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1" r:id="rId4"/>
    <p:sldMasterId id="2147483682"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Lst>
  <p:sldSz cy="5143500" cx="9144000"/>
  <p:notesSz cx="6858000" cy="9144000"/>
  <p:embeddedFontLst>
    <p:embeddedFont>
      <p:font typeface="Proxima Nova"/>
      <p:regular r:id="rId68"/>
      <p:bold r:id="rId69"/>
      <p:italic r:id="rId70"/>
      <p:boldItalic r:id="rId71"/>
    </p:embeddedFont>
    <p:embeddedFont>
      <p:font typeface="Roboto Medium"/>
      <p:regular r:id="rId72"/>
      <p:bold r:id="rId73"/>
      <p:italic r:id="rId74"/>
      <p:boldItalic r:id="rId75"/>
    </p:embeddedFont>
    <p:embeddedFont>
      <p:font typeface="Amatic SC"/>
      <p:regular r:id="rId76"/>
      <p:bold r:id="rId77"/>
    </p:embeddedFont>
    <p:embeddedFont>
      <p:font typeface="Montserrat"/>
      <p:regular r:id="rId78"/>
      <p:bold r:id="rId79"/>
      <p:italic r:id="rId80"/>
      <p:boldItalic r:id="rId81"/>
    </p:embeddedFont>
    <p:embeddedFont>
      <p:font typeface="Fira Sans Extra Condensed Medium"/>
      <p:regular r:id="rId82"/>
      <p:bold r:id="rId83"/>
      <p:italic r:id="rId84"/>
      <p:boldItalic r:id="rId85"/>
    </p:embeddedFont>
    <p:embeddedFont>
      <p:font typeface="Proxima Nova Semibold"/>
      <p:regular r:id="rId86"/>
      <p:bold r:id="rId87"/>
      <p:boldItalic r:id="rId88"/>
    </p:embeddedFont>
    <p:embeddedFont>
      <p:font typeface="Barlow"/>
      <p:regular r:id="rId89"/>
      <p:bold r:id="rId90"/>
      <p:italic r:id="rId91"/>
      <p:boldItalic r:id="rId92"/>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5996DE83-BFA7-45EB-A905-0480A236ECAC}">
  <a:tblStyle styleId="{5996DE83-BFA7-45EB-A905-0480A236ECAC}" styleName="Table_0">
    <a:wholeTbl>
      <a:tcTxStyle b="off" i="off">
        <a:font>
          <a:latin typeface="Calibri"/>
          <a:ea typeface="Calibri"/>
          <a:cs typeface="Calibri"/>
        </a:font>
        <a:srgbClr val="000000"/>
      </a:tcTxStyle>
      <a:tcStyle>
        <a:tcBdr>
          <a:left>
            <a:ln cap="flat" cmpd="sng" w="9525">
              <a:solidFill>
                <a:srgbClr val="000000">
                  <a:alpha val="0"/>
                </a:srgbClr>
              </a:solidFill>
              <a:prstDash val="solid"/>
              <a:round/>
              <a:headEnd len="sm" w="sm" type="none"/>
              <a:tailEnd len="sm" w="sm" type="none"/>
            </a:ln>
          </a:left>
          <a:right>
            <a:ln cap="flat" cmpd="sng" w="9525">
              <a:solidFill>
                <a:srgbClr val="000000">
                  <a:alpha val="0"/>
                </a:srgbClr>
              </a:solidFill>
              <a:prstDash val="solid"/>
              <a:round/>
              <a:headEnd len="sm" w="sm" type="none"/>
              <a:tailEnd len="sm" w="sm" type="none"/>
            </a:ln>
          </a:right>
          <a:top>
            <a:ln cap="flat" cmpd="sng" w="9525">
              <a:solidFill>
                <a:srgbClr val="000000">
                  <a:alpha val="0"/>
                </a:srgbClr>
              </a:solidFill>
              <a:prstDash val="solid"/>
              <a:round/>
              <a:headEnd len="sm" w="sm" type="none"/>
              <a:tailEnd len="sm" w="sm" type="none"/>
            </a:ln>
          </a:top>
          <a:bottom>
            <a:ln cap="flat" cmpd="sng" w="9525">
              <a:solidFill>
                <a:srgbClr val="000000">
                  <a:alpha val="0"/>
                </a:srgbClr>
              </a:solidFill>
              <a:prstDash val="solid"/>
              <a:round/>
              <a:headEnd len="sm" w="sm" type="none"/>
              <a:tailEnd len="sm" w="sm" type="none"/>
            </a:ln>
          </a:bottom>
          <a:insideH>
            <a:ln cap="flat" cmpd="sng" w="9525">
              <a:solidFill>
                <a:srgbClr val="000000">
                  <a:alpha val="0"/>
                </a:srgbClr>
              </a:solidFill>
              <a:prstDash val="solid"/>
              <a:round/>
              <a:headEnd len="sm" w="sm" type="none"/>
              <a:tailEnd len="sm" w="sm" type="none"/>
            </a:ln>
          </a:insideH>
          <a:insideV>
            <a:ln cap="flat" cmpd="sng" w="9525">
              <a:solidFill>
                <a:srgbClr val="000000">
                  <a:alpha val="0"/>
                </a:srgbClr>
              </a:solidFill>
              <a:prstDash val="solid"/>
              <a:round/>
              <a:headEnd len="sm" w="sm" type="none"/>
              <a:tailEnd len="sm" w="sm" type="none"/>
            </a:ln>
          </a:insideV>
        </a:tcBdr>
        <a:fill>
          <a:solidFill>
            <a:srgbClr val="FFFFFF">
              <a:alpha val="0"/>
            </a:srgbClr>
          </a:solidFill>
        </a:fill>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05E5A9C9-5E4A-40AF-95C7-2DED37E14864}" styleName="Table_1">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FiraSansExtraCondensedMedium-italic.fntdata"/><Relationship Id="rId83" Type="http://schemas.openxmlformats.org/officeDocument/2006/relationships/font" Target="fonts/FiraSansExtraCondensedMedium-bold.fntdata"/><Relationship Id="rId42" Type="http://schemas.openxmlformats.org/officeDocument/2006/relationships/slide" Target="slides/slide36.xml"/><Relationship Id="rId86" Type="http://schemas.openxmlformats.org/officeDocument/2006/relationships/font" Target="fonts/ProximaNovaSemibold-regular.fntdata"/><Relationship Id="rId41" Type="http://schemas.openxmlformats.org/officeDocument/2006/relationships/slide" Target="slides/slide35.xml"/><Relationship Id="rId85" Type="http://schemas.openxmlformats.org/officeDocument/2006/relationships/font" Target="fonts/FiraSansExtraCondensedMedium-boldItalic.fntdata"/><Relationship Id="rId44" Type="http://schemas.openxmlformats.org/officeDocument/2006/relationships/slide" Target="slides/slide38.xml"/><Relationship Id="rId88" Type="http://schemas.openxmlformats.org/officeDocument/2006/relationships/font" Target="fonts/ProximaNovaSemibold-boldItalic.fntdata"/><Relationship Id="rId43" Type="http://schemas.openxmlformats.org/officeDocument/2006/relationships/slide" Target="slides/slide37.xml"/><Relationship Id="rId87" Type="http://schemas.openxmlformats.org/officeDocument/2006/relationships/font" Target="fonts/ProximaNovaSemibold-bold.fntdata"/><Relationship Id="rId46" Type="http://schemas.openxmlformats.org/officeDocument/2006/relationships/slide" Target="slides/slide40.xml"/><Relationship Id="rId45" Type="http://schemas.openxmlformats.org/officeDocument/2006/relationships/slide" Target="slides/slide39.xml"/><Relationship Id="rId89" Type="http://schemas.openxmlformats.org/officeDocument/2006/relationships/font" Target="fonts/Barlow-regular.fntdata"/><Relationship Id="rId80" Type="http://schemas.openxmlformats.org/officeDocument/2006/relationships/font" Target="fonts/Montserrat-italic.fntdata"/><Relationship Id="rId82" Type="http://schemas.openxmlformats.org/officeDocument/2006/relationships/font" Target="fonts/FiraSansExtraCondensedMedium-regular.fntdata"/><Relationship Id="rId81" Type="http://schemas.openxmlformats.org/officeDocument/2006/relationships/font" Target="fonts/Montserrat-boldItalic.fntdata"/><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RobotoMedium-bold.fntdata"/><Relationship Id="rId72" Type="http://schemas.openxmlformats.org/officeDocument/2006/relationships/font" Target="fonts/RobotoMedium-regular.fntdata"/><Relationship Id="rId31" Type="http://schemas.openxmlformats.org/officeDocument/2006/relationships/slide" Target="slides/slide25.xml"/><Relationship Id="rId75" Type="http://schemas.openxmlformats.org/officeDocument/2006/relationships/font" Target="fonts/RobotoMedium-boldItalic.fntdata"/><Relationship Id="rId30" Type="http://schemas.openxmlformats.org/officeDocument/2006/relationships/slide" Target="slides/slide24.xml"/><Relationship Id="rId74" Type="http://schemas.openxmlformats.org/officeDocument/2006/relationships/font" Target="fonts/RobotoMedium-italic.fntdata"/><Relationship Id="rId33" Type="http://schemas.openxmlformats.org/officeDocument/2006/relationships/slide" Target="slides/slide27.xml"/><Relationship Id="rId77" Type="http://schemas.openxmlformats.org/officeDocument/2006/relationships/font" Target="fonts/AmaticSC-bold.fntdata"/><Relationship Id="rId32" Type="http://schemas.openxmlformats.org/officeDocument/2006/relationships/slide" Target="slides/slide26.xml"/><Relationship Id="rId76" Type="http://schemas.openxmlformats.org/officeDocument/2006/relationships/font" Target="fonts/AmaticSC-regular.fntdata"/><Relationship Id="rId35" Type="http://schemas.openxmlformats.org/officeDocument/2006/relationships/slide" Target="slides/slide29.xml"/><Relationship Id="rId79" Type="http://schemas.openxmlformats.org/officeDocument/2006/relationships/font" Target="fonts/Montserrat-bold.fntdata"/><Relationship Id="rId34" Type="http://schemas.openxmlformats.org/officeDocument/2006/relationships/slide" Target="slides/slide28.xml"/><Relationship Id="rId78" Type="http://schemas.openxmlformats.org/officeDocument/2006/relationships/font" Target="fonts/Montserrat-regular.fntdata"/><Relationship Id="rId71" Type="http://schemas.openxmlformats.org/officeDocument/2006/relationships/font" Target="fonts/ProximaNova-boldItalic.fntdata"/><Relationship Id="rId70" Type="http://schemas.openxmlformats.org/officeDocument/2006/relationships/font" Target="fonts/ProximaNova-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slide" Target="slides/slide56.xml"/><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slide" Target="slides/slide58.xml"/><Relationship Id="rId63" Type="http://schemas.openxmlformats.org/officeDocument/2006/relationships/slide" Target="slides/slide57.xml"/><Relationship Id="rId22" Type="http://schemas.openxmlformats.org/officeDocument/2006/relationships/slide" Target="slides/slide16.xml"/><Relationship Id="rId66" Type="http://schemas.openxmlformats.org/officeDocument/2006/relationships/slide" Target="slides/slide60.xml"/><Relationship Id="rId21" Type="http://schemas.openxmlformats.org/officeDocument/2006/relationships/slide" Target="slides/slide15.xml"/><Relationship Id="rId65" Type="http://schemas.openxmlformats.org/officeDocument/2006/relationships/slide" Target="slides/slide59.xml"/><Relationship Id="rId24" Type="http://schemas.openxmlformats.org/officeDocument/2006/relationships/slide" Target="slides/slide18.xml"/><Relationship Id="rId68" Type="http://schemas.openxmlformats.org/officeDocument/2006/relationships/font" Target="fonts/ProximaNova-regular.fntdata"/><Relationship Id="rId23" Type="http://schemas.openxmlformats.org/officeDocument/2006/relationships/slide" Target="slides/slide17.xml"/><Relationship Id="rId67" Type="http://schemas.openxmlformats.org/officeDocument/2006/relationships/slide" Target="slides/slide61.xml"/><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ProximaNova-bold.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91" Type="http://schemas.openxmlformats.org/officeDocument/2006/relationships/font" Target="fonts/Barlow-italic.fntdata"/><Relationship Id="rId90" Type="http://schemas.openxmlformats.org/officeDocument/2006/relationships/font" Target="fonts/Barlow-bold.fntdata"/><Relationship Id="rId92" Type="http://schemas.openxmlformats.org/officeDocument/2006/relationships/font" Target="fonts/Barlow-boldItalic.fntdata"/><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2" name="Shape 712"/>
        <p:cNvGrpSpPr/>
        <p:nvPr/>
      </p:nvGrpSpPr>
      <p:grpSpPr>
        <a:xfrm>
          <a:off x="0" y="0"/>
          <a:ext cx="0" cy="0"/>
          <a:chOff x="0" y="0"/>
          <a:chExt cx="0" cy="0"/>
        </a:xfrm>
      </p:grpSpPr>
      <p:sp>
        <p:nvSpPr>
          <p:cNvPr id="713" name="Google Shape;713;gd7e76d2a32_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4" name="Google Shape;714;gd7e76d2a32_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1" name="Shape 851"/>
        <p:cNvGrpSpPr/>
        <p:nvPr/>
      </p:nvGrpSpPr>
      <p:grpSpPr>
        <a:xfrm>
          <a:off x="0" y="0"/>
          <a:ext cx="0" cy="0"/>
          <a:chOff x="0" y="0"/>
          <a:chExt cx="0" cy="0"/>
        </a:xfrm>
      </p:grpSpPr>
      <p:sp>
        <p:nvSpPr>
          <p:cNvPr id="852" name="Google Shape;852;gd99e989f3d_1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3" name="Google Shape;853;gd99e989f3d_1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6" name="Shape 886"/>
        <p:cNvGrpSpPr/>
        <p:nvPr/>
      </p:nvGrpSpPr>
      <p:grpSpPr>
        <a:xfrm>
          <a:off x="0" y="0"/>
          <a:ext cx="0" cy="0"/>
          <a:chOff x="0" y="0"/>
          <a:chExt cx="0" cy="0"/>
        </a:xfrm>
      </p:grpSpPr>
      <p:sp>
        <p:nvSpPr>
          <p:cNvPr id="887" name="Google Shape;887;gd99e989f3d_1_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8" name="Google Shape;888;gd99e989f3d_1_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3" name="Shape 903"/>
        <p:cNvGrpSpPr/>
        <p:nvPr/>
      </p:nvGrpSpPr>
      <p:grpSpPr>
        <a:xfrm>
          <a:off x="0" y="0"/>
          <a:ext cx="0" cy="0"/>
          <a:chOff x="0" y="0"/>
          <a:chExt cx="0" cy="0"/>
        </a:xfrm>
      </p:grpSpPr>
      <p:sp>
        <p:nvSpPr>
          <p:cNvPr id="904" name="Google Shape;904;gd7e76d2a32_2_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5" name="Google Shape;905;gd7e76d2a32_2_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2" name="Shape 912"/>
        <p:cNvGrpSpPr/>
        <p:nvPr/>
      </p:nvGrpSpPr>
      <p:grpSpPr>
        <a:xfrm>
          <a:off x="0" y="0"/>
          <a:ext cx="0" cy="0"/>
          <a:chOff x="0" y="0"/>
          <a:chExt cx="0" cy="0"/>
        </a:xfrm>
      </p:grpSpPr>
      <p:sp>
        <p:nvSpPr>
          <p:cNvPr id="913" name="Google Shape;913;gd99e989f3d_1_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4" name="Google Shape;914;gd99e989f3d_1_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7" name="Shape 937"/>
        <p:cNvGrpSpPr/>
        <p:nvPr/>
      </p:nvGrpSpPr>
      <p:grpSpPr>
        <a:xfrm>
          <a:off x="0" y="0"/>
          <a:ext cx="0" cy="0"/>
          <a:chOff x="0" y="0"/>
          <a:chExt cx="0" cy="0"/>
        </a:xfrm>
      </p:grpSpPr>
      <p:sp>
        <p:nvSpPr>
          <p:cNvPr id="938" name="Google Shape;938;gd99e989f3d_1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9" name="Google Shape;939;gd99e989f3d_1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5" name="Shape 945"/>
        <p:cNvGrpSpPr/>
        <p:nvPr/>
      </p:nvGrpSpPr>
      <p:grpSpPr>
        <a:xfrm>
          <a:off x="0" y="0"/>
          <a:ext cx="0" cy="0"/>
          <a:chOff x="0" y="0"/>
          <a:chExt cx="0" cy="0"/>
        </a:xfrm>
      </p:grpSpPr>
      <p:sp>
        <p:nvSpPr>
          <p:cNvPr id="946" name="Google Shape;946;gd99e989f3d_1_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7" name="Google Shape;947;gd99e989f3d_1_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4" name="Shape 964"/>
        <p:cNvGrpSpPr/>
        <p:nvPr/>
      </p:nvGrpSpPr>
      <p:grpSpPr>
        <a:xfrm>
          <a:off x="0" y="0"/>
          <a:ext cx="0" cy="0"/>
          <a:chOff x="0" y="0"/>
          <a:chExt cx="0" cy="0"/>
        </a:xfrm>
      </p:grpSpPr>
      <p:sp>
        <p:nvSpPr>
          <p:cNvPr id="965" name="Google Shape;965;gd653c4c4a3_2_55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6" name="Google Shape;966;gd653c4c4a3_2_55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2" name="Shape 982"/>
        <p:cNvGrpSpPr/>
        <p:nvPr/>
      </p:nvGrpSpPr>
      <p:grpSpPr>
        <a:xfrm>
          <a:off x="0" y="0"/>
          <a:ext cx="0" cy="0"/>
          <a:chOff x="0" y="0"/>
          <a:chExt cx="0" cy="0"/>
        </a:xfrm>
      </p:grpSpPr>
      <p:sp>
        <p:nvSpPr>
          <p:cNvPr id="983" name="Google Shape;983;gd653c4c4a3_2_59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4" name="Google Shape;984;gd653c4c4a3_2_59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3" name="Shape 993"/>
        <p:cNvGrpSpPr/>
        <p:nvPr/>
      </p:nvGrpSpPr>
      <p:grpSpPr>
        <a:xfrm>
          <a:off x="0" y="0"/>
          <a:ext cx="0" cy="0"/>
          <a:chOff x="0" y="0"/>
          <a:chExt cx="0" cy="0"/>
        </a:xfrm>
      </p:grpSpPr>
      <p:sp>
        <p:nvSpPr>
          <p:cNvPr id="994" name="Google Shape;994;gd653c4c4a3_2_52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5" name="Google Shape;995;gd653c4c4a3_2_52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1" name="Shape 1011"/>
        <p:cNvGrpSpPr/>
        <p:nvPr/>
      </p:nvGrpSpPr>
      <p:grpSpPr>
        <a:xfrm>
          <a:off x="0" y="0"/>
          <a:ext cx="0" cy="0"/>
          <a:chOff x="0" y="0"/>
          <a:chExt cx="0" cy="0"/>
        </a:xfrm>
      </p:grpSpPr>
      <p:sp>
        <p:nvSpPr>
          <p:cNvPr id="1012" name="Google Shape;1012;gd79891d2a3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3" name="Google Shape;1013;gd79891d2a3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6" name="Shape 746"/>
        <p:cNvGrpSpPr/>
        <p:nvPr/>
      </p:nvGrpSpPr>
      <p:grpSpPr>
        <a:xfrm>
          <a:off x="0" y="0"/>
          <a:ext cx="0" cy="0"/>
          <a:chOff x="0" y="0"/>
          <a:chExt cx="0" cy="0"/>
        </a:xfrm>
      </p:grpSpPr>
      <p:sp>
        <p:nvSpPr>
          <p:cNvPr id="747" name="Google Shape;747;gcc9050bdf8_0_1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8" name="Google Shape;748;gcc9050bdf8_0_1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2" name="Shape 1022"/>
        <p:cNvGrpSpPr/>
        <p:nvPr/>
      </p:nvGrpSpPr>
      <p:grpSpPr>
        <a:xfrm>
          <a:off x="0" y="0"/>
          <a:ext cx="0" cy="0"/>
          <a:chOff x="0" y="0"/>
          <a:chExt cx="0" cy="0"/>
        </a:xfrm>
      </p:grpSpPr>
      <p:sp>
        <p:nvSpPr>
          <p:cNvPr id="1023" name="Google Shape;1023;gd99e989f3d_1_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4" name="Google Shape;1024;gd99e989f3d_1_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8" name="Shape 1038"/>
        <p:cNvGrpSpPr/>
        <p:nvPr/>
      </p:nvGrpSpPr>
      <p:grpSpPr>
        <a:xfrm>
          <a:off x="0" y="0"/>
          <a:ext cx="0" cy="0"/>
          <a:chOff x="0" y="0"/>
          <a:chExt cx="0" cy="0"/>
        </a:xfrm>
      </p:grpSpPr>
      <p:sp>
        <p:nvSpPr>
          <p:cNvPr id="1039" name="Google Shape;1039;gd653c4c4a3_2_54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0" name="Google Shape;1040;gd653c4c4a3_2_54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1" name="Shape 1061"/>
        <p:cNvGrpSpPr/>
        <p:nvPr/>
      </p:nvGrpSpPr>
      <p:grpSpPr>
        <a:xfrm>
          <a:off x="0" y="0"/>
          <a:ext cx="0" cy="0"/>
          <a:chOff x="0" y="0"/>
          <a:chExt cx="0" cy="0"/>
        </a:xfrm>
      </p:grpSpPr>
      <p:sp>
        <p:nvSpPr>
          <p:cNvPr id="1062" name="Google Shape;1062;gd99e989f3d_1_1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3" name="Google Shape;1063;gd99e989f3d_1_1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9" name="Shape 1229"/>
        <p:cNvGrpSpPr/>
        <p:nvPr/>
      </p:nvGrpSpPr>
      <p:grpSpPr>
        <a:xfrm>
          <a:off x="0" y="0"/>
          <a:ext cx="0" cy="0"/>
          <a:chOff x="0" y="0"/>
          <a:chExt cx="0" cy="0"/>
        </a:xfrm>
      </p:grpSpPr>
      <p:sp>
        <p:nvSpPr>
          <p:cNvPr id="1230" name="Google Shape;1230;gd9d9c7a200_0_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1" name="Google Shape;1231;gd9d9c7a200_0_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1" name="Shape 1261"/>
        <p:cNvGrpSpPr/>
        <p:nvPr/>
      </p:nvGrpSpPr>
      <p:grpSpPr>
        <a:xfrm>
          <a:off x="0" y="0"/>
          <a:ext cx="0" cy="0"/>
          <a:chOff x="0" y="0"/>
          <a:chExt cx="0" cy="0"/>
        </a:xfrm>
      </p:grpSpPr>
      <p:sp>
        <p:nvSpPr>
          <p:cNvPr id="1262" name="Google Shape;1262;gdb8e66b9f7_0_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3" name="Google Shape;1263;gdb8e66b9f7_0_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9" name="Shape 1349"/>
        <p:cNvGrpSpPr/>
        <p:nvPr/>
      </p:nvGrpSpPr>
      <p:grpSpPr>
        <a:xfrm>
          <a:off x="0" y="0"/>
          <a:ext cx="0" cy="0"/>
          <a:chOff x="0" y="0"/>
          <a:chExt cx="0" cy="0"/>
        </a:xfrm>
      </p:grpSpPr>
      <p:sp>
        <p:nvSpPr>
          <p:cNvPr id="1350" name="Google Shape;1350;gd7e76d2a32_0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1" name="Google Shape;1351;gd7e76d2a32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7" name="Shape 1397"/>
        <p:cNvGrpSpPr/>
        <p:nvPr/>
      </p:nvGrpSpPr>
      <p:grpSpPr>
        <a:xfrm>
          <a:off x="0" y="0"/>
          <a:ext cx="0" cy="0"/>
          <a:chOff x="0" y="0"/>
          <a:chExt cx="0" cy="0"/>
        </a:xfrm>
      </p:grpSpPr>
      <p:sp>
        <p:nvSpPr>
          <p:cNvPr id="1398" name="Google Shape;1398;gd99e989f3d_1_1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9" name="Google Shape;1399;gd99e989f3d_1_1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3" name="Shape 1423"/>
        <p:cNvGrpSpPr/>
        <p:nvPr/>
      </p:nvGrpSpPr>
      <p:grpSpPr>
        <a:xfrm>
          <a:off x="0" y="0"/>
          <a:ext cx="0" cy="0"/>
          <a:chOff x="0" y="0"/>
          <a:chExt cx="0" cy="0"/>
        </a:xfrm>
      </p:grpSpPr>
      <p:sp>
        <p:nvSpPr>
          <p:cNvPr id="1424" name="Google Shape;1424;gd653c4c4a3_2_29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5" name="Google Shape;1425;gd653c4c4a3_2_29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3" name="Shape 1483"/>
        <p:cNvGrpSpPr/>
        <p:nvPr/>
      </p:nvGrpSpPr>
      <p:grpSpPr>
        <a:xfrm>
          <a:off x="0" y="0"/>
          <a:ext cx="0" cy="0"/>
          <a:chOff x="0" y="0"/>
          <a:chExt cx="0" cy="0"/>
        </a:xfrm>
      </p:grpSpPr>
      <p:sp>
        <p:nvSpPr>
          <p:cNvPr id="1484" name="Google Shape;1484;gd99e989f3d_1_1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5" name="Google Shape;1485;gd99e989f3d_1_1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8" name="Shape 1528"/>
        <p:cNvGrpSpPr/>
        <p:nvPr/>
      </p:nvGrpSpPr>
      <p:grpSpPr>
        <a:xfrm>
          <a:off x="0" y="0"/>
          <a:ext cx="0" cy="0"/>
          <a:chOff x="0" y="0"/>
          <a:chExt cx="0" cy="0"/>
        </a:xfrm>
      </p:grpSpPr>
      <p:sp>
        <p:nvSpPr>
          <p:cNvPr id="1529" name="Google Shape;1529;gd79891d2a3_0_1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0" name="Google Shape;1530;gd79891d2a3_0_1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2" name="Shape 752"/>
        <p:cNvGrpSpPr/>
        <p:nvPr/>
      </p:nvGrpSpPr>
      <p:grpSpPr>
        <a:xfrm>
          <a:off x="0" y="0"/>
          <a:ext cx="0" cy="0"/>
          <a:chOff x="0" y="0"/>
          <a:chExt cx="0" cy="0"/>
        </a:xfrm>
      </p:grpSpPr>
      <p:sp>
        <p:nvSpPr>
          <p:cNvPr id="753" name="Google Shape;753;gdb8e66b9f7_0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4" name="Google Shape;754;gdb8e66b9f7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5" name="Shape 1545"/>
        <p:cNvGrpSpPr/>
        <p:nvPr/>
      </p:nvGrpSpPr>
      <p:grpSpPr>
        <a:xfrm>
          <a:off x="0" y="0"/>
          <a:ext cx="0" cy="0"/>
          <a:chOff x="0" y="0"/>
          <a:chExt cx="0" cy="0"/>
        </a:xfrm>
      </p:grpSpPr>
      <p:sp>
        <p:nvSpPr>
          <p:cNvPr id="1546" name="Google Shape;1546;gd79891d2a3_0_2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47" name="Google Shape;1547;gd79891d2a3_0_2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0" name="Shape 1570"/>
        <p:cNvGrpSpPr/>
        <p:nvPr/>
      </p:nvGrpSpPr>
      <p:grpSpPr>
        <a:xfrm>
          <a:off x="0" y="0"/>
          <a:ext cx="0" cy="0"/>
          <a:chOff x="0" y="0"/>
          <a:chExt cx="0" cy="0"/>
        </a:xfrm>
      </p:grpSpPr>
      <p:sp>
        <p:nvSpPr>
          <p:cNvPr id="1571" name="Google Shape;1571;gd99e989f3d_1_1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72" name="Google Shape;1572;gd99e989f3d_1_1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9" name="Shape 1589"/>
        <p:cNvGrpSpPr/>
        <p:nvPr/>
      </p:nvGrpSpPr>
      <p:grpSpPr>
        <a:xfrm>
          <a:off x="0" y="0"/>
          <a:ext cx="0" cy="0"/>
          <a:chOff x="0" y="0"/>
          <a:chExt cx="0" cy="0"/>
        </a:xfrm>
      </p:grpSpPr>
      <p:sp>
        <p:nvSpPr>
          <p:cNvPr id="1590" name="Google Shape;1590;gd99e989f3d_1_1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91" name="Google Shape;1591;gd99e989f3d_1_1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4" name="Shape 1604"/>
        <p:cNvGrpSpPr/>
        <p:nvPr/>
      </p:nvGrpSpPr>
      <p:grpSpPr>
        <a:xfrm>
          <a:off x="0" y="0"/>
          <a:ext cx="0" cy="0"/>
          <a:chOff x="0" y="0"/>
          <a:chExt cx="0" cy="0"/>
        </a:xfrm>
      </p:grpSpPr>
      <p:sp>
        <p:nvSpPr>
          <p:cNvPr id="1605" name="Google Shape;1605;gd99e989f3d_1_1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6" name="Google Shape;1606;gd99e989f3d_1_1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6" name="Shape 1616"/>
        <p:cNvGrpSpPr/>
        <p:nvPr/>
      </p:nvGrpSpPr>
      <p:grpSpPr>
        <a:xfrm>
          <a:off x="0" y="0"/>
          <a:ext cx="0" cy="0"/>
          <a:chOff x="0" y="0"/>
          <a:chExt cx="0" cy="0"/>
        </a:xfrm>
      </p:grpSpPr>
      <p:sp>
        <p:nvSpPr>
          <p:cNvPr id="1617" name="Google Shape;1617;gd99e989f3d_1_1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18" name="Google Shape;1618;gd99e989f3d_1_1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6" name="Shape 1646"/>
        <p:cNvGrpSpPr/>
        <p:nvPr/>
      </p:nvGrpSpPr>
      <p:grpSpPr>
        <a:xfrm>
          <a:off x="0" y="0"/>
          <a:ext cx="0" cy="0"/>
          <a:chOff x="0" y="0"/>
          <a:chExt cx="0" cy="0"/>
        </a:xfrm>
      </p:grpSpPr>
      <p:sp>
        <p:nvSpPr>
          <p:cNvPr id="1647" name="Google Shape;1647;gd653c4c4a3_2_68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8" name="Google Shape;1648;gd653c4c4a3_2_68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4" name="Shape 2334"/>
        <p:cNvGrpSpPr/>
        <p:nvPr/>
      </p:nvGrpSpPr>
      <p:grpSpPr>
        <a:xfrm>
          <a:off x="0" y="0"/>
          <a:ext cx="0" cy="0"/>
          <a:chOff x="0" y="0"/>
          <a:chExt cx="0" cy="0"/>
        </a:xfrm>
      </p:grpSpPr>
      <p:sp>
        <p:nvSpPr>
          <p:cNvPr id="2335" name="Google Shape;2335;gd653c4c4a3_2_69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36" name="Google Shape;2336;gd653c4c4a3_2_69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40" name="Shape 2340"/>
        <p:cNvGrpSpPr/>
        <p:nvPr/>
      </p:nvGrpSpPr>
      <p:grpSpPr>
        <a:xfrm>
          <a:off x="0" y="0"/>
          <a:ext cx="0" cy="0"/>
          <a:chOff x="0" y="0"/>
          <a:chExt cx="0" cy="0"/>
        </a:xfrm>
      </p:grpSpPr>
      <p:sp>
        <p:nvSpPr>
          <p:cNvPr id="2341" name="Google Shape;2341;gd653c4c4a3_2_229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42" name="Google Shape;2342;gd653c4c4a3_2_229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47" name="Shape 2347"/>
        <p:cNvGrpSpPr/>
        <p:nvPr/>
      </p:nvGrpSpPr>
      <p:grpSpPr>
        <a:xfrm>
          <a:off x="0" y="0"/>
          <a:ext cx="0" cy="0"/>
          <a:chOff x="0" y="0"/>
          <a:chExt cx="0" cy="0"/>
        </a:xfrm>
      </p:grpSpPr>
      <p:sp>
        <p:nvSpPr>
          <p:cNvPr id="2348" name="Google Shape;2348;ge5cf9573ba_0_39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49" name="Google Shape;2349;ge5cf9573ba_0_39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4" name="Shape 2354"/>
        <p:cNvGrpSpPr/>
        <p:nvPr/>
      </p:nvGrpSpPr>
      <p:grpSpPr>
        <a:xfrm>
          <a:off x="0" y="0"/>
          <a:ext cx="0" cy="0"/>
          <a:chOff x="0" y="0"/>
          <a:chExt cx="0" cy="0"/>
        </a:xfrm>
      </p:grpSpPr>
      <p:sp>
        <p:nvSpPr>
          <p:cNvPr id="2355" name="Google Shape;2355;gd653c4c4a3_2_229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6" name="Google Shape;2356;gd653c4c4a3_2_229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3" name="Shape 763"/>
        <p:cNvGrpSpPr/>
        <p:nvPr/>
      </p:nvGrpSpPr>
      <p:grpSpPr>
        <a:xfrm>
          <a:off x="0" y="0"/>
          <a:ext cx="0" cy="0"/>
          <a:chOff x="0" y="0"/>
          <a:chExt cx="0" cy="0"/>
        </a:xfrm>
      </p:grpSpPr>
      <p:sp>
        <p:nvSpPr>
          <p:cNvPr id="764" name="Google Shape;764;gd7e76d2a32_4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5" name="Google Shape;765;gd7e76d2a32_4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9" name="Shape 2389"/>
        <p:cNvGrpSpPr/>
        <p:nvPr/>
      </p:nvGrpSpPr>
      <p:grpSpPr>
        <a:xfrm>
          <a:off x="0" y="0"/>
          <a:ext cx="0" cy="0"/>
          <a:chOff x="0" y="0"/>
          <a:chExt cx="0" cy="0"/>
        </a:xfrm>
      </p:grpSpPr>
      <p:sp>
        <p:nvSpPr>
          <p:cNvPr id="2390" name="Google Shape;2390;gd653c4c4a3_2_383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91" name="Google Shape;2391;gd653c4c4a3_2_383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05" name="Shape 2405"/>
        <p:cNvGrpSpPr/>
        <p:nvPr/>
      </p:nvGrpSpPr>
      <p:grpSpPr>
        <a:xfrm>
          <a:off x="0" y="0"/>
          <a:ext cx="0" cy="0"/>
          <a:chOff x="0" y="0"/>
          <a:chExt cx="0" cy="0"/>
        </a:xfrm>
      </p:grpSpPr>
      <p:sp>
        <p:nvSpPr>
          <p:cNvPr id="2406" name="Google Shape;2406;gd653c4c4a3_2_383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07" name="Google Shape;2407;gd653c4c4a3_2_383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2" name="Shape 2742"/>
        <p:cNvGrpSpPr/>
        <p:nvPr/>
      </p:nvGrpSpPr>
      <p:grpSpPr>
        <a:xfrm>
          <a:off x="0" y="0"/>
          <a:ext cx="0" cy="0"/>
          <a:chOff x="0" y="0"/>
          <a:chExt cx="0" cy="0"/>
        </a:xfrm>
      </p:grpSpPr>
      <p:sp>
        <p:nvSpPr>
          <p:cNvPr id="2743" name="Google Shape;2743;gd653c4c4a3_2_386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44" name="Google Shape;2744;gd653c4c4a3_2_386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29" name="Shape 5529"/>
        <p:cNvGrpSpPr/>
        <p:nvPr/>
      </p:nvGrpSpPr>
      <p:grpSpPr>
        <a:xfrm>
          <a:off x="0" y="0"/>
          <a:ext cx="0" cy="0"/>
          <a:chOff x="0" y="0"/>
          <a:chExt cx="0" cy="0"/>
        </a:xfrm>
      </p:grpSpPr>
      <p:sp>
        <p:nvSpPr>
          <p:cNvPr id="5530" name="Google Shape;5530;gd653c4c4a3_2_414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31" name="Google Shape;5531;gd653c4c4a3_2_414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48" name="Shape 5948"/>
        <p:cNvGrpSpPr/>
        <p:nvPr/>
      </p:nvGrpSpPr>
      <p:grpSpPr>
        <a:xfrm>
          <a:off x="0" y="0"/>
          <a:ext cx="0" cy="0"/>
          <a:chOff x="0" y="0"/>
          <a:chExt cx="0" cy="0"/>
        </a:xfrm>
      </p:grpSpPr>
      <p:sp>
        <p:nvSpPr>
          <p:cNvPr id="5949" name="Google Shape;5949;gd653c4c4a3_2_418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50" name="Google Shape;5950;gd653c4c4a3_2_418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18" name="Shape 6118"/>
        <p:cNvGrpSpPr/>
        <p:nvPr/>
      </p:nvGrpSpPr>
      <p:grpSpPr>
        <a:xfrm>
          <a:off x="0" y="0"/>
          <a:ext cx="0" cy="0"/>
          <a:chOff x="0" y="0"/>
          <a:chExt cx="0" cy="0"/>
        </a:xfrm>
      </p:grpSpPr>
      <p:sp>
        <p:nvSpPr>
          <p:cNvPr id="6119" name="Google Shape;6119;gd653c4c4a3_2_420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20" name="Google Shape;6120;gd653c4c4a3_2_420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23" name="Shape 6523"/>
        <p:cNvGrpSpPr/>
        <p:nvPr/>
      </p:nvGrpSpPr>
      <p:grpSpPr>
        <a:xfrm>
          <a:off x="0" y="0"/>
          <a:ext cx="0" cy="0"/>
          <a:chOff x="0" y="0"/>
          <a:chExt cx="0" cy="0"/>
        </a:xfrm>
      </p:grpSpPr>
      <p:sp>
        <p:nvSpPr>
          <p:cNvPr id="6524" name="Google Shape;6524;gd653c4c4a3_2_424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25" name="Google Shape;6525;gd653c4c4a3_2_424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03" name="Shape 6903"/>
        <p:cNvGrpSpPr/>
        <p:nvPr/>
      </p:nvGrpSpPr>
      <p:grpSpPr>
        <a:xfrm>
          <a:off x="0" y="0"/>
          <a:ext cx="0" cy="0"/>
          <a:chOff x="0" y="0"/>
          <a:chExt cx="0" cy="0"/>
        </a:xfrm>
      </p:grpSpPr>
      <p:sp>
        <p:nvSpPr>
          <p:cNvPr id="6904" name="Google Shape;6904;gd653c4c4a3_2_428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05" name="Google Shape;6905;gd653c4c4a3_2_428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71" name="Shape 7671"/>
        <p:cNvGrpSpPr/>
        <p:nvPr/>
      </p:nvGrpSpPr>
      <p:grpSpPr>
        <a:xfrm>
          <a:off x="0" y="0"/>
          <a:ext cx="0" cy="0"/>
          <a:chOff x="0" y="0"/>
          <a:chExt cx="0" cy="0"/>
        </a:xfrm>
      </p:grpSpPr>
      <p:sp>
        <p:nvSpPr>
          <p:cNvPr id="7672" name="Google Shape;7672;gd653c4c4a3_2_435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73" name="Google Shape;7673;gd653c4c4a3_2_435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78" name="Shape 9078"/>
        <p:cNvGrpSpPr/>
        <p:nvPr/>
      </p:nvGrpSpPr>
      <p:grpSpPr>
        <a:xfrm>
          <a:off x="0" y="0"/>
          <a:ext cx="0" cy="0"/>
          <a:chOff x="0" y="0"/>
          <a:chExt cx="0" cy="0"/>
        </a:xfrm>
      </p:grpSpPr>
      <p:sp>
        <p:nvSpPr>
          <p:cNvPr id="9079" name="Google Shape;9079;gd653c4c4a3_2_449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80" name="Google Shape;9080;gd653c4c4a3_2_449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3" name="Shape 793"/>
        <p:cNvGrpSpPr/>
        <p:nvPr/>
      </p:nvGrpSpPr>
      <p:grpSpPr>
        <a:xfrm>
          <a:off x="0" y="0"/>
          <a:ext cx="0" cy="0"/>
          <a:chOff x="0" y="0"/>
          <a:chExt cx="0" cy="0"/>
        </a:xfrm>
      </p:grpSpPr>
      <p:sp>
        <p:nvSpPr>
          <p:cNvPr id="794" name="Google Shape;794;gd7e76d2a32_4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5" name="Google Shape;795;gd7e76d2a32_4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72" name="Shape 11472"/>
        <p:cNvGrpSpPr/>
        <p:nvPr/>
      </p:nvGrpSpPr>
      <p:grpSpPr>
        <a:xfrm>
          <a:off x="0" y="0"/>
          <a:ext cx="0" cy="0"/>
          <a:chOff x="0" y="0"/>
          <a:chExt cx="0" cy="0"/>
        </a:xfrm>
      </p:grpSpPr>
      <p:sp>
        <p:nvSpPr>
          <p:cNvPr id="11473" name="Google Shape;11473;gd653c4c4a3_2_473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74" name="Google Shape;11474;gd653c4c4a3_2_473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86" name="Shape 13486"/>
        <p:cNvGrpSpPr/>
        <p:nvPr/>
      </p:nvGrpSpPr>
      <p:grpSpPr>
        <a:xfrm>
          <a:off x="0" y="0"/>
          <a:ext cx="0" cy="0"/>
          <a:chOff x="0" y="0"/>
          <a:chExt cx="0" cy="0"/>
        </a:xfrm>
      </p:grpSpPr>
      <p:sp>
        <p:nvSpPr>
          <p:cNvPr id="13487" name="Google Shape;13487;gd653c4c4a3_2_493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88" name="Google Shape;13488;gd653c4c4a3_2_493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22" name="Shape 15122"/>
        <p:cNvGrpSpPr/>
        <p:nvPr/>
      </p:nvGrpSpPr>
      <p:grpSpPr>
        <a:xfrm>
          <a:off x="0" y="0"/>
          <a:ext cx="0" cy="0"/>
          <a:chOff x="0" y="0"/>
          <a:chExt cx="0" cy="0"/>
        </a:xfrm>
      </p:grpSpPr>
      <p:sp>
        <p:nvSpPr>
          <p:cNvPr id="15123" name="Google Shape;15123;gd653c4c4a3_2_510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124" name="Google Shape;15124;gd653c4c4a3_2_510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64" name="Shape 16164"/>
        <p:cNvGrpSpPr/>
        <p:nvPr/>
      </p:nvGrpSpPr>
      <p:grpSpPr>
        <a:xfrm>
          <a:off x="0" y="0"/>
          <a:ext cx="0" cy="0"/>
          <a:chOff x="0" y="0"/>
          <a:chExt cx="0" cy="0"/>
        </a:xfrm>
      </p:grpSpPr>
      <p:sp>
        <p:nvSpPr>
          <p:cNvPr id="16165" name="Google Shape;16165;gdcd9012f4e_0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166" name="Google Shape;16166;gdcd9012f4e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702" name="Shape 17702"/>
        <p:cNvGrpSpPr/>
        <p:nvPr/>
      </p:nvGrpSpPr>
      <p:grpSpPr>
        <a:xfrm>
          <a:off x="0" y="0"/>
          <a:ext cx="0" cy="0"/>
          <a:chOff x="0" y="0"/>
          <a:chExt cx="0" cy="0"/>
        </a:xfrm>
      </p:grpSpPr>
      <p:sp>
        <p:nvSpPr>
          <p:cNvPr id="17703" name="Google Shape;17703;gf55a281d53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704" name="Google Shape;17704;gf55a281d53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55" name="Shape 17855"/>
        <p:cNvGrpSpPr/>
        <p:nvPr/>
      </p:nvGrpSpPr>
      <p:grpSpPr>
        <a:xfrm>
          <a:off x="0" y="0"/>
          <a:ext cx="0" cy="0"/>
          <a:chOff x="0" y="0"/>
          <a:chExt cx="0" cy="0"/>
        </a:xfrm>
      </p:grpSpPr>
      <p:sp>
        <p:nvSpPr>
          <p:cNvPr id="17856" name="Google Shape;17856;gf55a281d53_0_1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57" name="Google Shape;17857;gf55a281d53_0_1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98" name="Shape 17898"/>
        <p:cNvGrpSpPr/>
        <p:nvPr/>
      </p:nvGrpSpPr>
      <p:grpSpPr>
        <a:xfrm>
          <a:off x="0" y="0"/>
          <a:ext cx="0" cy="0"/>
          <a:chOff x="0" y="0"/>
          <a:chExt cx="0" cy="0"/>
        </a:xfrm>
      </p:grpSpPr>
      <p:sp>
        <p:nvSpPr>
          <p:cNvPr id="17899" name="Google Shape;17899;gf55a281d53_0_1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00" name="Google Shape;17900;gf55a281d53_0_1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80" name="Shape 18480"/>
        <p:cNvGrpSpPr/>
        <p:nvPr/>
      </p:nvGrpSpPr>
      <p:grpSpPr>
        <a:xfrm>
          <a:off x="0" y="0"/>
          <a:ext cx="0" cy="0"/>
          <a:chOff x="0" y="0"/>
          <a:chExt cx="0" cy="0"/>
        </a:xfrm>
      </p:grpSpPr>
      <p:sp>
        <p:nvSpPr>
          <p:cNvPr id="18481" name="Google Shape;18481;gf55a281d53_0_7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482" name="Google Shape;18482;gf55a281d53_0_7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44" name="Shape 19444"/>
        <p:cNvGrpSpPr/>
        <p:nvPr/>
      </p:nvGrpSpPr>
      <p:grpSpPr>
        <a:xfrm>
          <a:off x="0" y="0"/>
          <a:ext cx="0" cy="0"/>
          <a:chOff x="0" y="0"/>
          <a:chExt cx="0" cy="0"/>
        </a:xfrm>
      </p:grpSpPr>
      <p:sp>
        <p:nvSpPr>
          <p:cNvPr id="19445" name="Google Shape;19445;gf55a281d53_0_17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46" name="Google Shape;19446;gf55a281d53_0_17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96" name="Shape 20096"/>
        <p:cNvGrpSpPr/>
        <p:nvPr/>
      </p:nvGrpSpPr>
      <p:grpSpPr>
        <a:xfrm>
          <a:off x="0" y="0"/>
          <a:ext cx="0" cy="0"/>
          <a:chOff x="0" y="0"/>
          <a:chExt cx="0" cy="0"/>
        </a:xfrm>
      </p:grpSpPr>
      <p:sp>
        <p:nvSpPr>
          <p:cNvPr id="20097" name="Google Shape;20097;gf55a281d53_0_23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98" name="Google Shape;20098;gf55a281d53_0_23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4" name="Shape 804"/>
        <p:cNvGrpSpPr/>
        <p:nvPr/>
      </p:nvGrpSpPr>
      <p:grpSpPr>
        <a:xfrm>
          <a:off x="0" y="0"/>
          <a:ext cx="0" cy="0"/>
          <a:chOff x="0" y="0"/>
          <a:chExt cx="0" cy="0"/>
        </a:xfrm>
      </p:grpSpPr>
      <p:sp>
        <p:nvSpPr>
          <p:cNvPr id="805" name="Google Shape;805;gcc9050bdf8_0_2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6" name="Google Shape;806;gcc9050bdf8_0_2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916" name="Shape 20916"/>
        <p:cNvGrpSpPr/>
        <p:nvPr/>
      </p:nvGrpSpPr>
      <p:grpSpPr>
        <a:xfrm>
          <a:off x="0" y="0"/>
          <a:ext cx="0" cy="0"/>
          <a:chOff x="0" y="0"/>
          <a:chExt cx="0" cy="0"/>
        </a:xfrm>
      </p:grpSpPr>
      <p:sp>
        <p:nvSpPr>
          <p:cNvPr id="20917" name="Google Shape;20917;gf55a281d53_0_32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918" name="Google Shape;20918;gf55a281d53_0_32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75" name="Shape 21675"/>
        <p:cNvGrpSpPr/>
        <p:nvPr/>
      </p:nvGrpSpPr>
      <p:grpSpPr>
        <a:xfrm>
          <a:off x="0" y="0"/>
          <a:ext cx="0" cy="0"/>
          <a:chOff x="0" y="0"/>
          <a:chExt cx="0" cy="0"/>
        </a:xfrm>
      </p:grpSpPr>
      <p:sp>
        <p:nvSpPr>
          <p:cNvPr id="21676" name="Google Shape;21676;gd653c4c4a3_2_536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677" name="Google Shape;21677;gd653c4c4a3_2_536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2" name="Shape 812"/>
        <p:cNvGrpSpPr/>
        <p:nvPr/>
      </p:nvGrpSpPr>
      <p:grpSpPr>
        <a:xfrm>
          <a:off x="0" y="0"/>
          <a:ext cx="0" cy="0"/>
          <a:chOff x="0" y="0"/>
          <a:chExt cx="0" cy="0"/>
        </a:xfrm>
      </p:grpSpPr>
      <p:sp>
        <p:nvSpPr>
          <p:cNvPr id="813" name="Google Shape;813;gcc9050bdf8_0_2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4" name="Google Shape;814;gcc9050bdf8_0_2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4" name="Shape 824"/>
        <p:cNvGrpSpPr/>
        <p:nvPr/>
      </p:nvGrpSpPr>
      <p:grpSpPr>
        <a:xfrm>
          <a:off x="0" y="0"/>
          <a:ext cx="0" cy="0"/>
          <a:chOff x="0" y="0"/>
          <a:chExt cx="0" cy="0"/>
        </a:xfrm>
      </p:grpSpPr>
      <p:sp>
        <p:nvSpPr>
          <p:cNvPr id="825" name="Google Shape;825;gd8ab8e3ecb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6" name="Google Shape;826;gd8ab8e3ecb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5" name="Shape 835"/>
        <p:cNvGrpSpPr/>
        <p:nvPr/>
      </p:nvGrpSpPr>
      <p:grpSpPr>
        <a:xfrm>
          <a:off x="0" y="0"/>
          <a:ext cx="0" cy="0"/>
          <a:chOff x="0" y="0"/>
          <a:chExt cx="0" cy="0"/>
        </a:xfrm>
      </p:grpSpPr>
      <p:sp>
        <p:nvSpPr>
          <p:cNvPr id="836" name="Google Shape;836;gd99e989f3d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7" name="Google Shape;837;gd99e989f3d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 Id="rId3" Type="http://schemas.openxmlformats.org/officeDocument/2006/relationships/image" Target="../media/image4.png"/><Relationship Id="rId4" Type="http://schemas.openxmlformats.org/officeDocument/2006/relationships/image" Target="../media/image10.png"/><Relationship Id="rId5"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 Id="rId3" Type="http://schemas.openxmlformats.org/officeDocument/2006/relationships/image" Target="../media/image4.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 Id="rId3" Type="http://schemas.openxmlformats.org/officeDocument/2006/relationships/image" Target="../media/image4.png"/><Relationship Id="rId4" Type="http://schemas.openxmlformats.org/officeDocument/2006/relationships/image" Target="../media/image10.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png"/><Relationship Id="rId3" Type="http://schemas.openxmlformats.org/officeDocument/2006/relationships/image" Target="../media/image10.png"/><Relationship Id="rId4" Type="http://schemas.openxmlformats.org/officeDocument/2006/relationships/image" Target="../media/image4.png"/><Relationship Id="rId5" Type="http://schemas.openxmlformats.org/officeDocument/2006/relationships/image" Target="../media/image7.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 Id="rId3" Type="http://schemas.openxmlformats.org/officeDocument/2006/relationships/image" Target="../media/image7.png"/><Relationship Id="rId4" Type="http://schemas.openxmlformats.org/officeDocument/2006/relationships/image" Target="../media/image4.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 Id="rId3" Type="http://schemas.openxmlformats.org/officeDocument/2006/relationships/image" Target="../media/image7.png"/><Relationship Id="rId4" Type="http://schemas.openxmlformats.org/officeDocument/2006/relationships/image" Target="../media/image4.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 Id="rId3" Type="http://schemas.openxmlformats.org/officeDocument/2006/relationships/image" Target="../media/image4.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 Id="rId3" Type="http://schemas.openxmlformats.org/officeDocument/2006/relationships/image" Target="../media/image1.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 Id="rId3" Type="http://schemas.openxmlformats.org/officeDocument/2006/relationships/image" Target="../media/image7.png"/><Relationship Id="rId4" Type="http://schemas.openxmlformats.org/officeDocument/2006/relationships/image" Target="../media/image4.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 Id="rId3" Type="http://schemas.openxmlformats.org/officeDocument/2006/relationships/image" Target="../media/image4.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image" Target="../media/image7.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 Id="rId3" Type="http://schemas.openxmlformats.org/officeDocument/2006/relationships/image" Target="../media/image4.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 Id="rId3" Type="http://schemas.openxmlformats.org/officeDocument/2006/relationships/image" Target="../media/image4.png"/><Relationship Id="rId4" Type="http://schemas.openxmlformats.org/officeDocument/2006/relationships/image" Target="../media/image1.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png"/><Relationship Id="rId3" Type="http://schemas.openxmlformats.org/officeDocument/2006/relationships/image" Target="../media/image3.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 Id="rId3" Type="http://schemas.openxmlformats.org/officeDocument/2006/relationships/image" Target="../media/image9.png"/><Relationship Id="rId4"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7.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7.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png"/><Relationship Id="rId3" Type="http://schemas.openxmlformats.org/officeDocument/2006/relationships/image" Target="../media/image7.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 Id="rId3" Type="http://schemas.openxmlformats.org/officeDocument/2006/relationships/image" Target="../media/image4.png"/><Relationship Id="rId4"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7.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image" Target="../media/image3.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720000" y="1517775"/>
            <a:ext cx="4316700" cy="1476000"/>
          </a:xfrm>
          <a:prstGeom prst="rect">
            <a:avLst/>
          </a:prstGeom>
        </p:spPr>
        <p:txBody>
          <a:bodyPr anchorCtr="0" anchor="ctr" bIns="91425" lIns="91425" spcFirstLastPara="1" rIns="91425" wrap="square" tIns="91425">
            <a:noAutofit/>
          </a:bodyPr>
          <a:lstStyle>
            <a:lvl1pPr lvl="0" algn="ctr">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716575" y="3174225"/>
            <a:ext cx="4323600" cy="451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9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p:nvPr/>
        </p:nvSpPr>
        <p:spPr>
          <a:xfrm>
            <a:off x="3842395" y="5400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1887808" y="42166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732308" y="760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7705895" y="9254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4332145" y="40270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3983570" y="45087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6785570" y="4452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rot="198691">
            <a:off x="2911605" y="3935940"/>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rot="-4032455">
            <a:off x="2158744" y="325151"/>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rot="5400000">
            <a:off x="498726" y="3237703"/>
            <a:ext cx="95100" cy="74098"/>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rot="5400000">
            <a:off x="724088" y="4851032"/>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rot="5400000">
            <a:off x="6323736" y="1404132"/>
            <a:ext cx="104048"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rot="684164">
            <a:off x="3188272" y="934466"/>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rot="1746969">
            <a:off x="1761996" y="949785"/>
            <a:ext cx="97672" cy="140963"/>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rot="684164">
            <a:off x="8497547" y="510316"/>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7659345" y="43888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rot="5400000">
            <a:off x="8078551" y="3937478"/>
            <a:ext cx="95100" cy="74098"/>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rot="198691">
            <a:off x="5522455" y="1777865"/>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85" name="Shape 185"/>
        <p:cNvGrpSpPr/>
        <p:nvPr/>
      </p:nvGrpSpPr>
      <p:grpSpPr>
        <a:xfrm>
          <a:off x="0" y="0"/>
          <a:ext cx="0" cy="0"/>
          <a:chOff x="0" y="0"/>
          <a:chExt cx="0" cy="0"/>
        </a:xfrm>
      </p:grpSpPr>
      <p:sp>
        <p:nvSpPr>
          <p:cNvPr id="186" name="Google Shape;186;p11"/>
          <p:cNvSpPr txBox="1"/>
          <p:nvPr>
            <p:ph hasCustomPrompt="1" type="title"/>
          </p:nvPr>
        </p:nvSpPr>
        <p:spPr>
          <a:xfrm>
            <a:off x="1284000" y="1558475"/>
            <a:ext cx="6576000" cy="1511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9600"/>
              <a:buNone/>
              <a:defRPr sz="9600"/>
            </a:lvl1pPr>
            <a:lvl2pPr lvl="1" rtl="0" algn="ctr">
              <a:spcBef>
                <a:spcPts val="0"/>
              </a:spcBef>
              <a:spcAft>
                <a:spcPts val="0"/>
              </a:spcAft>
              <a:buSzPts val="9600"/>
              <a:buNone/>
              <a:defRPr sz="9600"/>
            </a:lvl2pPr>
            <a:lvl3pPr lvl="2" rtl="0" algn="ctr">
              <a:spcBef>
                <a:spcPts val="0"/>
              </a:spcBef>
              <a:spcAft>
                <a:spcPts val="0"/>
              </a:spcAft>
              <a:buSzPts val="9600"/>
              <a:buNone/>
              <a:defRPr sz="9600"/>
            </a:lvl3pPr>
            <a:lvl4pPr lvl="3" rtl="0" algn="ctr">
              <a:spcBef>
                <a:spcPts val="0"/>
              </a:spcBef>
              <a:spcAft>
                <a:spcPts val="0"/>
              </a:spcAft>
              <a:buSzPts val="9600"/>
              <a:buNone/>
              <a:defRPr sz="9600"/>
            </a:lvl4pPr>
            <a:lvl5pPr lvl="4" rtl="0" algn="ctr">
              <a:spcBef>
                <a:spcPts val="0"/>
              </a:spcBef>
              <a:spcAft>
                <a:spcPts val="0"/>
              </a:spcAft>
              <a:buSzPts val="9600"/>
              <a:buNone/>
              <a:defRPr sz="9600"/>
            </a:lvl5pPr>
            <a:lvl6pPr lvl="5" rtl="0" algn="ctr">
              <a:spcBef>
                <a:spcPts val="0"/>
              </a:spcBef>
              <a:spcAft>
                <a:spcPts val="0"/>
              </a:spcAft>
              <a:buSzPts val="9600"/>
              <a:buNone/>
              <a:defRPr sz="9600"/>
            </a:lvl6pPr>
            <a:lvl7pPr lvl="6" rtl="0" algn="ctr">
              <a:spcBef>
                <a:spcPts val="0"/>
              </a:spcBef>
              <a:spcAft>
                <a:spcPts val="0"/>
              </a:spcAft>
              <a:buSzPts val="9600"/>
              <a:buNone/>
              <a:defRPr sz="9600"/>
            </a:lvl7pPr>
            <a:lvl8pPr lvl="7" rtl="0" algn="ctr">
              <a:spcBef>
                <a:spcPts val="0"/>
              </a:spcBef>
              <a:spcAft>
                <a:spcPts val="0"/>
              </a:spcAft>
              <a:buSzPts val="9600"/>
              <a:buNone/>
              <a:defRPr sz="9600"/>
            </a:lvl8pPr>
            <a:lvl9pPr lvl="8" rtl="0" algn="ctr">
              <a:spcBef>
                <a:spcPts val="0"/>
              </a:spcBef>
              <a:spcAft>
                <a:spcPts val="0"/>
              </a:spcAft>
              <a:buSzPts val="9600"/>
              <a:buNone/>
              <a:defRPr sz="9600"/>
            </a:lvl9pPr>
          </a:lstStyle>
          <a:p>
            <a:r>
              <a:t>xx%</a:t>
            </a:r>
          </a:p>
        </p:txBody>
      </p:sp>
      <p:sp>
        <p:nvSpPr>
          <p:cNvPr id="187" name="Google Shape;187;p11"/>
          <p:cNvSpPr txBox="1"/>
          <p:nvPr>
            <p:ph idx="1" type="subTitle"/>
          </p:nvPr>
        </p:nvSpPr>
        <p:spPr>
          <a:xfrm>
            <a:off x="1284000" y="3069625"/>
            <a:ext cx="6576000" cy="71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188" name="Google Shape;188;p11"/>
          <p:cNvSpPr/>
          <p:nvPr/>
        </p:nvSpPr>
        <p:spPr>
          <a:xfrm>
            <a:off x="8644251" y="2242140"/>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1"/>
          <p:cNvSpPr/>
          <p:nvPr/>
        </p:nvSpPr>
        <p:spPr>
          <a:xfrm>
            <a:off x="6245996" y="338175"/>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1"/>
          <p:cNvSpPr/>
          <p:nvPr/>
        </p:nvSpPr>
        <p:spPr>
          <a:xfrm>
            <a:off x="5419658" y="41003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 name="Google Shape;191;p11"/>
          <p:cNvGrpSpPr/>
          <p:nvPr/>
        </p:nvGrpSpPr>
        <p:grpSpPr>
          <a:xfrm rot="5400000">
            <a:off x="1913443" y="-757073"/>
            <a:ext cx="4250548" cy="7049141"/>
            <a:chOff x="872085" y="-316506"/>
            <a:chExt cx="3255130" cy="5398331"/>
          </a:xfrm>
        </p:grpSpPr>
        <p:sp>
          <p:nvSpPr>
            <p:cNvPr id="192" name="Google Shape;192;p11"/>
            <p:cNvSpPr/>
            <p:nvPr/>
          </p:nvSpPr>
          <p:spPr>
            <a:xfrm rot="-5201321">
              <a:off x="3379936" y="3354671"/>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11"/>
            <p:cNvSpPr/>
            <p:nvPr/>
          </p:nvSpPr>
          <p:spPr>
            <a:xfrm rot="-9432399">
              <a:off x="4002316" y="3474522"/>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rgbClr val="95CF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11"/>
            <p:cNvSpPr/>
            <p:nvPr/>
          </p:nvSpPr>
          <p:spPr>
            <a:xfrm>
              <a:off x="2748025" y="474563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11"/>
            <p:cNvSpPr/>
            <p:nvPr/>
          </p:nvSpPr>
          <p:spPr>
            <a:xfrm>
              <a:off x="3694447" y="461546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11"/>
            <p:cNvSpPr/>
            <p:nvPr/>
          </p:nvSpPr>
          <p:spPr>
            <a:xfrm>
              <a:off x="872085"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1"/>
            <p:cNvSpPr/>
            <p:nvPr/>
          </p:nvSpPr>
          <p:spPr>
            <a:xfrm rot="-4715776">
              <a:off x="3824253" y="73281"/>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1"/>
            <p:cNvSpPr/>
            <p:nvPr/>
          </p:nvSpPr>
          <p:spPr>
            <a:xfrm>
              <a:off x="3854219" y="2660408"/>
              <a:ext cx="51821" cy="34260"/>
            </a:xfrm>
            <a:custGeom>
              <a:rect b="b" l="l" r="r" t="t"/>
              <a:pathLst>
                <a:path extrusionOk="0" h="835" w="1263">
                  <a:moveTo>
                    <a:pt x="524" y="0"/>
                  </a:moveTo>
                  <a:cubicBezTo>
                    <a:pt x="488" y="12"/>
                    <a:pt x="441" y="24"/>
                    <a:pt x="417" y="48"/>
                  </a:cubicBezTo>
                  <a:cubicBezTo>
                    <a:pt x="274" y="143"/>
                    <a:pt x="119" y="239"/>
                    <a:pt x="0" y="358"/>
                  </a:cubicBezTo>
                  <a:cubicBezTo>
                    <a:pt x="24" y="405"/>
                    <a:pt x="60" y="441"/>
                    <a:pt x="72" y="500"/>
                  </a:cubicBezTo>
                  <a:cubicBezTo>
                    <a:pt x="120" y="626"/>
                    <a:pt x="254" y="720"/>
                    <a:pt x="404" y="720"/>
                  </a:cubicBezTo>
                  <a:cubicBezTo>
                    <a:pt x="439" y="720"/>
                    <a:pt x="476" y="714"/>
                    <a:pt x="512" y="703"/>
                  </a:cubicBezTo>
                  <a:cubicBezTo>
                    <a:pt x="557" y="684"/>
                    <a:pt x="598" y="676"/>
                    <a:pt x="636" y="676"/>
                  </a:cubicBezTo>
                  <a:cubicBezTo>
                    <a:pt x="742" y="676"/>
                    <a:pt x="830" y="737"/>
                    <a:pt x="917" y="798"/>
                  </a:cubicBezTo>
                  <a:cubicBezTo>
                    <a:pt x="954" y="823"/>
                    <a:pt x="1000" y="835"/>
                    <a:pt x="1046" y="835"/>
                  </a:cubicBezTo>
                  <a:cubicBezTo>
                    <a:pt x="1134" y="835"/>
                    <a:pt x="1223" y="793"/>
                    <a:pt x="1262" y="715"/>
                  </a:cubicBezTo>
                  <a:cubicBezTo>
                    <a:pt x="1227" y="643"/>
                    <a:pt x="1119" y="703"/>
                    <a:pt x="1108" y="608"/>
                  </a:cubicBezTo>
                  <a:cubicBezTo>
                    <a:pt x="1024" y="548"/>
                    <a:pt x="929" y="560"/>
                    <a:pt x="846" y="512"/>
                  </a:cubicBezTo>
                  <a:cubicBezTo>
                    <a:pt x="717" y="476"/>
                    <a:pt x="602" y="375"/>
                    <a:pt x="474" y="375"/>
                  </a:cubicBezTo>
                  <a:cubicBezTo>
                    <a:pt x="460" y="375"/>
                    <a:pt x="446" y="376"/>
                    <a:pt x="432" y="379"/>
                  </a:cubicBezTo>
                  <a:lnTo>
                    <a:pt x="432" y="379"/>
                  </a:lnTo>
                  <a:cubicBezTo>
                    <a:pt x="454" y="369"/>
                    <a:pt x="477" y="357"/>
                    <a:pt x="500" y="346"/>
                  </a:cubicBezTo>
                  <a:cubicBezTo>
                    <a:pt x="537" y="324"/>
                    <a:pt x="570" y="297"/>
                    <a:pt x="606" y="297"/>
                  </a:cubicBezTo>
                  <a:cubicBezTo>
                    <a:pt x="628" y="297"/>
                    <a:pt x="652" y="307"/>
                    <a:pt x="679" y="334"/>
                  </a:cubicBezTo>
                  <a:cubicBezTo>
                    <a:pt x="691" y="344"/>
                    <a:pt x="703" y="348"/>
                    <a:pt x="713" y="348"/>
                  </a:cubicBezTo>
                  <a:cubicBezTo>
                    <a:pt x="752" y="348"/>
                    <a:pt x="777" y="288"/>
                    <a:pt x="786" y="250"/>
                  </a:cubicBezTo>
                  <a:cubicBezTo>
                    <a:pt x="798" y="155"/>
                    <a:pt x="631" y="0"/>
                    <a:pt x="524" y="0"/>
                  </a:cubicBezTo>
                  <a:close/>
                </a:path>
              </a:pathLst>
            </a:custGeom>
            <a:solidFill>
              <a:srgbClr val="FFC0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1"/>
            <p:cNvSpPr/>
            <p:nvPr/>
          </p:nvSpPr>
          <p:spPr>
            <a:xfrm>
              <a:off x="3865461" y="2656510"/>
              <a:ext cx="38609" cy="27080"/>
            </a:xfrm>
            <a:custGeom>
              <a:rect b="b" l="l" r="r" t="t"/>
              <a:pathLst>
                <a:path extrusionOk="0" h="660" w="941">
                  <a:moveTo>
                    <a:pt x="631" y="0"/>
                  </a:moveTo>
                  <a:cubicBezTo>
                    <a:pt x="607" y="0"/>
                    <a:pt x="584" y="12"/>
                    <a:pt x="572" y="36"/>
                  </a:cubicBezTo>
                  <a:cubicBezTo>
                    <a:pt x="560" y="60"/>
                    <a:pt x="560" y="95"/>
                    <a:pt x="584" y="119"/>
                  </a:cubicBezTo>
                  <a:cubicBezTo>
                    <a:pt x="548" y="95"/>
                    <a:pt x="512" y="60"/>
                    <a:pt x="476" y="36"/>
                  </a:cubicBezTo>
                  <a:cubicBezTo>
                    <a:pt x="393" y="36"/>
                    <a:pt x="322" y="48"/>
                    <a:pt x="250" y="95"/>
                  </a:cubicBezTo>
                  <a:cubicBezTo>
                    <a:pt x="322" y="107"/>
                    <a:pt x="369" y="143"/>
                    <a:pt x="441" y="179"/>
                  </a:cubicBezTo>
                  <a:cubicBezTo>
                    <a:pt x="393" y="191"/>
                    <a:pt x="369" y="203"/>
                    <a:pt x="333" y="203"/>
                  </a:cubicBezTo>
                  <a:cubicBezTo>
                    <a:pt x="357" y="250"/>
                    <a:pt x="369" y="274"/>
                    <a:pt x="429" y="274"/>
                  </a:cubicBezTo>
                  <a:cubicBezTo>
                    <a:pt x="476" y="274"/>
                    <a:pt x="512" y="322"/>
                    <a:pt x="476" y="357"/>
                  </a:cubicBezTo>
                  <a:cubicBezTo>
                    <a:pt x="464" y="381"/>
                    <a:pt x="464" y="417"/>
                    <a:pt x="417" y="417"/>
                  </a:cubicBezTo>
                  <a:cubicBezTo>
                    <a:pt x="417" y="405"/>
                    <a:pt x="405" y="381"/>
                    <a:pt x="393" y="357"/>
                  </a:cubicBezTo>
                  <a:cubicBezTo>
                    <a:pt x="393" y="345"/>
                    <a:pt x="381" y="334"/>
                    <a:pt x="369" y="322"/>
                  </a:cubicBezTo>
                  <a:cubicBezTo>
                    <a:pt x="353" y="305"/>
                    <a:pt x="339" y="296"/>
                    <a:pt x="326" y="296"/>
                  </a:cubicBezTo>
                  <a:cubicBezTo>
                    <a:pt x="311" y="296"/>
                    <a:pt x="299" y="308"/>
                    <a:pt x="286" y="334"/>
                  </a:cubicBezTo>
                  <a:cubicBezTo>
                    <a:pt x="262" y="357"/>
                    <a:pt x="250" y="405"/>
                    <a:pt x="214" y="417"/>
                  </a:cubicBezTo>
                  <a:cubicBezTo>
                    <a:pt x="131" y="429"/>
                    <a:pt x="83" y="500"/>
                    <a:pt x="0" y="500"/>
                  </a:cubicBezTo>
                  <a:cubicBezTo>
                    <a:pt x="83" y="512"/>
                    <a:pt x="167" y="512"/>
                    <a:pt x="250" y="512"/>
                  </a:cubicBezTo>
                  <a:cubicBezTo>
                    <a:pt x="264" y="512"/>
                    <a:pt x="279" y="510"/>
                    <a:pt x="292" y="510"/>
                  </a:cubicBezTo>
                  <a:cubicBezTo>
                    <a:pt x="313" y="510"/>
                    <a:pt x="331" y="515"/>
                    <a:pt x="345" y="536"/>
                  </a:cubicBezTo>
                  <a:cubicBezTo>
                    <a:pt x="393" y="595"/>
                    <a:pt x="476" y="595"/>
                    <a:pt x="536" y="655"/>
                  </a:cubicBezTo>
                  <a:cubicBezTo>
                    <a:pt x="536" y="658"/>
                    <a:pt x="538" y="660"/>
                    <a:pt x="540" y="660"/>
                  </a:cubicBezTo>
                  <a:cubicBezTo>
                    <a:pt x="548" y="660"/>
                    <a:pt x="563" y="649"/>
                    <a:pt x="572" y="631"/>
                  </a:cubicBezTo>
                  <a:cubicBezTo>
                    <a:pt x="596" y="591"/>
                    <a:pt x="626" y="567"/>
                    <a:pt x="665" y="567"/>
                  </a:cubicBezTo>
                  <a:cubicBezTo>
                    <a:pt x="683" y="567"/>
                    <a:pt x="703" y="572"/>
                    <a:pt x="726" y="584"/>
                  </a:cubicBezTo>
                  <a:cubicBezTo>
                    <a:pt x="748" y="591"/>
                    <a:pt x="777" y="610"/>
                    <a:pt x="800" y="610"/>
                  </a:cubicBezTo>
                  <a:cubicBezTo>
                    <a:pt x="816" y="610"/>
                    <a:pt x="829" y="601"/>
                    <a:pt x="834" y="572"/>
                  </a:cubicBezTo>
                  <a:cubicBezTo>
                    <a:pt x="845" y="512"/>
                    <a:pt x="941" y="476"/>
                    <a:pt x="869" y="405"/>
                  </a:cubicBezTo>
                  <a:cubicBezTo>
                    <a:pt x="851" y="381"/>
                    <a:pt x="831" y="372"/>
                    <a:pt x="807" y="372"/>
                  </a:cubicBezTo>
                  <a:cubicBezTo>
                    <a:pt x="783" y="372"/>
                    <a:pt x="756" y="381"/>
                    <a:pt x="726" y="393"/>
                  </a:cubicBezTo>
                  <a:cubicBezTo>
                    <a:pt x="703" y="405"/>
                    <a:pt x="679" y="429"/>
                    <a:pt x="643" y="429"/>
                  </a:cubicBezTo>
                  <a:cubicBezTo>
                    <a:pt x="667" y="345"/>
                    <a:pt x="679" y="262"/>
                    <a:pt x="762" y="214"/>
                  </a:cubicBezTo>
                  <a:cubicBezTo>
                    <a:pt x="834" y="179"/>
                    <a:pt x="786" y="131"/>
                    <a:pt x="762" y="84"/>
                  </a:cubicBezTo>
                  <a:cubicBezTo>
                    <a:pt x="750" y="72"/>
                    <a:pt x="738" y="60"/>
                    <a:pt x="726" y="36"/>
                  </a:cubicBezTo>
                  <a:cubicBezTo>
                    <a:pt x="714" y="36"/>
                    <a:pt x="703" y="24"/>
                    <a:pt x="691" y="12"/>
                  </a:cubicBezTo>
                  <a:cubicBezTo>
                    <a:pt x="667" y="12"/>
                    <a:pt x="655" y="12"/>
                    <a:pt x="631" y="0"/>
                  </a:cubicBezTo>
                  <a:close/>
                </a:path>
              </a:pathLst>
            </a:custGeom>
            <a:solidFill>
              <a:srgbClr val="FFC8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1"/>
            <p:cNvSpPr/>
            <p:nvPr/>
          </p:nvSpPr>
          <p:spPr>
            <a:xfrm>
              <a:off x="3851757" y="2678133"/>
              <a:ext cx="55760" cy="20925"/>
            </a:xfrm>
            <a:custGeom>
              <a:rect b="b" l="l" r="r" t="t"/>
              <a:pathLst>
                <a:path extrusionOk="0" h="510" w="1359">
                  <a:moveTo>
                    <a:pt x="87" y="0"/>
                  </a:moveTo>
                  <a:cubicBezTo>
                    <a:pt x="72" y="0"/>
                    <a:pt x="55" y="7"/>
                    <a:pt x="36" y="21"/>
                  </a:cubicBezTo>
                  <a:cubicBezTo>
                    <a:pt x="1" y="57"/>
                    <a:pt x="1" y="92"/>
                    <a:pt x="25" y="140"/>
                  </a:cubicBezTo>
                  <a:cubicBezTo>
                    <a:pt x="84" y="235"/>
                    <a:pt x="179" y="283"/>
                    <a:pt x="298" y="307"/>
                  </a:cubicBezTo>
                  <a:cubicBezTo>
                    <a:pt x="309" y="309"/>
                    <a:pt x="321" y="309"/>
                    <a:pt x="332" y="309"/>
                  </a:cubicBezTo>
                  <a:cubicBezTo>
                    <a:pt x="345" y="309"/>
                    <a:pt x="357" y="309"/>
                    <a:pt x="369" y="309"/>
                  </a:cubicBezTo>
                  <a:cubicBezTo>
                    <a:pt x="406" y="309"/>
                    <a:pt x="439" y="315"/>
                    <a:pt x="453" y="366"/>
                  </a:cubicBezTo>
                  <a:cubicBezTo>
                    <a:pt x="477" y="390"/>
                    <a:pt x="513" y="390"/>
                    <a:pt x="548" y="390"/>
                  </a:cubicBezTo>
                  <a:cubicBezTo>
                    <a:pt x="727" y="402"/>
                    <a:pt x="906" y="438"/>
                    <a:pt x="1084" y="485"/>
                  </a:cubicBezTo>
                  <a:cubicBezTo>
                    <a:pt x="1135" y="501"/>
                    <a:pt x="1172" y="510"/>
                    <a:pt x="1203" y="510"/>
                  </a:cubicBezTo>
                  <a:cubicBezTo>
                    <a:pt x="1266" y="510"/>
                    <a:pt x="1298" y="471"/>
                    <a:pt x="1346" y="366"/>
                  </a:cubicBezTo>
                  <a:cubicBezTo>
                    <a:pt x="1358" y="342"/>
                    <a:pt x="1358" y="330"/>
                    <a:pt x="1358" y="307"/>
                  </a:cubicBezTo>
                  <a:cubicBezTo>
                    <a:pt x="1358" y="295"/>
                    <a:pt x="1358" y="283"/>
                    <a:pt x="1346" y="259"/>
                  </a:cubicBezTo>
                  <a:cubicBezTo>
                    <a:pt x="1334" y="259"/>
                    <a:pt x="1322" y="259"/>
                    <a:pt x="1310" y="271"/>
                  </a:cubicBezTo>
                  <a:cubicBezTo>
                    <a:pt x="1310" y="283"/>
                    <a:pt x="1310" y="319"/>
                    <a:pt x="1287" y="319"/>
                  </a:cubicBezTo>
                  <a:cubicBezTo>
                    <a:pt x="1227" y="330"/>
                    <a:pt x="1156" y="342"/>
                    <a:pt x="1096" y="390"/>
                  </a:cubicBezTo>
                  <a:cubicBezTo>
                    <a:pt x="1090" y="393"/>
                    <a:pt x="1082" y="395"/>
                    <a:pt x="1075" y="395"/>
                  </a:cubicBezTo>
                  <a:cubicBezTo>
                    <a:pt x="1054" y="395"/>
                    <a:pt x="1030" y="384"/>
                    <a:pt x="1013" y="366"/>
                  </a:cubicBezTo>
                  <a:cubicBezTo>
                    <a:pt x="989" y="330"/>
                    <a:pt x="894" y="271"/>
                    <a:pt x="834" y="247"/>
                  </a:cubicBezTo>
                  <a:cubicBezTo>
                    <a:pt x="787" y="223"/>
                    <a:pt x="739" y="199"/>
                    <a:pt x="691" y="176"/>
                  </a:cubicBezTo>
                  <a:cubicBezTo>
                    <a:pt x="677" y="171"/>
                    <a:pt x="660" y="166"/>
                    <a:pt x="645" y="166"/>
                  </a:cubicBezTo>
                  <a:cubicBezTo>
                    <a:pt x="623" y="166"/>
                    <a:pt x="603" y="176"/>
                    <a:pt x="596" y="211"/>
                  </a:cubicBezTo>
                  <a:cubicBezTo>
                    <a:pt x="584" y="247"/>
                    <a:pt x="560" y="247"/>
                    <a:pt x="537" y="247"/>
                  </a:cubicBezTo>
                  <a:cubicBezTo>
                    <a:pt x="489" y="235"/>
                    <a:pt x="453" y="223"/>
                    <a:pt x="394" y="223"/>
                  </a:cubicBezTo>
                  <a:cubicBezTo>
                    <a:pt x="385" y="225"/>
                    <a:pt x="375" y="226"/>
                    <a:pt x="365" y="226"/>
                  </a:cubicBezTo>
                  <a:cubicBezTo>
                    <a:pt x="320" y="226"/>
                    <a:pt x="264" y="207"/>
                    <a:pt x="215" y="188"/>
                  </a:cubicBezTo>
                  <a:cubicBezTo>
                    <a:pt x="167" y="176"/>
                    <a:pt x="215" y="104"/>
                    <a:pt x="179" y="80"/>
                  </a:cubicBezTo>
                  <a:cubicBezTo>
                    <a:pt x="167" y="68"/>
                    <a:pt x="156" y="57"/>
                    <a:pt x="144" y="45"/>
                  </a:cubicBezTo>
                  <a:cubicBezTo>
                    <a:pt x="129" y="16"/>
                    <a:pt x="110" y="0"/>
                    <a:pt x="87" y="0"/>
                  </a:cubicBezTo>
                  <a:close/>
                </a:path>
              </a:pathLst>
            </a:custGeom>
            <a:solidFill>
              <a:srgbClr val="FFB6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11"/>
            <p:cNvSpPr/>
            <p:nvPr/>
          </p:nvSpPr>
          <p:spPr>
            <a:xfrm>
              <a:off x="3843100" y="2675056"/>
              <a:ext cx="29213" cy="22608"/>
            </a:xfrm>
            <a:custGeom>
              <a:rect b="b" l="l" r="r" t="t"/>
              <a:pathLst>
                <a:path extrusionOk="0" h="551" w="712">
                  <a:moveTo>
                    <a:pt x="271" y="1"/>
                  </a:moveTo>
                  <a:cubicBezTo>
                    <a:pt x="93" y="108"/>
                    <a:pt x="57" y="286"/>
                    <a:pt x="21" y="465"/>
                  </a:cubicBezTo>
                  <a:cubicBezTo>
                    <a:pt x="0" y="517"/>
                    <a:pt x="34" y="551"/>
                    <a:pt x="82" y="551"/>
                  </a:cubicBezTo>
                  <a:cubicBezTo>
                    <a:pt x="89" y="551"/>
                    <a:pt x="97" y="550"/>
                    <a:pt x="105" y="548"/>
                  </a:cubicBezTo>
                  <a:cubicBezTo>
                    <a:pt x="152" y="536"/>
                    <a:pt x="200" y="524"/>
                    <a:pt x="247" y="513"/>
                  </a:cubicBezTo>
                  <a:cubicBezTo>
                    <a:pt x="378" y="465"/>
                    <a:pt x="521" y="441"/>
                    <a:pt x="664" y="441"/>
                  </a:cubicBezTo>
                  <a:cubicBezTo>
                    <a:pt x="700" y="429"/>
                    <a:pt x="712" y="405"/>
                    <a:pt x="700" y="370"/>
                  </a:cubicBezTo>
                  <a:cubicBezTo>
                    <a:pt x="688" y="346"/>
                    <a:pt x="676" y="346"/>
                    <a:pt x="652" y="346"/>
                  </a:cubicBezTo>
                  <a:lnTo>
                    <a:pt x="545" y="346"/>
                  </a:lnTo>
                  <a:cubicBezTo>
                    <a:pt x="414" y="334"/>
                    <a:pt x="319" y="274"/>
                    <a:pt x="247" y="179"/>
                  </a:cubicBezTo>
                  <a:cubicBezTo>
                    <a:pt x="224" y="143"/>
                    <a:pt x="247" y="96"/>
                    <a:pt x="307" y="96"/>
                  </a:cubicBezTo>
                  <a:cubicBezTo>
                    <a:pt x="319" y="96"/>
                    <a:pt x="343" y="108"/>
                    <a:pt x="355" y="120"/>
                  </a:cubicBezTo>
                  <a:cubicBezTo>
                    <a:pt x="355" y="24"/>
                    <a:pt x="355" y="24"/>
                    <a:pt x="271" y="1"/>
                  </a:cubicBezTo>
                  <a:close/>
                </a:path>
              </a:pathLst>
            </a:custGeom>
            <a:solidFill>
              <a:srgbClr val="FFB0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11"/>
            <p:cNvSpPr/>
            <p:nvPr/>
          </p:nvSpPr>
          <p:spPr>
            <a:xfrm>
              <a:off x="3893280" y="2653967"/>
              <a:ext cx="24495" cy="22731"/>
            </a:xfrm>
            <a:custGeom>
              <a:rect b="b" l="l" r="r" t="t"/>
              <a:pathLst>
                <a:path extrusionOk="0" h="554" w="597">
                  <a:moveTo>
                    <a:pt x="350" y="1"/>
                  </a:moveTo>
                  <a:cubicBezTo>
                    <a:pt x="236" y="1"/>
                    <a:pt x="129" y="38"/>
                    <a:pt x="13" y="38"/>
                  </a:cubicBezTo>
                  <a:cubicBezTo>
                    <a:pt x="1" y="62"/>
                    <a:pt x="1" y="74"/>
                    <a:pt x="13" y="98"/>
                  </a:cubicBezTo>
                  <a:cubicBezTo>
                    <a:pt x="108" y="110"/>
                    <a:pt x="203" y="110"/>
                    <a:pt x="275" y="169"/>
                  </a:cubicBezTo>
                  <a:lnTo>
                    <a:pt x="310" y="169"/>
                  </a:lnTo>
                  <a:cubicBezTo>
                    <a:pt x="331" y="169"/>
                    <a:pt x="356" y="149"/>
                    <a:pt x="371" y="149"/>
                  </a:cubicBezTo>
                  <a:cubicBezTo>
                    <a:pt x="381" y="149"/>
                    <a:pt x="387" y="159"/>
                    <a:pt x="382" y="193"/>
                  </a:cubicBezTo>
                  <a:cubicBezTo>
                    <a:pt x="382" y="217"/>
                    <a:pt x="382" y="229"/>
                    <a:pt x="394" y="241"/>
                  </a:cubicBezTo>
                  <a:cubicBezTo>
                    <a:pt x="417" y="253"/>
                    <a:pt x="453" y="265"/>
                    <a:pt x="465" y="300"/>
                  </a:cubicBezTo>
                  <a:cubicBezTo>
                    <a:pt x="489" y="360"/>
                    <a:pt x="441" y="407"/>
                    <a:pt x="429" y="467"/>
                  </a:cubicBezTo>
                  <a:cubicBezTo>
                    <a:pt x="429" y="503"/>
                    <a:pt x="441" y="538"/>
                    <a:pt x="477" y="550"/>
                  </a:cubicBezTo>
                  <a:cubicBezTo>
                    <a:pt x="484" y="553"/>
                    <a:pt x="490" y="554"/>
                    <a:pt x="495" y="554"/>
                  </a:cubicBezTo>
                  <a:cubicBezTo>
                    <a:pt x="521" y="554"/>
                    <a:pt x="539" y="534"/>
                    <a:pt x="548" y="515"/>
                  </a:cubicBezTo>
                  <a:cubicBezTo>
                    <a:pt x="572" y="479"/>
                    <a:pt x="584" y="443"/>
                    <a:pt x="584" y="407"/>
                  </a:cubicBezTo>
                  <a:cubicBezTo>
                    <a:pt x="596" y="312"/>
                    <a:pt x="572" y="217"/>
                    <a:pt x="584" y="122"/>
                  </a:cubicBezTo>
                  <a:cubicBezTo>
                    <a:pt x="584" y="86"/>
                    <a:pt x="560" y="62"/>
                    <a:pt x="525" y="38"/>
                  </a:cubicBezTo>
                  <a:cubicBezTo>
                    <a:pt x="489" y="15"/>
                    <a:pt x="441" y="3"/>
                    <a:pt x="394" y="3"/>
                  </a:cubicBezTo>
                  <a:cubicBezTo>
                    <a:pt x="379" y="1"/>
                    <a:pt x="365" y="1"/>
                    <a:pt x="350" y="1"/>
                  </a:cubicBezTo>
                  <a:close/>
                </a:path>
              </a:pathLst>
            </a:custGeom>
            <a:solidFill>
              <a:srgbClr val="FFBB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1"/>
            <p:cNvSpPr/>
            <p:nvPr/>
          </p:nvSpPr>
          <p:spPr>
            <a:xfrm>
              <a:off x="3901609" y="2659916"/>
              <a:ext cx="14689" cy="23018"/>
            </a:xfrm>
            <a:custGeom>
              <a:rect b="b" l="l" r="r" t="t"/>
              <a:pathLst>
                <a:path extrusionOk="0" h="561" w="358">
                  <a:moveTo>
                    <a:pt x="136" y="1"/>
                  </a:moveTo>
                  <a:cubicBezTo>
                    <a:pt x="125" y="1"/>
                    <a:pt x="111" y="4"/>
                    <a:pt x="95" y="12"/>
                  </a:cubicBezTo>
                  <a:cubicBezTo>
                    <a:pt x="72" y="24"/>
                    <a:pt x="48" y="48"/>
                    <a:pt x="36" y="84"/>
                  </a:cubicBezTo>
                  <a:cubicBezTo>
                    <a:pt x="36" y="120"/>
                    <a:pt x="36" y="155"/>
                    <a:pt x="48" y="191"/>
                  </a:cubicBezTo>
                  <a:cubicBezTo>
                    <a:pt x="48" y="215"/>
                    <a:pt x="60" y="227"/>
                    <a:pt x="72" y="227"/>
                  </a:cubicBezTo>
                  <a:cubicBezTo>
                    <a:pt x="107" y="262"/>
                    <a:pt x="191" y="274"/>
                    <a:pt x="95" y="346"/>
                  </a:cubicBezTo>
                  <a:cubicBezTo>
                    <a:pt x="0" y="417"/>
                    <a:pt x="24" y="489"/>
                    <a:pt x="131" y="560"/>
                  </a:cubicBezTo>
                  <a:cubicBezTo>
                    <a:pt x="191" y="524"/>
                    <a:pt x="262" y="501"/>
                    <a:pt x="322" y="453"/>
                  </a:cubicBezTo>
                  <a:cubicBezTo>
                    <a:pt x="357" y="441"/>
                    <a:pt x="345" y="393"/>
                    <a:pt x="345" y="370"/>
                  </a:cubicBezTo>
                  <a:cubicBezTo>
                    <a:pt x="326" y="370"/>
                    <a:pt x="307" y="385"/>
                    <a:pt x="288" y="385"/>
                  </a:cubicBezTo>
                  <a:cubicBezTo>
                    <a:pt x="284" y="385"/>
                    <a:pt x="279" y="384"/>
                    <a:pt x="274" y="382"/>
                  </a:cubicBezTo>
                  <a:cubicBezTo>
                    <a:pt x="250" y="358"/>
                    <a:pt x="250" y="322"/>
                    <a:pt x="262" y="298"/>
                  </a:cubicBezTo>
                  <a:cubicBezTo>
                    <a:pt x="274" y="286"/>
                    <a:pt x="286" y="274"/>
                    <a:pt x="298" y="262"/>
                  </a:cubicBezTo>
                  <a:cubicBezTo>
                    <a:pt x="322" y="215"/>
                    <a:pt x="334" y="155"/>
                    <a:pt x="286" y="108"/>
                  </a:cubicBezTo>
                  <a:cubicBezTo>
                    <a:pt x="279" y="101"/>
                    <a:pt x="270" y="99"/>
                    <a:pt x="260" y="99"/>
                  </a:cubicBezTo>
                  <a:cubicBezTo>
                    <a:pt x="249" y="99"/>
                    <a:pt x="237" y="101"/>
                    <a:pt x="226" y="101"/>
                  </a:cubicBezTo>
                  <a:cubicBezTo>
                    <a:pt x="213" y="101"/>
                    <a:pt x="200" y="98"/>
                    <a:pt x="191" y="84"/>
                  </a:cubicBezTo>
                  <a:cubicBezTo>
                    <a:pt x="191" y="72"/>
                    <a:pt x="191" y="60"/>
                    <a:pt x="191" y="48"/>
                  </a:cubicBezTo>
                  <a:cubicBezTo>
                    <a:pt x="175" y="16"/>
                    <a:pt x="159" y="1"/>
                    <a:pt x="136"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11"/>
            <p:cNvSpPr/>
            <p:nvPr/>
          </p:nvSpPr>
          <p:spPr>
            <a:xfrm>
              <a:off x="3905507" y="2678462"/>
              <a:ext cx="9314" cy="12350"/>
            </a:xfrm>
            <a:custGeom>
              <a:rect b="b" l="l" r="r" t="t"/>
              <a:pathLst>
                <a:path extrusionOk="0" h="301" w="227">
                  <a:moveTo>
                    <a:pt x="227" y="1"/>
                  </a:moveTo>
                  <a:cubicBezTo>
                    <a:pt x="143" y="1"/>
                    <a:pt x="72" y="13"/>
                    <a:pt x="36" y="96"/>
                  </a:cubicBezTo>
                  <a:cubicBezTo>
                    <a:pt x="36" y="108"/>
                    <a:pt x="36" y="120"/>
                    <a:pt x="36" y="120"/>
                  </a:cubicBezTo>
                  <a:cubicBezTo>
                    <a:pt x="24" y="168"/>
                    <a:pt x="0" y="215"/>
                    <a:pt x="36" y="263"/>
                  </a:cubicBezTo>
                  <a:cubicBezTo>
                    <a:pt x="36" y="275"/>
                    <a:pt x="36" y="275"/>
                    <a:pt x="36" y="287"/>
                  </a:cubicBezTo>
                  <a:cubicBezTo>
                    <a:pt x="43" y="294"/>
                    <a:pt x="46" y="300"/>
                    <a:pt x="49" y="300"/>
                  </a:cubicBezTo>
                  <a:cubicBezTo>
                    <a:pt x="52" y="300"/>
                    <a:pt x="55" y="297"/>
                    <a:pt x="60" y="287"/>
                  </a:cubicBezTo>
                  <a:cubicBezTo>
                    <a:pt x="131" y="263"/>
                    <a:pt x="179" y="215"/>
                    <a:pt x="191" y="132"/>
                  </a:cubicBezTo>
                  <a:cubicBezTo>
                    <a:pt x="191" y="84"/>
                    <a:pt x="227" y="60"/>
                    <a:pt x="227" y="1"/>
                  </a:cubicBezTo>
                  <a:close/>
                </a:path>
              </a:pathLst>
            </a:custGeom>
            <a:solidFill>
              <a:srgbClr val="FFC0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11"/>
            <p:cNvSpPr/>
            <p:nvPr/>
          </p:nvSpPr>
          <p:spPr>
            <a:xfrm>
              <a:off x="3884992" y="2657947"/>
              <a:ext cx="8698" cy="6031"/>
            </a:xfrm>
            <a:custGeom>
              <a:rect b="b" l="l" r="r" t="t"/>
              <a:pathLst>
                <a:path extrusionOk="0" h="147" w="212">
                  <a:moveTo>
                    <a:pt x="0" y="1"/>
                  </a:moveTo>
                  <a:cubicBezTo>
                    <a:pt x="12" y="84"/>
                    <a:pt x="84" y="96"/>
                    <a:pt x="131" y="144"/>
                  </a:cubicBezTo>
                  <a:cubicBezTo>
                    <a:pt x="133" y="145"/>
                    <a:pt x="136" y="146"/>
                    <a:pt x="139" y="146"/>
                  </a:cubicBezTo>
                  <a:cubicBezTo>
                    <a:pt x="159" y="146"/>
                    <a:pt x="203" y="118"/>
                    <a:pt x="203" y="108"/>
                  </a:cubicBezTo>
                  <a:cubicBezTo>
                    <a:pt x="212" y="81"/>
                    <a:pt x="201" y="68"/>
                    <a:pt x="184" y="68"/>
                  </a:cubicBezTo>
                  <a:cubicBezTo>
                    <a:pt x="179" y="68"/>
                    <a:pt x="173" y="69"/>
                    <a:pt x="167" y="72"/>
                  </a:cubicBezTo>
                  <a:cubicBezTo>
                    <a:pt x="162" y="73"/>
                    <a:pt x="158" y="74"/>
                    <a:pt x="155" y="74"/>
                  </a:cubicBezTo>
                  <a:cubicBezTo>
                    <a:pt x="109" y="74"/>
                    <a:pt x="118" y="12"/>
                    <a:pt x="9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11"/>
            <p:cNvSpPr/>
            <p:nvPr/>
          </p:nvSpPr>
          <p:spPr>
            <a:xfrm>
              <a:off x="3891351" y="2655526"/>
              <a:ext cx="2462" cy="2462"/>
            </a:xfrm>
            <a:custGeom>
              <a:rect b="b" l="l" r="r" t="t"/>
              <a:pathLst>
                <a:path extrusionOk="0" h="60" w="60">
                  <a:moveTo>
                    <a:pt x="60" y="0"/>
                  </a:moveTo>
                  <a:cubicBezTo>
                    <a:pt x="36" y="0"/>
                    <a:pt x="12" y="0"/>
                    <a:pt x="0" y="24"/>
                  </a:cubicBezTo>
                  <a:cubicBezTo>
                    <a:pt x="12" y="60"/>
                    <a:pt x="36" y="60"/>
                    <a:pt x="60" y="60"/>
                  </a:cubicBezTo>
                  <a:cubicBezTo>
                    <a:pt x="60" y="36"/>
                    <a:pt x="60" y="24"/>
                    <a:pt x="60" y="0"/>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11"/>
            <p:cNvSpPr/>
            <p:nvPr/>
          </p:nvSpPr>
          <p:spPr>
            <a:xfrm>
              <a:off x="3906984" y="2690196"/>
              <a:ext cx="1477" cy="2995"/>
            </a:xfrm>
            <a:custGeom>
              <a:rect b="b" l="l" r="r" t="t"/>
              <a:pathLst>
                <a:path extrusionOk="0" h="73" w="36">
                  <a:moveTo>
                    <a:pt x="0" y="1"/>
                  </a:moveTo>
                  <a:cubicBezTo>
                    <a:pt x="0" y="25"/>
                    <a:pt x="0" y="48"/>
                    <a:pt x="0" y="72"/>
                  </a:cubicBezTo>
                  <a:cubicBezTo>
                    <a:pt x="24" y="48"/>
                    <a:pt x="36" y="25"/>
                    <a:pt x="24"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11"/>
            <p:cNvSpPr/>
            <p:nvPr/>
          </p:nvSpPr>
          <p:spPr>
            <a:xfrm>
              <a:off x="3887413" y="2658726"/>
              <a:ext cx="23510" cy="27736"/>
            </a:xfrm>
            <a:custGeom>
              <a:rect b="b" l="l" r="r" t="t"/>
              <a:pathLst>
                <a:path extrusionOk="0" h="676" w="573">
                  <a:moveTo>
                    <a:pt x="306" y="224"/>
                  </a:moveTo>
                  <a:cubicBezTo>
                    <a:pt x="330" y="224"/>
                    <a:pt x="359" y="246"/>
                    <a:pt x="386" y="246"/>
                  </a:cubicBezTo>
                  <a:cubicBezTo>
                    <a:pt x="397" y="246"/>
                    <a:pt x="407" y="242"/>
                    <a:pt x="418" y="232"/>
                  </a:cubicBezTo>
                  <a:lnTo>
                    <a:pt x="418" y="232"/>
                  </a:lnTo>
                  <a:cubicBezTo>
                    <a:pt x="401" y="252"/>
                    <a:pt x="385" y="259"/>
                    <a:pt x="368" y="259"/>
                  </a:cubicBezTo>
                  <a:cubicBezTo>
                    <a:pt x="342" y="259"/>
                    <a:pt x="315" y="242"/>
                    <a:pt x="288" y="242"/>
                  </a:cubicBezTo>
                  <a:cubicBezTo>
                    <a:pt x="284" y="242"/>
                    <a:pt x="279" y="243"/>
                    <a:pt x="275" y="244"/>
                  </a:cubicBezTo>
                  <a:cubicBezTo>
                    <a:pt x="284" y="229"/>
                    <a:pt x="294" y="224"/>
                    <a:pt x="306" y="224"/>
                  </a:cubicBezTo>
                  <a:close/>
                  <a:moveTo>
                    <a:pt x="251" y="0"/>
                  </a:moveTo>
                  <a:cubicBezTo>
                    <a:pt x="233" y="0"/>
                    <a:pt x="214" y="5"/>
                    <a:pt x="191" y="18"/>
                  </a:cubicBezTo>
                  <a:cubicBezTo>
                    <a:pt x="203" y="41"/>
                    <a:pt x="168" y="77"/>
                    <a:pt x="215" y="89"/>
                  </a:cubicBezTo>
                  <a:cubicBezTo>
                    <a:pt x="263" y="113"/>
                    <a:pt x="239" y="125"/>
                    <a:pt x="215" y="137"/>
                  </a:cubicBezTo>
                  <a:cubicBezTo>
                    <a:pt x="132" y="172"/>
                    <a:pt x="108" y="208"/>
                    <a:pt x="84" y="315"/>
                  </a:cubicBezTo>
                  <a:cubicBezTo>
                    <a:pt x="84" y="339"/>
                    <a:pt x="72" y="351"/>
                    <a:pt x="49" y="363"/>
                  </a:cubicBezTo>
                  <a:cubicBezTo>
                    <a:pt x="37" y="363"/>
                    <a:pt x="25" y="375"/>
                    <a:pt x="25" y="375"/>
                  </a:cubicBezTo>
                  <a:cubicBezTo>
                    <a:pt x="37" y="387"/>
                    <a:pt x="37" y="411"/>
                    <a:pt x="49" y="411"/>
                  </a:cubicBezTo>
                  <a:cubicBezTo>
                    <a:pt x="70" y="419"/>
                    <a:pt x="88" y="423"/>
                    <a:pt x="104" y="423"/>
                  </a:cubicBezTo>
                  <a:cubicBezTo>
                    <a:pt x="135" y="423"/>
                    <a:pt x="161" y="410"/>
                    <a:pt x="191" y="387"/>
                  </a:cubicBezTo>
                  <a:cubicBezTo>
                    <a:pt x="215" y="363"/>
                    <a:pt x="243" y="345"/>
                    <a:pt x="273" y="345"/>
                  </a:cubicBezTo>
                  <a:cubicBezTo>
                    <a:pt x="289" y="345"/>
                    <a:pt x="306" y="350"/>
                    <a:pt x="322" y="363"/>
                  </a:cubicBezTo>
                  <a:cubicBezTo>
                    <a:pt x="322" y="375"/>
                    <a:pt x="334" y="375"/>
                    <a:pt x="334" y="387"/>
                  </a:cubicBezTo>
                  <a:cubicBezTo>
                    <a:pt x="346" y="411"/>
                    <a:pt x="334" y="411"/>
                    <a:pt x="310" y="411"/>
                  </a:cubicBezTo>
                  <a:cubicBezTo>
                    <a:pt x="275" y="411"/>
                    <a:pt x="263" y="434"/>
                    <a:pt x="263" y="470"/>
                  </a:cubicBezTo>
                  <a:cubicBezTo>
                    <a:pt x="263" y="494"/>
                    <a:pt x="299" y="518"/>
                    <a:pt x="263" y="530"/>
                  </a:cubicBezTo>
                  <a:cubicBezTo>
                    <a:pt x="215" y="506"/>
                    <a:pt x="179" y="482"/>
                    <a:pt x="144" y="458"/>
                  </a:cubicBezTo>
                  <a:cubicBezTo>
                    <a:pt x="133" y="456"/>
                    <a:pt x="123" y="455"/>
                    <a:pt x="114" y="455"/>
                  </a:cubicBezTo>
                  <a:cubicBezTo>
                    <a:pt x="72" y="455"/>
                    <a:pt x="42" y="476"/>
                    <a:pt x="13" y="506"/>
                  </a:cubicBezTo>
                  <a:cubicBezTo>
                    <a:pt x="1" y="530"/>
                    <a:pt x="25" y="553"/>
                    <a:pt x="37" y="577"/>
                  </a:cubicBezTo>
                  <a:cubicBezTo>
                    <a:pt x="49" y="589"/>
                    <a:pt x="60" y="589"/>
                    <a:pt x="84" y="589"/>
                  </a:cubicBezTo>
                  <a:lnTo>
                    <a:pt x="263" y="637"/>
                  </a:lnTo>
                  <a:cubicBezTo>
                    <a:pt x="263" y="637"/>
                    <a:pt x="275" y="637"/>
                    <a:pt x="287" y="649"/>
                  </a:cubicBezTo>
                  <a:cubicBezTo>
                    <a:pt x="316" y="667"/>
                    <a:pt x="341" y="675"/>
                    <a:pt x="363" y="675"/>
                  </a:cubicBezTo>
                  <a:cubicBezTo>
                    <a:pt x="411" y="675"/>
                    <a:pt x="444" y="635"/>
                    <a:pt x="477" y="577"/>
                  </a:cubicBezTo>
                  <a:cubicBezTo>
                    <a:pt x="394" y="553"/>
                    <a:pt x="441" y="470"/>
                    <a:pt x="418" y="422"/>
                  </a:cubicBezTo>
                  <a:cubicBezTo>
                    <a:pt x="418" y="411"/>
                    <a:pt x="441" y="399"/>
                    <a:pt x="453" y="399"/>
                  </a:cubicBezTo>
                  <a:cubicBezTo>
                    <a:pt x="466" y="405"/>
                    <a:pt x="486" y="415"/>
                    <a:pt x="502" y="415"/>
                  </a:cubicBezTo>
                  <a:cubicBezTo>
                    <a:pt x="515" y="415"/>
                    <a:pt x="525" y="408"/>
                    <a:pt x="525" y="387"/>
                  </a:cubicBezTo>
                  <a:cubicBezTo>
                    <a:pt x="525" y="351"/>
                    <a:pt x="572" y="291"/>
                    <a:pt x="501" y="268"/>
                  </a:cubicBezTo>
                  <a:cubicBezTo>
                    <a:pt x="465" y="256"/>
                    <a:pt x="441" y="232"/>
                    <a:pt x="418" y="232"/>
                  </a:cubicBezTo>
                  <a:cubicBezTo>
                    <a:pt x="418" y="196"/>
                    <a:pt x="418" y="149"/>
                    <a:pt x="418" y="113"/>
                  </a:cubicBezTo>
                  <a:cubicBezTo>
                    <a:pt x="361" y="75"/>
                    <a:pt x="319" y="0"/>
                    <a:pt x="251" y="0"/>
                  </a:cubicBezTo>
                  <a:close/>
                </a:path>
              </a:pathLst>
            </a:custGeom>
            <a:solidFill>
              <a:srgbClr val="FFC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1"/>
            <p:cNvSpPr/>
            <p:nvPr/>
          </p:nvSpPr>
          <p:spPr>
            <a:xfrm>
              <a:off x="3898327" y="2682401"/>
              <a:ext cx="10134" cy="7755"/>
            </a:xfrm>
            <a:custGeom>
              <a:rect b="b" l="l" r="r" t="t"/>
              <a:pathLst>
                <a:path extrusionOk="0" h="189" w="247">
                  <a:moveTo>
                    <a:pt x="211" y="0"/>
                  </a:moveTo>
                  <a:cubicBezTo>
                    <a:pt x="164" y="48"/>
                    <a:pt x="92" y="48"/>
                    <a:pt x="44" y="72"/>
                  </a:cubicBezTo>
                  <a:cubicBezTo>
                    <a:pt x="44" y="76"/>
                    <a:pt x="43" y="77"/>
                    <a:pt x="41" y="77"/>
                  </a:cubicBezTo>
                  <a:cubicBezTo>
                    <a:pt x="37" y="77"/>
                    <a:pt x="29" y="72"/>
                    <a:pt x="21" y="72"/>
                  </a:cubicBezTo>
                  <a:cubicBezTo>
                    <a:pt x="21" y="84"/>
                    <a:pt x="9" y="107"/>
                    <a:pt x="9" y="131"/>
                  </a:cubicBezTo>
                  <a:cubicBezTo>
                    <a:pt x="0" y="157"/>
                    <a:pt x="4" y="176"/>
                    <a:pt x="25" y="176"/>
                  </a:cubicBezTo>
                  <a:cubicBezTo>
                    <a:pt x="33" y="176"/>
                    <a:pt x="43" y="174"/>
                    <a:pt x="56" y="167"/>
                  </a:cubicBezTo>
                  <a:cubicBezTo>
                    <a:pt x="63" y="160"/>
                    <a:pt x="70" y="153"/>
                    <a:pt x="75" y="153"/>
                  </a:cubicBezTo>
                  <a:cubicBezTo>
                    <a:pt x="78" y="153"/>
                    <a:pt x="80" y="157"/>
                    <a:pt x="80" y="167"/>
                  </a:cubicBezTo>
                  <a:cubicBezTo>
                    <a:pt x="92" y="183"/>
                    <a:pt x="104" y="188"/>
                    <a:pt x="115" y="188"/>
                  </a:cubicBezTo>
                  <a:cubicBezTo>
                    <a:pt x="138" y="188"/>
                    <a:pt x="160" y="167"/>
                    <a:pt x="175" y="167"/>
                  </a:cubicBezTo>
                  <a:lnTo>
                    <a:pt x="211" y="167"/>
                  </a:lnTo>
                  <a:cubicBezTo>
                    <a:pt x="223" y="131"/>
                    <a:pt x="223" y="107"/>
                    <a:pt x="235" y="84"/>
                  </a:cubicBezTo>
                  <a:cubicBezTo>
                    <a:pt x="247" y="48"/>
                    <a:pt x="247" y="24"/>
                    <a:pt x="211" y="0"/>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1"/>
            <p:cNvSpPr/>
            <p:nvPr/>
          </p:nvSpPr>
          <p:spPr>
            <a:xfrm>
              <a:off x="3862507" y="2678954"/>
              <a:ext cx="6401" cy="5908"/>
            </a:xfrm>
            <a:custGeom>
              <a:rect b="b" l="l" r="r" t="t"/>
              <a:pathLst>
                <a:path extrusionOk="0" h="144" w="156">
                  <a:moveTo>
                    <a:pt x="120" y="1"/>
                  </a:moveTo>
                  <a:cubicBezTo>
                    <a:pt x="72" y="1"/>
                    <a:pt x="60" y="25"/>
                    <a:pt x="60" y="72"/>
                  </a:cubicBezTo>
                  <a:cubicBezTo>
                    <a:pt x="60" y="72"/>
                    <a:pt x="60" y="72"/>
                    <a:pt x="48" y="84"/>
                  </a:cubicBezTo>
                  <a:cubicBezTo>
                    <a:pt x="36" y="96"/>
                    <a:pt x="1" y="84"/>
                    <a:pt x="1" y="108"/>
                  </a:cubicBezTo>
                  <a:cubicBezTo>
                    <a:pt x="13" y="120"/>
                    <a:pt x="48" y="132"/>
                    <a:pt x="60" y="144"/>
                  </a:cubicBezTo>
                  <a:cubicBezTo>
                    <a:pt x="108" y="144"/>
                    <a:pt x="144" y="108"/>
                    <a:pt x="155" y="48"/>
                  </a:cubicBezTo>
                  <a:cubicBezTo>
                    <a:pt x="155" y="25"/>
                    <a:pt x="144" y="13"/>
                    <a:pt x="120" y="1"/>
                  </a:cubicBezTo>
                  <a:close/>
                </a:path>
              </a:pathLst>
            </a:custGeom>
            <a:solidFill>
              <a:srgbClr val="FFB6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1"/>
            <p:cNvSpPr/>
            <p:nvPr/>
          </p:nvSpPr>
          <p:spPr>
            <a:xfrm>
              <a:off x="3893772" y="2656757"/>
              <a:ext cx="11776" cy="6606"/>
            </a:xfrm>
            <a:custGeom>
              <a:rect b="b" l="l" r="r" t="t"/>
              <a:pathLst>
                <a:path extrusionOk="0" h="161" w="287">
                  <a:moveTo>
                    <a:pt x="147" y="0"/>
                  </a:moveTo>
                  <a:cubicBezTo>
                    <a:pt x="130" y="0"/>
                    <a:pt x="113" y="3"/>
                    <a:pt x="96" y="6"/>
                  </a:cubicBezTo>
                  <a:cubicBezTo>
                    <a:pt x="60" y="6"/>
                    <a:pt x="36" y="18"/>
                    <a:pt x="1" y="30"/>
                  </a:cubicBezTo>
                  <a:lnTo>
                    <a:pt x="36" y="66"/>
                  </a:lnTo>
                  <a:cubicBezTo>
                    <a:pt x="84" y="66"/>
                    <a:pt x="120" y="66"/>
                    <a:pt x="144" y="113"/>
                  </a:cubicBezTo>
                  <a:cubicBezTo>
                    <a:pt x="167" y="161"/>
                    <a:pt x="215" y="161"/>
                    <a:pt x="263" y="161"/>
                  </a:cubicBezTo>
                  <a:cubicBezTo>
                    <a:pt x="263" y="137"/>
                    <a:pt x="275" y="113"/>
                    <a:pt x="286" y="89"/>
                  </a:cubicBezTo>
                  <a:cubicBezTo>
                    <a:pt x="275" y="89"/>
                    <a:pt x="251" y="78"/>
                    <a:pt x="251" y="66"/>
                  </a:cubicBezTo>
                  <a:cubicBezTo>
                    <a:pt x="225" y="15"/>
                    <a:pt x="188" y="0"/>
                    <a:pt x="147" y="0"/>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1"/>
            <p:cNvSpPr/>
            <p:nvPr/>
          </p:nvSpPr>
          <p:spPr>
            <a:xfrm>
              <a:off x="3905507" y="2658234"/>
              <a:ext cx="6401" cy="3693"/>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1"/>
            <p:cNvSpPr/>
            <p:nvPr/>
          </p:nvSpPr>
          <p:spPr>
            <a:xfrm>
              <a:off x="3908420" y="2663239"/>
              <a:ext cx="4924" cy="2298"/>
            </a:xfrm>
            <a:custGeom>
              <a:rect b="b" l="l" r="r" t="t"/>
              <a:pathLst>
                <a:path extrusionOk="0" h="56" w="120">
                  <a:moveTo>
                    <a:pt x="67" y="1"/>
                  </a:moveTo>
                  <a:cubicBezTo>
                    <a:pt x="53" y="1"/>
                    <a:pt x="39" y="3"/>
                    <a:pt x="25" y="3"/>
                  </a:cubicBezTo>
                  <a:cubicBezTo>
                    <a:pt x="13" y="3"/>
                    <a:pt x="1" y="15"/>
                    <a:pt x="1" y="39"/>
                  </a:cubicBezTo>
                  <a:cubicBezTo>
                    <a:pt x="9" y="47"/>
                    <a:pt x="18" y="55"/>
                    <a:pt x="26" y="55"/>
                  </a:cubicBezTo>
                  <a:cubicBezTo>
                    <a:pt x="30" y="55"/>
                    <a:pt x="33" y="54"/>
                    <a:pt x="37" y="50"/>
                  </a:cubicBezTo>
                  <a:cubicBezTo>
                    <a:pt x="60" y="50"/>
                    <a:pt x="96" y="39"/>
                    <a:pt x="120" y="27"/>
                  </a:cubicBezTo>
                  <a:cubicBezTo>
                    <a:pt x="106" y="5"/>
                    <a:pt x="87" y="1"/>
                    <a:pt x="67"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1"/>
            <p:cNvSpPr/>
            <p:nvPr/>
          </p:nvSpPr>
          <p:spPr>
            <a:xfrm>
              <a:off x="3895249" y="2665742"/>
              <a:ext cx="9314" cy="6072"/>
            </a:xfrm>
            <a:custGeom>
              <a:rect b="b" l="l" r="r" t="t"/>
              <a:pathLst>
                <a:path extrusionOk="0" h="148" w="227">
                  <a:moveTo>
                    <a:pt x="102" y="1"/>
                  </a:moveTo>
                  <a:cubicBezTo>
                    <a:pt x="91" y="1"/>
                    <a:pt x="84" y="5"/>
                    <a:pt x="84" y="13"/>
                  </a:cubicBezTo>
                  <a:cubicBezTo>
                    <a:pt x="84" y="97"/>
                    <a:pt x="0" y="37"/>
                    <a:pt x="0" y="97"/>
                  </a:cubicBezTo>
                  <a:cubicBezTo>
                    <a:pt x="17" y="97"/>
                    <a:pt x="35" y="96"/>
                    <a:pt x="53" y="96"/>
                  </a:cubicBezTo>
                  <a:cubicBezTo>
                    <a:pt x="99" y="96"/>
                    <a:pt x="145" y="102"/>
                    <a:pt x="179" y="144"/>
                  </a:cubicBezTo>
                  <a:cubicBezTo>
                    <a:pt x="181" y="146"/>
                    <a:pt x="184" y="147"/>
                    <a:pt x="187" y="147"/>
                  </a:cubicBezTo>
                  <a:cubicBezTo>
                    <a:pt x="199" y="147"/>
                    <a:pt x="215" y="128"/>
                    <a:pt x="215" y="109"/>
                  </a:cubicBezTo>
                  <a:cubicBezTo>
                    <a:pt x="227" y="97"/>
                    <a:pt x="227" y="85"/>
                    <a:pt x="227" y="61"/>
                  </a:cubicBezTo>
                  <a:cubicBezTo>
                    <a:pt x="203" y="61"/>
                    <a:pt x="191" y="61"/>
                    <a:pt x="167" y="37"/>
                  </a:cubicBezTo>
                  <a:cubicBezTo>
                    <a:pt x="152" y="14"/>
                    <a:pt x="121" y="1"/>
                    <a:pt x="102"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11"/>
            <p:cNvSpPr/>
            <p:nvPr/>
          </p:nvSpPr>
          <p:spPr>
            <a:xfrm>
              <a:off x="3901117" y="2678298"/>
              <a:ext cx="1969" cy="2175"/>
            </a:xfrm>
            <a:custGeom>
              <a:rect b="b" l="l" r="r" t="t"/>
              <a:pathLst>
                <a:path extrusionOk="0" h="53" w="48">
                  <a:moveTo>
                    <a:pt x="39" y="0"/>
                  </a:moveTo>
                  <a:cubicBezTo>
                    <a:pt x="36" y="0"/>
                    <a:pt x="31" y="1"/>
                    <a:pt x="24" y="5"/>
                  </a:cubicBezTo>
                  <a:cubicBezTo>
                    <a:pt x="12" y="5"/>
                    <a:pt x="0" y="17"/>
                    <a:pt x="0" y="17"/>
                  </a:cubicBezTo>
                  <a:cubicBezTo>
                    <a:pt x="0" y="41"/>
                    <a:pt x="12" y="53"/>
                    <a:pt x="24" y="53"/>
                  </a:cubicBezTo>
                  <a:cubicBezTo>
                    <a:pt x="48" y="53"/>
                    <a:pt x="48" y="41"/>
                    <a:pt x="48" y="17"/>
                  </a:cubicBezTo>
                  <a:cubicBezTo>
                    <a:pt x="48" y="8"/>
                    <a:pt x="48" y="0"/>
                    <a:pt x="39" y="0"/>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1"/>
            <p:cNvSpPr/>
            <p:nvPr/>
          </p:nvSpPr>
          <p:spPr>
            <a:xfrm rot="-3652980">
              <a:off x="1652665" y="4968914"/>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 name="Google Shape;217;p11"/>
          <p:cNvSpPr/>
          <p:nvPr/>
        </p:nvSpPr>
        <p:spPr>
          <a:xfrm>
            <a:off x="433058" y="27649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1"/>
          <p:cNvSpPr/>
          <p:nvPr/>
        </p:nvSpPr>
        <p:spPr>
          <a:xfrm rot="5400000">
            <a:off x="6296763" y="1117882"/>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1"/>
          <p:cNvSpPr/>
          <p:nvPr/>
        </p:nvSpPr>
        <p:spPr>
          <a:xfrm rot="5400000">
            <a:off x="7783863" y="2976882"/>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20" name="Google Shape;220;p11"/>
          <p:cNvPicPr preferRelativeResize="0"/>
          <p:nvPr/>
        </p:nvPicPr>
        <p:blipFill>
          <a:blip r:embed="rId2">
            <a:alphaModFix/>
          </a:blip>
          <a:stretch>
            <a:fillRect/>
          </a:stretch>
        </p:blipFill>
        <p:spPr>
          <a:xfrm>
            <a:off x="487975" y="393013"/>
            <a:ext cx="1963225" cy="1031875"/>
          </a:xfrm>
          <a:prstGeom prst="rect">
            <a:avLst/>
          </a:prstGeom>
          <a:noFill/>
          <a:ln>
            <a:noFill/>
          </a:ln>
        </p:spPr>
      </p:pic>
      <p:pic>
        <p:nvPicPr>
          <p:cNvPr id="221" name="Google Shape;221;p11"/>
          <p:cNvPicPr preferRelativeResize="0"/>
          <p:nvPr/>
        </p:nvPicPr>
        <p:blipFill>
          <a:blip r:embed="rId3">
            <a:alphaModFix/>
          </a:blip>
          <a:stretch>
            <a:fillRect/>
          </a:stretch>
        </p:blipFill>
        <p:spPr>
          <a:xfrm flipH="1">
            <a:off x="-911191" y="-630443"/>
            <a:ext cx="2990326" cy="1596723"/>
          </a:xfrm>
          <a:prstGeom prst="rect">
            <a:avLst/>
          </a:prstGeom>
          <a:noFill/>
          <a:ln>
            <a:noFill/>
          </a:ln>
        </p:spPr>
      </p:pic>
      <p:pic>
        <p:nvPicPr>
          <p:cNvPr id="222" name="Google Shape;222;p11"/>
          <p:cNvPicPr preferRelativeResize="0"/>
          <p:nvPr/>
        </p:nvPicPr>
        <p:blipFill>
          <a:blip r:embed="rId4">
            <a:alphaModFix/>
          </a:blip>
          <a:stretch>
            <a:fillRect/>
          </a:stretch>
        </p:blipFill>
        <p:spPr>
          <a:xfrm>
            <a:off x="7555975" y="315050"/>
            <a:ext cx="2173509" cy="1478525"/>
          </a:xfrm>
          <a:prstGeom prst="rect">
            <a:avLst/>
          </a:prstGeom>
          <a:noFill/>
          <a:ln>
            <a:noFill/>
          </a:ln>
        </p:spPr>
      </p:pic>
      <p:pic>
        <p:nvPicPr>
          <p:cNvPr id="223" name="Google Shape;223;p11"/>
          <p:cNvPicPr preferRelativeResize="0"/>
          <p:nvPr/>
        </p:nvPicPr>
        <p:blipFill>
          <a:blip r:embed="rId3">
            <a:alphaModFix/>
          </a:blip>
          <a:stretch>
            <a:fillRect/>
          </a:stretch>
        </p:blipFill>
        <p:spPr>
          <a:xfrm>
            <a:off x="2079125" y="4152725"/>
            <a:ext cx="3091075" cy="1478525"/>
          </a:xfrm>
          <a:prstGeom prst="rect">
            <a:avLst/>
          </a:prstGeom>
          <a:noFill/>
          <a:ln>
            <a:noFill/>
          </a:ln>
        </p:spPr>
      </p:pic>
      <p:pic>
        <p:nvPicPr>
          <p:cNvPr id="224" name="Google Shape;224;p11"/>
          <p:cNvPicPr preferRelativeResize="0"/>
          <p:nvPr/>
        </p:nvPicPr>
        <p:blipFill>
          <a:blip r:embed="rId5">
            <a:alphaModFix/>
          </a:blip>
          <a:stretch>
            <a:fillRect/>
          </a:stretch>
        </p:blipFill>
        <p:spPr>
          <a:xfrm rot="-1269215">
            <a:off x="5916362" y="3519979"/>
            <a:ext cx="4589281" cy="2167041"/>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accent5"/>
        </a:solidFill>
      </p:bgPr>
    </p:bg>
    <p:spTree>
      <p:nvGrpSpPr>
        <p:cNvPr id="225" name="Shape 22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
  <p:cSld name="CUSTOM_10">
    <p:spTree>
      <p:nvGrpSpPr>
        <p:cNvPr id="226" name="Shape 226"/>
        <p:cNvGrpSpPr/>
        <p:nvPr/>
      </p:nvGrpSpPr>
      <p:grpSpPr>
        <a:xfrm>
          <a:off x="0" y="0"/>
          <a:ext cx="0" cy="0"/>
          <a:chOff x="0" y="0"/>
          <a:chExt cx="0" cy="0"/>
        </a:xfrm>
      </p:grpSpPr>
      <p:sp>
        <p:nvSpPr>
          <p:cNvPr id="227" name="Google Shape;227;p13"/>
          <p:cNvSpPr txBox="1"/>
          <p:nvPr>
            <p:ph hasCustomPrompt="1" type="title"/>
          </p:nvPr>
        </p:nvSpPr>
        <p:spPr>
          <a:xfrm>
            <a:off x="4295853" y="2755475"/>
            <a:ext cx="948600" cy="577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rgbClr val="FDB2AD"/>
              </a:buClr>
              <a:buSzPts val="4800"/>
              <a:buNone/>
              <a:defRPr sz="3500">
                <a:solidFill>
                  <a:schemeClr val="accent5"/>
                </a:solidFill>
              </a:defRPr>
            </a:lvl1pPr>
            <a:lvl2pPr lvl="1"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9pPr>
          </a:lstStyle>
          <a:p>
            <a:r>
              <a:t>xx%</a:t>
            </a:r>
          </a:p>
        </p:txBody>
      </p:sp>
      <p:sp>
        <p:nvSpPr>
          <p:cNvPr id="228" name="Google Shape;228;p13"/>
          <p:cNvSpPr txBox="1"/>
          <p:nvPr>
            <p:ph hasCustomPrompt="1" idx="2" type="title"/>
          </p:nvPr>
        </p:nvSpPr>
        <p:spPr>
          <a:xfrm>
            <a:off x="6851537" y="2755475"/>
            <a:ext cx="948600" cy="577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rgbClr val="FDB2AD"/>
              </a:buClr>
              <a:buSzPts val="4800"/>
              <a:buNone/>
              <a:defRPr sz="3500">
                <a:solidFill>
                  <a:schemeClr val="accent5"/>
                </a:solidFill>
              </a:defRPr>
            </a:lvl1pPr>
            <a:lvl2pPr lvl="1"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9pPr>
          </a:lstStyle>
          <a:p>
            <a:r>
              <a:t>xx%</a:t>
            </a:r>
          </a:p>
        </p:txBody>
      </p:sp>
      <p:sp>
        <p:nvSpPr>
          <p:cNvPr id="229" name="Google Shape;229;p13"/>
          <p:cNvSpPr txBox="1"/>
          <p:nvPr>
            <p:ph hasCustomPrompt="1" idx="3" type="title"/>
          </p:nvPr>
        </p:nvSpPr>
        <p:spPr>
          <a:xfrm>
            <a:off x="1728450" y="858075"/>
            <a:ext cx="948600" cy="577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rgbClr val="FDB2AD"/>
              </a:buClr>
              <a:buSzPts val="4800"/>
              <a:buNone/>
              <a:defRPr sz="3500">
                <a:solidFill>
                  <a:schemeClr val="accent5"/>
                </a:solidFill>
              </a:defRPr>
            </a:lvl1pPr>
            <a:lvl2pPr lvl="1"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9pPr>
          </a:lstStyle>
          <a:p>
            <a:r>
              <a:t>xx%</a:t>
            </a:r>
          </a:p>
        </p:txBody>
      </p:sp>
      <p:sp>
        <p:nvSpPr>
          <p:cNvPr id="230" name="Google Shape;230;p13"/>
          <p:cNvSpPr txBox="1"/>
          <p:nvPr>
            <p:ph hasCustomPrompt="1" idx="4" type="title"/>
          </p:nvPr>
        </p:nvSpPr>
        <p:spPr>
          <a:xfrm>
            <a:off x="4295853" y="858075"/>
            <a:ext cx="948600" cy="577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accent3"/>
              </a:buClr>
              <a:buSzPts val="4800"/>
              <a:buNone/>
              <a:defRPr sz="3500">
                <a:solidFill>
                  <a:schemeClr val="accent5"/>
                </a:solidFill>
              </a:defRPr>
            </a:lvl1pPr>
            <a:lvl2pPr lvl="1"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9pPr>
          </a:lstStyle>
          <a:p>
            <a:r>
              <a:t>xx%</a:t>
            </a:r>
          </a:p>
        </p:txBody>
      </p:sp>
      <p:sp>
        <p:nvSpPr>
          <p:cNvPr id="231" name="Google Shape;231;p13"/>
          <p:cNvSpPr/>
          <p:nvPr/>
        </p:nvSpPr>
        <p:spPr>
          <a:xfrm>
            <a:off x="1239719" y="2700890"/>
            <a:ext cx="3044" cy="25"/>
          </a:xfrm>
          <a:custGeom>
            <a:rect b="b" l="l" r="r" t="t"/>
            <a:pathLst>
              <a:path extrusionOk="0" h="1" w="101">
                <a:moveTo>
                  <a:pt x="101" y="1"/>
                </a:moveTo>
                <a:lnTo>
                  <a:pt x="0" y="1"/>
                </a:lnTo>
                <a:lnTo>
                  <a:pt x="0" y="1"/>
                </a:lnTo>
                <a:close/>
              </a:path>
            </a:pathLst>
          </a:custGeom>
          <a:solidFill>
            <a:srgbClr val="CEF2F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32" name="Google Shape;232;p13"/>
          <p:cNvSpPr txBox="1"/>
          <p:nvPr>
            <p:ph idx="5" type="ctrTitle"/>
          </p:nvPr>
        </p:nvSpPr>
        <p:spPr>
          <a:xfrm>
            <a:off x="3672003" y="3522100"/>
            <a:ext cx="2196300" cy="320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dk1"/>
                </a:solidFill>
              </a:defRPr>
            </a:lvl1pPr>
            <a:lvl2pPr lvl="1" rtl="0" algn="ctr">
              <a:spcBef>
                <a:spcPts val="0"/>
              </a:spcBef>
              <a:spcAft>
                <a:spcPts val="0"/>
              </a:spcAft>
              <a:buSzPts val="2000"/>
              <a:buFont typeface="Montserrat"/>
              <a:buNone/>
              <a:defRPr b="1" sz="2000">
                <a:latin typeface="Montserrat"/>
                <a:ea typeface="Montserrat"/>
                <a:cs typeface="Montserrat"/>
                <a:sym typeface="Montserrat"/>
              </a:defRPr>
            </a:lvl2pPr>
            <a:lvl3pPr lvl="2" rtl="0" algn="ctr">
              <a:spcBef>
                <a:spcPts val="0"/>
              </a:spcBef>
              <a:spcAft>
                <a:spcPts val="0"/>
              </a:spcAft>
              <a:buSzPts val="2000"/>
              <a:buFont typeface="Montserrat"/>
              <a:buNone/>
              <a:defRPr b="1" sz="2000">
                <a:latin typeface="Montserrat"/>
                <a:ea typeface="Montserrat"/>
                <a:cs typeface="Montserrat"/>
                <a:sym typeface="Montserrat"/>
              </a:defRPr>
            </a:lvl3pPr>
            <a:lvl4pPr lvl="3" rtl="0" algn="ctr">
              <a:spcBef>
                <a:spcPts val="0"/>
              </a:spcBef>
              <a:spcAft>
                <a:spcPts val="0"/>
              </a:spcAft>
              <a:buSzPts val="2000"/>
              <a:buFont typeface="Montserrat"/>
              <a:buNone/>
              <a:defRPr b="1" sz="2000">
                <a:latin typeface="Montserrat"/>
                <a:ea typeface="Montserrat"/>
                <a:cs typeface="Montserrat"/>
                <a:sym typeface="Montserrat"/>
              </a:defRPr>
            </a:lvl4pPr>
            <a:lvl5pPr lvl="4" rtl="0" algn="ctr">
              <a:spcBef>
                <a:spcPts val="0"/>
              </a:spcBef>
              <a:spcAft>
                <a:spcPts val="0"/>
              </a:spcAft>
              <a:buSzPts val="2000"/>
              <a:buFont typeface="Montserrat"/>
              <a:buNone/>
              <a:defRPr b="1" sz="2000">
                <a:latin typeface="Montserrat"/>
                <a:ea typeface="Montserrat"/>
                <a:cs typeface="Montserrat"/>
                <a:sym typeface="Montserrat"/>
              </a:defRPr>
            </a:lvl5pPr>
            <a:lvl6pPr lvl="5" rtl="0" algn="ctr">
              <a:spcBef>
                <a:spcPts val="0"/>
              </a:spcBef>
              <a:spcAft>
                <a:spcPts val="0"/>
              </a:spcAft>
              <a:buSzPts val="2000"/>
              <a:buFont typeface="Montserrat"/>
              <a:buNone/>
              <a:defRPr b="1" sz="2000">
                <a:latin typeface="Montserrat"/>
                <a:ea typeface="Montserrat"/>
                <a:cs typeface="Montserrat"/>
                <a:sym typeface="Montserrat"/>
              </a:defRPr>
            </a:lvl6pPr>
            <a:lvl7pPr lvl="6" rtl="0" algn="ctr">
              <a:spcBef>
                <a:spcPts val="0"/>
              </a:spcBef>
              <a:spcAft>
                <a:spcPts val="0"/>
              </a:spcAft>
              <a:buSzPts val="2000"/>
              <a:buFont typeface="Montserrat"/>
              <a:buNone/>
              <a:defRPr b="1" sz="2000">
                <a:latin typeface="Montserrat"/>
                <a:ea typeface="Montserrat"/>
                <a:cs typeface="Montserrat"/>
                <a:sym typeface="Montserrat"/>
              </a:defRPr>
            </a:lvl7pPr>
            <a:lvl8pPr lvl="7" rtl="0" algn="ctr">
              <a:spcBef>
                <a:spcPts val="0"/>
              </a:spcBef>
              <a:spcAft>
                <a:spcPts val="0"/>
              </a:spcAft>
              <a:buSzPts val="2000"/>
              <a:buFont typeface="Montserrat"/>
              <a:buNone/>
              <a:defRPr b="1" sz="2000">
                <a:latin typeface="Montserrat"/>
                <a:ea typeface="Montserrat"/>
                <a:cs typeface="Montserrat"/>
                <a:sym typeface="Montserrat"/>
              </a:defRPr>
            </a:lvl8pPr>
            <a:lvl9pPr lvl="8" rtl="0" algn="ctr">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33" name="Google Shape;233;p13"/>
          <p:cNvSpPr txBox="1"/>
          <p:nvPr>
            <p:ph idx="1" type="subTitle"/>
          </p:nvPr>
        </p:nvSpPr>
        <p:spPr>
          <a:xfrm>
            <a:off x="3672003" y="3726444"/>
            <a:ext cx="2196300" cy="70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34" name="Google Shape;234;p13"/>
          <p:cNvSpPr txBox="1"/>
          <p:nvPr>
            <p:ph idx="6" type="ctrTitle"/>
          </p:nvPr>
        </p:nvSpPr>
        <p:spPr>
          <a:xfrm>
            <a:off x="6227687" y="3522100"/>
            <a:ext cx="2196300" cy="320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dk1"/>
                </a:solidFill>
              </a:defRPr>
            </a:lvl1pPr>
            <a:lvl2pPr lvl="1" rtl="0" algn="ctr">
              <a:spcBef>
                <a:spcPts val="0"/>
              </a:spcBef>
              <a:spcAft>
                <a:spcPts val="0"/>
              </a:spcAft>
              <a:buSzPts val="2000"/>
              <a:buFont typeface="Montserrat"/>
              <a:buNone/>
              <a:defRPr b="1" sz="2000">
                <a:latin typeface="Montserrat"/>
                <a:ea typeface="Montserrat"/>
                <a:cs typeface="Montserrat"/>
                <a:sym typeface="Montserrat"/>
              </a:defRPr>
            </a:lvl2pPr>
            <a:lvl3pPr lvl="2" rtl="0" algn="ctr">
              <a:spcBef>
                <a:spcPts val="0"/>
              </a:spcBef>
              <a:spcAft>
                <a:spcPts val="0"/>
              </a:spcAft>
              <a:buSzPts val="2000"/>
              <a:buFont typeface="Montserrat"/>
              <a:buNone/>
              <a:defRPr b="1" sz="2000">
                <a:latin typeface="Montserrat"/>
                <a:ea typeface="Montserrat"/>
                <a:cs typeface="Montserrat"/>
                <a:sym typeface="Montserrat"/>
              </a:defRPr>
            </a:lvl3pPr>
            <a:lvl4pPr lvl="3" rtl="0" algn="ctr">
              <a:spcBef>
                <a:spcPts val="0"/>
              </a:spcBef>
              <a:spcAft>
                <a:spcPts val="0"/>
              </a:spcAft>
              <a:buSzPts val="2000"/>
              <a:buFont typeface="Montserrat"/>
              <a:buNone/>
              <a:defRPr b="1" sz="2000">
                <a:latin typeface="Montserrat"/>
                <a:ea typeface="Montserrat"/>
                <a:cs typeface="Montserrat"/>
                <a:sym typeface="Montserrat"/>
              </a:defRPr>
            </a:lvl4pPr>
            <a:lvl5pPr lvl="4" rtl="0" algn="ctr">
              <a:spcBef>
                <a:spcPts val="0"/>
              </a:spcBef>
              <a:spcAft>
                <a:spcPts val="0"/>
              </a:spcAft>
              <a:buSzPts val="2000"/>
              <a:buFont typeface="Montserrat"/>
              <a:buNone/>
              <a:defRPr b="1" sz="2000">
                <a:latin typeface="Montserrat"/>
                <a:ea typeface="Montserrat"/>
                <a:cs typeface="Montserrat"/>
                <a:sym typeface="Montserrat"/>
              </a:defRPr>
            </a:lvl5pPr>
            <a:lvl6pPr lvl="5" rtl="0" algn="ctr">
              <a:spcBef>
                <a:spcPts val="0"/>
              </a:spcBef>
              <a:spcAft>
                <a:spcPts val="0"/>
              </a:spcAft>
              <a:buSzPts val="2000"/>
              <a:buFont typeface="Montserrat"/>
              <a:buNone/>
              <a:defRPr b="1" sz="2000">
                <a:latin typeface="Montserrat"/>
                <a:ea typeface="Montserrat"/>
                <a:cs typeface="Montserrat"/>
                <a:sym typeface="Montserrat"/>
              </a:defRPr>
            </a:lvl6pPr>
            <a:lvl7pPr lvl="6" rtl="0" algn="ctr">
              <a:spcBef>
                <a:spcPts val="0"/>
              </a:spcBef>
              <a:spcAft>
                <a:spcPts val="0"/>
              </a:spcAft>
              <a:buSzPts val="2000"/>
              <a:buFont typeface="Montserrat"/>
              <a:buNone/>
              <a:defRPr b="1" sz="2000">
                <a:latin typeface="Montserrat"/>
                <a:ea typeface="Montserrat"/>
                <a:cs typeface="Montserrat"/>
                <a:sym typeface="Montserrat"/>
              </a:defRPr>
            </a:lvl7pPr>
            <a:lvl8pPr lvl="7" rtl="0" algn="ctr">
              <a:spcBef>
                <a:spcPts val="0"/>
              </a:spcBef>
              <a:spcAft>
                <a:spcPts val="0"/>
              </a:spcAft>
              <a:buSzPts val="2000"/>
              <a:buFont typeface="Montserrat"/>
              <a:buNone/>
              <a:defRPr b="1" sz="2000">
                <a:latin typeface="Montserrat"/>
                <a:ea typeface="Montserrat"/>
                <a:cs typeface="Montserrat"/>
                <a:sym typeface="Montserrat"/>
              </a:defRPr>
            </a:lvl8pPr>
            <a:lvl9pPr lvl="8" rtl="0" algn="ctr">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35" name="Google Shape;235;p13"/>
          <p:cNvSpPr txBox="1"/>
          <p:nvPr>
            <p:ph idx="7" type="subTitle"/>
          </p:nvPr>
        </p:nvSpPr>
        <p:spPr>
          <a:xfrm>
            <a:off x="6227687" y="3726446"/>
            <a:ext cx="2196300" cy="70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36" name="Google Shape;236;p13"/>
          <p:cNvSpPr txBox="1"/>
          <p:nvPr>
            <p:ph idx="8" type="ctrTitle"/>
          </p:nvPr>
        </p:nvSpPr>
        <p:spPr>
          <a:xfrm>
            <a:off x="1104600" y="1624725"/>
            <a:ext cx="2196300" cy="320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dk1"/>
                </a:solidFill>
              </a:defRPr>
            </a:lvl1pPr>
            <a:lvl2pPr lvl="1" rtl="0" algn="ctr">
              <a:spcBef>
                <a:spcPts val="0"/>
              </a:spcBef>
              <a:spcAft>
                <a:spcPts val="0"/>
              </a:spcAft>
              <a:buSzPts val="2000"/>
              <a:buFont typeface="Montserrat"/>
              <a:buNone/>
              <a:defRPr b="1" sz="2000">
                <a:latin typeface="Montserrat"/>
                <a:ea typeface="Montserrat"/>
                <a:cs typeface="Montserrat"/>
                <a:sym typeface="Montserrat"/>
              </a:defRPr>
            </a:lvl2pPr>
            <a:lvl3pPr lvl="2" rtl="0" algn="ctr">
              <a:spcBef>
                <a:spcPts val="0"/>
              </a:spcBef>
              <a:spcAft>
                <a:spcPts val="0"/>
              </a:spcAft>
              <a:buSzPts val="2000"/>
              <a:buFont typeface="Montserrat"/>
              <a:buNone/>
              <a:defRPr b="1" sz="2000">
                <a:latin typeface="Montserrat"/>
                <a:ea typeface="Montserrat"/>
                <a:cs typeface="Montserrat"/>
                <a:sym typeface="Montserrat"/>
              </a:defRPr>
            </a:lvl3pPr>
            <a:lvl4pPr lvl="3" rtl="0" algn="ctr">
              <a:spcBef>
                <a:spcPts val="0"/>
              </a:spcBef>
              <a:spcAft>
                <a:spcPts val="0"/>
              </a:spcAft>
              <a:buSzPts val="2000"/>
              <a:buFont typeface="Montserrat"/>
              <a:buNone/>
              <a:defRPr b="1" sz="2000">
                <a:latin typeface="Montserrat"/>
                <a:ea typeface="Montserrat"/>
                <a:cs typeface="Montserrat"/>
                <a:sym typeface="Montserrat"/>
              </a:defRPr>
            </a:lvl4pPr>
            <a:lvl5pPr lvl="4" rtl="0" algn="ctr">
              <a:spcBef>
                <a:spcPts val="0"/>
              </a:spcBef>
              <a:spcAft>
                <a:spcPts val="0"/>
              </a:spcAft>
              <a:buSzPts val="2000"/>
              <a:buFont typeface="Montserrat"/>
              <a:buNone/>
              <a:defRPr b="1" sz="2000">
                <a:latin typeface="Montserrat"/>
                <a:ea typeface="Montserrat"/>
                <a:cs typeface="Montserrat"/>
                <a:sym typeface="Montserrat"/>
              </a:defRPr>
            </a:lvl5pPr>
            <a:lvl6pPr lvl="5" rtl="0" algn="ctr">
              <a:spcBef>
                <a:spcPts val="0"/>
              </a:spcBef>
              <a:spcAft>
                <a:spcPts val="0"/>
              </a:spcAft>
              <a:buSzPts val="2000"/>
              <a:buFont typeface="Montserrat"/>
              <a:buNone/>
              <a:defRPr b="1" sz="2000">
                <a:latin typeface="Montserrat"/>
                <a:ea typeface="Montserrat"/>
                <a:cs typeface="Montserrat"/>
                <a:sym typeface="Montserrat"/>
              </a:defRPr>
            </a:lvl6pPr>
            <a:lvl7pPr lvl="6" rtl="0" algn="ctr">
              <a:spcBef>
                <a:spcPts val="0"/>
              </a:spcBef>
              <a:spcAft>
                <a:spcPts val="0"/>
              </a:spcAft>
              <a:buSzPts val="2000"/>
              <a:buFont typeface="Montserrat"/>
              <a:buNone/>
              <a:defRPr b="1" sz="2000">
                <a:latin typeface="Montserrat"/>
                <a:ea typeface="Montserrat"/>
                <a:cs typeface="Montserrat"/>
                <a:sym typeface="Montserrat"/>
              </a:defRPr>
            </a:lvl7pPr>
            <a:lvl8pPr lvl="7" rtl="0" algn="ctr">
              <a:spcBef>
                <a:spcPts val="0"/>
              </a:spcBef>
              <a:spcAft>
                <a:spcPts val="0"/>
              </a:spcAft>
              <a:buSzPts val="2000"/>
              <a:buFont typeface="Montserrat"/>
              <a:buNone/>
              <a:defRPr b="1" sz="2000">
                <a:latin typeface="Montserrat"/>
                <a:ea typeface="Montserrat"/>
                <a:cs typeface="Montserrat"/>
                <a:sym typeface="Montserrat"/>
              </a:defRPr>
            </a:lvl8pPr>
            <a:lvl9pPr lvl="8" rtl="0" algn="ctr">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37" name="Google Shape;237;p13"/>
          <p:cNvSpPr txBox="1"/>
          <p:nvPr>
            <p:ph idx="9" type="subTitle"/>
          </p:nvPr>
        </p:nvSpPr>
        <p:spPr>
          <a:xfrm>
            <a:off x="1104750" y="1829000"/>
            <a:ext cx="2196000" cy="70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38" name="Google Shape;238;p13"/>
          <p:cNvSpPr txBox="1"/>
          <p:nvPr>
            <p:ph idx="13" type="ctrTitle"/>
          </p:nvPr>
        </p:nvSpPr>
        <p:spPr>
          <a:xfrm>
            <a:off x="3672003" y="1624725"/>
            <a:ext cx="2196300" cy="320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dk1"/>
                </a:solidFill>
              </a:defRPr>
            </a:lvl1pPr>
            <a:lvl2pPr lvl="1" rtl="0" algn="ctr">
              <a:spcBef>
                <a:spcPts val="0"/>
              </a:spcBef>
              <a:spcAft>
                <a:spcPts val="0"/>
              </a:spcAft>
              <a:buSzPts val="2000"/>
              <a:buFont typeface="Montserrat"/>
              <a:buNone/>
              <a:defRPr b="1" sz="2000">
                <a:latin typeface="Montserrat"/>
                <a:ea typeface="Montserrat"/>
                <a:cs typeface="Montserrat"/>
                <a:sym typeface="Montserrat"/>
              </a:defRPr>
            </a:lvl2pPr>
            <a:lvl3pPr lvl="2" rtl="0" algn="ctr">
              <a:spcBef>
                <a:spcPts val="0"/>
              </a:spcBef>
              <a:spcAft>
                <a:spcPts val="0"/>
              </a:spcAft>
              <a:buSzPts val="2000"/>
              <a:buFont typeface="Montserrat"/>
              <a:buNone/>
              <a:defRPr b="1" sz="2000">
                <a:latin typeface="Montserrat"/>
                <a:ea typeface="Montserrat"/>
                <a:cs typeface="Montserrat"/>
                <a:sym typeface="Montserrat"/>
              </a:defRPr>
            </a:lvl3pPr>
            <a:lvl4pPr lvl="3" rtl="0" algn="ctr">
              <a:spcBef>
                <a:spcPts val="0"/>
              </a:spcBef>
              <a:spcAft>
                <a:spcPts val="0"/>
              </a:spcAft>
              <a:buSzPts val="2000"/>
              <a:buFont typeface="Montserrat"/>
              <a:buNone/>
              <a:defRPr b="1" sz="2000">
                <a:latin typeface="Montserrat"/>
                <a:ea typeface="Montserrat"/>
                <a:cs typeface="Montserrat"/>
                <a:sym typeface="Montserrat"/>
              </a:defRPr>
            </a:lvl4pPr>
            <a:lvl5pPr lvl="4" rtl="0" algn="ctr">
              <a:spcBef>
                <a:spcPts val="0"/>
              </a:spcBef>
              <a:spcAft>
                <a:spcPts val="0"/>
              </a:spcAft>
              <a:buSzPts val="2000"/>
              <a:buFont typeface="Montserrat"/>
              <a:buNone/>
              <a:defRPr b="1" sz="2000">
                <a:latin typeface="Montserrat"/>
                <a:ea typeface="Montserrat"/>
                <a:cs typeface="Montserrat"/>
                <a:sym typeface="Montserrat"/>
              </a:defRPr>
            </a:lvl5pPr>
            <a:lvl6pPr lvl="5" rtl="0" algn="ctr">
              <a:spcBef>
                <a:spcPts val="0"/>
              </a:spcBef>
              <a:spcAft>
                <a:spcPts val="0"/>
              </a:spcAft>
              <a:buSzPts val="2000"/>
              <a:buFont typeface="Montserrat"/>
              <a:buNone/>
              <a:defRPr b="1" sz="2000">
                <a:latin typeface="Montserrat"/>
                <a:ea typeface="Montserrat"/>
                <a:cs typeface="Montserrat"/>
                <a:sym typeface="Montserrat"/>
              </a:defRPr>
            </a:lvl6pPr>
            <a:lvl7pPr lvl="6" rtl="0" algn="ctr">
              <a:spcBef>
                <a:spcPts val="0"/>
              </a:spcBef>
              <a:spcAft>
                <a:spcPts val="0"/>
              </a:spcAft>
              <a:buSzPts val="2000"/>
              <a:buFont typeface="Montserrat"/>
              <a:buNone/>
              <a:defRPr b="1" sz="2000">
                <a:latin typeface="Montserrat"/>
                <a:ea typeface="Montserrat"/>
                <a:cs typeface="Montserrat"/>
                <a:sym typeface="Montserrat"/>
              </a:defRPr>
            </a:lvl7pPr>
            <a:lvl8pPr lvl="7" rtl="0" algn="ctr">
              <a:spcBef>
                <a:spcPts val="0"/>
              </a:spcBef>
              <a:spcAft>
                <a:spcPts val="0"/>
              </a:spcAft>
              <a:buSzPts val="2000"/>
              <a:buFont typeface="Montserrat"/>
              <a:buNone/>
              <a:defRPr b="1" sz="2000">
                <a:latin typeface="Montserrat"/>
                <a:ea typeface="Montserrat"/>
                <a:cs typeface="Montserrat"/>
                <a:sym typeface="Montserrat"/>
              </a:defRPr>
            </a:lvl8pPr>
            <a:lvl9pPr lvl="8" rtl="0" algn="ctr">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39" name="Google Shape;239;p13"/>
          <p:cNvSpPr txBox="1"/>
          <p:nvPr>
            <p:ph idx="14" type="subTitle"/>
          </p:nvPr>
        </p:nvSpPr>
        <p:spPr>
          <a:xfrm>
            <a:off x="3672153" y="1829000"/>
            <a:ext cx="2196000" cy="70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40" name="Google Shape;240;p13"/>
          <p:cNvSpPr txBox="1"/>
          <p:nvPr>
            <p:ph hasCustomPrompt="1" idx="15" type="title"/>
          </p:nvPr>
        </p:nvSpPr>
        <p:spPr>
          <a:xfrm>
            <a:off x="6851537" y="858075"/>
            <a:ext cx="948600" cy="577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rgbClr val="FDB2AD"/>
              </a:buClr>
              <a:buSzPts val="4800"/>
              <a:buNone/>
              <a:defRPr sz="3500">
                <a:solidFill>
                  <a:schemeClr val="accent5"/>
                </a:solidFill>
              </a:defRPr>
            </a:lvl1pPr>
            <a:lvl2pPr lvl="1"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9pPr>
          </a:lstStyle>
          <a:p>
            <a:r>
              <a:t>xx%</a:t>
            </a:r>
          </a:p>
        </p:txBody>
      </p:sp>
      <p:sp>
        <p:nvSpPr>
          <p:cNvPr id="241" name="Google Shape;241;p13"/>
          <p:cNvSpPr txBox="1"/>
          <p:nvPr>
            <p:ph idx="16" type="ctrTitle"/>
          </p:nvPr>
        </p:nvSpPr>
        <p:spPr>
          <a:xfrm>
            <a:off x="6227687" y="1624725"/>
            <a:ext cx="2196300" cy="320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dk1"/>
                </a:solidFill>
              </a:defRPr>
            </a:lvl1pPr>
            <a:lvl2pPr lvl="1" rtl="0" algn="ctr">
              <a:spcBef>
                <a:spcPts val="0"/>
              </a:spcBef>
              <a:spcAft>
                <a:spcPts val="0"/>
              </a:spcAft>
              <a:buSzPts val="2000"/>
              <a:buFont typeface="Montserrat"/>
              <a:buNone/>
              <a:defRPr b="1" sz="2000">
                <a:latin typeface="Montserrat"/>
                <a:ea typeface="Montserrat"/>
                <a:cs typeface="Montserrat"/>
                <a:sym typeface="Montserrat"/>
              </a:defRPr>
            </a:lvl2pPr>
            <a:lvl3pPr lvl="2" rtl="0" algn="ctr">
              <a:spcBef>
                <a:spcPts val="0"/>
              </a:spcBef>
              <a:spcAft>
                <a:spcPts val="0"/>
              </a:spcAft>
              <a:buSzPts val="2000"/>
              <a:buFont typeface="Montserrat"/>
              <a:buNone/>
              <a:defRPr b="1" sz="2000">
                <a:latin typeface="Montserrat"/>
                <a:ea typeface="Montserrat"/>
                <a:cs typeface="Montserrat"/>
                <a:sym typeface="Montserrat"/>
              </a:defRPr>
            </a:lvl3pPr>
            <a:lvl4pPr lvl="3" rtl="0" algn="ctr">
              <a:spcBef>
                <a:spcPts val="0"/>
              </a:spcBef>
              <a:spcAft>
                <a:spcPts val="0"/>
              </a:spcAft>
              <a:buSzPts val="2000"/>
              <a:buFont typeface="Montserrat"/>
              <a:buNone/>
              <a:defRPr b="1" sz="2000">
                <a:latin typeface="Montserrat"/>
                <a:ea typeface="Montserrat"/>
                <a:cs typeface="Montserrat"/>
                <a:sym typeface="Montserrat"/>
              </a:defRPr>
            </a:lvl4pPr>
            <a:lvl5pPr lvl="4" rtl="0" algn="ctr">
              <a:spcBef>
                <a:spcPts val="0"/>
              </a:spcBef>
              <a:spcAft>
                <a:spcPts val="0"/>
              </a:spcAft>
              <a:buSzPts val="2000"/>
              <a:buFont typeface="Montserrat"/>
              <a:buNone/>
              <a:defRPr b="1" sz="2000">
                <a:latin typeface="Montserrat"/>
                <a:ea typeface="Montserrat"/>
                <a:cs typeface="Montserrat"/>
                <a:sym typeface="Montserrat"/>
              </a:defRPr>
            </a:lvl5pPr>
            <a:lvl6pPr lvl="5" rtl="0" algn="ctr">
              <a:spcBef>
                <a:spcPts val="0"/>
              </a:spcBef>
              <a:spcAft>
                <a:spcPts val="0"/>
              </a:spcAft>
              <a:buSzPts val="2000"/>
              <a:buFont typeface="Montserrat"/>
              <a:buNone/>
              <a:defRPr b="1" sz="2000">
                <a:latin typeface="Montserrat"/>
                <a:ea typeface="Montserrat"/>
                <a:cs typeface="Montserrat"/>
                <a:sym typeface="Montserrat"/>
              </a:defRPr>
            </a:lvl6pPr>
            <a:lvl7pPr lvl="6" rtl="0" algn="ctr">
              <a:spcBef>
                <a:spcPts val="0"/>
              </a:spcBef>
              <a:spcAft>
                <a:spcPts val="0"/>
              </a:spcAft>
              <a:buSzPts val="2000"/>
              <a:buFont typeface="Montserrat"/>
              <a:buNone/>
              <a:defRPr b="1" sz="2000">
                <a:latin typeface="Montserrat"/>
                <a:ea typeface="Montserrat"/>
                <a:cs typeface="Montserrat"/>
                <a:sym typeface="Montserrat"/>
              </a:defRPr>
            </a:lvl7pPr>
            <a:lvl8pPr lvl="7" rtl="0" algn="ctr">
              <a:spcBef>
                <a:spcPts val="0"/>
              </a:spcBef>
              <a:spcAft>
                <a:spcPts val="0"/>
              </a:spcAft>
              <a:buSzPts val="2000"/>
              <a:buFont typeface="Montserrat"/>
              <a:buNone/>
              <a:defRPr b="1" sz="2000">
                <a:latin typeface="Montserrat"/>
                <a:ea typeface="Montserrat"/>
                <a:cs typeface="Montserrat"/>
                <a:sym typeface="Montserrat"/>
              </a:defRPr>
            </a:lvl8pPr>
            <a:lvl9pPr lvl="8" rtl="0" algn="ctr">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42" name="Google Shape;242;p13"/>
          <p:cNvSpPr txBox="1"/>
          <p:nvPr>
            <p:ph idx="17" type="subTitle"/>
          </p:nvPr>
        </p:nvSpPr>
        <p:spPr>
          <a:xfrm>
            <a:off x="6227837" y="1829000"/>
            <a:ext cx="2196000" cy="70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43" name="Google Shape;243;p13"/>
          <p:cNvSpPr/>
          <p:nvPr/>
        </p:nvSpPr>
        <p:spPr>
          <a:xfrm>
            <a:off x="530881" y="654593"/>
            <a:ext cx="93177" cy="130952"/>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3"/>
          <p:cNvSpPr/>
          <p:nvPr/>
        </p:nvSpPr>
        <p:spPr>
          <a:xfrm rot="4190688">
            <a:off x="5949512" y="1071297"/>
            <a:ext cx="155707" cy="69602"/>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3"/>
          <p:cNvSpPr/>
          <p:nvPr/>
        </p:nvSpPr>
        <p:spPr>
          <a:xfrm rot="6592150">
            <a:off x="8621192" y="1937603"/>
            <a:ext cx="95106" cy="74103"/>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3"/>
          <p:cNvSpPr/>
          <p:nvPr/>
        </p:nvSpPr>
        <p:spPr>
          <a:xfrm rot="3575296">
            <a:off x="1475040" y="624681"/>
            <a:ext cx="157637" cy="112896"/>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3"/>
          <p:cNvSpPr/>
          <p:nvPr/>
        </p:nvSpPr>
        <p:spPr>
          <a:xfrm rot="3913652">
            <a:off x="3584838" y="727250"/>
            <a:ext cx="104056" cy="78712"/>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3"/>
          <p:cNvSpPr/>
          <p:nvPr/>
        </p:nvSpPr>
        <p:spPr>
          <a:xfrm>
            <a:off x="5363132" y="4578731"/>
            <a:ext cx="85515" cy="171620"/>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3"/>
          <p:cNvSpPr/>
          <p:nvPr/>
        </p:nvSpPr>
        <p:spPr>
          <a:xfrm>
            <a:off x="6658572" y="4711382"/>
            <a:ext cx="97678" cy="140972"/>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3"/>
          <p:cNvSpPr/>
          <p:nvPr/>
        </p:nvSpPr>
        <p:spPr>
          <a:xfrm>
            <a:off x="8423999" y="4249842"/>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3"/>
          <p:cNvSpPr/>
          <p:nvPr/>
        </p:nvSpPr>
        <p:spPr>
          <a:xfrm>
            <a:off x="1184608" y="42110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3"/>
          <p:cNvSpPr/>
          <p:nvPr/>
        </p:nvSpPr>
        <p:spPr>
          <a:xfrm>
            <a:off x="8021908" y="6556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3"/>
          <p:cNvSpPr/>
          <p:nvPr/>
        </p:nvSpPr>
        <p:spPr>
          <a:xfrm>
            <a:off x="5788396" y="322400"/>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
    <p:spTree>
      <p:nvGrpSpPr>
        <p:cNvPr id="254" name="Shape 254"/>
        <p:cNvGrpSpPr/>
        <p:nvPr/>
      </p:nvGrpSpPr>
      <p:grpSpPr>
        <a:xfrm>
          <a:off x="0" y="0"/>
          <a:ext cx="0" cy="0"/>
          <a:chOff x="0" y="0"/>
          <a:chExt cx="0" cy="0"/>
        </a:xfrm>
      </p:grpSpPr>
      <p:sp>
        <p:nvSpPr>
          <p:cNvPr id="255" name="Google Shape;255;p14"/>
          <p:cNvSpPr txBox="1"/>
          <p:nvPr>
            <p:ph type="title"/>
          </p:nvPr>
        </p:nvSpPr>
        <p:spPr>
          <a:xfrm>
            <a:off x="2290050" y="3426675"/>
            <a:ext cx="4563900" cy="407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256" name="Google Shape;256;p14"/>
          <p:cNvSpPr txBox="1"/>
          <p:nvPr>
            <p:ph idx="1" type="subTitle"/>
          </p:nvPr>
        </p:nvSpPr>
        <p:spPr>
          <a:xfrm>
            <a:off x="1458125" y="1188100"/>
            <a:ext cx="6227700" cy="1787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3000"/>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257" name="Google Shape;257;p14"/>
          <p:cNvSpPr/>
          <p:nvPr/>
        </p:nvSpPr>
        <p:spPr>
          <a:xfrm rot="198679">
            <a:off x="1126505" y="3327840"/>
            <a:ext cx="93173" cy="130945"/>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14"/>
          <p:cNvSpPr/>
          <p:nvPr/>
        </p:nvSpPr>
        <p:spPr>
          <a:xfrm rot="-4032399">
            <a:off x="5815970" y="749652"/>
            <a:ext cx="155691"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4"/>
          <p:cNvSpPr/>
          <p:nvPr/>
        </p:nvSpPr>
        <p:spPr>
          <a:xfrm rot="5400000">
            <a:off x="679002" y="2813053"/>
            <a:ext cx="95099" cy="74097"/>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4"/>
          <p:cNvSpPr/>
          <p:nvPr/>
        </p:nvSpPr>
        <p:spPr>
          <a:xfrm rot="5400000">
            <a:off x="798314" y="4060757"/>
            <a:ext cx="157623" cy="112887"/>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4"/>
          <p:cNvSpPr/>
          <p:nvPr/>
        </p:nvSpPr>
        <p:spPr>
          <a:xfrm rot="5400000">
            <a:off x="8120287" y="1066195"/>
            <a:ext cx="104046"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rgbClr val="FF9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14"/>
          <p:cNvSpPr/>
          <p:nvPr/>
        </p:nvSpPr>
        <p:spPr>
          <a:xfrm rot="684224">
            <a:off x="5605996" y="4220879"/>
            <a:ext cx="85509" cy="171607"/>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4"/>
          <p:cNvSpPr/>
          <p:nvPr/>
        </p:nvSpPr>
        <p:spPr>
          <a:xfrm rot="1747020">
            <a:off x="3154270" y="469510"/>
            <a:ext cx="97671" cy="140961"/>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4"/>
          <p:cNvSpPr/>
          <p:nvPr/>
        </p:nvSpPr>
        <p:spPr>
          <a:xfrm rot="-4032455">
            <a:off x="8664094" y="3047438"/>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4"/>
          <p:cNvSpPr/>
          <p:nvPr/>
        </p:nvSpPr>
        <p:spPr>
          <a:xfrm>
            <a:off x="431850" y="1408213"/>
            <a:ext cx="140162" cy="188609"/>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4"/>
          <p:cNvSpPr/>
          <p:nvPr/>
        </p:nvSpPr>
        <p:spPr>
          <a:xfrm>
            <a:off x="6754658" y="4603494"/>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4"/>
          <p:cNvSpPr/>
          <p:nvPr/>
        </p:nvSpPr>
        <p:spPr>
          <a:xfrm rot="198691">
            <a:off x="7965205" y="3016765"/>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68" name="Google Shape;268;p14"/>
          <p:cNvPicPr preferRelativeResize="0"/>
          <p:nvPr/>
        </p:nvPicPr>
        <p:blipFill>
          <a:blip r:embed="rId2">
            <a:alphaModFix/>
          </a:blip>
          <a:stretch>
            <a:fillRect/>
          </a:stretch>
        </p:blipFill>
        <p:spPr>
          <a:xfrm>
            <a:off x="-281875" y="3854975"/>
            <a:ext cx="2102200" cy="1430075"/>
          </a:xfrm>
          <a:prstGeom prst="rect">
            <a:avLst/>
          </a:prstGeom>
          <a:noFill/>
          <a:ln>
            <a:noFill/>
          </a:ln>
        </p:spPr>
      </p:pic>
      <p:pic>
        <p:nvPicPr>
          <p:cNvPr id="269" name="Google Shape;269;p14"/>
          <p:cNvPicPr preferRelativeResize="0"/>
          <p:nvPr/>
        </p:nvPicPr>
        <p:blipFill>
          <a:blip r:embed="rId3">
            <a:alphaModFix/>
          </a:blip>
          <a:stretch>
            <a:fillRect/>
          </a:stretch>
        </p:blipFill>
        <p:spPr>
          <a:xfrm flipH="1" rot="-248636">
            <a:off x="7845884" y="-629213"/>
            <a:ext cx="3590905" cy="1917427"/>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2">
    <p:spTree>
      <p:nvGrpSpPr>
        <p:cNvPr id="270" name="Shape 270"/>
        <p:cNvGrpSpPr/>
        <p:nvPr/>
      </p:nvGrpSpPr>
      <p:grpSpPr>
        <a:xfrm>
          <a:off x="0" y="0"/>
          <a:ext cx="0" cy="0"/>
          <a:chOff x="0" y="0"/>
          <a:chExt cx="0" cy="0"/>
        </a:xfrm>
      </p:grpSpPr>
      <p:sp>
        <p:nvSpPr>
          <p:cNvPr id="271" name="Google Shape;271;p15"/>
          <p:cNvSpPr txBox="1"/>
          <p:nvPr>
            <p:ph idx="1" type="subTitle"/>
          </p:nvPr>
        </p:nvSpPr>
        <p:spPr>
          <a:xfrm>
            <a:off x="1202250" y="2906700"/>
            <a:ext cx="6739500" cy="488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72" name="Google Shape;272;p15"/>
          <p:cNvSpPr txBox="1"/>
          <p:nvPr>
            <p:ph type="title"/>
          </p:nvPr>
        </p:nvSpPr>
        <p:spPr>
          <a:xfrm>
            <a:off x="1433325" y="1866575"/>
            <a:ext cx="6277500" cy="990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10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273" name="Google Shape;273;p15"/>
          <p:cNvGrpSpPr/>
          <p:nvPr/>
        </p:nvGrpSpPr>
        <p:grpSpPr>
          <a:xfrm rot="6215510">
            <a:off x="4364858" y="-774945"/>
            <a:ext cx="1010651" cy="3417405"/>
            <a:chOff x="2225275" y="2084325"/>
            <a:chExt cx="457800" cy="1548000"/>
          </a:xfrm>
        </p:grpSpPr>
        <p:sp>
          <p:nvSpPr>
            <p:cNvPr id="274" name="Google Shape;274;p15"/>
            <p:cNvSpPr/>
            <p:nvPr/>
          </p:nvSpPr>
          <p:spPr>
            <a:xfrm>
              <a:off x="2305325" y="2562950"/>
              <a:ext cx="55400" cy="43625"/>
            </a:xfrm>
            <a:custGeom>
              <a:rect b="b" l="l" r="r" t="t"/>
              <a:pathLst>
                <a:path extrusionOk="0" h="1745" w="2216">
                  <a:moveTo>
                    <a:pt x="477" y="0"/>
                  </a:moveTo>
                  <a:cubicBezTo>
                    <a:pt x="358" y="0"/>
                    <a:pt x="251" y="24"/>
                    <a:pt x="132" y="60"/>
                  </a:cubicBezTo>
                  <a:cubicBezTo>
                    <a:pt x="96" y="72"/>
                    <a:pt x="96" y="107"/>
                    <a:pt x="84" y="131"/>
                  </a:cubicBezTo>
                  <a:cubicBezTo>
                    <a:pt x="1" y="369"/>
                    <a:pt x="37" y="596"/>
                    <a:pt x="168" y="798"/>
                  </a:cubicBezTo>
                  <a:cubicBezTo>
                    <a:pt x="168" y="834"/>
                    <a:pt x="180" y="858"/>
                    <a:pt x="203" y="881"/>
                  </a:cubicBezTo>
                  <a:cubicBezTo>
                    <a:pt x="251" y="1024"/>
                    <a:pt x="322" y="1155"/>
                    <a:pt x="418" y="1274"/>
                  </a:cubicBezTo>
                  <a:cubicBezTo>
                    <a:pt x="501" y="1381"/>
                    <a:pt x="596" y="1500"/>
                    <a:pt x="739" y="1536"/>
                  </a:cubicBezTo>
                  <a:cubicBezTo>
                    <a:pt x="763" y="1584"/>
                    <a:pt x="811" y="1620"/>
                    <a:pt x="858" y="1631"/>
                  </a:cubicBezTo>
                  <a:cubicBezTo>
                    <a:pt x="882" y="1655"/>
                    <a:pt x="906" y="1667"/>
                    <a:pt x="942" y="1667"/>
                  </a:cubicBezTo>
                  <a:cubicBezTo>
                    <a:pt x="1002" y="1728"/>
                    <a:pt x="1075" y="1744"/>
                    <a:pt x="1151" y="1744"/>
                  </a:cubicBezTo>
                  <a:cubicBezTo>
                    <a:pt x="1180" y="1744"/>
                    <a:pt x="1210" y="1742"/>
                    <a:pt x="1239" y="1739"/>
                  </a:cubicBezTo>
                  <a:cubicBezTo>
                    <a:pt x="1250" y="1741"/>
                    <a:pt x="1261" y="1742"/>
                    <a:pt x="1271" y="1742"/>
                  </a:cubicBezTo>
                  <a:cubicBezTo>
                    <a:pt x="1316" y="1742"/>
                    <a:pt x="1355" y="1722"/>
                    <a:pt x="1394" y="1703"/>
                  </a:cubicBezTo>
                  <a:cubicBezTo>
                    <a:pt x="1406" y="1703"/>
                    <a:pt x="1418" y="1704"/>
                    <a:pt x="1430" y="1704"/>
                  </a:cubicBezTo>
                  <a:cubicBezTo>
                    <a:pt x="1744" y="1704"/>
                    <a:pt x="1973" y="1552"/>
                    <a:pt x="2180" y="1334"/>
                  </a:cubicBezTo>
                  <a:cubicBezTo>
                    <a:pt x="2215" y="1286"/>
                    <a:pt x="2204" y="1239"/>
                    <a:pt x="2144" y="1215"/>
                  </a:cubicBezTo>
                  <a:cubicBezTo>
                    <a:pt x="2061" y="1167"/>
                    <a:pt x="1965" y="1131"/>
                    <a:pt x="1858" y="1119"/>
                  </a:cubicBezTo>
                  <a:cubicBezTo>
                    <a:pt x="1823" y="1084"/>
                    <a:pt x="1775" y="1084"/>
                    <a:pt x="1727" y="1084"/>
                  </a:cubicBezTo>
                  <a:lnTo>
                    <a:pt x="1239" y="786"/>
                  </a:lnTo>
                  <a:cubicBezTo>
                    <a:pt x="1108" y="667"/>
                    <a:pt x="1025" y="512"/>
                    <a:pt x="870" y="417"/>
                  </a:cubicBezTo>
                  <a:cubicBezTo>
                    <a:pt x="787" y="322"/>
                    <a:pt x="703" y="227"/>
                    <a:pt x="632" y="107"/>
                  </a:cubicBezTo>
                  <a:cubicBezTo>
                    <a:pt x="596" y="48"/>
                    <a:pt x="549" y="12"/>
                    <a:pt x="4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5"/>
            <p:cNvSpPr/>
            <p:nvPr/>
          </p:nvSpPr>
          <p:spPr>
            <a:xfrm>
              <a:off x="2644375" y="2694400"/>
              <a:ext cx="38700" cy="36650"/>
            </a:xfrm>
            <a:custGeom>
              <a:rect b="b" l="l" r="r" t="t"/>
              <a:pathLst>
                <a:path extrusionOk="0" h="1466" w="1548">
                  <a:moveTo>
                    <a:pt x="107" y="362"/>
                  </a:moveTo>
                  <a:cubicBezTo>
                    <a:pt x="107" y="362"/>
                    <a:pt x="107" y="374"/>
                    <a:pt x="95" y="374"/>
                  </a:cubicBezTo>
                  <a:cubicBezTo>
                    <a:pt x="95" y="362"/>
                    <a:pt x="95" y="362"/>
                    <a:pt x="95" y="362"/>
                  </a:cubicBezTo>
                  <a:close/>
                  <a:moveTo>
                    <a:pt x="941" y="398"/>
                  </a:moveTo>
                  <a:cubicBezTo>
                    <a:pt x="941" y="398"/>
                    <a:pt x="953" y="410"/>
                    <a:pt x="953" y="410"/>
                  </a:cubicBezTo>
                  <a:cubicBezTo>
                    <a:pt x="953" y="410"/>
                    <a:pt x="941" y="422"/>
                    <a:pt x="941" y="433"/>
                  </a:cubicBezTo>
                  <a:cubicBezTo>
                    <a:pt x="941" y="422"/>
                    <a:pt x="941" y="410"/>
                    <a:pt x="941" y="398"/>
                  </a:cubicBezTo>
                  <a:close/>
                  <a:moveTo>
                    <a:pt x="108" y="1"/>
                  </a:moveTo>
                  <a:cubicBezTo>
                    <a:pt x="85" y="1"/>
                    <a:pt x="69" y="16"/>
                    <a:pt x="60" y="52"/>
                  </a:cubicBezTo>
                  <a:cubicBezTo>
                    <a:pt x="60" y="112"/>
                    <a:pt x="60" y="183"/>
                    <a:pt x="60" y="243"/>
                  </a:cubicBezTo>
                  <a:cubicBezTo>
                    <a:pt x="12" y="326"/>
                    <a:pt x="0" y="410"/>
                    <a:pt x="60" y="493"/>
                  </a:cubicBezTo>
                  <a:lnTo>
                    <a:pt x="48" y="493"/>
                  </a:lnTo>
                  <a:cubicBezTo>
                    <a:pt x="72" y="600"/>
                    <a:pt x="119" y="672"/>
                    <a:pt x="226" y="707"/>
                  </a:cubicBezTo>
                  <a:cubicBezTo>
                    <a:pt x="238" y="755"/>
                    <a:pt x="262" y="791"/>
                    <a:pt x="298" y="814"/>
                  </a:cubicBezTo>
                  <a:cubicBezTo>
                    <a:pt x="441" y="993"/>
                    <a:pt x="607" y="1136"/>
                    <a:pt x="822" y="1231"/>
                  </a:cubicBezTo>
                  <a:cubicBezTo>
                    <a:pt x="941" y="1303"/>
                    <a:pt x="1060" y="1374"/>
                    <a:pt x="1179" y="1445"/>
                  </a:cubicBezTo>
                  <a:cubicBezTo>
                    <a:pt x="1201" y="1459"/>
                    <a:pt x="1222" y="1466"/>
                    <a:pt x="1241" y="1466"/>
                  </a:cubicBezTo>
                  <a:cubicBezTo>
                    <a:pt x="1272" y="1466"/>
                    <a:pt x="1299" y="1447"/>
                    <a:pt x="1322" y="1410"/>
                  </a:cubicBezTo>
                  <a:cubicBezTo>
                    <a:pt x="1334" y="1398"/>
                    <a:pt x="1346" y="1386"/>
                    <a:pt x="1357" y="1374"/>
                  </a:cubicBezTo>
                  <a:cubicBezTo>
                    <a:pt x="1381" y="1362"/>
                    <a:pt x="1393" y="1326"/>
                    <a:pt x="1393" y="1303"/>
                  </a:cubicBezTo>
                  <a:cubicBezTo>
                    <a:pt x="1393" y="1291"/>
                    <a:pt x="1393" y="1279"/>
                    <a:pt x="1393" y="1267"/>
                  </a:cubicBezTo>
                  <a:cubicBezTo>
                    <a:pt x="1453" y="1160"/>
                    <a:pt x="1512" y="1041"/>
                    <a:pt x="1500" y="910"/>
                  </a:cubicBezTo>
                  <a:cubicBezTo>
                    <a:pt x="1524" y="898"/>
                    <a:pt x="1524" y="874"/>
                    <a:pt x="1524" y="838"/>
                  </a:cubicBezTo>
                  <a:cubicBezTo>
                    <a:pt x="1548" y="672"/>
                    <a:pt x="1500" y="505"/>
                    <a:pt x="1429" y="350"/>
                  </a:cubicBezTo>
                  <a:cubicBezTo>
                    <a:pt x="1399" y="300"/>
                    <a:pt x="1369" y="250"/>
                    <a:pt x="1310" y="250"/>
                  </a:cubicBezTo>
                  <a:cubicBezTo>
                    <a:pt x="1299" y="250"/>
                    <a:pt x="1287" y="251"/>
                    <a:pt x="1274" y="255"/>
                  </a:cubicBezTo>
                  <a:cubicBezTo>
                    <a:pt x="1226" y="273"/>
                    <a:pt x="1176" y="276"/>
                    <a:pt x="1124" y="276"/>
                  </a:cubicBezTo>
                  <a:cubicBezTo>
                    <a:pt x="1098" y="276"/>
                    <a:pt x="1071" y="275"/>
                    <a:pt x="1045" y="275"/>
                  </a:cubicBezTo>
                  <a:cubicBezTo>
                    <a:pt x="1018" y="275"/>
                    <a:pt x="991" y="276"/>
                    <a:pt x="965" y="279"/>
                  </a:cubicBezTo>
                  <a:cubicBezTo>
                    <a:pt x="774" y="231"/>
                    <a:pt x="595" y="183"/>
                    <a:pt x="417" y="100"/>
                  </a:cubicBezTo>
                  <a:cubicBezTo>
                    <a:pt x="334" y="52"/>
                    <a:pt x="226" y="29"/>
                    <a:pt x="131" y="5"/>
                  </a:cubicBezTo>
                  <a:cubicBezTo>
                    <a:pt x="123" y="2"/>
                    <a:pt x="115" y="1"/>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5"/>
            <p:cNvSpPr/>
            <p:nvPr/>
          </p:nvSpPr>
          <p:spPr>
            <a:xfrm>
              <a:off x="2225275" y="2904800"/>
              <a:ext cx="59550" cy="59675"/>
            </a:xfrm>
            <a:custGeom>
              <a:rect b="b" l="l" r="r" t="t"/>
              <a:pathLst>
                <a:path extrusionOk="0" h="2387" w="2382">
                  <a:moveTo>
                    <a:pt x="2051" y="0"/>
                  </a:moveTo>
                  <a:cubicBezTo>
                    <a:pt x="2022" y="0"/>
                    <a:pt x="1986" y="39"/>
                    <a:pt x="1917" y="114"/>
                  </a:cubicBezTo>
                  <a:cubicBezTo>
                    <a:pt x="1905" y="126"/>
                    <a:pt x="1905" y="126"/>
                    <a:pt x="1905" y="138"/>
                  </a:cubicBezTo>
                  <a:cubicBezTo>
                    <a:pt x="1786" y="257"/>
                    <a:pt x="1715" y="411"/>
                    <a:pt x="1607" y="542"/>
                  </a:cubicBezTo>
                  <a:cubicBezTo>
                    <a:pt x="1346" y="792"/>
                    <a:pt x="1060" y="1030"/>
                    <a:pt x="762" y="1233"/>
                  </a:cubicBezTo>
                  <a:cubicBezTo>
                    <a:pt x="750" y="1245"/>
                    <a:pt x="726" y="1269"/>
                    <a:pt x="715" y="1281"/>
                  </a:cubicBezTo>
                  <a:cubicBezTo>
                    <a:pt x="595" y="1352"/>
                    <a:pt x="476" y="1411"/>
                    <a:pt x="357" y="1483"/>
                  </a:cubicBezTo>
                  <a:cubicBezTo>
                    <a:pt x="107" y="1495"/>
                    <a:pt x="0" y="1662"/>
                    <a:pt x="24" y="1864"/>
                  </a:cubicBezTo>
                  <a:cubicBezTo>
                    <a:pt x="24" y="1923"/>
                    <a:pt x="24" y="1983"/>
                    <a:pt x="24" y="2043"/>
                  </a:cubicBezTo>
                  <a:cubicBezTo>
                    <a:pt x="24" y="2173"/>
                    <a:pt x="83" y="2257"/>
                    <a:pt x="214" y="2281"/>
                  </a:cubicBezTo>
                  <a:cubicBezTo>
                    <a:pt x="232" y="2307"/>
                    <a:pt x="257" y="2321"/>
                    <a:pt x="288" y="2321"/>
                  </a:cubicBezTo>
                  <a:cubicBezTo>
                    <a:pt x="299" y="2321"/>
                    <a:pt x="310" y="2319"/>
                    <a:pt x="322" y="2316"/>
                  </a:cubicBezTo>
                  <a:lnTo>
                    <a:pt x="369" y="2328"/>
                  </a:lnTo>
                  <a:cubicBezTo>
                    <a:pt x="438" y="2368"/>
                    <a:pt x="509" y="2386"/>
                    <a:pt x="582" y="2386"/>
                  </a:cubicBezTo>
                  <a:cubicBezTo>
                    <a:pt x="661" y="2386"/>
                    <a:pt x="741" y="2365"/>
                    <a:pt x="822" y="2328"/>
                  </a:cubicBezTo>
                  <a:cubicBezTo>
                    <a:pt x="857" y="2328"/>
                    <a:pt x="905" y="2328"/>
                    <a:pt x="929" y="2281"/>
                  </a:cubicBezTo>
                  <a:lnTo>
                    <a:pt x="965" y="2281"/>
                  </a:lnTo>
                  <a:cubicBezTo>
                    <a:pt x="1012" y="2281"/>
                    <a:pt x="1048" y="2281"/>
                    <a:pt x="1072" y="2233"/>
                  </a:cubicBezTo>
                  <a:lnTo>
                    <a:pt x="1119" y="2233"/>
                  </a:lnTo>
                  <a:cubicBezTo>
                    <a:pt x="1155" y="2233"/>
                    <a:pt x="1191" y="2221"/>
                    <a:pt x="1215" y="2185"/>
                  </a:cubicBezTo>
                  <a:cubicBezTo>
                    <a:pt x="1286" y="2185"/>
                    <a:pt x="1346" y="2162"/>
                    <a:pt x="1405" y="2126"/>
                  </a:cubicBezTo>
                  <a:cubicBezTo>
                    <a:pt x="1465" y="2102"/>
                    <a:pt x="1524" y="2090"/>
                    <a:pt x="1560" y="2031"/>
                  </a:cubicBezTo>
                  <a:cubicBezTo>
                    <a:pt x="1703" y="1995"/>
                    <a:pt x="1810" y="1912"/>
                    <a:pt x="1917" y="1828"/>
                  </a:cubicBezTo>
                  <a:cubicBezTo>
                    <a:pt x="2024" y="1757"/>
                    <a:pt x="2131" y="1673"/>
                    <a:pt x="2167" y="1531"/>
                  </a:cubicBezTo>
                  <a:cubicBezTo>
                    <a:pt x="2179" y="1519"/>
                    <a:pt x="2203" y="1507"/>
                    <a:pt x="2215" y="1483"/>
                  </a:cubicBezTo>
                  <a:cubicBezTo>
                    <a:pt x="2334" y="1423"/>
                    <a:pt x="2310" y="1304"/>
                    <a:pt x="2310" y="1185"/>
                  </a:cubicBezTo>
                  <a:cubicBezTo>
                    <a:pt x="2381" y="1102"/>
                    <a:pt x="2358" y="995"/>
                    <a:pt x="2358" y="888"/>
                  </a:cubicBezTo>
                  <a:cubicBezTo>
                    <a:pt x="2381" y="661"/>
                    <a:pt x="2346" y="435"/>
                    <a:pt x="2215" y="233"/>
                  </a:cubicBezTo>
                  <a:cubicBezTo>
                    <a:pt x="2191" y="197"/>
                    <a:pt x="2179" y="161"/>
                    <a:pt x="2155" y="138"/>
                  </a:cubicBezTo>
                  <a:cubicBezTo>
                    <a:pt x="2106" y="45"/>
                    <a:pt x="2082" y="0"/>
                    <a:pt x="20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5"/>
            <p:cNvSpPr/>
            <p:nvPr/>
          </p:nvSpPr>
          <p:spPr>
            <a:xfrm>
              <a:off x="2386000" y="2296450"/>
              <a:ext cx="63125" cy="46250"/>
            </a:xfrm>
            <a:custGeom>
              <a:rect b="b" l="l" r="r" t="t"/>
              <a:pathLst>
                <a:path extrusionOk="0" h="1850" w="2525">
                  <a:moveTo>
                    <a:pt x="1032" y="0"/>
                  </a:moveTo>
                  <a:cubicBezTo>
                    <a:pt x="983" y="0"/>
                    <a:pt x="936" y="9"/>
                    <a:pt x="893" y="52"/>
                  </a:cubicBezTo>
                  <a:cubicBezTo>
                    <a:pt x="877" y="51"/>
                    <a:pt x="861" y="50"/>
                    <a:pt x="844" y="50"/>
                  </a:cubicBezTo>
                  <a:cubicBezTo>
                    <a:pt x="708" y="50"/>
                    <a:pt x="581" y="91"/>
                    <a:pt x="453" y="123"/>
                  </a:cubicBezTo>
                  <a:cubicBezTo>
                    <a:pt x="274" y="159"/>
                    <a:pt x="131" y="254"/>
                    <a:pt x="72" y="433"/>
                  </a:cubicBezTo>
                  <a:cubicBezTo>
                    <a:pt x="36" y="540"/>
                    <a:pt x="24" y="659"/>
                    <a:pt x="12" y="778"/>
                  </a:cubicBezTo>
                  <a:cubicBezTo>
                    <a:pt x="1" y="873"/>
                    <a:pt x="36" y="909"/>
                    <a:pt x="131" y="909"/>
                  </a:cubicBezTo>
                  <a:cubicBezTo>
                    <a:pt x="199" y="901"/>
                    <a:pt x="265" y="897"/>
                    <a:pt x="331" y="897"/>
                  </a:cubicBezTo>
                  <a:cubicBezTo>
                    <a:pt x="462" y="897"/>
                    <a:pt x="592" y="913"/>
                    <a:pt x="727" y="945"/>
                  </a:cubicBezTo>
                  <a:cubicBezTo>
                    <a:pt x="751" y="951"/>
                    <a:pt x="777" y="951"/>
                    <a:pt x="806" y="951"/>
                  </a:cubicBezTo>
                  <a:cubicBezTo>
                    <a:pt x="834" y="951"/>
                    <a:pt x="864" y="951"/>
                    <a:pt x="893" y="957"/>
                  </a:cubicBezTo>
                  <a:cubicBezTo>
                    <a:pt x="1024" y="1004"/>
                    <a:pt x="1155" y="1052"/>
                    <a:pt x="1286" y="1100"/>
                  </a:cubicBezTo>
                  <a:cubicBezTo>
                    <a:pt x="1346" y="1159"/>
                    <a:pt x="1417" y="1183"/>
                    <a:pt x="1489" y="1207"/>
                  </a:cubicBezTo>
                  <a:cubicBezTo>
                    <a:pt x="1727" y="1385"/>
                    <a:pt x="1917" y="1600"/>
                    <a:pt x="2132" y="1802"/>
                  </a:cubicBezTo>
                  <a:cubicBezTo>
                    <a:pt x="2192" y="1832"/>
                    <a:pt x="2227" y="1850"/>
                    <a:pt x="2256" y="1850"/>
                  </a:cubicBezTo>
                  <a:cubicBezTo>
                    <a:pt x="2294" y="1850"/>
                    <a:pt x="2320" y="1818"/>
                    <a:pt x="2382" y="1743"/>
                  </a:cubicBezTo>
                  <a:cubicBezTo>
                    <a:pt x="2394" y="1731"/>
                    <a:pt x="2406" y="1731"/>
                    <a:pt x="2406" y="1731"/>
                  </a:cubicBezTo>
                  <a:cubicBezTo>
                    <a:pt x="2525" y="1409"/>
                    <a:pt x="2513" y="1088"/>
                    <a:pt x="2477" y="766"/>
                  </a:cubicBezTo>
                  <a:cubicBezTo>
                    <a:pt x="2477" y="707"/>
                    <a:pt x="2453" y="635"/>
                    <a:pt x="2394" y="600"/>
                  </a:cubicBezTo>
                  <a:cubicBezTo>
                    <a:pt x="2394" y="588"/>
                    <a:pt x="2394" y="564"/>
                    <a:pt x="2382" y="552"/>
                  </a:cubicBezTo>
                  <a:cubicBezTo>
                    <a:pt x="2394" y="504"/>
                    <a:pt x="2382" y="469"/>
                    <a:pt x="2346" y="445"/>
                  </a:cubicBezTo>
                  <a:cubicBezTo>
                    <a:pt x="2215" y="302"/>
                    <a:pt x="2060" y="230"/>
                    <a:pt x="1894" y="159"/>
                  </a:cubicBezTo>
                  <a:cubicBezTo>
                    <a:pt x="1644" y="40"/>
                    <a:pt x="1394" y="16"/>
                    <a:pt x="1132" y="4"/>
                  </a:cubicBezTo>
                  <a:cubicBezTo>
                    <a:pt x="1098" y="4"/>
                    <a:pt x="1065" y="0"/>
                    <a:pt x="10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5"/>
            <p:cNvSpPr/>
            <p:nvPr/>
          </p:nvSpPr>
          <p:spPr>
            <a:xfrm>
              <a:off x="2428875" y="2723975"/>
              <a:ext cx="45550" cy="58200"/>
            </a:xfrm>
            <a:custGeom>
              <a:rect b="b" l="l" r="r" t="t"/>
              <a:pathLst>
                <a:path extrusionOk="0" h="2328" w="1822">
                  <a:moveTo>
                    <a:pt x="1357" y="1775"/>
                  </a:moveTo>
                  <a:cubicBezTo>
                    <a:pt x="1345" y="1787"/>
                    <a:pt x="1334" y="1810"/>
                    <a:pt x="1334" y="1834"/>
                  </a:cubicBezTo>
                  <a:cubicBezTo>
                    <a:pt x="1322" y="1822"/>
                    <a:pt x="1322" y="1798"/>
                    <a:pt x="1310" y="1786"/>
                  </a:cubicBezTo>
                  <a:cubicBezTo>
                    <a:pt x="1333" y="1786"/>
                    <a:pt x="1345" y="1786"/>
                    <a:pt x="1357" y="1775"/>
                  </a:cubicBezTo>
                  <a:close/>
                  <a:moveTo>
                    <a:pt x="202" y="1"/>
                  </a:moveTo>
                  <a:cubicBezTo>
                    <a:pt x="143" y="1"/>
                    <a:pt x="107" y="36"/>
                    <a:pt x="83" y="84"/>
                  </a:cubicBezTo>
                  <a:cubicBezTo>
                    <a:pt x="12" y="239"/>
                    <a:pt x="0" y="405"/>
                    <a:pt x="0" y="560"/>
                  </a:cubicBezTo>
                  <a:cubicBezTo>
                    <a:pt x="0" y="691"/>
                    <a:pt x="167" y="703"/>
                    <a:pt x="238" y="786"/>
                  </a:cubicBezTo>
                  <a:cubicBezTo>
                    <a:pt x="250" y="798"/>
                    <a:pt x="250" y="798"/>
                    <a:pt x="262" y="798"/>
                  </a:cubicBezTo>
                  <a:cubicBezTo>
                    <a:pt x="464" y="953"/>
                    <a:pt x="667" y="1096"/>
                    <a:pt x="833" y="1286"/>
                  </a:cubicBezTo>
                  <a:cubicBezTo>
                    <a:pt x="845" y="1310"/>
                    <a:pt x="881" y="1334"/>
                    <a:pt x="905" y="1346"/>
                  </a:cubicBezTo>
                  <a:cubicBezTo>
                    <a:pt x="988" y="1501"/>
                    <a:pt x="1083" y="1644"/>
                    <a:pt x="1167" y="1786"/>
                  </a:cubicBezTo>
                  <a:cubicBezTo>
                    <a:pt x="1214" y="1894"/>
                    <a:pt x="1238" y="2001"/>
                    <a:pt x="1310" y="2096"/>
                  </a:cubicBezTo>
                  <a:cubicBezTo>
                    <a:pt x="1310" y="2144"/>
                    <a:pt x="1298" y="2203"/>
                    <a:pt x="1357" y="2239"/>
                  </a:cubicBezTo>
                  <a:cubicBezTo>
                    <a:pt x="1406" y="2298"/>
                    <a:pt x="1444" y="2328"/>
                    <a:pt x="1480" y="2328"/>
                  </a:cubicBezTo>
                  <a:cubicBezTo>
                    <a:pt x="1523" y="2328"/>
                    <a:pt x="1562" y="2283"/>
                    <a:pt x="1607" y="2191"/>
                  </a:cubicBezTo>
                  <a:cubicBezTo>
                    <a:pt x="1643" y="2167"/>
                    <a:pt x="1655" y="2132"/>
                    <a:pt x="1655" y="2096"/>
                  </a:cubicBezTo>
                  <a:cubicBezTo>
                    <a:pt x="1655" y="2025"/>
                    <a:pt x="1679" y="1953"/>
                    <a:pt x="1703" y="1894"/>
                  </a:cubicBezTo>
                  <a:cubicBezTo>
                    <a:pt x="1762" y="1822"/>
                    <a:pt x="1762" y="1739"/>
                    <a:pt x="1762" y="1656"/>
                  </a:cubicBezTo>
                  <a:cubicBezTo>
                    <a:pt x="1822" y="1477"/>
                    <a:pt x="1822" y="1263"/>
                    <a:pt x="1750" y="1096"/>
                  </a:cubicBezTo>
                  <a:cubicBezTo>
                    <a:pt x="1762" y="1084"/>
                    <a:pt x="1750" y="1060"/>
                    <a:pt x="1750" y="1048"/>
                  </a:cubicBezTo>
                  <a:cubicBezTo>
                    <a:pt x="1726" y="917"/>
                    <a:pt x="1703" y="798"/>
                    <a:pt x="1607" y="691"/>
                  </a:cubicBezTo>
                  <a:cubicBezTo>
                    <a:pt x="1584" y="560"/>
                    <a:pt x="1488" y="453"/>
                    <a:pt x="1405" y="346"/>
                  </a:cubicBezTo>
                  <a:cubicBezTo>
                    <a:pt x="1357" y="262"/>
                    <a:pt x="1298" y="203"/>
                    <a:pt x="1214" y="155"/>
                  </a:cubicBezTo>
                  <a:cubicBezTo>
                    <a:pt x="1155" y="60"/>
                    <a:pt x="1060" y="12"/>
                    <a:pt x="964" y="12"/>
                  </a:cubicBezTo>
                  <a:cubicBezTo>
                    <a:pt x="702" y="1"/>
                    <a:pt x="452" y="1"/>
                    <a:pt x="2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5"/>
            <p:cNvSpPr/>
            <p:nvPr/>
          </p:nvSpPr>
          <p:spPr>
            <a:xfrm>
              <a:off x="2415775" y="3583900"/>
              <a:ext cx="53600" cy="48425"/>
            </a:xfrm>
            <a:custGeom>
              <a:rect b="b" l="l" r="r" t="t"/>
              <a:pathLst>
                <a:path extrusionOk="0" h="1937" w="2144">
                  <a:moveTo>
                    <a:pt x="1143" y="1537"/>
                  </a:moveTo>
                  <a:cubicBezTo>
                    <a:pt x="1143" y="1537"/>
                    <a:pt x="1143" y="1537"/>
                    <a:pt x="1143" y="1548"/>
                  </a:cubicBezTo>
                  <a:cubicBezTo>
                    <a:pt x="1143" y="1537"/>
                    <a:pt x="1143" y="1537"/>
                    <a:pt x="1131" y="1537"/>
                  </a:cubicBezTo>
                  <a:close/>
                  <a:moveTo>
                    <a:pt x="1953" y="1"/>
                  </a:moveTo>
                  <a:cubicBezTo>
                    <a:pt x="1762" y="96"/>
                    <a:pt x="1596" y="215"/>
                    <a:pt x="1441" y="346"/>
                  </a:cubicBezTo>
                  <a:cubicBezTo>
                    <a:pt x="1286" y="382"/>
                    <a:pt x="1131" y="429"/>
                    <a:pt x="988" y="501"/>
                  </a:cubicBezTo>
                  <a:cubicBezTo>
                    <a:pt x="979" y="498"/>
                    <a:pt x="970" y="496"/>
                    <a:pt x="962" y="496"/>
                  </a:cubicBezTo>
                  <a:cubicBezTo>
                    <a:pt x="935" y="496"/>
                    <a:pt x="908" y="510"/>
                    <a:pt x="881" y="536"/>
                  </a:cubicBezTo>
                  <a:cubicBezTo>
                    <a:pt x="869" y="536"/>
                    <a:pt x="857" y="536"/>
                    <a:pt x="845" y="548"/>
                  </a:cubicBezTo>
                  <a:cubicBezTo>
                    <a:pt x="798" y="548"/>
                    <a:pt x="762" y="548"/>
                    <a:pt x="738" y="584"/>
                  </a:cubicBezTo>
                  <a:cubicBezTo>
                    <a:pt x="726" y="584"/>
                    <a:pt x="703" y="584"/>
                    <a:pt x="691" y="596"/>
                  </a:cubicBezTo>
                  <a:cubicBezTo>
                    <a:pt x="524" y="608"/>
                    <a:pt x="357" y="620"/>
                    <a:pt x="191" y="644"/>
                  </a:cubicBezTo>
                  <a:cubicBezTo>
                    <a:pt x="143" y="644"/>
                    <a:pt x="107" y="679"/>
                    <a:pt x="95" y="715"/>
                  </a:cubicBezTo>
                  <a:cubicBezTo>
                    <a:pt x="0" y="1096"/>
                    <a:pt x="36" y="1441"/>
                    <a:pt x="298" y="1751"/>
                  </a:cubicBezTo>
                  <a:cubicBezTo>
                    <a:pt x="357" y="1834"/>
                    <a:pt x="429" y="1929"/>
                    <a:pt x="548" y="1929"/>
                  </a:cubicBezTo>
                  <a:cubicBezTo>
                    <a:pt x="583" y="1934"/>
                    <a:pt x="616" y="1937"/>
                    <a:pt x="649" y="1937"/>
                  </a:cubicBezTo>
                  <a:cubicBezTo>
                    <a:pt x="706" y="1937"/>
                    <a:pt x="761" y="1928"/>
                    <a:pt x="822" y="1906"/>
                  </a:cubicBezTo>
                  <a:cubicBezTo>
                    <a:pt x="1143" y="1763"/>
                    <a:pt x="1429" y="1584"/>
                    <a:pt x="1643" y="1287"/>
                  </a:cubicBezTo>
                  <a:cubicBezTo>
                    <a:pt x="1786" y="1156"/>
                    <a:pt x="1881" y="989"/>
                    <a:pt x="1953" y="798"/>
                  </a:cubicBezTo>
                  <a:cubicBezTo>
                    <a:pt x="2143" y="536"/>
                    <a:pt x="2131" y="274"/>
                    <a:pt x="19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5"/>
            <p:cNvSpPr/>
            <p:nvPr/>
          </p:nvSpPr>
          <p:spPr>
            <a:xfrm>
              <a:off x="2231825" y="2084325"/>
              <a:ext cx="45250" cy="44525"/>
            </a:xfrm>
            <a:custGeom>
              <a:rect b="b" l="l" r="r" t="t"/>
              <a:pathLst>
                <a:path extrusionOk="0" h="1781" w="1810">
                  <a:moveTo>
                    <a:pt x="863" y="0"/>
                  </a:moveTo>
                  <a:cubicBezTo>
                    <a:pt x="834" y="0"/>
                    <a:pt x="804" y="12"/>
                    <a:pt x="774" y="36"/>
                  </a:cubicBezTo>
                  <a:cubicBezTo>
                    <a:pt x="643" y="72"/>
                    <a:pt x="512" y="95"/>
                    <a:pt x="381" y="131"/>
                  </a:cubicBezTo>
                  <a:cubicBezTo>
                    <a:pt x="274" y="155"/>
                    <a:pt x="191" y="238"/>
                    <a:pt x="131" y="322"/>
                  </a:cubicBezTo>
                  <a:cubicBezTo>
                    <a:pt x="0" y="548"/>
                    <a:pt x="48" y="655"/>
                    <a:pt x="298" y="714"/>
                  </a:cubicBezTo>
                  <a:cubicBezTo>
                    <a:pt x="310" y="726"/>
                    <a:pt x="322" y="726"/>
                    <a:pt x="333" y="726"/>
                  </a:cubicBezTo>
                  <a:cubicBezTo>
                    <a:pt x="365" y="758"/>
                    <a:pt x="402" y="763"/>
                    <a:pt x="441" y="763"/>
                  </a:cubicBezTo>
                  <a:cubicBezTo>
                    <a:pt x="460" y="763"/>
                    <a:pt x="480" y="762"/>
                    <a:pt x="500" y="762"/>
                  </a:cubicBezTo>
                  <a:cubicBezTo>
                    <a:pt x="619" y="798"/>
                    <a:pt x="738" y="845"/>
                    <a:pt x="857" y="881"/>
                  </a:cubicBezTo>
                  <a:cubicBezTo>
                    <a:pt x="941" y="953"/>
                    <a:pt x="1024" y="1012"/>
                    <a:pt x="1107" y="1084"/>
                  </a:cubicBezTo>
                  <a:cubicBezTo>
                    <a:pt x="1179" y="1191"/>
                    <a:pt x="1274" y="1286"/>
                    <a:pt x="1334" y="1405"/>
                  </a:cubicBezTo>
                  <a:cubicBezTo>
                    <a:pt x="1334" y="1417"/>
                    <a:pt x="1357" y="1429"/>
                    <a:pt x="1381" y="1441"/>
                  </a:cubicBezTo>
                  <a:cubicBezTo>
                    <a:pt x="1417" y="1548"/>
                    <a:pt x="1465" y="1655"/>
                    <a:pt x="1524" y="1750"/>
                  </a:cubicBezTo>
                  <a:cubicBezTo>
                    <a:pt x="1545" y="1771"/>
                    <a:pt x="1566" y="1781"/>
                    <a:pt x="1586" y="1781"/>
                  </a:cubicBezTo>
                  <a:cubicBezTo>
                    <a:pt x="1611" y="1781"/>
                    <a:pt x="1635" y="1765"/>
                    <a:pt x="1655" y="1738"/>
                  </a:cubicBezTo>
                  <a:cubicBezTo>
                    <a:pt x="1715" y="1667"/>
                    <a:pt x="1691" y="1560"/>
                    <a:pt x="1726" y="1488"/>
                  </a:cubicBezTo>
                  <a:cubicBezTo>
                    <a:pt x="1786" y="1381"/>
                    <a:pt x="1798" y="1274"/>
                    <a:pt x="1786" y="1167"/>
                  </a:cubicBezTo>
                  <a:cubicBezTo>
                    <a:pt x="1786" y="1119"/>
                    <a:pt x="1786" y="1084"/>
                    <a:pt x="1786" y="1036"/>
                  </a:cubicBezTo>
                  <a:cubicBezTo>
                    <a:pt x="1786" y="953"/>
                    <a:pt x="1810" y="869"/>
                    <a:pt x="1750" y="798"/>
                  </a:cubicBezTo>
                  <a:cubicBezTo>
                    <a:pt x="1750" y="750"/>
                    <a:pt x="1726" y="714"/>
                    <a:pt x="1703" y="679"/>
                  </a:cubicBezTo>
                  <a:cubicBezTo>
                    <a:pt x="1703" y="643"/>
                    <a:pt x="1703" y="619"/>
                    <a:pt x="1667" y="595"/>
                  </a:cubicBezTo>
                  <a:cubicBezTo>
                    <a:pt x="1655" y="512"/>
                    <a:pt x="1607" y="476"/>
                    <a:pt x="1548" y="441"/>
                  </a:cubicBezTo>
                  <a:cubicBezTo>
                    <a:pt x="1405" y="238"/>
                    <a:pt x="1226" y="83"/>
                    <a:pt x="988" y="36"/>
                  </a:cubicBezTo>
                  <a:lnTo>
                    <a:pt x="953" y="36"/>
                  </a:lnTo>
                  <a:cubicBezTo>
                    <a:pt x="923" y="12"/>
                    <a:pt x="893" y="0"/>
                    <a:pt x="8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1" name="Google Shape;281;p15"/>
          <p:cNvSpPr/>
          <p:nvPr/>
        </p:nvSpPr>
        <p:spPr>
          <a:xfrm rot="2871884">
            <a:off x="620897" y="35685"/>
            <a:ext cx="93177" cy="130951"/>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5"/>
          <p:cNvSpPr/>
          <p:nvPr/>
        </p:nvSpPr>
        <p:spPr>
          <a:xfrm rot="2871884">
            <a:off x="210236" y="1481290"/>
            <a:ext cx="95106" cy="74102"/>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5"/>
          <p:cNvSpPr/>
          <p:nvPr/>
        </p:nvSpPr>
        <p:spPr>
          <a:xfrm rot="2871790">
            <a:off x="641181" y="1999137"/>
            <a:ext cx="157634" cy="112895"/>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5"/>
          <p:cNvSpPr/>
          <p:nvPr/>
        </p:nvSpPr>
        <p:spPr>
          <a:xfrm rot="2871884">
            <a:off x="895321" y="440518"/>
            <a:ext cx="104054" cy="78710"/>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5"/>
          <p:cNvSpPr/>
          <p:nvPr/>
        </p:nvSpPr>
        <p:spPr>
          <a:xfrm rot="2871884">
            <a:off x="1563442" y="231174"/>
            <a:ext cx="85515" cy="1716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5"/>
          <p:cNvSpPr/>
          <p:nvPr/>
        </p:nvSpPr>
        <p:spPr>
          <a:xfrm rot="-4499962">
            <a:off x="5009189" y="4379031"/>
            <a:ext cx="122303" cy="96308"/>
          </a:xfrm>
          <a:custGeom>
            <a:rect b="b" l="l" r="r" t="t"/>
            <a:pathLst>
              <a:path extrusionOk="0" h="1745" w="2216">
                <a:moveTo>
                  <a:pt x="477" y="0"/>
                </a:moveTo>
                <a:cubicBezTo>
                  <a:pt x="358" y="0"/>
                  <a:pt x="251" y="24"/>
                  <a:pt x="132" y="60"/>
                </a:cubicBezTo>
                <a:cubicBezTo>
                  <a:pt x="96" y="72"/>
                  <a:pt x="96" y="107"/>
                  <a:pt x="84" y="131"/>
                </a:cubicBezTo>
                <a:cubicBezTo>
                  <a:pt x="1" y="369"/>
                  <a:pt x="37" y="596"/>
                  <a:pt x="168" y="798"/>
                </a:cubicBezTo>
                <a:cubicBezTo>
                  <a:pt x="168" y="834"/>
                  <a:pt x="180" y="858"/>
                  <a:pt x="203" y="881"/>
                </a:cubicBezTo>
                <a:cubicBezTo>
                  <a:pt x="251" y="1024"/>
                  <a:pt x="322" y="1155"/>
                  <a:pt x="418" y="1274"/>
                </a:cubicBezTo>
                <a:cubicBezTo>
                  <a:pt x="501" y="1381"/>
                  <a:pt x="596" y="1500"/>
                  <a:pt x="739" y="1536"/>
                </a:cubicBezTo>
                <a:cubicBezTo>
                  <a:pt x="763" y="1584"/>
                  <a:pt x="811" y="1620"/>
                  <a:pt x="858" y="1631"/>
                </a:cubicBezTo>
                <a:cubicBezTo>
                  <a:pt x="882" y="1655"/>
                  <a:pt x="906" y="1667"/>
                  <a:pt x="942" y="1667"/>
                </a:cubicBezTo>
                <a:cubicBezTo>
                  <a:pt x="1002" y="1728"/>
                  <a:pt x="1075" y="1744"/>
                  <a:pt x="1151" y="1744"/>
                </a:cubicBezTo>
                <a:cubicBezTo>
                  <a:pt x="1180" y="1744"/>
                  <a:pt x="1210" y="1742"/>
                  <a:pt x="1239" y="1739"/>
                </a:cubicBezTo>
                <a:cubicBezTo>
                  <a:pt x="1250" y="1741"/>
                  <a:pt x="1261" y="1742"/>
                  <a:pt x="1271" y="1742"/>
                </a:cubicBezTo>
                <a:cubicBezTo>
                  <a:pt x="1316" y="1742"/>
                  <a:pt x="1355" y="1722"/>
                  <a:pt x="1394" y="1703"/>
                </a:cubicBezTo>
                <a:cubicBezTo>
                  <a:pt x="1406" y="1703"/>
                  <a:pt x="1418" y="1704"/>
                  <a:pt x="1430" y="1704"/>
                </a:cubicBezTo>
                <a:cubicBezTo>
                  <a:pt x="1744" y="1704"/>
                  <a:pt x="1973" y="1552"/>
                  <a:pt x="2180" y="1334"/>
                </a:cubicBezTo>
                <a:cubicBezTo>
                  <a:pt x="2215" y="1286"/>
                  <a:pt x="2204" y="1239"/>
                  <a:pt x="2144" y="1215"/>
                </a:cubicBezTo>
                <a:cubicBezTo>
                  <a:pt x="2061" y="1167"/>
                  <a:pt x="1965" y="1131"/>
                  <a:pt x="1858" y="1119"/>
                </a:cubicBezTo>
                <a:cubicBezTo>
                  <a:pt x="1823" y="1084"/>
                  <a:pt x="1775" y="1084"/>
                  <a:pt x="1727" y="1084"/>
                </a:cubicBezTo>
                <a:lnTo>
                  <a:pt x="1239" y="786"/>
                </a:lnTo>
                <a:cubicBezTo>
                  <a:pt x="1108" y="667"/>
                  <a:pt x="1025" y="512"/>
                  <a:pt x="870" y="417"/>
                </a:cubicBezTo>
                <a:cubicBezTo>
                  <a:pt x="787" y="322"/>
                  <a:pt x="703" y="227"/>
                  <a:pt x="632" y="107"/>
                </a:cubicBezTo>
                <a:cubicBezTo>
                  <a:pt x="596" y="48"/>
                  <a:pt x="549" y="12"/>
                  <a:pt x="4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5"/>
          <p:cNvSpPr/>
          <p:nvPr/>
        </p:nvSpPr>
        <p:spPr>
          <a:xfrm rot="-4499962">
            <a:off x="5489452" y="3754663"/>
            <a:ext cx="85435" cy="80910"/>
          </a:xfrm>
          <a:custGeom>
            <a:rect b="b" l="l" r="r" t="t"/>
            <a:pathLst>
              <a:path extrusionOk="0" h="1466" w="1548">
                <a:moveTo>
                  <a:pt x="107" y="362"/>
                </a:moveTo>
                <a:cubicBezTo>
                  <a:pt x="107" y="362"/>
                  <a:pt x="107" y="374"/>
                  <a:pt x="95" y="374"/>
                </a:cubicBezTo>
                <a:cubicBezTo>
                  <a:pt x="95" y="362"/>
                  <a:pt x="95" y="362"/>
                  <a:pt x="95" y="362"/>
                </a:cubicBezTo>
                <a:close/>
                <a:moveTo>
                  <a:pt x="941" y="398"/>
                </a:moveTo>
                <a:cubicBezTo>
                  <a:pt x="941" y="398"/>
                  <a:pt x="953" y="410"/>
                  <a:pt x="953" y="410"/>
                </a:cubicBezTo>
                <a:cubicBezTo>
                  <a:pt x="953" y="410"/>
                  <a:pt x="941" y="422"/>
                  <a:pt x="941" y="433"/>
                </a:cubicBezTo>
                <a:cubicBezTo>
                  <a:pt x="941" y="422"/>
                  <a:pt x="941" y="410"/>
                  <a:pt x="941" y="398"/>
                </a:cubicBezTo>
                <a:close/>
                <a:moveTo>
                  <a:pt x="108" y="1"/>
                </a:moveTo>
                <a:cubicBezTo>
                  <a:pt x="85" y="1"/>
                  <a:pt x="69" y="16"/>
                  <a:pt x="60" y="52"/>
                </a:cubicBezTo>
                <a:cubicBezTo>
                  <a:pt x="60" y="112"/>
                  <a:pt x="60" y="183"/>
                  <a:pt x="60" y="243"/>
                </a:cubicBezTo>
                <a:cubicBezTo>
                  <a:pt x="12" y="326"/>
                  <a:pt x="0" y="410"/>
                  <a:pt x="60" y="493"/>
                </a:cubicBezTo>
                <a:lnTo>
                  <a:pt x="48" y="493"/>
                </a:lnTo>
                <a:cubicBezTo>
                  <a:pt x="72" y="600"/>
                  <a:pt x="119" y="672"/>
                  <a:pt x="226" y="707"/>
                </a:cubicBezTo>
                <a:cubicBezTo>
                  <a:pt x="238" y="755"/>
                  <a:pt x="262" y="791"/>
                  <a:pt x="298" y="814"/>
                </a:cubicBezTo>
                <a:cubicBezTo>
                  <a:pt x="441" y="993"/>
                  <a:pt x="607" y="1136"/>
                  <a:pt x="822" y="1231"/>
                </a:cubicBezTo>
                <a:cubicBezTo>
                  <a:pt x="941" y="1303"/>
                  <a:pt x="1060" y="1374"/>
                  <a:pt x="1179" y="1445"/>
                </a:cubicBezTo>
                <a:cubicBezTo>
                  <a:pt x="1201" y="1459"/>
                  <a:pt x="1222" y="1466"/>
                  <a:pt x="1241" y="1466"/>
                </a:cubicBezTo>
                <a:cubicBezTo>
                  <a:pt x="1272" y="1466"/>
                  <a:pt x="1299" y="1447"/>
                  <a:pt x="1322" y="1410"/>
                </a:cubicBezTo>
                <a:cubicBezTo>
                  <a:pt x="1334" y="1398"/>
                  <a:pt x="1346" y="1386"/>
                  <a:pt x="1357" y="1374"/>
                </a:cubicBezTo>
                <a:cubicBezTo>
                  <a:pt x="1381" y="1362"/>
                  <a:pt x="1393" y="1326"/>
                  <a:pt x="1393" y="1303"/>
                </a:cubicBezTo>
                <a:cubicBezTo>
                  <a:pt x="1393" y="1291"/>
                  <a:pt x="1393" y="1279"/>
                  <a:pt x="1393" y="1267"/>
                </a:cubicBezTo>
                <a:cubicBezTo>
                  <a:pt x="1453" y="1160"/>
                  <a:pt x="1512" y="1041"/>
                  <a:pt x="1500" y="910"/>
                </a:cubicBezTo>
                <a:cubicBezTo>
                  <a:pt x="1524" y="898"/>
                  <a:pt x="1524" y="874"/>
                  <a:pt x="1524" y="838"/>
                </a:cubicBezTo>
                <a:cubicBezTo>
                  <a:pt x="1548" y="672"/>
                  <a:pt x="1500" y="505"/>
                  <a:pt x="1429" y="350"/>
                </a:cubicBezTo>
                <a:cubicBezTo>
                  <a:pt x="1399" y="300"/>
                  <a:pt x="1369" y="250"/>
                  <a:pt x="1310" y="250"/>
                </a:cubicBezTo>
                <a:cubicBezTo>
                  <a:pt x="1299" y="250"/>
                  <a:pt x="1287" y="251"/>
                  <a:pt x="1274" y="255"/>
                </a:cubicBezTo>
                <a:cubicBezTo>
                  <a:pt x="1226" y="273"/>
                  <a:pt x="1176" y="276"/>
                  <a:pt x="1124" y="276"/>
                </a:cubicBezTo>
                <a:cubicBezTo>
                  <a:pt x="1098" y="276"/>
                  <a:pt x="1071" y="275"/>
                  <a:pt x="1045" y="275"/>
                </a:cubicBezTo>
                <a:cubicBezTo>
                  <a:pt x="1018" y="275"/>
                  <a:pt x="991" y="276"/>
                  <a:pt x="965" y="279"/>
                </a:cubicBezTo>
                <a:cubicBezTo>
                  <a:pt x="774" y="231"/>
                  <a:pt x="595" y="183"/>
                  <a:pt x="417" y="100"/>
                </a:cubicBezTo>
                <a:cubicBezTo>
                  <a:pt x="334" y="52"/>
                  <a:pt x="226" y="29"/>
                  <a:pt x="131" y="5"/>
                </a:cubicBezTo>
                <a:cubicBezTo>
                  <a:pt x="123" y="2"/>
                  <a:pt x="115" y="1"/>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5"/>
          <p:cNvSpPr/>
          <p:nvPr/>
        </p:nvSpPr>
        <p:spPr>
          <a:xfrm rot="-4499962">
            <a:off x="3693956" y="3876312"/>
            <a:ext cx="139357" cy="102103"/>
          </a:xfrm>
          <a:custGeom>
            <a:rect b="b" l="l" r="r" t="t"/>
            <a:pathLst>
              <a:path extrusionOk="0" h="1850" w="2525">
                <a:moveTo>
                  <a:pt x="1032" y="0"/>
                </a:moveTo>
                <a:cubicBezTo>
                  <a:pt x="983" y="0"/>
                  <a:pt x="936" y="9"/>
                  <a:pt x="893" y="52"/>
                </a:cubicBezTo>
                <a:cubicBezTo>
                  <a:pt x="877" y="51"/>
                  <a:pt x="861" y="50"/>
                  <a:pt x="844" y="50"/>
                </a:cubicBezTo>
                <a:cubicBezTo>
                  <a:pt x="708" y="50"/>
                  <a:pt x="581" y="91"/>
                  <a:pt x="453" y="123"/>
                </a:cubicBezTo>
                <a:cubicBezTo>
                  <a:pt x="274" y="159"/>
                  <a:pt x="131" y="254"/>
                  <a:pt x="72" y="433"/>
                </a:cubicBezTo>
                <a:cubicBezTo>
                  <a:pt x="36" y="540"/>
                  <a:pt x="24" y="659"/>
                  <a:pt x="12" y="778"/>
                </a:cubicBezTo>
                <a:cubicBezTo>
                  <a:pt x="1" y="873"/>
                  <a:pt x="36" y="909"/>
                  <a:pt x="131" y="909"/>
                </a:cubicBezTo>
                <a:cubicBezTo>
                  <a:pt x="199" y="901"/>
                  <a:pt x="265" y="897"/>
                  <a:pt x="331" y="897"/>
                </a:cubicBezTo>
                <a:cubicBezTo>
                  <a:pt x="462" y="897"/>
                  <a:pt x="592" y="913"/>
                  <a:pt x="727" y="945"/>
                </a:cubicBezTo>
                <a:cubicBezTo>
                  <a:pt x="751" y="951"/>
                  <a:pt x="777" y="951"/>
                  <a:pt x="806" y="951"/>
                </a:cubicBezTo>
                <a:cubicBezTo>
                  <a:pt x="834" y="951"/>
                  <a:pt x="864" y="951"/>
                  <a:pt x="893" y="957"/>
                </a:cubicBezTo>
                <a:cubicBezTo>
                  <a:pt x="1024" y="1004"/>
                  <a:pt x="1155" y="1052"/>
                  <a:pt x="1286" y="1100"/>
                </a:cubicBezTo>
                <a:cubicBezTo>
                  <a:pt x="1346" y="1159"/>
                  <a:pt x="1417" y="1183"/>
                  <a:pt x="1489" y="1207"/>
                </a:cubicBezTo>
                <a:cubicBezTo>
                  <a:pt x="1727" y="1385"/>
                  <a:pt x="1917" y="1600"/>
                  <a:pt x="2132" y="1802"/>
                </a:cubicBezTo>
                <a:cubicBezTo>
                  <a:pt x="2192" y="1832"/>
                  <a:pt x="2227" y="1850"/>
                  <a:pt x="2256" y="1850"/>
                </a:cubicBezTo>
                <a:cubicBezTo>
                  <a:pt x="2294" y="1850"/>
                  <a:pt x="2320" y="1818"/>
                  <a:pt x="2382" y="1743"/>
                </a:cubicBezTo>
                <a:cubicBezTo>
                  <a:pt x="2394" y="1731"/>
                  <a:pt x="2406" y="1731"/>
                  <a:pt x="2406" y="1731"/>
                </a:cubicBezTo>
                <a:cubicBezTo>
                  <a:pt x="2525" y="1409"/>
                  <a:pt x="2513" y="1088"/>
                  <a:pt x="2477" y="766"/>
                </a:cubicBezTo>
                <a:cubicBezTo>
                  <a:pt x="2477" y="707"/>
                  <a:pt x="2453" y="635"/>
                  <a:pt x="2394" y="600"/>
                </a:cubicBezTo>
                <a:cubicBezTo>
                  <a:pt x="2394" y="588"/>
                  <a:pt x="2394" y="564"/>
                  <a:pt x="2382" y="552"/>
                </a:cubicBezTo>
                <a:cubicBezTo>
                  <a:pt x="2394" y="504"/>
                  <a:pt x="2382" y="469"/>
                  <a:pt x="2346" y="445"/>
                </a:cubicBezTo>
                <a:cubicBezTo>
                  <a:pt x="2215" y="302"/>
                  <a:pt x="2060" y="230"/>
                  <a:pt x="1894" y="159"/>
                </a:cubicBezTo>
                <a:cubicBezTo>
                  <a:pt x="1644" y="40"/>
                  <a:pt x="1394" y="16"/>
                  <a:pt x="1132" y="4"/>
                </a:cubicBezTo>
                <a:cubicBezTo>
                  <a:pt x="1098" y="4"/>
                  <a:pt x="1065" y="0"/>
                  <a:pt x="10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5"/>
          <p:cNvSpPr/>
          <p:nvPr/>
        </p:nvSpPr>
        <p:spPr>
          <a:xfrm rot="-4499962">
            <a:off x="5446754" y="4206161"/>
            <a:ext cx="100558" cy="128484"/>
          </a:xfrm>
          <a:custGeom>
            <a:rect b="b" l="l" r="r" t="t"/>
            <a:pathLst>
              <a:path extrusionOk="0" h="2328" w="1822">
                <a:moveTo>
                  <a:pt x="1357" y="1775"/>
                </a:moveTo>
                <a:cubicBezTo>
                  <a:pt x="1345" y="1787"/>
                  <a:pt x="1334" y="1810"/>
                  <a:pt x="1334" y="1834"/>
                </a:cubicBezTo>
                <a:cubicBezTo>
                  <a:pt x="1322" y="1822"/>
                  <a:pt x="1322" y="1798"/>
                  <a:pt x="1310" y="1786"/>
                </a:cubicBezTo>
                <a:cubicBezTo>
                  <a:pt x="1333" y="1786"/>
                  <a:pt x="1345" y="1786"/>
                  <a:pt x="1357" y="1775"/>
                </a:cubicBezTo>
                <a:close/>
                <a:moveTo>
                  <a:pt x="202" y="1"/>
                </a:moveTo>
                <a:cubicBezTo>
                  <a:pt x="143" y="1"/>
                  <a:pt x="107" y="36"/>
                  <a:pt x="83" y="84"/>
                </a:cubicBezTo>
                <a:cubicBezTo>
                  <a:pt x="12" y="239"/>
                  <a:pt x="0" y="405"/>
                  <a:pt x="0" y="560"/>
                </a:cubicBezTo>
                <a:cubicBezTo>
                  <a:pt x="0" y="691"/>
                  <a:pt x="167" y="703"/>
                  <a:pt x="238" y="786"/>
                </a:cubicBezTo>
                <a:cubicBezTo>
                  <a:pt x="250" y="798"/>
                  <a:pt x="250" y="798"/>
                  <a:pt x="262" y="798"/>
                </a:cubicBezTo>
                <a:cubicBezTo>
                  <a:pt x="464" y="953"/>
                  <a:pt x="667" y="1096"/>
                  <a:pt x="833" y="1286"/>
                </a:cubicBezTo>
                <a:cubicBezTo>
                  <a:pt x="845" y="1310"/>
                  <a:pt x="881" y="1334"/>
                  <a:pt x="905" y="1346"/>
                </a:cubicBezTo>
                <a:cubicBezTo>
                  <a:pt x="988" y="1501"/>
                  <a:pt x="1083" y="1644"/>
                  <a:pt x="1167" y="1786"/>
                </a:cubicBezTo>
                <a:cubicBezTo>
                  <a:pt x="1214" y="1894"/>
                  <a:pt x="1238" y="2001"/>
                  <a:pt x="1310" y="2096"/>
                </a:cubicBezTo>
                <a:cubicBezTo>
                  <a:pt x="1310" y="2144"/>
                  <a:pt x="1298" y="2203"/>
                  <a:pt x="1357" y="2239"/>
                </a:cubicBezTo>
                <a:cubicBezTo>
                  <a:pt x="1406" y="2298"/>
                  <a:pt x="1444" y="2328"/>
                  <a:pt x="1480" y="2328"/>
                </a:cubicBezTo>
                <a:cubicBezTo>
                  <a:pt x="1523" y="2328"/>
                  <a:pt x="1562" y="2283"/>
                  <a:pt x="1607" y="2191"/>
                </a:cubicBezTo>
                <a:cubicBezTo>
                  <a:pt x="1643" y="2167"/>
                  <a:pt x="1655" y="2132"/>
                  <a:pt x="1655" y="2096"/>
                </a:cubicBezTo>
                <a:cubicBezTo>
                  <a:pt x="1655" y="2025"/>
                  <a:pt x="1679" y="1953"/>
                  <a:pt x="1703" y="1894"/>
                </a:cubicBezTo>
                <a:cubicBezTo>
                  <a:pt x="1762" y="1822"/>
                  <a:pt x="1762" y="1739"/>
                  <a:pt x="1762" y="1656"/>
                </a:cubicBezTo>
                <a:cubicBezTo>
                  <a:pt x="1822" y="1477"/>
                  <a:pt x="1822" y="1263"/>
                  <a:pt x="1750" y="1096"/>
                </a:cubicBezTo>
                <a:cubicBezTo>
                  <a:pt x="1762" y="1084"/>
                  <a:pt x="1750" y="1060"/>
                  <a:pt x="1750" y="1048"/>
                </a:cubicBezTo>
                <a:cubicBezTo>
                  <a:pt x="1726" y="917"/>
                  <a:pt x="1703" y="798"/>
                  <a:pt x="1607" y="691"/>
                </a:cubicBezTo>
                <a:cubicBezTo>
                  <a:pt x="1584" y="560"/>
                  <a:pt x="1488" y="453"/>
                  <a:pt x="1405" y="346"/>
                </a:cubicBezTo>
                <a:cubicBezTo>
                  <a:pt x="1357" y="262"/>
                  <a:pt x="1298" y="203"/>
                  <a:pt x="1214" y="155"/>
                </a:cubicBezTo>
                <a:cubicBezTo>
                  <a:pt x="1155" y="60"/>
                  <a:pt x="1060" y="12"/>
                  <a:pt x="964" y="12"/>
                </a:cubicBezTo>
                <a:cubicBezTo>
                  <a:pt x="702" y="1"/>
                  <a:pt x="452" y="1"/>
                  <a:pt x="2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5"/>
          <p:cNvSpPr/>
          <p:nvPr/>
        </p:nvSpPr>
        <p:spPr>
          <a:xfrm rot="-4499962">
            <a:off x="3955835" y="4272362"/>
            <a:ext cx="99895" cy="98295"/>
          </a:xfrm>
          <a:custGeom>
            <a:rect b="b" l="l" r="r" t="t"/>
            <a:pathLst>
              <a:path extrusionOk="0" h="1781" w="1810">
                <a:moveTo>
                  <a:pt x="863" y="0"/>
                </a:moveTo>
                <a:cubicBezTo>
                  <a:pt x="834" y="0"/>
                  <a:pt x="804" y="12"/>
                  <a:pt x="774" y="36"/>
                </a:cubicBezTo>
                <a:cubicBezTo>
                  <a:pt x="643" y="72"/>
                  <a:pt x="512" y="95"/>
                  <a:pt x="381" y="131"/>
                </a:cubicBezTo>
                <a:cubicBezTo>
                  <a:pt x="274" y="155"/>
                  <a:pt x="191" y="238"/>
                  <a:pt x="131" y="322"/>
                </a:cubicBezTo>
                <a:cubicBezTo>
                  <a:pt x="0" y="548"/>
                  <a:pt x="48" y="655"/>
                  <a:pt x="298" y="714"/>
                </a:cubicBezTo>
                <a:cubicBezTo>
                  <a:pt x="310" y="726"/>
                  <a:pt x="322" y="726"/>
                  <a:pt x="333" y="726"/>
                </a:cubicBezTo>
                <a:cubicBezTo>
                  <a:pt x="365" y="758"/>
                  <a:pt x="402" y="763"/>
                  <a:pt x="441" y="763"/>
                </a:cubicBezTo>
                <a:cubicBezTo>
                  <a:pt x="460" y="763"/>
                  <a:pt x="480" y="762"/>
                  <a:pt x="500" y="762"/>
                </a:cubicBezTo>
                <a:cubicBezTo>
                  <a:pt x="619" y="798"/>
                  <a:pt x="738" y="845"/>
                  <a:pt x="857" y="881"/>
                </a:cubicBezTo>
                <a:cubicBezTo>
                  <a:pt x="941" y="953"/>
                  <a:pt x="1024" y="1012"/>
                  <a:pt x="1107" y="1084"/>
                </a:cubicBezTo>
                <a:cubicBezTo>
                  <a:pt x="1179" y="1191"/>
                  <a:pt x="1274" y="1286"/>
                  <a:pt x="1334" y="1405"/>
                </a:cubicBezTo>
                <a:cubicBezTo>
                  <a:pt x="1334" y="1417"/>
                  <a:pt x="1357" y="1429"/>
                  <a:pt x="1381" y="1441"/>
                </a:cubicBezTo>
                <a:cubicBezTo>
                  <a:pt x="1417" y="1548"/>
                  <a:pt x="1465" y="1655"/>
                  <a:pt x="1524" y="1750"/>
                </a:cubicBezTo>
                <a:cubicBezTo>
                  <a:pt x="1545" y="1771"/>
                  <a:pt x="1566" y="1781"/>
                  <a:pt x="1586" y="1781"/>
                </a:cubicBezTo>
                <a:cubicBezTo>
                  <a:pt x="1611" y="1781"/>
                  <a:pt x="1635" y="1765"/>
                  <a:pt x="1655" y="1738"/>
                </a:cubicBezTo>
                <a:cubicBezTo>
                  <a:pt x="1715" y="1667"/>
                  <a:pt x="1691" y="1560"/>
                  <a:pt x="1726" y="1488"/>
                </a:cubicBezTo>
                <a:cubicBezTo>
                  <a:pt x="1786" y="1381"/>
                  <a:pt x="1798" y="1274"/>
                  <a:pt x="1786" y="1167"/>
                </a:cubicBezTo>
                <a:cubicBezTo>
                  <a:pt x="1786" y="1119"/>
                  <a:pt x="1786" y="1084"/>
                  <a:pt x="1786" y="1036"/>
                </a:cubicBezTo>
                <a:cubicBezTo>
                  <a:pt x="1786" y="953"/>
                  <a:pt x="1810" y="869"/>
                  <a:pt x="1750" y="798"/>
                </a:cubicBezTo>
                <a:cubicBezTo>
                  <a:pt x="1750" y="750"/>
                  <a:pt x="1726" y="714"/>
                  <a:pt x="1703" y="679"/>
                </a:cubicBezTo>
                <a:cubicBezTo>
                  <a:pt x="1703" y="643"/>
                  <a:pt x="1703" y="619"/>
                  <a:pt x="1667" y="595"/>
                </a:cubicBezTo>
                <a:cubicBezTo>
                  <a:pt x="1655" y="512"/>
                  <a:pt x="1607" y="476"/>
                  <a:pt x="1548" y="441"/>
                </a:cubicBezTo>
                <a:cubicBezTo>
                  <a:pt x="1405" y="238"/>
                  <a:pt x="1226" y="83"/>
                  <a:pt x="988" y="36"/>
                </a:cubicBezTo>
                <a:lnTo>
                  <a:pt x="953" y="36"/>
                </a:lnTo>
                <a:cubicBezTo>
                  <a:pt x="923" y="12"/>
                  <a:pt x="893" y="0"/>
                  <a:pt x="8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1" name="Google Shape;291;p15"/>
          <p:cNvGrpSpPr/>
          <p:nvPr/>
        </p:nvGrpSpPr>
        <p:grpSpPr>
          <a:xfrm rot="2871884">
            <a:off x="8149378" y="2016240"/>
            <a:ext cx="326683" cy="704967"/>
            <a:chOff x="3564996" y="4162080"/>
            <a:chExt cx="250161" cy="539836"/>
          </a:xfrm>
        </p:grpSpPr>
        <p:sp>
          <p:nvSpPr>
            <p:cNvPr id="292" name="Google Shape;292;p15"/>
            <p:cNvSpPr/>
            <p:nvPr/>
          </p:nvSpPr>
          <p:spPr>
            <a:xfrm>
              <a:off x="3564996" y="416208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5"/>
            <p:cNvSpPr/>
            <p:nvPr/>
          </p:nvSpPr>
          <p:spPr>
            <a:xfrm>
              <a:off x="3694447" y="461546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4" name="Google Shape;294;p15"/>
          <p:cNvSpPr/>
          <p:nvPr/>
        </p:nvSpPr>
        <p:spPr>
          <a:xfrm rot="2871790">
            <a:off x="814436" y="2536947"/>
            <a:ext cx="155706" cy="69601"/>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95" name="Google Shape;295;p15"/>
          <p:cNvPicPr preferRelativeResize="0"/>
          <p:nvPr/>
        </p:nvPicPr>
        <p:blipFill>
          <a:blip r:embed="rId2">
            <a:alphaModFix/>
          </a:blip>
          <a:stretch>
            <a:fillRect/>
          </a:stretch>
        </p:blipFill>
        <p:spPr>
          <a:xfrm>
            <a:off x="544726" y="3654601"/>
            <a:ext cx="1233875" cy="839375"/>
          </a:xfrm>
          <a:prstGeom prst="rect">
            <a:avLst/>
          </a:prstGeom>
          <a:noFill/>
          <a:ln>
            <a:noFill/>
          </a:ln>
        </p:spPr>
      </p:pic>
      <p:pic>
        <p:nvPicPr>
          <p:cNvPr id="296" name="Google Shape;296;p15"/>
          <p:cNvPicPr preferRelativeResize="0"/>
          <p:nvPr/>
        </p:nvPicPr>
        <p:blipFill>
          <a:blip r:embed="rId3">
            <a:alphaModFix/>
          </a:blip>
          <a:stretch>
            <a:fillRect/>
          </a:stretch>
        </p:blipFill>
        <p:spPr>
          <a:xfrm>
            <a:off x="7103550" y="602125"/>
            <a:ext cx="2302150" cy="1101175"/>
          </a:xfrm>
          <a:prstGeom prst="rect">
            <a:avLst/>
          </a:prstGeom>
          <a:noFill/>
          <a:ln>
            <a:noFill/>
          </a:ln>
        </p:spPr>
      </p:pic>
      <p:pic>
        <p:nvPicPr>
          <p:cNvPr id="297" name="Google Shape;297;p15"/>
          <p:cNvPicPr preferRelativeResize="0"/>
          <p:nvPr/>
        </p:nvPicPr>
        <p:blipFill>
          <a:blip r:embed="rId4">
            <a:alphaModFix/>
          </a:blip>
          <a:stretch>
            <a:fillRect/>
          </a:stretch>
        </p:blipFill>
        <p:spPr>
          <a:xfrm>
            <a:off x="907025" y="3874700"/>
            <a:ext cx="3334950" cy="2268593"/>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2_1">
    <p:spTree>
      <p:nvGrpSpPr>
        <p:cNvPr id="298" name="Shape 298"/>
        <p:cNvGrpSpPr/>
        <p:nvPr/>
      </p:nvGrpSpPr>
      <p:grpSpPr>
        <a:xfrm>
          <a:off x="0" y="0"/>
          <a:ext cx="0" cy="0"/>
          <a:chOff x="0" y="0"/>
          <a:chExt cx="0" cy="0"/>
        </a:xfrm>
      </p:grpSpPr>
      <p:sp>
        <p:nvSpPr>
          <p:cNvPr id="299" name="Google Shape;299;p16"/>
          <p:cNvSpPr txBox="1"/>
          <p:nvPr>
            <p:ph type="title"/>
          </p:nvPr>
        </p:nvSpPr>
        <p:spPr>
          <a:xfrm>
            <a:off x="726425" y="1197250"/>
            <a:ext cx="2939100" cy="16029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00" name="Google Shape;300;p16"/>
          <p:cNvSpPr txBox="1"/>
          <p:nvPr>
            <p:ph idx="1" type="subTitle"/>
          </p:nvPr>
        </p:nvSpPr>
        <p:spPr>
          <a:xfrm>
            <a:off x="726425" y="2800150"/>
            <a:ext cx="2873700" cy="1160100"/>
          </a:xfrm>
          <a:prstGeom prst="rect">
            <a:avLst/>
          </a:prstGeom>
        </p:spPr>
        <p:txBody>
          <a:bodyPr anchorCtr="0" anchor="ctr" bIns="91425" lIns="91425" spcFirstLastPara="1" rIns="91425" wrap="square" tIns="91425">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301" name="Google Shape;301;p16"/>
          <p:cNvGrpSpPr/>
          <p:nvPr/>
        </p:nvGrpSpPr>
        <p:grpSpPr>
          <a:xfrm rot="5400000">
            <a:off x="1916265" y="-889414"/>
            <a:ext cx="4250548" cy="7274323"/>
            <a:chOff x="872085" y="-768404"/>
            <a:chExt cx="3255130" cy="5570779"/>
          </a:xfrm>
        </p:grpSpPr>
        <p:sp>
          <p:nvSpPr>
            <p:cNvPr id="302" name="Google Shape;302;p16"/>
            <p:cNvSpPr/>
            <p:nvPr/>
          </p:nvSpPr>
          <p:spPr>
            <a:xfrm rot="-5201321">
              <a:off x="3719125" y="2151195"/>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16"/>
            <p:cNvSpPr/>
            <p:nvPr/>
          </p:nvSpPr>
          <p:spPr>
            <a:xfrm rot="-9432399">
              <a:off x="4002316" y="3474522"/>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6"/>
            <p:cNvSpPr/>
            <p:nvPr/>
          </p:nvSpPr>
          <p:spPr>
            <a:xfrm>
              <a:off x="2748025" y="474563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16"/>
            <p:cNvSpPr/>
            <p:nvPr/>
          </p:nvSpPr>
          <p:spPr>
            <a:xfrm>
              <a:off x="3694447" y="461546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6"/>
            <p:cNvSpPr/>
            <p:nvPr/>
          </p:nvSpPr>
          <p:spPr>
            <a:xfrm>
              <a:off x="872085"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6"/>
            <p:cNvSpPr/>
            <p:nvPr/>
          </p:nvSpPr>
          <p:spPr>
            <a:xfrm rot="-4715776">
              <a:off x="3943663" y="-789026"/>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6"/>
            <p:cNvSpPr/>
            <p:nvPr/>
          </p:nvSpPr>
          <p:spPr>
            <a:xfrm>
              <a:off x="3905507" y="2658234"/>
              <a:ext cx="6401" cy="3693"/>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09" name="Google Shape;309;p16"/>
          <p:cNvPicPr preferRelativeResize="0"/>
          <p:nvPr/>
        </p:nvPicPr>
        <p:blipFill>
          <a:blip r:embed="rId2">
            <a:alphaModFix/>
          </a:blip>
          <a:stretch>
            <a:fillRect/>
          </a:stretch>
        </p:blipFill>
        <p:spPr>
          <a:xfrm>
            <a:off x="-375175" y="248774"/>
            <a:ext cx="1597775" cy="764250"/>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2_1_1">
    <p:spTree>
      <p:nvGrpSpPr>
        <p:cNvPr id="310" name="Shape 310"/>
        <p:cNvGrpSpPr/>
        <p:nvPr/>
      </p:nvGrpSpPr>
      <p:grpSpPr>
        <a:xfrm>
          <a:off x="0" y="0"/>
          <a:ext cx="0" cy="0"/>
          <a:chOff x="0" y="0"/>
          <a:chExt cx="0" cy="0"/>
        </a:xfrm>
      </p:grpSpPr>
      <p:sp>
        <p:nvSpPr>
          <p:cNvPr id="311" name="Google Shape;311;p17"/>
          <p:cNvSpPr txBox="1"/>
          <p:nvPr>
            <p:ph type="title"/>
          </p:nvPr>
        </p:nvSpPr>
        <p:spPr>
          <a:xfrm>
            <a:off x="726425" y="1188961"/>
            <a:ext cx="3059100" cy="9561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8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312" name="Google Shape;312;p17"/>
          <p:cNvSpPr txBox="1"/>
          <p:nvPr>
            <p:ph idx="1" type="subTitle"/>
          </p:nvPr>
        </p:nvSpPr>
        <p:spPr>
          <a:xfrm>
            <a:off x="1076325" y="2196100"/>
            <a:ext cx="2709300" cy="10044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a:lvl1pPr>
            <a:lvl2pPr lvl="1" rtl="0" algn="r">
              <a:spcBef>
                <a:spcPts val="0"/>
              </a:spcBef>
              <a:spcAft>
                <a:spcPts val="0"/>
              </a:spcAft>
              <a:buSzPts val="1400"/>
              <a:buNone/>
              <a:defRPr/>
            </a:lvl2pPr>
            <a:lvl3pPr lvl="2" rtl="0" algn="r">
              <a:spcBef>
                <a:spcPts val="0"/>
              </a:spcBef>
              <a:spcAft>
                <a:spcPts val="0"/>
              </a:spcAft>
              <a:buSzPts val="1400"/>
              <a:buNone/>
              <a:defRPr/>
            </a:lvl3pPr>
            <a:lvl4pPr lvl="3" rtl="0" algn="r">
              <a:spcBef>
                <a:spcPts val="0"/>
              </a:spcBef>
              <a:spcAft>
                <a:spcPts val="0"/>
              </a:spcAft>
              <a:buSzPts val="1400"/>
              <a:buNone/>
              <a:defRPr/>
            </a:lvl4pPr>
            <a:lvl5pPr lvl="4" rtl="0" algn="r">
              <a:spcBef>
                <a:spcPts val="0"/>
              </a:spcBef>
              <a:spcAft>
                <a:spcPts val="0"/>
              </a:spcAft>
              <a:buSzPts val="1400"/>
              <a:buNone/>
              <a:defRPr/>
            </a:lvl5pPr>
            <a:lvl6pPr lvl="5" rtl="0" algn="r">
              <a:spcBef>
                <a:spcPts val="0"/>
              </a:spcBef>
              <a:spcAft>
                <a:spcPts val="0"/>
              </a:spcAft>
              <a:buSzPts val="1400"/>
              <a:buNone/>
              <a:defRPr/>
            </a:lvl6pPr>
            <a:lvl7pPr lvl="6" rtl="0" algn="r">
              <a:spcBef>
                <a:spcPts val="0"/>
              </a:spcBef>
              <a:spcAft>
                <a:spcPts val="0"/>
              </a:spcAft>
              <a:buSzPts val="1400"/>
              <a:buNone/>
              <a:defRPr/>
            </a:lvl7pPr>
            <a:lvl8pPr lvl="7" rtl="0" algn="r">
              <a:spcBef>
                <a:spcPts val="0"/>
              </a:spcBef>
              <a:spcAft>
                <a:spcPts val="0"/>
              </a:spcAft>
              <a:buSzPts val="1400"/>
              <a:buNone/>
              <a:defRPr/>
            </a:lvl8pPr>
            <a:lvl9pPr lvl="8" rtl="0" algn="r">
              <a:spcBef>
                <a:spcPts val="0"/>
              </a:spcBef>
              <a:spcAft>
                <a:spcPts val="0"/>
              </a:spcAft>
              <a:buSzPts val="1400"/>
              <a:buNone/>
              <a:defRPr/>
            </a:lvl9pPr>
          </a:lstStyle>
          <a:p/>
        </p:txBody>
      </p:sp>
      <p:sp>
        <p:nvSpPr>
          <p:cNvPr id="313" name="Google Shape;313;p17"/>
          <p:cNvSpPr/>
          <p:nvPr/>
        </p:nvSpPr>
        <p:spPr>
          <a:xfrm>
            <a:off x="6245996" y="338175"/>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17"/>
          <p:cNvSpPr/>
          <p:nvPr/>
        </p:nvSpPr>
        <p:spPr>
          <a:xfrm>
            <a:off x="3141608" y="346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7"/>
          <p:cNvSpPr/>
          <p:nvPr/>
        </p:nvSpPr>
        <p:spPr>
          <a:xfrm rot="198679">
            <a:off x="2657405" y="3898090"/>
            <a:ext cx="93173" cy="130945"/>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7"/>
          <p:cNvSpPr/>
          <p:nvPr/>
        </p:nvSpPr>
        <p:spPr>
          <a:xfrm rot="-4032399">
            <a:off x="2500320" y="4772727"/>
            <a:ext cx="155691"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7"/>
          <p:cNvSpPr/>
          <p:nvPr/>
        </p:nvSpPr>
        <p:spPr>
          <a:xfrm rot="5400000">
            <a:off x="405212" y="2257986"/>
            <a:ext cx="95099" cy="86377"/>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7"/>
          <p:cNvSpPr/>
          <p:nvPr/>
        </p:nvSpPr>
        <p:spPr>
          <a:xfrm rot="5400000">
            <a:off x="987864" y="4350032"/>
            <a:ext cx="157623" cy="112887"/>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7"/>
          <p:cNvSpPr/>
          <p:nvPr/>
        </p:nvSpPr>
        <p:spPr>
          <a:xfrm rot="5400000">
            <a:off x="7471912" y="654895"/>
            <a:ext cx="104046"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7"/>
          <p:cNvSpPr/>
          <p:nvPr/>
        </p:nvSpPr>
        <p:spPr>
          <a:xfrm rot="684224">
            <a:off x="7459146" y="4682716"/>
            <a:ext cx="85509" cy="171607"/>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7"/>
          <p:cNvSpPr/>
          <p:nvPr/>
        </p:nvSpPr>
        <p:spPr>
          <a:xfrm rot="1747020">
            <a:off x="542270" y="1639860"/>
            <a:ext cx="97671" cy="140961"/>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7"/>
          <p:cNvSpPr/>
          <p:nvPr/>
        </p:nvSpPr>
        <p:spPr>
          <a:xfrm>
            <a:off x="8577576" y="24998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23" name="Google Shape;323;p17"/>
          <p:cNvPicPr preferRelativeResize="0"/>
          <p:nvPr/>
        </p:nvPicPr>
        <p:blipFill>
          <a:blip r:embed="rId2">
            <a:alphaModFix/>
          </a:blip>
          <a:stretch>
            <a:fillRect/>
          </a:stretch>
        </p:blipFill>
        <p:spPr>
          <a:xfrm rot="5400000">
            <a:off x="-2712" y="2722382"/>
            <a:ext cx="2423823" cy="2418413"/>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2_1_1_1">
    <p:spTree>
      <p:nvGrpSpPr>
        <p:cNvPr id="324" name="Shape 324"/>
        <p:cNvGrpSpPr/>
        <p:nvPr/>
      </p:nvGrpSpPr>
      <p:grpSpPr>
        <a:xfrm>
          <a:off x="0" y="0"/>
          <a:ext cx="0" cy="0"/>
          <a:chOff x="0" y="0"/>
          <a:chExt cx="0" cy="0"/>
        </a:xfrm>
      </p:grpSpPr>
      <p:pic>
        <p:nvPicPr>
          <p:cNvPr id="325" name="Google Shape;325;p18"/>
          <p:cNvPicPr preferRelativeResize="0"/>
          <p:nvPr/>
        </p:nvPicPr>
        <p:blipFill>
          <a:blip r:embed="rId2">
            <a:alphaModFix/>
          </a:blip>
          <a:stretch>
            <a:fillRect/>
          </a:stretch>
        </p:blipFill>
        <p:spPr>
          <a:xfrm flipH="1" rot="-1030405">
            <a:off x="6199519" y="-258885"/>
            <a:ext cx="3237284" cy="1528625"/>
          </a:xfrm>
          <a:prstGeom prst="rect">
            <a:avLst/>
          </a:prstGeom>
          <a:noFill/>
          <a:ln>
            <a:noFill/>
          </a:ln>
        </p:spPr>
      </p:pic>
      <p:pic>
        <p:nvPicPr>
          <p:cNvPr id="326" name="Google Shape;326;p18"/>
          <p:cNvPicPr preferRelativeResize="0"/>
          <p:nvPr/>
        </p:nvPicPr>
        <p:blipFill>
          <a:blip r:embed="rId3">
            <a:alphaModFix/>
          </a:blip>
          <a:stretch>
            <a:fillRect/>
          </a:stretch>
        </p:blipFill>
        <p:spPr>
          <a:xfrm flipH="1">
            <a:off x="8275027" y="131154"/>
            <a:ext cx="1497644" cy="1018760"/>
          </a:xfrm>
          <a:prstGeom prst="rect">
            <a:avLst/>
          </a:prstGeom>
          <a:noFill/>
          <a:ln>
            <a:noFill/>
          </a:ln>
        </p:spPr>
      </p:pic>
      <p:pic>
        <p:nvPicPr>
          <p:cNvPr id="327" name="Google Shape;327;p18"/>
          <p:cNvPicPr preferRelativeResize="0"/>
          <p:nvPr/>
        </p:nvPicPr>
        <p:blipFill>
          <a:blip r:embed="rId4">
            <a:alphaModFix/>
          </a:blip>
          <a:stretch>
            <a:fillRect/>
          </a:stretch>
        </p:blipFill>
        <p:spPr>
          <a:xfrm flipH="1">
            <a:off x="5796625" y="790725"/>
            <a:ext cx="1790596" cy="956100"/>
          </a:xfrm>
          <a:prstGeom prst="rect">
            <a:avLst/>
          </a:prstGeom>
          <a:noFill/>
          <a:ln>
            <a:noFill/>
          </a:ln>
        </p:spPr>
      </p:pic>
      <p:sp>
        <p:nvSpPr>
          <p:cNvPr id="328" name="Google Shape;328;p18"/>
          <p:cNvSpPr txBox="1"/>
          <p:nvPr>
            <p:ph type="title"/>
          </p:nvPr>
        </p:nvSpPr>
        <p:spPr>
          <a:xfrm>
            <a:off x="4572000" y="2400500"/>
            <a:ext cx="3447000" cy="5946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29" name="Google Shape;329;p18"/>
          <p:cNvSpPr txBox="1"/>
          <p:nvPr>
            <p:ph idx="1" type="subTitle"/>
          </p:nvPr>
        </p:nvSpPr>
        <p:spPr>
          <a:xfrm>
            <a:off x="4572000" y="3011214"/>
            <a:ext cx="3390000" cy="8649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30" name="Google Shape;330;p18"/>
          <p:cNvSpPr/>
          <p:nvPr/>
        </p:nvSpPr>
        <p:spPr>
          <a:xfrm flipH="1">
            <a:off x="514146" y="11821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8"/>
          <p:cNvSpPr/>
          <p:nvPr/>
        </p:nvSpPr>
        <p:spPr>
          <a:xfrm flipH="1">
            <a:off x="2185740" y="338175"/>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18"/>
          <p:cNvSpPr/>
          <p:nvPr/>
        </p:nvSpPr>
        <p:spPr>
          <a:xfrm flipH="1">
            <a:off x="5334980" y="346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18"/>
          <p:cNvSpPr/>
          <p:nvPr/>
        </p:nvSpPr>
        <p:spPr>
          <a:xfrm flipH="1">
            <a:off x="1466375" y="1419838"/>
            <a:ext cx="107593" cy="95824"/>
          </a:xfrm>
          <a:custGeom>
            <a:rect b="b" l="l" r="r" t="t"/>
            <a:pathLst>
              <a:path extrusionOk="0" h="2239" w="2514">
                <a:moveTo>
                  <a:pt x="1251" y="0"/>
                </a:moveTo>
                <a:cubicBezTo>
                  <a:pt x="1072" y="0"/>
                  <a:pt x="1084" y="250"/>
                  <a:pt x="1061" y="393"/>
                </a:cubicBezTo>
                <a:cubicBezTo>
                  <a:pt x="1001" y="667"/>
                  <a:pt x="644" y="905"/>
                  <a:pt x="239" y="976"/>
                </a:cubicBezTo>
                <a:cubicBezTo>
                  <a:pt x="156" y="1000"/>
                  <a:pt x="48" y="1012"/>
                  <a:pt x="13" y="1072"/>
                </a:cubicBezTo>
                <a:cubicBezTo>
                  <a:pt x="1" y="1119"/>
                  <a:pt x="48" y="1167"/>
                  <a:pt x="108" y="1191"/>
                </a:cubicBezTo>
                <a:cubicBezTo>
                  <a:pt x="168" y="1215"/>
                  <a:pt x="239" y="1226"/>
                  <a:pt x="310" y="1238"/>
                </a:cubicBezTo>
                <a:cubicBezTo>
                  <a:pt x="560" y="1286"/>
                  <a:pt x="751" y="1405"/>
                  <a:pt x="882" y="1560"/>
                </a:cubicBezTo>
                <a:cubicBezTo>
                  <a:pt x="1001" y="1703"/>
                  <a:pt x="1061" y="1869"/>
                  <a:pt x="1084" y="2036"/>
                </a:cubicBezTo>
                <a:cubicBezTo>
                  <a:pt x="1096" y="2119"/>
                  <a:pt x="1132" y="2227"/>
                  <a:pt x="1251" y="2238"/>
                </a:cubicBezTo>
                <a:cubicBezTo>
                  <a:pt x="1382" y="2227"/>
                  <a:pt x="1418" y="2119"/>
                  <a:pt x="1430" y="2036"/>
                </a:cubicBezTo>
                <a:cubicBezTo>
                  <a:pt x="1453" y="1869"/>
                  <a:pt x="1513" y="1703"/>
                  <a:pt x="1632" y="1560"/>
                </a:cubicBezTo>
                <a:cubicBezTo>
                  <a:pt x="1751" y="1405"/>
                  <a:pt x="1953" y="1286"/>
                  <a:pt x="2192" y="1238"/>
                </a:cubicBezTo>
                <a:cubicBezTo>
                  <a:pt x="2263" y="1226"/>
                  <a:pt x="2346" y="1215"/>
                  <a:pt x="2406" y="1191"/>
                </a:cubicBezTo>
                <a:cubicBezTo>
                  <a:pt x="2465" y="1167"/>
                  <a:pt x="2513" y="1119"/>
                  <a:pt x="2489" y="1072"/>
                </a:cubicBezTo>
                <a:cubicBezTo>
                  <a:pt x="2465" y="1012"/>
                  <a:pt x="2358" y="1000"/>
                  <a:pt x="2275" y="976"/>
                </a:cubicBezTo>
                <a:cubicBezTo>
                  <a:pt x="1870" y="905"/>
                  <a:pt x="1525" y="667"/>
                  <a:pt x="1477" y="393"/>
                </a:cubicBezTo>
                <a:cubicBezTo>
                  <a:pt x="1453" y="250"/>
                  <a:pt x="143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8"/>
          <p:cNvSpPr/>
          <p:nvPr/>
        </p:nvSpPr>
        <p:spPr>
          <a:xfrm flipH="1" rot="4032399">
            <a:off x="5961766" y="4772727"/>
            <a:ext cx="155691"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8"/>
          <p:cNvSpPr/>
          <p:nvPr/>
        </p:nvSpPr>
        <p:spPr>
          <a:xfrm flipH="1" rot="-5400000">
            <a:off x="7947852" y="4483470"/>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8"/>
          <p:cNvSpPr/>
          <p:nvPr/>
        </p:nvSpPr>
        <p:spPr>
          <a:xfrm flipH="1" rot="-5400000">
            <a:off x="1041819" y="654895"/>
            <a:ext cx="104046"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8"/>
          <p:cNvSpPr/>
          <p:nvPr/>
        </p:nvSpPr>
        <p:spPr>
          <a:xfrm flipH="1" rot="-684224">
            <a:off x="1606522" y="4454116"/>
            <a:ext cx="85509" cy="171607"/>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18"/>
          <p:cNvSpPr/>
          <p:nvPr/>
        </p:nvSpPr>
        <p:spPr>
          <a:xfrm flipH="1" rot="-1747020">
            <a:off x="7977836" y="1639860"/>
            <a:ext cx="97671" cy="140961"/>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9" name="Google Shape;339;p18"/>
          <p:cNvPicPr preferRelativeResize="0"/>
          <p:nvPr/>
        </p:nvPicPr>
        <p:blipFill>
          <a:blip r:embed="rId5">
            <a:alphaModFix/>
          </a:blip>
          <a:stretch>
            <a:fillRect/>
          </a:stretch>
        </p:blipFill>
        <p:spPr>
          <a:xfrm flipH="1">
            <a:off x="-109588" y="3967646"/>
            <a:ext cx="775715" cy="527700"/>
          </a:xfrm>
          <a:prstGeom prst="rect">
            <a:avLst/>
          </a:prstGeom>
          <a:noFill/>
          <a:ln>
            <a:noFill/>
          </a:ln>
        </p:spPr>
      </p:pic>
      <p:pic>
        <p:nvPicPr>
          <p:cNvPr id="340" name="Google Shape;340;p18"/>
          <p:cNvPicPr preferRelativeResize="0"/>
          <p:nvPr/>
        </p:nvPicPr>
        <p:blipFill>
          <a:blip r:embed="rId4">
            <a:alphaModFix/>
          </a:blip>
          <a:stretch>
            <a:fillRect/>
          </a:stretch>
        </p:blipFill>
        <p:spPr>
          <a:xfrm flipH="1">
            <a:off x="-109602" y="4175179"/>
            <a:ext cx="1519097" cy="811141"/>
          </a:xfrm>
          <a:prstGeom prst="rect">
            <a:avLst/>
          </a:prstGeom>
          <a:noFill/>
          <a:ln>
            <a:noFill/>
          </a:ln>
        </p:spPr>
      </p:pic>
      <p:sp>
        <p:nvSpPr>
          <p:cNvPr id="341" name="Google Shape;341;p18"/>
          <p:cNvSpPr/>
          <p:nvPr/>
        </p:nvSpPr>
        <p:spPr>
          <a:xfrm flipH="1">
            <a:off x="3707305" y="43989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2_1_1_1_1">
    <p:spTree>
      <p:nvGrpSpPr>
        <p:cNvPr id="342" name="Shape 342"/>
        <p:cNvGrpSpPr/>
        <p:nvPr/>
      </p:nvGrpSpPr>
      <p:grpSpPr>
        <a:xfrm>
          <a:off x="0" y="0"/>
          <a:ext cx="0" cy="0"/>
          <a:chOff x="0" y="0"/>
          <a:chExt cx="0" cy="0"/>
        </a:xfrm>
      </p:grpSpPr>
      <p:pic>
        <p:nvPicPr>
          <p:cNvPr id="343" name="Google Shape;343;p19"/>
          <p:cNvPicPr preferRelativeResize="0"/>
          <p:nvPr/>
        </p:nvPicPr>
        <p:blipFill>
          <a:blip r:embed="rId2">
            <a:alphaModFix/>
          </a:blip>
          <a:stretch>
            <a:fillRect/>
          </a:stretch>
        </p:blipFill>
        <p:spPr>
          <a:xfrm flipH="1">
            <a:off x="0" y="3179775"/>
            <a:ext cx="1968100" cy="1963725"/>
          </a:xfrm>
          <a:prstGeom prst="rect">
            <a:avLst/>
          </a:prstGeom>
          <a:noFill/>
          <a:ln>
            <a:noFill/>
          </a:ln>
        </p:spPr>
      </p:pic>
      <p:pic>
        <p:nvPicPr>
          <p:cNvPr id="344" name="Google Shape;344;p19"/>
          <p:cNvPicPr preferRelativeResize="0"/>
          <p:nvPr/>
        </p:nvPicPr>
        <p:blipFill>
          <a:blip r:embed="rId2">
            <a:alphaModFix/>
          </a:blip>
          <a:stretch>
            <a:fillRect/>
          </a:stretch>
        </p:blipFill>
        <p:spPr>
          <a:xfrm flipH="1" rot="10800000">
            <a:off x="7548904" y="4"/>
            <a:ext cx="1595100" cy="1591548"/>
          </a:xfrm>
          <a:prstGeom prst="rect">
            <a:avLst/>
          </a:prstGeom>
          <a:noFill/>
          <a:ln>
            <a:noFill/>
          </a:ln>
        </p:spPr>
      </p:pic>
      <p:pic>
        <p:nvPicPr>
          <p:cNvPr id="345" name="Google Shape;345;p19"/>
          <p:cNvPicPr preferRelativeResize="0"/>
          <p:nvPr/>
        </p:nvPicPr>
        <p:blipFill>
          <a:blip r:embed="rId3">
            <a:alphaModFix/>
          </a:blip>
          <a:stretch>
            <a:fillRect/>
          </a:stretch>
        </p:blipFill>
        <p:spPr>
          <a:xfrm>
            <a:off x="457058" y="108196"/>
            <a:ext cx="775715" cy="527700"/>
          </a:xfrm>
          <a:prstGeom prst="rect">
            <a:avLst/>
          </a:prstGeom>
          <a:noFill/>
          <a:ln>
            <a:noFill/>
          </a:ln>
        </p:spPr>
      </p:pic>
      <p:sp>
        <p:nvSpPr>
          <p:cNvPr id="346" name="Google Shape;346;p19"/>
          <p:cNvSpPr txBox="1"/>
          <p:nvPr>
            <p:ph type="title"/>
          </p:nvPr>
        </p:nvSpPr>
        <p:spPr>
          <a:xfrm>
            <a:off x="712325" y="1757176"/>
            <a:ext cx="3550500" cy="7410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347" name="Google Shape;347;p19"/>
          <p:cNvSpPr txBox="1"/>
          <p:nvPr>
            <p:ph idx="1" type="subTitle"/>
          </p:nvPr>
        </p:nvSpPr>
        <p:spPr>
          <a:xfrm>
            <a:off x="712325" y="2372014"/>
            <a:ext cx="3550500" cy="10143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48" name="Google Shape;348;p19"/>
          <p:cNvSpPr/>
          <p:nvPr/>
        </p:nvSpPr>
        <p:spPr>
          <a:xfrm flipH="1">
            <a:off x="514146" y="11821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19"/>
          <p:cNvSpPr/>
          <p:nvPr/>
        </p:nvSpPr>
        <p:spPr>
          <a:xfrm flipH="1">
            <a:off x="97865" y="2682425"/>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19"/>
          <p:cNvSpPr/>
          <p:nvPr/>
        </p:nvSpPr>
        <p:spPr>
          <a:xfrm flipH="1">
            <a:off x="5334980" y="346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9"/>
          <p:cNvSpPr/>
          <p:nvPr/>
        </p:nvSpPr>
        <p:spPr>
          <a:xfrm flipH="1">
            <a:off x="1466375" y="657838"/>
            <a:ext cx="107593" cy="95824"/>
          </a:xfrm>
          <a:custGeom>
            <a:rect b="b" l="l" r="r" t="t"/>
            <a:pathLst>
              <a:path extrusionOk="0" h="2239" w="2514">
                <a:moveTo>
                  <a:pt x="1251" y="0"/>
                </a:moveTo>
                <a:cubicBezTo>
                  <a:pt x="1072" y="0"/>
                  <a:pt x="1084" y="250"/>
                  <a:pt x="1061" y="393"/>
                </a:cubicBezTo>
                <a:cubicBezTo>
                  <a:pt x="1001" y="667"/>
                  <a:pt x="644" y="905"/>
                  <a:pt x="239" y="976"/>
                </a:cubicBezTo>
                <a:cubicBezTo>
                  <a:pt x="156" y="1000"/>
                  <a:pt x="48" y="1012"/>
                  <a:pt x="13" y="1072"/>
                </a:cubicBezTo>
                <a:cubicBezTo>
                  <a:pt x="1" y="1119"/>
                  <a:pt x="48" y="1167"/>
                  <a:pt x="108" y="1191"/>
                </a:cubicBezTo>
                <a:cubicBezTo>
                  <a:pt x="168" y="1215"/>
                  <a:pt x="239" y="1226"/>
                  <a:pt x="310" y="1238"/>
                </a:cubicBezTo>
                <a:cubicBezTo>
                  <a:pt x="560" y="1286"/>
                  <a:pt x="751" y="1405"/>
                  <a:pt x="882" y="1560"/>
                </a:cubicBezTo>
                <a:cubicBezTo>
                  <a:pt x="1001" y="1703"/>
                  <a:pt x="1061" y="1869"/>
                  <a:pt x="1084" y="2036"/>
                </a:cubicBezTo>
                <a:cubicBezTo>
                  <a:pt x="1096" y="2119"/>
                  <a:pt x="1132" y="2227"/>
                  <a:pt x="1251" y="2238"/>
                </a:cubicBezTo>
                <a:cubicBezTo>
                  <a:pt x="1382" y="2227"/>
                  <a:pt x="1418" y="2119"/>
                  <a:pt x="1430" y="2036"/>
                </a:cubicBezTo>
                <a:cubicBezTo>
                  <a:pt x="1453" y="1869"/>
                  <a:pt x="1513" y="1703"/>
                  <a:pt x="1632" y="1560"/>
                </a:cubicBezTo>
                <a:cubicBezTo>
                  <a:pt x="1751" y="1405"/>
                  <a:pt x="1953" y="1286"/>
                  <a:pt x="2192" y="1238"/>
                </a:cubicBezTo>
                <a:cubicBezTo>
                  <a:pt x="2263" y="1226"/>
                  <a:pt x="2346" y="1215"/>
                  <a:pt x="2406" y="1191"/>
                </a:cubicBezTo>
                <a:cubicBezTo>
                  <a:pt x="2465" y="1167"/>
                  <a:pt x="2513" y="1119"/>
                  <a:pt x="2489" y="1072"/>
                </a:cubicBezTo>
                <a:cubicBezTo>
                  <a:pt x="2465" y="1012"/>
                  <a:pt x="2358" y="1000"/>
                  <a:pt x="2275" y="976"/>
                </a:cubicBezTo>
                <a:cubicBezTo>
                  <a:pt x="1870" y="905"/>
                  <a:pt x="1525" y="667"/>
                  <a:pt x="1477" y="393"/>
                </a:cubicBezTo>
                <a:cubicBezTo>
                  <a:pt x="1453" y="250"/>
                  <a:pt x="143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9"/>
          <p:cNvSpPr/>
          <p:nvPr/>
        </p:nvSpPr>
        <p:spPr>
          <a:xfrm flipH="1">
            <a:off x="8705655" y="12662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9"/>
          <p:cNvSpPr/>
          <p:nvPr/>
        </p:nvSpPr>
        <p:spPr>
          <a:xfrm rot="198679">
            <a:off x="3197749" y="3898090"/>
            <a:ext cx="93173" cy="130945"/>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9"/>
          <p:cNvSpPr/>
          <p:nvPr/>
        </p:nvSpPr>
        <p:spPr>
          <a:xfrm rot="-4032399">
            <a:off x="3040663" y="4772727"/>
            <a:ext cx="155691"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9"/>
          <p:cNvSpPr/>
          <p:nvPr/>
        </p:nvSpPr>
        <p:spPr>
          <a:xfrm rot="5400000">
            <a:off x="1408896" y="3102328"/>
            <a:ext cx="95099" cy="74097"/>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9"/>
          <p:cNvSpPr/>
          <p:nvPr/>
        </p:nvSpPr>
        <p:spPr>
          <a:xfrm rot="5400000">
            <a:off x="1528208" y="4350032"/>
            <a:ext cx="157623" cy="112887"/>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9"/>
          <p:cNvSpPr/>
          <p:nvPr/>
        </p:nvSpPr>
        <p:spPr>
          <a:xfrm rot="5400000">
            <a:off x="8012255" y="654895"/>
            <a:ext cx="104046"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9"/>
          <p:cNvSpPr/>
          <p:nvPr/>
        </p:nvSpPr>
        <p:spPr>
          <a:xfrm rot="684224">
            <a:off x="7466090" y="4454116"/>
            <a:ext cx="85509" cy="171607"/>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9"/>
          <p:cNvSpPr/>
          <p:nvPr/>
        </p:nvSpPr>
        <p:spPr>
          <a:xfrm rot="1747020">
            <a:off x="1082614" y="1639860"/>
            <a:ext cx="97671" cy="140961"/>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60" name="Google Shape;360;p19"/>
          <p:cNvPicPr preferRelativeResize="0"/>
          <p:nvPr/>
        </p:nvPicPr>
        <p:blipFill>
          <a:blip r:embed="rId4">
            <a:alphaModFix/>
          </a:blip>
          <a:stretch>
            <a:fillRect/>
          </a:stretch>
        </p:blipFill>
        <p:spPr>
          <a:xfrm>
            <a:off x="-416784" y="275154"/>
            <a:ext cx="1519097" cy="811141"/>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3">
    <p:spTree>
      <p:nvGrpSpPr>
        <p:cNvPr id="361" name="Shape 361"/>
        <p:cNvGrpSpPr/>
        <p:nvPr/>
      </p:nvGrpSpPr>
      <p:grpSpPr>
        <a:xfrm>
          <a:off x="0" y="0"/>
          <a:ext cx="0" cy="0"/>
          <a:chOff x="0" y="0"/>
          <a:chExt cx="0" cy="0"/>
        </a:xfrm>
      </p:grpSpPr>
      <p:sp>
        <p:nvSpPr>
          <p:cNvPr id="362" name="Google Shape;362;p20"/>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algn="ctr">
              <a:lnSpc>
                <a:spcPct val="115000"/>
              </a:lnSpc>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63" name="Google Shape;363;p20"/>
          <p:cNvSpPr txBox="1"/>
          <p:nvPr>
            <p:ph idx="2" type="title"/>
          </p:nvPr>
        </p:nvSpPr>
        <p:spPr>
          <a:xfrm>
            <a:off x="720000" y="3213651"/>
            <a:ext cx="233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364" name="Google Shape;364;p20"/>
          <p:cNvSpPr txBox="1"/>
          <p:nvPr>
            <p:ph idx="1" type="subTitle"/>
          </p:nvPr>
        </p:nvSpPr>
        <p:spPr>
          <a:xfrm>
            <a:off x="720000" y="3800176"/>
            <a:ext cx="2336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65" name="Google Shape;365;p20"/>
          <p:cNvSpPr txBox="1"/>
          <p:nvPr>
            <p:ph idx="3" type="title"/>
          </p:nvPr>
        </p:nvSpPr>
        <p:spPr>
          <a:xfrm>
            <a:off x="3403800" y="2559303"/>
            <a:ext cx="233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366" name="Google Shape;366;p20"/>
          <p:cNvSpPr txBox="1"/>
          <p:nvPr>
            <p:ph idx="4" type="subTitle"/>
          </p:nvPr>
        </p:nvSpPr>
        <p:spPr>
          <a:xfrm>
            <a:off x="3403800" y="3145828"/>
            <a:ext cx="2336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67" name="Google Shape;367;p20"/>
          <p:cNvSpPr txBox="1"/>
          <p:nvPr>
            <p:ph idx="5" type="title"/>
          </p:nvPr>
        </p:nvSpPr>
        <p:spPr>
          <a:xfrm>
            <a:off x="6087600" y="3213651"/>
            <a:ext cx="233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368" name="Google Shape;368;p20"/>
          <p:cNvSpPr txBox="1"/>
          <p:nvPr>
            <p:ph idx="6" type="subTitle"/>
          </p:nvPr>
        </p:nvSpPr>
        <p:spPr>
          <a:xfrm>
            <a:off x="6087600" y="3800176"/>
            <a:ext cx="2336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369" name="Google Shape;369;p20"/>
          <p:cNvGrpSpPr/>
          <p:nvPr/>
        </p:nvGrpSpPr>
        <p:grpSpPr>
          <a:xfrm flipH="1" rot="-5400000">
            <a:off x="2467129" y="-1978497"/>
            <a:ext cx="4190616" cy="8517319"/>
            <a:chOff x="770370" y="-1137220"/>
            <a:chExt cx="3209233" cy="6522682"/>
          </a:xfrm>
        </p:grpSpPr>
        <p:sp>
          <p:nvSpPr>
            <p:cNvPr id="370" name="Google Shape;370;p20"/>
            <p:cNvSpPr/>
            <p:nvPr/>
          </p:nvSpPr>
          <p:spPr>
            <a:xfrm rot="-5201321">
              <a:off x="3774292" y="1853982"/>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0"/>
            <p:cNvSpPr/>
            <p:nvPr/>
          </p:nvSpPr>
          <p:spPr>
            <a:xfrm rot="-9432399">
              <a:off x="1129230" y="-871147"/>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0"/>
            <p:cNvSpPr/>
            <p:nvPr/>
          </p:nvSpPr>
          <p:spPr>
            <a:xfrm>
              <a:off x="1408100" y="5178392"/>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0"/>
            <p:cNvSpPr/>
            <p:nvPr/>
          </p:nvSpPr>
          <p:spPr>
            <a:xfrm>
              <a:off x="3089856" y="5299012"/>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0"/>
            <p:cNvSpPr/>
            <p:nvPr/>
          </p:nvSpPr>
          <p:spPr>
            <a:xfrm>
              <a:off x="872085"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rgbClr val="FF9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0"/>
            <p:cNvSpPr/>
            <p:nvPr/>
          </p:nvSpPr>
          <p:spPr>
            <a:xfrm rot="-4715776">
              <a:off x="3875974" y="-1157842"/>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0"/>
            <p:cNvSpPr/>
            <p:nvPr/>
          </p:nvSpPr>
          <p:spPr>
            <a:xfrm rot="-3652980">
              <a:off x="798323" y="4604721"/>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77" name="Google Shape;377;p20"/>
          <p:cNvPicPr preferRelativeResize="0"/>
          <p:nvPr/>
        </p:nvPicPr>
        <p:blipFill>
          <a:blip r:embed="rId2">
            <a:alphaModFix/>
          </a:blip>
          <a:stretch>
            <a:fillRect/>
          </a:stretch>
        </p:blipFill>
        <p:spPr>
          <a:xfrm rot="5400000">
            <a:off x="4261100" y="-42950"/>
            <a:ext cx="621800" cy="9884500"/>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30" name="Shape 30"/>
        <p:cNvGrpSpPr/>
        <p:nvPr/>
      </p:nvGrpSpPr>
      <p:grpSpPr>
        <a:xfrm>
          <a:off x="0" y="0"/>
          <a:ext cx="0" cy="0"/>
          <a:chOff x="0" y="0"/>
          <a:chExt cx="0" cy="0"/>
        </a:xfrm>
      </p:grpSpPr>
      <p:sp>
        <p:nvSpPr>
          <p:cNvPr id="31" name="Google Shape;31;p3"/>
          <p:cNvSpPr txBox="1"/>
          <p:nvPr>
            <p:ph type="title"/>
          </p:nvPr>
        </p:nvSpPr>
        <p:spPr>
          <a:xfrm>
            <a:off x="1695050" y="2332025"/>
            <a:ext cx="5754000" cy="1076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5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2" name="Google Shape;32;p3"/>
          <p:cNvSpPr txBox="1"/>
          <p:nvPr>
            <p:ph hasCustomPrompt="1" idx="2" type="title"/>
          </p:nvPr>
        </p:nvSpPr>
        <p:spPr>
          <a:xfrm>
            <a:off x="3999171" y="1261625"/>
            <a:ext cx="11310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000">
                <a:solidFill>
                  <a:schemeClr val="accent5"/>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33" name="Google Shape;33;p3"/>
          <p:cNvSpPr txBox="1"/>
          <p:nvPr>
            <p:ph idx="1" type="subTitle"/>
          </p:nvPr>
        </p:nvSpPr>
        <p:spPr>
          <a:xfrm>
            <a:off x="3153150" y="3360775"/>
            <a:ext cx="2837700" cy="71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4" name="Google Shape;34;p3"/>
          <p:cNvSpPr/>
          <p:nvPr/>
        </p:nvSpPr>
        <p:spPr>
          <a:xfrm flipH="1">
            <a:off x="2894668" y="338175"/>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3"/>
          <p:cNvSpPr/>
          <p:nvPr/>
        </p:nvSpPr>
        <p:spPr>
          <a:xfrm flipH="1">
            <a:off x="6043908" y="346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3"/>
          <p:cNvSpPr/>
          <p:nvPr/>
        </p:nvSpPr>
        <p:spPr>
          <a:xfrm flipH="1" rot="-5400000">
            <a:off x="1750747" y="654895"/>
            <a:ext cx="104046"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3"/>
          <p:cNvSpPr/>
          <p:nvPr/>
        </p:nvSpPr>
        <p:spPr>
          <a:xfrm flipH="1" rot="-1747020">
            <a:off x="8000963" y="2097060"/>
            <a:ext cx="97671" cy="140961"/>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3"/>
          <p:cNvSpPr/>
          <p:nvPr/>
        </p:nvSpPr>
        <p:spPr>
          <a:xfrm flipH="1" rot="-5400000">
            <a:off x="8363053" y="3102328"/>
            <a:ext cx="95099" cy="74097"/>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3"/>
          <p:cNvSpPr/>
          <p:nvPr/>
        </p:nvSpPr>
        <p:spPr>
          <a:xfrm flipH="1" rot="-198679">
            <a:off x="6576127" y="3898090"/>
            <a:ext cx="93173" cy="130945"/>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3"/>
          <p:cNvSpPr/>
          <p:nvPr/>
        </p:nvSpPr>
        <p:spPr>
          <a:xfrm flipH="1" rot="-684224">
            <a:off x="3229850" y="4149316"/>
            <a:ext cx="85509" cy="171607"/>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3"/>
          <p:cNvSpPr/>
          <p:nvPr/>
        </p:nvSpPr>
        <p:spPr>
          <a:xfrm flipH="1" rot="-5400000">
            <a:off x="8181217" y="4350032"/>
            <a:ext cx="157623" cy="112887"/>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3"/>
          <p:cNvSpPr/>
          <p:nvPr/>
        </p:nvSpPr>
        <p:spPr>
          <a:xfrm flipH="1" rot="4032399">
            <a:off x="6670694" y="4772727"/>
            <a:ext cx="155691"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rgbClr val="95CF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3"/>
          <p:cNvSpPr/>
          <p:nvPr/>
        </p:nvSpPr>
        <p:spPr>
          <a:xfrm flipH="1">
            <a:off x="1223074" y="11821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3"/>
          <p:cNvSpPr/>
          <p:nvPr/>
        </p:nvSpPr>
        <p:spPr>
          <a:xfrm flipH="1">
            <a:off x="7580958" y="13729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3"/>
          <p:cNvSpPr/>
          <p:nvPr/>
        </p:nvSpPr>
        <p:spPr>
          <a:xfrm flipH="1">
            <a:off x="2175303" y="1419838"/>
            <a:ext cx="107593" cy="95824"/>
          </a:xfrm>
          <a:custGeom>
            <a:rect b="b" l="l" r="r" t="t"/>
            <a:pathLst>
              <a:path extrusionOk="0" h="2239" w="2514">
                <a:moveTo>
                  <a:pt x="1251" y="0"/>
                </a:moveTo>
                <a:cubicBezTo>
                  <a:pt x="1072" y="0"/>
                  <a:pt x="1084" y="250"/>
                  <a:pt x="1061" y="393"/>
                </a:cubicBezTo>
                <a:cubicBezTo>
                  <a:pt x="1001" y="667"/>
                  <a:pt x="644" y="905"/>
                  <a:pt x="239" y="976"/>
                </a:cubicBezTo>
                <a:cubicBezTo>
                  <a:pt x="156" y="1000"/>
                  <a:pt x="48" y="1012"/>
                  <a:pt x="13" y="1072"/>
                </a:cubicBezTo>
                <a:cubicBezTo>
                  <a:pt x="1" y="1119"/>
                  <a:pt x="48" y="1167"/>
                  <a:pt x="108" y="1191"/>
                </a:cubicBezTo>
                <a:cubicBezTo>
                  <a:pt x="168" y="1215"/>
                  <a:pt x="239" y="1226"/>
                  <a:pt x="310" y="1238"/>
                </a:cubicBezTo>
                <a:cubicBezTo>
                  <a:pt x="560" y="1286"/>
                  <a:pt x="751" y="1405"/>
                  <a:pt x="882" y="1560"/>
                </a:cubicBezTo>
                <a:cubicBezTo>
                  <a:pt x="1001" y="1703"/>
                  <a:pt x="1061" y="1869"/>
                  <a:pt x="1084" y="2036"/>
                </a:cubicBezTo>
                <a:cubicBezTo>
                  <a:pt x="1096" y="2119"/>
                  <a:pt x="1132" y="2227"/>
                  <a:pt x="1251" y="2238"/>
                </a:cubicBezTo>
                <a:cubicBezTo>
                  <a:pt x="1382" y="2227"/>
                  <a:pt x="1418" y="2119"/>
                  <a:pt x="1430" y="2036"/>
                </a:cubicBezTo>
                <a:cubicBezTo>
                  <a:pt x="1453" y="1869"/>
                  <a:pt x="1513" y="1703"/>
                  <a:pt x="1632" y="1560"/>
                </a:cubicBezTo>
                <a:cubicBezTo>
                  <a:pt x="1751" y="1405"/>
                  <a:pt x="1953" y="1286"/>
                  <a:pt x="2192" y="1238"/>
                </a:cubicBezTo>
                <a:cubicBezTo>
                  <a:pt x="2263" y="1226"/>
                  <a:pt x="2346" y="1215"/>
                  <a:pt x="2406" y="1191"/>
                </a:cubicBezTo>
                <a:cubicBezTo>
                  <a:pt x="2465" y="1167"/>
                  <a:pt x="2513" y="1119"/>
                  <a:pt x="2489" y="1072"/>
                </a:cubicBezTo>
                <a:cubicBezTo>
                  <a:pt x="2465" y="1012"/>
                  <a:pt x="2358" y="1000"/>
                  <a:pt x="2275" y="976"/>
                </a:cubicBezTo>
                <a:cubicBezTo>
                  <a:pt x="1870" y="905"/>
                  <a:pt x="1525" y="667"/>
                  <a:pt x="1477" y="393"/>
                </a:cubicBezTo>
                <a:cubicBezTo>
                  <a:pt x="1453" y="250"/>
                  <a:pt x="143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3"/>
          <p:cNvSpPr/>
          <p:nvPr/>
        </p:nvSpPr>
        <p:spPr>
          <a:xfrm flipH="1">
            <a:off x="360003" y="1940567"/>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3"/>
          <p:cNvSpPr/>
          <p:nvPr/>
        </p:nvSpPr>
        <p:spPr>
          <a:xfrm flipH="1">
            <a:off x="931993" y="2809750"/>
            <a:ext cx="140162" cy="188609"/>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8" name="Google Shape;48;p3"/>
          <p:cNvPicPr preferRelativeResize="0"/>
          <p:nvPr/>
        </p:nvPicPr>
        <p:blipFill>
          <a:blip r:embed="rId2">
            <a:alphaModFix/>
          </a:blip>
          <a:stretch>
            <a:fillRect/>
          </a:stretch>
        </p:blipFill>
        <p:spPr>
          <a:xfrm rot="5400000">
            <a:off x="-2712" y="2722382"/>
            <a:ext cx="2423823" cy="2418413"/>
          </a:xfrm>
          <a:prstGeom prst="rect">
            <a:avLst/>
          </a:prstGeom>
          <a:noFill/>
          <a:ln>
            <a:noFill/>
          </a:ln>
        </p:spPr>
      </p:pic>
      <p:pic>
        <p:nvPicPr>
          <p:cNvPr id="49" name="Google Shape;49;p3"/>
          <p:cNvPicPr preferRelativeResize="0"/>
          <p:nvPr/>
        </p:nvPicPr>
        <p:blipFill>
          <a:blip r:embed="rId2">
            <a:alphaModFix/>
          </a:blip>
          <a:stretch>
            <a:fillRect/>
          </a:stretch>
        </p:blipFill>
        <p:spPr>
          <a:xfrm rot="-5400000">
            <a:off x="6722888" y="2707"/>
            <a:ext cx="2423823" cy="2418413"/>
          </a:xfrm>
          <a:prstGeom prst="rect">
            <a:avLst/>
          </a:prstGeom>
          <a:noFill/>
          <a:ln>
            <a:noFill/>
          </a:ln>
        </p:spPr>
      </p:pic>
      <p:pic>
        <p:nvPicPr>
          <p:cNvPr id="50" name="Google Shape;50;p3"/>
          <p:cNvPicPr preferRelativeResize="0"/>
          <p:nvPr/>
        </p:nvPicPr>
        <p:blipFill>
          <a:blip r:embed="rId3">
            <a:alphaModFix/>
          </a:blip>
          <a:stretch>
            <a:fillRect/>
          </a:stretch>
        </p:blipFill>
        <p:spPr>
          <a:xfrm>
            <a:off x="-277300" y="540000"/>
            <a:ext cx="1345050" cy="915000"/>
          </a:xfrm>
          <a:prstGeom prst="rect">
            <a:avLst/>
          </a:prstGeom>
          <a:noFill/>
          <a:ln>
            <a:noFill/>
          </a:ln>
        </p:spPr>
      </p:pic>
      <p:pic>
        <p:nvPicPr>
          <p:cNvPr id="51" name="Google Shape;51;p3"/>
          <p:cNvPicPr preferRelativeResize="0"/>
          <p:nvPr/>
        </p:nvPicPr>
        <p:blipFill>
          <a:blip r:embed="rId4">
            <a:alphaModFix/>
          </a:blip>
          <a:stretch>
            <a:fillRect/>
          </a:stretch>
        </p:blipFill>
        <p:spPr>
          <a:xfrm>
            <a:off x="7272925" y="3502325"/>
            <a:ext cx="2302150" cy="1101175"/>
          </a:xfrm>
          <a:prstGeom prst="rect">
            <a:avLst/>
          </a:prstGeom>
          <a:noFill/>
          <a:ln>
            <a:noFill/>
          </a:ln>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3_1">
    <p:spTree>
      <p:nvGrpSpPr>
        <p:cNvPr id="378" name="Shape 378"/>
        <p:cNvGrpSpPr/>
        <p:nvPr/>
      </p:nvGrpSpPr>
      <p:grpSpPr>
        <a:xfrm>
          <a:off x="0" y="0"/>
          <a:ext cx="0" cy="0"/>
          <a:chOff x="0" y="0"/>
          <a:chExt cx="0" cy="0"/>
        </a:xfrm>
      </p:grpSpPr>
      <p:pic>
        <p:nvPicPr>
          <p:cNvPr id="379" name="Google Shape;379;p21"/>
          <p:cNvPicPr preferRelativeResize="0"/>
          <p:nvPr/>
        </p:nvPicPr>
        <p:blipFill>
          <a:blip r:embed="rId2">
            <a:alphaModFix/>
          </a:blip>
          <a:stretch>
            <a:fillRect/>
          </a:stretch>
        </p:blipFill>
        <p:spPr>
          <a:xfrm>
            <a:off x="209408" y="2062408"/>
            <a:ext cx="775715" cy="527700"/>
          </a:xfrm>
          <a:prstGeom prst="rect">
            <a:avLst/>
          </a:prstGeom>
          <a:noFill/>
          <a:ln>
            <a:noFill/>
          </a:ln>
        </p:spPr>
      </p:pic>
      <p:sp>
        <p:nvSpPr>
          <p:cNvPr id="380" name="Google Shape;380;p21"/>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81" name="Google Shape;381;p21"/>
          <p:cNvSpPr txBox="1"/>
          <p:nvPr>
            <p:ph idx="2" type="title"/>
          </p:nvPr>
        </p:nvSpPr>
        <p:spPr>
          <a:xfrm>
            <a:off x="1606275" y="2566959"/>
            <a:ext cx="2336400" cy="360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382" name="Google Shape;382;p21"/>
          <p:cNvSpPr txBox="1"/>
          <p:nvPr>
            <p:ph idx="1" type="subTitle"/>
          </p:nvPr>
        </p:nvSpPr>
        <p:spPr>
          <a:xfrm>
            <a:off x="1606275" y="2985775"/>
            <a:ext cx="2336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83" name="Google Shape;383;p21"/>
          <p:cNvSpPr txBox="1"/>
          <p:nvPr>
            <p:ph idx="3" type="title"/>
          </p:nvPr>
        </p:nvSpPr>
        <p:spPr>
          <a:xfrm>
            <a:off x="1606275" y="3697109"/>
            <a:ext cx="2336400" cy="360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384" name="Google Shape;384;p21"/>
          <p:cNvSpPr txBox="1"/>
          <p:nvPr>
            <p:ph idx="4" type="subTitle"/>
          </p:nvPr>
        </p:nvSpPr>
        <p:spPr>
          <a:xfrm>
            <a:off x="1606275" y="4115925"/>
            <a:ext cx="2336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85" name="Google Shape;385;p21"/>
          <p:cNvSpPr txBox="1"/>
          <p:nvPr>
            <p:ph idx="5" type="title"/>
          </p:nvPr>
        </p:nvSpPr>
        <p:spPr>
          <a:xfrm>
            <a:off x="1606275" y="1436809"/>
            <a:ext cx="2336400" cy="360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386" name="Google Shape;386;p21"/>
          <p:cNvSpPr txBox="1"/>
          <p:nvPr>
            <p:ph idx="6" type="subTitle"/>
          </p:nvPr>
        </p:nvSpPr>
        <p:spPr>
          <a:xfrm>
            <a:off x="1606275" y="1855625"/>
            <a:ext cx="2336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387" name="Google Shape;387;p21"/>
          <p:cNvGrpSpPr/>
          <p:nvPr/>
        </p:nvGrpSpPr>
        <p:grpSpPr>
          <a:xfrm rot="5400000">
            <a:off x="2215446" y="-1611339"/>
            <a:ext cx="4783948" cy="8184773"/>
            <a:chOff x="463599" y="-1550381"/>
            <a:chExt cx="3663615" cy="6268014"/>
          </a:xfrm>
        </p:grpSpPr>
        <p:sp>
          <p:nvSpPr>
            <p:cNvPr id="388" name="Google Shape;388;p21"/>
            <p:cNvSpPr/>
            <p:nvPr/>
          </p:nvSpPr>
          <p:spPr>
            <a:xfrm rot="-5201321">
              <a:off x="2690723" y="-1562008"/>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1"/>
            <p:cNvSpPr/>
            <p:nvPr/>
          </p:nvSpPr>
          <p:spPr>
            <a:xfrm rot="-9432399">
              <a:off x="4002316" y="3474522"/>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1"/>
            <p:cNvSpPr/>
            <p:nvPr/>
          </p:nvSpPr>
          <p:spPr>
            <a:xfrm>
              <a:off x="1230794" y="439550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1"/>
            <p:cNvSpPr/>
            <p:nvPr/>
          </p:nvSpPr>
          <p:spPr>
            <a:xfrm>
              <a:off x="3694447" y="461546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1"/>
            <p:cNvSpPr/>
            <p:nvPr/>
          </p:nvSpPr>
          <p:spPr>
            <a:xfrm>
              <a:off x="463599"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1"/>
            <p:cNvSpPr/>
            <p:nvPr/>
          </p:nvSpPr>
          <p:spPr>
            <a:xfrm rot="-4715776">
              <a:off x="3711525" y="-1519191"/>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1"/>
            <p:cNvSpPr/>
            <p:nvPr/>
          </p:nvSpPr>
          <p:spPr>
            <a:xfrm>
              <a:off x="3905507" y="2658234"/>
              <a:ext cx="6401" cy="3693"/>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1"/>
            <p:cNvSpPr/>
            <p:nvPr/>
          </p:nvSpPr>
          <p:spPr>
            <a:xfrm rot="-3652980">
              <a:off x="798323" y="4604721"/>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 name="Google Shape;396;p21"/>
          <p:cNvGrpSpPr/>
          <p:nvPr/>
        </p:nvGrpSpPr>
        <p:grpSpPr>
          <a:xfrm>
            <a:off x="4805950" y="4436925"/>
            <a:ext cx="128450" cy="183475"/>
            <a:chOff x="-1054250" y="1432850"/>
            <a:chExt cx="128450" cy="183475"/>
          </a:xfrm>
        </p:grpSpPr>
        <p:sp>
          <p:nvSpPr>
            <p:cNvPr id="397" name="Google Shape;397;p21"/>
            <p:cNvSpPr/>
            <p:nvPr/>
          </p:nvSpPr>
          <p:spPr>
            <a:xfrm>
              <a:off x="-1054250" y="1432850"/>
              <a:ext cx="128450" cy="183475"/>
            </a:xfrm>
            <a:custGeom>
              <a:rect b="b" l="l" r="r" t="t"/>
              <a:pathLst>
                <a:path extrusionOk="0" h="7339" w="5138">
                  <a:moveTo>
                    <a:pt x="2436" y="2502"/>
                  </a:moveTo>
                  <a:cubicBezTo>
                    <a:pt x="2436" y="2502"/>
                    <a:pt x="2436" y="2535"/>
                    <a:pt x="2436" y="2535"/>
                  </a:cubicBezTo>
                  <a:cubicBezTo>
                    <a:pt x="2436" y="2569"/>
                    <a:pt x="2402" y="2569"/>
                    <a:pt x="2369" y="2569"/>
                  </a:cubicBezTo>
                  <a:cubicBezTo>
                    <a:pt x="2369" y="2569"/>
                    <a:pt x="2369" y="2535"/>
                    <a:pt x="2336" y="2535"/>
                  </a:cubicBezTo>
                  <a:cubicBezTo>
                    <a:pt x="2369" y="2535"/>
                    <a:pt x="2402" y="2502"/>
                    <a:pt x="2436" y="2502"/>
                  </a:cubicBezTo>
                  <a:close/>
                  <a:moveTo>
                    <a:pt x="3570" y="2702"/>
                  </a:moveTo>
                  <a:cubicBezTo>
                    <a:pt x="3570" y="2702"/>
                    <a:pt x="3570" y="2735"/>
                    <a:pt x="3603" y="2735"/>
                  </a:cubicBezTo>
                  <a:cubicBezTo>
                    <a:pt x="3537" y="2802"/>
                    <a:pt x="3470" y="2835"/>
                    <a:pt x="3370" y="2869"/>
                  </a:cubicBezTo>
                  <a:cubicBezTo>
                    <a:pt x="3336" y="2869"/>
                    <a:pt x="3270" y="2869"/>
                    <a:pt x="3203" y="2835"/>
                  </a:cubicBezTo>
                  <a:cubicBezTo>
                    <a:pt x="3203" y="2835"/>
                    <a:pt x="3203" y="2802"/>
                    <a:pt x="3203" y="2769"/>
                  </a:cubicBezTo>
                  <a:cubicBezTo>
                    <a:pt x="3303" y="2735"/>
                    <a:pt x="3437" y="2702"/>
                    <a:pt x="3570" y="2702"/>
                  </a:cubicBezTo>
                  <a:close/>
                  <a:moveTo>
                    <a:pt x="1502" y="3769"/>
                  </a:moveTo>
                  <a:cubicBezTo>
                    <a:pt x="1502" y="3803"/>
                    <a:pt x="1502" y="3803"/>
                    <a:pt x="1502" y="3803"/>
                  </a:cubicBezTo>
                  <a:cubicBezTo>
                    <a:pt x="1502" y="3836"/>
                    <a:pt x="1502" y="3870"/>
                    <a:pt x="1468" y="3903"/>
                  </a:cubicBezTo>
                  <a:cubicBezTo>
                    <a:pt x="1468" y="3870"/>
                    <a:pt x="1468" y="3870"/>
                    <a:pt x="1468" y="3870"/>
                  </a:cubicBezTo>
                  <a:cubicBezTo>
                    <a:pt x="1468" y="3836"/>
                    <a:pt x="1468" y="3803"/>
                    <a:pt x="1502" y="3769"/>
                  </a:cubicBezTo>
                  <a:close/>
                  <a:moveTo>
                    <a:pt x="568" y="4136"/>
                  </a:moveTo>
                  <a:cubicBezTo>
                    <a:pt x="568" y="4136"/>
                    <a:pt x="601" y="4170"/>
                    <a:pt x="668" y="4236"/>
                  </a:cubicBezTo>
                  <a:cubicBezTo>
                    <a:pt x="568" y="4203"/>
                    <a:pt x="501" y="4203"/>
                    <a:pt x="468" y="4203"/>
                  </a:cubicBezTo>
                  <a:cubicBezTo>
                    <a:pt x="501" y="4170"/>
                    <a:pt x="534" y="4136"/>
                    <a:pt x="568" y="4136"/>
                  </a:cubicBezTo>
                  <a:close/>
                  <a:moveTo>
                    <a:pt x="2436" y="0"/>
                  </a:moveTo>
                  <a:cubicBezTo>
                    <a:pt x="2202" y="33"/>
                    <a:pt x="2069" y="167"/>
                    <a:pt x="2036" y="467"/>
                  </a:cubicBezTo>
                  <a:cubicBezTo>
                    <a:pt x="2036" y="634"/>
                    <a:pt x="2036" y="801"/>
                    <a:pt x="2036" y="967"/>
                  </a:cubicBezTo>
                  <a:cubicBezTo>
                    <a:pt x="2002" y="1768"/>
                    <a:pt x="1569" y="2402"/>
                    <a:pt x="1268" y="3069"/>
                  </a:cubicBezTo>
                  <a:cubicBezTo>
                    <a:pt x="1168" y="3269"/>
                    <a:pt x="901" y="3403"/>
                    <a:pt x="701" y="3569"/>
                  </a:cubicBezTo>
                  <a:cubicBezTo>
                    <a:pt x="568" y="3636"/>
                    <a:pt x="401" y="3703"/>
                    <a:pt x="268" y="3803"/>
                  </a:cubicBezTo>
                  <a:cubicBezTo>
                    <a:pt x="1" y="4003"/>
                    <a:pt x="34" y="4370"/>
                    <a:pt x="368" y="4503"/>
                  </a:cubicBezTo>
                  <a:cubicBezTo>
                    <a:pt x="534" y="4570"/>
                    <a:pt x="735" y="4603"/>
                    <a:pt x="935" y="4670"/>
                  </a:cubicBezTo>
                  <a:cubicBezTo>
                    <a:pt x="1502" y="4870"/>
                    <a:pt x="1969" y="5237"/>
                    <a:pt x="2169" y="5838"/>
                  </a:cubicBezTo>
                  <a:cubicBezTo>
                    <a:pt x="2302" y="6171"/>
                    <a:pt x="2336" y="6538"/>
                    <a:pt x="2402" y="6905"/>
                  </a:cubicBezTo>
                  <a:cubicBezTo>
                    <a:pt x="2436" y="7139"/>
                    <a:pt x="2536" y="7339"/>
                    <a:pt x="2803" y="7339"/>
                  </a:cubicBezTo>
                  <a:cubicBezTo>
                    <a:pt x="3070" y="7339"/>
                    <a:pt x="3170" y="7239"/>
                    <a:pt x="3170" y="6872"/>
                  </a:cubicBezTo>
                  <a:cubicBezTo>
                    <a:pt x="3203" y="6038"/>
                    <a:pt x="3470" y="5304"/>
                    <a:pt x="4037" y="4670"/>
                  </a:cubicBezTo>
                  <a:cubicBezTo>
                    <a:pt x="4237" y="4470"/>
                    <a:pt x="4404" y="4303"/>
                    <a:pt x="4604" y="4103"/>
                  </a:cubicBezTo>
                  <a:cubicBezTo>
                    <a:pt x="4804" y="3903"/>
                    <a:pt x="5038" y="3536"/>
                    <a:pt x="5038" y="3403"/>
                  </a:cubicBezTo>
                  <a:cubicBezTo>
                    <a:pt x="5138" y="3169"/>
                    <a:pt x="4971" y="3069"/>
                    <a:pt x="4804" y="2969"/>
                  </a:cubicBezTo>
                  <a:cubicBezTo>
                    <a:pt x="4671" y="2936"/>
                    <a:pt x="4537" y="2902"/>
                    <a:pt x="4437" y="2869"/>
                  </a:cubicBezTo>
                  <a:cubicBezTo>
                    <a:pt x="3570" y="2602"/>
                    <a:pt x="3136" y="1968"/>
                    <a:pt x="2970" y="1134"/>
                  </a:cubicBezTo>
                  <a:cubicBezTo>
                    <a:pt x="2936" y="867"/>
                    <a:pt x="2903" y="634"/>
                    <a:pt x="2869" y="400"/>
                  </a:cubicBezTo>
                  <a:cubicBezTo>
                    <a:pt x="2836" y="134"/>
                    <a:pt x="2736" y="0"/>
                    <a:pt x="2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1"/>
            <p:cNvSpPr/>
            <p:nvPr/>
          </p:nvSpPr>
          <p:spPr>
            <a:xfrm>
              <a:off x="-974175" y="1500400"/>
              <a:ext cx="10025" cy="4175"/>
            </a:xfrm>
            <a:custGeom>
              <a:rect b="b" l="l" r="r" t="t"/>
              <a:pathLst>
                <a:path extrusionOk="0" h="167" w="401">
                  <a:moveTo>
                    <a:pt x="367" y="0"/>
                  </a:moveTo>
                  <a:cubicBezTo>
                    <a:pt x="234" y="0"/>
                    <a:pt x="100" y="33"/>
                    <a:pt x="0" y="67"/>
                  </a:cubicBezTo>
                  <a:cubicBezTo>
                    <a:pt x="0" y="100"/>
                    <a:pt x="0" y="133"/>
                    <a:pt x="0" y="133"/>
                  </a:cubicBezTo>
                  <a:cubicBezTo>
                    <a:pt x="67" y="167"/>
                    <a:pt x="133" y="167"/>
                    <a:pt x="167" y="167"/>
                  </a:cubicBezTo>
                  <a:cubicBezTo>
                    <a:pt x="267" y="133"/>
                    <a:pt x="334" y="100"/>
                    <a:pt x="400" y="33"/>
                  </a:cubicBezTo>
                  <a:cubicBezTo>
                    <a:pt x="367" y="33"/>
                    <a:pt x="367" y="0"/>
                    <a:pt x="367" y="0"/>
                  </a:cubicBezTo>
                  <a:close/>
                </a:path>
              </a:pathLst>
            </a:custGeom>
            <a:solidFill>
              <a:srgbClr val="FE93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1"/>
            <p:cNvSpPr/>
            <p:nvPr/>
          </p:nvSpPr>
          <p:spPr>
            <a:xfrm>
              <a:off x="-1042575" y="1536250"/>
              <a:ext cx="5025" cy="2525"/>
            </a:xfrm>
            <a:custGeom>
              <a:rect b="b" l="l" r="r" t="t"/>
              <a:pathLst>
                <a:path extrusionOk="0" h="101" w="201">
                  <a:moveTo>
                    <a:pt x="101" y="0"/>
                  </a:moveTo>
                  <a:cubicBezTo>
                    <a:pt x="67" y="0"/>
                    <a:pt x="34" y="34"/>
                    <a:pt x="1" y="67"/>
                  </a:cubicBezTo>
                  <a:cubicBezTo>
                    <a:pt x="34" y="67"/>
                    <a:pt x="101" y="67"/>
                    <a:pt x="201" y="100"/>
                  </a:cubicBezTo>
                  <a:cubicBezTo>
                    <a:pt x="134" y="34"/>
                    <a:pt x="101" y="0"/>
                    <a:pt x="1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1"/>
            <p:cNvSpPr/>
            <p:nvPr/>
          </p:nvSpPr>
          <p:spPr>
            <a:xfrm>
              <a:off x="-1017550" y="1527075"/>
              <a:ext cx="850" cy="3350"/>
            </a:xfrm>
            <a:custGeom>
              <a:rect b="b" l="l" r="r" t="t"/>
              <a:pathLst>
                <a:path extrusionOk="0" h="134" w="34">
                  <a:moveTo>
                    <a:pt x="34" y="0"/>
                  </a:moveTo>
                  <a:cubicBezTo>
                    <a:pt x="0" y="34"/>
                    <a:pt x="0" y="67"/>
                    <a:pt x="0" y="101"/>
                  </a:cubicBezTo>
                  <a:cubicBezTo>
                    <a:pt x="0" y="101"/>
                    <a:pt x="0" y="101"/>
                    <a:pt x="0" y="134"/>
                  </a:cubicBezTo>
                  <a:cubicBezTo>
                    <a:pt x="34" y="101"/>
                    <a:pt x="34" y="67"/>
                    <a:pt x="34" y="34"/>
                  </a:cubicBezTo>
                  <a:cubicBezTo>
                    <a:pt x="34" y="34"/>
                    <a:pt x="34" y="34"/>
                    <a:pt x="34" y="0"/>
                  </a:cubicBezTo>
                  <a:close/>
                </a:path>
              </a:pathLst>
            </a:custGeom>
            <a:solidFill>
              <a:srgbClr val="FEB5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1"/>
            <p:cNvSpPr/>
            <p:nvPr/>
          </p:nvSpPr>
          <p:spPr>
            <a:xfrm>
              <a:off x="-995875" y="1495375"/>
              <a:ext cx="2525" cy="1700"/>
            </a:xfrm>
            <a:custGeom>
              <a:rect b="b" l="l" r="r" t="t"/>
              <a:pathLst>
                <a:path extrusionOk="0" h="68" w="101">
                  <a:moveTo>
                    <a:pt x="101" y="1"/>
                  </a:moveTo>
                  <a:cubicBezTo>
                    <a:pt x="67" y="1"/>
                    <a:pt x="34" y="34"/>
                    <a:pt x="1" y="34"/>
                  </a:cubicBezTo>
                  <a:cubicBezTo>
                    <a:pt x="34" y="34"/>
                    <a:pt x="34" y="68"/>
                    <a:pt x="34" y="68"/>
                  </a:cubicBezTo>
                  <a:cubicBezTo>
                    <a:pt x="67" y="68"/>
                    <a:pt x="101" y="68"/>
                    <a:pt x="101" y="34"/>
                  </a:cubicBezTo>
                  <a:cubicBezTo>
                    <a:pt x="101" y="34"/>
                    <a:pt x="101" y="1"/>
                    <a:pt x="101"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 name="Google Shape;402;p21"/>
          <p:cNvGrpSpPr/>
          <p:nvPr/>
        </p:nvGrpSpPr>
        <p:grpSpPr>
          <a:xfrm>
            <a:off x="8340325" y="336450"/>
            <a:ext cx="415325" cy="478075"/>
            <a:chOff x="-1159325" y="2189850"/>
            <a:chExt cx="415325" cy="478075"/>
          </a:xfrm>
        </p:grpSpPr>
        <p:sp>
          <p:nvSpPr>
            <p:cNvPr id="403" name="Google Shape;403;p21"/>
            <p:cNvSpPr/>
            <p:nvPr/>
          </p:nvSpPr>
          <p:spPr>
            <a:xfrm>
              <a:off x="-853275" y="2518450"/>
              <a:ext cx="109275" cy="149475"/>
            </a:xfrm>
            <a:custGeom>
              <a:rect b="b" l="l" r="r" t="t"/>
              <a:pathLst>
                <a:path extrusionOk="0" h="5979" w="4371">
                  <a:moveTo>
                    <a:pt x="1775" y="1"/>
                  </a:moveTo>
                  <a:cubicBezTo>
                    <a:pt x="1752" y="1"/>
                    <a:pt x="1727" y="3"/>
                    <a:pt x="1702" y="7"/>
                  </a:cubicBezTo>
                  <a:cubicBezTo>
                    <a:pt x="1502" y="41"/>
                    <a:pt x="1469" y="241"/>
                    <a:pt x="1502" y="441"/>
                  </a:cubicBezTo>
                  <a:cubicBezTo>
                    <a:pt x="1502" y="508"/>
                    <a:pt x="1502" y="574"/>
                    <a:pt x="1535" y="608"/>
                  </a:cubicBezTo>
                  <a:cubicBezTo>
                    <a:pt x="1602" y="1108"/>
                    <a:pt x="1469" y="1542"/>
                    <a:pt x="1235" y="1942"/>
                  </a:cubicBezTo>
                  <a:cubicBezTo>
                    <a:pt x="1035" y="2342"/>
                    <a:pt x="768" y="2676"/>
                    <a:pt x="334" y="2809"/>
                  </a:cubicBezTo>
                  <a:cubicBezTo>
                    <a:pt x="201" y="2843"/>
                    <a:pt x="134" y="2876"/>
                    <a:pt x="1" y="2909"/>
                  </a:cubicBezTo>
                  <a:cubicBezTo>
                    <a:pt x="34" y="3043"/>
                    <a:pt x="34" y="3143"/>
                    <a:pt x="34" y="3209"/>
                  </a:cubicBezTo>
                  <a:cubicBezTo>
                    <a:pt x="34" y="3543"/>
                    <a:pt x="201" y="3676"/>
                    <a:pt x="535" y="3710"/>
                  </a:cubicBezTo>
                  <a:cubicBezTo>
                    <a:pt x="601" y="3710"/>
                    <a:pt x="635" y="3743"/>
                    <a:pt x="701" y="3743"/>
                  </a:cubicBezTo>
                  <a:cubicBezTo>
                    <a:pt x="1168" y="3777"/>
                    <a:pt x="1469" y="4010"/>
                    <a:pt x="1602" y="4477"/>
                  </a:cubicBezTo>
                  <a:cubicBezTo>
                    <a:pt x="1735" y="4877"/>
                    <a:pt x="1835" y="5278"/>
                    <a:pt x="2002" y="5711"/>
                  </a:cubicBezTo>
                  <a:cubicBezTo>
                    <a:pt x="2036" y="5811"/>
                    <a:pt x="2202" y="5978"/>
                    <a:pt x="2302" y="5978"/>
                  </a:cubicBezTo>
                  <a:cubicBezTo>
                    <a:pt x="2503" y="5978"/>
                    <a:pt x="2703" y="5945"/>
                    <a:pt x="2736" y="5678"/>
                  </a:cubicBezTo>
                  <a:cubicBezTo>
                    <a:pt x="2736" y="5511"/>
                    <a:pt x="2769" y="5344"/>
                    <a:pt x="2769" y="5144"/>
                  </a:cubicBezTo>
                  <a:cubicBezTo>
                    <a:pt x="2803" y="4911"/>
                    <a:pt x="2870" y="4644"/>
                    <a:pt x="2903" y="4377"/>
                  </a:cubicBezTo>
                  <a:cubicBezTo>
                    <a:pt x="2936" y="4244"/>
                    <a:pt x="2970" y="4110"/>
                    <a:pt x="3003" y="3977"/>
                  </a:cubicBezTo>
                  <a:cubicBezTo>
                    <a:pt x="3036" y="3910"/>
                    <a:pt x="3070" y="3843"/>
                    <a:pt x="3103" y="3810"/>
                  </a:cubicBezTo>
                  <a:cubicBezTo>
                    <a:pt x="3070" y="3576"/>
                    <a:pt x="3203" y="3443"/>
                    <a:pt x="3370" y="3310"/>
                  </a:cubicBezTo>
                  <a:lnTo>
                    <a:pt x="3770" y="2909"/>
                  </a:lnTo>
                  <a:cubicBezTo>
                    <a:pt x="3804" y="2742"/>
                    <a:pt x="3870" y="2642"/>
                    <a:pt x="4070" y="2642"/>
                  </a:cubicBezTo>
                  <a:cubicBezTo>
                    <a:pt x="4170" y="2642"/>
                    <a:pt x="4271" y="2576"/>
                    <a:pt x="4371" y="2542"/>
                  </a:cubicBezTo>
                  <a:cubicBezTo>
                    <a:pt x="4337" y="2009"/>
                    <a:pt x="4337" y="1975"/>
                    <a:pt x="3804" y="1942"/>
                  </a:cubicBezTo>
                  <a:cubicBezTo>
                    <a:pt x="3236" y="1909"/>
                    <a:pt x="2836" y="1708"/>
                    <a:pt x="2603" y="1175"/>
                  </a:cubicBezTo>
                  <a:cubicBezTo>
                    <a:pt x="2436" y="874"/>
                    <a:pt x="2302" y="608"/>
                    <a:pt x="2169" y="307"/>
                  </a:cubicBezTo>
                  <a:cubicBezTo>
                    <a:pt x="2081" y="103"/>
                    <a:pt x="1943" y="1"/>
                    <a:pt x="17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1"/>
            <p:cNvSpPr/>
            <p:nvPr/>
          </p:nvSpPr>
          <p:spPr>
            <a:xfrm>
              <a:off x="-759025" y="2582000"/>
              <a:ext cx="15025" cy="9200"/>
            </a:xfrm>
            <a:custGeom>
              <a:rect b="b" l="l" r="r" t="t"/>
              <a:pathLst>
                <a:path extrusionOk="0" h="368" w="601">
                  <a:moveTo>
                    <a:pt x="601" y="0"/>
                  </a:moveTo>
                  <a:lnTo>
                    <a:pt x="601" y="0"/>
                  </a:lnTo>
                  <a:cubicBezTo>
                    <a:pt x="501" y="34"/>
                    <a:pt x="400" y="100"/>
                    <a:pt x="300" y="100"/>
                  </a:cubicBezTo>
                  <a:cubicBezTo>
                    <a:pt x="100" y="100"/>
                    <a:pt x="34" y="200"/>
                    <a:pt x="0" y="367"/>
                  </a:cubicBezTo>
                  <a:cubicBezTo>
                    <a:pt x="267" y="334"/>
                    <a:pt x="501" y="301"/>
                    <a:pt x="601" y="0"/>
                  </a:cubicBezTo>
                  <a:close/>
                </a:path>
              </a:pathLst>
            </a:custGeom>
            <a:solidFill>
              <a:srgbClr val="D1A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1"/>
            <p:cNvSpPr/>
            <p:nvPr/>
          </p:nvSpPr>
          <p:spPr>
            <a:xfrm>
              <a:off x="-776550" y="2601175"/>
              <a:ext cx="10875" cy="12525"/>
            </a:xfrm>
            <a:custGeom>
              <a:rect b="b" l="l" r="r" t="t"/>
              <a:pathLst>
                <a:path extrusionOk="0" h="501" w="435">
                  <a:moveTo>
                    <a:pt x="301" y="1"/>
                  </a:moveTo>
                  <a:cubicBezTo>
                    <a:pt x="134" y="134"/>
                    <a:pt x="1" y="267"/>
                    <a:pt x="34" y="501"/>
                  </a:cubicBezTo>
                  <a:lnTo>
                    <a:pt x="434" y="1"/>
                  </a:lnTo>
                  <a:close/>
                </a:path>
              </a:pathLst>
            </a:custGeom>
            <a:solidFill>
              <a:srgbClr val="EADB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1"/>
            <p:cNvSpPr/>
            <p:nvPr/>
          </p:nvSpPr>
          <p:spPr>
            <a:xfrm>
              <a:off x="-769050" y="2591175"/>
              <a:ext cx="10050" cy="10025"/>
            </a:xfrm>
            <a:custGeom>
              <a:rect b="b" l="l" r="r" t="t"/>
              <a:pathLst>
                <a:path extrusionOk="0" h="401" w="402">
                  <a:moveTo>
                    <a:pt x="401" y="0"/>
                  </a:moveTo>
                  <a:lnTo>
                    <a:pt x="1" y="401"/>
                  </a:lnTo>
                  <a:lnTo>
                    <a:pt x="134" y="401"/>
                  </a:lnTo>
                  <a:lnTo>
                    <a:pt x="401" y="0"/>
                  </a:lnTo>
                  <a:close/>
                </a:path>
              </a:pathLst>
            </a:custGeom>
            <a:solidFill>
              <a:srgbClr val="DCC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1"/>
            <p:cNvSpPr/>
            <p:nvPr/>
          </p:nvSpPr>
          <p:spPr>
            <a:xfrm>
              <a:off x="-780725" y="2617850"/>
              <a:ext cx="2525" cy="10025"/>
            </a:xfrm>
            <a:custGeom>
              <a:rect b="b" l="l" r="r" t="t"/>
              <a:pathLst>
                <a:path extrusionOk="0" h="401" w="101">
                  <a:moveTo>
                    <a:pt x="1" y="401"/>
                  </a:moveTo>
                  <a:cubicBezTo>
                    <a:pt x="34" y="268"/>
                    <a:pt x="68" y="134"/>
                    <a:pt x="101" y="1"/>
                  </a:cubicBezTo>
                  <a:cubicBezTo>
                    <a:pt x="68" y="134"/>
                    <a:pt x="34" y="268"/>
                    <a:pt x="1" y="401"/>
                  </a:cubicBezTo>
                  <a:close/>
                </a:path>
              </a:pathLst>
            </a:custGeom>
            <a:solidFill>
              <a:srgbClr val="EADB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1"/>
            <p:cNvSpPr/>
            <p:nvPr/>
          </p:nvSpPr>
          <p:spPr>
            <a:xfrm>
              <a:off x="-778225" y="2613675"/>
              <a:ext cx="2550" cy="4200"/>
            </a:xfrm>
            <a:custGeom>
              <a:rect b="b" l="l" r="r" t="t"/>
              <a:pathLst>
                <a:path extrusionOk="0" h="168" w="102">
                  <a:moveTo>
                    <a:pt x="1" y="168"/>
                  </a:moveTo>
                  <a:cubicBezTo>
                    <a:pt x="34" y="101"/>
                    <a:pt x="68" y="68"/>
                    <a:pt x="101" y="1"/>
                  </a:cubicBezTo>
                  <a:cubicBezTo>
                    <a:pt x="68" y="68"/>
                    <a:pt x="34" y="101"/>
                    <a:pt x="1" y="168"/>
                  </a:cubicBezTo>
                  <a:close/>
                </a:path>
              </a:pathLst>
            </a:custGeom>
            <a:solidFill>
              <a:srgbClr val="EADB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9" name="Google Shape;409;p21"/>
            <p:cNvGrpSpPr/>
            <p:nvPr/>
          </p:nvGrpSpPr>
          <p:grpSpPr>
            <a:xfrm>
              <a:off x="-1159325" y="2189850"/>
              <a:ext cx="147625" cy="176325"/>
              <a:chOff x="-1159325" y="2189850"/>
              <a:chExt cx="147625" cy="176325"/>
            </a:xfrm>
          </p:grpSpPr>
          <p:sp>
            <p:nvSpPr>
              <p:cNvPr id="410" name="Google Shape;410;p21"/>
              <p:cNvSpPr/>
              <p:nvPr/>
            </p:nvSpPr>
            <p:spPr>
              <a:xfrm>
                <a:off x="-1159325" y="2189850"/>
                <a:ext cx="147625" cy="173675"/>
              </a:xfrm>
              <a:custGeom>
                <a:rect b="b" l="l" r="r" t="t"/>
                <a:pathLst>
                  <a:path extrusionOk="0" h="6947" w="5905">
                    <a:moveTo>
                      <a:pt x="2836" y="2177"/>
                    </a:moveTo>
                    <a:cubicBezTo>
                      <a:pt x="2869" y="2177"/>
                      <a:pt x="2869" y="2210"/>
                      <a:pt x="2903" y="2210"/>
                    </a:cubicBezTo>
                    <a:cubicBezTo>
                      <a:pt x="2869" y="2243"/>
                      <a:pt x="2869" y="2277"/>
                      <a:pt x="2869" y="2277"/>
                    </a:cubicBezTo>
                    <a:cubicBezTo>
                      <a:pt x="2836" y="2277"/>
                      <a:pt x="2803" y="2243"/>
                      <a:pt x="2803" y="2243"/>
                    </a:cubicBezTo>
                    <a:cubicBezTo>
                      <a:pt x="2803" y="2210"/>
                      <a:pt x="2836" y="2210"/>
                      <a:pt x="2836" y="2177"/>
                    </a:cubicBezTo>
                    <a:close/>
                    <a:moveTo>
                      <a:pt x="1569" y="3578"/>
                    </a:moveTo>
                    <a:cubicBezTo>
                      <a:pt x="1602" y="3611"/>
                      <a:pt x="1635" y="3611"/>
                      <a:pt x="1702" y="3611"/>
                    </a:cubicBezTo>
                    <a:cubicBezTo>
                      <a:pt x="1669" y="3644"/>
                      <a:pt x="1669" y="3644"/>
                      <a:pt x="1635" y="3678"/>
                    </a:cubicBezTo>
                    <a:cubicBezTo>
                      <a:pt x="1602" y="3711"/>
                      <a:pt x="1535" y="3744"/>
                      <a:pt x="1468" y="3778"/>
                    </a:cubicBezTo>
                    <a:cubicBezTo>
                      <a:pt x="1402" y="3744"/>
                      <a:pt x="1368" y="3711"/>
                      <a:pt x="1235" y="3611"/>
                    </a:cubicBezTo>
                    <a:cubicBezTo>
                      <a:pt x="1402" y="3611"/>
                      <a:pt x="1468" y="3611"/>
                      <a:pt x="1569" y="3578"/>
                    </a:cubicBezTo>
                    <a:close/>
                    <a:moveTo>
                      <a:pt x="2694" y="4515"/>
                    </a:moveTo>
                    <a:cubicBezTo>
                      <a:pt x="2747" y="4515"/>
                      <a:pt x="2797" y="4557"/>
                      <a:pt x="2903" y="4645"/>
                    </a:cubicBezTo>
                    <a:cubicBezTo>
                      <a:pt x="2769" y="4645"/>
                      <a:pt x="2669" y="4612"/>
                      <a:pt x="2503" y="4612"/>
                    </a:cubicBezTo>
                    <a:cubicBezTo>
                      <a:pt x="2597" y="4549"/>
                      <a:pt x="2647" y="4515"/>
                      <a:pt x="2694" y="4515"/>
                    </a:cubicBezTo>
                    <a:close/>
                    <a:moveTo>
                      <a:pt x="2903" y="4645"/>
                    </a:moveTo>
                    <a:lnTo>
                      <a:pt x="2903" y="4645"/>
                    </a:lnTo>
                    <a:cubicBezTo>
                      <a:pt x="2936" y="4678"/>
                      <a:pt x="2970" y="4712"/>
                      <a:pt x="3003" y="4745"/>
                    </a:cubicBezTo>
                    <a:cubicBezTo>
                      <a:pt x="3003" y="4779"/>
                      <a:pt x="3036" y="4812"/>
                      <a:pt x="3070" y="4879"/>
                    </a:cubicBezTo>
                    <a:cubicBezTo>
                      <a:pt x="3036" y="4845"/>
                      <a:pt x="3003" y="4845"/>
                      <a:pt x="3003" y="4845"/>
                    </a:cubicBezTo>
                    <a:cubicBezTo>
                      <a:pt x="2970" y="4779"/>
                      <a:pt x="2936" y="4712"/>
                      <a:pt x="2903" y="4645"/>
                    </a:cubicBezTo>
                    <a:close/>
                    <a:moveTo>
                      <a:pt x="2949" y="1"/>
                    </a:moveTo>
                    <a:cubicBezTo>
                      <a:pt x="2674" y="1"/>
                      <a:pt x="2588" y="99"/>
                      <a:pt x="2503" y="442"/>
                    </a:cubicBezTo>
                    <a:cubicBezTo>
                      <a:pt x="2402" y="842"/>
                      <a:pt x="2336" y="1243"/>
                      <a:pt x="2202" y="1643"/>
                    </a:cubicBezTo>
                    <a:cubicBezTo>
                      <a:pt x="2002" y="2343"/>
                      <a:pt x="1702" y="2977"/>
                      <a:pt x="1001" y="3344"/>
                    </a:cubicBezTo>
                    <a:cubicBezTo>
                      <a:pt x="735" y="3478"/>
                      <a:pt x="468" y="3578"/>
                      <a:pt x="201" y="3744"/>
                    </a:cubicBezTo>
                    <a:cubicBezTo>
                      <a:pt x="134" y="3778"/>
                      <a:pt x="1" y="3878"/>
                      <a:pt x="1" y="3978"/>
                    </a:cubicBezTo>
                    <a:cubicBezTo>
                      <a:pt x="34" y="4078"/>
                      <a:pt x="101" y="4178"/>
                      <a:pt x="201" y="4278"/>
                    </a:cubicBezTo>
                    <a:cubicBezTo>
                      <a:pt x="268" y="4312"/>
                      <a:pt x="368" y="4345"/>
                      <a:pt x="468" y="4345"/>
                    </a:cubicBezTo>
                    <a:cubicBezTo>
                      <a:pt x="868" y="4345"/>
                      <a:pt x="1202" y="4545"/>
                      <a:pt x="1535" y="4712"/>
                    </a:cubicBezTo>
                    <a:cubicBezTo>
                      <a:pt x="2002" y="4945"/>
                      <a:pt x="2302" y="5279"/>
                      <a:pt x="2436" y="5779"/>
                    </a:cubicBezTo>
                    <a:cubicBezTo>
                      <a:pt x="2536" y="6113"/>
                      <a:pt x="2669" y="6446"/>
                      <a:pt x="2803" y="6747"/>
                    </a:cubicBezTo>
                    <a:cubicBezTo>
                      <a:pt x="2970" y="6813"/>
                      <a:pt x="3103" y="6880"/>
                      <a:pt x="3236" y="6947"/>
                    </a:cubicBezTo>
                    <a:cubicBezTo>
                      <a:pt x="3303" y="6847"/>
                      <a:pt x="3437" y="6747"/>
                      <a:pt x="3437" y="6680"/>
                    </a:cubicBezTo>
                    <a:cubicBezTo>
                      <a:pt x="3403" y="6180"/>
                      <a:pt x="3703" y="5813"/>
                      <a:pt x="3837" y="5379"/>
                    </a:cubicBezTo>
                    <a:cubicBezTo>
                      <a:pt x="4037" y="4745"/>
                      <a:pt x="4704" y="4645"/>
                      <a:pt x="5004" y="4178"/>
                    </a:cubicBezTo>
                    <a:cubicBezTo>
                      <a:pt x="5023" y="4179"/>
                      <a:pt x="5040" y="4180"/>
                      <a:pt x="5057" y="4180"/>
                    </a:cubicBezTo>
                    <a:cubicBezTo>
                      <a:pt x="5538" y="4180"/>
                      <a:pt x="5551" y="3734"/>
                      <a:pt x="5905" y="3444"/>
                    </a:cubicBezTo>
                    <a:cubicBezTo>
                      <a:pt x="5605" y="3344"/>
                      <a:pt x="5438" y="3244"/>
                      <a:pt x="5238" y="3211"/>
                    </a:cubicBezTo>
                    <a:cubicBezTo>
                      <a:pt x="4804" y="3144"/>
                      <a:pt x="4504" y="2911"/>
                      <a:pt x="4270" y="2577"/>
                    </a:cubicBezTo>
                    <a:cubicBezTo>
                      <a:pt x="3670" y="1810"/>
                      <a:pt x="3403" y="909"/>
                      <a:pt x="3103" y="8"/>
                    </a:cubicBezTo>
                    <a:cubicBezTo>
                      <a:pt x="3046" y="4"/>
                      <a:pt x="2995" y="1"/>
                      <a:pt x="2949"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1"/>
              <p:cNvSpPr/>
              <p:nvPr/>
            </p:nvSpPr>
            <p:spPr>
              <a:xfrm>
                <a:off x="-1089275" y="2358500"/>
                <a:ext cx="10875" cy="7675"/>
              </a:xfrm>
              <a:custGeom>
                <a:rect b="b" l="l" r="r" t="t"/>
                <a:pathLst>
                  <a:path extrusionOk="0" h="307" w="435">
                    <a:moveTo>
                      <a:pt x="1" y="1"/>
                    </a:moveTo>
                    <a:cubicBezTo>
                      <a:pt x="72" y="120"/>
                      <a:pt x="127" y="307"/>
                      <a:pt x="249" y="307"/>
                    </a:cubicBezTo>
                    <a:cubicBezTo>
                      <a:pt x="298" y="307"/>
                      <a:pt x="358" y="277"/>
                      <a:pt x="434" y="201"/>
                    </a:cubicBezTo>
                    <a:cubicBezTo>
                      <a:pt x="301" y="134"/>
                      <a:pt x="168" y="67"/>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1"/>
              <p:cNvSpPr/>
              <p:nvPr/>
            </p:nvSpPr>
            <p:spPr>
              <a:xfrm>
                <a:off x="-1096775" y="2302725"/>
                <a:ext cx="10025" cy="3275"/>
              </a:xfrm>
              <a:custGeom>
                <a:rect b="b" l="l" r="r" t="t"/>
                <a:pathLst>
                  <a:path extrusionOk="0" h="131" w="401">
                    <a:moveTo>
                      <a:pt x="192" y="0"/>
                    </a:moveTo>
                    <a:cubicBezTo>
                      <a:pt x="145" y="0"/>
                      <a:pt x="95" y="34"/>
                      <a:pt x="1" y="97"/>
                    </a:cubicBezTo>
                    <a:cubicBezTo>
                      <a:pt x="167" y="97"/>
                      <a:pt x="267" y="130"/>
                      <a:pt x="401" y="130"/>
                    </a:cubicBezTo>
                    <a:cubicBezTo>
                      <a:pt x="295" y="42"/>
                      <a:pt x="245" y="0"/>
                      <a:pt x="192" y="0"/>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1"/>
              <p:cNvSpPr/>
              <p:nvPr/>
            </p:nvSpPr>
            <p:spPr>
              <a:xfrm>
                <a:off x="-1128475" y="2279275"/>
                <a:ext cx="8375" cy="5025"/>
              </a:xfrm>
              <a:custGeom>
                <a:rect b="b" l="l" r="r" t="t"/>
                <a:pathLst>
                  <a:path extrusionOk="0" h="201" w="335">
                    <a:moveTo>
                      <a:pt x="335" y="1"/>
                    </a:moveTo>
                    <a:cubicBezTo>
                      <a:pt x="234" y="34"/>
                      <a:pt x="168" y="34"/>
                      <a:pt x="1" y="34"/>
                    </a:cubicBezTo>
                    <a:cubicBezTo>
                      <a:pt x="134" y="134"/>
                      <a:pt x="168" y="167"/>
                      <a:pt x="234" y="201"/>
                    </a:cubicBezTo>
                    <a:cubicBezTo>
                      <a:pt x="268" y="167"/>
                      <a:pt x="301" y="134"/>
                      <a:pt x="335" y="101"/>
                    </a:cubicBezTo>
                    <a:cubicBezTo>
                      <a:pt x="335" y="67"/>
                      <a:pt x="335" y="34"/>
                      <a:pt x="335"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1"/>
              <p:cNvSpPr/>
              <p:nvPr/>
            </p:nvSpPr>
            <p:spPr>
              <a:xfrm>
                <a:off x="-1122625" y="2281775"/>
                <a:ext cx="4200" cy="2525"/>
              </a:xfrm>
              <a:custGeom>
                <a:rect b="b" l="l" r="r" t="t"/>
                <a:pathLst>
                  <a:path extrusionOk="0" h="101" w="168">
                    <a:moveTo>
                      <a:pt x="101" y="1"/>
                    </a:moveTo>
                    <a:cubicBezTo>
                      <a:pt x="67" y="34"/>
                      <a:pt x="34" y="67"/>
                      <a:pt x="0" y="101"/>
                    </a:cubicBezTo>
                    <a:cubicBezTo>
                      <a:pt x="67" y="67"/>
                      <a:pt x="134" y="34"/>
                      <a:pt x="167"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1"/>
              <p:cNvSpPr/>
              <p:nvPr/>
            </p:nvSpPr>
            <p:spPr>
              <a:xfrm>
                <a:off x="-1089275" y="2244250"/>
                <a:ext cx="2525" cy="2525"/>
              </a:xfrm>
              <a:custGeom>
                <a:rect b="b" l="l" r="r" t="t"/>
                <a:pathLst>
                  <a:path extrusionOk="0" h="101" w="101">
                    <a:moveTo>
                      <a:pt x="34" y="1"/>
                    </a:moveTo>
                    <a:cubicBezTo>
                      <a:pt x="34" y="34"/>
                      <a:pt x="1" y="34"/>
                      <a:pt x="1" y="67"/>
                    </a:cubicBezTo>
                    <a:cubicBezTo>
                      <a:pt x="1" y="67"/>
                      <a:pt x="34" y="101"/>
                      <a:pt x="67" y="101"/>
                    </a:cubicBezTo>
                    <a:cubicBezTo>
                      <a:pt x="67" y="101"/>
                      <a:pt x="67" y="67"/>
                      <a:pt x="101" y="34"/>
                    </a:cubicBezTo>
                    <a:cubicBezTo>
                      <a:pt x="67" y="34"/>
                      <a:pt x="67" y="1"/>
                      <a:pt x="34"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1"/>
              <p:cNvSpPr/>
              <p:nvPr/>
            </p:nvSpPr>
            <p:spPr>
              <a:xfrm>
                <a:off x="-1120125" y="2279275"/>
                <a:ext cx="3350" cy="2525"/>
              </a:xfrm>
              <a:custGeom>
                <a:rect b="b" l="l" r="r" t="t"/>
                <a:pathLst>
                  <a:path extrusionOk="0" h="101" w="134">
                    <a:moveTo>
                      <a:pt x="1" y="1"/>
                    </a:moveTo>
                    <a:cubicBezTo>
                      <a:pt x="1" y="34"/>
                      <a:pt x="1" y="67"/>
                      <a:pt x="1" y="101"/>
                    </a:cubicBezTo>
                    <a:lnTo>
                      <a:pt x="67" y="101"/>
                    </a:lnTo>
                    <a:cubicBezTo>
                      <a:pt x="101" y="67"/>
                      <a:pt x="101" y="67"/>
                      <a:pt x="134" y="34"/>
                    </a:cubicBezTo>
                    <a:cubicBezTo>
                      <a:pt x="67" y="34"/>
                      <a:pt x="34" y="34"/>
                      <a:pt x="1"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1"/>
              <p:cNvSpPr/>
              <p:nvPr/>
            </p:nvSpPr>
            <p:spPr>
              <a:xfrm>
                <a:off x="-1084275" y="2308475"/>
                <a:ext cx="1700" cy="3350"/>
              </a:xfrm>
              <a:custGeom>
                <a:rect b="b" l="l" r="r" t="t"/>
                <a:pathLst>
                  <a:path extrusionOk="0" h="134" w="68">
                    <a:moveTo>
                      <a:pt x="1" y="0"/>
                    </a:moveTo>
                    <a:cubicBezTo>
                      <a:pt x="1" y="34"/>
                      <a:pt x="1" y="67"/>
                      <a:pt x="1" y="100"/>
                    </a:cubicBezTo>
                    <a:cubicBezTo>
                      <a:pt x="1" y="100"/>
                      <a:pt x="34" y="100"/>
                      <a:pt x="68" y="134"/>
                    </a:cubicBezTo>
                    <a:cubicBezTo>
                      <a:pt x="34" y="67"/>
                      <a:pt x="1" y="34"/>
                      <a:pt x="1" y="0"/>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1"/>
              <p:cNvSpPr/>
              <p:nvPr/>
            </p:nvSpPr>
            <p:spPr>
              <a:xfrm>
                <a:off x="-1086775" y="2305975"/>
                <a:ext cx="2525" cy="5025"/>
              </a:xfrm>
              <a:custGeom>
                <a:rect b="b" l="l" r="r" t="t"/>
                <a:pathLst>
                  <a:path extrusionOk="0" h="201" w="101">
                    <a:moveTo>
                      <a:pt x="1" y="0"/>
                    </a:moveTo>
                    <a:cubicBezTo>
                      <a:pt x="34" y="67"/>
                      <a:pt x="68" y="134"/>
                      <a:pt x="101" y="200"/>
                    </a:cubicBezTo>
                    <a:cubicBezTo>
                      <a:pt x="101" y="167"/>
                      <a:pt x="101" y="134"/>
                      <a:pt x="101" y="100"/>
                    </a:cubicBezTo>
                    <a:cubicBezTo>
                      <a:pt x="68" y="67"/>
                      <a:pt x="34" y="33"/>
                      <a:pt x="1" y="0"/>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 name="Google Shape;419;p21"/>
            <p:cNvGrpSpPr/>
            <p:nvPr/>
          </p:nvGrpSpPr>
          <p:grpSpPr>
            <a:xfrm>
              <a:off x="-951675" y="2298350"/>
              <a:ext cx="114275" cy="142100"/>
              <a:chOff x="-951675" y="2298350"/>
              <a:chExt cx="114275" cy="142100"/>
            </a:xfrm>
          </p:grpSpPr>
          <p:sp>
            <p:nvSpPr>
              <p:cNvPr id="420" name="Google Shape;420;p21"/>
              <p:cNvSpPr/>
              <p:nvPr/>
            </p:nvSpPr>
            <p:spPr>
              <a:xfrm>
                <a:off x="-951675" y="2298350"/>
                <a:ext cx="114275" cy="142100"/>
              </a:xfrm>
              <a:custGeom>
                <a:rect b="b" l="l" r="r" t="t"/>
                <a:pathLst>
                  <a:path extrusionOk="0" h="5684" w="4571">
                    <a:moveTo>
                      <a:pt x="2069" y="1539"/>
                    </a:moveTo>
                    <a:cubicBezTo>
                      <a:pt x="2102" y="1573"/>
                      <a:pt x="2102" y="1573"/>
                      <a:pt x="2102" y="1573"/>
                    </a:cubicBezTo>
                    <a:cubicBezTo>
                      <a:pt x="2069" y="1606"/>
                      <a:pt x="2069" y="1606"/>
                      <a:pt x="2035" y="1606"/>
                    </a:cubicBezTo>
                    <a:lnTo>
                      <a:pt x="2002" y="1606"/>
                    </a:lnTo>
                    <a:cubicBezTo>
                      <a:pt x="2035" y="1573"/>
                      <a:pt x="2035" y="1573"/>
                      <a:pt x="2069" y="1539"/>
                    </a:cubicBezTo>
                    <a:close/>
                    <a:moveTo>
                      <a:pt x="1001" y="2807"/>
                    </a:moveTo>
                    <a:cubicBezTo>
                      <a:pt x="1001" y="2807"/>
                      <a:pt x="1035" y="2840"/>
                      <a:pt x="1035" y="2874"/>
                    </a:cubicBezTo>
                    <a:cubicBezTo>
                      <a:pt x="1001" y="2907"/>
                      <a:pt x="968" y="2907"/>
                      <a:pt x="935" y="2940"/>
                    </a:cubicBezTo>
                    <a:cubicBezTo>
                      <a:pt x="935" y="2907"/>
                      <a:pt x="901" y="2874"/>
                      <a:pt x="935" y="2840"/>
                    </a:cubicBezTo>
                    <a:cubicBezTo>
                      <a:pt x="935" y="2840"/>
                      <a:pt x="968" y="2807"/>
                      <a:pt x="1001" y="2807"/>
                    </a:cubicBezTo>
                    <a:close/>
                    <a:moveTo>
                      <a:pt x="2067" y="1"/>
                    </a:moveTo>
                    <a:cubicBezTo>
                      <a:pt x="2047" y="1"/>
                      <a:pt x="2025" y="2"/>
                      <a:pt x="2002" y="5"/>
                    </a:cubicBezTo>
                    <a:cubicBezTo>
                      <a:pt x="1802" y="5"/>
                      <a:pt x="1769" y="172"/>
                      <a:pt x="1735" y="372"/>
                    </a:cubicBezTo>
                    <a:cubicBezTo>
                      <a:pt x="1602" y="1172"/>
                      <a:pt x="1368" y="1940"/>
                      <a:pt x="668" y="2507"/>
                    </a:cubicBezTo>
                    <a:cubicBezTo>
                      <a:pt x="568" y="2573"/>
                      <a:pt x="468" y="2707"/>
                      <a:pt x="368" y="2807"/>
                    </a:cubicBezTo>
                    <a:cubicBezTo>
                      <a:pt x="1" y="3207"/>
                      <a:pt x="67" y="3441"/>
                      <a:pt x="568" y="3607"/>
                    </a:cubicBezTo>
                    <a:cubicBezTo>
                      <a:pt x="1202" y="3841"/>
                      <a:pt x="1702" y="4175"/>
                      <a:pt x="1902" y="4875"/>
                    </a:cubicBezTo>
                    <a:cubicBezTo>
                      <a:pt x="1969" y="5109"/>
                      <a:pt x="2102" y="5309"/>
                      <a:pt x="2236" y="5509"/>
                    </a:cubicBezTo>
                    <a:cubicBezTo>
                      <a:pt x="2302" y="5626"/>
                      <a:pt x="2402" y="5684"/>
                      <a:pt x="2502" y="5684"/>
                    </a:cubicBezTo>
                    <a:cubicBezTo>
                      <a:pt x="2603" y="5684"/>
                      <a:pt x="2703" y="5626"/>
                      <a:pt x="2769" y="5509"/>
                    </a:cubicBezTo>
                    <a:cubicBezTo>
                      <a:pt x="2869" y="5409"/>
                      <a:pt x="2869" y="5242"/>
                      <a:pt x="2903" y="5109"/>
                    </a:cubicBezTo>
                    <a:cubicBezTo>
                      <a:pt x="3003" y="4775"/>
                      <a:pt x="3103" y="4441"/>
                      <a:pt x="3170" y="4108"/>
                    </a:cubicBezTo>
                    <a:cubicBezTo>
                      <a:pt x="3236" y="3974"/>
                      <a:pt x="3236" y="3841"/>
                      <a:pt x="3270" y="3741"/>
                    </a:cubicBezTo>
                    <a:cubicBezTo>
                      <a:pt x="3670" y="3407"/>
                      <a:pt x="4070" y="3107"/>
                      <a:pt x="4471" y="2774"/>
                    </a:cubicBezTo>
                    <a:cubicBezTo>
                      <a:pt x="4537" y="2707"/>
                      <a:pt x="4537" y="2573"/>
                      <a:pt x="4571" y="2440"/>
                    </a:cubicBezTo>
                    <a:cubicBezTo>
                      <a:pt x="4237" y="2273"/>
                      <a:pt x="3970" y="2040"/>
                      <a:pt x="3637" y="1940"/>
                    </a:cubicBezTo>
                    <a:cubicBezTo>
                      <a:pt x="3203" y="1806"/>
                      <a:pt x="2903" y="1606"/>
                      <a:pt x="2736" y="1206"/>
                    </a:cubicBezTo>
                    <a:cubicBezTo>
                      <a:pt x="2603" y="939"/>
                      <a:pt x="2536" y="605"/>
                      <a:pt x="2436" y="305"/>
                    </a:cubicBezTo>
                    <a:cubicBezTo>
                      <a:pt x="2344" y="153"/>
                      <a:pt x="2281" y="1"/>
                      <a:pt x="2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1"/>
              <p:cNvSpPr/>
              <p:nvPr/>
            </p:nvSpPr>
            <p:spPr>
              <a:xfrm>
                <a:off x="-929150" y="2368500"/>
                <a:ext cx="3350" cy="3375"/>
              </a:xfrm>
              <a:custGeom>
                <a:rect b="b" l="l" r="r" t="t"/>
                <a:pathLst>
                  <a:path extrusionOk="0" h="135" w="134">
                    <a:moveTo>
                      <a:pt x="100" y="1"/>
                    </a:moveTo>
                    <a:cubicBezTo>
                      <a:pt x="67" y="1"/>
                      <a:pt x="34" y="34"/>
                      <a:pt x="34" y="34"/>
                    </a:cubicBezTo>
                    <a:cubicBezTo>
                      <a:pt x="0" y="68"/>
                      <a:pt x="34" y="101"/>
                      <a:pt x="34" y="134"/>
                    </a:cubicBezTo>
                    <a:cubicBezTo>
                      <a:pt x="67" y="101"/>
                      <a:pt x="100" y="101"/>
                      <a:pt x="134" y="68"/>
                    </a:cubicBezTo>
                    <a:cubicBezTo>
                      <a:pt x="134" y="34"/>
                      <a:pt x="100" y="1"/>
                      <a:pt x="100" y="1"/>
                    </a:cubicBezTo>
                    <a:close/>
                  </a:path>
                </a:pathLst>
              </a:custGeom>
              <a:solidFill>
                <a:srgbClr val="ED08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1"/>
              <p:cNvSpPr/>
              <p:nvPr/>
            </p:nvSpPr>
            <p:spPr>
              <a:xfrm>
                <a:off x="-901625" y="2336825"/>
                <a:ext cx="2525" cy="1700"/>
              </a:xfrm>
              <a:custGeom>
                <a:rect b="b" l="l" r="r" t="t"/>
                <a:pathLst>
                  <a:path extrusionOk="0" h="68" w="101">
                    <a:moveTo>
                      <a:pt x="67" y="0"/>
                    </a:moveTo>
                    <a:cubicBezTo>
                      <a:pt x="33" y="34"/>
                      <a:pt x="33" y="34"/>
                      <a:pt x="0" y="67"/>
                    </a:cubicBezTo>
                    <a:lnTo>
                      <a:pt x="33" y="67"/>
                    </a:lnTo>
                    <a:cubicBezTo>
                      <a:pt x="67" y="67"/>
                      <a:pt x="67" y="67"/>
                      <a:pt x="100" y="34"/>
                    </a:cubicBezTo>
                    <a:cubicBezTo>
                      <a:pt x="100" y="34"/>
                      <a:pt x="100" y="34"/>
                      <a:pt x="67" y="0"/>
                    </a:cubicBezTo>
                    <a:close/>
                  </a:path>
                </a:pathLst>
              </a:custGeom>
              <a:solidFill>
                <a:srgbClr val="ED08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423" name="Google Shape;423;p21"/>
          <p:cNvPicPr preferRelativeResize="0"/>
          <p:nvPr/>
        </p:nvPicPr>
        <p:blipFill>
          <a:blip r:embed="rId3">
            <a:alphaModFix/>
          </a:blip>
          <a:stretch>
            <a:fillRect/>
          </a:stretch>
        </p:blipFill>
        <p:spPr>
          <a:xfrm>
            <a:off x="-533959" y="2269942"/>
            <a:ext cx="1519097" cy="811141"/>
          </a:xfrm>
          <a:prstGeom prst="rect">
            <a:avLst/>
          </a:prstGeom>
          <a:noFill/>
          <a:ln>
            <a:noFill/>
          </a:ln>
        </p:spPr>
      </p:pic>
      <p:pic>
        <p:nvPicPr>
          <p:cNvPr id="424" name="Google Shape;424;p21"/>
          <p:cNvPicPr preferRelativeResize="0"/>
          <p:nvPr/>
        </p:nvPicPr>
        <p:blipFill>
          <a:blip r:embed="rId3">
            <a:alphaModFix/>
          </a:blip>
          <a:stretch>
            <a:fillRect/>
          </a:stretch>
        </p:blipFill>
        <p:spPr>
          <a:xfrm>
            <a:off x="7677825" y="3697100"/>
            <a:ext cx="1742525" cy="930450"/>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4">
    <p:spTree>
      <p:nvGrpSpPr>
        <p:cNvPr id="425" name="Shape 425"/>
        <p:cNvGrpSpPr/>
        <p:nvPr/>
      </p:nvGrpSpPr>
      <p:grpSpPr>
        <a:xfrm>
          <a:off x="0" y="0"/>
          <a:ext cx="0" cy="0"/>
          <a:chOff x="0" y="0"/>
          <a:chExt cx="0" cy="0"/>
        </a:xfrm>
      </p:grpSpPr>
      <p:sp>
        <p:nvSpPr>
          <p:cNvPr id="426" name="Google Shape;426;p22"/>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27" name="Google Shape;427;p22"/>
          <p:cNvSpPr txBox="1"/>
          <p:nvPr>
            <p:ph idx="2" type="title"/>
          </p:nvPr>
        </p:nvSpPr>
        <p:spPr>
          <a:xfrm>
            <a:off x="1313950" y="1682850"/>
            <a:ext cx="18096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accent1"/>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28" name="Google Shape;428;p22"/>
          <p:cNvSpPr txBox="1"/>
          <p:nvPr>
            <p:ph idx="1" type="subTitle"/>
          </p:nvPr>
        </p:nvSpPr>
        <p:spPr>
          <a:xfrm>
            <a:off x="1313950" y="2269375"/>
            <a:ext cx="1809600" cy="484800"/>
          </a:xfrm>
          <a:prstGeom prst="rect">
            <a:avLst/>
          </a:prstGeom>
        </p:spPr>
        <p:txBody>
          <a:bodyPr anchorCtr="0" anchor="ctr" bIns="91425" lIns="91425" spcFirstLastPara="1" rIns="91425" wrap="square" tIns="91425">
            <a:noAutofit/>
          </a:bodyPr>
          <a:lstStyle>
            <a:lvl1pPr lvl="0" rtl="0" algn="ctr">
              <a:lnSpc>
                <a:spcPct val="100000"/>
              </a:lnSpc>
              <a:spcBef>
                <a:spcPts val="10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29" name="Google Shape;429;p22"/>
          <p:cNvSpPr txBox="1"/>
          <p:nvPr>
            <p:ph idx="3" type="title"/>
          </p:nvPr>
        </p:nvSpPr>
        <p:spPr>
          <a:xfrm>
            <a:off x="5947750" y="1682850"/>
            <a:ext cx="18096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30" name="Google Shape;430;p22"/>
          <p:cNvSpPr txBox="1"/>
          <p:nvPr>
            <p:ph idx="4" type="subTitle"/>
          </p:nvPr>
        </p:nvSpPr>
        <p:spPr>
          <a:xfrm>
            <a:off x="5947750" y="2269375"/>
            <a:ext cx="1809600" cy="484800"/>
          </a:xfrm>
          <a:prstGeom prst="rect">
            <a:avLst/>
          </a:prstGeom>
        </p:spPr>
        <p:txBody>
          <a:bodyPr anchorCtr="0" anchor="ctr" bIns="91425" lIns="91425" spcFirstLastPara="1" rIns="91425" wrap="square" tIns="91425">
            <a:noAutofit/>
          </a:bodyPr>
          <a:lstStyle>
            <a:lvl1pPr lvl="0" rtl="0" algn="ctr">
              <a:lnSpc>
                <a:spcPct val="100000"/>
              </a:lnSpc>
              <a:spcBef>
                <a:spcPts val="10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31" name="Google Shape;431;p22"/>
          <p:cNvSpPr txBox="1"/>
          <p:nvPr>
            <p:ph idx="5" type="title"/>
          </p:nvPr>
        </p:nvSpPr>
        <p:spPr>
          <a:xfrm>
            <a:off x="1313950" y="3116250"/>
            <a:ext cx="18096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dk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32" name="Google Shape;432;p22"/>
          <p:cNvSpPr txBox="1"/>
          <p:nvPr>
            <p:ph idx="6" type="subTitle"/>
          </p:nvPr>
        </p:nvSpPr>
        <p:spPr>
          <a:xfrm>
            <a:off x="1313950" y="3702775"/>
            <a:ext cx="1809600" cy="484800"/>
          </a:xfrm>
          <a:prstGeom prst="rect">
            <a:avLst/>
          </a:prstGeom>
        </p:spPr>
        <p:txBody>
          <a:bodyPr anchorCtr="0" anchor="ctr" bIns="91425" lIns="91425" spcFirstLastPara="1" rIns="91425" wrap="square" tIns="91425">
            <a:noAutofit/>
          </a:bodyPr>
          <a:lstStyle>
            <a:lvl1pPr lvl="0" rtl="0" algn="ctr">
              <a:lnSpc>
                <a:spcPct val="100000"/>
              </a:lnSpc>
              <a:spcBef>
                <a:spcPts val="10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33" name="Google Shape;433;p22"/>
          <p:cNvSpPr txBox="1"/>
          <p:nvPr>
            <p:ph idx="7" type="title"/>
          </p:nvPr>
        </p:nvSpPr>
        <p:spPr>
          <a:xfrm>
            <a:off x="5947750" y="3116250"/>
            <a:ext cx="18096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accen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34" name="Google Shape;434;p22"/>
          <p:cNvSpPr txBox="1"/>
          <p:nvPr>
            <p:ph idx="8" type="subTitle"/>
          </p:nvPr>
        </p:nvSpPr>
        <p:spPr>
          <a:xfrm>
            <a:off x="5947750" y="3702775"/>
            <a:ext cx="1809600" cy="484800"/>
          </a:xfrm>
          <a:prstGeom prst="rect">
            <a:avLst/>
          </a:prstGeom>
        </p:spPr>
        <p:txBody>
          <a:bodyPr anchorCtr="0" anchor="ctr" bIns="91425" lIns="91425" spcFirstLastPara="1" rIns="91425" wrap="square" tIns="91425">
            <a:noAutofit/>
          </a:bodyPr>
          <a:lstStyle>
            <a:lvl1pPr lvl="0" rtl="0" algn="ctr">
              <a:lnSpc>
                <a:spcPct val="100000"/>
              </a:lnSpc>
              <a:spcBef>
                <a:spcPts val="10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435" name="Google Shape;435;p22"/>
          <p:cNvGrpSpPr/>
          <p:nvPr/>
        </p:nvGrpSpPr>
        <p:grpSpPr>
          <a:xfrm flipH="1" rot="-5400000">
            <a:off x="2236318" y="-1742866"/>
            <a:ext cx="4783948" cy="8447828"/>
            <a:chOff x="463599" y="-1667091"/>
            <a:chExt cx="3663615" cy="6469466"/>
          </a:xfrm>
        </p:grpSpPr>
        <p:sp>
          <p:nvSpPr>
            <p:cNvPr id="436" name="Google Shape;436;p22"/>
            <p:cNvSpPr/>
            <p:nvPr/>
          </p:nvSpPr>
          <p:spPr>
            <a:xfrm rot="-5201321">
              <a:off x="2690723" y="-1678718"/>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2"/>
            <p:cNvSpPr/>
            <p:nvPr/>
          </p:nvSpPr>
          <p:spPr>
            <a:xfrm rot="-9432399">
              <a:off x="4002316" y="3474522"/>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2"/>
            <p:cNvSpPr/>
            <p:nvPr/>
          </p:nvSpPr>
          <p:spPr>
            <a:xfrm>
              <a:off x="2748025" y="474563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2"/>
            <p:cNvSpPr/>
            <p:nvPr/>
          </p:nvSpPr>
          <p:spPr>
            <a:xfrm>
              <a:off x="3694447" y="461546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2"/>
            <p:cNvSpPr/>
            <p:nvPr/>
          </p:nvSpPr>
          <p:spPr>
            <a:xfrm>
              <a:off x="463599"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2"/>
            <p:cNvSpPr/>
            <p:nvPr/>
          </p:nvSpPr>
          <p:spPr>
            <a:xfrm rot="-4715776">
              <a:off x="3711525" y="-1519191"/>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2"/>
            <p:cNvSpPr/>
            <p:nvPr/>
          </p:nvSpPr>
          <p:spPr>
            <a:xfrm>
              <a:off x="3905507" y="2658234"/>
              <a:ext cx="6401" cy="3693"/>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2"/>
            <p:cNvSpPr/>
            <p:nvPr/>
          </p:nvSpPr>
          <p:spPr>
            <a:xfrm rot="-3652980">
              <a:off x="798323" y="4488011"/>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 name="Google Shape;444;p22"/>
          <p:cNvGrpSpPr/>
          <p:nvPr/>
        </p:nvGrpSpPr>
        <p:grpSpPr>
          <a:xfrm flipH="1">
            <a:off x="103650" y="616350"/>
            <a:ext cx="8654275" cy="1306500"/>
            <a:chOff x="-9243350" y="1321375"/>
            <a:chExt cx="8654275" cy="1306500"/>
          </a:xfrm>
        </p:grpSpPr>
        <p:sp>
          <p:nvSpPr>
            <p:cNvPr id="445" name="Google Shape;445;p22"/>
            <p:cNvSpPr/>
            <p:nvPr/>
          </p:nvSpPr>
          <p:spPr>
            <a:xfrm>
              <a:off x="-9243350" y="1817725"/>
              <a:ext cx="109275" cy="149475"/>
            </a:xfrm>
            <a:custGeom>
              <a:rect b="b" l="l" r="r" t="t"/>
              <a:pathLst>
                <a:path extrusionOk="0" h="5979" w="4371">
                  <a:moveTo>
                    <a:pt x="1775" y="1"/>
                  </a:moveTo>
                  <a:cubicBezTo>
                    <a:pt x="1752" y="1"/>
                    <a:pt x="1727" y="3"/>
                    <a:pt x="1702" y="7"/>
                  </a:cubicBezTo>
                  <a:cubicBezTo>
                    <a:pt x="1502" y="41"/>
                    <a:pt x="1469" y="241"/>
                    <a:pt x="1502" y="441"/>
                  </a:cubicBezTo>
                  <a:cubicBezTo>
                    <a:pt x="1502" y="508"/>
                    <a:pt x="1502" y="574"/>
                    <a:pt x="1535" y="608"/>
                  </a:cubicBezTo>
                  <a:cubicBezTo>
                    <a:pt x="1602" y="1108"/>
                    <a:pt x="1469" y="1542"/>
                    <a:pt x="1235" y="1942"/>
                  </a:cubicBezTo>
                  <a:cubicBezTo>
                    <a:pt x="1035" y="2342"/>
                    <a:pt x="768" y="2676"/>
                    <a:pt x="334" y="2809"/>
                  </a:cubicBezTo>
                  <a:cubicBezTo>
                    <a:pt x="201" y="2843"/>
                    <a:pt x="134" y="2876"/>
                    <a:pt x="1" y="2909"/>
                  </a:cubicBezTo>
                  <a:cubicBezTo>
                    <a:pt x="34" y="3043"/>
                    <a:pt x="34" y="3143"/>
                    <a:pt x="34" y="3209"/>
                  </a:cubicBezTo>
                  <a:cubicBezTo>
                    <a:pt x="34" y="3543"/>
                    <a:pt x="201" y="3676"/>
                    <a:pt x="535" y="3710"/>
                  </a:cubicBezTo>
                  <a:cubicBezTo>
                    <a:pt x="601" y="3710"/>
                    <a:pt x="635" y="3743"/>
                    <a:pt x="701" y="3743"/>
                  </a:cubicBezTo>
                  <a:cubicBezTo>
                    <a:pt x="1168" y="3777"/>
                    <a:pt x="1469" y="4010"/>
                    <a:pt x="1602" y="4477"/>
                  </a:cubicBezTo>
                  <a:cubicBezTo>
                    <a:pt x="1735" y="4877"/>
                    <a:pt x="1835" y="5278"/>
                    <a:pt x="2002" y="5711"/>
                  </a:cubicBezTo>
                  <a:cubicBezTo>
                    <a:pt x="2036" y="5811"/>
                    <a:pt x="2202" y="5978"/>
                    <a:pt x="2302" y="5978"/>
                  </a:cubicBezTo>
                  <a:cubicBezTo>
                    <a:pt x="2503" y="5978"/>
                    <a:pt x="2703" y="5945"/>
                    <a:pt x="2736" y="5678"/>
                  </a:cubicBezTo>
                  <a:cubicBezTo>
                    <a:pt x="2736" y="5511"/>
                    <a:pt x="2769" y="5344"/>
                    <a:pt x="2769" y="5144"/>
                  </a:cubicBezTo>
                  <a:cubicBezTo>
                    <a:pt x="2803" y="4911"/>
                    <a:pt x="2870" y="4644"/>
                    <a:pt x="2903" y="4377"/>
                  </a:cubicBezTo>
                  <a:cubicBezTo>
                    <a:pt x="2936" y="4244"/>
                    <a:pt x="2970" y="4110"/>
                    <a:pt x="3003" y="3977"/>
                  </a:cubicBezTo>
                  <a:cubicBezTo>
                    <a:pt x="3036" y="3910"/>
                    <a:pt x="3070" y="3843"/>
                    <a:pt x="3103" y="3810"/>
                  </a:cubicBezTo>
                  <a:cubicBezTo>
                    <a:pt x="3070" y="3576"/>
                    <a:pt x="3203" y="3443"/>
                    <a:pt x="3370" y="3310"/>
                  </a:cubicBezTo>
                  <a:lnTo>
                    <a:pt x="3770" y="2909"/>
                  </a:lnTo>
                  <a:cubicBezTo>
                    <a:pt x="3804" y="2742"/>
                    <a:pt x="3870" y="2642"/>
                    <a:pt x="4070" y="2642"/>
                  </a:cubicBezTo>
                  <a:cubicBezTo>
                    <a:pt x="4170" y="2642"/>
                    <a:pt x="4271" y="2576"/>
                    <a:pt x="4371" y="2542"/>
                  </a:cubicBezTo>
                  <a:cubicBezTo>
                    <a:pt x="4337" y="2009"/>
                    <a:pt x="4337" y="1975"/>
                    <a:pt x="3804" y="1942"/>
                  </a:cubicBezTo>
                  <a:cubicBezTo>
                    <a:pt x="3236" y="1909"/>
                    <a:pt x="2836" y="1708"/>
                    <a:pt x="2603" y="1175"/>
                  </a:cubicBezTo>
                  <a:cubicBezTo>
                    <a:pt x="2436" y="874"/>
                    <a:pt x="2302" y="608"/>
                    <a:pt x="2169" y="307"/>
                  </a:cubicBezTo>
                  <a:cubicBezTo>
                    <a:pt x="2081" y="103"/>
                    <a:pt x="1943" y="1"/>
                    <a:pt x="17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2"/>
            <p:cNvSpPr/>
            <p:nvPr/>
          </p:nvSpPr>
          <p:spPr>
            <a:xfrm>
              <a:off x="-759025" y="2582000"/>
              <a:ext cx="15025" cy="9200"/>
            </a:xfrm>
            <a:custGeom>
              <a:rect b="b" l="l" r="r" t="t"/>
              <a:pathLst>
                <a:path extrusionOk="0" h="368" w="601">
                  <a:moveTo>
                    <a:pt x="601" y="0"/>
                  </a:moveTo>
                  <a:lnTo>
                    <a:pt x="601" y="0"/>
                  </a:lnTo>
                  <a:cubicBezTo>
                    <a:pt x="501" y="34"/>
                    <a:pt x="400" y="100"/>
                    <a:pt x="300" y="100"/>
                  </a:cubicBezTo>
                  <a:cubicBezTo>
                    <a:pt x="100" y="100"/>
                    <a:pt x="34" y="200"/>
                    <a:pt x="0" y="367"/>
                  </a:cubicBezTo>
                  <a:cubicBezTo>
                    <a:pt x="267" y="334"/>
                    <a:pt x="501" y="301"/>
                    <a:pt x="601" y="0"/>
                  </a:cubicBezTo>
                  <a:close/>
                </a:path>
              </a:pathLst>
            </a:custGeom>
            <a:solidFill>
              <a:srgbClr val="D1A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2"/>
            <p:cNvSpPr/>
            <p:nvPr/>
          </p:nvSpPr>
          <p:spPr>
            <a:xfrm>
              <a:off x="-776550" y="2601175"/>
              <a:ext cx="10875" cy="12525"/>
            </a:xfrm>
            <a:custGeom>
              <a:rect b="b" l="l" r="r" t="t"/>
              <a:pathLst>
                <a:path extrusionOk="0" h="501" w="435">
                  <a:moveTo>
                    <a:pt x="301" y="1"/>
                  </a:moveTo>
                  <a:cubicBezTo>
                    <a:pt x="134" y="134"/>
                    <a:pt x="1" y="267"/>
                    <a:pt x="34" y="501"/>
                  </a:cubicBezTo>
                  <a:lnTo>
                    <a:pt x="434" y="1"/>
                  </a:lnTo>
                  <a:close/>
                </a:path>
              </a:pathLst>
            </a:custGeom>
            <a:solidFill>
              <a:srgbClr val="EADB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2"/>
            <p:cNvSpPr/>
            <p:nvPr/>
          </p:nvSpPr>
          <p:spPr>
            <a:xfrm>
              <a:off x="-769050" y="2591175"/>
              <a:ext cx="10050" cy="10025"/>
            </a:xfrm>
            <a:custGeom>
              <a:rect b="b" l="l" r="r" t="t"/>
              <a:pathLst>
                <a:path extrusionOk="0" h="401" w="402">
                  <a:moveTo>
                    <a:pt x="401" y="0"/>
                  </a:moveTo>
                  <a:lnTo>
                    <a:pt x="1" y="401"/>
                  </a:lnTo>
                  <a:lnTo>
                    <a:pt x="134" y="401"/>
                  </a:lnTo>
                  <a:lnTo>
                    <a:pt x="401" y="0"/>
                  </a:lnTo>
                  <a:close/>
                </a:path>
              </a:pathLst>
            </a:custGeom>
            <a:solidFill>
              <a:srgbClr val="DCC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2"/>
            <p:cNvSpPr/>
            <p:nvPr/>
          </p:nvSpPr>
          <p:spPr>
            <a:xfrm>
              <a:off x="-780725" y="2617850"/>
              <a:ext cx="2525" cy="10025"/>
            </a:xfrm>
            <a:custGeom>
              <a:rect b="b" l="l" r="r" t="t"/>
              <a:pathLst>
                <a:path extrusionOk="0" h="401" w="101">
                  <a:moveTo>
                    <a:pt x="1" y="401"/>
                  </a:moveTo>
                  <a:cubicBezTo>
                    <a:pt x="34" y="268"/>
                    <a:pt x="68" y="134"/>
                    <a:pt x="101" y="1"/>
                  </a:cubicBezTo>
                  <a:cubicBezTo>
                    <a:pt x="68" y="134"/>
                    <a:pt x="34" y="268"/>
                    <a:pt x="1" y="401"/>
                  </a:cubicBezTo>
                  <a:close/>
                </a:path>
              </a:pathLst>
            </a:custGeom>
            <a:solidFill>
              <a:srgbClr val="EADB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2"/>
            <p:cNvSpPr/>
            <p:nvPr/>
          </p:nvSpPr>
          <p:spPr>
            <a:xfrm>
              <a:off x="-591625" y="2278438"/>
              <a:ext cx="2550" cy="4200"/>
            </a:xfrm>
            <a:custGeom>
              <a:rect b="b" l="l" r="r" t="t"/>
              <a:pathLst>
                <a:path extrusionOk="0" h="168" w="102">
                  <a:moveTo>
                    <a:pt x="1" y="168"/>
                  </a:moveTo>
                  <a:cubicBezTo>
                    <a:pt x="34" y="101"/>
                    <a:pt x="68" y="68"/>
                    <a:pt x="101" y="1"/>
                  </a:cubicBezTo>
                  <a:cubicBezTo>
                    <a:pt x="68" y="68"/>
                    <a:pt x="34" y="101"/>
                    <a:pt x="1" y="168"/>
                  </a:cubicBezTo>
                  <a:close/>
                </a:path>
              </a:pathLst>
            </a:custGeom>
            <a:solidFill>
              <a:srgbClr val="EADB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1" name="Google Shape;451;p22"/>
            <p:cNvGrpSpPr/>
            <p:nvPr/>
          </p:nvGrpSpPr>
          <p:grpSpPr>
            <a:xfrm>
              <a:off x="-1128475" y="1321375"/>
              <a:ext cx="250625" cy="1044800"/>
              <a:chOff x="-1128475" y="1321375"/>
              <a:chExt cx="250625" cy="1044800"/>
            </a:xfrm>
          </p:grpSpPr>
          <p:sp>
            <p:nvSpPr>
              <p:cNvPr id="452" name="Google Shape;452;p22"/>
              <p:cNvSpPr/>
              <p:nvPr/>
            </p:nvSpPr>
            <p:spPr>
              <a:xfrm>
                <a:off x="-1025475" y="1321375"/>
                <a:ext cx="147625" cy="173675"/>
              </a:xfrm>
              <a:custGeom>
                <a:rect b="b" l="l" r="r" t="t"/>
                <a:pathLst>
                  <a:path extrusionOk="0" h="6947" w="5905">
                    <a:moveTo>
                      <a:pt x="2836" y="2177"/>
                    </a:moveTo>
                    <a:cubicBezTo>
                      <a:pt x="2869" y="2177"/>
                      <a:pt x="2869" y="2210"/>
                      <a:pt x="2903" y="2210"/>
                    </a:cubicBezTo>
                    <a:cubicBezTo>
                      <a:pt x="2869" y="2243"/>
                      <a:pt x="2869" y="2277"/>
                      <a:pt x="2869" y="2277"/>
                    </a:cubicBezTo>
                    <a:cubicBezTo>
                      <a:pt x="2836" y="2277"/>
                      <a:pt x="2803" y="2243"/>
                      <a:pt x="2803" y="2243"/>
                    </a:cubicBezTo>
                    <a:cubicBezTo>
                      <a:pt x="2803" y="2210"/>
                      <a:pt x="2836" y="2210"/>
                      <a:pt x="2836" y="2177"/>
                    </a:cubicBezTo>
                    <a:close/>
                    <a:moveTo>
                      <a:pt x="1569" y="3578"/>
                    </a:moveTo>
                    <a:cubicBezTo>
                      <a:pt x="1602" y="3611"/>
                      <a:pt x="1635" y="3611"/>
                      <a:pt x="1702" y="3611"/>
                    </a:cubicBezTo>
                    <a:cubicBezTo>
                      <a:pt x="1669" y="3644"/>
                      <a:pt x="1669" y="3644"/>
                      <a:pt x="1635" y="3678"/>
                    </a:cubicBezTo>
                    <a:cubicBezTo>
                      <a:pt x="1602" y="3711"/>
                      <a:pt x="1535" y="3744"/>
                      <a:pt x="1468" y="3778"/>
                    </a:cubicBezTo>
                    <a:cubicBezTo>
                      <a:pt x="1402" y="3744"/>
                      <a:pt x="1368" y="3711"/>
                      <a:pt x="1235" y="3611"/>
                    </a:cubicBezTo>
                    <a:cubicBezTo>
                      <a:pt x="1402" y="3611"/>
                      <a:pt x="1468" y="3611"/>
                      <a:pt x="1569" y="3578"/>
                    </a:cubicBezTo>
                    <a:close/>
                    <a:moveTo>
                      <a:pt x="2694" y="4515"/>
                    </a:moveTo>
                    <a:cubicBezTo>
                      <a:pt x="2747" y="4515"/>
                      <a:pt x="2797" y="4557"/>
                      <a:pt x="2903" y="4645"/>
                    </a:cubicBezTo>
                    <a:cubicBezTo>
                      <a:pt x="2769" y="4645"/>
                      <a:pt x="2669" y="4612"/>
                      <a:pt x="2503" y="4612"/>
                    </a:cubicBezTo>
                    <a:cubicBezTo>
                      <a:pt x="2597" y="4549"/>
                      <a:pt x="2647" y="4515"/>
                      <a:pt x="2694" y="4515"/>
                    </a:cubicBezTo>
                    <a:close/>
                    <a:moveTo>
                      <a:pt x="2903" y="4645"/>
                    </a:moveTo>
                    <a:lnTo>
                      <a:pt x="2903" y="4645"/>
                    </a:lnTo>
                    <a:cubicBezTo>
                      <a:pt x="2936" y="4678"/>
                      <a:pt x="2970" y="4712"/>
                      <a:pt x="3003" y="4745"/>
                    </a:cubicBezTo>
                    <a:cubicBezTo>
                      <a:pt x="3003" y="4779"/>
                      <a:pt x="3036" y="4812"/>
                      <a:pt x="3070" y="4879"/>
                    </a:cubicBezTo>
                    <a:cubicBezTo>
                      <a:pt x="3036" y="4845"/>
                      <a:pt x="3003" y="4845"/>
                      <a:pt x="3003" y="4845"/>
                    </a:cubicBezTo>
                    <a:cubicBezTo>
                      <a:pt x="2970" y="4779"/>
                      <a:pt x="2936" y="4712"/>
                      <a:pt x="2903" y="4645"/>
                    </a:cubicBezTo>
                    <a:close/>
                    <a:moveTo>
                      <a:pt x="2949" y="1"/>
                    </a:moveTo>
                    <a:cubicBezTo>
                      <a:pt x="2674" y="1"/>
                      <a:pt x="2588" y="99"/>
                      <a:pt x="2503" y="442"/>
                    </a:cubicBezTo>
                    <a:cubicBezTo>
                      <a:pt x="2402" y="842"/>
                      <a:pt x="2336" y="1243"/>
                      <a:pt x="2202" y="1643"/>
                    </a:cubicBezTo>
                    <a:cubicBezTo>
                      <a:pt x="2002" y="2343"/>
                      <a:pt x="1702" y="2977"/>
                      <a:pt x="1001" y="3344"/>
                    </a:cubicBezTo>
                    <a:cubicBezTo>
                      <a:pt x="735" y="3478"/>
                      <a:pt x="468" y="3578"/>
                      <a:pt x="201" y="3744"/>
                    </a:cubicBezTo>
                    <a:cubicBezTo>
                      <a:pt x="134" y="3778"/>
                      <a:pt x="1" y="3878"/>
                      <a:pt x="1" y="3978"/>
                    </a:cubicBezTo>
                    <a:cubicBezTo>
                      <a:pt x="34" y="4078"/>
                      <a:pt x="101" y="4178"/>
                      <a:pt x="201" y="4278"/>
                    </a:cubicBezTo>
                    <a:cubicBezTo>
                      <a:pt x="268" y="4312"/>
                      <a:pt x="368" y="4345"/>
                      <a:pt x="468" y="4345"/>
                    </a:cubicBezTo>
                    <a:cubicBezTo>
                      <a:pt x="868" y="4345"/>
                      <a:pt x="1202" y="4545"/>
                      <a:pt x="1535" y="4712"/>
                    </a:cubicBezTo>
                    <a:cubicBezTo>
                      <a:pt x="2002" y="4945"/>
                      <a:pt x="2302" y="5279"/>
                      <a:pt x="2436" y="5779"/>
                    </a:cubicBezTo>
                    <a:cubicBezTo>
                      <a:pt x="2536" y="6113"/>
                      <a:pt x="2669" y="6446"/>
                      <a:pt x="2803" y="6747"/>
                    </a:cubicBezTo>
                    <a:cubicBezTo>
                      <a:pt x="2970" y="6813"/>
                      <a:pt x="3103" y="6880"/>
                      <a:pt x="3236" y="6947"/>
                    </a:cubicBezTo>
                    <a:cubicBezTo>
                      <a:pt x="3303" y="6847"/>
                      <a:pt x="3437" y="6747"/>
                      <a:pt x="3437" y="6680"/>
                    </a:cubicBezTo>
                    <a:cubicBezTo>
                      <a:pt x="3403" y="6180"/>
                      <a:pt x="3703" y="5813"/>
                      <a:pt x="3837" y="5379"/>
                    </a:cubicBezTo>
                    <a:cubicBezTo>
                      <a:pt x="4037" y="4745"/>
                      <a:pt x="4704" y="4645"/>
                      <a:pt x="5004" y="4178"/>
                    </a:cubicBezTo>
                    <a:cubicBezTo>
                      <a:pt x="5023" y="4179"/>
                      <a:pt x="5040" y="4180"/>
                      <a:pt x="5057" y="4180"/>
                    </a:cubicBezTo>
                    <a:cubicBezTo>
                      <a:pt x="5538" y="4180"/>
                      <a:pt x="5551" y="3734"/>
                      <a:pt x="5905" y="3444"/>
                    </a:cubicBezTo>
                    <a:cubicBezTo>
                      <a:pt x="5605" y="3344"/>
                      <a:pt x="5438" y="3244"/>
                      <a:pt x="5238" y="3211"/>
                    </a:cubicBezTo>
                    <a:cubicBezTo>
                      <a:pt x="4804" y="3144"/>
                      <a:pt x="4504" y="2911"/>
                      <a:pt x="4270" y="2577"/>
                    </a:cubicBezTo>
                    <a:cubicBezTo>
                      <a:pt x="3670" y="1810"/>
                      <a:pt x="3403" y="909"/>
                      <a:pt x="3103" y="8"/>
                    </a:cubicBezTo>
                    <a:cubicBezTo>
                      <a:pt x="3046" y="4"/>
                      <a:pt x="2995" y="1"/>
                      <a:pt x="2949"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2"/>
              <p:cNvSpPr/>
              <p:nvPr/>
            </p:nvSpPr>
            <p:spPr>
              <a:xfrm>
                <a:off x="-1089275" y="2358500"/>
                <a:ext cx="10875" cy="7675"/>
              </a:xfrm>
              <a:custGeom>
                <a:rect b="b" l="l" r="r" t="t"/>
                <a:pathLst>
                  <a:path extrusionOk="0" h="307" w="435">
                    <a:moveTo>
                      <a:pt x="1" y="1"/>
                    </a:moveTo>
                    <a:cubicBezTo>
                      <a:pt x="72" y="120"/>
                      <a:pt x="127" y="307"/>
                      <a:pt x="249" y="307"/>
                    </a:cubicBezTo>
                    <a:cubicBezTo>
                      <a:pt x="298" y="307"/>
                      <a:pt x="358" y="277"/>
                      <a:pt x="434" y="201"/>
                    </a:cubicBezTo>
                    <a:cubicBezTo>
                      <a:pt x="301" y="134"/>
                      <a:pt x="168" y="67"/>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2"/>
              <p:cNvSpPr/>
              <p:nvPr/>
            </p:nvSpPr>
            <p:spPr>
              <a:xfrm>
                <a:off x="-1096775" y="2302725"/>
                <a:ext cx="10025" cy="3275"/>
              </a:xfrm>
              <a:custGeom>
                <a:rect b="b" l="l" r="r" t="t"/>
                <a:pathLst>
                  <a:path extrusionOk="0" h="131" w="401">
                    <a:moveTo>
                      <a:pt x="192" y="0"/>
                    </a:moveTo>
                    <a:cubicBezTo>
                      <a:pt x="145" y="0"/>
                      <a:pt x="95" y="34"/>
                      <a:pt x="1" y="97"/>
                    </a:cubicBezTo>
                    <a:cubicBezTo>
                      <a:pt x="167" y="97"/>
                      <a:pt x="267" y="130"/>
                      <a:pt x="401" y="130"/>
                    </a:cubicBezTo>
                    <a:cubicBezTo>
                      <a:pt x="295" y="42"/>
                      <a:pt x="245" y="0"/>
                      <a:pt x="192" y="0"/>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2"/>
              <p:cNvSpPr/>
              <p:nvPr/>
            </p:nvSpPr>
            <p:spPr>
              <a:xfrm>
                <a:off x="-1128475" y="2279275"/>
                <a:ext cx="8375" cy="5025"/>
              </a:xfrm>
              <a:custGeom>
                <a:rect b="b" l="l" r="r" t="t"/>
                <a:pathLst>
                  <a:path extrusionOk="0" h="201" w="335">
                    <a:moveTo>
                      <a:pt x="335" y="1"/>
                    </a:moveTo>
                    <a:cubicBezTo>
                      <a:pt x="234" y="34"/>
                      <a:pt x="168" y="34"/>
                      <a:pt x="1" y="34"/>
                    </a:cubicBezTo>
                    <a:cubicBezTo>
                      <a:pt x="134" y="134"/>
                      <a:pt x="168" y="167"/>
                      <a:pt x="234" y="201"/>
                    </a:cubicBezTo>
                    <a:cubicBezTo>
                      <a:pt x="268" y="167"/>
                      <a:pt x="301" y="134"/>
                      <a:pt x="335" y="101"/>
                    </a:cubicBezTo>
                    <a:cubicBezTo>
                      <a:pt x="335" y="67"/>
                      <a:pt x="335" y="34"/>
                      <a:pt x="335"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2"/>
              <p:cNvSpPr/>
              <p:nvPr/>
            </p:nvSpPr>
            <p:spPr>
              <a:xfrm>
                <a:off x="-1122625" y="2281775"/>
                <a:ext cx="4200" cy="2525"/>
              </a:xfrm>
              <a:custGeom>
                <a:rect b="b" l="l" r="r" t="t"/>
                <a:pathLst>
                  <a:path extrusionOk="0" h="101" w="168">
                    <a:moveTo>
                      <a:pt x="101" y="1"/>
                    </a:moveTo>
                    <a:cubicBezTo>
                      <a:pt x="67" y="34"/>
                      <a:pt x="34" y="67"/>
                      <a:pt x="0" y="101"/>
                    </a:cubicBezTo>
                    <a:cubicBezTo>
                      <a:pt x="67" y="67"/>
                      <a:pt x="134" y="34"/>
                      <a:pt x="167"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2"/>
              <p:cNvSpPr/>
              <p:nvPr/>
            </p:nvSpPr>
            <p:spPr>
              <a:xfrm>
                <a:off x="-1089275" y="2244250"/>
                <a:ext cx="2525" cy="2525"/>
              </a:xfrm>
              <a:custGeom>
                <a:rect b="b" l="l" r="r" t="t"/>
                <a:pathLst>
                  <a:path extrusionOk="0" h="101" w="101">
                    <a:moveTo>
                      <a:pt x="34" y="1"/>
                    </a:moveTo>
                    <a:cubicBezTo>
                      <a:pt x="34" y="34"/>
                      <a:pt x="1" y="34"/>
                      <a:pt x="1" y="67"/>
                    </a:cubicBezTo>
                    <a:cubicBezTo>
                      <a:pt x="1" y="67"/>
                      <a:pt x="34" y="101"/>
                      <a:pt x="67" y="101"/>
                    </a:cubicBezTo>
                    <a:cubicBezTo>
                      <a:pt x="67" y="101"/>
                      <a:pt x="67" y="67"/>
                      <a:pt x="101" y="34"/>
                    </a:cubicBezTo>
                    <a:cubicBezTo>
                      <a:pt x="67" y="34"/>
                      <a:pt x="67" y="1"/>
                      <a:pt x="34"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2"/>
              <p:cNvSpPr/>
              <p:nvPr/>
            </p:nvSpPr>
            <p:spPr>
              <a:xfrm>
                <a:off x="-1120125" y="2279275"/>
                <a:ext cx="3350" cy="2525"/>
              </a:xfrm>
              <a:custGeom>
                <a:rect b="b" l="l" r="r" t="t"/>
                <a:pathLst>
                  <a:path extrusionOk="0" h="101" w="134">
                    <a:moveTo>
                      <a:pt x="1" y="1"/>
                    </a:moveTo>
                    <a:cubicBezTo>
                      <a:pt x="1" y="34"/>
                      <a:pt x="1" y="67"/>
                      <a:pt x="1" y="101"/>
                    </a:cubicBezTo>
                    <a:lnTo>
                      <a:pt x="67" y="101"/>
                    </a:lnTo>
                    <a:cubicBezTo>
                      <a:pt x="101" y="67"/>
                      <a:pt x="101" y="67"/>
                      <a:pt x="134" y="34"/>
                    </a:cubicBezTo>
                    <a:cubicBezTo>
                      <a:pt x="67" y="34"/>
                      <a:pt x="34" y="34"/>
                      <a:pt x="1"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2"/>
              <p:cNvSpPr/>
              <p:nvPr/>
            </p:nvSpPr>
            <p:spPr>
              <a:xfrm>
                <a:off x="-1084275" y="2308475"/>
                <a:ext cx="1700" cy="3350"/>
              </a:xfrm>
              <a:custGeom>
                <a:rect b="b" l="l" r="r" t="t"/>
                <a:pathLst>
                  <a:path extrusionOk="0" h="134" w="68">
                    <a:moveTo>
                      <a:pt x="1" y="0"/>
                    </a:moveTo>
                    <a:cubicBezTo>
                      <a:pt x="1" y="34"/>
                      <a:pt x="1" y="67"/>
                      <a:pt x="1" y="100"/>
                    </a:cubicBezTo>
                    <a:cubicBezTo>
                      <a:pt x="1" y="100"/>
                      <a:pt x="34" y="100"/>
                      <a:pt x="68" y="134"/>
                    </a:cubicBezTo>
                    <a:cubicBezTo>
                      <a:pt x="34" y="67"/>
                      <a:pt x="1" y="34"/>
                      <a:pt x="1" y="0"/>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2"/>
              <p:cNvSpPr/>
              <p:nvPr/>
            </p:nvSpPr>
            <p:spPr>
              <a:xfrm>
                <a:off x="-1086775" y="2305975"/>
                <a:ext cx="2525" cy="5025"/>
              </a:xfrm>
              <a:custGeom>
                <a:rect b="b" l="l" r="r" t="t"/>
                <a:pathLst>
                  <a:path extrusionOk="0" h="201" w="101">
                    <a:moveTo>
                      <a:pt x="1" y="0"/>
                    </a:moveTo>
                    <a:cubicBezTo>
                      <a:pt x="34" y="67"/>
                      <a:pt x="68" y="134"/>
                      <a:pt x="101" y="200"/>
                    </a:cubicBezTo>
                    <a:cubicBezTo>
                      <a:pt x="101" y="167"/>
                      <a:pt x="101" y="134"/>
                      <a:pt x="101" y="100"/>
                    </a:cubicBezTo>
                    <a:cubicBezTo>
                      <a:pt x="68" y="67"/>
                      <a:pt x="34" y="33"/>
                      <a:pt x="1" y="0"/>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 name="Google Shape;461;p22"/>
            <p:cNvGrpSpPr/>
            <p:nvPr/>
          </p:nvGrpSpPr>
          <p:grpSpPr>
            <a:xfrm>
              <a:off x="-1145150" y="2209488"/>
              <a:ext cx="246050" cy="162388"/>
              <a:chOff x="-1145150" y="2209488"/>
              <a:chExt cx="246050" cy="162388"/>
            </a:xfrm>
          </p:grpSpPr>
          <p:sp>
            <p:nvSpPr>
              <p:cNvPr id="462" name="Google Shape;462;p22"/>
              <p:cNvSpPr/>
              <p:nvPr/>
            </p:nvSpPr>
            <p:spPr>
              <a:xfrm>
                <a:off x="-1145150" y="2209488"/>
                <a:ext cx="114275" cy="142100"/>
              </a:xfrm>
              <a:custGeom>
                <a:rect b="b" l="l" r="r" t="t"/>
                <a:pathLst>
                  <a:path extrusionOk="0" h="5684" w="4571">
                    <a:moveTo>
                      <a:pt x="2069" y="1539"/>
                    </a:moveTo>
                    <a:cubicBezTo>
                      <a:pt x="2102" y="1573"/>
                      <a:pt x="2102" y="1573"/>
                      <a:pt x="2102" y="1573"/>
                    </a:cubicBezTo>
                    <a:cubicBezTo>
                      <a:pt x="2069" y="1606"/>
                      <a:pt x="2069" y="1606"/>
                      <a:pt x="2035" y="1606"/>
                    </a:cubicBezTo>
                    <a:lnTo>
                      <a:pt x="2002" y="1606"/>
                    </a:lnTo>
                    <a:cubicBezTo>
                      <a:pt x="2035" y="1573"/>
                      <a:pt x="2035" y="1573"/>
                      <a:pt x="2069" y="1539"/>
                    </a:cubicBezTo>
                    <a:close/>
                    <a:moveTo>
                      <a:pt x="1001" y="2807"/>
                    </a:moveTo>
                    <a:cubicBezTo>
                      <a:pt x="1001" y="2807"/>
                      <a:pt x="1035" y="2840"/>
                      <a:pt x="1035" y="2874"/>
                    </a:cubicBezTo>
                    <a:cubicBezTo>
                      <a:pt x="1001" y="2907"/>
                      <a:pt x="968" y="2907"/>
                      <a:pt x="935" y="2940"/>
                    </a:cubicBezTo>
                    <a:cubicBezTo>
                      <a:pt x="935" y="2907"/>
                      <a:pt x="901" y="2874"/>
                      <a:pt x="935" y="2840"/>
                    </a:cubicBezTo>
                    <a:cubicBezTo>
                      <a:pt x="935" y="2840"/>
                      <a:pt x="968" y="2807"/>
                      <a:pt x="1001" y="2807"/>
                    </a:cubicBezTo>
                    <a:close/>
                    <a:moveTo>
                      <a:pt x="2067" y="1"/>
                    </a:moveTo>
                    <a:cubicBezTo>
                      <a:pt x="2047" y="1"/>
                      <a:pt x="2025" y="2"/>
                      <a:pt x="2002" y="5"/>
                    </a:cubicBezTo>
                    <a:cubicBezTo>
                      <a:pt x="1802" y="5"/>
                      <a:pt x="1769" y="172"/>
                      <a:pt x="1735" y="372"/>
                    </a:cubicBezTo>
                    <a:cubicBezTo>
                      <a:pt x="1602" y="1172"/>
                      <a:pt x="1368" y="1940"/>
                      <a:pt x="668" y="2507"/>
                    </a:cubicBezTo>
                    <a:cubicBezTo>
                      <a:pt x="568" y="2573"/>
                      <a:pt x="468" y="2707"/>
                      <a:pt x="368" y="2807"/>
                    </a:cubicBezTo>
                    <a:cubicBezTo>
                      <a:pt x="1" y="3207"/>
                      <a:pt x="67" y="3441"/>
                      <a:pt x="568" y="3607"/>
                    </a:cubicBezTo>
                    <a:cubicBezTo>
                      <a:pt x="1202" y="3841"/>
                      <a:pt x="1702" y="4175"/>
                      <a:pt x="1902" y="4875"/>
                    </a:cubicBezTo>
                    <a:cubicBezTo>
                      <a:pt x="1969" y="5109"/>
                      <a:pt x="2102" y="5309"/>
                      <a:pt x="2236" y="5509"/>
                    </a:cubicBezTo>
                    <a:cubicBezTo>
                      <a:pt x="2302" y="5626"/>
                      <a:pt x="2402" y="5684"/>
                      <a:pt x="2502" y="5684"/>
                    </a:cubicBezTo>
                    <a:cubicBezTo>
                      <a:pt x="2603" y="5684"/>
                      <a:pt x="2703" y="5626"/>
                      <a:pt x="2769" y="5509"/>
                    </a:cubicBezTo>
                    <a:cubicBezTo>
                      <a:pt x="2869" y="5409"/>
                      <a:pt x="2869" y="5242"/>
                      <a:pt x="2903" y="5109"/>
                    </a:cubicBezTo>
                    <a:cubicBezTo>
                      <a:pt x="3003" y="4775"/>
                      <a:pt x="3103" y="4441"/>
                      <a:pt x="3170" y="4108"/>
                    </a:cubicBezTo>
                    <a:cubicBezTo>
                      <a:pt x="3236" y="3974"/>
                      <a:pt x="3236" y="3841"/>
                      <a:pt x="3270" y="3741"/>
                    </a:cubicBezTo>
                    <a:cubicBezTo>
                      <a:pt x="3670" y="3407"/>
                      <a:pt x="4070" y="3107"/>
                      <a:pt x="4471" y="2774"/>
                    </a:cubicBezTo>
                    <a:cubicBezTo>
                      <a:pt x="4537" y="2707"/>
                      <a:pt x="4537" y="2573"/>
                      <a:pt x="4571" y="2440"/>
                    </a:cubicBezTo>
                    <a:cubicBezTo>
                      <a:pt x="4237" y="2273"/>
                      <a:pt x="3970" y="2040"/>
                      <a:pt x="3637" y="1940"/>
                    </a:cubicBezTo>
                    <a:cubicBezTo>
                      <a:pt x="3203" y="1806"/>
                      <a:pt x="2903" y="1606"/>
                      <a:pt x="2736" y="1206"/>
                    </a:cubicBezTo>
                    <a:cubicBezTo>
                      <a:pt x="2603" y="939"/>
                      <a:pt x="2536" y="605"/>
                      <a:pt x="2436" y="305"/>
                    </a:cubicBezTo>
                    <a:cubicBezTo>
                      <a:pt x="2344" y="153"/>
                      <a:pt x="2281" y="1"/>
                      <a:pt x="2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2"/>
              <p:cNvSpPr/>
              <p:nvPr/>
            </p:nvSpPr>
            <p:spPr>
              <a:xfrm>
                <a:off x="-929150" y="2368500"/>
                <a:ext cx="3350" cy="3375"/>
              </a:xfrm>
              <a:custGeom>
                <a:rect b="b" l="l" r="r" t="t"/>
                <a:pathLst>
                  <a:path extrusionOk="0" h="135" w="134">
                    <a:moveTo>
                      <a:pt x="100" y="1"/>
                    </a:moveTo>
                    <a:cubicBezTo>
                      <a:pt x="67" y="1"/>
                      <a:pt x="34" y="34"/>
                      <a:pt x="34" y="34"/>
                    </a:cubicBezTo>
                    <a:cubicBezTo>
                      <a:pt x="0" y="68"/>
                      <a:pt x="34" y="101"/>
                      <a:pt x="34" y="134"/>
                    </a:cubicBezTo>
                    <a:cubicBezTo>
                      <a:pt x="67" y="101"/>
                      <a:pt x="100" y="101"/>
                      <a:pt x="134" y="68"/>
                    </a:cubicBezTo>
                    <a:cubicBezTo>
                      <a:pt x="134" y="34"/>
                      <a:pt x="100" y="1"/>
                      <a:pt x="100" y="1"/>
                    </a:cubicBezTo>
                    <a:close/>
                  </a:path>
                </a:pathLst>
              </a:custGeom>
              <a:solidFill>
                <a:srgbClr val="ED08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2"/>
              <p:cNvSpPr/>
              <p:nvPr/>
            </p:nvSpPr>
            <p:spPr>
              <a:xfrm>
                <a:off x="-901625" y="2336825"/>
                <a:ext cx="2525" cy="1700"/>
              </a:xfrm>
              <a:custGeom>
                <a:rect b="b" l="l" r="r" t="t"/>
                <a:pathLst>
                  <a:path extrusionOk="0" h="68" w="101">
                    <a:moveTo>
                      <a:pt x="67" y="0"/>
                    </a:moveTo>
                    <a:cubicBezTo>
                      <a:pt x="33" y="34"/>
                      <a:pt x="33" y="34"/>
                      <a:pt x="0" y="67"/>
                    </a:cubicBezTo>
                    <a:lnTo>
                      <a:pt x="33" y="67"/>
                    </a:lnTo>
                    <a:cubicBezTo>
                      <a:pt x="67" y="67"/>
                      <a:pt x="67" y="67"/>
                      <a:pt x="100" y="34"/>
                    </a:cubicBezTo>
                    <a:cubicBezTo>
                      <a:pt x="100" y="34"/>
                      <a:pt x="100" y="34"/>
                      <a:pt x="67" y="0"/>
                    </a:cubicBezTo>
                    <a:close/>
                  </a:path>
                </a:pathLst>
              </a:custGeom>
              <a:solidFill>
                <a:srgbClr val="ED08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5">
    <p:spTree>
      <p:nvGrpSpPr>
        <p:cNvPr id="465" name="Shape 465"/>
        <p:cNvGrpSpPr/>
        <p:nvPr/>
      </p:nvGrpSpPr>
      <p:grpSpPr>
        <a:xfrm>
          <a:off x="0" y="0"/>
          <a:ext cx="0" cy="0"/>
          <a:chOff x="0" y="0"/>
          <a:chExt cx="0" cy="0"/>
        </a:xfrm>
      </p:grpSpPr>
      <p:sp>
        <p:nvSpPr>
          <p:cNvPr id="466" name="Google Shape;466;p23"/>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67" name="Google Shape;467;p23"/>
          <p:cNvSpPr txBox="1"/>
          <p:nvPr>
            <p:ph idx="2" type="title"/>
          </p:nvPr>
        </p:nvSpPr>
        <p:spPr>
          <a:xfrm>
            <a:off x="720000" y="16828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68" name="Google Shape;468;p23"/>
          <p:cNvSpPr txBox="1"/>
          <p:nvPr>
            <p:ph idx="1" type="subTitle"/>
          </p:nvPr>
        </p:nvSpPr>
        <p:spPr>
          <a:xfrm>
            <a:off x="720000" y="2269375"/>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69" name="Google Shape;469;p23"/>
          <p:cNvSpPr txBox="1"/>
          <p:nvPr>
            <p:ph idx="3" type="title"/>
          </p:nvPr>
        </p:nvSpPr>
        <p:spPr>
          <a:xfrm>
            <a:off x="3419269" y="16828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70" name="Google Shape;470;p23"/>
          <p:cNvSpPr txBox="1"/>
          <p:nvPr>
            <p:ph idx="4" type="subTitle"/>
          </p:nvPr>
        </p:nvSpPr>
        <p:spPr>
          <a:xfrm>
            <a:off x="3419269" y="2269375"/>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71" name="Google Shape;471;p23"/>
          <p:cNvSpPr txBox="1"/>
          <p:nvPr>
            <p:ph idx="5" type="title"/>
          </p:nvPr>
        </p:nvSpPr>
        <p:spPr>
          <a:xfrm>
            <a:off x="720000" y="31162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72" name="Google Shape;472;p23"/>
          <p:cNvSpPr txBox="1"/>
          <p:nvPr>
            <p:ph idx="6" type="subTitle"/>
          </p:nvPr>
        </p:nvSpPr>
        <p:spPr>
          <a:xfrm>
            <a:off x="720000" y="3702775"/>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73" name="Google Shape;473;p23"/>
          <p:cNvSpPr txBox="1"/>
          <p:nvPr>
            <p:ph idx="7" type="title"/>
          </p:nvPr>
        </p:nvSpPr>
        <p:spPr>
          <a:xfrm>
            <a:off x="3419269" y="31162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74" name="Google Shape;474;p23"/>
          <p:cNvSpPr txBox="1"/>
          <p:nvPr>
            <p:ph idx="8" type="subTitle"/>
          </p:nvPr>
        </p:nvSpPr>
        <p:spPr>
          <a:xfrm>
            <a:off x="3419269" y="3702775"/>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75" name="Google Shape;475;p23"/>
          <p:cNvSpPr txBox="1"/>
          <p:nvPr>
            <p:ph idx="9" type="title"/>
          </p:nvPr>
        </p:nvSpPr>
        <p:spPr>
          <a:xfrm>
            <a:off x="6118545" y="16828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76" name="Google Shape;476;p23"/>
          <p:cNvSpPr txBox="1"/>
          <p:nvPr>
            <p:ph idx="13" type="subTitle"/>
          </p:nvPr>
        </p:nvSpPr>
        <p:spPr>
          <a:xfrm>
            <a:off x="6118545" y="2269375"/>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77" name="Google Shape;477;p23"/>
          <p:cNvSpPr txBox="1"/>
          <p:nvPr>
            <p:ph idx="14" type="title"/>
          </p:nvPr>
        </p:nvSpPr>
        <p:spPr>
          <a:xfrm>
            <a:off x="6118545" y="31162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78" name="Google Shape;478;p23"/>
          <p:cNvSpPr txBox="1"/>
          <p:nvPr>
            <p:ph idx="15" type="subTitle"/>
          </p:nvPr>
        </p:nvSpPr>
        <p:spPr>
          <a:xfrm>
            <a:off x="6118545" y="3702775"/>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479" name="Google Shape;479;p23"/>
          <p:cNvGrpSpPr/>
          <p:nvPr/>
        </p:nvGrpSpPr>
        <p:grpSpPr>
          <a:xfrm flipH="1" rot="-5400000">
            <a:off x="2374591" y="-1679634"/>
            <a:ext cx="4506243" cy="8446669"/>
            <a:chOff x="617915" y="-768404"/>
            <a:chExt cx="3450944" cy="6468578"/>
          </a:xfrm>
        </p:grpSpPr>
        <p:sp>
          <p:nvSpPr>
            <p:cNvPr id="480" name="Google Shape;480;p23"/>
            <p:cNvSpPr/>
            <p:nvPr/>
          </p:nvSpPr>
          <p:spPr>
            <a:xfrm rot="-5201321">
              <a:off x="3940723" y="1283546"/>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3"/>
            <p:cNvSpPr/>
            <p:nvPr/>
          </p:nvSpPr>
          <p:spPr>
            <a:xfrm rot="-9432399">
              <a:off x="3943961" y="3474522"/>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3"/>
            <p:cNvSpPr/>
            <p:nvPr/>
          </p:nvSpPr>
          <p:spPr>
            <a:xfrm>
              <a:off x="1315905" y="5532447"/>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3"/>
            <p:cNvSpPr/>
            <p:nvPr/>
          </p:nvSpPr>
          <p:spPr>
            <a:xfrm>
              <a:off x="2388437" y="5613723"/>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3"/>
            <p:cNvSpPr/>
            <p:nvPr/>
          </p:nvSpPr>
          <p:spPr>
            <a:xfrm>
              <a:off x="678966" y="-427549"/>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3"/>
            <p:cNvSpPr/>
            <p:nvPr/>
          </p:nvSpPr>
          <p:spPr>
            <a:xfrm rot="-4715776">
              <a:off x="2758527" y="-789026"/>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3"/>
            <p:cNvSpPr/>
            <p:nvPr/>
          </p:nvSpPr>
          <p:spPr>
            <a:xfrm>
              <a:off x="3905507" y="2658234"/>
              <a:ext cx="6401" cy="3693"/>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3"/>
            <p:cNvSpPr/>
            <p:nvPr/>
          </p:nvSpPr>
          <p:spPr>
            <a:xfrm rot="-3652980">
              <a:off x="645868" y="4919432"/>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8" name="Google Shape;488;p23"/>
          <p:cNvSpPr/>
          <p:nvPr/>
        </p:nvSpPr>
        <p:spPr>
          <a:xfrm>
            <a:off x="8369363" y="627675"/>
            <a:ext cx="109275" cy="149475"/>
          </a:xfrm>
          <a:custGeom>
            <a:rect b="b" l="l" r="r" t="t"/>
            <a:pathLst>
              <a:path extrusionOk="0" h="5979" w="4371">
                <a:moveTo>
                  <a:pt x="1775" y="1"/>
                </a:moveTo>
                <a:cubicBezTo>
                  <a:pt x="1752" y="1"/>
                  <a:pt x="1727" y="3"/>
                  <a:pt x="1702" y="7"/>
                </a:cubicBezTo>
                <a:cubicBezTo>
                  <a:pt x="1502" y="41"/>
                  <a:pt x="1469" y="241"/>
                  <a:pt x="1502" y="441"/>
                </a:cubicBezTo>
                <a:cubicBezTo>
                  <a:pt x="1502" y="508"/>
                  <a:pt x="1502" y="574"/>
                  <a:pt x="1535" y="608"/>
                </a:cubicBezTo>
                <a:cubicBezTo>
                  <a:pt x="1602" y="1108"/>
                  <a:pt x="1469" y="1542"/>
                  <a:pt x="1235" y="1942"/>
                </a:cubicBezTo>
                <a:cubicBezTo>
                  <a:pt x="1035" y="2342"/>
                  <a:pt x="768" y="2676"/>
                  <a:pt x="334" y="2809"/>
                </a:cubicBezTo>
                <a:cubicBezTo>
                  <a:pt x="201" y="2843"/>
                  <a:pt x="134" y="2876"/>
                  <a:pt x="1" y="2909"/>
                </a:cubicBezTo>
                <a:cubicBezTo>
                  <a:pt x="34" y="3043"/>
                  <a:pt x="34" y="3143"/>
                  <a:pt x="34" y="3209"/>
                </a:cubicBezTo>
                <a:cubicBezTo>
                  <a:pt x="34" y="3543"/>
                  <a:pt x="201" y="3676"/>
                  <a:pt x="535" y="3710"/>
                </a:cubicBezTo>
                <a:cubicBezTo>
                  <a:pt x="601" y="3710"/>
                  <a:pt x="635" y="3743"/>
                  <a:pt x="701" y="3743"/>
                </a:cubicBezTo>
                <a:cubicBezTo>
                  <a:pt x="1168" y="3777"/>
                  <a:pt x="1469" y="4010"/>
                  <a:pt x="1602" y="4477"/>
                </a:cubicBezTo>
                <a:cubicBezTo>
                  <a:pt x="1735" y="4877"/>
                  <a:pt x="1835" y="5278"/>
                  <a:pt x="2002" y="5711"/>
                </a:cubicBezTo>
                <a:cubicBezTo>
                  <a:pt x="2036" y="5811"/>
                  <a:pt x="2202" y="5978"/>
                  <a:pt x="2302" y="5978"/>
                </a:cubicBezTo>
                <a:cubicBezTo>
                  <a:pt x="2503" y="5978"/>
                  <a:pt x="2703" y="5945"/>
                  <a:pt x="2736" y="5678"/>
                </a:cubicBezTo>
                <a:cubicBezTo>
                  <a:pt x="2736" y="5511"/>
                  <a:pt x="2769" y="5344"/>
                  <a:pt x="2769" y="5144"/>
                </a:cubicBezTo>
                <a:cubicBezTo>
                  <a:pt x="2803" y="4911"/>
                  <a:pt x="2870" y="4644"/>
                  <a:pt x="2903" y="4377"/>
                </a:cubicBezTo>
                <a:cubicBezTo>
                  <a:pt x="2936" y="4244"/>
                  <a:pt x="2970" y="4110"/>
                  <a:pt x="3003" y="3977"/>
                </a:cubicBezTo>
                <a:cubicBezTo>
                  <a:pt x="3036" y="3910"/>
                  <a:pt x="3070" y="3843"/>
                  <a:pt x="3103" y="3810"/>
                </a:cubicBezTo>
                <a:cubicBezTo>
                  <a:pt x="3070" y="3576"/>
                  <a:pt x="3203" y="3443"/>
                  <a:pt x="3370" y="3310"/>
                </a:cubicBezTo>
                <a:lnTo>
                  <a:pt x="3770" y="2909"/>
                </a:lnTo>
                <a:cubicBezTo>
                  <a:pt x="3804" y="2742"/>
                  <a:pt x="3870" y="2642"/>
                  <a:pt x="4070" y="2642"/>
                </a:cubicBezTo>
                <a:cubicBezTo>
                  <a:pt x="4170" y="2642"/>
                  <a:pt x="4271" y="2576"/>
                  <a:pt x="4371" y="2542"/>
                </a:cubicBezTo>
                <a:cubicBezTo>
                  <a:pt x="4337" y="2009"/>
                  <a:pt x="4337" y="1975"/>
                  <a:pt x="3804" y="1942"/>
                </a:cubicBezTo>
                <a:cubicBezTo>
                  <a:pt x="3236" y="1909"/>
                  <a:pt x="2836" y="1708"/>
                  <a:pt x="2603" y="1175"/>
                </a:cubicBezTo>
                <a:cubicBezTo>
                  <a:pt x="2436" y="874"/>
                  <a:pt x="2302" y="608"/>
                  <a:pt x="2169" y="307"/>
                </a:cubicBezTo>
                <a:cubicBezTo>
                  <a:pt x="2081" y="103"/>
                  <a:pt x="1943" y="1"/>
                  <a:pt x="17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3"/>
          <p:cNvSpPr/>
          <p:nvPr/>
        </p:nvSpPr>
        <p:spPr>
          <a:xfrm>
            <a:off x="6152800" y="4358125"/>
            <a:ext cx="147625" cy="173675"/>
          </a:xfrm>
          <a:custGeom>
            <a:rect b="b" l="l" r="r" t="t"/>
            <a:pathLst>
              <a:path extrusionOk="0" h="6947" w="5905">
                <a:moveTo>
                  <a:pt x="2836" y="2177"/>
                </a:moveTo>
                <a:cubicBezTo>
                  <a:pt x="2869" y="2177"/>
                  <a:pt x="2869" y="2210"/>
                  <a:pt x="2903" y="2210"/>
                </a:cubicBezTo>
                <a:cubicBezTo>
                  <a:pt x="2869" y="2243"/>
                  <a:pt x="2869" y="2277"/>
                  <a:pt x="2869" y="2277"/>
                </a:cubicBezTo>
                <a:cubicBezTo>
                  <a:pt x="2836" y="2277"/>
                  <a:pt x="2803" y="2243"/>
                  <a:pt x="2803" y="2243"/>
                </a:cubicBezTo>
                <a:cubicBezTo>
                  <a:pt x="2803" y="2210"/>
                  <a:pt x="2836" y="2210"/>
                  <a:pt x="2836" y="2177"/>
                </a:cubicBezTo>
                <a:close/>
                <a:moveTo>
                  <a:pt x="1569" y="3578"/>
                </a:moveTo>
                <a:cubicBezTo>
                  <a:pt x="1602" y="3611"/>
                  <a:pt x="1635" y="3611"/>
                  <a:pt x="1702" y="3611"/>
                </a:cubicBezTo>
                <a:cubicBezTo>
                  <a:pt x="1669" y="3644"/>
                  <a:pt x="1669" y="3644"/>
                  <a:pt x="1635" y="3678"/>
                </a:cubicBezTo>
                <a:cubicBezTo>
                  <a:pt x="1602" y="3711"/>
                  <a:pt x="1535" y="3744"/>
                  <a:pt x="1468" y="3778"/>
                </a:cubicBezTo>
                <a:cubicBezTo>
                  <a:pt x="1402" y="3744"/>
                  <a:pt x="1368" y="3711"/>
                  <a:pt x="1235" y="3611"/>
                </a:cubicBezTo>
                <a:cubicBezTo>
                  <a:pt x="1402" y="3611"/>
                  <a:pt x="1468" y="3611"/>
                  <a:pt x="1569" y="3578"/>
                </a:cubicBezTo>
                <a:close/>
                <a:moveTo>
                  <a:pt x="2694" y="4515"/>
                </a:moveTo>
                <a:cubicBezTo>
                  <a:pt x="2747" y="4515"/>
                  <a:pt x="2797" y="4557"/>
                  <a:pt x="2903" y="4645"/>
                </a:cubicBezTo>
                <a:cubicBezTo>
                  <a:pt x="2769" y="4645"/>
                  <a:pt x="2669" y="4612"/>
                  <a:pt x="2503" y="4612"/>
                </a:cubicBezTo>
                <a:cubicBezTo>
                  <a:pt x="2597" y="4549"/>
                  <a:pt x="2647" y="4515"/>
                  <a:pt x="2694" y="4515"/>
                </a:cubicBezTo>
                <a:close/>
                <a:moveTo>
                  <a:pt x="2903" y="4645"/>
                </a:moveTo>
                <a:lnTo>
                  <a:pt x="2903" y="4645"/>
                </a:lnTo>
                <a:cubicBezTo>
                  <a:pt x="2936" y="4678"/>
                  <a:pt x="2970" y="4712"/>
                  <a:pt x="3003" y="4745"/>
                </a:cubicBezTo>
                <a:cubicBezTo>
                  <a:pt x="3003" y="4779"/>
                  <a:pt x="3036" y="4812"/>
                  <a:pt x="3070" y="4879"/>
                </a:cubicBezTo>
                <a:cubicBezTo>
                  <a:pt x="3036" y="4845"/>
                  <a:pt x="3003" y="4845"/>
                  <a:pt x="3003" y="4845"/>
                </a:cubicBezTo>
                <a:cubicBezTo>
                  <a:pt x="2970" y="4779"/>
                  <a:pt x="2936" y="4712"/>
                  <a:pt x="2903" y="4645"/>
                </a:cubicBezTo>
                <a:close/>
                <a:moveTo>
                  <a:pt x="2949" y="1"/>
                </a:moveTo>
                <a:cubicBezTo>
                  <a:pt x="2674" y="1"/>
                  <a:pt x="2588" y="99"/>
                  <a:pt x="2503" y="442"/>
                </a:cubicBezTo>
                <a:cubicBezTo>
                  <a:pt x="2402" y="842"/>
                  <a:pt x="2336" y="1243"/>
                  <a:pt x="2202" y="1643"/>
                </a:cubicBezTo>
                <a:cubicBezTo>
                  <a:pt x="2002" y="2343"/>
                  <a:pt x="1702" y="2977"/>
                  <a:pt x="1001" y="3344"/>
                </a:cubicBezTo>
                <a:cubicBezTo>
                  <a:pt x="735" y="3478"/>
                  <a:pt x="468" y="3578"/>
                  <a:pt x="201" y="3744"/>
                </a:cubicBezTo>
                <a:cubicBezTo>
                  <a:pt x="134" y="3778"/>
                  <a:pt x="1" y="3878"/>
                  <a:pt x="1" y="3978"/>
                </a:cubicBezTo>
                <a:cubicBezTo>
                  <a:pt x="34" y="4078"/>
                  <a:pt x="101" y="4178"/>
                  <a:pt x="201" y="4278"/>
                </a:cubicBezTo>
                <a:cubicBezTo>
                  <a:pt x="268" y="4312"/>
                  <a:pt x="368" y="4345"/>
                  <a:pt x="468" y="4345"/>
                </a:cubicBezTo>
                <a:cubicBezTo>
                  <a:pt x="868" y="4345"/>
                  <a:pt x="1202" y="4545"/>
                  <a:pt x="1535" y="4712"/>
                </a:cubicBezTo>
                <a:cubicBezTo>
                  <a:pt x="2002" y="4945"/>
                  <a:pt x="2302" y="5279"/>
                  <a:pt x="2436" y="5779"/>
                </a:cubicBezTo>
                <a:cubicBezTo>
                  <a:pt x="2536" y="6113"/>
                  <a:pt x="2669" y="6446"/>
                  <a:pt x="2803" y="6747"/>
                </a:cubicBezTo>
                <a:cubicBezTo>
                  <a:pt x="2970" y="6813"/>
                  <a:pt x="3103" y="6880"/>
                  <a:pt x="3236" y="6947"/>
                </a:cubicBezTo>
                <a:cubicBezTo>
                  <a:pt x="3303" y="6847"/>
                  <a:pt x="3437" y="6747"/>
                  <a:pt x="3437" y="6680"/>
                </a:cubicBezTo>
                <a:cubicBezTo>
                  <a:pt x="3403" y="6180"/>
                  <a:pt x="3703" y="5813"/>
                  <a:pt x="3837" y="5379"/>
                </a:cubicBezTo>
                <a:cubicBezTo>
                  <a:pt x="4037" y="4745"/>
                  <a:pt x="4704" y="4645"/>
                  <a:pt x="5004" y="4178"/>
                </a:cubicBezTo>
                <a:cubicBezTo>
                  <a:pt x="5023" y="4179"/>
                  <a:pt x="5040" y="4180"/>
                  <a:pt x="5057" y="4180"/>
                </a:cubicBezTo>
                <a:cubicBezTo>
                  <a:pt x="5538" y="4180"/>
                  <a:pt x="5551" y="3734"/>
                  <a:pt x="5905" y="3444"/>
                </a:cubicBezTo>
                <a:cubicBezTo>
                  <a:pt x="5605" y="3344"/>
                  <a:pt x="5438" y="3244"/>
                  <a:pt x="5238" y="3211"/>
                </a:cubicBezTo>
                <a:cubicBezTo>
                  <a:pt x="4804" y="3144"/>
                  <a:pt x="4504" y="2911"/>
                  <a:pt x="4270" y="2577"/>
                </a:cubicBezTo>
                <a:cubicBezTo>
                  <a:pt x="3670" y="1810"/>
                  <a:pt x="3403" y="909"/>
                  <a:pt x="3103" y="8"/>
                </a:cubicBezTo>
                <a:cubicBezTo>
                  <a:pt x="3046" y="4"/>
                  <a:pt x="2995" y="1"/>
                  <a:pt x="2949"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90" name="Google Shape;490;p23"/>
          <p:cNvPicPr preferRelativeResize="0"/>
          <p:nvPr/>
        </p:nvPicPr>
        <p:blipFill>
          <a:blip r:embed="rId2">
            <a:alphaModFix/>
          </a:blip>
          <a:stretch>
            <a:fillRect/>
          </a:stretch>
        </p:blipFill>
        <p:spPr>
          <a:xfrm>
            <a:off x="-307387" y="4183801"/>
            <a:ext cx="1233875" cy="839375"/>
          </a:xfrm>
          <a:prstGeom prst="rect">
            <a:avLst/>
          </a:prstGeom>
          <a:noFill/>
          <a:ln>
            <a:noFill/>
          </a:ln>
        </p:spPr>
      </p:pic>
      <p:pic>
        <p:nvPicPr>
          <p:cNvPr id="491" name="Google Shape;491;p23"/>
          <p:cNvPicPr preferRelativeResize="0"/>
          <p:nvPr/>
        </p:nvPicPr>
        <p:blipFill>
          <a:blip r:embed="rId3">
            <a:alphaModFix/>
          </a:blip>
          <a:stretch>
            <a:fillRect/>
          </a:stretch>
        </p:blipFill>
        <p:spPr>
          <a:xfrm rot="-1269200">
            <a:off x="7451668" y="4308250"/>
            <a:ext cx="2767839" cy="1306950"/>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6">
    <p:spTree>
      <p:nvGrpSpPr>
        <p:cNvPr id="492" name="Shape 492"/>
        <p:cNvGrpSpPr/>
        <p:nvPr/>
      </p:nvGrpSpPr>
      <p:grpSpPr>
        <a:xfrm>
          <a:off x="0" y="0"/>
          <a:ext cx="0" cy="0"/>
          <a:chOff x="0" y="0"/>
          <a:chExt cx="0" cy="0"/>
        </a:xfrm>
      </p:grpSpPr>
      <p:pic>
        <p:nvPicPr>
          <p:cNvPr id="493" name="Google Shape;493;p24"/>
          <p:cNvPicPr preferRelativeResize="0"/>
          <p:nvPr/>
        </p:nvPicPr>
        <p:blipFill>
          <a:blip r:embed="rId2">
            <a:alphaModFix/>
          </a:blip>
          <a:stretch>
            <a:fillRect/>
          </a:stretch>
        </p:blipFill>
        <p:spPr>
          <a:xfrm rot="5400000">
            <a:off x="-3449" y="2053800"/>
            <a:ext cx="3093149" cy="3086249"/>
          </a:xfrm>
          <a:prstGeom prst="rect">
            <a:avLst/>
          </a:prstGeom>
          <a:noFill/>
          <a:ln>
            <a:noFill/>
          </a:ln>
        </p:spPr>
      </p:pic>
      <p:pic>
        <p:nvPicPr>
          <p:cNvPr id="494" name="Google Shape;494;p24"/>
          <p:cNvPicPr preferRelativeResize="0"/>
          <p:nvPr/>
        </p:nvPicPr>
        <p:blipFill>
          <a:blip r:embed="rId3">
            <a:alphaModFix/>
          </a:blip>
          <a:stretch>
            <a:fillRect/>
          </a:stretch>
        </p:blipFill>
        <p:spPr>
          <a:xfrm flipH="1">
            <a:off x="7451021" y="451389"/>
            <a:ext cx="972990" cy="661908"/>
          </a:xfrm>
          <a:prstGeom prst="rect">
            <a:avLst/>
          </a:prstGeom>
          <a:noFill/>
          <a:ln>
            <a:noFill/>
          </a:ln>
        </p:spPr>
      </p:pic>
      <p:pic>
        <p:nvPicPr>
          <p:cNvPr id="495" name="Google Shape;495;p24"/>
          <p:cNvPicPr preferRelativeResize="0"/>
          <p:nvPr/>
        </p:nvPicPr>
        <p:blipFill>
          <a:blip r:embed="rId3">
            <a:alphaModFix/>
          </a:blip>
          <a:stretch>
            <a:fillRect/>
          </a:stretch>
        </p:blipFill>
        <p:spPr>
          <a:xfrm flipH="1">
            <a:off x="-409575" y="966272"/>
            <a:ext cx="972033" cy="661250"/>
          </a:xfrm>
          <a:prstGeom prst="rect">
            <a:avLst/>
          </a:prstGeom>
          <a:noFill/>
          <a:ln>
            <a:noFill/>
          </a:ln>
        </p:spPr>
      </p:pic>
      <p:grpSp>
        <p:nvGrpSpPr>
          <p:cNvPr id="496" name="Google Shape;496;p24"/>
          <p:cNvGrpSpPr/>
          <p:nvPr/>
        </p:nvGrpSpPr>
        <p:grpSpPr>
          <a:xfrm>
            <a:off x="442145" y="250426"/>
            <a:ext cx="8168751" cy="4612149"/>
            <a:chOff x="442145" y="250426"/>
            <a:chExt cx="8168751" cy="4612149"/>
          </a:xfrm>
        </p:grpSpPr>
        <p:sp>
          <p:nvSpPr>
            <p:cNvPr id="497" name="Google Shape;497;p24"/>
            <p:cNvSpPr/>
            <p:nvPr/>
          </p:nvSpPr>
          <p:spPr>
            <a:xfrm>
              <a:off x="1175395" y="3423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4"/>
            <p:cNvSpPr/>
            <p:nvPr/>
          </p:nvSpPr>
          <p:spPr>
            <a:xfrm>
              <a:off x="442145" y="1912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4"/>
            <p:cNvSpPr/>
            <p:nvPr/>
          </p:nvSpPr>
          <p:spPr>
            <a:xfrm>
              <a:off x="7572545" y="1627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4"/>
            <p:cNvSpPr/>
            <p:nvPr/>
          </p:nvSpPr>
          <p:spPr>
            <a:xfrm>
              <a:off x="8142145" y="2874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4"/>
            <p:cNvSpPr/>
            <p:nvPr/>
          </p:nvSpPr>
          <p:spPr>
            <a:xfrm>
              <a:off x="8469708" y="43002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4"/>
            <p:cNvSpPr/>
            <p:nvPr/>
          </p:nvSpPr>
          <p:spPr>
            <a:xfrm>
              <a:off x="6709120" y="4452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4"/>
            <p:cNvSpPr/>
            <p:nvPr/>
          </p:nvSpPr>
          <p:spPr>
            <a:xfrm rot="198691">
              <a:off x="2911605" y="3935940"/>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4"/>
            <p:cNvSpPr/>
            <p:nvPr/>
          </p:nvSpPr>
          <p:spPr>
            <a:xfrm rot="-4032455">
              <a:off x="2164619" y="300876"/>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4"/>
            <p:cNvSpPr/>
            <p:nvPr/>
          </p:nvSpPr>
          <p:spPr>
            <a:xfrm rot="5400000">
              <a:off x="560963" y="4625857"/>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4"/>
            <p:cNvSpPr/>
            <p:nvPr/>
          </p:nvSpPr>
          <p:spPr>
            <a:xfrm rot="684164">
              <a:off x="1188022" y="2067941"/>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4"/>
            <p:cNvSpPr/>
            <p:nvPr/>
          </p:nvSpPr>
          <p:spPr>
            <a:xfrm rot="1746969">
              <a:off x="1932521" y="1190973"/>
              <a:ext cx="97672" cy="140963"/>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4"/>
            <p:cNvSpPr/>
            <p:nvPr/>
          </p:nvSpPr>
          <p:spPr>
            <a:xfrm rot="684164">
              <a:off x="8497547" y="2034316"/>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4"/>
            <p:cNvSpPr/>
            <p:nvPr/>
          </p:nvSpPr>
          <p:spPr>
            <a:xfrm>
              <a:off x="3345983" y="46729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0" name="Google Shape;510;p24"/>
          <p:cNvSpPr txBox="1"/>
          <p:nvPr>
            <p:ph hasCustomPrompt="1" type="title"/>
          </p:nvPr>
        </p:nvSpPr>
        <p:spPr>
          <a:xfrm>
            <a:off x="979200" y="671100"/>
            <a:ext cx="4989300" cy="69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48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511" name="Google Shape;511;p24"/>
          <p:cNvSpPr txBox="1"/>
          <p:nvPr>
            <p:ph idx="1" type="subTitle"/>
          </p:nvPr>
        </p:nvSpPr>
        <p:spPr>
          <a:xfrm>
            <a:off x="979200" y="1246025"/>
            <a:ext cx="4989300" cy="4452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12" name="Google Shape;512;p24"/>
          <p:cNvSpPr txBox="1"/>
          <p:nvPr>
            <p:ph hasCustomPrompt="1" idx="2" type="title"/>
          </p:nvPr>
        </p:nvSpPr>
        <p:spPr>
          <a:xfrm>
            <a:off x="2069252" y="2127250"/>
            <a:ext cx="4989300" cy="69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48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513" name="Google Shape;513;p24"/>
          <p:cNvSpPr txBox="1"/>
          <p:nvPr>
            <p:ph idx="3" type="subTitle"/>
          </p:nvPr>
        </p:nvSpPr>
        <p:spPr>
          <a:xfrm>
            <a:off x="2069252" y="2702170"/>
            <a:ext cx="4989300" cy="4452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14" name="Google Shape;514;p24"/>
          <p:cNvSpPr txBox="1"/>
          <p:nvPr>
            <p:ph hasCustomPrompt="1" idx="4" type="title"/>
          </p:nvPr>
        </p:nvSpPr>
        <p:spPr>
          <a:xfrm>
            <a:off x="3175500" y="3583400"/>
            <a:ext cx="4989300" cy="69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48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515" name="Google Shape;515;p24"/>
          <p:cNvSpPr txBox="1"/>
          <p:nvPr>
            <p:ph idx="5" type="subTitle"/>
          </p:nvPr>
        </p:nvSpPr>
        <p:spPr>
          <a:xfrm>
            <a:off x="3175500" y="4158320"/>
            <a:ext cx="4989300" cy="4452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pic>
        <p:nvPicPr>
          <p:cNvPr id="516" name="Google Shape;516;p24"/>
          <p:cNvPicPr preferRelativeResize="0"/>
          <p:nvPr/>
        </p:nvPicPr>
        <p:blipFill>
          <a:blip r:embed="rId4">
            <a:alphaModFix/>
          </a:blip>
          <a:stretch>
            <a:fillRect/>
          </a:stretch>
        </p:blipFill>
        <p:spPr>
          <a:xfrm>
            <a:off x="7601402" y="570578"/>
            <a:ext cx="1905425" cy="1017435"/>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
    <p:spTree>
      <p:nvGrpSpPr>
        <p:cNvPr id="517" name="Shape 517"/>
        <p:cNvGrpSpPr/>
        <p:nvPr/>
      </p:nvGrpSpPr>
      <p:grpSpPr>
        <a:xfrm>
          <a:off x="0" y="0"/>
          <a:ext cx="0" cy="0"/>
          <a:chOff x="0" y="0"/>
          <a:chExt cx="0" cy="0"/>
        </a:xfrm>
      </p:grpSpPr>
      <p:grpSp>
        <p:nvGrpSpPr>
          <p:cNvPr id="518" name="Google Shape;518;p25"/>
          <p:cNvGrpSpPr/>
          <p:nvPr/>
        </p:nvGrpSpPr>
        <p:grpSpPr>
          <a:xfrm>
            <a:off x="324402" y="93506"/>
            <a:ext cx="8427682" cy="4958668"/>
            <a:chOff x="324402" y="93506"/>
            <a:chExt cx="8427682" cy="4958668"/>
          </a:xfrm>
        </p:grpSpPr>
        <p:sp>
          <p:nvSpPr>
            <p:cNvPr id="519" name="Google Shape;519;p25"/>
            <p:cNvSpPr/>
            <p:nvPr/>
          </p:nvSpPr>
          <p:spPr>
            <a:xfrm>
              <a:off x="442145" y="1912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5"/>
            <p:cNvSpPr/>
            <p:nvPr/>
          </p:nvSpPr>
          <p:spPr>
            <a:xfrm>
              <a:off x="8610895" y="21371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5"/>
            <p:cNvSpPr/>
            <p:nvPr/>
          </p:nvSpPr>
          <p:spPr>
            <a:xfrm>
              <a:off x="5988920" y="4862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5"/>
            <p:cNvSpPr/>
            <p:nvPr/>
          </p:nvSpPr>
          <p:spPr>
            <a:xfrm>
              <a:off x="8469708" y="43002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5"/>
            <p:cNvSpPr/>
            <p:nvPr/>
          </p:nvSpPr>
          <p:spPr>
            <a:xfrm>
              <a:off x="6544045" y="935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5"/>
            <p:cNvSpPr/>
            <p:nvPr/>
          </p:nvSpPr>
          <p:spPr>
            <a:xfrm rot="198691">
              <a:off x="1080542" y="370015"/>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5"/>
            <p:cNvSpPr/>
            <p:nvPr/>
          </p:nvSpPr>
          <p:spPr>
            <a:xfrm rot="-4032455">
              <a:off x="2164619" y="300876"/>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5"/>
            <p:cNvSpPr/>
            <p:nvPr/>
          </p:nvSpPr>
          <p:spPr>
            <a:xfrm rot="5400000">
              <a:off x="498726" y="3237703"/>
              <a:ext cx="95100" cy="74098"/>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5"/>
            <p:cNvSpPr/>
            <p:nvPr/>
          </p:nvSpPr>
          <p:spPr>
            <a:xfrm rot="5400000">
              <a:off x="560963" y="4625857"/>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5"/>
            <p:cNvSpPr/>
            <p:nvPr/>
          </p:nvSpPr>
          <p:spPr>
            <a:xfrm rot="684164">
              <a:off x="340522" y="579978"/>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5"/>
            <p:cNvSpPr/>
            <p:nvPr/>
          </p:nvSpPr>
          <p:spPr>
            <a:xfrm rot="684164">
              <a:off x="8497547" y="510316"/>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5"/>
            <p:cNvSpPr/>
            <p:nvPr/>
          </p:nvSpPr>
          <p:spPr>
            <a:xfrm>
              <a:off x="3345983" y="46729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1" name="Google Shape;531;p25"/>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532" name="Google Shape;532;p25"/>
          <p:cNvSpPr txBox="1"/>
          <p:nvPr>
            <p:ph idx="2" type="title"/>
          </p:nvPr>
        </p:nvSpPr>
        <p:spPr>
          <a:xfrm>
            <a:off x="720000" y="3459088"/>
            <a:ext cx="233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33" name="Google Shape;533;p25"/>
          <p:cNvSpPr txBox="1"/>
          <p:nvPr>
            <p:ph idx="1" type="subTitle"/>
          </p:nvPr>
        </p:nvSpPr>
        <p:spPr>
          <a:xfrm>
            <a:off x="896100" y="3969425"/>
            <a:ext cx="19842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34" name="Google Shape;534;p25"/>
          <p:cNvSpPr txBox="1"/>
          <p:nvPr>
            <p:ph idx="3" type="title"/>
          </p:nvPr>
        </p:nvSpPr>
        <p:spPr>
          <a:xfrm>
            <a:off x="3403800" y="3459088"/>
            <a:ext cx="233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35" name="Google Shape;535;p25"/>
          <p:cNvSpPr txBox="1"/>
          <p:nvPr>
            <p:ph idx="4" type="subTitle"/>
          </p:nvPr>
        </p:nvSpPr>
        <p:spPr>
          <a:xfrm>
            <a:off x="3644100" y="3969425"/>
            <a:ext cx="18558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36" name="Google Shape;536;p25"/>
          <p:cNvSpPr txBox="1"/>
          <p:nvPr>
            <p:ph idx="5" type="title"/>
          </p:nvPr>
        </p:nvSpPr>
        <p:spPr>
          <a:xfrm>
            <a:off x="6087600" y="3459088"/>
            <a:ext cx="233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37" name="Google Shape;537;p25"/>
          <p:cNvSpPr txBox="1"/>
          <p:nvPr>
            <p:ph idx="6" type="subTitle"/>
          </p:nvPr>
        </p:nvSpPr>
        <p:spPr>
          <a:xfrm>
            <a:off x="6279000" y="3969425"/>
            <a:ext cx="19536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38" name="Google Shape;538;p25"/>
          <p:cNvSpPr txBox="1"/>
          <p:nvPr>
            <p:ph hasCustomPrompt="1" idx="7" type="title"/>
          </p:nvPr>
        </p:nvSpPr>
        <p:spPr>
          <a:xfrm>
            <a:off x="1004700" y="2828247"/>
            <a:ext cx="1767000" cy="614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40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539" name="Google Shape;539;p25"/>
          <p:cNvSpPr txBox="1"/>
          <p:nvPr>
            <p:ph hasCustomPrompt="1" idx="8" type="title"/>
          </p:nvPr>
        </p:nvSpPr>
        <p:spPr>
          <a:xfrm>
            <a:off x="3688500" y="2828247"/>
            <a:ext cx="1767000" cy="614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4000"/>
            </a:lvl1pPr>
            <a:lvl2pPr lvl="1" rtl="0" algn="ctr">
              <a:spcBef>
                <a:spcPts val="0"/>
              </a:spcBef>
              <a:spcAft>
                <a:spcPts val="0"/>
              </a:spcAft>
              <a:buClr>
                <a:schemeClr val="accent2"/>
              </a:buClr>
              <a:buSzPts val="4800"/>
              <a:buNone/>
              <a:defRPr sz="4800">
                <a:solidFill>
                  <a:schemeClr val="accent2"/>
                </a:solidFill>
              </a:defRPr>
            </a:lvl2pPr>
            <a:lvl3pPr lvl="2" rtl="0" algn="ctr">
              <a:spcBef>
                <a:spcPts val="0"/>
              </a:spcBef>
              <a:spcAft>
                <a:spcPts val="0"/>
              </a:spcAft>
              <a:buClr>
                <a:schemeClr val="accent2"/>
              </a:buClr>
              <a:buSzPts val="4800"/>
              <a:buNone/>
              <a:defRPr sz="4800">
                <a:solidFill>
                  <a:schemeClr val="accent2"/>
                </a:solidFill>
              </a:defRPr>
            </a:lvl3pPr>
            <a:lvl4pPr lvl="3" rtl="0" algn="ctr">
              <a:spcBef>
                <a:spcPts val="0"/>
              </a:spcBef>
              <a:spcAft>
                <a:spcPts val="0"/>
              </a:spcAft>
              <a:buClr>
                <a:schemeClr val="accent2"/>
              </a:buClr>
              <a:buSzPts val="4800"/>
              <a:buNone/>
              <a:defRPr sz="4800">
                <a:solidFill>
                  <a:schemeClr val="accent2"/>
                </a:solidFill>
              </a:defRPr>
            </a:lvl4pPr>
            <a:lvl5pPr lvl="4" rtl="0" algn="ctr">
              <a:spcBef>
                <a:spcPts val="0"/>
              </a:spcBef>
              <a:spcAft>
                <a:spcPts val="0"/>
              </a:spcAft>
              <a:buClr>
                <a:schemeClr val="accent2"/>
              </a:buClr>
              <a:buSzPts val="4800"/>
              <a:buNone/>
              <a:defRPr sz="4800">
                <a:solidFill>
                  <a:schemeClr val="accent2"/>
                </a:solidFill>
              </a:defRPr>
            </a:lvl5pPr>
            <a:lvl6pPr lvl="5" rtl="0" algn="ctr">
              <a:spcBef>
                <a:spcPts val="0"/>
              </a:spcBef>
              <a:spcAft>
                <a:spcPts val="0"/>
              </a:spcAft>
              <a:buClr>
                <a:schemeClr val="accent2"/>
              </a:buClr>
              <a:buSzPts val="4800"/>
              <a:buNone/>
              <a:defRPr sz="4800">
                <a:solidFill>
                  <a:schemeClr val="accent2"/>
                </a:solidFill>
              </a:defRPr>
            </a:lvl6pPr>
            <a:lvl7pPr lvl="6" rtl="0" algn="ctr">
              <a:spcBef>
                <a:spcPts val="0"/>
              </a:spcBef>
              <a:spcAft>
                <a:spcPts val="0"/>
              </a:spcAft>
              <a:buClr>
                <a:schemeClr val="accent2"/>
              </a:buClr>
              <a:buSzPts val="4800"/>
              <a:buNone/>
              <a:defRPr sz="4800">
                <a:solidFill>
                  <a:schemeClr val="accent2"/>
                </a:solidFill>
              </a:defRPr>
            </a:lvl7pPr>
            <a:lvl8pPr lvl="7" rtl="0" algn="ctr">
              <a:spcBef>
                <a:spcPts val="0"/>
              </a:spcBef>
              <a:spcAft>
                <a:spcPts val="0"/>
              </a:spcAft>
              <a:buClr>
                <a:schemeClr val="accent2"/>
              </a:buClr>
              <a:buSzPts val="4800"/>
              <a:buNone/>
              <a:defRPr sz="4800">
                <a:solidFill>
                  <a:schemeClr val="accent2"/>
                </a:solidFill>
              </a:defRPr>
            </a:lvl8pPr>
            <a:lvl9pPr lvl="8" rtl="0" algn="ctr">
              <a:spcBef>
                <a:spcPts val="0"/>
              </a:spcBef>
              <a:spcAft>
                <a:spcPts val="0"/>
              </a:spcAft>
              <a:buClr>
                <a:schemeClr val="accent2"/>
              </a:buClr>
              <a:buSzPts val="4800"/>
              <a:buNone/>
              <a:defRPr sz="4800">
                <a:solidFill>
                  <a:schemeClr val="accent2"/>
                </a:solidFill>
              </a:defRPr>
            </a:lvl9pPr>
          </a:lstStyle>
          <a:p>
            <a:r>
              <a:t>xx%</a:t>
            </a:r>
          </a:p>
        </p:txBody>
      </p:sp>
      <p:sp>
        <p:nvSpPr>
          <p:cNvPr id="540" name="Google Shape;540;p25"/>
          <p:cNvSpPr txBox="1"/>
          <p:nvPr>
            <p:ph hasCustomPrompt="1" idx="9" type="title"/>
          </p:nvPr>
        </p:nvSpPr>
        <p:spPr>
          <a:xfrm>
            <a:off x="6372300" y="2828247"/>
            <a:ext cx="1767000" cy="614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4000"/>
            </a:lvl1pPr>
            <a:lvl2pPr lvl="1" rtl="0" algn="ctr">
              <a:spcBef>
                <a:spcPts val="0"/>
              </a:spcBef>
              <a:spcAft>
                <a:spcPts val="0"/>
              </a:spcAft>
              <a:buClr>
                <a:schemeClr val="accent2"/>
              </a:buClr>
              <a:buSzPts val="4800"/>
              <a:buNone/>
              <a:defRPr sz="4800">
                <a:solidFill>
                  <a:schemeClr val="accent2"/>
                </a:solidFill>
              </a:defRPr>
            </a:lvl2pPr>
            <a:lvl3pPr lvl="2" rtl="0" algn="ctr">
              <a:spcBef>
                <a:spcPts val="0"/>
              </a:spcBef>
              <a:spcAft>
                <a:spcPts val="0"/>
              </a:spcAft>
              <a:buClr>
                <a:schemeClr val="accent2"/>
              </a:buClr>
              <a:buSzPts val="4800"/>
              <a:buNone/>
              <a:defRPr sz="4800">
                <a:solidFill>
                  <a:schemeClr val="accent2"/>
                </a:solidFill>
              </a:defRPr>
            </a:lvl3pPr>
            <a:lvl4pPr lvl="3" rtl="0" algn="ctr">
              <a:spcBef>
                <a:spcPts val="0"/>
              </a:spcBef>
              <a:spcAft>
                <a:spcPts val="0"/>
              </a:spcAft>
              <a:buClr>
                <a:schemeClr val="accent2"/>
              </a:buClr>
              <a:buSzPts val="4800"/>
              <a:buNone/>
              <a:defRPr sz="4800">
                <a:solidFill>
                  <a:schemeClr val="accent2"/>
                </a:solidFill>
              </a:defRPr>
            </a:lvl4pPr>
            <a:lvl5pPr lvl="4" rtl="0" algn="ctr">
              <a:spcBef>
                <a:spcPts val="0"/>
              </a:spcBef>
              <a:spcAft>
                <a:spcPts val="0"/>
              </a:spcAft>
              <a:buClr>
                <a:schemeClr val="accent2"/>
              </a:buClr>
              <a:buSzPts val="4800"/>
              <a:buNone/>
              <a:defRPr sz="4800">
                <a:solidFill>
                  <a:schemeClr val="accent2"/>
                </a:solidFill>
              </a:defRPr>
            </a:lvl5pPr>
            <a:lvl6pPr lvl="5" rtl="0" algn="ctr">
              <a:spcBef>
                <a:spcPts val="0"/>
              </a:spcBef>
              <a:spcAft>
                <a:spcPts val="0"/>
              </a:spcAft>
              <a:buClr>
                <a:schemeClr val="accent2"/>
              </a:buClr>
              <a:buSzPts val="4800"/>
              <a:buNone/>
              <a:defRPr sz="4800">
                <a:solidFill>
                  <a:schemeClr val="accent2"/>
                </a:solidFill>
              </a:defRPr>
            </a:lvl6pPr>
            <a:lvl7pPr lvl="6" rtl="0" algn="ctr">
              <a:spcBef>
                <a:spcPts val="0"/>
              </a:spcBef>
              <a:spcAft>
                <a:spcPts val="0"/>
              </a:spcAft>
              <a:buClr>
                <a:schemeClr val="accent2"/>
              </a:buClr>
              <a:buSzPts val="4800"/>
              <a:buNone/>
              <a:defRPr sz="4800">
                <a:solidFill>
                  <a:schemeClr val="accent2"/>
                </a:solidFill>
              </a:defRPr>
            </a:lvl7pPr>
            <a:lvl8pPr lvl="7" rtl="0" algn="ctr">
              <a:spcBef>
                <a:spcPts val="0"/>
              </a:spcBef>
              <a:spcAft>
                <a:spcPts val="0"/>
              </a:spcAft>
              <a:buClr>
                <a:schemeClr val="accent2"/>
              </a:buClr>
              <a:buSzPts val="4800"/>
              <a:buNone/>
              <a:defRPr sz="4800">
                <a:solidFill>
                  <a:schemeClr val="accent2"/>
                </a:solidFill>
              </a:defRPr>
            </a:lvl8pPr>
            <a:lvl9pPr lvl="8" rtl="0" algn="ctr">
              <a:spcBef>
                <a:spcPts val="0"/>
              </a:spcBef>
              <a:spcAft>
                <a:spcPts val="0"/>
              </a:spcAft>
              <a:buClr>
                <a:schemeClr val="accent2"/>
              </a:buClr>
              <a:buSzPts val="4800"/>
              <a:buNone/>
              <a:defRPr sz="4800">
                <a:solidFill>
                  <a:schemeClr val="accent2"/>
                </a:solidFill>
              </a:defRPr>
            </a:lvl9pPr>
          </a:lstStyle>
          <a:p>
            <a:r>
              <a:t>xx%</a:t>
            </a:r>
          </a:p>
        </p:txBody>
      </p:sp>
      <p:pic>
        <p:nvPicPr>
          <p:cNvPr id="541" name="Google Shape;541;p25"/>
          <p:cNvPicPr preferRelativeResize="0"/>
          <p:nvPr/>
        </p:nvPicPr>
        <p:blipFill>
          <a:blip r:embed="rId2">
            <a:alphaModFix/>
          </a:blip>
          <a:stretch>
            <a:fillRect/>
          </a:stretch>
        </p:blipFill>
        <p:spPr>
          <a:xfrm>
            <a:off x="8549421" y="4339646"/>
            <a:ext cx="775715" cy="527700"/>
          </a:xfrm>
          <a:prstGeom prst="rect">
            <a:avLst/>
          </a:prstGeom>
          <a:noFill/>
          <a:ln>
            <a:noFill/>
          </a:ln>
        </p:spPr>
      </p:pic>
      <p:pic>
        <p:nvPicPr>
          <p:cNvPr id="542" name="Google Shape;542;p25"/>
          <p:cNvPicPr preferRelativeResize="0"/>
          <p:nvPr/>
        </p:nvPicPr>
        <p:blipFill>
          <a:blip r:embed="rId2">
            <a:alphaModFix/>
          </a:blip>
          <a:stretch>
            <a:fillRect/>
          </a:stretch>
        </p:blipFill>
        <p:spPr>
          <a:xfrm>
            <a:off x="-461212" y="273313"/>
            <a:ext cx="1233875" cy="839375"/>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2">
  <p:cSld name="CUSTOM_9_1">
    <p:spTree>
      <p:nvGrpSpPr>
        <p:cNvPr id="543" name="Shape 543"/>
        <p:cNvGrpSpPr/>
        <p:nvPr/>
      </p:nvGrpSpPr>
      <p:grpSpPr>
        <a:xfrm>
          <a:off x="0" y="0"/>
          <a:ext cx="0" cy="0"/>
          <a:chOff x="0" y="0"/>
          <a:chExt cx="0" cy="0"/>
        </a:xfrm>
      </p:grpSpPr>
      <p:pic>
        <p:nvPicPr>
          <p:cNvPr id="544" name="Google Shape;544;p26"/>
          <p:cNvPicPr preferRelativeResize="0"/>
          <p:nvPr/>
        </p:nvPicPr>
        <p:blipFill>
          <a:blip r:embed="rId2">
            <a:alphaModFix/>
          </a:blip>
          <a:stretch>
            <a:fillRect/>
          </a:stretch>
        </p:blipFill>
        <p:spPr>
          <a:xfrm flipH="1">
            <a:off x="7846155" y="97058"/>
            <a:ext cx="775715" cy="527700"/>
          </a:xfrm>
          <a:prstGeom prst="rect">
            <a:avLst/>
          </a:prstGeom>
          <a:noFill/>
          <a:ln>
            <a:noFill/>
          </a:ln>
        </p:spPr>
      </p:pic>
      <p:pic>
        <p:nvPicPr>
          <p:cNvPr id="545" name="Google Shape;545;p26"/>
          <p:cNvPicPr preferRelativeResize="0"/>
          <p:nvPr/>
        </p:nvPicPr>
        <p:blipFill>
          <a:blip r:embed="rId3">
            <a:alphaModFix/>
          </a:blip>
          <a:stretch>
            <a:fillRect/>
          </a:stretch>
        </p:blipFill>
        <p:spPr>
          <a:xfrm flipH="1">
            <a:off x="7846141" y="304592"/>
            <a:ext cx="1519097" cy="811141"/>
          </a:xfrm>
          <a:prstGeom prst="rect">
            <a:avLst/>
          </a:prstGeom>
          <a:noFill/>
          <a:ln>
            <a:noFill/>
          </a:ln>
        </p:spPr>
      </p:pic>
      <p:grpSp>
        <p:nvGrpSpPr>
          <p:cNvPr id="546" name="Google Shape;546;p26"/>
          <p:cNvGrpSpPr/>
          <p:nvPr/>
        </p:nvGrpSpPr>
        <p:grpSpPr>
          <a:xfrm flipH="1">
            <a:off x="324402" y="93506"/>
            <a:ext cx="8309939" cy="4958668"/>
            <a:chOff x="442145" y="93506"/>
            <a:chExt cx="8309939" cy="4958668"/>
          </a:xfrm>
        </p:grpSpPr>
        <p:sp>
          <p:nvSpPr>
            <p:cNvPr id="547" name="Google Shape;547;p26"/>
            <p:cNvSpPr/>
            <p:nvPr/>
          </p:nvSpPr>
          <p:spPr>
            <a:xfrm>
              <a:off x="442145" y="1912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6"/>
            <p:cNvSpPr/>
            <p:nvPr/>
          </p:nvSpPr>
          <p:spPr>
            <a:xfrm>
              <a:off x="8610895" y="21371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6"/>
            <p:cNvSpPr/>
            <p:nvPr/>
          </p:nvSpPr>
          <p:spPr>
            <a:xfrm>
              <a:off x="5988920" y="4862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6"/>
            <p:cNvSpPr/>
            <p:nvPr/>
          </p:nvSpPr>
          <p:spPr>
            <a:xfrm>
              <a:off x="8469708" y="43002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6"/>
            <p:cNvSpPr/>
            <p:nvPr/>
          </p:nvSpPr>
          <p:spPr>
            <a:xfrm>
              <a:off x="6544045" y="935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6"/>
            <p:cNvSpPr/>
            <p:nvPr/>
          </p:nvSpPr>
          <p:spPr>
            <a:xfrm rot="-4032455">
              <a:off x="2164619" y="300876"/>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6"/>
            <p:cNvSpPr/>
            <p:nvPr/>
          </p:nvSpPr>
          <p:spPr>
            <a:xfrm rot="5400000">
              <a:off x="498726" y="3237703"/>
              <a:ext cx="95100" cy="74098"/>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6"/>
            <p:cNvSpPr/>
            <p:nvPr/>
          </p:nvSpPr>
          <p:spPr>
            <a:xfrm rot="5400000">
              <a:off x="560963" y="4625857"/>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6"/>
            <p:cNvSpPr/>
            <p:nvPr/>
          </p:nvSpPr>
          <p:spPr>
            <a:xfrm rot="684164">
              <a:off x="8497547" y="510316"/>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6"/>
            <p:cNvSpPr/>
            <p:nvPr/>
          </p:nvSpPr>
          <p:spPr>
            <a:xfrm>
              <a:off x="3345983" y="46729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7" name="Google Shape;557;p26"/>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58" name="Google Shape;558;p26"/>
          <p:cNvSpPr txBox="1"/>
          <p:nvPr>
            <p:ph idx="2" type="title"/>
          </p:nvPr>
        </p:nvSpPr>
        <p:spPr>
          <a:xfrm>
            <a:off x="4662500" y="1668525"/>
            <a:ext cx="1382400" cy="527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59" name="Google Shape;559;p26"/>
          <p:cNvSpPr txBox="1"/>
          <p:nvPr>
            <p:ph idx="1" type="subTitle"/>
          </p:nvPr>
        </p:nvSpPr>
        <p:spPr>
          <a:xfrm>
            <a:off x="6126600" y="1689976"/>
            <a:ext cx="19536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60" name="Google Shape;560;p26"/>
          <p:cNvSpPr txBox="1"/>
          <p:nvPr>
            <p:ph idx="3" type="title"/>
          </p:nvPr>
        </p:nvSpPr>
        <p:spPr>
          <a:xfrm>
            <a:off x="4662500" y="3786625"/>
            <a:ext cx="1382400" cy="527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61" name="Google Shape;561;p26"/>
          <p:cNvSpPr txBox="1"/>
          <p:nvPr>
            <p:ph idx="4" type="subTitle"/>
          </p:nvPr>
        </p:nvSpPr>
        <p:spPr>
          <a:xfrm>
            <a:off x="6126600" y="2749032"/>
            <a:ext cx="19536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62" name="Google Shape;562;p26"/>
          <p:cNvSpPr txBox="1"/>
          <p:nvPr>
            <p:ph idx="5" type="title"/>
          </p:nvPr>
        </p:nvSpPr>
        <p:spPr>
          <a:xfrm>
            <a:off x="4662500" y="2727581"/>
            <a:ext cx="1382400" cy="527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63" name="Google Shape;563;p26"/>
          <p:cNvSpPr txBox="1"/>
          <p:nvPr>
            <p:ph idx="6" type="subTitle"/>
          </p:nvPr>
        </p:nvSpPr>
        <p:spPr>
          <a:xfrm>
            <a:off x="6126600" y="3808076"/>
            <a:ext cx="19536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64" name="Google Shape;564;p26"/>
          <p:cNvSpPr txBox="1"/>
          <p:nvPr>
            <p:ph hasCustomPrompt="1" idx="7" type="title"/>
          </p:nvPr>
        </p:nvSpPr>
        <p:spPr>
          <a:xfrm>
            <a:off x="1111000" y="1625325"/>
            <a:ext cx="1086000" cy="614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30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565" name="Google Shape;565;p26"/>
          <p:cNvSpPr txBox="1"/>
          <p:nvPr>
            <p:ph hasCustomPrompt="1" idx="8" type="title"/>
          </p:nvPr>
        </p:nvSpPr>
        <p:spPr>
          <a:xfrm>
            <a:off x="1111133" y="2684375"/>
            <a:ext cx="1086000" cy="614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3000"/>
            </a:lvl1pPr>
            <a:lvl2pPr lvl="1" rtl="0" algn="ctr">
              <a:spcBef>
                <a:spcPts val="0"/>
              </a:spcBef>
              <a:spcAft>
                <a:spcPts val="0"/>
              </a:spcAft>
              <a:buClr>
                <a:schemeClr val="accent2"/>
              </a:buClr>
              <a:buSzPts val="4800"/>
              <a:buNone/>
              <a:defRPr sz="4800">
                <a:solidFill>
                  <a:schemeClr val="accent2"/>
                </a:solidFill>
              </a:defRPr>
            </a:lvl2pPr>
            <a:lvl3pPr lvl="2" rtl="0" algn="ctr">
              <a:spcBef>
                <a:spcPts val="0"/>
              </a:spcBef>
              <a:spcAft>
                <a:spcPts val="0"/>
              </a:spcAft>
              <a:buClr>
                <a:schemeClr val="accent2"/>
              </a:buClr>
              <a:buSzPts val="4800"/>
              <a:buNone/>
              <a:defRPr sz="4800">
                <a:solidFill>
                  <a:schemeClr val="accent2"/>
                </a:solidFill>
              </a:defRPr>
            </a:lvl3pPr>
            <a:lvl4pPr lvl="3" rtl="0" algn="ctr">
              <a:spcBef>
                <a:spcPts val="0"/>
              </a:spcBef>
              <a:spcAft>
                <a:spcPts val="0"/>
              </a:spcAft>
              <a:buClr>
                <a:schemeClr val="accent2"/>
              </a:buClr>
              <a:buSzPts val="4800"/>
              <a:buNone/>
              <a:defRPr sz="4800">
                <a:solidFill>
                  <a:schemeClr val="accent2"/>
                </a:solidFill>
              </a:defRPr>
            </a:lvl4pPr>
            <a:lvl5pPr lvl="4" rtl="0" algn="ctr">
              <a:spcBef>
                <a:spcPts val="0"/>
              </a:spcBef>
              <a:spcAft>
                <a:spcPts val="0"/>
              </a:spcAft>
              <a:buClr>
                <a:schemeClr val="accent2"/>
              </a:buClr>
              <a:buSzPts val="4800"/>
              <a:buNone/>
              <a:defRPr sz="4800">
                <a:solidFill>
                  <a:schemeClr val="accent2"/>
                </a:solidFill>
              </a:defRPr>
            </a:lvl5pPr>
            <a:lvl6pPr lvl="5" rtl="0" algn="ctr">
              <a:spcBef>
                <a:spcPts val="0"/>
              </a:spcBef>
              <a:spcAft>
                <a:spcPts val="0"/>
              </a:spcAft>
              <a:buClr>
                <a:schemeClr val="accent2"/>
              </a:buClr>
              <a:buSzPts val="4800"/>
              <a:buNone/>
              <a:defRPr sz="4800">
                <a:solidFill>
                  <a:schemeClr val="accent2"/>
                </a:solidFill>
              </a:defRPr>
            </a:lvl6pPr>
            <a:lvl7pPr lvl="6" rtl="0" algn="ctr">
              <a:spcBef>
                <a:spcPts val="0"/>
              </a:spcBef>
              <a:spcAft>
                <a:spcPts val="0"/>
              </a:spcAft>
              <a:buClr>
                <a:schemeClr val="accent2"/>
              </a:buClr>
              <a:buSzPts val="4800"/>
              <a:buNone/>
              <a:defRPr sz="4800">
                <a:solidFill>
                  <a:schemeClr val="accent2"/>
                </a:solidFill>
              </a:defRPr>
            </a:lvl7pPr>
            <a:lvl8pPr lvl="7" rtl="0" algn="ctr">
              <a:spcBef>
                <a:spcPts val="0"/>
              </a:spcBef>
              <a:spcAft>
                <a:spcPts val="0"/>
              </a:spcAft>
              <a:buClr>
                <a:schemeClr val="accent2"/>
              </a:buClr>
              <a:buSzPts val="4800"/>
              <a:buNone/>
              <a:defRPr sz="4800">
                <a:solidFill>
                  <a:schemeClr val="accent2"/>
                </a:solidFill>
              </a:defRPr>
            </a:lvl8pPr>
            <a:lvl9pPr lvl="8" rtl="0" algn="ctr">
              <a:spcBef>
                <a:spcPts val="0"/>
              </a:spcBef>
              <a:spcAft>
                <a:spcPts val="0"/>
              </a:spcAft>
              <a:buClr>
                <a:schemeClr val="accent2"/>
              </a:buClr>
              <a:buSzPts val="4800"/>
              <a:buNone/>
              <a:defRPr sz="4800">
                <a:solidFill>
                  <a:schemeClr val="accent2"/>
                </a:solidFill>
              </a:defRPr>
            </a:lvl9pPr>
          </a:lstStyle>
          <a:p>
            <a:r>
              <a:t>xx%</a:t>
            </a:r>
          </a:p>
        </p:txBody>
      </p:sp>
      <p:sp>
        <p:nvSpPr>
          <p:cNvPr id="566" name="Google Shape;566;p26"/>
          <p:cNvSpPr txBox="1"/>
          <p:nvPr>
            <p:ph hasCustomPrompt="1" idx="9" type="title"/>
          </p:nvPr>
        </p:nvSpPr>
        <p:spPr>
          <a:xfrm>
            <a:off x="1111000" y="3743425"/>
            <a:ext cx="1086000" cy="614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3000"/>
            </a:lvl1pPr>
            <a:lvl2pPr lvl="1" rtl="0" algn="ctr">
              <a:spcBef>
                <a:spcPts val="0"/>
              </a:spcBef>
              <a:spcAft>
                <a:spcPts val="0"/>
              </a:spcAft>
              <a:buClr>
                <a:schemeClr val="accent2"/>
              </a:buClr>
              <a:buSzPts val="4800"/>
              <a:buNone/>
              <a:defRPr sz="4800">
                <a:solidFill>
                  <a:schemeClr val="accent2"/>
                </a:solidFill>
              </a:defRPr>
            </a:lvl2pPr>
            <a:lvl3pPr lvl="2" rtl="0" algn="ctr">
              <a:spcBef>
                <a:spcPts val="0"/>
              </a:spcBef>
              <a:spcAft>
                <a:spcPts val="0"/>
              </a:spcAft>
              <a:buClr>
                <a:schemeClr val="accent2"/>
              </a:buClr>
              <a:buSzPts val="4800"/>
              <a:buNone/>
              <a:defRPr sz="4800">
                <a:solidFill>
                  <a:schemeClr val="accent2"/>
                </a:solidFill>
              </a:defRPr>
            </a:lvl3pPr>
            <a:lvl4pPr lvl="3" rtl="0" algn="ctr">
              <a:spcBef>
                <a:spcPts val="0"/>
              </a:spcBef>
              <a:spcAft>
                <a:spcPts val="0"/>
              </a:spcAft>
              <a:buClr>
                <a:schemeClr val="accent2"/>
              </a:buClr>
              <a:buSzPts val="4800"/>
              <a:buNone/>
              <a:defRPr sz="4800">
                <a:solidFill>
                  <a:schemeClr val="accent2"/>
                </a:solidFill>
              </a:defRPr>
            </a:lvl4pPr>
            <a:lvl5pPr lvl="4" rtl="0" algn="ctr">
              <a:spcBef>
                <a:spcPts val="0"/>
              </a:spcBef>
              <a:spcAft>
                <a:spcPts val="0"/>
              </a:spcAft>
              <a:buClr>
                <a:schemeClr val="accent2"/>
              </a:buClr>
              <a:buSzPts val="4800"/>
              <a:buNone/>
              <a:defRPr sz="4800">
                <a:solidFill>
                  <a:schemeClr val="accent2"/>
                </a:solidFill>
              </a:defRPr>
            </a:lvl5pPr>
            <a:lvl6pPr lvl="5" rtl="0" algn="ctr">
              <a:spcBef>
                <a:spcPts val="0"/>
              </a:spcBef>
              <a:spcAft>
                <a:spcPts val="0"/>
              </a:spcAft>
              <a:buClr>
                <a:schemeClr val="accent2"/>
              </a:buClr>
              <a:buSzPts val="4800"/>
              <a:buNone/>
              <a:defRPr sz="4800">
                <a:solidFill>
                  <a:schemeClr val="accent2"/>
                </a:solidFill>
              </a:defRPr>
            </a:lvl6pPr>
            <a:lvl7pPr lvl="6" rtl="0" algn="ctr">
              <a:spcBef>
                <a:spcPts val="0"/>
              </a:spcBef>
              <a:spcAft>
                <a:spcPts val="0"/>
              </a:spcAft>
              <a:buClr>
                <a:schemeClr val="accent2"/>
              </a:buClr>
              <a:buSzPts val="4800"/>
              <a:buNone/>
              <a:defRPr sz="4800">
                <a:solidFill>
                  <a:schemeClr val="accent2"/>
                </a:solidFill>
              </a:defRPr>
            </a:lvl7pPr>
            <a:lvl8pPr lvl="7" rtl="0" algn="ctr">
              <a:spcBef>
                <a:spcPts val="0"/>
              </a:spcBef>
              <a:spcAft>
                <a:spcPts val="0"/>
              </a:spcAft>
              <a:buClr>
                <a:schemeClr val="accent2"/>
              </a:buClr>
              <a:buSzPts val="4800"/>
              <a:buNone/>
              <a:defRPr sz="4800">
                <a:solidFill>
                  <a:schemeClr val="accent2"/>
                </a:solidFill>
              </a:defRPr>
            </a:lvl8pPr>
            <a:lvl9pPr lvl="8" rtl="0" algn="ctr">
              <a:spcBef>
                <a:spcPts val="0"/>
              </a:spcBef>
              <a:spcAft>
                <a:spcPts val="0"/>
              </a:spcAft>
              <a:buClr>
                <a:schemeClr val="accent2"/>
              </a:buClr>
              <a:buSzPts val="4800"/>
              <a:buNone/>
              <a:defRPr sz="4800">
                <a:solidFill>
                  <a:schemeClr val="accent2"/>
                </a:solidFill>
              </a:defRPr>
            </a:lvl9pPr>
          </a:lstStyle>
          <a:p>
            <a:r>
              <a:t>xx%</a:t>
            </a: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7">
    <p:spTree>
      <p:nvGrpSpPr>
        <p:cNvPr id="567" name="Shape 567"/>
        <p:cNvGrpSpPr/>
        <p:nvPr/>
      </p:nvGrpSpPr>
      <p:grpSpPr>
        <a:xfrm>
          <a:off x="0" y="0"/>
          <a:ext cx="0" cy="0"/>
          <a:chOff x="0" y="0"/>
          <a:chExt cx="0" cy="0"/>
        </a:xfrm>
      </p:grpSpPr>
      <p:pic>
        <p:nvPicPr>
          <p:cNvPr id="568" name="Google Shape;568;p27"/>
          <p:cNvPicPr preferRelativeResize="0"/>
          <p:nvPr/>
        </p:nvPicPr>
        <p:blipFill>
          <a:blip r:embed="rId2">
            <a:alphaModFix/>
          </a:blip>
          <a:stretch>
            <a:fillRect/>
          </a:stretch>
        </p:blipFill>
        <p:spPr>
          <a:xfrm rot="-9000047">
            <a:off x="7408613" y="-284744"/>
            <a:ext cx="2686774" cy="1268699"/>
          </a:xfrm>
          <a:prstGeom prst="rect">
            <a:avLst/>
          </a:prstGeom>
          <a:noFill/>
          <a:ln>
            <a:noFill/>
          </a:ln>
        </p:spPr>
      </p:pic>
      <p:sp>
        <p:nvSpPr>
          <p:cNvPr id="569" name="Google Shape;569;p27"/>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570" name="Google Shape;570;p27"/>
          <p:cNvGrpSpPr/>
          <p:nvPr/>
        </p:nvGrpSpPr>
        <p:grpSpPr>
          <a:xfrm rot="5400000">
            <a:off x="2178720" y="-1610434"/>
            <a:ext cx="4685168" cy="8382444"/>
            <a:chOff x="539247" y="-768404"/>
            <a:chExt cx="3587968" cy="6419393"/>
          </a:xfrm>
        </p:grpSpPr>
        <p:sp>
          <p:nvSpPr>
            <p:cNvPr id="571" name="Google Shape;571;p27"/>
            <p:cNvSpPr/>
            <p:nvPr/>
          </p:nvSpPr>
          <p:spPr>
            <a:xfrm rot="-5201321">
              <a:off x="1472868" y="-722810"/>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7"/>
            <p:cNvSpPr/>
            <p:nvPr/>
          </p:nvSpPr>
          <p:spPr>
            <a:xfrm rot="-9432399">
              <a:off x="4002316" y="3474522"/>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7"/>
            <p:cNvSpPr/>
            <p:nvPr/>
          </p:nvSpPr>
          <p:spPr>
            <a:xfrm>
              <a:off x="2668993" y="546494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7"/>
            <p:cNvSpPr/>
            <p:nvPr/>
          </p:nvSpPr>
          <p:spPr>
            <a:xfrm>
              <a:off x="3487907" y="5564539"/>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7"/>
            <p:cNvSpPr/>
            <p:nvPr/>
          </p:nvSpPr>
          <p:spPr>
            <a:xfrm rot="-4715776">
              <a:off x="3943663" y="-789026"/>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7"/>
            <p:cNvSpPr/>
            <p:nvPr/>
          </p:nvSpPr>
          <p:spPr>
            <a:xfrm>
              <a:off x="3905507" y="2658234"/>
              <a:ext cx="6401" cy="3693"/>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27"/>
            <p:cNvSpPr/>
            <p:nvPr/>
          </p:nvSpPr>
          <p:spPr>
            <a:xfrm rot="-3652980">
              <a:off x="567200" y="5037464"/>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8" name="Google Shape;578;p27"/>
          <p:cNvSpPr/>
          <p:nvPr/>
        </p:nvSpPr>
        <p:spPr>
          <a:xfrm rot="198691">
            <a:off x="6410955" y="4744553"/>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9" name="Google Shape;579;p27"/>
          <p:cNvGrpSpPr/>
          <p:nvPr/>
        </p:nvGrpSpPr>
        <p:grpSpPr>
          <a:xfrm>
            <a:off x="401875" y="673563"/>
            <a:ext cx="209350" cy="585425"/>
            <a:chOff x="-909975" y="1733900"/>
            <a:chExt cx="209350" cy="585425"/>
          </a:xfrm>
        </p:grpSpPr>
        <p:sp>
          <p:nvSpPr>
            <p:cNvPr id="580" name="Google Shape;580;p27"/>
            <p:cNvSpPr/>
            <p:nvPr/>
          </p:nvSpPr>
          <p:spPr>
            <a:xfrm>
              <a:off x="-814900" y="1879750"/>
              <a:ext cx="101750" cy="141875"/>
            </a:xfrm>
            <a:custGeom>
              <a:rect b="b" l="l" r="r" t="t"/>
              <a:pathLst>
                <a:path extrusionOk="0" h="5675" w="4070">
                  <a:moveTo>
                    <a:pt x="1868" y="2238"/>
                  </a:moveTo>
                  <a:cubicBezTo>
                    <a:pt x="1902" y="2238"/>
                    <a:pt x="1902" y="2272"/>
                    <a:pt x="1935" y="2305"/>
                  </a:cubicBezTo>
                  <a:cubicBezTo>
                    <a:pt x="1868" y="2339"/>
                    <a:pt x="1835" y="2339"/>
                    <a:pt x="1802" y="2339"/>
                  </a:cubicBezTo>
                  <a:cubicBezTo>
                    <a:pt x="1802" y="2339"/>
                    <a:pt x="1802" y="2305"/>
                    <a:pt x="1802" y="2272"/>
                  </a:cubicBezTo>
                  <a:cubicBezTo>
                    <a:pt x="1802" y="2238"/>
                    <a:pt x="1835" y="2238"/>
                    <a:pt x="1868" y="2238"/>
                  </a:cubicBezTo>
                  <a:close/>
                  <a:moveTo>
                    <a:pt x="1535" y="2939"/>
                  </a:moveTo>
                  <a:cubicBezTo>
                    <a:pt x="1535" y="2972"/>
                    <a:pt x="1568" y="3006"/>
                    <a:pt x="1568" y="3039"/>
                  </a:cubicBezTo>
                  <a:cubicBezTo>
                    <a:pt x="1535" y="3039"/>
                    <a:pt x="1535" y="3039"/>
                    <a:pt x="1535" y="3072"/>
                  </a:cubicBezTo>
                  <a:cubicBezTo>
                    <a:pt x="1501" y="3039"/>
                    <a:pt x="1501" y="3006"/>
                    <a:pt x="1501" y="2972"/>
                  </a:cubicBezTo>
                  <a:cubicBezTo>
                    <a:pt x="1501" y="2972"/>
                    <a:pt x="1535" y="2972"/>
                    <a:pt x="1535" y="2939"/>
                  </a:cubicBezTo>
                  <a:close/>
                  <a:moveTo>
                    <a:pt x="1885" y="0"/>
                  </a:moveTo>
                  <a:cubicBezTo>
                    <a:pt x="1869" y="0"/>
                    <a:pt x="1852" y="1"/>
                    <a:pt x="1835" y="4"/>
                  </a:cubicBezTo>
                  <a:cubicBezTo>
                    <a:pt x="1601" y="4"/>
                    <a:pt x="1501" y="204"/>
                    <a:pt x="1468" y="437"/>
                  </a:cubicBezTo>
                  <a:cubicBezTo>
                    <a:pt x="1468" y="471"/>
                    <a:pt x="1501" y="537"/>
                    <a:pt x="1501" y="571"/>
                  </a:cubicBezTo>
                  <a:cubicBezTo>
                    <a:pt x="1535" y="604"/>
                    <a:pt x="1568" y="604"/>
                    <a:pt x="1635" y="637"/>
                  </a:cubicBezTo>
                  <a:cubicBezTo>
                    <a:pt x="1568" y="637"/>
                    <a:pt x="1535" y="671"/>
                    <a:pt x="1468" y="671"/>
                  </a:cubicBezTo>
                  <a:cubicBezTo>
                    <a:pt x="1468" y="704"/>
                    <a:pt x="1435" y="737"/>
                    <a:pt x="1435" y="737"/>
                  </a:cubicBezTo>
                  <a:cubicBezTo>
                    <a:pt x="1234" y="1705"/>
                    <a:pt x="834" y="2539"/>
                    <a:pt x="34" y="3139"/>
                  </a:cubicBezTo>
                  <a:cubicBezTo>
                    <a:pt x="0" y="3139"/>
                    <a:pt x="0" y="3172"/>
                    <a:pt x="0" y="3206"/>
                  </a:cubicBezTo>
                  <a:cubicBezTo>
                    <a:pt x="0" y="3573"/>
                    <a:pt x="200" y="3673"/>
                    <a:pt x="501" y="3740"/>
                  </a:cubicBezTo>
                  <a:cubicBezTo>
                    <a:pt x="667" y="3773"/>
                    <a:pt x="834" y="3873"/>
                    <a:pt x="1001" y="3973"/>
                  </a:cubicBezTo>
                  <a:cubicBezTo>
                    <a:pt x="1435" y="4173"/>
                    <a:pt x="1468" y="4607"/>
                    <a:pt x="1635" y="4974"/>
                  </a:cubicBezTo>
                  <a:cubicBezTo>
                    <a:pt x="1768" y="5274"/>
                    <a:pt x="1935" y="5541"/>
                    <a:pt x="2235" y="5674"/>
                  </a:cubicBezTo>
                  <a:cubicBezTo>
                    <a:pt x="2669" y="5574"/>
                    <a:pt x="2702" y="5241"/>
                    <a:pt x="2736" y="4874"/>
                  </a:cubicBezTo>
                  <a:cubicBezTo>
                    <a:pt x="2802" y="4273"/>
                    <a:pt x="2936" y="3706"/>
                    <a:pt x="3503" y="3306"/>
                  </a:cubicBezTo>
                  <a:cubicBezTo>
                    <a:pt x="4070" y="2906"/>
                    <a:pt x="4003" y="2472"/>
                    <a:pt x="3436" y="2072"/>
                  </a:cubicBezTo>
                  <a:cubicBezTo>
                    <a:pt x="3169" y="1905"/>
                    <a:pt x="2936" y="1705"/>
                    <a:pt x="2736" y="1505"/>
                  </a:cubicBezTo>
                  <a:cubicBezTo>
                    <a:pt x="2435" y="1204"/>
                    <a:pt x="2235" y="871"/>
                    <a:pt x="2235" y="404"/>
                  </a:cubicBezTo>
                  <a:cubicBezTo>
                    <a:pt x="2235" y="217"/>
                    <a:pt x="2119" y="0"/>
                    <a:pt x="18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7"/>
            <p:cNvSpPr/>
            <p:nvPr/>
          </p:nvSpPr>
          <p:spPr>
            <a:xfrm>
              <a:off x="-898300" y="1733900"/>
              <a:ext cx="81750" cy="139275"/>
            </a:xfrm>
            <a:custGeom>
              <a:rect b="b" l="l" r="r" t="t"/>
              <a:pathLst>
                <a:path extrusionOk="0" h="5571" w="3270">
                  <a:moveTo>
                    <a:pt x="2235" y="2068"/>
                  </a:moveTo>
                  <a:cubicBezTo>
                    <a:pt x="2202" y="2168"/>
                    <a:pt x="2202" y="2235"/>
                    <a:pt x="2202" y="2302"/>
                  </a:cubicBezTo>
                  <a:lnTo>
                    <a:pt x="2135" y="2302"/>
                  </a:lnTo>
                  <a:lnTo>
                    <a:pt x="2135" y="2068"/>
                  </a:lnTo>
                  <a:close/>
                  <a:moveTo>
                    <a:pt x="1468" y="2035"/>
                  </a:moveTo>
                  <a:cubicBezTo>
                    <a:pt x="1568" y="2168"/>
                    <a:pt x="1635" y="2268"/>
                    <a:pt x="1735" y="2402"/>
                  </a:cubicBezTo>
                  <a:cubicBezTo>
                    <a:pt x="1710" y="2404"/>
                    <a:pt x="1688" y="2405"/>
                    <a:pt x="1667" y="2405"/>
                  </a:cubicBezTo>
                  <a:cubicBezTo>
                    <a:pt x="1411" y="2405"/>
                    <a:pt x="1468" y="2220"/>
                    <a:pt x="1468" y="2035"/>
                  </a:cubicBezTo>
                  <a:close/>
                  <a:moveTo>
                    <a:pt x="2069" y="2802"/>
                  </a:moveTo>
                  <a:cubicBezTo>
                    <a:pt x="2102" y="2835"/>
                    <a:pt x="2135" y="2869"/>
                    <a:pt x="2169" y="2869"/>
                  </a:cubicBezTo>
                  <a:cubicBezTo>
                    <a:pt x="2169" y="2902"/>
                    <a:pt x="2135" y="2935"/>
                    <a:pt x="2135" y="2935"/>
                  </a:cubicBezTo>
                  <a:cubicBezTo>
                    <a:pt x="2102" y="2935"/>
                    <a:pt x="2069" y="2902"/>
                    <a:pt x="2069" y="2902"/>
                  </a:cubicBezTo>
                  <a:cubicBezTo>
                    <a:pt x="2035" y="2869"/>
                    <a:pt x="2069" y="2835"/>
                    <a:pt x="2069" y="2802"/>
                  </a:cubicBezTo>
                  <a:close/>
                  <a:moveTo>
                    <a:pt x="1468" y="4236"/>
                  </a:moveTo>
                  <a:cubicBezTo>
                    <a:pt x="1468" y="4236"/>
                    <a:pt x="1502" y="4236"/>
                    <a:pt x="1502" y="4270"/>
                  </a:cubicBezTo>
                  <a:lnTo>
                    <a:pt x="1435" y="4270"/>
                  </a:lnTo>
                  <a:cubicBezTo>
                    <a:pt x="1435" y="4270"/>
                    <a:pt x="1402" y="4270"/>
                    <a:pt x="1402" y="4236"/>
                  </a:cubicBezTo>
                  <a:close/>
                  <a:moveTo>
                    <a:pt x="1535" y="0"/>
                  </a:moveTo>
                  <a:cubicBezTo>
                    <a:pt x="1435" y="33"/>
                    <a:pt x="1335" y="100"/>
                    <a:pt x="1301" y="200"/>
                  </a:cubicBezTo>
                  <a:cubicBezTo>
                    <a:pt x="1235" y="367"/>
                    <a:pt x="1201" y="567"/>
                    <a:pt x="1168" y="767"/>
                  </a:cubicBezTo>
                  <a:cubicBezTo>
                    <a:pt x="1101" y="1134"/>
                    <a:pt x="1035" y="1501"/>
                    <a:pt x="935" y="1868"/>
                  </a:cubicBezTo>
                  <a:cubicBezTo>
                    <a:pt x="768" y="2335"/>
                    <a:pt x="401" y="2635"/>
                    <a:pt x="34" y="2902"/>
                  </a:cubicBezTo>
                  <a:cubicBezTo>
                    <a:pt x="1" y="3269"/>
                    <a:pt x="134" y="3536"/>
                    <a:pt x="434" y="3636"/>
                  </a:cubicBezTo>
                  <a:cubicBezTo>
                    <a:pt x="801" y="3736"/>
                    <a:pt x="935" y="4003"/>
                    <a:pt x="1035" y="4303"/>
                  </a:cubicBezTo>
                  <a:cubicBezTo>
                    <a:pt x="1168" y="4603"/>
                    <a:pt x="1268" y="4870"/>
                    <a:pt x="1368" y="5170"/>
                  </a:cubicBezTo>
                  <a:cubicBezTo>
                    <a:pt x="1435" y="5304"/>
                    <a:pt x="1502" y="5437"/>
                    <a:pt x="1568" y="5571"/>
                  </a:cubicBezTo>
                  <a:cubicBezTo>
                    <a:pt x="2035" y="5404"/>
                    <a:pt x="2069" y="5371"/>
                    <a:pt x="2102" y="4970"/>
                  </a:cubicBezTo>
                  <a:cubicBezTo>
                    <a:pt x="2135" y="4437"/>
                    <a:pt x="2269" y="3936"/>
                    <a:pt x="2669" y="3536"/>
                  </a:cubicBezTo>
                  <a:cubicBezTo>
                    <a:pt x="2803" y="3369"/>
                    <a:pt x="2936" y="3169"/>
                    <a:pt x="3069" y="3002"/>
                  </a:cubicBezTo>
                  <a:cubicBezTo>
                    <a:pt x="3270" y="2802"/>
                    <a:pt x="3203" y="2602"/>
                    <a:pt x="3036" y="2402"/>
                  </a:cubicBezTo>
                  <a:cubicBezTo>
                    <a:pt x="2903" y="2302"/>
                    <a:pt x="2803" y="2235"/>
                    <a:pt x="2669" y="2168"/>
                  </a:cubicBezTo>
                  <a:cubicBezTo>
                    <a:pt x="2402" y="2001"/>
                    <a:pt x="2235" y="1801"/>
                    <a:pt x="2135" y="1501"/>
                  </a:cubicBezTo>
                  <a:cubicBezTo>
                    <a:pt x="2069" y="1234"/>
                    <a:pt x="2002" y="934"/>
                    <a:pt x="1935" y="634"/>
                  </a:cubicBezTo>
                  <a:cubicBezTo>
                    <a:pt x="1902" y="467"/>
                    <a:pt x="1869" y="300"/>
                    <a:pt x="1802" y="167"/>
                  </a:cubicBezTo>
                  <a:cubicBezTo>
                    <a:pt x="1768" y="100"/>
                    <a:pt x="1635" y="0"/>
                    <a:pt x="15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7"/>
            <p:cNvSpPr/>
            <p:nvPr/>
          </p:nvSpPr>
          <p:spPr>
            <a:xfrm>
              <a:off x="-909975" y="2074125"/>
              <a:ext cx="84250" cy="107750"/>
            </a:xfrm>
            <a:custGeom>
              <a:rect b="b" l="l" r="r" t="t"/>
              <a:pathLst>
                <a:path extrusionOk="0" h="4310" w="3370">
                  <a:moveTo>
                    <a:pt x="1568" y="2870"/>
                  </a:moveTo>
                  <a:lnTo>
                    <a:pt x="1835" y="3003"/>
                  </a:lnTo>
                  <a:cubicBezTo>
                    <a:pt x="1802" y="3036"/>
                    <a:pt x="1768" y="3070"/>
                    <a:pt x="1735" y="3103"/>
                  </a:cubicBezTo>
                  <a:cubicBezTo>
                    <a:pt x="1635" y="3070"/>
                    <a:pt x="1568" y="3036"/>
                    <a:pt x="1468" y="2970"/>
                  </a:cubicBezTo>
                  <a:cubicBezTo>
                    <a:pt x="1502" y="2936"/>
                    <a:pt x="1535" y="2903"/>
                    <a:pt x="1568" y="2870"/>
                  </a:cubicBezTo>
                  <a:close/>
                  <a:moveTo>
                    <a:pt x="1602" y="1"/>
                  </a:moveTo>
                  <a:cubicBezTo>
                    <a:pt x="1535" y="1"/>
                    <a:pt x="1502" y="1"/>
                    <a:pt x="1468" y="34"/>
                  </a:cubicBezTo>
                  <a:cubicBezTo>
                    <a:pt x="1435" y="201"/>
                    <a:pt x="1368" y="334"/>
                    <a:pt x="1335" y="501"/>
                  </a:cubicBezTo>
                  <a:cubicBezTo>
                    <a:pt x="1201" y="1235"/>
                    <a:pt x="935" y="1835"/>
                    <a:pt x="334" y="2269"/>
                  </a:cubicBezTo>
                  <a:cubicBezTo>
                    <a:pt x="1" y="2503"/>
                    <a:pt x="34" y="2870"/>
                    <a:pt x="401" y="3003"/>
                  </a:cubicBezTo>
                  <a:cubicBezTo>
                    <a:pt x="768" y="3170"/>
                    <a:pt x="1135" y="3337"/>
                    <a:pt x="1502" y="3503"/>
                  </a:cubicBezTo>
                  <a:cubicBezTo>
                    <a:pt x="1468" y="3537"/>
                    <a:pt x="1468" y="3537"/>
                    <a:pt x="1435" y="3570"/>
                  </a:cubicBezTo>
                  <a:cubicBezTo>
                    <a:pt x="1502" y="3770"/>
                    <a:pt x="1535" y="3970"/>
                    <a:pt x="1635" y="4137"/>
                  </a:cubicBezTo>
                  <a:cubicBezTo>
                    <a:pt x="1665" y="4197"/>
                    <a:pt x="1774" y="4309"/>
                    <a:pt x="1868" y="4309"/>
                  </a:cubicBezTo>
                  <a:cubicBezTo>
                    <a:pt x="1880" y="4309"/>
                    <a:pt x="1891" y="4307"/>
                    <a:pt x="1902" y="4304"/>
                  </a:cubicBezTo>
                  <a:cubicBezTo>
                    <a:pt x="2002" y="4304"/>
                    <a:pt x="2069" y="4170"/>
                    <a:pt x="2102" y="4070"/>
                  </a:cubicBezTo>
                  <a:cubicBezTo>
                    <a:pt x="2235" y="3703"/>
                    <a:pt x="2336" y="3303"/>
                    <a:pt x="2502" y="2970"/>
                  </a:cubicBezTo>
                  <a:cubicBezTo>
                    <a:pt x="2602" y="2769"/>
                    <a:pt x="2836" y="2569"/>
                    <a:pt x="3036" y="2403"/>
                  </a:cubicBezTo>
                  <a:cubicBezTo>
                    <a:pt x="3270" y="2269"/>
                    <a:pt x="3370" y="2136"/>
                    <a:pt x="3303" y="1869"/>
                  </a:cubicBezTo>
                  <a:cubicBezTo>
                    <a:pt x="2936" y="1802"/>
                    <a:pt x="2636" y="1669"/>
                    <a:pt x="2369" y="1368"/>
                  </a:cubicBezTo>
                  <a:cubicBezTo>
                    <a:pt x="2102" y="1068"/>
                    <a:pt x="1935" y="701"/>
                    <a:pt x="1835" y="301"/>
                  </a:cubicBezTo>
                  <a:cubicBezTo>
                    <a:pt x="1802" y="201"/>
                    <a:pt x="1668" y="101"/>
                    <a:pt x="160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7"/>
            <p:cNvSpPr/>
            <p:nvPr/>
          </p:nvSpPr>
          <p:spPr>
            <a:xfrm>
              <a:off x="-773200" y="2232450"/>
              <a:ext cx="72575" cy="86875"/>
            </a:xfrm>
            <a:custGeom>
              <a:rect b="b" l="l" r="r" t="t"/>
              <a:pathLst>
                <a:path extrusionOk="0" h="3475" w="2903">
                  <a:moveTo>
                    <a:pt x="1501" y="2107"/>
                  </a:moveTo>
                  <a:cubicBezTo>
                    <a:pt x="1501" y="2141"/>
                    <a:pt x="1535" y="2141"/>
                    <a:pt x="1535" y="2174"/>
                  </a:cubicBezTo>
                  <a:cubicBezTo>
                    <a:pt x="1535" y="2174"/>
                    <a:pt x="1501" y="2207"/>
                    <a:pt x="1501" y="2207"/>
                  </a:cubicBezTo>
                  <a:cubicBezTo>
                    <a:pt x="1501" y="2174"/>
                    <a:pt x="1468" y="2174"/>
                    <a:pt x="1468" y="2141"/>
                  </a:cubicBezTo>
                  <a:cubicBezTo>
                    <a:pt x="1468" y="2141"/>
                    <a:pt x="1501" y="2107"/>
                    <a:pt x="1501" y="2107"/>
                  </a:cubicBezTo>
                  <a:close/>
                  <a:moveTo>
                    <a:pt x="1358" y="0"/>
                  </a:moveTo>
                  <a:cubicBezTo>
                    <a:pt x="1349" y="0"/>
                    <a:pt x="1342" y="2"/>
                    <a:pt x="1334" y="6"/>
                  </a:cubicBezTo>
                  <a:cubicBezTo>
                    <a:pt x="1234" y="39"/>
                    <a:pt x="1134" y="106"/>
                    <a:pt x="1068" y="206"/>
                  </a:cubicBezTo>
                  <a:cubicBezTo>
                    <a:pt x="1001" y="406"/>
                    <a:pt x="1001" y="639"/>
                    <a:pt x="901" y="806"/>
                  </a:cubicBezTo>
                  <a:cubicBezTo>
                    <a:pt x="634" y="1106"/>
                    <a:pt x="334" y="1407"/>
                    <a:pt x="0" y="1740"/>
                  </a:cubicBezTo>
                  <a:cubicBezTo>
                    <a:pt x="0" y="1874"/>
                    <a:pt x="167" y="1907"/>
                    <a:pt x="334" y="1974"/>
                  </a:cubicBezTo>
                  <a:cubicBezTo>
                    <a:pt x="801" y="2107"/>
                    <a:pt x="1134" y="2407"/>
                    <a:pt x="1201" y="2908"/>
                  </a:cubicBezTo>
                  <a:cubicBezTo>
                    <a:pt x="1234" y="3075"/>
                    <a:pt x="1301" y="3241"/>
                    <a:pt x="1401" y="3475"/>
                  </a:cubicBezTo>
                  <a:cubicBezTo>
                    <a:pt x="1768" y="3241"/>
                    <a:pt x="1701" y="2941"/>
                    <a:pt x="1768" y="2708"/>
                  </a:cubicBezTo>
                  <a:cubicBezTo>
                    <a:pt x="1868" y="2241"/>
                    <a:pt x="2068" y="1874"/>
                    <a:pt x="2602" y="1774"/>
                  </a:cubicBezTo>
                  <a:cubicBezTo>
                    <a:pt x="2702" y="1740"/>
                    <a:pt x="2802" y="1607"/>
                    <a:pt x="2902" y="1507"/>
                  </a:cubicBezTo>
                  <a:cubicBezTo>
                    <a:pt x="2802" y="1407"/>
                    <a:pt x="2702" y="1273"/>
                    <a:pt x="2602" y="1240"/>
                  </a:cubicBezTo>
                  <a:cubicBezTo>
                    <a:pt x="2035" y="1106"/>
                    <a:pt x="1701" y="773"/>
                    <a:pt x="1535" y="206"/>
                  </a:cubicBezTo>
                  <a:cubicBezTo>
                    <a:pt x="1535" y="116"/>
                    <a:pt x="1428" y="0"/>
                    <a:pt x="13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7"/>
            <p:cNvSpPr/>
            <p:nvPr/>
          </p:nvSpPr>
          <p:spPr>
            <a:xfrm>
              <a:off x="-778225" y="1894000"/>
              <a:ext cx="4200" cy="2525"/>
            </a:xfrm>
            <a:custGeom>
              <a:rect b="b" l="l" r="r" t="t"/>
              <a:pathLst>
                <a:path extrusionOk="0" h="101" w="168">
                  <a:moveTo>
                    <a:pt x="34" y="1"/>
                  </a:moveTo>
                  <a:cubicBezTo>
                    <a:pt x="34" y="34"/>
                    <a:pt x="1" y="67"/>
                    <a:pt x="1" y="101"/>
                  </a:cubicBezTo>
                  <a:cubicBezTo>
                    <a:pt x="68" y="101"/>
                    <a:pt x="101" y="67"/>
                    <a:pt x="168" y="67"/>
                  </a:cubicBezTo>
                  <a:cubicBezTo>
                    <a:pt x="101" y="34"/>
                    <a:pt x="68" y="34"/>
                    <a:pt x="34" y="1"/>
                  </a:cubicBezTo>
                  <a:close/>
                </a:path>
              </a:pathLst>
            </a:custGeom>
            <a:solidFill>
              <a:srgbClr val="F9FA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7"/>
            <p:cNvSpPr/>
            <p:nvPr/>
          </p:nvSpPr>
          <p:spPr>
            <a:xfrm>
              <a:off x="-769875" y="1935700"/>
              <a:ext cx="3350" cy="2525"/>
            </a:xfrm>
            <a:custGeom>
              <a:rect b="b" l="l" r="r" t="t"/>
              <a:pathLst>
                <a:path extrusionOk="0" h="101" w="134">
                  <a:moveTo>
                    <a:pt x="67" y="0"/>
                  </a:moveTo>
                  <a:cubicBezTo>
                    <a:pt x="34" y="0"/>
                    <a:pt x="1" y="0"/>
                    <a:pt x="1" y="34"/>
                  </a:cubicBezTo>
                  <a:cubicBezTo>
                    <a:pt x="1" y="67"/>
                    <a:pt x="1" y="101"/>
                    <a:pt x="1" y="101"/>
                  </a:cubicBezTo>
                  <a:cubicBezTo>
                    <a:pt x="34" y="101"/>
                    <a:pt x="67" y="101"/>
                    <a:pt x="134" y="67"/>
                  </a:cubicBezTo>
                  <a:cubicBezTo>
                    <a:pt x="101" y="34"/>
                    <a:pt x="101" y="0"/>
                    <a:pt x="67" y="0"/>
                  </a:cubicBezTo>
                  <a:close/>
                </a:path>
              </a:pathLst>
            </a:custGeom>
            <a:solidFill>
              <a:srgbClr val="FAFB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7"/>
            <p:cNvSpPr/>
            <p:nvPr/>
          </p:nvSpPr>
          <p:spPr>
            <a:xfrm>
              <a:off x="-777375" y="1953200"/>
              <a:ext cx="1700" cy="3375"/>
            </a:xfrm>
            <a:custGeom>
              <a:rect b="b" l="l" r="r" t="t"/>
              <a:pathLst>
                <a:path extrusionOk="0" h="135" w="68">
                  <a:moveTo>
                    <a:pt x="34" y="1"/>
                  </a:moveTo>
                  <a:cubicBezTo>
                    <a:pt x="34" y="34"/>
                    <a:pt x="0" y="34"/>
                    <a:pt x="0" y="34"/>
                  </a:cubicBezTo>
                  <a:cubicBezTo>
                    <a:pt x="0" y="68"/>
                    <a:pt x="0" y="101"/>
                    <a:pt x="34" y="134"/>
                  </a:cubicBezTo>
                  <a:lnTo>
                    <a:pt x="67" y="101"/>
                  </a:lnTo>
                  <a:cubicBezTo>
                    <a:pt x="67" y="68"/>
                    <a:pt x="34" y="34"/>
                    <a:pt x="34" y="1"/>
                  </a:cubicBezTo>
                  <a:close/>
                </a:path>
              </a:pathLst>
            </a:custGeom>
            <a:solidFill>
              <a:srgbClr val="FCFD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7"/>
            <p:cNvSpPr/>
            <p:nvPr/>
          </p:nvSpPr>
          <p:spPr>
            <a:xfrm>
              <a:off x="-863025" y="1784750"/>
              <a:ext cx="8125" cy="9300"/>
            </a:xfrm>
            <a:custGeom>
              <a:rect b="b" l="l" r="r" t="t"/>
              <a:pathLst>
                <a:path extrusionOk="0" h="372" w="325">
                  <a:moveTo>
                    <a:pt x="57" y="1"/>
                  </a:moveTo>
                  <a:cubicBezTo>
                    <a:pt x="57" y="186"/>
                    <a:pt x="0" y="371"/>
                    <a:pt x="256" y="371"/>
                  </a:cubicBezTo>
                  <a:cubicBezTo>
                    <a:pt x="277" y="371"/>
                    <a:pt x="299" y="370"/>
                    <a:pt x="324" y="368"/>
                  </a:cubicBezTo>
                  <a:cubicBezTo>
                    <a:pt x="224" y="234"/>
                    <a:pt x="157" y="134"/>
                    <a:pt x="57" y="1"/>
                  </a:cubicBezTo>
                  <a:close/>
                </a:path>
              </a:pathLst>
            </a:custGeom>
            <a:solidFill>
              <a:srgbClr val="F149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7"/>
            <p:cNvSpPr/>
            <p:nvPr/>
          </p:nvSpPr>
          <p:spPr>
            <a:xfrm>
              <a:off x="-844925" y="1785600"/>
              <a:ext cx="2525" cy="5850"/>
            </a:xfrm>
            <a:custGeom>
              <a:rect b="b" l="l" r="r" t="t"/>
              <a:pathLst>
                <a:path extrusionOk="0" h="234" w="101">
                  <a:moveTo>
                    <a:pt x="0" y="0"/>
                  </a:moveTo>
                  <a:lnTo>
                    <a:pt x="0" y="234"/>
                  </a:lnTo>
                  <a:lnTo>
                    <a:pt x="67" y="234"/>
                  </a:lnTo>
                  <a:cubicBezTo>
                    <a:pt x="67" y="167"/>
                    <a:pt x="67" y="100"/>
                    <a:pt x="100" y="0"/>
                  </a:cubicBezTo>
                  <a:close/>
                </a:path>
              </a:pathLst>
            </a:custGeom>
            <a:solidFill>
              <a:srgbClr val="EE19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7"/>
            <p:cNvSpPr/>
            <p:nvPr/>
          </p:nvSpPr>
          <p:spPr>
            <a:xfrm>
              <a:off x="-847425" y="1803950"/>
              <a:ext cx="3350" cy="3350"/>
            </a:xfrm>
            <a:custGeom>
              <a:rect b="b" l="l" r="r" t="t"/>
              <a:pathLst>
                <a:path extrusionOk="0" h="134" w="134">
                  <a:moveTo>
                    <a:pt x="34" y="0"/>
                  </a:moveTo>
                  <a:cubicBezTo>
                    <a:pt x="34" y="33"/>
                    <a:pt x="0" y="67"/>
                    <a:pt x="34" y="100"/>
                  </a:cubicBezTo>
                  <a:cubicBezTo>
                    <a:pt x="34" y="100"/>
                    <a:pt x="67" y="133"/>
                    <a:pt x="100" y="133"/>
                  </a:cubicBezTo>
                  <a:cubicBezTo>
                    <a:pt x="100" y="133"/>
                    <a:pt x="134" y="100"/>
                    <a:pt x="134" y="67"/>
                  </a:cubicBezTo>
                  <a:cubicBezTo>
                    <a:pt x="100" y="67"/>
                    <a:pt x="67" y="33"/>
                    <a:pt x="34" y="0"/>
                  </a:cubicBezTo>
                  <a:close/>
                </a:path>
              </a:pathLst>
            </a:custGeom>
            <a:solidFill>
              <a:srgbClr val="ED18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7"/>
            <p:cNvSpPr/>
            <p:nvPr/>
          </p:nvSpPr>
          <p:spPr>
            <a:xfrm>
              <a:off x="-863275" y="1839800"/>
              <a:ext cx="2525" cy="850"/>
            </a:xfrm>
            <a:custGeom>
              <a:rect b="b" l="l" r="r" t="t"/>
              <a:pathLst>
                <a:path extrusionOk="0" h="34" w="101">
                  <a:moveTo>
                    <a:pt x="1" y="0"/>
                  </a:moveTo>
                  <a:cubicBezTo>
                    <a:pt x="1" y="34"/>
                    <a:pt x="34" y="34"/>
                    <a:pt x="34" y="34"/>
                  </a:cubicBezTo>
                  <a:lnTo>
                    <a:pt x="101" y="34"/>
                  </a:lnTo>
                  <a:cubicBezTo>
                    <a:pt x="101" y="0"/>
                    <a:pt x="67" y="0"/>
                    <a:pt x="67" y="0"/>
                  </a:cubicBezTo>
                  <a:close/>
                </a:path>
              </a:pathLst>
            </a:custGeom>
            <a:solidFill>
              <a:srgbClr val="EF22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7"/>
            <p:cNvSpPr/>
            <p:nvPr/>
          </p:nvSpPr>
          <p:spPr>
            <a:xfrm>
              <a:off x="-873275" y="2145850"/>
              <a:ext cx="9200" cy="5850"/>
            </a:xfrm>
            <a:custGeom>
              <a:rect b="b" l="l" r="r" t="t"/>
              <a:pathLst>
                <a:path extrusionOk="0" h="234" w="368">
                  <a:moveTo>
                    <a:pt x="100" y="1"/>
                  </a:moveTo>
                  <a:cubicBezTo>
                    <a:pt x="67" y="34"/>
                    <a:pt x="34" y="67"/>
                    <a:pt x="0" y="101"/>
                  </a:cubicBezTo>
                  <a:cubicBezTo>
                    <a:pt x="100" y="167"/>
                    <a:pt x="167" y="201"/>
                    <a:pt x="267" y="234"/>
                  </a:cubicBezTo>
                  <a:cubicBezTo>
                    <a:pt x="300" y="201"/>
                    <a:pt x="334" y="167"/>
                    <a:pt x="367" y="134"/>
                  </a:cubicBezTo>
                  <a:lnTo>
                    <a:pt x="100" y="1"/>
                  </a:lnTo>
                  <a:close/>
                </a:path>
              </a:pathLst>
            </a:custGeom>
            <a:solidFill>
              <a:srgbClr val="211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7"/>
            <p:cNvSpPr/>
            <p:nvPr/>
          </p:nvSpPr>
          <p:spPr>
            <a:xfrm>
              <a:off x="-866600" y="2149175"/>
              <a:ext cx="2525" cy="2525"/>
            </a:xfrm>
            <a:custGeom>
              <a:rect b="b" l="l" r="r" t="t"/>
              <a:pathLst>
                <a:path extrusionOk="0" h="101" w="101">
                  <a:moveTo>
                    <a:pt x="0" y="101"/>
                  </a:moveTo>
                  <a:cubicBezTo>
                    <a:pt x="33" y="68"/>
                    <a:pt x="67" y="34"/>
                    <a:pt x="100" y="1"/>
                  </a:cubicBezTo>
                  <a:cubicBezTo>
                    <a:pt x="67" y="34"/>
                    <a:pt x="33" y="68"/>
                    <a:pt x="0" y="101"/>
                  </a:cubicBezTo>
                  <a:close/>
                </a:path>
              </a:pathLst>
            </a:custGeom>
            <a:solidFill>
              <a:srgbClr val="544C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7"/>
            <p:cNvSpPr/>
            <p:nvPr/>
          </p:nvSpPr>
          <p:spPr>
            <a:xfrm>
              <a:off x="-736525" y="2285125"/>
              <a:ext cx="1700" cy="2525"/>
            </a:xfrm>
            <a:custGeom>
              <a:rect b="b" l="l" r="r" t="t"/>
              <a:pathLst>
                <a:path extrusionOk="0" h="101" w="68">
                  <a:moveTo>
                    <a:pt x="34" y="0"/>
                  </a:moveTo>
                  <a:cubicBezTo>
                    <a:pt x="34" y="0"/>
                    <a:pt x="1" y="34"/>
                    <a:pt x="1" y="34"/>
                  </a:cubicBezTo>
                  <a:cubicBezTo>
                    <a:pt x="1" y="67"/>
                    <a:pt x="34" y="67"/>
                    <a:pt x="34" y="100"/>
                  </a:cubicBezTo>
                  <a:cubicBezTo>
                    <a:pt x="34" y="100"/>
                    <a:pt x="68" y="67"/>
                    <a:pt x="68" y="67"/>
                  </a:cubicBezTo>
                  <a:cubicBezTo>
                    <a:pt x="68" y="34"/>
                    <a:pt x="34" y="34"/>
                    <a:pt x="34" y="0"/>
                  </a:cubicBezTo>
                  <a:close/>
                </a:path>
              </a:pathLst>
            </a:custGeom>
            <a:solidFill>
              <a:srgbClr val="389B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 name="Google Shape;594;p27"/>
          <p:cNvGrpSpPr/>
          <p:nvPr/>
        </p:nvGrpSpPr>
        <p:grpSpPr>
          <a:xfrm>
            <a:off x="8424000" y="2571738"/>
            <a:ext cx="255200" cy="365325"/>
            <a:chOff x="-2425225" y="2045875"/>
            <a:chExt cx="255200" cy="365325"/>
          </a:xfrm>
        </p:grpSpPr>
        <p:sp>
          <p:nvSpPr>
            <p:cNvPr id="595" name="Google Shape;595;p27"/>
            <p:cNvSpPr/>
            <p:nvPr/>
          </p:nvSpPr>
          <p:spPr>
            <a:xfrm>
              <a:off x="-2425225" y="2166700"/>
              <a:ext cx="17550" cy="14200"/>
            </a:xfrm>
            <a:custGeom>
              <a:rect b="b" l="l" r="r" t="t"/>
              <a:pathLst>
                <a:path extrusionOk="0" h="568" w="702">
                  <a:moveTo>
                    <a:pt x="701" y="0"/>
                  </a:moveTo>
                  <a:lnTo>
                    <a:pt x="1" y="267"/>
                  </a:lnTo>
                  <a:lnTo>
                    <a:pt x="1" y="568"/>
                  </a:lnTo>
                  <a:cubicBezTo>
                    <a:pt x="34" y="568"/>
                    <a:pt x="67" y="568"/>
                    <a:pt x="101" y="534"/>
                  </a:cubicBezTo>
                  <a:cubicBezTo>
                    <a:pt x="167" y="434"/>
                    <a:pt x="234" y="334"/>
                    <a:pt x="334" y="234"/>
                  </a:cubicBezTo>
                  <a:cubicBezTo>
                    <a:pt x="434" y="134"/>
                    <a:pt x="568" y="67"/>
                    <a:pt x="701" y="0"/>
                  </a:cubicBezTo>
                  <a:close/>
                </a:path>
              </a:pathLst>
            </a:custGeom>
            <a:solidFill>
              <a:srgbClr val="F3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7"/>
            <p:cNvSpPr/>
            <p:nvPr/>
          </p:nvSpPr>
          <p:spPr>
            <a:xfrm>
              <a:off x="-2285125" y="2045875"/>
              <a:ext cx="115100" cy="142525"/>
            </a:xfrm>
            <a:custGeom>
              <a:rect b="b" l="l" r="r" t="t"/>
              <a:pathLst>
                <a:path extrusionOk="0" h="5701" w="4604">
                  <a:moveTo>
                    <a:pt x="3670" y="2732"/>
                  </a:moveTo>
                  <a:cubicBezTo>
                    <a:pt x="3670" y="2765"/>
                    <a:pt x="3703" y="2799"/>
                    <a:pt x="3703" y="2832"/>
                  </a:cubicBezTo>
                  <a:cubicBezTo>
                    <a:pt x="3670" y="2832"/>
                    <a:pt x="3637" y="2832"/>
                    <a:pt x="3603" y="2865"/>
                  </a:cubicBezTo>
                  <a:cubicBezTo>
                    <a:pt x="3603" y="2832"/>
                    <a:pt x="3603" y="2799"/>
                    <a:pt x="3603" y="2799"/>
                  </a:cubicBezTo>
                  <a:cubicBezTo>
                    <a:pt x="3603" y="2765"/>
                    <a:pt x="3637" y="2765"/>
                    <a:pt x="3670" y="2732"/>
                  </a:cubicBezTo>
                  <a:close/>
                  <a:moveTo>
                    <a:pt x="2536" y="4066"/>
                  </a:moveTo>
                  <a:cubicBezTo>
                    <a:pt x="2569" y="4066"/>
                    <a:pt x="2602" y="4066"/>
                    <a:pt x="2636" y="4100"/>
                  </a:cubicBezTo>
                  <a:lnTo>
                    <a:pt x="2602" y="4133"/>
                  </a:lnTo>
                  <a:cubicBezTo>
                    <a:pt x="2569" y="4100"/>
                    <a:pt x="2536" y="4100"/>
                    <a:pt x="2502" y="4100"/>
                  </a:cubicBezTo>
                  <a:cubicBezTo>
                    <a:pt x="2536" y="4066"/>
                    <a:pt x="2536" y="4066"/>
                    <a:pt x="2536" y="4066"/>
                  </a:cubicBezTo>
                  <a:close/>
                  <a:moveTo>
                    <a:pt x="2116" y="1"/>
                  </a:moveTo>
                  <a:cubicBezTo>
                    <a:pt x="2000" y="1"/>
                    <a:pt x="1888" y="76"/>
                    <a:pt x="1802" y="230"/>
                  </a:cubicBezTo>
                  <a:cubicBezTo>
                    <a:pt x="1735" y="330"/>
                    <a:pt x="1735" y="497"/>
                    <a:pt x="1702" y="630"/>
                  </a:cubicBezTo>
                  <a:cubicBezTo>
                    <a:pt x="1635" y="931"/>
                    <a:pt x="1568" y="1231"/>
                    <a:pt x="1468" y="1498"/>
                  </a:cubicBezTo>
                  <a:cubicBezTo>
                    <a:pt x="1435" y="1665"/>
                    <a:pt x="1402" y="1798"/>
                    <a:pt x="1368" y="1898"/>
                  </a:cubicBezTo>
                  <a:cubicBezTo>
                    <a:pt x="1101" y="2132"/>
                    <a:pt x="868" y="2332"/>
                    <a:pt x="634" y="2565"/>
                  </a:cubicBezTo>
                  <a:cubicBezTo>
                    <a:pt x="434" y="2765"/>
                    <a:pt x="1" y="2799"/>
                    <a:pt x="101" y="3266"/>
                  </a:cubicBezTo>
                  <a:cubicBezTo>
                    <a:pt x="401" y="3432"/>
                    <a:pt x="701" y="3599"/>
                    <a:pt x="1001" y="3733"/>
                  </a:cubicBezTo>
                  <a:cubicBezTo>
                    <a:pt x="1101" y="3799"/>
                    <a:pt x="1201" y="3799"/>
                    <a:pt x="1268" y="3833"/>
                  </a:cubicBezTo>
                  <a:cubicBezTo>
                    <a:pt x="1835" y="4133"/>
                    <a:pt x="2035" y="4667"/>
                    <a:pt x="2169" y="5234"/>
                  </a:cubicBezTo>
                  <a:cubicBezTo>
                    <a:pt x="2236" y="5467"/>
                    <a:pt x="2269" y="5701"/>
                    <a:pt x="2569" y="5701"/>
                  </a:cubicBezTo>
                  <a:cubicBezTo>
                    <a:pt x="2869" y="5701"/>
                    <a:pt x="2836" y="5467"/>
                    <a:pt x="2903" y="5267"/>
                  </a:cubicBezTo>
                  <a:cubicBezTo>
                    <a:pt x="3036" y="4467"/>
                    <a:pt x="3270" y="3733"/>
                    <a:pt x="3937" y="3199"/>
                  </a:cubicBezTo>
                  <a:cubicBezTo>
                    <a:pt x="4070" y="3099"/>
                    <a:pt x="4170" y="2965"/>
                    <a:pt x="4304" y="2832"/>
                  </a:cubicBezTo>
                  <a:cubicBezTo>
                    <a:pt x="4604" y="2498"/>
                    <a:pt x="4537" y="2198"/>
                    <a:pt x="4104" y="2065"/>
                  </a:cubicBezTo>
                  <a:cubicBezTo>
                    <a:pt x="3436" y="1865"/>
                    <a:pt x="2903" y="1498"/>
                    <a:pt x="2703" y="797"/>
                  </a:cubicBezTo>
                  <a:cubicBezTo>
                    <a:pt x="2669" y="564"/>
                    <a:pt x="2536" y="364"/>
                    <a:pt x="2436" y="197"/>
                  </a:cubicBezTo>
                  <a:cubicBezTo>
                    <a:pt x="2339" y="67"/>
                    <a:pt x="2226" y="1"/>
                    <a:pt x="21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7"/>
            <p:cNvSpPr/>
            <p:nvPr/>
          </p:nvSpPr>
          <p:spPr>
            <a:xfrm>
              <a:off x="-2422725" y="2119175"/>
              <a:ext cx="102600" cy="119275"/>
            </a:xfrm>
            <a:custGeom>
              <a:rect b="b" l="l" r="r" t="t"/>
              <a:pathLst>
                <a:path extrusionOk="0" h="4771" w="4104">
                  <a:moveTo>
                    <a:pt x="1802" y="1434"/>
                  </a:moveTo>
                  <a:cubicBezTo>
                    <a:pt x="1835" y="1434"/>
                    <a:pt x="1869" y="1434"/>
                    <a:pt x="1902" y="1468"/>
                  </a:cubicBezTo>
                  <a:cubicBezTo>
                    <a:pt x="1869" y="1501"/>
                    <a:pt x="1869" y="1535"/>
                    <a:pt x="1869" y="1535"/>
                  </a:cubicBezTo>
                  <a:cubicBezTo>
                    <a:pt x="1835" y="1535"/>
                    <a:pt x="1802" y="1535"/>
                    <a:pt x="1769" y="1501"/>
                  </a:cubicBezTo>
                  <a:cubicBezTo>
                    <a:pt x="1769" y="1468"/>
                    <a:pt x="1769" y="1434"/>
                    <a:pt x="1802" y="1434"/>
                  </a:cubicBezTo>
                  <a:close/>
                  <a:moveTo>
                    <a:pt x="2736" y="2202"/>
                  </a:moveTo>
                  <a:cubicBezTo>
                    <a:pt x="2803" y="2202"/>
                    <a:pt x="2836" y="2235"/>
                    <a:pt x="2836" y="2235"/>
                  </a:cubicBezTo>
                  <a:cubicBezTo>
                    <a:pt x="2836" y="2268"/>
                    <a:pt x="2803" y="2302"/>
                    <a:pt x="2803" y="2335"/>
                  </a:cubicBezTo>
                  <a:cubicBezTo>
                    <a:pt x="2803" y="2335"/>
                    <a:pt x="2736" y="2302"/>
                    <a:pt x="2736" y="2302"/>
                  </a:cubicBezTo>
                  <a:cubicBezTo>
                    <a:pt x="2736" y="2268"/>
                    <a:pt x="2736" y="2235"/>
                    <a:pt x="2736" y="2202"/>
                  </a:cubicBezTo>
                  <a:close/>
                  <a:moveTo>
                    <a:pt x="2136" y="2869"/>
                  </a:moveTo>
                  <a:cubicBezTo>
                    <a:pt x="2169" y="2902"/>
                    <a:pt x="2169" y="2902"/>
                    <a:pt x="2202" y="2902"/>
                  </a:cubicBezTo>
                  <a:cubicBezTo>
                    <a:pt x="2169" y="2969"/>
                    <a:pt x="2169" y="3036"/>
                    <a:pt x="2136" y="3102"/>
                  </a:cubicBezTo>
                  <a:cubicBezTo>
                    <a:pt x="2102" y="3069"/>
                    <a:pt x="2069" y="3069"/>
                    <a:pt x="2035" y="3036"/>
                  </a:cubicBezTo>
                  <a:cubicBezTo>
                    <a:pt x="2069" y="3002"/>
                    <a:pt x="2102" y="2936"/>
                    <a:pt x="2136" y="2869"/>
                  </a:cubicBezTo>
                  <a:close/>
                  <a:moveTo>
                    <a:pt x="1902" y="0"/>
                  </a:moveTo>
                  <a:cubicBezTo>
                    <a:pt x="1769" y="0"/>
                    <a:pt x="1635" y="134"/>
                    <a:pt x="1535" y="234"/>
                  </a:cubicBezTo>
                  <a:cubicBezTo>
                    <a:pt x="1468" y="300"/>
                    <a:pt x="1502" y="434"/>
                    <a:pt x="1468" y="534"/>
                  </a:cubicBezTo>
                  <a:cubicBezTo>
                    <a:pt x="1335" y="1068"/>
                    <a:pt x="1101" y="1568"/>
                    <a:pt x="601" y="1901"/>
                  </a:cubicBezTo>
                  <a:cubicBezTo>
                    <a:pt x="468" y="1968"/>
                    <a:pt x="334" y="2035"/>
                    <a:pt x="234" y="2135"/>
                  </a:cubicBezTo>
                  <a:cubicBezTo>
                    <a:pt x="134" y="2235"/>
                    <a:pt x="67" y="2335"/>
                    <a:pt x="1" y="2435"/>
                  </a:cubicBezTo>
                  <a:cubicBezTo>
                    <a:pt x="134" y="2535"/>
                    <a:pt x="201" y="2669"/>
                    <a:pt x="334" y="2702"/>
                  </a:cubicBezTo>
                  <a:cubicBezTo>
                    <a:pt x="1135" y="2936"/>
                    <a:pt x="1602" y="3403"/>
                    <a:pt x="1702" y="4270"/>
                  </a:cubicBezTo>
                  <a:cubicBezTo>
                    <a:pt x="1735" y="4470"/>
                    <a:pt x="1802" y="4703"/>
                    <a:pt x="2069" y="4770"/>
                  </a:cubicBezTo>
                  <a:cubicBezTo>
                    <a:pt x="2436" y="4603"/>
                    <a:pt x="2336" y="4236"/>
                    <a:pt x="2402" y="3970"/>
                  </a:cubicBezTo>
                  <a:cubicBezTo>
                    <a:pt x="2569" y="3202"/>
                    <a:pt x="2836" y="2569"/>
                    <a:pt x="3703" y="2435"/>
                  </a:cubicBezTo>
                  <a:cubicBezTo>
                    <a:pt x="3737" y="2435"/>
                    <a:pt x="3770" y="2435"/>
                    <a:pt x="3803" y="2402"/>
                  </a:cubicBezTo>
                  <a:cubicBezTo>
                    <a:pt x="4070" y="2268"/>
                    <a:pt x="4104" y="1968"/>
                    <a:pt x="3837" y="1801"/>
                  </a:cubicBezTo>
                  <a:cubicBezTo>
                    <a:pt x="3737" y="1768"/>
                    <a:pt x="3670" y="1735"/>
                    <a:pt x="3570" y="1701"/>
                  </a:cubicBezTo>
                  <a:cubicBezTo>
                    <a:pt x="3136" y="1635"/>
                    <a:pt x="2803" y="1401"/>
                    <a:pt x="2536" y="1068"/>
                  </a:cubicBezTo>
                  <a:cubicBezTo>
                    <a:pt x="2302" y="834"/>
                    <a:pt x="2202" y="601"/>
                    <a:pt x="2169" y="267"/>
                  </a:cubicBezTo>
                  <a:cubicBezTo>
                    <a:pt x="2136" y="167"/>
                    <a:pt x="1969" y="0"/>
                    <a:pt x="19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7"/>
            <p:cNvSpPr/>
            <p:nvPr/>
          </p:nvSpPr>
          <p:spPr>
            <a:xfrm>
              <a:off x="-2296800" y="2303475"/>
              <a:ext cx="82575" cy="107725"/>
            </a:xfrm>
            <a:custGeom>
              <a:rect b="b" l="l" r="r" t="t"/>
              <a:pathLst>
                <a:path extrusionOk="0" h="4309" w="3303">
                  <a:moveTo>
                    <a:pt x="1702" y="1234"/>
                  </a:moveTo>
                  <a:cubicBezTo>
                    <a:pt x="1769" y="1268"/>
                    <a:pt x="1869" y="1334"/>
                    <a:pt x="1935" y="1368"/>
                  </a:cubicBezTo>
                  <a:cubicBezTo>
                    <a:pt x="1902" y="1401"/>
                    <a:pt x="1869" y="1434"/>
                    <a:pt x="1835" y="1501"/>
                  </a:cubicBezTo>
                  <a:lnTo>
                    <a:pt x="1602" y="1334"/>
                  </a:lnTo>
                  <a:cubicBezTo>
                    <a:pt x="1635" y="1301"/>
                    <a:pt x="1668" y="1268"/>
                    <a:pt x="1702" y="1234"/>
                  </a:cubicBezTo>
                  <a:close/>
                  <a:moveTo>
                    <a:pt x="1535" y="0"/>
                  </a:moveTo>
                  <a:cubicBezTo>
                    <a:pt x="1468" y="100"/>
                    <a:pt x="1335" y="200"/>
                    <a:pt x="1302" y="334"/>
                  </a:cubicBezTo>
                  <a:cubicBezTo>
                    <a:pt x="1135" y="701"/>
                    <a:pt x="1035" y="1101"/>
                    <a:pt x="868" y="1468"/>
                  </a:cubicBezTo>
                  <a:cubicBezTo>
                    <a:pt x="768" y="1668"/>
                    <a:pt x="568" y="1801"/>
                    <a:pt x="401" y="1935"/>
                  </a:cubicBezTo>
                  <a:cubicBezTo>
                    <a:pt x="167" y="2068"/>
                    <a:pt x="1" y="2202"/>
                    <a:pt x="134" y="2468"/>
                  </a:cubicBezTo>
                  <a:cubicBezTo>
                    <a:pt x="534" y="2535"/>
                    <a:pt x="868" y="2702"/>
                    <a:pt x="1068" y="3036"/>
                  </a:cubicBezTo>
                  <a:cubicBezTo>
                    <a:pt x="1268" y="3369"/>
                    <a:pt x="1435" y="3669"/>
                    <a:pt x="1568" y="4003"/>
                  </a:cubicBezTo>
                  <a:cubicBezTo>
                    <a:pt x="1628" y="4182"/>
                    <a:pt x="1688" y="4308"/>
                    <a:pt x="1892" y="4308"/>
                  </a:cubicBezTo>
                  <a:cubicBezTo>
                    <a:pt x="1916" y="4308"/>
                    <a:pt x="1941" y="4307"/>
                    <a:pt x="1969" y="4303"/>
                  </a:cubicBezTo>
                  <a:cubicBezTo>
                    <a:pt x="2135" y="3336"/>
                    <a:pt x="2369" y="2402"/>
                    <a:pt x="3303" y="1935"/>
                  </a:cubicBezTo>
                  <a:cubicBezTo>
                    <a:pt x="3270" y="1434"/>
                    <a:pt x="3236" y="1401"/>
                    <a:pt x="2769" y="1268"/>
                  </a:cubicBezTo>
                  <a:cubicBezTo>
                    <a:pt x="2336" y="1134"/>
                    <a:pt x="1969" y="1001"/>
                    <a:pt x="1935" y="500"/>
                  </a:cubicBezTo>
                  <a:cubicBezTo>
                    <a:pt x="1935" y="400"/>
                    <a:pt x="1869" y="300"/>
                    <a:pt x="1802" y="234"/>
                  </a:cubicBezTo>
                  <a:cubicBezTo>
                    <a:pt x="1735" y="133"/>
                    <a:pt x="1635" y="67"/>
                    <a:pt x="15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7"/>
            <p:cNvSpPr/>
            <p:nvPr/>
          </p:nvSpPr>
          <p:spPr>
            <a:xfrm>
              <a:off x="-2195050" y="2114150"/>
              <a:ext cx="2525" cy="3375"/>
            </a:xfrm>
            <a:custGeom>
              <a:rect b="b" l="l" r="r" t="t"/>
              <a:pathLst>
                <a:path extrusionOk="0" h="135" w="101">
                  <a:moveTo>
                    <a:pt x="67" y="1"/>
                  </a:moveTo>
                  <a:cubicBezTo>
                    <a:pt x="34" y="34"/>
                    <a:pt x="0" y="34"/>
                    <a:pt x="0" y="68"/>
                  </a:cubicBezTo>
                  <a:cubicBezTo>
                    <a:pt x="0" y="68"/>
                    <a:pt x="0" y="101"/>
                    <a:pt x="0" y="134"/>
                  </a:cubicBezTo>
                  <a:cubicBezTo>
                    <a:pt x="34" y="101"/>
                    <a:pt x="67" y="101"/>
                    <a:pt x="100" y="101"/>
                  </a:cubicBezTo>
                  <a:cubicBezTo>
                    <a:pt x="100" y="68"/>
                    <a:pt x="67" y="34"/>
                    <a:pt x="67" y="1"/>
                  </a:cubicBezTo>
                  <a:close/>
                </a:path>
              </a:pathLst>
            </a:custGeom>
            <a:solidFill>
              <a:srgbClr val="FE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7"/>
            <p:cNvSpPr/>
            <p:nvPr/>
          </p:nvSpPr>
          <p:spPr>
            <a:xfrm>
              <a:off x="-2222575" y="2147525"/>
              <a:ext cx="3350" cy="1675"/>
            </a:xfrm>
            <a:custGeom>
              <a:rect b="b" l="l" r="r" t="t"/>
              <a:pathLst>
                <a:path extrusionOk="0" h="67" w="134">
                  <a:moveTo>
                    <a:pt x="34" y="0"/>
                  </a:moveTo>
                  <a:cubicBezTo>
                    <a:pt x="34" y="0"/>
                    <a:pt x="34" y="0"/>
                    <a:pt x="0" y="34"/>
                  </a:cubicBezTo>
                  <a:cubicBezTo>
                    <a:pt x="34" y="34"/>
                    <a:pt x="67" y="34"/>
                    <a:pt x="100" y="67"/>
                  </a:cubicBezTo>
                  <a:cubicBezTo>
                    <a:pt x="100" y="34"/>
                    <a:pt x="100" y="34"/>
                    <a:pt x="134" y="34"/>
                  </a:cubicBezTo>
                  <a:cubicBezTo>
                    <a:pt x="100" y="0"/>
                    <a:pt x="67" y="0"/>
                    <a:pt x="34" y="0"/>
                  </a:cubicBezTo>
                  <a:close/>
                </a:path>
              </a:pathLst>
            </a:custGeom>
            <a:solidFill>
              <a:srgbClr val="FEB8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7"/>
            <p:cNvSpPr/>
            <p:nvPr/>
          </p:nvSpPr>
          <p:spPr>
            <a:xfrm>
              <a:off x="-2371850" y="2190875"/>
              <a:ext cx="4200" cy="5875"/>
            </a:xfrm>
            <a:custGeom>
              <a:rect b="b" l="l" r="r" t="t"/>
              <a:pathLst>
                <a:path extrusionOk="0" h="235" w="168">
                  <a:moveTo>
                    <a:pt x="101" y="1"/>
                  </a:moveTo>
                  <a:cubicBezTo>
                    <a:pt x="67" y="68"/>
                    <a:pt x="34" y="134"/>
                    <a:pt x="0" y="168"/>
                  </a:cubicBezTo>
                  <a:cubicBezTo>
                    <a:pt x="34" y="201"/>
                    <a:pt x="67" y="201"/>
                    <a:pt x="101" y="234"/>
                  </a:cubicBezTo>
                  <a:cubicBezTo>
                    <a:pt x="134" y="168"/>
                    <a:pt x="134" y="101"/>
                    <a:pt x="167" y="34"/>
                  </a:cubicBezTo>
                  <a:cubicBezTo>
                    <a:pt x="134" y="34"/>
                    <a:pt x="134" y="34"/>
                    <a:pt x="101" y="1"/>
                  </a:cubicBezTo>
                  <a:close/>
                </a:path>
              </a:pathLst>
            </a:custGeom>
            <a:solidFill>
              <a:srgbClr val="389C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7"/>
            <p:cNvSpPr/>
            <p:nvPr/>
          </p:nvSpPr>
          <p:spPr>
            <a:xfrm>
              <a:off x="-2378525" y="2155025"/>
              <a:ext cx="3375" cy="2525"/>
            </a:xfrm>
            <a:custGeom>
              <a:rect b="b" l="l" r="r" t="t"/>
              <a:pathLst>
                <a:path extrusionOk="0" h="101" w="135">
                  <a:moveTo>
                    <a:pt x="34" y="0"/>
                  </a:moveTo>
                  <a:cubicBezTo>
                    <a:pt x="1" y="0"/>
                    <a:pt x="1" y="34"/>
                    <a:pt x="1" y="67"/>
                  </a:cubicBezTo>
                  <a:cubicBezTo>
                    <a:pt x="34" y="101"/>
                    <a:pt x="67" y="101"/>
                    <a:pt x="101" y="101"/>
                  </a:cubicBezTo>
                  <a:cubicBezTo>
                    <a:pt x="101" y="101"/>
                    <a:pt x="101" y="67"/>
                    <a:pt x="134" y="34"/>
                  </a:cubicBezTo>
                  <a:cubicBezTo>
                    <a:pt x="101" y="0"/>
                    <a:pt x="67" y="0"/>
                    <a:pt x="34" y="0"/>
                  </a:cubicBezTo>
                  <a:close/>
                </a:path>
              </a:pathLst>
            </a:custGeom>
            <a:solidFill>
              <a:srgbClr val="389C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7"/>
            <p:cNvSpPr/>
            <p:nvPr/>
          </p:nvSpPr>
          <p:spPr>
            <a:xfrm>
              <a:off x="-2354350" y="2174200"/>
              <a:ext cx="2550" cy="3375"/>
            </a:xfrm>
            <a:custGeom>
              <a:rect b="b" l="l" r="r" t="t"/>
              <a:pathLst>
                <a:path extrusionOk="0" h="135" w="102">
                  <a:moveTo>
                    <a:pt x="1" y="1"/>
                  </a:moveTo>
                  <a:cubicBezTo>
                    <a:pt x="1" y="34"/>
                    <a:pt x="1" y="67"/>
                    <a:pt x="1" y="101"/>
                  </a:cubicBezTo>
                  <a:cubicBezTo>
                    <a:pt x="1" y="101"/>
                    <a:pt x="68" y="134"/>
                    <a:pt x="68" y="134"/>
                  </a:cubicBezTo>
                  <a:cubicBezTo>
                    <a:pt x="68" y="101"/>
                    <a:pt x="101" y="67"/>
                    <a:pt x="101" y="34"/>
                  </a:cubicBezTo>
                  <a:cubicBezTo>
                    <a:pt x="101" y="34"/>
                    <a:pt x="68" y="1"/>
                    <a:pt x="1" y="1"/>
                  </a:cubicBezTo>
                  <a:close/>
                </a:path>
              </a:pathLst>
            </a:custGeom>
            <a:solidFill>
              <a:srgbClr val="3599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7"/>
            <p:cNvSpPr/>
            <p:nvPr/>
          </p:nvSpPr>
          <p:spPr>
            <a:xfrm>
              <a:off x="-2256775" y="2334325"/>
              <a:ext cx="8375" cy="6700"/>
            </a:xfrm>
            <a:custGeom>
              <a:rect b="b" l="l" r="r" t="t"/>
              <a:pathLst>
                <a:path extrusionOk="0" h="268" w="335">
                  <a:moveTo>
                    <a:pt x="101" y="0"/>
                  </a:moveTo>
                  <a:cubicBezTo>
                    <a:pt x="67" y="34"/>
                    <a:pt x="34" y="67"/>
                    <a:pt x="1" y="100"/>
                  </a:cubicBezTo>
                  <a:lnTo>
                    <a:pt x="234" y="267"/>
                  </a:lnTo>
                  <a:cubicBezTo>
                    <a:pt x="268" y="200"/>
                    <a:pt x="301" y="167"/>
                    <a:pt x="334" y="134"/>
                  </a:cubicBezTo>
                  <a:lnTo>
                    <a:pt x="101" y="0"/>
                  </a:lnTo>
                  <a:close/>
                </a:path>
              </a:pathLst>
            </a:custGeom>
            <a:solidFill>
              <a:srgbClr val="211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7"/>
            <p:cNvSpPr/>
            <p:nvPr/>
          </p:nvSpPr>
          <p:spPr>
            <a:xfrm>
              <a:off x="-2256775" y="2334325"/>
              <a:ext cx="2525" cy="2525"/>
            </a:xfrm>
            <a:custGeom>
              <a:rect b="b" l="l" r="r" t="t"/>
              <a:pathLst>
                <a:path extrusionOk="0" h="101" w="101">
                  <a:moveTo>
                    <a:pt x="101" y="0"/>
                  </a:moveTo>
                  <a:cubicBezTo>
                    <a:pt x="67" y="34"/>
                    <a:pt x="34" y="67"/>
                    <a:pt x="1" y="100"/>
                  </a:cubicBezTo>
                  <a:cubicBezTo>
                    <a:pt x="34" y="67"/>
                    <a:pt x="67" y="34"/>
                    <a:pt x="101" y="0"/>
                  </a:cubicBezTo>
                  <a:close/>
                </a:path>
              </a:pathLst>
            </a:custGeom>
            <a:solidFill>
              <a:srgbClr val="544C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606" name="Google Shape;606;p27"/>
          <p:cNvPicPr preferRelativeResize="0"/>
          <p:nvPr/>
        </p:nvPicPr>
        <p:blipFill>
          <a:blip r:embed="rId3">
            <a:alphaModFix/>
          </a:blip>
          <a:stretch>
            <a:fillRect/>
          </a:stretch>
        </p:blipFill>
        <p:spPr>
          <a:xfrm>
            <a:off x="8424000" y="3264950"/>
            <a:ext cx="1444675" cy="759325"/>
          </a:xfrm>
          <a:prstGeom prst="rect">
            <a:avLst/>
          </a:prstGeom>
          <a:noFill/>
          <a:ln>
            <a:noFill/>
          </a:ln>
        </p:spPr>
      </p:pic>
      <p:pic>
        <p:nvPicPr>
          <p:cNvPr id="607" name="Google Shape;607;p27"/>
          <p:cNvPicPr preferRelativeResize="0"/>
          <p:nvPr/>
        </p:nvPicPr>
        <p:blipFill>
          <a:blip r:embed="rId3">
            <a:alphaModFix/>
          </a:blip>
          <a:stretch>
            <a:fillRect/>
          </a:stretch>
        </p:blipFill>
        <p:spPr>
          <a:xfrm>
            <a:off x="-288525" y="2193975"/>
            <a:ext cx="899750" cy="612075"/>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7_1">
    <p:spTree>
      <p:nvGrpSpPr>
        <p:cNvPr id="608" name="Shape 608"/>
        <p:cNvGrpSpPr/>
        <p:nvPr/>
      </p:nvGrpSpPr>
      <p:grpSpPr>
        <a:xfrm>
          <a:off x="0" y="0"/>
          <a:ext cx="0" cy="0"/>
          <a:chOff x="0" y="0"/>
          <a:chExt cx="0" cy="0"/>
        </a:xfrm>
      </p:grpSpPr>
      <p:pic>
        <p:nvPicPr>
          <p:cNvPr id="609" name="Google Shape;609;p28"/>
          <p:cNvPicPr preferRelativeResize="0"/>
          <p:nvPr/>
        </p:nvPicPr>
        <p:blipFill>
          <a:blip r:embed="rId2">
            <a:alphaModFix/>
          </a:blip>
          <a:stretch>
            <a:fillRect/>
          </a:stretch>
        </p:blipFill>
        <p:spPr>
          <a:xfrm>
            <a:off x="415933" y="48371"/>
            <a:ext cx="775715" cy="527700"/>
          </a:xfrm>
          <a:prstGeom prst="rect">
            <a:avLst/>
          </a:prstGeom>
          <a:noFill/>
          <a:ln>
            <a:noFill/>
          </a:ln>
        </p:spPr>
      </p:pic>
      <p:pic>
        <p:nvPicPr>
          <p:cNvPr id="610" name="Google Shape;610;p28"/>
          <p:cNvPicPr preferRelativeResize="0"/>
          <p:nvPr/>
        </p:nvPicPr>
        <p:blipFill>
          <a:blip r:embed="rId3">
            <a:alphaModFix/>
          </a:blip>
          <a:stretch>
            <a:fillRect/>
          </a:stretch>
        </p:blipFill>
        <p:spPr>
          <a:xfrm>
            <a:off x="-327434" y="255904"/>
            <a:ext cx="1519097" cy="811141"/>
          </a:xfrm>
          <a:prstGeom prst="rect">
            <a:avLst/>
          </a:prstGeom>
          <a:noFill/>
          <a:ln>
            <a:noFill/>
          </a:ln>
        </p:spPr>
      </p:pic>
      <p:sp>
        <p:nvSpPr>
          <p:cNvPr id="611" name="Google Shape;611;p28"/>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grpSp>
        <p:nvGrpSpPr>
          <p:cNvPr id="612" name="Google Shape;612;p28"/>
          <p:cNvGrpSpPr/>
          <p:nvPr/>
        </p:nvGrpSpPr>
        <p:grpSpPr>
          <a:xfrm flipH="1" rot="-5400000">
            <a:off x="2801571" y="-987583"/>
            <a:ext cx="3487513" cy="8334396"/>
            <a:chOff x="1456428" y="-731608"/>
            <a:chExt cx="2670787" cy="6382597"/>
          </a:xfrm>
        </p:grpSpPr>
        <p:sp>
          <p:nvSpPr>
            <p:cNvPr id="613" name="Google Shape;613;p28"/>
            <p:cNvSpPr/>
            <p:nvPr/>
          </p:nvSpPr>
          <p:spPr>
            <a:xfrm rot="-5201321">
              <a:off x="1472868" y="-722810"/>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8"/>
            <p:cNvSpPr/>
            <p:nvPr/>
          </p:nvSpPr>
          <p:spPr>
            <a:xfrm rot="-9432399">
              <a:off x="4002316" y="3474522"/>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8"/>
            <p:cNvSpPr/>
            <p:nvPr/>
          </p:nvSpPr>
          <p:spPr>
            <a:xfrm>
              <a:off x="2668993" y="546494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8"/>
            <p:cNvSpPr/>
            <p:nvPr/>
          </p:nvSpPr>
          <p:spPr>
            <a:xfrm>
              <a:off x="3487907" y="5564539"/>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8"/>
            <p:cNvSpPr/>
            <p:nvPr/>
          </p:nvSpPr>
          <p:spPr>
            <a:xfrm rot="-4715776">
              <a:off x="3893023" y="-490416"/>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8"/>
            <p:cNvSpPr/>
            <p:nvPr/>
          </p:nvSpPr>
          <p:spPr>
            <a:xfrm>
              <a:off x="3905507" y="2658234"/>
              <a:ext cx="6401" cy="3693"/>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8"/>
            <p:cNvSpPr/>
            <p:nvPr/>
          </p:nvSpPr>
          <p:spPr>
            <a:xfrm rot="-3652980">
              <a:off x="3320972" y="-726647"/>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0" name="Google Shape;620;p28"/>
          <p:cNvSpPr/>
          <p:nvPr/>
        </p:nvSpPr>
        <p:spPr>
          <a:xfrm rot="198691">
            <a:off x="6410955" y="4744553"/>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1" name="Google Shape;621;p28"/>
          <p:cNvGrpSpPr/>
          <p:nvPr/>
        </p:nvGrpSpPr>
        <p:grpSpPr>
          <a:xfrm>
            <a:off x="8507075" y="431963"/>
            <a:ext cx="255200" cy="365325"/>
            <a:chOff x="-2425225" y="2045875"/>
            <a:chExt cx="255200" cy="365325"/>
          </a:xfrm>
        </p:grpSpPr>
        <p:sp>
          <p:nvSpPr>
            <p:cNvPr id="622" name="Google Shape;622;p28"/>
            <p:cNvSpPr/>
            <p:nvPr/>
          </p:nvSpPr>
          <p:spPr>
            <a:xfrm>
              <a:off x="-2425225" y="2166700"/>
              <a:ext cx="17550" cy="14200"/>
            </a:xfrm>
            <a:custGeom>
              <a:rect b="b" l="l" r="r" t="t"/>
              <a:pathLst>
                <a:path extrusionOk="0" h="568" w="702">
                  <a:moveTo>
                    <a:pt x="701" y="0"/>
                  </a:moveTo>
                  <a:lnTo>
                    <a:pt x="1" y="267"/>
                  </a:lnTo>
                  <a:lnTo>
                    <a:pt x="1" y="568"/>
                  </a:lnTo>
                  <a:cubicBezTo>
                    <a:pt x="34" y="568"/>
                    <a:pt x="67" y="568"/>
                    <a:pt x="101" y="534"/>
                  </a:cubicBezTo>
                  <a:cubicBezTo>
                    <a:pt x="167" y="434"/>
                    <a:pt x="234" y="334"/>
                    <a:pt x="334" y="234"/>
                  </a:cubicBezTo>
                  <a:cubicBezTo>
                    <a:pt x="434" y="134"/>
                    <a:pt x="568" y="67"/>
                    <a:pt x="701" y="0"/>
                  </a:cubicBezTo>
                  <a:close/>
                </a:path>
              </a:pathLst>
            </a:custGeom>
            <a:solidFill>
              <a:srgbClr val="F3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8"/>
            <p:cNvSpPr/>
            <p:nvPr/>
          </p:nvSpPr>
          <p:spPr>
            <a:xfrm>
              <a:off x="-2285125" y="2045875"/>
              <a:ext cx="115100" cy="142525"/>
            </a:xfrm>
            <a:custGeom>
              <a:rect b="b" l="l" r="r" t="t"/>
              <a:pathLst>
                <a:path extrusionOk="0" h="5701" w="4604">
                  <a:moveTo>
                    <a:pt x="3670" y="2732"/>
                  </a:moveTo>
                  <a:cubicBezTo>
                    <a:pt x="3670" y="2765"/>
                    <a:pt x="3703" y="2799"/>
                    <a:pt x="3703" y="2832"/>
                  </a:cubicBezTo>
                  <a:cubicBezTo>
                    <a:pt x="3670" y="2832"/>
                    <a:pt x="3637" y="2832"/>
                    <a:pt x="3603" y="2865"/>
                  </a:cubicBezTo>
                  <a:cubicBezTo>
                    <a:pt x="3603" y="2832"/>
                    <a:pt x="3603" y="2799"/>
                    <a:pt x="3603" y="2799"/>
                  </a:cubicBezTo>
                  <a:cubicBezTo>
                    <a:pt x="3603" y="2765"/>
                    <a:pt x="3637" y="2765"/>
                    <a:pt x="3670" y="2732"/>
                  </a:cubicBezTo>
                  <a:close/>
                  <a:moveTo>
                    <a:pt x="2536" y="4066"/>
                  </a:moveTo>
                  <a:cubicBezTo>
                    <a:pt x="2569" y="4066"/>
                    <a:pt x="2602" y="4066"/>
                    <a:pt x="2636" y="4100"/>
                  </a:cubicBezTo>
                  <a:lnTo>
                    <a:pt x="2602" y="4133"/>
                  </a:lnTo>
                  <a:cubicBezTo>
                    <a:pt x="2569" y="4100"/>
                    <a:pt x="2536" y="4100"/>
                    <a:pt x="2502" y="4100"/>
                  </a:cubicBezTo>
                  <a:cubicBezTo>
                    <a:pt x="2536" y="4066"/>
                    <a:pt x="2536" y="4066"/>
                    <a:pt x="2536" y="4066"/>
                  </a:cubicBezTo>
                  <a:close/>
                  <a:moveTo>
                    <a:pt x="2116" y="1"/>
                  </a:moveTo>
                  <a:cubicBezTo>
                    <a:pt x="2000" y="1"/>
                    <a:pt x="1888" y="76"/>
                    <a:pt x="1802" y="230"/>
                  </a:cubicBezTo>
                  <a:cubicBezTo>
                    <a:pt x="1735" y="330"/>
                    <a:pt x="1735" y="497"/>
                    <a:pt x="1702" y="630"/>
                  </a:cubicBezTo>
                  <a:cubicBezTo>
                    <a:pt x="1635" y="931"/>
                    <a:pt x="1568" y="1231"/>
                    <a:pt x="1468" y="1498"/>
                  </a:cubicBezTo>
                  <a:cubicBezTo>
                    <a:pt x="1435" y="1665"/>
                    <a:pt x="1402" y="1798"/>
                    <a:pt x="1368" y="1898"/>
                  </a:cubicBezTo>
                  <a:cubicBezTo>
                    <a:pt x="1101" y="2132"/>
                    <a:pt x="868" y="2332"/>
                    <a:pt x="634" y="2565"/>
                  </a:cubicBezTo>
                  <a:cubicBezTo>
                    <a:pt x="434" y="2765"/>
                    <a:pt x="1" y="2799"/>
                    <a:pt x="101" y="3266"/>
                  </a:cubicBezTo>
                  <a:cubicBezTo>
                    <a:pt x="401" y="3432"/>
                    <a:pt x="701" y="3599"/>
                    <a:pt x="1001" y="3733"/>
                  </a:cubicBezTo>
                  <a:cubicBezTo>
                    <a:pt x="1101" y="3799"/>
                    <a:pt x="1201" y="3799"/>
                    <a:pt x="1268" y="3833"/>
                  </a:cubicBezTo>
                  <a:cubicBezTo>
                    <a:pt x="1835" y="4133"/>
                    <a:pt x="2035" y="4667"/>
                    <a:pt x="2169" y="5234"/>
                  </a:cubicBezTo>
                  <a:cubicBezTo>
                    <a:pt x="2236" y="5467"/>
                    <a:pt x="2269" y="5701"/>
                    <a:pt x="2569" y="5701"/>
                  </a:cubicBezTo>
                  <a:cubicBezTo>
                    <a:pt x="2869" y="5701"/>
                    <a:pt x="2836" y="5467"/>
                    <a:pt x="2903" y="5267"/>
                  </a:cubicBezTo>
                  <a:cubicBezTo>
                    <a:pt x="3036" y="4467"/>
                    <a:pt x="3270" y="3733"/>
                    <a:pt x="3937" y="3199"/>
                  </a:cubicBezTo>
                  <a:cubicBezTo>
                    <a:pt x="4070" y="3099"/>
                    <a:pt x="4170" y="2965"/>
                    <a:pt x="4304" y="2832"/>
                  </a:cubicBezTo>
                  <a:cubicBezTo>
                    <a:pt x="4604" y="2498"/>
                    <a:pt x="4537" y="2198"/>
                    <a:pt x="4104" y="2065"/>
                  </a:cubicBezTo>
                  <a:cubicBezTo>
                    <a:pt x="3436" y="1865"/>
                    <a:pt x="2903" y="1498"/>
                    <a:pt x="2703" y="797"/>
                  </a:cubicBezTo>
                  <a:cubicBezTo>
                    <a:pt x="2669" y="564"/>
                    <a:pt x="2536" y="364"/>
                    <a:pt x="2436" y="197"/>
                  </a:cubicBezTo>
                  <a:cubicBezTo>
                    <a:pt x="2339" y="67"/>
                    <a:pt x="2226" y="1"/>
                    <a:pt x="21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8"/>
            <p:cNvSpPr/>
            <p:nvPr/>
          </p:nvSpPr>
          <p:spPr>
            <a:xfrm>
              <a:off x="-2422725" y="2119175"/>
              <a:ext cx="102600" cy="119275"/>
            </a:xfrm>
            <a:custGeom>
              <a:rect b="b" l="l" r="r" t="t"/>
              <a:pathLst>
                <a:path extrusionOk="0" h="4771" w="4104">
                  <a:moveTo>
                    <a:pt x="1802" y="1434"/>
                  </a:moveTo>
                  <a:cubicBezTo>
                    <a:pt x="1835" y="1434"/>
                    <a:pt x="1869" y="1434"/>
                    <a:pt x="1902" y="1468"/>
                  </a:cubicBezTo>
                  <a:cubicBezTo>
                    <a:pt x="1869" y="1501"/>
                    <a:pt x="1869" y="1535"/>
                    <a:pt x="1869" y="1535"/>
                  </a:cubicBezTo>
                  <a:cubicBezTo>
                    <a:pt x="1835" y="1535"/>
                    <a:pt x="1802" y="1535"/>
                    <a:pt x="1769" y="1501"/>
                  </a:cubicBezTo>
                  <a:cubicBezTo>
                    <a:pt x="1769" y="1468"/>
                    <a:pt x="1769" y="1434"/>
                    <a:pt x="1802" y="1434"/>
                  </a:cubicBezTo>
                  <a:close/>
                  <a:moveTo>
                    <a:pt x="2736" y="2202"/>
                  </a:moveTo>
                  <a:cubicBezTo>
                    <a:pt x="2803" y="2202"/>
                    <a:pt x="2836" y="2235"/>
                    <a:pt x="2836" y="2235"/>
                  </a:cubicBezTo>
                  <a:cubicBezTo>
                    <a:pt x="2836" y="2268"/>
                    <a:pt x="2803" y="2302"/>
                    <a:pt x="2803" y="2335"/>
                  </a:cubicBezTo>
                  <a:cubicBezTo>
                    <a:pt x="2803" y="2335"/>
                    <a:pt x="2736" y="2302"/>
                    <a:pt x="2736" y="2302"/>
                  </a:cubicBezTo>
                  <a:cubicBezTo>
                    <a:pt x="2736" y="2268"/>
                    <a:pt x="2736" y="2235"/>
                    <a:pt x="2736" y="2202"/>
                  </a:cubicBezTo>
                  <a:close/>
                  <a:moveTo>
                    <a:pt x="2136" y="2869"/>
                  </a:moveTo>
                  <a:cubicBezTo>
                    <a:pt x="2169" y="2902"/>
                    <a:pt x="2169" y="2902"/>
                    <a:pt x="2202" y="2902"/>
                  </a:cubicBezTo>
                  <a:cubicBezTo>
                    <a:pt x="2169" y="2969"/>
                    <a:pt x="2169" y="3036"/>
                    <a:pt x="2136" y="3102"/>
                  </a:cubicBezTo>
                  <a:cubicBezTo>
                    <a:pt x="2102" y="3069"/>
                    <a:pt x="2069" y="3069"/>
                    <a:pt x="2035" y="3036"/>
                  </a:cubicBezTo>
                  <a:cubicBezTo>
                    <a:pt x="2069" y="3002"/>
                    <a:pt x="2102" y="2936"/>
                    <a:pt x="2136" y="2869"/>
                  </a:cubicBezTo>
                  <a:close/>
                  <a:moveTo>
                    <a:pt x="1902" y="0"/>
                  </a:moveTo>
                  <a:cubicBezTo>
                    <a:pt x="1769" y="0"/>
                    <a:pt x="1635" y="134"/>
                    <a:pt x="1535" y="234"/>
                  </a:cubicBezTo>
                  <a:cubicBezTo>
                    <a:pt x="1468" y="300"/>
                    <a:pt x="1502" y="434"/>
                    <a:pt x="1468" y="534"/>
                  </a:cubicBezTo>
                  <a:cubicBezTo>
                    <a:pt x="1335" y="1068"/>
                    <a:pt x="1101" y="1568"/>
                    <a:pt x="601" y="1901"/>
                  </a:cubicBezTo>
                  <a:cubicBezTo>
                    <a:pt x="468" y="1968"/>
                    <a:pt x="334" y="2035"/>
                    <a:pt x="234" y="2135"/>
                  </a:cubicBezTo>
                  <a:cubicBezTo>
                    <a:pt x="134" y="2235"/>
                    <a:pt x="67" y="2335"/>
                    <a:pt x="1" y="2435"/>
                  </a:cubicBezTo>
                  <a:cubicBezTo>
                    <a:pt x="134" y="2535"/>
                    <a:pt x="201" y="2669"/>
                    <a:pt x="334" y="2702"/>
                  </a:cubicBezTo>
                  <a:cubicBezTo>
                    <a:pt x="1135" y="2936"/>
                    <a:pt x="1602" y="3403"/>
                    <a:pt x="1702" y="4270"/>
                  </a:cubicBezTo>
                  <a:cubicBezTo>
                    <a:pt x="1735" y="4470"/>
                    <a:pt x="1802" y="4703"/>
                    <a:pt x="2069" y="4770"/>
                  </a:cubicBezTo>
                  <a:cubicBezTo>
                    <a:pt x="2436" y="4603"/>
                    <a:pt x="2336" y="4236"/>
                    <a:pt x="2402" y="3970"/>
                  </a:cubicBezTo>
                  <a:cubicBezTo>
                    <a:pt x="2569" y="3202"/>
                    <a:pt x="2836" y="2569"/>
                    <a:pt x="3703" y="2435"/>
                  </a:cubicBezTo>
                  <a:cubicBezTo>
                    <a:pt x="3737" y="2435"/>
                    <a:pt x="3770" y="2435"/>
                    <a:pt x="3803" y="2402"/>
                  </a:cubicBezTo>
                  <a:cubicBezTo>
                    <a:pt x="4070" y="2268"/>
                    <a:pt x="4104" y="1968"/>
                    <a:pt x="3837" y="1801"/>
                  </a:cubicBezTo>
                  <a:cubicBezTo>
                    <a:pt x="3737" y="1768"/>
                    <a:pt x="3670" y="1735"/>
                    <a:pt x="3570" y="1701"/>
                  </a:cubicBezTo>
                  <a:cubicBezTo>
                    <a:pt x="3136" y="1635"/>
                    <a:pt x="2803" y="1401"/>
                    <a:pt x="2536" y="1068"/>
                  </a:cubicBezTo>
                  <a:cubicBezTo>
                    <a:pt x="2302" y="834"/>
                    <a:pt x="2202" y="601"/>
                    <a:pt x="2169" y="267"/>
                  </a:cubicBezTo>
                  <a:cubicBezTo>
                    <a:pt x="2136" y="167"/>
                    <a:pt x="1969" y="0"/>
                    <a:pt x="19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8"/>
            <p:cNvSpPr/>
            <p:nvPr/>
          </p:nvSpPr>
          <p:spPr>
            <a:xfrm>
              <a:off x="-2296800" y="2303475"/>
              <a:ext cx="82575" cy="107725"/>
            </a:xfrm>
            <a:custGeom>
              <a:rect b="b" l="l" r="r" t="t"/>
              <a:pathLst>
                <a:path extrusionOk="0" h="4309" w="3303">
                  <a:moveTo>
                    <a:pt x="1702" y="1234"/>
                  </a:moveTo>
                  <a:cubicBezTo>
                    <a:pt x="1769" y="1268"/>
                    <a:pt x="1869" y="1334"/>
                    <a:pt x="1935" y="1368"/>
                  </a:cubicBezTo>
                  <a:cubicBezTo>
                    <a:pt x="1902" y="1401"/>
                    <a:pt x="1869" y="1434"/>
                    <a:pt x="1835" y="1501"/>
                  </a:cubicBezTo>
                  <a:lnTo>
                    <a:pt x="1602" y="1334"/>
                  </a:lnTo>
                  <a:cubicBezTo>
                    <a:pt x="1635" y="1301"/>
                    <a:pt x="1668" y="1268"/>
                    <a:pt x="1702" y="1234"/>
                  </a:cubicBezTo>
                  <a:close/>
                  <a:moveTo>
                    <a:pt x="1535" y="0"/>
                  </a:moveTo>
                  <a:cubicBezTo>
                    <a:pt x="1468" y="100"/>
                    <a:pt x="1335" y="200"/>
                    <a:pt x="1302" y="334"/>
                  </a:cubicBezTo>
                  <a:cubicBezTo>
                    <a:pt x="1135" y="701"/>
                    <a:pt x="1035" y="1101"/>
                    <a:pt x="868" y="1468"/>
                  </a:cubicBezTo>
                  <a:cubicBezTo>
                    <a:pt x="768" y="1668"/>
                    <a:pt x="568" y="1801"/>
                    <a:pt x="401" y="1935"/>
                  </a:cubicBezTo>
                  <a:cubicBezTo>
                    <a:pt x="167" y="2068"/>
                    <a:pt x="1" y="2202"/>
                    <a:pt x="134" y="2468"/>
                  </a:cubicBezTo>
                  <a:cubicBezTo>
                    <a:pt x="534" y="2535"/>
                    <a:pt x="868" y="2702"/>
                    <a:pt x="1068" y="3036"/>
                  </a:cubicBezTo>
                  <a:cubicBezTo>
                    <a:pt x="1268" y="3369"/>
                    <a:pt x="1435" y="3669"/>
                    <a:pt x="1568" y="4003"/>
                  </a:cubicBezTo>
                  <a:cubicBezTo>
                    <a:pt x="1628" y="4182"/>
                    <a:pt x="1688" y="4308"/>
                    <a:pt x="1892" y="4308"/>
                  </a:cubicBezTo>
                  <a:cubicBezTo>
                    <a:pt x="1916" y="4308"/>
                    <a:pt x="1941" y="4307"/>
                    <a:pt x="1969" y="4303"/>
                  </a:cubicBezTo>
                  <a:cubicBezTo>
                    <a:pt x="2135" y="3336"/>
                    <a:pt x="2369" y="2402"/>
                    <a:pt x="3303" y="1935"/>
                  </a:cubicBezTo>
                  <a:cubicBezTo>
                    <a:pt x="3270" y="1434"/>
                    <a:pt x="3236" y="1401"/>
                    <a:pt x="2769" y="1268"/>
                  </a:cubicBezTo>
                  <a:cubicBezTo>
                    <a:pt x="2336" y="1134"/>
                    <a:pt x="1969" y="1001"/>
                    <a:pt x="1935" y="500"/>
                  </a:cubicBezTo>
                  <a:cubicBezTo>
                    <a:pt x="1935" y="400"/>
                    <a:pt x="1869" y="300"/>
                    <a:pt x="1802" y="234"/>
                  </a:cubicBezTo>
                  <a:cubicBezTo>
                    <a:pt x="1735" y="133"/>
                    <a:pt x="1635" y="67"/>
                    <a:pt x="15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8"/>
            <p:cNvSpPr/>
            <p:nvPr/>
          </p:nvSpPr>
          <p:spPr>
            <a:xfrm>
              <a:off x="-2195050" y="2114150"/>
              <a:ext cx="2525" cy="3375"/>
            </a:xfrm>
            <a:custGeom>
              <a:rect b="b" l="l" r="r" t="t"/>
              <a:pathLst>
                <a:path extrusionOk="0" h="135" w="101">
                  <a:moveTo>
                    <a:pt x="67" y="1"/>
                  </a:moveTo>
                  <a:cubicBezTo>
                    <a:pt x="34" y="34"/>
                    <a:pt x="0" y="34"/>
                    <a:pt x="0" y="68"/>
                  </a:cubicBezTo>
                  <a:cubicBezTo>
                    <a:pt x="0" y="68"/>
                    <a:pt x="0" y="101"/>
                    <a:pt x="0" y="134"/>
                  </a:cubicBezTo>
                  <a:cubicBezTo>
                    <a:pt x="34" y="101"/>
                    <a:pt x="67" y="101"/>
                    <a:pt x="100" y="101"/>
                  </a:cubicBezTo>
                  <a:cubicBezTo>
                    <a:pt x="100" y="68"/>
                    <a:pt x="67" y="34"/>
                    <a:pt x="67" y="1"/>
                  </a:cubicBezTo>
                  <a:close/>
                </a:path>
              </a:pathLst>
            </a:custGeom>
            <a:solidFill>
              <a:srgbClr val="FE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8"/>
            <p:cNvSpPr/>
            <p:nvPr/>
          </p:nvSpPr>
          <p:spPr>
            <a:xfrm>
              <a:off x="-2222575" y="2147525"/>
              <a:ext cx="3350" cy="1675"/>
            </a:xfrm>
            <a:custGeom>
              <a:rect b="b" l="l" r="r" t="t"/>
              <a:pathLst>
                <a:path extrusionOk="0" h="67" w="134">
                  <a:moveTo>
                    <a:pt x="34" y="0"/>
                  </a:moveTo>
                  <a:cubicBezTo>
                    <a:pt x="34" y="0"/>
                    <a:pt x="34" y="0"/>
                    <a:pt x="0" y="34"/>
                  </a:cubicBezTo>
                  <a:cubicBezTo>
                    <a:pt x="34" y="34"/>
                    <a:pt x="67" y="34"/>
                    <a:pt x="100" y="67"/>
                  </a:cubicBezTo>
                  <a:cubicBezTo>
                    <a:pt x="100" y="34"/>
                    <a:pt x="100" y="34"/>
                    <a:pt x="134" y="34"/>
                  </a:cubicBezTo>
                  <a:cubicBezTo>
                    <a:pt x="100" y="0"/>
                    <a:pt x="67" y="0"/>
                    <a:pt x="34" y="0"/>
                  </a:cubicBezTo>
                  <a:close/>
                </a:path>
              </a:pathLst>
            </a:custGeom>
            <a:solidFill>
              <a:srgbClr val="FEB8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8"/>
            <p:cNvSpPr/>
            <p:nvPr/>
          </p:nvSpPr>
          <p:spPr>
            <a:xfrm>
              <a:off x="-2371850" y="2190875"/>
              <a:ext cx="4200" cy="5875"/>
            </a:xfrm>
            <a:custGeom>
              <a:rect b="b" l="l" r="r" t="t"/>
              <a:pathLst>
                <a:path extrusionOk="0" h="235" w="168">
                  <a:moveTo>
                    <a:pt x="101" y="1"/>
                  </a:moveTo>
                  <a:cubicBezTo>
                    <a:pt x="67" y="68"/>
                    <a:pt x="34" y="134"/>
                    <a:pt x="0" y="168"/>
                  </a:cubicBezTo>
                  <a:cubicBezTo>
                    <a:pt x="34" y="201"/>
                    <a:pt x="67" y="201"/>
                    <a:pt x="101" y="234"/>
                  </a:cubicBezTo>
                  <a:cubicBezTo>
                    <a:pt x="134" y="168"/>
                    <a:pt x="134" y="101"/>
                    <a:pt x="167" y="34"/>
                  </a:cubicBezTo>
                  <a:cubicBezTo>
                    <a:pt x="134" y="34"/>
                    <a:pt x="134" y="34"/>
                    <a:pt x="101" y="1"/>
                  </a:cubicBezTo>
                  <a:close/>
                </a:path>
              </a:pathLst>
            </a:custGeom>
            <a:solidFill>
              <a:srgbClr val="389C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8"/>
            <p:cNvSpPr/>
            <p:nvPr/>
          </p:nvSpPr>
          <p:spPr>
            <a:xfrm>
              <a:off x="-2378525" y="2155025"/>
              <a:ext cx="3375" cy="2525"/>
            </a:xfrm>
            <a:custGeom>
              <a:rect b="b" l="l" r="r" t="t"/>
              <a:pathLst>
                <a:path extrusionOk="0" h="101" w="135">
                  <a:moveTo>
                    <a:pt x="34" y="0"/>
                  </a:moveTo>
                  <a:cubicBezTo>
                    <a:pt x="1" y="0"/>
                    <a:pt x="1" y="34"/>
                    <a:pt x="1" y="67"/>
                  </a:cubicBezTo>
                  <a:cubicBezTo>
                    <a:pt x="34" y="101"/>
                    <a:pt x="67" y="101"/>
                    <a:pt x="101" y="101"/>
                  </a:cubicBezTo>
                  <a:cubicBezTo>
                    <a:pt x="101" y="101"/>
                    <a:pt x="101" y="67"/>
                    <a:pt x="134" y="34"/>
                  </a:cubicBezTo>
                  <a:cubicBezTo>
                    <a:pt x="101" y="0"/>
                    <a:pt x="67" y="0"/>
                    <a:pt x="34" y="0"/>
                  </a:cubicBezTo>
                  <a:close/>
                </a:path>
              </a:pathLst>
            </a:custGeom>
            <a:solidFill>
              <a:srgbClr val="389C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8"/>
            <p:cNvSpPr/>
            <p:nvPr/>
          </p:nvSpPr>
          <p:spPr>
            <a:xfrm>
              <a:off x="-2354350" y="2174200"/>
              <a:ext cx="2550" cy="3375"/>
            </a:xfrm>
            <a:custGeom>
              <a:rect b="b" l="l" r="r" t="t"/>
              <a:pathLst>
                <a:path extrusionOk="0" h="135" w="102">
                  <a:moveTo>
                    <a:pt x="1" y="1"/>
                  </a:moveTo>
                  <a:cubicBezTo>
                    <a:pt x="1" y="34"/>
                    <a:pt x="1" y="67"/>
                    <a:pt x="1" y="101"/>
                  </a:cubicBezTo>
                  <a:cubicBezTo>
                    <a:pt x="1" y="101"/>
                    <a:pt x="68" y="134"/>
                    <a:pt x="68" y="134"/>
                  </a:cubicBezTo>
                  <a:cubicBezTo>
                    <a:pt x="68" y="101"/>
                    <a:pt x="101" y="67"/>
                    <a:pt x="101" y="34"/>
                  </a:cubicBezTo>
                  <a:cubicBezTo>
                    <a:pt x="101" y="34"/>
                    <a:pt x="68" y="1"/>
                    <a:pt x="1" y="1"/>
                  </a:cubicBezTo>
                  <a:close/>
                </a:path>
              </a:pathLst>
            </a:custGeom>
            <a:solidFill>
              <a:srgbClr val="3599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8"/>
            <p:cNvSpPr/>
            <p:nvPr/>
          </p:nvSpPr>
          <p:spPr>
            <a:xfrm>
              <a:off x="-2256775" y="2334325"/>
              <a:ext cx="8375" cy="6700"/>
            </a:xfrm>
            <a:custGeom>
              <a:rect b="b" l="l" r="r" t="t"/>
              <a:pathLst>
                <a:path extrusionOk="0" h="268" w="335">
                  <a:moveTo>
                    <a:pt x="101" y="0"/>
                  </a:moveTo>
                  <a:cubicBezTo>
                    <a:pt x="67" y="34"/>
                    <a:pt x="34" y="67"/>
                    <a:pt x="1" y="100"/>
                  </a:cubicBezTo>
                  <a:lnTo>
                    <a:pt x="234" y="267"/>
                  </a:lnTo>
                  <a:cubicBezTo>
                    <a:pt x="268" y="200"/>
                    <a:pt x="301" y="167"/>
                    <a:pt x="334" y="134"/>
                  </a:cubicBezTo>
                  <a:lnTo>
                    <a:pt x="101" y="0"/>
                  </a:lnTo>
                  <a:close/>
                </a:path>
              </a:pathLst>
            </a:custGeom>
            <a:solidFill>
              <a:srgbClr val="211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8"/>
            <p:cNvSpPr/>
            <p:nvPr/>
          </p:nvSpPr>
          <p:spPr>
            <a:xfrm>
              <a:off x="-2256775" y="2334325"/>
              <a:ext cx="2525" cy="2525"/>
            </a:xfrm>
            <a:custGeom>
              <a:rect b="b" l="l" r="r" t="t"/>
              <a:pathLst>
                <a:path extrusionOk="0" h="101" w="101">
                  <a:moveTo>
                    <a:pt x="101" y="0"/>
                  </a:moveTo>
                  <a:cubicBezTo>
                    <a:pt x="67" y="34"/>
                    <a:pt x="34" y="67"/>
                    <a:pt x="1" y="100"/>
                  </a:cubicBezTo>
                  <a:cubicBezTo>
                    <a:pt x="34" y="67"/>
                    <a:pt x="67" y="34"/>
                    <a:pt x="101" y="0"/>
                  </a:cubicBezTo>
                  <a:close/>
                </a:path>
              </a:pathLst>
            </a:custGeom>
            <a:solidFill>
              <a:srgbClr val="544C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8">
    <p:spTree>
      <p:nvGrpSpPr>
        <p:cNvPr id="633" name="Shape 633"/>
        <p:cNvGrpSpPr/>
        <p:nvPr/>
      </p:nvGrpSpPr>
      <p:grpSpPr>
        <a:xfrm>
          <a:off x="0" y="0"/>
          <a:ext cx="0" cy="0"/>
          <a:chOff x="0" y="0"/>
          <a:chExt cx="0" cy="0"/>
        </a:xfrm>
      </p:grpSpPr>
      <p:grpSp>
        <p:nvGrpSpPr>
          <p:cNvPr id="634" name="Google Shape;634;p29"/>
          <p:cNvGrpSpPr/>
          <p:nvPr/>
        </p:nvGrpSpPr>
        <p:grpSpPr>
          <a:xfrm rot="5400000">
            <a:off x="2381394" y="-1400388"/>
            <a:ext cx="4250548" cy="8335771"/>
            <a:chOff x="872085" y="-1565025"/>
            <a:chExt cx="3255130" cy="6383651"/>
          </a:xfrm>
        </p:grpSpPr>
        <p:sp>
          <p:nvSpPr>
            <p:cNvPr id="635" name="Google Shape;635;p29"/>
            <p:cNvSpPr/>
            <p:nvPr/>
          </p:nvSpPr>
          <p:spPr>
            <a:xfrm rot="-5201321">
              <a:off x="3146516" y="3471381"/>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9"/>
            <p:cNvSpPr/>
            <p:nvPr/>
          </p:nvSpPr>
          <p:spPr>
            <a:xfrm rot="-9432399">
              <a:off x="4002316" y="-1544011"/>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9"/>
            <p:cNvSpPr/>
            <p:nvPr/>
          </p:nvSpPr>
          <p:spPr>
            <a:xfrm>
              <a:off x="2748025" y="474563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9"/>
            <p:cNvSpPr/>
            <p:nvPr/>
          </p:nvSpPr>
          <p:spPr>
            <a:xfrm>
              <a:off x="3461026" y="473217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9"/>
            <p:cNvSpPr/>
            <p:nvPr/>
          </p:nvSpPr>
          <p:spPr>
            <a:xfrm>
              <a:off x="872085"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9"/>
            <p:cNvSpPr/>
            <p:nvPr/>
          </p:nvSpPr>
          <p:spPr>
            <a:xfrm rot="-4715776">
              <a:off x="3765898" y="1415446"/>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9"/>
            <p:cNvSpPr/>
            <p:nvPr/>
          </p:nvSpPr>
          <p:spPr>
            <a:xfrm>
              <a:off x="3906984" y="2690196"/>
              <a:ext cx="1477" cy="2995"/>
            </a:xfrm>
            <a:custGeom>
              <a:rect b="b" l="l" r="r" t="t"/>
              <a:pathLst>
                <a:path extrusionOk="0" h="73" w="36">
                  <a:moveTo>
                    <a:pt x="0" y="1"/>
                  </a:moveTo>
                  <a:cubicBezTo>
                    <a:pt x="0" y="25"/>
                    <a:pt x="0" y="48"/>
                    <a:pt x="0" y="72"/>
                  </a:cubicBezTo>
                  <a:cubicBezTo>
                    <a:pt x="24" y="48"/>
                    <a:pt x="36" y="25"/>
                    <a:pt x="24"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9"/>
            <p:cNvSpPr/>
            <p:nvPr/>
          </p:nvSpPr>
          <p:spPr>
            <a:xfrm rot="-3652980">
              <a:off x="2994831" y="4385363"/>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3" name="Google Shape;643;p29"/>
          <p:cNvSpPr txBox="1"/>
          <p:nvPr>
            <p:ph type="ctrTitle"/>
          </p:nvPr>
        </p:nvSpPr>
        <p:spPr>
          <a:xfrm>
            <a:off x="4693525" y="1222089"/>
            <a:ext cx="3818100" cy="997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644" name="Google Shape;644;p29"/>
          <p:cNvSpPr txBox="1"/>
          <p:nvPr>
            <p:ph idx="1" type="subTitle"/>
          </p:nvPr>
        </p:nvSpPr>
        <p:spPr>
          <a:xfrm>
            <a:off x="4821574" y="2274297"/>
            <a:ext cx="3561600" cy="1097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645" name="Google Shape;645;p29"/>
          <p:cNvSpPr txBox="1"/>
          <p:nvPr/>
        </p:nvSpPr>
        <p:spPr>
          <a:xfrm>
            <a:off x="720000" y="4057650"/>
            <a:ext cx="3204300" cy="579000"/>
          </a:xfrm>
          <a:prstGeom prst="rect">
            <a:avLst/>
          </a:prstGeom>
          <a:noFill/>
          <a:ln>
            <a:noFill/>
          </a:ln>
        </p:spPr>
        <p:txBody>
          <a:bodyPr anchorCtr="0" anchor="b" bIns="0" lIns="91425" spcFirstLastPara="1" rIns="91425" wrap="square" tIns="0">
            <a:noAutofit/>
          </a:bodyPr>
          <a:lstStyle/>
          <a:p>
            <a:pPr indent="0" lvl="0" marL="0" rtl="0" algn="l">
              <a:lnSpc>
                <a:spcPct val="100000"/>
              </a:lnSpc>
              <a:spcBef>
                <a:spcPts val="300"/>
              </a:spcBef>
              <a:spcAft>
                <a:spcPts val="0"/>
              </a:spcAft>
              <a:buNone/>
            </a:pPr>
            <a:r>
              <a:rPr lang="en" sz="1000">
                <a:solidFill>
                  <a:schemeClr val="dk1"/>
                </a:solidFill>
                <a:latin typeface="Barlow"/>
                <a:ea typeface="Barlow"/>
                <a:cs typeface="Barlow"/>
                <a:sym typeface="Barlow"/>
              </a:rPr>
              <a:t>CREDITS: This presentation template was created by </a:t>
            </a:r>
            <a:r>
              <a:rPr b="1" lang="en" sz="10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000">
                <a:solidFill>
                  <a:schemeClr val="dk1"/>
                </a:solidFill>
                <a:latin typeface="Barlow"/>
                <a:ea typeface="Barlow"/>
                <a:cs typeface="Barlow"/>
                <a:sym typeface="Barlow"/>
              </a:rPr>
              <a:t>, including icons by </a:t>
            </a:r>
            <a:r>
              <a:rPr b="1" lang="en" sz="10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000">
                <a:solidFill>
                  <a:schemeClr val="dk1"/>
                </a:solidFill>
                <a:latin typeface="Barlow"/>
                <a:ea typeface="Barlow"/>
                <a:cs typeface="Barlow"/>
                <a:sym typeface="Barlow"/>
              </a:rPr>
              <a:t>, and infographics &amp; images by </a:t>
            </a:r>
            <a:r>
              <a:rPr b="1" lang="en" sz="10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a:solidFill>
                <a:schemeClr val="dk1"/>
              </a:solidFill>
              <a:latin typeface="Barlow"/>
              <a:ea typeface="Barlow"/>
              <a:cs typeface="Barlow"/>
              <a:sym typeface="Barlow"/>
            </a:endParaRPr>
          </a:p>
        </p:txBody>
      </p:sp>
      <p:sp>
        <p:nvSpPr>
          <p:cNvPr id="646" name="Google Shape;646;p29"/>
          <p:cNvSpPr txBox="1"/>
          <p:nvPr>
            <p:ph idx="2" type="subTitle"/>
          </p:nvPr>
        </p:nvSpPr>
        <p:spPr>
          <a:xfrm>
            <a:off x="4810125" y="4322700"/>
            <a:ext cx="3584700" cy="433200"/>
          </a:xfrm>
          <a:prstGeom prst="rect">
            <a:avLst/>
          </a:prstGeom>
        </p:spPr>
        <p:txBody>
          <a:bodyPr anchorCtr="0" anchor="ctr" bIns="91425" lIns="91425" spcFirstLastPara="1" rIns="91425" wrap="square" tIns="91425">
            <a:noAutofit/>
          </a:bodyPr>
          <a:lstStyle>
            <a:lvl1pPr lvl="0" rtl="0" algn="ctr">
              <a:lnSpc>
                <a:spcPct val="100000"/>
              </a:lnSpc>
              <a:spcBef>
                <a:spcPts val="30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47" name="Google Shape;647;p29"/>
          <p:cNvSpPr/>
          <p:nvPr/>
        </p:nvSpPr>
        <p:spPr>
          <a:xfrm>
            <a:off x="8328799" y="2863917"/>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9"/>
          <p:cNvSpPr/>
          <p:nvPr/>
        </p:nvSpPr>
        <p:spPr>
          <a:xfrm>
            <a:off x="4431850" y="1420300"/>
            <a:ext cx="140162" cy="188609"/>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9"/>
          <p:cNvSpPr/>
          <p:nvPr/>
        </p:nvSpPr>
        <p:spPr>
          <a:xfrm>
            <a:off x="7477501" y="9535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9"/>
          <p:cNvSpPr/>
          <p:nvPr/>
        </p:nvSpPr>
        <p:spPr>
          <a:xfrm>
            <a:off x="5574546" y="338175"/>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9"/>
          <p:cNvSpPr/>
          <p:nvPr/>
        </p:nvSpPr>
        <p:spPr>
          <a:xfrm>
            <a:off x="4060833" y="5400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9"/>
          <p:cNvSpPr/>
          <p:nvPr/>
        </p:nvSpPr>
        <p:spPr>
          <a:xfrm>
            <a:off x="6281084" y="957938"/>
            <a:ext cx="107593" cy="95824"/>
          </a:xfrm>
          <a:custGeom>
            <a:rect b="b" l="l" r="r" t="t"/>
            <a:pathLst>
              <a:path extrusionOk="0" h="2239" w="2514">
                <a:moveTo>
                  <a:pt x="1251" y="0"/>
                </a:moveTo>
                <a:cubicBezTo>
                  <a:pt x="1072" y="0"/>
                  <a:pt x="1084" y="250"/>
                  <a:pt x="1061" y="393"/>
                </a:cubicBezTo>
                <a:cubicBezTo>
                  <a:pt x="1001" y="667"/>
                  <a:pt x="644" y="905"/>
                  <a:pt x="239" y="976"/>
                </a:cubicBezTo>
                <a:cubicBezTo>
                  <a:pt x="156" y="1000"/>
                  <a:pt x="48" y="1012"/>
                  <a:pt x="13" y="1072"/>
                </a:cubicBezTo>
                <a:cubicBezTo>
                  <a:pt x="1" y="1119"/>
                  <a:pt x="48" y="1167"/>
                  <a:pt x="108" y="1191"/>
                </a:cubicBezTo>
                <a:cubicBezTo>
                  <a:pt x="168" y="1215"/>
                  <a:pt x="239" y="1226"/>
                  <a:pt x="310" y="1238"/>
                </a:cubicBezTo>
                <a:cubicBezTo>
                  <a:pt x="560" y="1286"/>
                  <a:pt x="751" y="1405"/>
                  <a:pt x="882" y="1560"/>
                </a:cubicBezTo>
                <a:cubicBezTo>
                  <a:pt x="1001" y="1703"/>
                  <a:pt x="1061" y="1869"/>
                  <a:pt x="1084" y="2036"/>
                </a:cubicBezTo>
                <a:cubicBezTo>
                  <a:pt x="1096" y="2119"/>
                  <a:pt x="1132" y="2227"/>
                  <a:pt x="1251" y="2238"/>
                </a:cubicBezTo>
                <a:cubicBezTo>
                  <a:pt x="1382" y="2227"/>
                  <a:pt x="1418" y="2119"/>
                  <a:pt x="1430" y="2036"/>
                </a:cubicBezTo>
                <a:cubicBezTo>
                  <a:pt x="1453" y="1869"/>
                  <a:pt x="1513" y="1703"/>
                  <a:pt x="1632" y="1560"/>
                </a:cubicBezTo>
                <a:cubicBezTo>
                  <a:pt x="1751" y="1405"/>
                  <a:pt x="1953" y="1286"/>
                  <a:pt x="2192" y="1238"/>
                </a:cubicBezTo>
                <a:cubicBezTo>
                  <a:pt x="2263" y="1226"/>
                  <a:pt x="2346" y="1215"/>
                  <a:pt x="2406" y="1191"/>
                </a:cubicBezTo>
                <a:cubicBezTo>
                  <a:pt x="2465" y="1167"/>
                  <a:pt x="2513" y="1119"/>
                  <a:pt x="2489" y="1072"/>
                </a:cubicBezTo>
                <a:cubicBezTo>
                  <a:pt x="2465" y="1012"/>
                  <a:pt x="2358" y="1000"/>
                  <a:pt x="2275" y="976"/>
                </a:cubicBezTo>
                <a:cubicBezTo>
                  <a:pt x="1870" y="905"/>
                  <a:pt x="1525" y="667"/>
                  <a:pt x="1477" y="393"/>
                </a:cubicBezTo>
                <a:cubicBezTo>
                  <a:pt x="1453" y="250"/>
                  <a:pt x="143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9"/>
          <p:cNvSpPr/>
          <p:nvPr/>
        </p:nvSpPr>
        <p:spPr>
          <a:xfrm>
            <a:off x="1393033" y="24769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1">
    <p:spTree>
      <p:nvGrpSpPr>
        <p:cNvPr id="654" name="Shape 654"/>
        <p:cNvGrpSpPr/>
        <p:nvPr/>
      </p:nvGrpSpPr>
      <p:grpSpPr>
        <a:xfrm>
          <a:off x="0" y="0"/>
          <a:ext cx="0" cy="0"/>
          <a:chOff x="0" y="0"/>
          <a:chExt cx="0" cy="0"/>
        </a:xfrm>
      </p:grpSpPr>
      <p:grpSp>
        <p:nvGrpSpPr>
          <p:cNvPr id="655" name="Google Shape;655;p30"/>
          <p:cNvGrpSpPr/>
          <p:nvPr/>
        </p:nvGrpSpPr>
        <p:grpSpPr>
          <a:xfrm rot="5400000">
            <a:off x="2381394" y="-1400388"/>
            <a:ext cx="4250548" cy="8335771"/>
            <a:chOff x="872085" y="-1565025"/>
            <a:chExt cx="3255130" cy="6383651"/>
          </a:xfrm>
        </p:grpSpPr>
        <p:sp>
          <p:nvSpPr>
            <p:cNvPr id="656" name="Google Shape;656;p30"/>
            <p:cNvSpPr/>
            <p:nvPr/>
          </p:nvSpPr>
          <p:spPr>
            <a:xfrm rot="-5201321">
              <a:off x="3146516" y="3471381"/>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0"/>
            <p:cNvSpPr/>
            <p:nvPr/>
          </p:nvSpPr>
          <p:spPr>
            <a:xfrm rot="-9432399">
              <a:off x="4002316" y="-1544011"/>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rgbClr val="95CF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0"/>
            <p:cNvSpPr/>
            <p:nvPr/>
          </p:nvSpPr>
          <p:spPr>
            <a:xfrm>
              <a:off x="2748025" y="474563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0"/>
            <p:cNvSpPr/>
            <p:nvPr/>
          </p:nvSpPr>
          <p:spPr>
            <a:xfrm>
              <a:off x="3461026" y="473217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0"/>
            <p:cNvSpPr/>
            <p:nvPr/>
          </p:nvSpPr>
          <p:spPr>
            <a:xfrm>
              <a:off x="872085"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0"/>
            <p:cNvSpPr/>
            <p:nvPr/>
          </p:nvSpPr>
          <p:spPr>
            <a:xfrm rot="-4715776">
              <a:off x="3590833" y="773541"/>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0"/>
            <p:cNvSpPr/>
            <p:nvPr/>
          </p:nvSpPr>
          <p:spPr>
            <a:xfrm>
              <a:off x="3906984" y="2690196"/>
              <a:ext cx="1477" cy="2995"/>
            </a:xfrm>
            <a:custGeom>
              <a:rect b="b" l="l" r="r" t="t"/>
              <a:pathLst>
                <a:path extrusionOk="0" h="73" w="36">
                  <a:moveTo>
                    <a:pt x="0" y="1"/>
                  </a:moveTo>
                  <a:cubicBezTo>
                    <a:pt x="0" y="25"/>
                    <a:pt x="0" y="48"/>
                    <a:pt x="0" y="72"/>
                  </a:cubicBezTo>
                  <a:cubicBezTo>
                    <a:pt x="24" y="48"/>
                    <a:pt x="36" y="25"/>
                    <a:pt x="24"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30"/>
            <p:cNvSpPr/>
            <p:nvPr/>
          </p:nvSpPr>
          <p:spPr>
            <a:xfrm rot="-3652980">
              <a:off x="2002795" y="4443718"/>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4" name="Google Shape;664;p30"/>
          <p:cNvSpPr/>
          <p:nvPr/>
        </p:nvSpPr>
        <p:spPr>
          <a:xfrm>
            <a:off x="8557399" y="2863917"/>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0"/>
          <p:cNvSpPr/>
          <p:nvPr/>
        </p:nvSpPr>
        <p:spPr>
          <a:xfrm>
            <a:off x="7477501" y="11821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30"/>
          <p:cNvSpPr/>
          <p:nvPr/>
        </p:nvSpPr>
        <p:spPr>
          <a:xfrm>
            <a:off x="4060833" y="5400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0"/>
          <p:cNvSpPr/>
          <p:nvPr/>
        </p:nvSpPr>
        <p:spPr>
          <a:xfrm>
            <a:off x="1228383" y="22743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68" name="Google Shape;668;p30"/>
          <p:cNvPicPr preferRelativeResize="0"/>
          <p:nvPr/>
        </p:nvPicPr>
        <p:blipFill>
          <a:blip r:embed="rId2">
            <a:alphaModFix/>
          </a:blip>
          <a:stretch>
            <a:fillRect/>
          </a:stretch>
        </p:blipFill>
        <p:spPr>
          <a:xfrm>
            <a:off x="8103575" y="228737"/>
            <a:ext cx="1612850" cy="1097200"/>
          </a:xfrm>
          <a:prstGeom prst="rect">
            <a:avLst/>
          </a:prstGeom>
          <a:noFill/>
          <a:ln>
            <a:noFill/>
          </a:ln>
        </p:spPr>
      </p:pic>
      <p:pic>
        <p:nvPicPr>
          <p:cNvPr id="669" name="Google Shape;669;p30"/>
          <p:cNvPicPr preferRelativeResize="0"/>
          <p:nvPr/>
        </p:nvPicPr>
        <p:blipFill>
          <a:blip r:embed="rId2">
            <a:alphaModFix/>
          </a:blip>
          <a:stretch>
            <a:fillRect/>
          </a:stretch>
        </p:blipFill>
        <p:spPr>
          <a:xfrm>
            <a:off x="2893675" y="4481126"/>
            <a:ext cx="1963225" cy="1031875"/>
          </a:xfrm>
          <a:prstGeom prst="rect">
            <a:avLst/>
          </a:prstGeom>
          <a:noFill/>
          <a:ln>
            <a:noFill/>
          </a:ln>
        </p:spPr>
      </p:pic>
      <p:pic>
        <p:nvPicPr>
          <p:cNvPr id="670" name="Google Shape;670;p30"/>
          <p:cNvPicPr preferRelativeResize="0"/>
          <p:nvPr/>
        </p:nvPicPr>
        <p:blipFill>
          <a:blip r:embed="rId3">
            <a:alphaModFix/>
          </a:blip>
          <a:stretch>
            <a:fillRect/>
          </a:stretch>
        </p:blipFill>
        <p:spPr>
          <a:xfrm flipH="1">
            <a:off x="-1620741" y="455694"/>
            <a:ext cx="2990326" cy="1596723"/>
          </a:xfrm>
          <a:prstGeom prst="rect">
            <a:avLst/>
          </a:prstGeom>
          <a:noFill/>
          <a:ln>
            <a:noFill/>
          </a:ln>
        </p:spPr>
      </p:pic>
      <p:pic>
        <p:nvPicPr>
          <p:cNvPr id="671" name="Google Shape;671;p30"/>
          <p:cNvPicPr preferRelativeResize="0"/>
          <p:nvPr/>
        </p:nvPicPr>
        <p:blipFill>
          <a:blip r:embed="rId4">
            <a:alphaModFix/>
          </a:blip>
          <a:stretch>
            <a:fillRect/>
          </a:stretch>
        </p:blipFill>
        <p:spPr>
          <a:xfrm rot="-1269215">
            <a:off x="5916362" y="3913554"/>
            <a:ext cx="4589281" cy="2167041"/>
          </a:xfrm>
          <a:prstGeom prst="rect">
            <a:avLst/>
          </a:prstGeom>
          <a:noFill/>
          <a:ln>
            <a:noFill/>
          </a:ln>
        </p:spPr>
      </p:pic>
      <p:pic>
        <p:nvPicPr>
          <p:cNvPr id="672" name="Google Shape;672;p30"/>
          <p:cNvPicPr preferRelativeResize="0"/>
          <p:nvPr/>
        </p:nvPicPr>
        <p:blipFill>
          <a:blip r:embed="rId2">
            <a:alphaModFix/>
          </a:blip>
          <a:stretch>
            <a:fillRect/>
          </a:stretch>
        </p:blipFill>
        <p:spPr>
          <a:xfrm>
            <a:off x="2403325" y="-156375"/>
            <a:ext cx="899750" cy="612075"/>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2" name="Shape 52"/>
        <p:cNvGrpSpPr/>
        <p:nvPr/>
      </p:nvGrpSpPr>
      <p:grpSpPr>
        <a:xfrm>
          <a:off x="0" y="0"/>
          <a:ext cx="0" cy="0"/>
          <a:chOff x="0" y="0"/>
          <a:chExt cx="0" cy="0"/>
        </a:xfrm>
      </p:grpSpPr>
      <p:pic>
        <p:nvPicPr>
          <p:cNvPr id="53" name="Google Shape;53;p4"/>
          <p:cNvPicPr preferRelativeResize="0"/>
          <p:nvPr/>
        </p:nvPicPr>
        <p:blipFill>
          <a:blip r:embed="rId2">
            <a:alphaModFix/>
          </a:blip>
          <a:stretch>
            <a:fillRect/>
          </a:stretch>
        </p:blipFill>
        <p:spPr>
          <a:xfrm>
            <a:off x="7943077" y="-1333209"/>
            <a:ext cx="996200" cy="2186035"/>
          </a:xfrm>
          <a:prstGeom prst="rect">
            <a:avLst/>
          </a:prstGeom>
          <a:noFill/>
          <a:ln>
            <a:noFill/>
          </a:ln>
        </p:spPr>
      </p:pic>
      <p:sp>
        <p:nvSpPr>
          <p:cNvPr id="54" name="Google Shape;54;p4"/>
          <p:cNvSpPr txBox="1"/>
          <p:nvPr>
            <p:ph idx="1" type="body"/>
          </p:nvPr>
        </p:nvSpPr>
        <p:spPr>
          <a:xfrm>
            <a:off x="720000" y="1152475"/>
            <a:ext cx="7704000" cy="3450900"/>
          </a:xfrm>
          <a:prstGeom prst="rect">
            <a:avLst/>
          </a:prstGeom>
          <a:noFill/>
        </p:spPr>
        <p:txBody>
          <a:bodyPr anchorCtr="0" anchor="ctr" bIns="91425" lIns="91425" spcFirstLastPara="1" rIns="91425" wrap="square" tIns="91425">
            <a:noAutofit/>
          </a:bodyPr>
          <a:lstStyle>
            <a:lvl1pPr indent="-317500" lvl="0" marL="457200">
              <a:spcBef>
                <a:spcPts val="0"/>
              </a:spcBef>
              <a:spcAft>
                <a:spcPts val="0"/>
              </a:spcAft>
              <a:buSzPts val="1400"/>
              <a:buFont typeface="Hind"/>
              <a:buChar char="●"/>
              <a:defRPr sz="1200"/>
            </a:lvl1pPr>
            <a:lvl2pPr indent="-317500" lvl="1" marL="914400">
              <a:spcBef>
                <a:spcPts val="0"/>
              </a:spcBef>
              <a:spcAft>
                <a:spcPts val="0"/>
              </a:spcAft>
              <a:buClr>
                <a:schemeClr val="accent4"/>
              </a:buClr>
              <a:buSzPts val="1400"/>
              <a:buFont typeface="Hind"/>
              <a:buChar char="○"/>
              <a:defRPr/>
            </a:lvl2pPr>
            <a:lvl3pPr indent="-317500" lvl="2" marL="1371600">
              <a:spcBef>
                <a:spcPts val="0"/>
              </a:spcBef>
              <a:spcAft>
                <a:spcPts val="0"/>
              </a:spcAft>
              <a:buClr>
                <a:schemeClr val="accent4"/>
              </a:buClr>
              <a:buSzPts val="1400"/>
              <a:buFont typeface="Hind"/>
              <a:buChar char="■"/>
              <a:defRPr/>
            </a:lvl3pPr>
            <a:lvl4pPr indent="-317500" lvl="3" marL="1828800">
              <a:spcBef>
                <a:spcPts val="0"/>
              </a:spcBef>
              <a:spcAft>
                <a:spcPts val="0"/>
              </a:spcAft>
              <a:buClr>
                <a:schemeClr val="accent4"/>
              </a:buClr>
              <a:buSzPts val="1400"/>
              <a:buFont typeface="Hind"/>
              <a:buChar char="●"/>
              <a:defRPr/>
            </a:lvl4pPr>
            <a:lvl5pPr indent="-317500" lvl="4" marL="2286000">
              <a:spcBef>
                <a:spcPts val="0"/>
              </a:spcBef>
              <a:spcAft>
                <a:spcPts val="0"/>
              </a:spcAft>
              <a:buClr>
                <a:schemeClr val="accent4"/>
              </a:buClr>
              <a:buSzPts val="1400"/>
              <a:buFont typeface="Hind"/>
              <a:buChar char="○"/>
              <a:defRPr/>
            </a:lvl5pPr>
            <a:lvl6pPr indent="-317500" lvl="5" marL="2743200">
              <a:spcBef>
                <a:spcPts val="0"/>
              </a:spcBef>
              <a:spcAft>
                <a:spcPts val="0"/>
              </a:spcAft>
              <a:buClr>
                <a:schemeClr val="accent4"/>
              </a:buClr>
              <a:buSzPts val="1400"/>
              <a:buFont typeface="Hind"/>
              <a:buChar char="■"/>
              <a:defRPr/>
            </a:lvl6pPr>
            <a:lvl7pPr indent="-317500" lvl="6" marL="3200400">
              <a:spcBef>
                <a:spcPts val="0"/>
              </a:spcBef>
              <a:spcAft>
                <a:spcPts val="0"/>
              </a:spcAft>
              <a:buClr>
                <a:schemeClr val="accent4"/>
              </a:buClr>
              <a:buSzPts val="1400"/>
              <a:buFont typeface="Hind"/>
              <a:buChar char="●"/>
              <a:defRPr/>
            </a:lvl7pPr>
            <a:lvl8pPr indent="-317500" lvl="7" marL="3657600">
              <a:spcBef>
                <a:spcPts val="0"/>
              </a:spcBef>
              <a:spcAft>
                <a:spcPts val="0"/>
              </a:spcAft>
              <a:buClr>
                <a:schemeClr val="accent4"/>
              </a:buClr>
              <a:buSzPts val="1400"/>
              <a:buFont typeface="Hind"/>
              <a:buChar char="○"/>
              <a:defRPr/>
            </a:lvl8pPr>
            <a:lvl9pPr indent="-317500" lvl="8" marL="4114800">
              <a:spcBef>
                <a:spcPts val="0"/>
              </a:spcBef>
              <a:spcAft>
                <a:spcPts val="0"/>
              </a:spcAft>
              <a:buClr>
                <a:schemeClr val="accent4"/>
              </a:buClr>
              <a:buSzPts val="1400"/>
              <a:buFont typeface="Hind"/>
              <a:buChar char="■"/>
              <a:defRPr/>
            </a:lvl9pPr>
          </a:lstStyle>
          <a:p/>
        </p:txBody>
      </p:sp>
      <p:sp>
        <p:nvSpPr>
          <p:cNvPr id="55" name="Google Shape;55;p4"/>
          <p:cNvSpPr/>
          <p:nvPr/>
        </p:nvSpPr>
        <p:spPr>
          <a:xfrm rot="5400000">
            <a:off x="6916369" y="4746327"/>
            <a:ext cx="155696" cy="695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rgbClr val="95CF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4"/>
          <p:cNvSpPr/>
          <p:nvPr/>
        </p:nvSpPr>
        <p:spPr>
          <a:xfrm rot="5400000">
            <a:off x="8608572" y="4222422"/>
            <a:ext cx="97672" cy="140962"/>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4"/>
          <p:cNvSpPr/>
          <p:nvPr/>
        </p:nvSpPr>
        <p:spPr>
          <a:xfrm>
            <a:off x="8331237" y="2424467"/>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4"/>
          <p:cNvSpPr/>
          <p:nvPr/>
        </p:nvSpPr>
        <p:spPr>
          <a:xfrm>
            <a:off x="7343800" y="598088"/>
            <a:ext cx="140162" cy="188609"/>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9" name="Google Shape;59;p4"/>
          <p:cNvPicPr preferRelativeResize="0"/>
          <p:nvPr/>
        </p:nvPicPr>
        <p:blipFill>
          <a:blip r:embed="rId3">
            <a:alphaModFix/>
          </a:blip>
          <a:stretch>
            <a:fillRect/>
          </a:stretch>
        </p:blipFill>
        <p:spPr>
          <a:xfrm>
            <a:off x="7775093" y="266118"/>
            <a:ext cx="1253250" cy="852550"/>
          </a:xfrm>
          <a:prstGeom prst="rect">
            <a:avLst/>
          </a:prstGeom>
          <a:noFill/>
          <a:ln>
            <a:noFill/>
          </a:ln>
        </p:spPr>
      </p:pic>
      <p:sp>
        <p:nvSpPr>
          <p:cNvPr id="60" name="Google Shape;60;p4"/>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61" name="Google Shape;61;p4"/>
          <p:cNvSpPr/>
          <p:nvPr/>
        </p:nvSpPr>
        <p:spPr>
          <a:xfrm rot="4058146">
            <a:off x="8643413" y="1733363"/>
            <a:ext cx="139357" cy="102103"/>
          </a:xfrm>
          <a:custGeom>
            <a:rect b="b" l="l" r="r" t="t"/>
            <a:pathLst>
              <a:path extrusionOk="0" h="1850" w="2525">
                <a:moveTo>
                  <a:pt x="1032" y="0"/>
                </a:moveTo>
                <a:cubicBezTo>
                  <a:pt x="983" y="0"/>
                  <a:pt x="936" y="9"/>
                  <a:pt x="893" y="52"/>
                </a:cubicBezTo>
                <a:cubicBezTo>
                  <a:pt x="877" y="51"/>
                  <a:pt x="861" y="50"/>
                  <a:pt x="844" y="50"/>
                </a:cubicBezTo>
                <a:cubicBezTo>
                  <a:pt x="708" y="50"/>
                  <a:pt x="581" y="91"/>
                  <a:pt x="453" y="123"/>
                </a:cubicBezTo>
                <a:cubicBezTo>
                  <a:pt x="274" y="159"/>
                  <a:pt x="131" y="254"/>
                  <a:pt x="72" y="433"/>
                </a:cubicBezTo>
                <a:cubicBezTo>
                  <a:pt x="36" y="540"/>
                  <a:pt x="24" y="659"/>
                  <a:pt x="12" y="778"/>
                </a:cubicBezTo>
                <a:cubicBezTo>
                  <a:pt x="1" y="873"/>
                  <a:pt x="36" y="909"/>
                  <a:pt x="131" y="909"/>
                </a:cubicBezTo>
                <a:cubicBezTo>
                  <a:pt x="199" y="901"/>
                  <a:pt x="265" y="897"/>
                  <a:pt x="331" y="897"/>
                </a:cubicBezTo>
                <a:cubicBezTo>
                  <a:pt x="462" y="897"/>
                  <a:pt x="592" y="913"/>
                  <a:pt x="727" y="945"/>
                </a:cubicBezTo>
                <a:cubicBezTo>
                  <a:pt x="751" y="951"/>
                  <a:pt x="777" y="951"/>
                  <a:pt x="806" y="951"/>
                </a:cubicBezTo>
                <a:cubicBezTo>
                  <a:pt x="834" y="951"/>
                  <a:pt x="864" y="951"/>
                  <a:pt x="893" y="957"/>
                </a:cubicBezTo>
                <a:cubicBezTo>
                  <a:pt x="1024" y="1004"/>
                  <a:pt x="1155" y="1052"/>
                  <a:pt x="1286" y="1100"/>
                </a:cubicBezTo>
                <a:cubicBezTo>
                  <a:pt x="1346" y="1159"/>
                  <a:pt x="1417" y="1183"/>
                  <a:pt x="1489" y="1207"/>
                </a:cubicBezTo>
                <a:cubicBezTo>
                  <a:pt x="1727" y="1385"/>
                  <a:pt x="1917" y="1600"/>
                  <a:pt x="2132" y="1802"/>
                </a:cubicBezTo>
                <a:cubicBezTo>
                  <a:pt x="2192" y="1832"/>
                  <a:pt x="2227" y="1850"/>
                  <a:pt x="2256" y="1850"/>
                </a:cubicBezTo>
                <a:cubicBezTo>
                  <a:pt x="2294" y="1850"/>
                  <a:pt x="2320" y="1818"/>
                  <a:pt x="2382" y="1743"/>
                </a:cubicBezTo>
                <a:cubicBezTo>
                  <a:pt x="2394" y="1731"/>
                  <a:pt x="2406" y="1731"/>
                  <a:pt x="2406" y="1731"/>
                </a:cubicBezTo>
                <a:cubicBezTo>
                  <a:pt x="2525" y="1409"/>
                  <a:pt x="2513" y="1088"/>
                  <a:pt x="2477" y="766"/>
                </a:cubicBezTo>
                <a:cubicBezTo>
                  <a:pt x="2477" y="707"/>
                  <a:pt x="2453" y="635"/>
                  <a:pt x="2394" y="600"/>
                </a:cubicBezTo>
                <a:cubicBezTo>
                  <a:pt x="2394" y="588"/>
                  <a:pt x="2394" y="564"/>
                  <a:pt x="2382" y="552"/>
                </a:cubicBezTo>
                <a:cubicBezTo>
                  <a:pt x="2394" y="504"/>
                  <a:pt x="2382" y="469"/>
                  <a:pt x="2346" y="445"/>
                </a:cubicBezTo>
                <a:cubicBezTo>
                  <a:pt x="2215" y="302"/>
                  <a:pt x="2060" y="230"/>
                  <a:pt x="1894" y="159"/>
                </a:cubicBezTo>
                <a:cubicBezTo>
                  <a:pt x="1644" y="40"/>
                  <a:pt x="1394" y="16"/>
                  <a:pt x="1132" y="4"/>
                </a:cubicBezTo>
                <a:cubicBezTo>
                  <a:pt x="1098" y="4"/>
                  <a:pt x="1065" y="0"/>
                  <a:pt x="10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4"/>
          <p:cNvSpPr/>
          <p:nvPr/>
        </p:nvSpPr>
        <p:spPr>
          <a:xfrm flipH="1" rot="5400000">
            <a:off x="8089570" y="4554360"/>
            <a:ext cx="99894" cy="98293"/>
          </a:xfrm>
          <a:custGeom>
            <a:rect b="b" l="l" r="r" t="t"/>
            <a:pathLst>
              <a:path extrusionOk="0" h="1781" w="1810">
                <a:moveTo>
                  <a:pt x="863" y="0"/>
                </a:moveTo>
                <a:cubicBezTo>
                  <a:pt x="834" y="0"/>
                  <a:pt x="804" y="12"/>
                  <a:pt x="774" y="36"/>
                </a:cubicBezTo>
                <a:cubicBezTo>
                  <a:pt x="643" y="72"/>
                  <a:pt x="512" y="95"/>
                  <a:pt x="381" y="131"/>
                </a:cubicBezTo>
                <a:cubicBezTo>
                  <a:pt x="274" y="155"/>
                  <a:pt x="191" y="238"/>
                  <a:pt x="131" y="322"/>
                </a:cubicBezTo>
                <a:cubicBezTo>
                  <a:pt x="0" y="548"/>
                  <a:pt x="48" y="655"/>
                  <a:pt x="298" y="714"/>
                </a:cubicBezTo>
                <a:cubicBezTo>
                  <a:pt x="310" y="726"/>
                  <a:pt x="322" y="726"/>
                  <a:pt x="333" y="726"/>
                </a:cubicBezTo>
                <a:cubicBezTo>
                  <a:pt x="365" y="758"/>
                  <a:pt x="402" y="763"/>
                  <a:pt x="441" y="763"/>
                </a:cubicBezTo>
                <a:cubicBezTo>
                  <a:pt x="460" y="763"/>
                  <a:pt x="480" y="762"/>
                  <a:pt x="500" y="762"/>
                </a:cubicBezTo>
                <a:cubicBezTo>
                  <a:pt x="619" y="798"/>
                  <a:pt x="738" y="845"/>
                  <a:pt x="857" y="881"/>
                </a:cubicBezTo>
                <a:cubicBezTo>
                  <a:pt x="941" y="953"/>
                  <a:pt x="1024" y="1012"/>
                  <a:pt x="1107" y="1084"/>
                </a:cubicBezTo>
                <a:cubicBezTo>
                  <a:pt x="1179" y="1191"/>
                  <a:pt x="1274" y="1286"/>
                  <a:pt x="1334" y="1405"/>
                </a:cubicBezTo>
                <a:cubicBezTo>
                  <a:pt x="1334" y="1417"/>
                  <a:pt x="1357" y="1429"/>
                  <a:pt x="1381" y="1441"/>
                </a:cubicBezTo>
                <a:cubicBezTo>
                  <a:pt x="1417" y="1548"/>
                  <a:pt x="1465" y="1655"/>
                  <a:pt x="1524" y="1750"/>
                </a:cubicBezTo>
                <a:cubicBezTo>
                  <a:pt x="1545" y="1771"/>
                  <a:pt x="1566" y="1781"/>
                  <a:pt x="1586" y="1781"/>
                </a:cubicBezTo>
                <a:cubicBezTo>
                  <a:pt x="1611" y="1781"/>
                  <a:pt x="1635" y="1765"/>
                  <a:pt x="1655" y="1738"/>
                </a:cubicBezTo>
                <a:cubicBezTo>
                  <a:pt x="1715" y="1667"/>
                  <a:pt x="1691" y="1560"/>
                  <a:pt x="1726" y="1488"/>
                </a:cubicBezTo>
                <a:cubicBezTo>
                  <a:pt x="1786" y="1381"/>
                  <a:pt x="1798" y="1274"/>
                  <a:pt x="1786" y="1167"/>
                </a:cubicBezTo>
                <a:cubicBezTo>
                  <a:pt x="1786" y="1119"/>
                  <a:pt x="1786" y="1084"/>
                  <a:pt x="1786" y="1036"/>
                </a:cubicBezTo>
                <a:cubicBezTo>
                  <a:pt x="1786" y="953"/>
                  <a:pt x="1810" y="869"/>
                  <a:pt x="1750" y="798"/>
                </a:cubicBezTo>
                <a:cubicBezTo>
                  <a:pt x="1750" y="750"/>
                  <a:pt x="1726" y="714"/>
                  <a:pt x="1703" y="679"/>
                </a:cubicBezTo>
                <a:cubicBezTo>
                  <a:pt x="1703" y="643"/>
                  <a:pt x="1703" y="619"/>
                  <a:pt x="1667" y="595"/>
                </a:cubicBezTo>
                <a:cubicBezTo>
                  <a:pt x="1655" y="512"/>
                  <a:pt x="1607" y="476"/>
                  <a:pt x="1548" y="441"/>
                </a:cubicBezTo>
                <a:cubicBezTo>
                  <a:pt x="1405" y="238"/>
                  <a:pt x="1226" y="83"/>
                  <a:pt x="988" y="36"/>
                </a:cubicBezTo>
                <a:lnTo>
                  <a:pt x="953" y="36"/>
                </a:lnTo>
                <a:cubicBezTo>
                  <a:pt x="923" y="12"/>
                  <a:pt x="893" y="0"/>
                  <a:pt x="8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1_1">
    <p:spTree>
      <p:nvGrpSpPr>
        <p:cNvPr id="673" name="Shape 673"/>
        <p:cNvGrpSpPr/>
        <p:nvPr/>
      </p:nvGrpSpPr>
      <p:grpSpPr>
        <a:xfrm>
          <a:off x="0" y="0"/>
          <a:ext cx="0" cy="0"/>
          <a:chOff x="0" y="0"/>
          <a:chExt cx="0" cy="0"/>
        </a:xfrm>
      </p:grpSpPr>
      <p:pic>
        <p:nvPicPr>
          <p:cNvPr id="674" name="Google Shape;674;p31"/>
          <p:cNvPicPr preferRelativeResize="0"/>
          <p:nvPr/>
        </p:nvPicPr>
        <p:blipFill>
          <a:blip r:embed="rId2">
            <a:alphaModFix/>
          </a:blip>
          <a:stretch>
            <a:fillRect/>
          </a:stretch>
        </p:blipFill>
        <p:spPr>
          <a:xfrm rot="5400000">
            <a:off x="-2712" y="2722382"/>
            <a:ext cx="2423823" cy="2418413"/>
          </a:xfrm>
          <a:prstGeom prst="rect">
            <a:avLst/>
          </a:prstGeom>
          <a:noFill/>
          <a:ln>
            <a:noFill/>
          </a:ln>
        </p:spPr>
      </p:pic>
      <p:grpSp>
        <p:nvGrpSpPr>
          <p:cNvPr id="675" name="Google Shape;675;p31"/>
          <p:cNvGrpSpPr/>
          <p:nvPr/>
        </p:nvGrpSpPr>
        <p:grpSpPr>
          <a:xfrm flipH="1" rot="-5400000">
            <a:off x="2449767" y="-1400388"/>
            <a:ext cx="4250548" cy="8335771"/>
            <a:chOff x="872085" y="-1565025"/>
            <a:chExt cx="3255130" cy="6383651"/>
          </a:xfrm>
        </p:grpSpPr>
        <p:sp>
          <p:nvSpPr>
            <p:cNvPr id="676" name="Google Shape;676;p31"/>
            <p:cNvSpPr/>
            <p:nvPr/>
          </p:nvSpPr>
          <p:spPr>
            <a:xfrm rot="-5201321">
              <a:off x="3146516" y="3471381"/>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1"/>
            <p:cNvSpPr/>
            <p:nvPr/>
          </p:nvSpPr>
          <p:spPr>
            <a:xfrm rot="-9432399">
              <a:off x="4002316" y="-1544011"/>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rgbClr val="95CF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1"/>
            <p:cNvSpPr/>
            <p:nvPr/>
          </p:nvSpPr>
          <p:spPr>
            <a:xfrm>
              <a:off x="2748025" y="474563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1"/>
            <p:cNvSpPr/>
            <p:nvPr/>
          </p:nvSpPr>
          <p:spPr>
            <a:xfrm>
              <a:off x="3461026" y="473217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1"/>
            <p:cNvSpPr/>
            <p:nvPr/>
          </p:nvSpPr>
          <p:spPr>
            <a:xfrm>
              <a:off x="872085"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1"/>
            <p:cNvSpPr/>
            <p:nvPr/>
          </p:nvSpPr>
          <p:spPr>
            <a:xfrm rot="-4715776">
              <a:off x="3590833" y="773541"/>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1"/>
            <p:cNvSpPr/>
            <p:nvPr/>
          </p:nvSpPr>
          <p:spPr>
            <a:xfrm>
              <a:off x="3906984" y="2690196"/>
              <a:ext cx="1477" cy="2995"/>
            </a:xfrm>
            <a:custGeom>
              <a:rect b="b" l="l" r="r" t="t"/>
              <a:pathLst>
                <a:path extrusionOk="0" h="73" w="36">
                  <a:moveTo>
                    <a:pt x="0" y="1"/>
                  </a:moveTo>
                  <a:cubicBezTo>
                    <a:pt x="0" y="25"/>
                    <a:pt x="0" y="48"/>
                    <a:pt x="0" y="72"/>
                  </a:cubicBezTo>
                  <a:cubicBezTo>
                    <a:pt x="24" y="48"/>
                    <a:pt x="36" y="25"/>
                    <a:pt x="24"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1"/>
            <p:cNvSpPr/>
            <p:nvPr/>
          </p:nvSpPr>
          <p:spPr>
            <a:xfrm rot="-3652980">
              <a:off x="2002795" y="4443718"/>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4" name="Google Shape;684;p31"/>
          <p:cNvSpPr/>
          <p:nvPr/>
        </p:nvSpPr>
        <p:spPr>
          <a:xfrm flipH="1">
            <a:off x="338782" y="2863917"/>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1"/>
          <p:cNvSpPr/>
          <p:nvPr/>
        </p:nvSpPr>
        <p:spPr>
          <a:xfrm>
            <a:off x="7477501" y="11821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1"/>
          <p:cNvSpPr/>
          <p:nvPr/>
        </p:nvSpPr>
        <p:spPr>
          <a:xfrm>
            <a:off x="4060833" y="5400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1"/>
          <p:cNvSpPr/>
          <p:nvPr/>
        </p:nvSpPr>
        <p:spPr>
          <a:xfrm>
            <a:off x="776208" y="5947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88" name="Google Shape;688;p31"/>
          <p:cNvPicPr preferRelativeResize="0"/>
          <p:nvPr/>
        </p:nvPicPr>
        <p:blipFill>
          <a:blip r:embed="rId3">
            <a:alphaModFix/>
          </a:blip>
          <a:stretch>
            <a:fillRect/>
          </a:stretch>
        </p:blipFill>
        <p:spPr>
          <a:xfrm>
            <a:off x="7965352" y="-1062234"/>
            <a:ext cx="996200" cy="2186035"/>
          </a:xfrm>
          <a:prstGeom prst="rect">
            <a:avLst/>
          </a:prstGeom>
          <a:noFill/>
          <a:ln>
            <a:noFill/>
          </a:ln>
        </p:spPr>
      </p:pic>
      <p:pic>
        <p:nvPicPr>
          <p:cNvPr id="689" name="Google Shape;689;p31"/>
          <p:cNvPicPr preferRelativeResize="0"/>
          <p:nvPr/>
        </p:nvPicPr>
        <p:blipFill>
          <a:blip r:embed="rId4">
            <a:alphaModFix/>
          </a:blip>
          <a:stretch>
            <a:fillRect/>
          </a:stretch>
        </p:blipFill>
        <p:spPr>
          <a:xfrm>
            <a:off x="7797368" y="537093"/>
            <a:ext cx="1253250" cy="852550"/>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11_1_1">
    <p:spTree>
      <p:nvGrpSpPr>
        <p:cNvPr id="690" name="Shape 690"/>
        <p:cNvGrpSpPr/>
        <p:nvPr/>
      </p:nvGrpSpPr>
      <p:grpSpPr>
        <a:xfrm>
          <a:off x="0" y="0"/>
          <a:ext cx="0" cy="0"/>
          <a:chOff x="0" y="0"/>
          <a:chExt cx="0" cy="0"/>
        </a:xfrm>
      </p:grpSpPr>
      <p:grpSp>
        <p:nvGrpSpPr>
          <p:cNvPr id="691" name="Google Shape;691;p32"/>
          <p:cNvGrpSpPr/>
          <p:nvPr/>
        </p:nvGrpSpPr>
        <p:grpSpPr>
          <a:xfrm rot="5400000">
            <a:off x="1777433" y="-728054"/>
            <a:ext cx="3964900" cy="6705455"/>
            <a:chOff x="872085" y="-316506"/>
            <a:chExt cx="3036376" cy="5135132"/>
          </a:xfrm>
        </p:grpSpPr>
        <p:sp>
          <p:nvSpPr>
            <p:cNvPr id="692" name="Google Shape;692;p32"/>
            <p:cNvSpPr/>
            <p:nvPr/>
          </p:nvSpPr>
          <p:spPr>
            <a:xfrm rot="-5201321">
              <a:off x="3146516" y="3471381"/>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2"/>
            <p:cNvSpPr/>
            <p:nvPr/>
          </p:nvSpPr>
          <p:spPr>
            <a:xfrm>
              <a:off x="2748025" y="474563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2"/>
            <p:cNvSpPr/>
            <p:nvPr/>
          </p:nvSpPr>
          <p:spPr>
            <a:xfrm>
              <a:off x="3461026" y="473217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2"/>
            <p:cNvSpPr/>
            <p:nvPr/>
          </p:nvSpPr>
          <p:spPr>
            <a:xfrm>
              <a:off x="872085"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2"/>
            <p:cNvSpPr/>
            <p:nvPr/>
          </p:nvSpPr>
          <p:spPr>
            <a:xfrm rot="-4715776">
              <a:off x="3590833" y="773541"/>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32"/>
            <p:cNvSpPr/>
            <p:nvPr/>
          </p:nvSpPr>
          <p:spPr>
            <a:xfrm>
              <a:off x="3906984" y="2690196"/>
              <a:ext cx="1477" cy="2995"/>
            </a:xfrm>
            <a:custGeom>
              <a:rect b="b" l="l" r="r" t="t"/>
              <a:pathLst>
                <a:path extrusionOk="0" h="73" w="36">
                  <a:moveTo>
                    <a:pt x="0" y="1"/>
                  </a:moveTo>
                  <a:cubicBezTo>
                    <a:pt x="0" y="25"/>
                    <a:pt x="0" y="48"/>
                    <a:pt x="0" y="72"/>
                  </a:cubicBezTo>
                  <a:cubicBezTo>
                    <a:pt x="24" y="48"/>
                    <a:pt x="36" y="25"/>
                    <a:pt x="24"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32"/>
            <p:cNvSpPr/>
            <p:nvPr/>
          </p:nvSpPr>
          <p:spPr>
            <a:xfrm rot="-3652980">
              <a:off x="2002795" y="4443718"/>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9" name="Google Shape;699;p32"/>
          <p:cNvSpPr/>
          <p:nvPr/>
        </p:nvSpPr>
        <p:spPr>
          <a:xfrm flipH="1">
            <a:off x="1573307" y="1375567"/>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2"/>
          <p:cNvSpPr/>
          <p:nvPr/>
        </p:nvSpPr>
        <p:spPr>
          <a:xfrm>
            <a:off x="7477501" y="11821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2"/>
          <p:cNvSpPr/>
          <p:nvPr/>
        </p:nvSpPr>
        <p:spPr>
          <a:xfrm>
            <a:off x="4060833" y="5400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2"/>
          <p:cNvSpPr/>
          <p:nvPr/>
        </p:nvSpPr>
        <p:spPr>
          <a:xfrm>
            <a:off x="8219183" y="31427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03" name="Google Shape;703;p32"/>
          <p:cNvPicPr preferRelativeResize="0"/>
          <p:nvPr/>
        </p:nvPicPr>
        <p:blipFill>
          <a:blip r:embed="rId2">
            <a:alphaModFix/>
          </a:blip>
          <a:stretch>
            <a:fillRect/>
          </a:stretch>
        </p:blipFill>
        <p:spPr>
          <a:xfrm rot="7204250">
            <a:off x="-53162" y="-566074"/>
            <a:ext cx="652100" cy="2018550"/>
          </a:xfrm>
          <a:prstGeom prst="rect">
            <a:avLst/>
          </a:prstGeom>
          <a:noFill/>
          <a:ln>
            <a:noFill/>
          </a:ln>
        </p:spPr>
      </p:pic>
      <p:pic>
        <p:nvPicPr>
          <p:cNvPr id="704" name="Google Shape;704;p32"/>
          <p:cNvPicPr preferRelativeResize="0"/>
          <p:nvPr/>
        </p:nvPicPr>
        <p:blipFill>
          <a:blip r:embed="rId3">
            <a:alphaModFix/>
          </a:blip>
          <a:stretch>
            <a:fillRect/>
          </a:stretch>
        </p:blipFill>
        <p:spPr>
          <a:xfrm>
            <a:off x="140788" y="290838"/>
            <a:ext cx="1233875" cy="839375"/>
          </a:xfrm>
          <a:prstGeom prst="rect">
            <a:avLst/>
          </a:prstGeom>
          <a:noFill/>
          <a:ln>
            <a:noFill/>
          </a:ln>
        </p:spPr>
      </p:pic>
      <p:pic>
        <p:nvPicPr>
          <p:cNvPr id="705" name="Google Shape;705;p32"/>
          <p:cNvPicPr preferRelativeResize="0"/>
          <p:nvPr/>
        </p:nvPicPr>
        <p:blipFill>
          <a:blip r:embed="rId3">
            <a:alphaModFix/>
          </a:blip>
          <a:stretch>
            <a:fillRect/>
          </a:stretch>
        </p:blipFill>
        <p:spPr>
          <a:xfrm flipH="1">
            <a:off x="7854575" y="3704926"/>
            <a:ext cx="1963225" cy="1031875"/>
          </a:xfrm>
          <a:prstGeom prst="rect">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709" name="Shape 709"/>
        <p:cNvGrpSpPr/>
        <p:nvPr/>
      </p:nvGrpSpPr>
      <p:grpSpPr>
        <a:xfrm>
          <a:off x="0" y="0"/>
          <a:ext cx="0" cy="0"/>
          <a:chOff x="0" y="0"/>
          <a:chExt cx="0" cy="0"/>
        </a:xfrm>
      </p:grpSpPr>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710" name="Shape 710"/>
        <p:cNvGrpSpPr/>
        <p:nvPr/>
      </p:nvGrpSpPr>
      <p:grpSpPr>
        <a:xfrm>
          <a:off x="0" y="0"/>
          <a:ext cx="0" cy="0"/>
          <a:chOff x="0" y="0"/>
          <a:chExt cx="0" cy="0"/>
        </a:xfrm>
      </p:grpSpPr>
      <p:sp>
        <p:nvSpPr>
          <p:cNvPr id="711" name="Google Shape;711;p35"/>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63" name="Shape 63"/>
        <p:cNvGrpSpPr/>
        <p:nvPr/>
      </p:nvGrpSpPr>
      <p:grpSpPr>
        <a:xfrm>
          <a:off x="0" y="0"/>
          <a:ext cx="0" cy="0"/>
          <a:chOff x="0" y="0"/>
          <a:chExt cx="0" cy="0"/>
        </a:xfrm>
      </p:grpSpPr>
      <p:sp>
        <p:nvSpPr>
          <p:cNvPr id="64" name="Google Shape;64;p5"/>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p:txBody>
      </p:sp>
      <p:sp>
        <p:nvSpPr>
          <p:cNvPr id="65" name="Google Shape;65;p5"/>
          <p:cNvSpPr txBox="1"/>
          <p:nvPr>
            <p:ph idx="1" type="subTitle"/>
          </p:nvPr>
        </p:nvSpPr>
        <p:spPr>
          <a:xfrm>
            <a:off x="1409875" y="3831550"/>
            <a:ext cx="2802000" cy="71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6" name="Google Shape;66;p5"/>
          <p:cNvSpPr txBox="1"/>
          <p:nvPr>
            <p:ph idx="2" type="subTitle"/>
          </p:nvPr>
        </p:nvSpPr>
        <p:spPr>
          <a:xfrm>
            <a:off x="4932074" y="3831550"/>
            <a:ext cx="2802000" cy="71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7" name="Google Shape;67;p5"/>
          <p:cNvSpPr txBox="1"/>
          <p:nvPr>
            <p:ph idx="3" type="subTitle"/>
          </p:nvPr>
        </p:nvSpPr>
        <p:spPr>
          <a:xfrm>
            <a:off x="1409875" y="3486150"/>
            <a:ext cx="2802000" cy="444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000"/>
              <a:buNone/>
              <a:defRPr b="1" sz="2000">
                <a:solidFill>
                  <a:schemeClr val="dk1"/>
                </a:solidFill>
                <a:latin typeface="Montserrat"/>
                <a:ea typeface="Montserrat"/>
                <a:cs typeface="Montserrat"/>
                <a:sym typeface="Montserrat"/>
              </a:defRPr>
            </a:lvl1pPr>
            <a:lvl2pPr lvl="1" rtl="0" algn="ctr">
              <a:lnSpc>
                <a:spcPct val="100000"/>
              </a:lnSpc>
              <a:spcBef>
                <a:spcPts val="0"/>
              </a:spcBef>
              <a:spcAft>
                <a:spcPts val="0"/>
              </a:spcAft>
              <a:buClr>
                <a:schemeClr val="dk1"/>
              </a:buClr>
              <a:buSzPts val="2000"/>
              <a:buNone/>
              <a:defRPr sz="2000">
                <a:solidFill>
                  <a:schemeClr val="dk1"/>
                </a:solidFill>
              </a:defRPr>
            </a:lvl2pPr>
            <a:lvl3pPr lvl="2" rtl="0" algn="ctr">
              <a:lnSpc>
                <a:spcPct val="100000"/>
              </a:lnSpc>
              <a:spcBef>
                <a:spcPts val="0"/>
              </a:spcBef>
              <a:spcAft>
                <a:spcPts val="0"/>
              </a:spcAft>
              <a:buClr>
                <a:schemeClr val="dk1"/>
              </a:buClr>
              <a:buSzPts val="2000"/>
              <a:buNone/>
              <a:defRPr sz="2000">
                <a:solidFill>
                  <a:schemeClr val="dk1"/>
                </a:solidFill>
              </a:defRPr>
            </a:lvl3pPr>
            <a:lvl4pPr lvl="3" rtl="0" algn="ctr">
              <a:lnSpc>
                <a:spcPct val="100000"/>
              </a:lnSpc>
              <a:spcBef>
                <a:spcPts val="0"/>
              </a:spcBef>
              <a:spcAft>
                <a:spcPts val="0"/>
              </a:spcAft>
              <a:buClr>
                <a:schemeClr val="dk1"/>
              </a:buClr>
              <a:buSzPts val="2000"/>
              <a:buNone/>
              <a:defRPr sz="2000">
                <a:solidFill>
                  <a:schemeClr val="dk1"/>
                </a:solidFill>
              </a:defRPr>
            </a:lvl4pPr>
            <a:lvl5pPr lvl="4" rtl="0" algn="ctr">
              <a:lnSpc>
                <a:spcPct val="100000"/>
              </a:lnSpc>
              <a:spcBef>
                <a:spcPts val="0"/>
              </a:spcBef>
              <a:spcAft>
                <a:spcPts val="0"/>
              </a:spcAft>
              <a:buClr>
                <a:schemeClr val="dk1"/>
              </a:buClr>
              <a:buSzPts val="2000"/>
              <a:buNone/>
              <a:defRPr sz="2000">
                <a:solidFill>
                  <a:schemeClr val="dk1"/>
                </a:solidFill>
              </a:defRPr>
            </a:lvl5pPr>
            <a:lvl6pPr lvl="5" rtl="0" algn="ctr">
              <a:lnSpc>
                <a:spcPct val="100000"/>
              </a:lnSpc>
              <a:spcBef>
                <a:spcPts val="0"/>
              </a:spcBef>
              <a:spcAft>
                <a:spcPts val="0"/>
              </a:spcAft>
              <a:buClr>
                <a:schemeClr val="dk1"/>
              </a:buClr>
              <a:buSzPts val="2000"/>
              <a:buNone/>
              <a:defRPr sz="2000">
                <a:solidFill>
                  <a:schemeClr val="dk1"/>
                </a:solidFill>
              </a:defRPr>
            </a:lvl6pPr>
            <a:lvl7pPr lvl="6" rtl="0" algn="ctr">
              <a:lnSpc>
                <a:spcPct val="100000"/>
              </a:lnSpc>
              <a:spcBef>
                <a:spcPts val="0"/>
              </a:spcBef>
              <a:spcAft>
                <a:spcPts val="0"/>
              </a:spcAft>
              <a:buClr>
                <a:schemeClr val="dk1"/>
              </a:buClr>
              <a:buSzPts val="2000"/>
              <a:buNone/>
              <a:defRPr sz="2000">
                <a:solidFill>
                  <a:schemeClr val="dk1"/>
                </a:solidFill>
              </a:defRPr>
            </a:lvl7pPr>
            <a:lvl8pPr lvl="7" rtl="0" algn="ctr">
              <a:lnSpc>
                <a:spcPct val="100000"/>
              </a:lnSpc>
              <a:spcBef>
                <a:spcPts val="0"/>
              </a:spcBef>
              <a:spcAft>
                <a:spcPts val="0"/>
              </a:spcAft>
              <a:buClr>
                <a:schemeClr val="dk1"/>
              </a:buClr>
              <a:buSzPts val="2000"/>
              <a:buNone/>
              <a:defRPr sz="2000">
                <a:solidFill>
                  <a:schemeClr val="dk1"/>
                </a:solidFill>
              </a:defRPr>
            </a:lvl8pPr>
            <a:lvl9pPr lvl="8" rtl="0" algn="ctr">
              <a:lnSpc>
                <a:spcPct val="100000"/>
              </a:lnSpc>
              <a:spcBef>
                <a:spcPts val="0"/>
              </a:spcBef>
              <a:spcAft>
                <a:spcPts val="0"/>
              </a:spcAft>
              <a:buClr>
                <a:schemeClr val="dk1"/>
              </a:buClr>
              <a:buSzPts val="2000"/>
              <a:buNone/>
              <a:defRPr sz="2000">
                <a:solidFill>
                  <a:schemeClr val="dk1"/>
                </a:solidFill>
              </a:defRPr>
            </a:lvl9pPr>
          </a:lstStyle>
          <a:p/>
        </p:txBody>
      </p:sp>
      <p:sp>
        <p:nvSpPr>
          <p:cNvPr id="68" name="Google Shape;68;p5"/>
          <p:cNvSpPr txBox="1"/>
          <p:nvPr>
            <p:ph idx="4" type="subTitle"/>
          </p:nvPr>
        </p:nvSpPr>
        <p:spPr>
          <a:xfrm>
            <a:off x="4932074" y="3486150"/>
            <a:ext cx="2802000" cy="444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000"/>
              <a:buNone/>
              <a:defRPr b="1" sz="2000">
                <a:solidFill>
                  <a:schemeClr val="dk1"/>
                </a:solidFill>
                <a:latin typeface="Montserrat"/>
                <a:ea typeface="Montserrat"/>
                <a:cs typeface="Montserrat"/>
                <a:sym typeface="Montserrat"/>
              </a:defRPr>
            </a:lvl1pPr>
            <a:lvl2pPr lvl="1" rtl="0" algn="ctr">
              <a:lnSpc>
                <a:spcPct val="100000"/>
              </a:lnSpc>
              <a:spcBef>
                <a:spcPts val="0"/>
              </a:spcBef>
              <a:spcAft>
                <a:spcPts val="0"/>
              </a:spcAft>
              <a:buClr>
                <a:schemeClr val="dk1"/>
              </a:buClr>
              <a:buSzPts val="2000"/>
              <a:buNone/>
              <a:defRPr sz="2000">
                <a:solidFill>
                  <a:schemeClr val="dk1"/>
                </a:solidFill>
              </a:defRPr>
            </a:lvl2pPr>
            <a:lvl3pPr lvl="2" rtl="0" algn="ctr">
              <a:lnSpc>
                <a:spcPct val="100000"/>
              </a:lnSpc>
              <a:spcBef>
                <a:spcPts val="0"/>
              </a:spcBef>
              <a:spcAft>
                <a:spcPts val="0"/>
              </a:spcAft>
              <a:buClr>
                <a:schemeClr val="dk1"/>
              </a:buClr>
              <a:buSzPts val="2000"/>
              <a:buNone/>
              <a:defRPr sz="2000">
                <a:solidFill>
                  <a:schemeClr val="dk1"/>
                </a:solidFill>
              </a:defRPr>
            </a:lvl3pPr>
            <a:lvl4pPr lvl="3" rtl="0" algn="ctr">
              <a:lnSpc>
                <a:spcPct val="100000"/>
              </a:lnSpc>
              <a:spcBef>
                <a:spcPts val="0"/>
              </a:spcBef>
              <a:spcAft>
                <a:spcPts val="0"/>
              </a:spcAft>
              <a:buClr>
                <a:schemeClr val="dk1"/>
              </a:buClr>
              <a:buSzPts val="2000"/>
              <a:buNone/>
              <a:defRPr sz="2000">
                <a:solidFill>
                  <a:schemeClr val="dk1"/>
                </a:solidFill>
              </a:defRPr>
            </a:lvl4pPr>
            <a:lvl5pPr lvl="4" rtl="0" algn="ctr">
              <a:lnSpc>
                <a:spcPct val="100000"/>
              </a:lnSpc>
              <a:spcBef>
                <a:spcPts val="0"/>
              </a:spcBef>
              <a:spcAft>
                <a:spcPts val="0"/>
              </a:spcAft>
              <a:buClr>
                <a:schemeClr val="dk1"/>
              </a:buClr>
              <a:buSzPts val="2000"/>
              <a:buNone/>
              <a:defRPr sz="2000">
                <a:solidFill>
                  <a:schemeClr val="dk1"/>
                </a:solidFill>
              </a:defRPr>
            </a:lvl5pPr>
            <a:lvl6pPr lvl="5" rtl="0" algn="ctr">
              <a:lnSpc>
                <a:spcPct val="100000"/>
              </a:lnSpc>
              <a:spcBef>
                <a:spcPts val="0"/>
              </a:spcBef>
              <a:spcAft>
                <a:spcPts val="0"/>
              </a:spcAft>
              <a:buClr>
                <a:schemeClr val="dk1"/>
              </a:buClr>
              <a:buSzPts val="2000"/>
              <a:buNone/>
              <a:defRPr sz="2000">
                <a:solidFill>
                  <a:schemeClr val="dk1"/>
                </a:solidFill>
              </a:defRPr>
            </a:lvl6pPr>
            <a:lvl7pPr lvl="6" rtl="0" algn="ctr">
              <a:lnSpc>
                <a:spcPct val="100000"/>
              </a:lnSpc>
              <a:spcBef>
                <a:spcPts val="0"/>
              </a:spcBef>
              <a:spcAft>
                <a:spcPts val="0"/>
              </a:spcAft>
              <a:buClr>
                <a:schemeClr val="dk1"/>
              </a:buClr>
              <a:buSzPts val="2000"/>
              <a:buNone/>
              <a:defRPr sz="2000">
                <a:solidFill>
                  <a:schemeClr val="dk1"/>
                </a:solidFill>
              </a:defRPr>
            </a:lvl7pPr>
            <a:lvl8pPr lvl="7" rtl="0" algn="ctr">
              <a:lnSpc>
                <a:spcPct val="100000"/>
              </a:lnSpc>
              <a:spcBef>
                <a:spcPts val="0"/>
              </a:spcBef>
              <a:spcAft>
                <a:spcPts val="0"/>
              </a:spcAft>
              <a:buClr>
                <a:schemeClr val="dk1"/>
              </a:buClr>
              <a:buSzPts val="2000"/>
              <a:buNone/>
              <a:defRPr sz="2000">
                <a:solidFill>
                  <a:schemeClr val="dk1"/>
                </a:solidFill>
              </a:defRPr>
            </a:lvl8pPr>
            <a:lvl9pPr lvl="8" rtl="0" algn="ctr">
              <a:lnSpc>
                <a:spcPct val="100000"/>
              </a:lnSpc>
              <a:spcBef>
                <a:spcPts val="0"/>
              </a:spcBef>
              <a:spcAft>
                <a:spcPts val="0"/>
              </a:spcAft>
              <a:buClr>
                <a:schemeClr val="dk1"/>
              </a:buClr>
              <a:buSzPts val="2000"/>
              <a:buNone/>
              <a:defRPr sz="2000">
                <a:solidFill>
                  <a:schemeClr val="dk1"/>
                </a:solidFill>
              </a:defRPr>
            </a:lvl9pPr>
          </a:lstStyle>
          <a:p/>
        </p:txBody>
      </p:sp>
      <p:sp>
        <p:nvSpPr>
          <p:cNvPr id="69" name="Google Shape;69;p5"/>
          <p:cNvSpPr/>
          <p:nvPr/>
        </p:nvSpPr>
        <p:spPr>
          <a:xfrm rot="-4032455">
            <a:off x="3570119" y="4772726"/>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rgbClr val="95CF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5"/>
          <p:cNvSpPr/>
          <p:nvPr/>
        </p:nvSpPr>
        <p:spPr>
          <a:xfrm rot="5400000">
            <a:off x="494101" y="3140053"/>
            <a:ext cx="95100" cy="74098"/>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5"/>
          <p:cNvSpPr/>
          <p:nvPr/>
        </p:nvSpPr>
        <p:spPr>
          <a:xfrm rot="5400000">
            <a:off x="697638" y="4155607"/>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5"/>
          <p:cNvSpPr/>
          <p:nvPr/>
        </p:nvSpPr>
        <p:spPr>
          <a:xfrm rot="5400000">
            <a:off x="7833236" y="448620"/>
            <a:ext cx="104048"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3" name="Google Shape;73;p5"/>
          <p:cNvPicPr preferRelativeResize="0"/>
          <p:nvPr/>
        </p:nvPicPr>
        <p:blipFill>
          <a:blip r:embed="rId2">
            <a:alphaModFix/>
          </a:blip>
          <a:stretch>
            <a:fillRect/>
          </a:stretch>
        </p:blipFill>
        <p:spPr>
          <a:xfrm rot="7199991">
            <a:off x="-832922" y="126423"/>
            <a:ext cx="2749146" cy="1298134"/>
          </a:xfrm>
          <a:prstGeom prst="rect">
            <a:avLst/>
          </a:prstGeom>
          <a:noFill/>
          <a:ln>
            <a:noFill/>
          </a:ln>
        </p:spPr>
      </p:pic>
      <p:pic>
        <p:nvPicPr>
          <p:cNvPr id="74" name="Google Shape;74;p5"/>
          <p:cNvPicPr preferRelativeResize="0"/>
          <p:nvPr/>
        </p:nvPicPr>
        <p:blipFill>
          <a:blip r:embed="rId2">
            <a:alphaModFix/>
          </a:blip>
          <a:stretch>
            <a:fillRect/>
          </a:stretch>
        </p:blipFill>
        <p:spPr>
          <a:xfrm rot="-2700008">
            <a:off x="7440203" y="3692549"/>
            <a:ext cx="2749146" cy="1298134"/>
          </a:xfrm>
          <a:prstGeom prst="rect">
            <a:avLst/>
          </a:prstGeom>
          <a:noFill/>
          <a:ln>
            <a:noFill/>
          </a:ln>
        </p:spPr>
      </p:pic>
      <p:sp>
        <p:nvSpPr>
          <p:cNvPr id="75" name="Google Shape;75;p5"/>
          <p:cNvSpPr/>
          <p:nvPr/>
        </p:nvSpPr>
        <p:spPr>
          <a:xfrm>
            <a:off x="8570426" y="968940"/>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5"/>
          <p:cNvSpPr/>
          <p:nvPr/>
        </p:nvSpPr>
        <p:spPr>
          <a:xfrm>
            <a:off x="8202208" y="15350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5"/>
          <p:cNvSpPr/>
          <p:nvPr/>
        </p:nvSpPr>
        <p:spPr>
          <a:xfrm rot="1746969">
            <a:off x="7977821" y="2773210"/>
            <a:ext cx="97672" cy="140963"/>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5"/>
          <p:cNvSpPr/>
          <p:nvPr/>
        </p:nvSpPr>
        <p:spPr>
          <a:xfrm>
            <a:off x="869033" y="22152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9" name="Shape 79"/>
        <p:cNvGrpSpPr/>
        <p:nvPr/>
      </p:nvGrpSpPr>
      <p:grpSpPr>
        <a:xfrm>
          <a:off x="0" y="0"/>
          <a:ext cx="0" cy="0"/>
          <a:chOff x="0" y="0"/>
          <a:chExt cx="0" cy="0"/>
        </a:xfrm>
      </p:grpSpPr>
      <p:pic>
        <p:nvPicPr>
          <p:cNvPr id="80" name="Google Shape;80;p6"/>
          <p:cNvPicPr preferRelativeResize="0"/>
          <p:nvPr/>
        </p:nvPicPr>
        <p:blipFill>
          <a:blip r:embed="rId2">
            <a:alphaModFix/>
          </a:blip>
          <a:stretch>
            <a:fillRect/>
          </a:stretch>
        </p:blipFill>
        <p:spPr>
          <a:xfrm rot="7204250">
            <a:off x="-53162" y="-566074"/>
            <a:ext cx="652100" cy="2018550"/>
          </a:xfrm>
          <a:prstGeom prst="rect">
            <a:avLst/>
          </a:prstGeom>
          <a:noFill/>
          <a:ln>
            <a:noFill/>
          </a:ln>
        </p:spPr>
      </p:pic>
      <p:pic>
        <p:nvPicPr>
          <p:cNvPr id="81" name="Google Shape;81;p6"/>
          <p:cNvPicPr preferRelativeResize="0"/>
          <p:nvPr/>
        </p:nvPicPr>
        <p:blipFill>
          <a:blip r:embed="rId3">
            <a:alphaModFix/>
          </a:blip>
          <a:stretch>
            <a:fillRect/>
          </a:stretch>
        </p:blipFill>
        <p:spPr>
          <a:xfrm>
            <a:off x="140788" y="290838"/>
            <a:ext cx="1233875" cy="839375"/>
          </a:xfrm>
          <a:prstGeom prst="rect">
            <a:avLst/>
          </a:prstGeom>
          <a:noFill/>
          <a:ln>
            <a:noFill/>
          </a:ln>
        </p:spPr>
      </p:pic>
      <p:sp>
        <p:nvSpPr>
          <p:cNvPr id="82" name="Google Shape;82;p6"/>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83" name="Google Shape;83;p6"/>
          <p:cNvGrpSpPr/>
          <p:nvPr/>
        </p:nvGrpSpPr>
        <p:grpSpPr>
          <a:xfrm rot="5400000">
            <a:off x="2236318" y="-1742866"/>
            <a:ext cx="4783948" cy="8447828"/>
            <a:chOff x="463599" y="-1667091"/>
            <a:chExt cx="3663615" cy="6469466"/>
          </a:xfrm>
        </p:grpSpPr>
        <p:sp>
          <p:nvSpPr>
            <p:cNvPr id="84" name="Google Shape;84;p6"/>
            <p:cNvSpPr/>
            <p:nvPr/>
          </p:nvSpPr>
          <p:spPr>
            <a:xfrm rot="-5201321">
              <a:off x="2690723" y="-1678718"/>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6"/>
            <p:cNvSpPr/>
            <p:nvPr/>
          </p:nvSpPr>
          <p:spPr>
            <a:xfrm rot="-9432399">
              <a:off x="4002316" y="3474522"/>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6"/>
            <p:cNvSpPr/>
            <p:nvPr/>
          </p:nvSpPr>
          <p:spPr>
            <a:xfrm>
              <a:off x="2748025" y="474563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6"/>
            <p:cNvSpPr/>
            <p:nvPr/>
          </p:nvSpPr>
          <p:spPr>
            <a:xfrm>
              <a:off x="3694447" y="461546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6"/>
            <p:cNvSpPr/>
            <p:nvPr/>
          </p:nvSpPr>
          <p:spPr>
            <a:xfrm>
              <a:off x="463599"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6"/>
            <p:cNvSpPr/>
            <p:nvPr/>
          </p:nvSpPr>
          <p:spPr>
            <a:xfrm rot="-4715776">
              <a:off x="3711525" y="-1519191"/>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6"/>
            <p:cNvSpPr/>
            <p:nvPr/>
          </p:nvSpPr>
          <p:spPr>
            <a:xfrm>
              <a:off x="3905507" y="2658234"/>
              <a:ext cx="6401" cy="3693"/>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6"/>
            <p:cNvSpPr/>
            <p:nvPr/>
          </p:nvSpPr>
          <p:spPr>
            <a:xfrm rot="-3652980">
              <a:off x="1615293" y="4604721"/>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 name="Google Shape;92;p6"/>
          <p:cNvGrpSpPr/>
          <p:nvPr/>
        </p:nvGrpSpPr>
        <p:grpSpPr>
          <a:xfrm>
            <a:off x="8340325" y="336450"/>
            <a:ext cx="415325" cy="478075"/>
            <a:chOff x="-1159325" y="2189850"/>
            <a:chExt cx="415325" cy="478075"/>
          </a:xfrm>
        </p:grpSpPr>
        <p:sp>
          <p:nvSpPr>
            <p:cNvPr id="93" name="Google Shape;93;p6"/>
            <p:cNvSpPr/>
            <p:nvPr/>
          </p:nvSpPr>
          <p:spPr>
            <a:xfrm>
              <a:off x="-853275" y="2518450"/>
              <a:ext cx="109275" cy="149475"/>
            </a:xfrm>
            <a:custGeom>
              <a:rect b="b" l="l" r="r" t="t"/>
              <a:pathLst>
                <a:path extrusionOk="0" h="5979" w="4371">
                  <a:moveTo>
                    <a:pt x="1775" y="1"/>
                  </a:moveTo>
                  <a:cubicBezTo>
                    <a:pt x="1752" y="1"/>
                    <a:pt x="1727" y="3"/>
                    <a:pt x="1702" y="7"/>
                  </a:cubicBezTo>
                  <a:cubicBezTo>
                    <a:pt x="1502" y="41"/>
                    <a:pt x="1469" y="241"/>
                    <a:pt x="1502" y="441"/>
                  </a:cubicBezTo>
                  <a:cubicBezTo>
                    <a:pt x="1502" y="508"/>
                    <a:pt x="1502" y="574"/>
                    <a:pt x="1535" y="608"/>
                  </a:cubicBezTo>
                  <a:cubicBezTo>
                    <a:pt x="1602" y="1108"/>
                    <a:pt x="1469" y="1542"/>
                    <a:pt x="1235" y="1942"/>
                  </a:cubicBezTo>
                  <a:cubicBezTo>
                    <a:pt x="1035" y="2342"/>
                    <a:pt x="768" y="2676"/>
                    <a:pt x="334" y="2809"/>
                  </a:cubicBezTo>
                  <a:cubicBezTo>
                    <a:pt x="201" y="2843"/>
                    <a:pt x="134" y="2876"/>
                    <a:pt x="1" y="2909"/>
                  </a:cubicBezTo>
                  <a:cubicBezTo>
                    <a:pt x="34" y="3043"/>
                    <a:pt x="34" y="3143"/>
                    <a:pt x="34" y="3209"/>
                  </a:cubicBezTo>
                  <a:cubicBezTo>
                    <a:pt x="34" y="3543"/>
                    <a:pt x="201" y="3676"/>
                    <a:pt x="535" y="3710"/>
                  </a:cubicBezTo>
                  <a:cubicBezTo>
                    <a:pt x="601" y="3710"/>
                    <a:pt x="635" y="3743"/>
                    <a:pt x="701" y="3743"/>
                  </a:cubicBezTo>
                  <a:cubicBezTo>
                    <a:pt x="1168" y="3777"/>
                    <a:pt x="1469" y="4010"/>
                    <a:pt x="1602" y="4477"/>
                  </a:cubicBezTo>
                  <a:cubicBezTo>
                    <a:pt x="1735" y="4877"/>
                    <a:pt x="1835" y="5278"/>
                    <a:pt x="2002" y="5711"/>
                  </a:cubicBezTo>
                  <a:cubicBezTo>
                    <a:pt x="2036" y="5811"/>
                    <a:pt x="2202" y="5978"/>
                    <a:pt x="2302" y="5978"/>
                  </a:cubicBezTo>
                  <a:cubicBezTo>
                    <a:pt x="2503" y="5978"/>
                    <a:pt x="2703" y="5945"/>
                    <a:pt x="2736" y="5678"/>
                  </a:cubicBezTo>
                  <a:cubicBezTo>
                    <a:pt x="2736" y="5511"/>
                    <a:pt x="2769" y="5344"/>
                    <a:pt x="2769" y="5144"/>
                  </a:cubicBezTo>
                  <a:cubicBezTo>
                    <a:pt x="2803" y="4911"/>
                    <a:pt x="2870" y="4644"/>
                    <a:pt x="2903" y="4377"/>
                  </a:cubicBezTo>
                  <a:cubicBezTo>
                    <a:pt x="2936" y="4244"/>
                    <a:pt x="2970" y="4110"/>
                    <a:pt x="3003" y="3977"/>
                  </a:cubicBezTo>
                  <a:cubicBezTo>
                    <a:pt x="3036" y="3910"/>
                    <a:pt x="3070" y="3843"/>
                    <a:pt x="3103" y="3810"/>
                  </a:cubicBezTo>
                  <a:cubicBezTo>
                    <a:pt x="3070" y="3576"/>
                    <a:pt x="3203" y="3443"/>
                    <a:pt x="3370" y="3310"/>
                  </a:cubicBezTo>
                  <a:lnTo>
                    <a:pt x="3770" y="2909"/>
                  </a:lnTo>
                  <a:cubicBezTo>
                    <a:pt x="3804" y="2742"/>
                    <a:pt x="3870" y="2642"/>
                    <a:pt x="4070" y="2642"/>
                  </a:cubicBezTo>
                  <a:cubicBezTo>
                    <a:pt x="4170" y="2642"/>
                    <a:pt x="4271" y="2576"/>
                    <a:pt x="4371" y="2542"/>
                  </a:cubicBezTo>
                  <a:cubicBezTo>
                    <a:pt x="4337" y="2009"/>
                    <a:pt x="4337" y="1975"/>
                    <a:pt x="3804" y="1942"/>
                  </a:cubicBezTo>
                  <a:cubicBezTo>
                    <a:pt x="3236" y="1909"/>
                    <a:pt x="2836" y="1708"/>
                    <a:pt x="2603" y="1175"/>
                  </a:cubicBezTo>
                  <a:cubicBezTo>
                    <a:pt x="2436" y="874"/>
                    <a:pt x="2302" y="608"/>
                    <a:pt x="2169" y="307"/>
                  </a:cubicBezTo>
                  <a:cubicBezTo>
                    <a:pt x="2081" y="103"/>
                    <a:pt x="1943" y="1"/>
                    <a:pt x="17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6"/>
            <p:cNvSpPr/>
            <p:nvPr/>
          </p:nvSpPr>
          <p:spPr>
            <a:xfrm>
              <a:off x="-759025" y="2582000"/>
              <a:ext cx="15025" cy="9200"/>
            </a:xfrm>
            <a:custGeom>
              <a:rect b="b" l="l" r="r" t="t"/>
              <a:pathLst>
                <a:path extrusionOk="0" h="368" w="601">
                  <a:moveTo>
                    <a:pt x="601" y="0"/>
                  </a:moveTo>
                  <a:lnTo>
                    <a:pt x="601" y="0"/>
                  </a:lnTo>
                  <a:cubicBezTo>
                    <a:pt x="501" y="34"/>
                    <a:pt x="400" y="100"/>
                    <a:pt x="300" y="100"/>
                  </a:cubicBezTo>
                  <a:cubicBezTo>
                    <a:pt x="100" y="100"/>
                    <a:pt x="34" y="200"/>
                    <a:pt x="0" y="367"/>
                  </a:cubicBezTo>
                  <a:cubicBezTo>
                    <a:pt x="267" y="334"/>
                    <a:pt x="501" y="301"/>
                    <a:pt x="601" y="0"/>
                  </a:cubicBezTo>
                  <a:close/>
                </a:path>
              </a:pathLst>
            </a:custGeom>
            <a:solidFill>
              <a:srgbClr val="D1A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6"/>
            <p:cNvSpPr/>
            <p:nvPr/>
          </p:nvSpPr>
          <p:spPr>
            <a:xfrm>
              <a:off x="-776550" y="2601175"/>
              <a:ext cx="10875" cy="12525"/>
            </a:xfrm>
            <a:custGeom>
              <a:rect b="b" l="l" r="r" t="t"/>
              <a:pathLst>
                <a:path extrusionOk="0" h="501" w="435">
                  <a:moveTo>
                    <a:pt x="301" y="1"/>
                  </a:moveTo>
                  <a:cubicBezTo>
                    <a:pt x="134" y="134"/>
                    <a:pt x="1" y="267"/>
                    <a:pt x="34" y="501"/>
                  </a:cubicBezTo>
                  <a:lnTo>
                    <a:pt x="434" y="1"/>
                  </a:lnTo>
                  <a:close/>
                </a:path>
              </a:pathLst>
            </a:custGeom>
            <a:solidFill>
              <a:srgbClr val="EADB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6"/>
            <p:cNvSpPr/>
            <p:nvPr/>
          </p:nvSpPr>
          <p:spPr>
            <a:xfrm>
              <a:off x="-769050" y="2591175"/>
              <a:ext cx="10050" cy="10025"/>
            </a:xfrm>
            <a:custGeom>
              <a:rect b="b" l="l" r="r" t="t"/>
              <a:pathLst>
                <a:path extrusionOk="0" h="401" w="402">
                  <a:moveTo>
                    <a:pt x="401" y="0"/>
                  </a:moveTo>
                  <a:lnTo>
                    <a:pt x="1" y="401"/>
                  </a:lnTo>
                  <a:lnTo>
                    <a:pt x="134" y="401"/>
                  </a:lnTo>
                  <a:lnTo>
                    <a:pt x="401" y="0"/>
                  </a:lnTo>
                  <a:close/>
                </a:path>
              </a:pathLst>
            </a:custGeom>
            <a:solidFill>
              <a:srgbClr val="DCC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6"/>
            <p:cNvSpPr/>
            <p:nvPr/>
          </p:nvSpPr>
          <p:spPr>
            <a:xfrm>
              <a:off x="-780725" y="2617850"/>
              <a:ext cx="2525" cy="10025"/>
            </a:xfrm>
            <a:custGeom>
              <a:rect b="b" l="l" r="r" t="t"/>
              <a:pathLst>
                <a:path extrusionOk="0" h="401" w="101">
                  <a:moveTo>
                    <a:pt x="1" y="401"/>
                  </a:moveTo>
                  <a:cubicBezTo>
                    <a:pt x="34" y="268"/>
                    <a:pt x="68" y="134"/>
                    <a:pt x="101" y="1"/>
                  </a:cubicBezTo>
                  <a:cubicBezTo>
                    <a:pt x="68" y="134"/>
                    <a:pt x="34" y="268"/>
                    <a:pt x="1" y="401"/>
                  </a:cubicBezTo>
                  <a:close/>
                </a:path>
              </a:pathLst>
            </a:custGeom>
            <a:solidFill>
              <a:srgbClr val="EADB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6"/>
            <p:cNvSpPr/>
            <p:nvPr/>
          </p:nvSpPr>
          <p:spPr>
            <a:xfrm>
              <a:off x="-778225" y="2613675"/>
              <a:ext cx="2550" cy="4200"/>
            </a:xfrm>
            <a:custGeom>
              <a:rect b="b" l="l" r="r" t="t"/>
              <a:pathLst>
                <a:path extrusionOk="0" h="168" w="102">
                  <a:moveTo>
                    <a:pt x="1" y="168"/>
                  </a:moveTo>
                  <a:cubicBezTo>
                    <a:pt x="34" y="101"/>
                    <a:pt x="68" y="68"/>
                    <a:pt x="101" y="1"/>
                  </a:cubicBezTo>
                  <a:cubicBezTo>
                    <a:pt x="68" y="68"/>
                    <a:pt x="34" y="101"/>
                    <a:pt x="1" y="168"/>
                  </a:cubicBezTo>
                  <a:close/>
                </a:path>
              </a:pathLst>
            </a:custGeom>
            <a:solidFill>
              <a:srgbClr val="EADB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 name="Google Shape;99;p6"/>
            <p:cNvGrpSpPr/>
            <p:nvPr/>
          </p:nvGrpSpPr>
          <p:grpSpPr>
            <a:xfrm>
              <a:off x="-1159325" y="2189850"/>
              <a:ext cx="147625" cy="176325"/>
              <a:chOff x="-1159325" y="2189850"/>
              <a:chExt cx="147625" cy="176325"/>
            </a:xfrm>
          </p:grpSpPr>
          <p:sp>
            <p:nvSpPr>
              <p:cNvPr id="100" name="Google Shape;100;p6"/>
              <p:cNvSpPr/>
              <p:nvPr/>
            </p:nvSpPr>
            <p:spPr>
              <a:xfrm>
                <a:off x="-1159325" y="2189850"/>
                <a:ext cx="147625" cy="173675"/>
              </a:xfrm>
              <a:custGeom>
                <a:rect b="b" l="l" r="r" t="t"/>
                <a:pathLst>
                  <a:path extrusionOk="0" h="6947" w="5905">
                    <a:moveTo>
                      <a:pt x="2836" y="2177"/>
                    </a:moveTo>
                    <a:cubicBezTo>
                      <a:pt x="2869" y="2177"/>
                      <a:pt x="2869" y="2210"/>
                      <a:pt x="2903" y="2210"/>
                    </a:cubicBezTo>
                    <a:cubicBezTo>
                      <a:pt x="2869" y="2243"/>
                      <a:pt x="2869" y="2277"/>
                      <a:pt x="2869" y="2277"/>
                    </a:cubicBezTo>
                    <a:cubicBezTo>
                      <a:pt x="2836" y="2277"/>
                      <a:pt x="2803" y="2243"/>
                      <a:pt x="2803" y="2243"/>
                    </a:cubicBezTo>
                    <a:cubicBezTo>
                      <a:pt x="2803" y="2210"/>
                      <a:pt x="2836" y="2210"/>
                      <a:pt x="2836" y="2177"/>
                    </a:cubicBezTo>
                    <a:close/>
                    <a:moveTo>
                      <a:pt x="1569" y="3578"/>
                    </a:moveTo>
                    <a:cubicBezTo>
                      <a:pt x="1602" y="3611"/>
                      <a:pt x="1635" y="3611"/>
                      <a:pt x="1702" y="3611"/>
                    </a:cubicBezTo>
                    <a:cubicBezTo>
                      <a:pt x="1669" y="3644"/>
                      <a:pt x="1669" y="3644"/>
                      <a:pt x="1635" y="3678"/>
                    </a:cubicBezTo>
                    <a:cubicBezTo>
                      <a:pt x="1602" y="3711"/>
                      <a:pt x="1535" y="3744"/>
                      <a:pt x="1468" y="3778"/>
                    </a:cubicBezTo>
                    <a:cubicBezTo>
                      <a:pt x="1402" y="3744"/>
                      <a:pt x="1368" y="3711"/>
                      <a:pt x="1235" y="3611"/>
                    </a:cubicBezTo>
                    <a:cubicBezTo>
                      <a:pt x="1402" y="3611"/>
                      <a:pt x="1468" y="3611"/>
                      <a:pt x="1569" y="3578"/>
                    </a:cubicBezTo>
                    <a:close/>
                    <a:moveTo>
                      <a:pt x="2694" y="4515"/>
                    </a:moveTo>
                    <a:cubicBezTo>
                      <a:pt x="2747" y="4515"/>
                      <a:pt x="2797" y="4557"/>
                      <a:pt x="2903" y="4645"/>
                    </a:cubicBezTo>
                    <a:cubicBezTo>
                      <a:pt x="2769" y="4645"/>
                      <a:pt x="2669" y="4612"/>
                      <a:pt x="2503" y="4612"/>
                    </a:cubicBezTo>
                    <a:cubicBezTo>
                      <a:pt x="2597" y="4549"/>
                      <a:pt x="2647" y="4515"/>
                      <a:pt x="2694" y="4515"/>
                    </a:cubicBezTo>
                    <a:close/>
                    <a:moveTo>
                      <a:pt x="2903" y="4645"/>
                    </a:moveTo>
                    <a:lnTo>
                      <a:pt x="2903" y="4645"/>
                    </a:lnTo>
                    <a:cubicBezTo>
                      <a:pt x="2936" y="4678"/>
                      <a:pt x="2970" y="4712"/>
                      <a:pt x="3003" y="4745"/>
                    </a:cubicBezTo>
                    <a:cubicBezTo>
                      <a:pt x="3003" y="4779"/>
                      <a:pt x="3036" y="4812"/>
                      <a:pt x="3070" y="4879"/>
                    </a:cubicBezTo>
                    <a:cubicBezTo>
                      <a:pt x="3036" y="4845"/>
                      <a:pt x="3003" y="4845"/>
                      <a:pt x="3003" y="4845"/>
                    </a:cubicBezTo>
                    <a:cubicBezTo>
                      <a:pt x="2970" y="4779"/>
                      <a:pt x="2936" y="4712"/>
                      <a:pt x="2903" y="4645"/>
                    </a:cubicBezTo>
                    <a:close/>
                    <a:moveTo>
                      <a:pt x="2949" y="1"/>
                    </a:moveTo>
                    <a:cubicBezTo>
                      <a:pt x="2674" y="1"/>
                      <a:pt x="2588" y="99"/>
                      <a:pt x="2503" y="442"/>
                    </a:cubicBezTo>
                    <a:cubicBezTo>
                      <a:pt x="2402" y="842"/>
                      <a:pt x="2336" y="1243"/>
                      <a:pt x="2202" y="1643"/>
                    </a:cubicBezTo>
                    <a:cubicBezTo>
                      <a:pt x="2002" y="2343"/>
                      <a:pt x="1702" y="2977"/>
                      <a:pt x="1001" y="3344"/>
                    </a:cubicBezTo>
                    <a:cubicBezTo>
                      <a:pt x="735" y="3478"/>
                      <a:pt x="468" y="3578"/>
                      <a:pt x="201" y="3744"/>
                    </a:cubicBezTo>
                    <a:cubicBezTo>
                      <a:pt x="134" y="3778"/>
                      <a:pt x="1" y="3878"/>
                      <a:pt x="1" y="3978"/>
                    </a:cubicBezTo>
                    <a:cubicBezTo>
                      <a:pt x="34" y="4078"/>
                      <a:pt x="101" y="4178"/>
                      <a:pt x="201" y="4278"/>
                    </a:cubicBezTo>
                    <a:cubicBezTo>
                      <a:pt x="268" y="4312"/>
                      <a:pt x="368" y="4345"/>
                      <a:pt x="468" y="4345"/>
                    </a:cubicBezTo>
                    <a:cubicBezTo>
                      <a:pt x="868" y="4345"/>
                      <a:pt x="1202" y="4545"/>
                      <a:pt x="1535" y="4712"/>
                    </a:cubicBezTo>
                    <a:cubicBezTo>
                      <a:pt x="2002" y="4945"/>
                      <a:pt x="2302" y="5279"/>
                      <a:pt x="2436" y="5779"/>
                    </a:cubicBezTo>
                    <a:cubicBezTo>
                      <a:pt x="2536" y="6113"/>
                      <a:pt x="2669" y="6446"/>
                      <a:pt x="2803" y="6747"/>
                    </a:cubicBezTo>
                    <a:cubicBezTo>
                      <a:pt x="2970" y="6813"/>
                      <a:pt x="3103" y="6880"/>
                      <a:pt x="3236" y="6947"/>
                    </a:cubicBezTo>
                    <a:cubicBezTo>
                      <a:pt x="3303" y="6847"/>
                      <a:pt x="3437" y="6747"/>
                      <a:pt x="3437" y="6680"/>
                    </a:cubicBezTo>
                    <a:cubicBezTo>
                      <a:pt x="3403" y="6180"/>
                      <a:pt x="3703" y="5813"/>
                      <a:pt x="3837" y="5379"/>
                    </a:cubicBezTo>
                    <a:cubicBezTo>
                      <a:pt x="4037" y="4745"/>
                      <a:pt x="4704" y="4645"/>
                      <a:pt x="5004" y="4178"/>
                    </a:cubicBezTo>
                    <a:cubicBezTo>
                      <a:pt x="5023" y="4179"/>
                      <a:pt x="5040" y="4180"/>
                      <a:pt x="5057" y="4180"/>
                    </a:cubicBezTo>
                    <a:cubicBezTo>
                      <a:pt x="5538" y="4180"/>
                      <a:pt x="5551" y="3734"/>
                      <a:pt x="5905" y="3444"/>
                    </a:cubicBezTo>
                    <a:cubicBezTo>
                      <a:pt x="5605" y="3344"/>
                      <a:pt x="5438" y="3244"/>
                      <a:pt x="5238" y="3211"/>
                    </a:cubicBezTo>
                    <a:cubicBezTo>
                      <a:pt x="4804" y="3144"/>
                      <a:pt x="4504" y="2911"/>
                      <a:pt x="4270" y="2577"/>
                    </a:cubicBezTo>
                    <a:cubicBezTo>
                      <a:pt x="3670" y="1810"/>
                      <a:pt x="3403" y="909"/>
                      <a:pt x="3103" y="8"/>
                    </a:cubicBezTo>
                    <a:cubicBezTo>
                      <a:pt x="3046" y="4"/>
                      <a:pt x="2995" y="1"/>
                      <a:pt x="2949"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6"/>
              <p:cNvSpPr/>
              <p:nvPr/>
            </p:nvSpPr>
            <p:spPr>
              <a:xfrm>
                <a:off x="-1089275" y="2358500"/>
                <a:ext cx="10875" cy="7675"/>
              </a:xfrm>
              <a:custGeom>
                <a:rect b="b" l="l" r="r" t="t"/>
                <a:pathLst>
                  <a:path extrusionOk="0" h="307" w="435">
                    <a:moveTo>
                      <a:pt x="1" y="1"/>
                    </a:moveTo>
                    <a:cubicBezTo>
                      <a:pt x="72" y="120"/>
                      <a:pt x="127" y="307"/>
                      <a:pt x="249" y="307"/>
                    </a:cubicBezTo>
                    <a:cubicBezTo>
                      <a:pt x="298" y="307"/>
                      <a:pt x="358" y="277"/>
                      <a:pt x="434" y="201"/>
                    </a:cubicBezTo>
                    <a:cubicBezTo>
                      <a:pt x="301" y="134"/>
                      <a:pt x="168" y="67"/>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6"/>
              <p:cNvSpPr/>
              <p:nvPr/>
            </p:nvSpPr>
            <p:spPr>
              <a:xfrm>
                <a:off x="-1096775" y="2302725"/>
                <a:ext cx="10025" cy="3275"/>
              </a:xfrm>
              <a:custGeom>
                <a:rect b="b" l="l" r="r" t="t"/>
                <a:pathLst>
                  <a:path extrusionOk="0" h="131" w="401">
                    <a:moveTo>
                      <a:pt x="192" y="0"/>
                    </a:moveTo>
                    <a:cubicBezTo>
                      <a:pt x="145" y="0"/>
                      <a:pt x="95" y="34"/>
                      <a:pt x="1" y="97"/>
                    </a:cubicBezTo>
                    <a:cubicBezTo>
                      <a:pt x="167" y="97"/>
                      <a:pt x="267" y="130"/>
                      <a:pt x="401" y="130"/>
                    </a:cubicBezTo>
                    <a:cubicBezTo>
                      <a:pt x="295" y="42"/>
                      <a:pt x="245" y="0"/>
                      <a:pt x="192" y="0"/>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6"/>
              <p:cNvSpPr/>
              <p:nvPr/>
            </p:nvSpPr>
            <p:spPr>
              <a:xfrm>
                <a:off x="-1128475" y="2279275"/>
                <a:ext cx="8375" cy="5025"/>
              </a:xfrm>
              <a:custGeom>
                <a:rect b="b" l="l" r="r" t="t"/>
                <a:pathLst>
                  <a:path extrusionOk="0" h="201" w="335">
                    <a:moveTo>
                      <a:pt x="335" y="1"/>
                    </a:moveTo>
                    <a:cubicBezTo>
                      <a:pt x="234" y="34"/>
                      <a:pt x="168" y="34"/>
                      <a:pt x="1" y="34"/>
                    </a:cubicBezTo>
                    <a:cubicBezTo>
                      <a:pt x="134" y="134"/>
                      <a:pt x="168" y="167"/>
                      <a:pt x="234" y="201"/>
                    </a:cubicBezTo>
                    <a:cubicBezTo>
                      <a:pt x="268" y="167"/>
                      <a:pt x="301" y="134"/>
                      <a:pt x="335" y="101"/>
                    </a:cubicBezTo>
                    <a:cubicBezTo>
                      <a:pt x="335" y="67"/>
                      <a:pt x="335" y="34"/>
                      <a:pt x="335"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6"/>
              <p:cNvSpPr/>
              <p:nvPr/>
            </p:nvSpPr>
            <p:spPr>
              <a:xfrm>
                <a:off x="-1122625" y="2281775"/>
                <a:ext cx="4200" cy="2525"/>
              </a:xfrm>
              <a:custGeom>
                <a:rect b="b" l="l" r="r" t="t"/>
                <a:pathLst>
                  <a:path extrusionOk="0" h="101" w="168">
                    <a:moveTo>
                      <a:pt x="101" y="1"/>
                    </a:moveTo>
                    <a:cubicBezTo>
                      <a:pt x="67" y="34"/>
                      <a:pt x="34" y="67"/>
                      <a:pt x="0" y="101"/>
                    </a:cubicBezTo>
                    <a:cubicBezTo>
                      <a:pt x="67" y="67"/>
                      <a:pt x="134" y="34"/>
                      <a:pt x="167"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6"/>
              <p:cNvSpPr/>
              <p:nvPr/>
            </p:nvSpPr>
            <p:spPr>
              <a:xfrm>
                <a:off x="-1089275" y="2244250"/>
                <a:ext cx="2525" cy="2525"/>
              </a:xfrm>
              <a:custGeom>
                <a:rect b="b" l="l" r="r" t="t"/>
                <a:pathLst>
                  <a:path extrusionOk="0" h="101" w="101">
                    <a:moveTo>
                      <a:pt x="34" y="1"/>
                    </a:moveTo>
                    <a:cubicBezTo>
                      <a:pt x="34" y="34"/>
                      <a:pt x="1" y="34"/>
                      <a:pt x="1" y="67"/>
                    </a:cubicBezTo>
                    <a:cubicBezTo>
                      <a:pt x="1" y="67"/>
                      <a:pt x="34" y="101"/>
                      <a:pt x="67" y="101"/>
                    </a:cubicBezTo>
                    <a:cubicBezTo>
                      <a:pt x="67" y="101"/>
                      <a:pt x="67" y="67"/>
                      <a:pt x="101" y="34"/>
                    </a:cubicBezTo>
                    <a:cubicBezTo>
                      <a:pt x="67" y="34"/>
                      <a:pt x="67" y="1"/>
                      <a:pt x="34"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6"/>
              <p:cNvSpPr/>
              <p:nvPr/>
            </p:nvSpPr>
            <p:spPr>
              <a:xfrm>
                <a:off x="-1120125" y="2279275"/>
                <a:ext cx="3350" cy="2525"/>
              </a:xfrm>
              <a:custGeom>
                <a:rect b="b" l="l" r="r" t="t"/>
                <a:pathLst>
                  <a:path extrusionOk="0" h="101" w="134">
                    <a:moveTo>
                      <a:pt x="1" y="1"/>
                    </a:moveTo>
                    <a:cubicBezTo>
                      <a:pt x="1" y="34"/>
                      <a:pt x="1" y="67"/>
                      <a:pt x="1" y="101"/>
                    </a:cubicBezTo>
                    <a:lnTo>
                      <a:pt x="67" y="101"/>
                    </a:lnTo>
                    <a:cubicBezTo>
                      <a:pt x="101" y="67"/>
                      <a:pt x="101" y="67"/>
                      <a:pt x="134" y="34"/>
                    </a:cubicBezTo>
                    <a:cubicBezTo>
                      <a:pt x="67" y="34"/>
                      <a:pt x="34" y="34"/>
                      <a:pt x="1"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6"/>
              <p:cNvSpPr/>
              <p:nvPr/>
            </p:nvSpPr>
            <p:spPr>
              <a:xfrm>
                <a:off x="-1084275" y="2308475"/>
                <a:ext cx="1700" cy="3350"/>
              </a:xfrm>
              <a:custGeom>
                <a:rect b="b" l="l" r="r" t="t"/>
                <a:pathLst>
                  <a:path extrusionOk="0" h="134" w="68">
                    <a:moveTo>
                      <a:pt x="1" y="0"/>
                    </a:moveTo>
                    <a:cubicBezTo>
                      <a:pt x="1" y="34"/>
                      <a:pt x="1" y="67"/>
                      <a:pt x="1" y="100"/>
                    </a:cubicBezTo>
                    <a:cubicBezTo>
                      <a:pt x="1" y="100"/>
                      <a:pt x="34" y="100"/>
                      <a:pt x="68" y="134"/>
                    </a:cubicBezTo>
                    <a:cubicBezTo>
                      <a:pt x="34" y="67"/>
                      <a:pt x="1" y="34"/>
                      <a:pt x="1" y="0"/>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6"/>
              <p:cNvSpPr/>
              <p:nvPr/>
            </p:nvSpPr>
            <p:spPr>
              <a:xfrm>
                <a:off x="-1086775" y="2305975"/>
                <a:ext cx="2525" cy="5025"/>
              </a:xfrm>
              <a:custGeom>
                <a:rect b="b" l="l" r="r" t="t"/>
                <a:pathLst>
                  <a:path extrusionOk="0" h="201" w="101">
                    <a:moveTo>
                      <a:pt x="1" y="0"/>
                    </a:moveTo>
                    <a:cubicBezTo>
                      <a:pt x="34" y="67"/>
                      <a:pt x="68" y="134"/>
                      <a:pt x="101" y="200"/>
                    </a:cubicBezTo>
                    <a:cubicBezTo>
                      <a:pt x="101" y="167"/>
                      <a:pt x="101" y="134"/>
                      <a:pt x="101" y="100"/>
                    </a:cubicBezTo>
                    <a:cubicBezTo>
                      <a:pt x="68" y="67"/>
                      <a:pt x="34" y="33"/>
                      <a:pt x="1" y="0"/>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 name="Google Shape;109;p6"/>
            <p:cNvGrpSpPr/>
            <p:nvPr/>
          </p:nvGrpSpPr>
          <p:grpSpPr>
            <a:xfrm>
              <a:off x="-951675" y="2298350"/>
              <a:ext cx="114275" cy="142100"/>
              <a:chOff x="-951675" y="2298350"/>
              <a:chExt cx="114275" cy="142100"/>
            </a:xfrm>
          </p:grpSpPr>
          <p:sp>
            <p:nvSpPr>
              <p:cNvPr id="110" name="Google Shape;110;p6"/>
              <p:cNvSpPr/>
              <p:nvPr/>
            </p:nvSpPr>
            <p:spPr>
              <a:xfrm>
                <a:off x="-951675" y="2298350"/>
                <a:ext cx="114275" cy="142100"/>
              </a:xfrm>
              <a:custGeom>
                <a:rect b="b" l="l" r="r" t="t"/>
                <a:pathLst>
                  <a:path extrusionOk="0" h="5684" w="4571">
                    <a:moveTo>
                      <a:pt x="2069" y="1539"/>
                    </a:moveTo>
                    <a:cubicBezTo>
                      <a:pt x="2102" y="1573"/>
                      <a:pt x="2102" y="1573"/>
                      <a:pt x="2102" y="1573"/>
                    </a:cubicBezTo>
                    <a:cubicBezTo>
                      <a:pt x="2069" y="1606"/>
                      <a:pt x="2069" y="1606"/>
                      <a:pt x="2035" y="1606"/>
                    </a:cubicBezTo>
                    <a:lnTo>
                      <a:pt x="2002" y="1606"/>
                    </a:lnTo>
                    <a:cubicBezTo>
                      <a:pt x="2035" y="1573"/>
                      <a:pt x="2035" y="1573"/>
                      <a:pt x="2069" y="1539"/>
                    </a:cubicBezTo>
                    <a:close/>
                    <a:moveTo>
                      <a:pt x="1001" y="2807"/>
                    </a:moveTo>
                    <a:cubicBezTo>
                      <a:pt x="1001" y="2807"/>
                      <a:pt x="1035" y="2840"/>
                      <a:pt x="1035" y="2874"/>
                    </a:cubicBezTo>
                    <a:cubicBezTo>
                      <a:pt x="1001" y="2907"/>
                      <a:pt x="968" y="2907"/>
                      <a:pt x="935" y="2940"/>
                    </a:cubicBezTo>
                    <a:cubicBezTo>
                      <a:pt x="935" y="2907"/>
                      <a:pt x="901" y="2874"/>
                      <a:pt x="935" y="2840"/>
                    </a:cubicBezTo>
                    <a:cubicBezTo>
                      <a:pt x="935" y="2840"/>
                      <a:pt x="968" y="2807"/>
                      <a:pt x="1001" y="2807"/>
                    </a:cubicBezTo>
                    <a:close/>
                    <a:moveTo>
                      <a:pt x="2067" y="1"/>
                    </a:moveTo>
                    <a:cubicBezTo>
                      <a:pt x="2047" y="1"/>
                      <a:pt x="2025" y="2"/>
                      <a:pt x="2002" y="5"/>
                    </a:cubicBezTo>
                    <a:cubicBezTo>
                      <a:pt x="1802" y="5"/>
                      <a:pt x="1769" y="172"/>
                      <a:pt x="1735" y="372"/>
                    </a:cubicBezTo>
                    <a:cubicBezTo>
                      <a:pt x="1602" y="1172"/>
                      <a:pt x="1368" y="1940"/>
                      <a:pt x="668" y="2507"/>
                    </a:cubicBezTo>
                    <a:cubicBezTo>
                      <a:pt x="568" y="2573"/>
                      <a:pt x="468" y="2707"/>
                      <a:pt x="368" y="2807"/>
                    </a:cubicBezTo>
                    <a:cubicBezTo>
                      <a:pt x="1" y="3207"/>
                      <a:pt x="67" y="3441"/>
                      <a:pt x="568" y="3607"/>
                    </a:cubicBezTo>
                    <a:cubicBezTo>
                      <a:pt x="1202" y="3841"/>
                      <a:pt x="1702" y="4175"/>
                      <a:pt x="1902" y="4875"/>
                    </a:cubicBezTo>
                    <a:cubicBezTo>
                      <a:pt x="1969" y="5109"/>
                      <a:pt x="2102" y="5309"/>
                      <a:pt x="2236" y="5509"/>
                    </a:cubicBezTo>
                    <a:cubicBezTo>
                      <a:pt x="2302" y="5626"/>
                      <a:pt x="2402" y="5684"/>
                      <a:pt x="2502" y="5684"/>
                    </a:cubicBezTo>
                    <a:cubicBezTo>
                      <a:pt x="2603" y="5684"/>
                      <a:pt x="2703" y="5626"/>
                      <a:pt x="2769" y="5509"/>
                    </a:cubicBezTo>
                    <a:cubicBezTo>
                      <a:pt x="2869" y="5409"/>
                      <a:pt x="2869" y="5242"/>
                      <a:pt x="2903" y="5109"/>
                    </a:cubicBezTo>
                    <a:cubicBezTo>
                      <a:pt x="3003" y="4775"/>
                      <a:pt x="3103" y="4441"/>
                      <a:pt x="3170" y="4108"/>
                    </a:cubicBezTo>
                    <a:cubicBezTo>
                      <a:pt x="3236" y="3974"/>
                      <a:pt x="3236" y="3841"/>
                      <a:pt x="3270" y="3741"/>
                    </a:cubicBezTo>
                    <a:cubicBezTo>
                      <a:pt x="3670" y="3407"/>
                      <a:pt x="4070" y="3107"/>
                      <a:pt x="4471" y="2774"/>
                    </a:cubicBezTo>
                    <a:cubicBezTo>
                      <a:pt x="4537" y="2707"/>
                      <a:pt x="4537" y="2573"/>
                      <a:pt x="4571" y="2440"/>
                    </a:cubicBezTo>
                    <a:cubicBezTo>
                      <a:pt x="4237" y="2273"/>
                      <a:pt x="3970" y="2040"/>
                      <a:pt x="3637" y="1940"/>
                    </a:cubicBezTo>
                    <a:cubicBezTo>
                      <a:pt x="3203" y="1806"/>
                      <a:pt x="2903" y="1606"/>
                      <a:pt x="2736" y="1206"/>
                    </a:cubicBezTo>
                    <a:cubicBezTo>
                      <a:pt x="2603" y="939"/>
                      <a:pt x="2536" y="605"/>
                      <a:pt x="2436" y="305"/>
                    </a:cubicBezTo>
                    <a:cubicBezTo>
                      <a:pt x="2344" y="153"/>
                      <a:pt x="2281" y="1"/>
                      <a:pt x="2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6"/>
              <p:cNvSpPr/>
              <p:nvPr/>
            </p:nvSpPr>
            <p:spPr>
              <a:xfrm>
                <a:off x="-929150" y="2368500"/>
                <a:ext cx="3350" cy="3375"/>
              </a:xfrm>
              <a:custGeom>
                <a:rect b="b" l="l" r="r" t="t"/>
                <a:pathLst>
                  <a:path extrusionOk="0" h="135" w="134">
                    <a:moveTo>
                      <a:pt x="100" y="1"/>
                    </a:moveTo>
                    <a:cubicBezTo>
                      <a:pt x="67" y="1"/>
                      <a:pt x="34" y="34"/>
                      <a:pt x="34" y="34"/>
                    </a:cubicBezTo>
                    <a:cubicBezTo>
                      <a:pt x="0" y="68"/>
                      <a:pt x="34" y="101"/>
                      <a:pt x="34" y="134"/>
                    </a:cubicBezTo>
                    <a:cubicBezTo>
                      <a:pt x="67" y="101"/>
                      <a:pt x="100" y="101"/>
                      <a:pt x="134" y="68"/>
                    </a:cubicBezTo>
                    <a:cubicBezTo>
                      <a:pt x="134" y="34"/>
                      <a:pt x="100" y="1"/>
                      <a:pt x="100" y="1"/>
                    </a:cubicBezTo>
                    <a:close/>
                  </a:path>
                </a:pathLst>
              </a:custGeom>
              <a:solidFill>
                <a:srgbClr val="ED08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6"/>
              <p:cNvSpPr/>
              <p:nvPr/>
            </p:nvSpPr>
            <p:spPr>
              <a:xfrm>
                <a:off x="-901625" y="2336825"/>
                <a:ext cx="2525" cy="1700"/>
              </a:xfrm>
              <a:custGeom>
                <a:rect b="b" l="l" r="r" t="t"/>
                <a:pathLst>
                  <a:path extrusionOk="0" h="68" w="101">
                    <a:moveTo>
                      <a:pt x="67" y="0"/>
                    </a:moveTo>
                    <a:cubicBezTo>
                      <a:pt x="33" y="34"/>
                      <a:pt x="33" y="34"/>
                      <a:pt x="0" y="67"/>
                    </a:cubicBezTo>
                    <a:lnTo>
                      <a:pt x="33" y="67"/>
                    </a:lnTo>
                    <a:cubicBezTo>
                      <a:pt x="67" y="67"/>
                      <a:pt x="67" y="67"/>
                      <a:pt x="100" y="34"/>
                    </a:cubicBezTo>
                    <a:cubicBezTo>
                      <a:pt x="100" y="34"/>
                      <a:pt x="100" y="34"/>
                      <a:pt x="67" y="0"/>
                    </a:cubicBezTo>
                    <a:close/>
                  </a:path>
                </a:pathLst>
              </a:custGeom>
              <a:solidFill>
                <a:srgbClr val="ED08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13" name="Shape 113"/>
        <p:cNvGrpSpPr/>
        <p:nvPr/>
      </p:nvGrpSpPr>
      <p:grpSpPr>
        <a:xfrm>
          <a:off x="0" y="0"/>
          <a:ext cx="0" cy="0"/>
          <a:chOff x="0" y="0"/>
          <a:chExt cx="0" cy="0"/>
        </a:xfrm>
      </p:grpSpPr>
      <p:pic>
        <p:nvPicPr>
          <p:cNvPr id="114" name="Google Shape;114;p7"/>
          <p:cNvPicPr preferRelativeResize="0"/>
          <p:nvPr/>
        </p:nvPicPr>
        <p:blipFill>
          <a:blip r:embed="rId2">
            <a:alphaModFix/>
          </a:blip>
          <a:stretch>
            <a:fillRect/>
          </a:stretch>
        </p:blipFill>
        <p:spPr>
          <a:xfrm>
            <a:off x="3274153" y="-9024"/>
            <a:ext cx="5868483" cy="5143501"/>
          </a:xfrm>
          <a:prstGeom prst="rect">
            <a:avLst/>
          </a:prstGeom>
          <a:noFill/>
          <a:ln>
            <a:noFill/>
          </a:ln>
        </p:spPr>
      </p:pic>
      <p:sp>
        <p:nvSpPr>
          <p:cNvPr id="115" name="Google Shape;115;p7"/>
          <p:cNvSpPr txBox="1"/>
          <p:nvPr>
            <p:ph type="title"/>
          </p:nvPr>
        </p:nvSpPr>
        <p:spPr>
          <a:xfrm>
            <a:off x="720000" y="1079821"/>
            <a:ext cx="4577700" cy="7437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6" name="Google Shape;116;p7"/>
          <p:cNvSpPr txBox="1"/>
          <p:nvPr>
            <p:ph idx="1" type="body"/>
          </p:nvPr>
        </p:nvSpPr>
        <p:spPr>
          <a:xfrm>
            <a:off x="720000" y="1823525"/>
            <a:ext cx="3146100" cy="25740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0"/>
              </a:spcBef>
              <a:spcAft>
                <a:spcPts val="0"/>
              </a:spcAft>
              <a:buSzPts val="1400"/>
              <a:buChar char="○"/>
              <a:defRPr/>
            </a:lvl2pPr>
            <a:lvl3pPr indent="-311150" lvl="2" marL="1371600" rtl="0">
              <a:spcBef>
                <a:spcPts val="0"/>
              </a:spcBef>
              <a:spcAft>
                <a:spcPts val="0"/>
              </a:spcAft>
              <a:buSzPts val="1300"/>
              <a:buChar char="■"/>
              <a:defRPr sz="1300"/>
            </a:lvl3pPr>
            <a:lvl4pPr indent="-311150" lvl="3" marL="1828800" rtl="0">
              <a:spcBef>
                <a:spcPts val="0"/>
              </a:spcBef>
              <a:spcAft>
                <a:spcPts val="0"/>
              </a:spcAft>
              <a:buSzPts val="1300"/>
              <a:buChar char="●"/>
              <a:defRPr sz="1300"/>
            </a:lvl4pPr>
            <a:lvl5pPr indent="-311150" lvl="4" marL="2286000" rtl="0">
              <a:spcBef>
                <a:spcPts val="0"/>
              </a:spcBef>
              <a:spcAft>
                <a:spcPts val="0"/>
              </a:spcAft>
              <a:buSzPts val="1300"/>
              <a:buChar char="○"/>
              <a:defRPr sz="1300"/>
            </a:lvl5pPr>
            <a:lvl6pPr indent="-311150" lvl="5" marL="2743200" rtl="0">
              <a:spcBef>
                <a:spcPts val="0"/>
              </a:spcBef>
              <a:spcAft>
                <a:spcPts val="0"/>
              </a:spcAft>
              <a:buSzPts val="1300"/>
              <a:buChar char="■"/>
              <a:defRPr sz="1300"/>
            </a:lvl6pPr>
            <a:lvl7pPr indent="-311150" lvl="6" marL="3200400" rtl="0">
              <a:spcBef>
                <a:spcPts val="0"/>
              </a:spcBef>
              <a:spcAft>
                <a:spcPts val="0"/>
              </a:spcAft>
              <a:buSzPts val="1300"/>
              <a:buChar char="●"/>
              <a:defRPr sz="1300"/>
            </a:lvl7pPr>
            <a:lvl8pPr indent="-311150" lvl="7" marL="3657600" rtl="0">
              <a:spcBef>
                <a:spcPts val="0"/>
              </a:spcBef>
              <a:spcAft>
                <a:spcPts val="0"/>
              </a:spcAft>
              <a:buSzPts val="1300"/>
              <a:buChar char="○"/>
              <a:defRPr sz="1300"/>
            </a:lvl8pPr>
            <a:lvl9pPr indent="-311150" lvl="8" marL="4114800" rtl="0">
              <a:spcBef>
                <a:spcPts val="0"/>
              </a:spcBef>
              <a:spcAft>
                <a:spcPts val="0"/>
              </a:spcAft>
              <a:buSzPts val="1300"/>
              <a:buChar char="■"/>
              <a:defRPr sz="1300"/>
            </a:lvl9pPr>
          </a:lstStyle>
          <a:p/>
        </p:txBody>
      </p:sp>
      <p:sp>
        <p:nvSpPr>
          <p:cNvPr id="117" name="Google Shape;117;p7"/>
          <p:cNvSpPr/>
          <p:nvPr/>
        </p:nvSpPr>
        <p:spPr>
          <a:xfrm rot="198679">
            <a:off x="4141430" y="3579265"/>
            <a:ext cx="93173" cy="130945"/>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7"/>
          <p:cNvSpPr/>
          <p:nvPr/>
        </p:nvSpPr>
        <p:spPr>
          <a:xfrm rot="-4032455">
            <a:off x="1907594" y="4657576"/>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7"/>
          <p:cNvSpPr/>
          <p:nvPr/>
        </p:nvSpPr>
        <p:spPr>
          <a:xfrm rot="5400000">
            <a:off x="411352" y="3102328"/>
            <a:ext cx="95099" cy="74097"/>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7"/>
          <p:cNvSpPr/>
          <p:nvPr/>
        </p:nvSpPr>
        <p:spPr>
          <a:xfrm rot="5400000">
            <a:off x="530664" y="4350032"/>
            <a:ext cx="157623" cy="112887"/>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7"/>
          <p:cNvSpPr/>
          <p:nvPr/>
        </p:nvSpPr>
        <p:spPr>
          <a:xfrm rot="5400000">
            <a:off x="7014712" y="654895"/>
            <a:ext cx="104046"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7"/>
          <p:cNvSpPr/>
          <p:nvPr/>
        </p:nvSpPr>
        <p:spPr>
          <a:xfrm rot="684224">
            <a:off x="4413496" y="168216"/>
            <a:ext cx="85509" cy="171607"/>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7"/>
          <p:cNvSpPr/>
          <p:nvPr/>
        </p:nvSpPr>
        <p:spPr>
          <a:xfrm rot="5400000">
            <a:off x="3177015" y="4604204"/>
            <a:ext cx="1929" cy="3911"/>
          </a:xfrm>
          <a:custGeom>
            <a:rect b="b" l="l" r="r" t="t"/>
            <a:pathLst>
              <a:path extrusionOk="0" h="73" w="36">
                <a:moveTo>
                  <a:pt x="0" y="1"/>
                </a:moveTo>
                <a:cubicBezTo>
                  <a:pt x="0" y="25"/>
                  <a:pt x="0" y="48"/>
                  <a:pt x="0" y="72"/>
                </a:cubicBezTo>
                <a:cubicBezTo>
                  <a:pt x="24" y="48"/>
                  <a:pt x="36" y="25"/>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7"/>
          <p:cNvSpPr/>
          <p:nvPr/>
        </p:nvSpPr>
        <p:spPr>
          <a:xfrm rot="1747020">
            <a:off x="487495" y="1282310"/>
            <a:ext cx="97671" cy="140961"/>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7"/>
          <p:cNvSpPr/>
          <p:nvPr/>
        </p:nvSpPr>
        <p:spPr>
          <a:xfrm>
            <a:off x="2684408" y="346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26" name="Google Shape;126;p7"/>
          <p:cNvPicPr preferRelativeResize="0"/>
          <p:nvPr/>
        </p:nvPicPr>
        <p:blipFill>
          <a:blip r:embed="rId3">
            <a:alphaModFix/>
          </a:blip>
          <a:stretch>
            <a:fillRect/>
          </a:stretch>
        </p:blipFill>
        <p:spPr>
          <a:xfrm>
            <a:off x="-594553" y="-504924"/>
            <a:ext cx="1957203" cy="1331400"/>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27" name="Shape 127"/>
        <p:cNvGrpSpPr/>
        <p:nvPr/>
      </p:nvGrpSpPr>
      <p:grpSpPr>
        <a:xfrm>
          <a:off x="0" y="0"/>
          <a:ext cx="0" cy="0"/>
          <a:chOff x="0" y="0"/>
          <a:chExt cx="0" cy="0"/>
        </a:xfrm>
      </p:grpSpPr>
      <p:pic>
        <p:nvPicPr>
          <p:cNvPr id="128" name="Google Shape;128;p8"/>
          <p:cNvPicPr preferRelativeResize="0"/>
          <p:nvPr/>
        </p:nvPicPr>
        <p:blipFill>
          <a:blip r:embed="rId2">
            <a:alphaModFix/>
          </a:blip>
          <a:stretch>
            <a:fillRect/>
          </a:stretch>
        </p:blipFill>
        <p:spPr>
          <a:xfrm>
            <a:off x="7200850" y="-634350"/>
            <a:ext cx="2173509" cy="1478525"/>
          </a:xfrm>
          <a:prstGeom prst="rect">
            <a:avLst/>
          </a:prstGeom>
          <a:noFill/>
          <a:ln>
            <a:noFill/>
          </a:ln>
        </p:spPr>
      </p:pic>
      <p:pic>
        <p:nvPicPr>
          <p:cNvPr id="129" name="Google Shape;129;p8"/>
          <p:cNvPicPr preferRelativeResize="0"/>
          <p:nvPr/>
        </p:nvPicPr>
        <p:blipFill>
          <a:blip r:embed="rId2">
            <a:alphaModFix/>
          </a:blip>
          <a:stretch>
            <a:fillRect/>
          </a:stretch>
        </p:blipFill>
        <p:spPr>
          <a:xfrm>
            <a:off x="5484714" y="3582622"/>
            <a:ext cx="1500740" cy="1020875"/>
          </a:xfrm>
          <a:prstGeom prst="rect">
            <a:avLst/>
          </a:prstGeom>
          <a:noFill/>
          <a:ln>
            <a:noFill/>
          </a:ln>
        </p:spPr>
      </p:pic>
      <p:pic>
        <p:nvPicPr>
          <p:cNvPr id="130" name="Google Shape;130;p8"/>
          <p:cNvPicPr preferRelativeResize="0"/>
          <p:nvPr/>
        </p:nvPicPr>
        <p:blipFill>
          <a:blip r:embed="rId3">
            <a:alphaModFix/>
          </a:blip>
          <a:stretch>
            <a:fillRect/>
          </a:stretch>
        </p:blipFill>
        <p:spPr>
          <a:xfrm>
            <a:off x="-907500" y="3289350"/>
            <a:ext cx="3091075" cy="1478525"/>
          </a:xfrm>
          <a:prstGeom prst="rect">
            <a:avLst/>
          </a:prstGeom>
          <a:noFill/>
          <a:ln>
            <a:noFill/>
          </a:ln>
        </p:spPr>
      </p:pic>
      <p:pic>
        <p:nvPicPr>
          <p:cNvPr id="131" name="Google Shape;131;p8"/>
          <p:cNvPicPr preferRelativeResize="0"/>
          <p:nvPr/>
        </p:nvPicPr>
        <p:blipFill>
          <a:blip r:embed="rId4">
            <a:alphaModFix/>
          </a:blip>
          <a:stretch>
            <a:fillRect/>
          </a:stretch>
        </p:blipFill>
        <p:spPr>
          <a:xfrm rot="7199975">
            <a:off x="-1080706" y="154689"/>
            <a:ext cx="3437486" cy="1623168"/>
          </a:xfrm>
          <a:prstGeom prst="rect">
            <a:avLst/>
          </a:prstGeom>
          <a:noFill/>
          <a:ln>
            <a:noFill/>
          </a:ln>
        </p:spPr>
      </p:pic>
      <p:pic>
        <p:nvPicPr>
          <p:cNvPr id="132" name="Google Shape;132;p8"/>
          <p:cNvPicPr preferRelativeResize="0"/>
          <p:nvPr/>
        </p:nvPicPr>
        <p:blipFill>
          <a:blip r:embed="rId4">
            <a:alphaModFix/>
          </a:blip>
          <a:stretch>
            <a:fillRect/>
          </a:stretch>
        </p:blipFill>
        <p:spPr>
          <a:xfrm rot="-5992641">
            <a:off x="7547198" y="2579384"/>
            <a:ext cx="2631501" cy="1242585"/>
          </a:xfrm>
          <a:prstGeom prst="rect">
            <a:avLst/>
          </a:prstGeom>
          <a:noFill/>
          <a:ln>
            <a:noFill/>
          </a:ln>
        </p:spPr>
      </p:pic>
      <p:pic>
        <p:nvPicPr>
          <p:cNvPr id="133" name="Google Shape;133;p8"/>
          <p:cNvPicPr preferRelativeResize="0"/>
          <p:nvPr/>
        </p:nvPicPr>
        <p:blipFill>
          <a:blip r:embed="rId4">
            <a:alphaModFix/>
          </a:blip>
          <a:stretch>
            <a:fillRect/>
          </a:stretch>
        </p:blipFill>
        <p:spPr>
          <a:xfrm rot="-19">
            <a:off x="3027295" y="3737694"/>
            <a:ext cx="4086314" cy="1929543"/>
          </a:xfrm>
          <a:prstGeom prst="rect">
            <a:avLst/>
          </a:prstGeom>
          <a:noFill/>
          <a:ln>
            <a:noFill/>
          </a:ln>
        </p:spPr>
      </p:pic>
      <p:sp>
        <p:nvSpPr>
          <p:cNvPr id="134" name="Google Shape;134;p8"/>
          <p:cNvSpPr txBox="1"/>
          <p:nvPr>
            <p:ph type="title"/>
          </p:nvPr>
        </p:nvSpPr>
        <p:spPr>
          <a:xfrm>
            <a:off x="1388100" y="972750"/>
            <a:ext cx="6367800" cy="2481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8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p:txBody>
      </p:sp>
      <p:sp>
        <p:nvSpPr>
          <p:cNvPr id="135" name="Google Shape;135;p8"/>
          <p:cNvSpPr/>
          <p:nvPr/>
        </p:nvSpPr>
        <p:spPr>
          <a:xfrm>
            <a:off x="7996551" y="11821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8"/>
          <p:cNvSpPr/>
          <p:nvPr/>
        </p:nvSpPr>
        <p:spPr>
          <a:xfrm>
            <a:off x="6245996" y="338175"/>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rgbClr val="FEE0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8"/>
          <p:cNvSpPr/>
          <p:nvPr/>
        </p:nvSpPr>
        <p:spPr>
          <a:xfrm>
            <a:off x="3141608" y="346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8"/>
          <p:cNvSpPr/>
          <p:nvPr/>
        </p:nvSpPr>
        <p:spPr>
          <a:xfrm>
            <a:off x="7043809" y="1419838"/>
            <a:ext cx="107593" cy="95824"/>
          </a:xfrm>
          <a:custGeom>
            <a:rect b="b" l="l" r="r" t="t"/>
            <a:pathLst>
              <a:path extrusionOk="0" h="2239" w="2514">
                <a:moveTo>
                  <a:pt x="1251" y="0"/>
                </a:moveTo>
                <a:cubicBezTo>
                  <a:pt x="1072" y="0"/>
                  <a:pt x="1084" y="250"/>
                  <a:pt x="1061" y="393"/>
                </a:cubicBezTo>
                <a:cubicBezTo>
                  <a:pt x="1001" y="667"/>
                  <a:pt x="644" y="905"/>
                  <a:pt x="239" y="976"/>
                </a:cubicBezTo>
                <a:cubicBezTo>
                  <a:pt x="156" y="1000"/>
                  <a:pt x="48" y="1012"/>
                  <a:pt x="13" y="1072"/>
                </a:cubicBezTo>
                <a:cubicBezTo>
                  <a:pt x="1" y="1119"/>
                  <a:pt x="48" y="1167"/>
                  <a:pt x="108" y="1191"/>
                </a:cubicBezTo>
                <a:cubicBezTo>
                  <a:pt x="168" y="1215"/>
                  <a:pt x="239" y="1226"/>
                  <a:pt x="310" y="1238"/>
                </a:cubicBezTo>
                <a:cubicBezTo>
                  <a:pt x="560" y="1286"/>
                  <a:pt x="751" y="1405"/>
                  <a:pt x="882" y="1560"/>
                </a:cubicBezTo>
                <a:cubicBezTo>
                  <a:pt x="1001" y="1703"/>
                  <a:pt x="1061" y="1869"/>
                  <a:pt x="1084" y="2036"/>
                </a:cubicBezTo>
                <a:cubicBezTo>
                  <a:pt x="1096" y="2119"/>
                  <a:pt x="1132" y="2227"/>
                  <a:pt x="1251" y="2238"/>
                </a:cubicBezTo>
                <a:cubicBezTo>
                  <a:pt x="1382" y="2227"/>
                  <a:pt x="1418" y="2119"/>
                  <a:pt x="1430" y="2036"/>
                </a:cubicBezTo>
                <a:cubicBezTo>
                  <a:pt x="1453" y="1869"/>
                  <a:pt x="1513" y="1703"/>
                  <a:pt x="1632" y="1560"/>
                </a:cubicBezTo>
                <a:cubicBezTo>
                  <a:pt x="1751" y="1405"/>
                  <a:pt x="1953" y="1286"/>
                  <a:pt x="2192" y="1238"/>
                </a:cubicBezTo>
                <a:cubicBezTo>
                  <a:pt x="2263" y="1226"/>
                  <a:pt x="2346" y="1215"/>
                  <a:pt x="2406" y="1191"/>
                </a:cubicBezTo>
                <a:cubicBezTo>
                  <a:pt x="2465" y="1167"/>
                  <a:pt x="2513" y="1119"/>
                  <a:pt x="2489" y="1072"/>
                </a:cubicBezTo>
                <a:cubicBezTo>
                  <a:pt x="2465" y="1012"/>
                  <a:pt x="2358" y="1000"/>
                  <a:pt x="2275" y="976"/>
                </a:cubicBezTo>
                <a:cubicBezTo>
                  <a:pt x="1870" y="905"/>
                  <a:pt x="1525" y="667"/>
                  <a:pt x="1477" y="393"/>
                </a:cubicBezTo>
                <a:cubicBezTo>
                  <a:pt x="1453" y="250"/>
                  <a:pt x="143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8"/>
          <p:cNvSpPr/>
          <p:nvPr/>
        </p:nvSpPr>
        <p:spPr>
          <a:xfrm>
            <a:off x="1285808" y="36146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 name="Google Shape;140;p8"/>
          <p:cNvGrpSpPr/>
          <p:nvPr/>
        </p:nvGrpSpPr>
        <p:grpSpPr>
          <a:xfrm rot="5400000">
            <a:off x="2600023" y="-1154946"/>
            <a:ext cx="4250548" cy="7844887"/>
            <a:chOff x="872085" y="-1146995"/>
            <a:chExt cx="3255130" cy="6007725"/>
          </a:xfrm>
        </p:grpSpPr>
        <p:sp>
          <p:nvSpPr>
            <p:cNvPr id="141" name="Google Shape;141;p8"/>
            <p:cNvSpPr/>
            <p:nvPr/>
          </p:nvSpPr>
          <p:spPr>
            <a:xfrm rot="-5201321">
              <a:off x="3164819" y="2981031"/>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8"/>
            <p:cNvSpPr/>
            <p:nvPr/>
          </p:nvSpPr>
          <p:spPr>
            <a:xfrm rot="-9432399">
              <a:off x="4002316" y="3474522"/>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8"/>
            <p:cNvSpPr/>
            <p:nvPr/>
          </p:nvSpPr>
          <p:spPr>
            <a:xfrm>
              <a:off x="2397895" y="4803985"/>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8"/>
            <p:cNvSpPr/>
            <p:nvPr/>
          </p:nvSpPr>
          <p:spPr>
            <a:xfrm>
              <a:off x="3694447" y="461546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8"/>
            <p:cNvSpPr/>
            <p:nvPr/>
          </p:nvSpPr>
          <p:spPr>
            <a:xfrm>
              <a:off x="872085"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8"/>
            <p:cNvSpPr/>
            <p:nvPr/>
          </p:nvSpPr>
          <p:spPr>
            <a:xfrm rot="-4715776">
              <a:off x="3824253" y="73281"/>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8"/>
            <p:cNvSpPr/>
            <p:nvPr/>
          </p:nvSpPr>
          <p:spPr>
            <a:xfrm>
              <a:off x="3854219" y="2660408"/>
              <a:ext cx="51821" cy="34260"/>
            </a:xfrm>
            <a:custGeom>
              <a:rect b="b" l="l" r="r" t="t"/>
              <a:pathLst>
                <a:path extrusionOk="0" h="835" w="1263">
                  <a:moveTo>
                    <a:pt x="524" y="0"/>
                  </a:moveTo>
                  <a:cubicBezTo>
                    <a:pt x="488" y="12"/>
                    <a:pt x="441" y="24"/>
                    <a:pt x="417" y="48"/>
                  </a:cubicBezTo>
                  <a:cubicBezTo>
                    <a:pt x="274" y="143"/>
                    <a:pt x="119" y="239"/>
                    <a:pt x="0" y="358"/>
                  </a:cubicBezTo>
                  <a:cubicBezTo>
                    <a:pt x="24" y="405"/>
                    <a:pt x="60" y="441"/>
                    <a:pt x="72" y="500"/>
                  </a:cubicBezTo>
                  <a:cubicBezTo>
                    <a:pt x="120" y="626"/>
                    <a:pt x="254" y="720"/>
                    <a:pt x="404" y="720"/>
                  </a:cubicBezTo>
                  <a:cubicBezTo>
                    <a:pt x="439" y="720"/>
                    <a:pt x="476" y="714"/>
                    <a:pt x="512" y="703"/>
                  </a:cubicBezTo>
                  <a:cubicBezTo>
                    <a:pt x="557" y="684"/>
                    <a:pt x="598" y="676"/>
                    <a:pt x="636" y="676"/>
                  </a:cubicBezTo>
                  <a:cubicBezTo>
                    <a:pt x="742" y="676"/>
                    <a:pt x="830" y="737"/>
                    <a:pt x="917" y="798"/>
                  </a:cubicBezTo>
                  <a:cubicBezTo>
                    <a:pt x="954" y="823"/>
                    <a:pt x="1000" y="835"/>
                    <a:pt x="1046" y="835"/>
                  </a:cubicBezTo>
                  <a:cubicBezTo>
                    <a:pt x="1134" y="835"/>
                    <a:pt x="1223" y="793"/>
                    <a:pt x="1262" y="715"/>
                  </a:cubicBezTo>
                  <a:cubicBezTo>
                    <a:pt x="1227" y="643"/>
                    <a:pt x="1119" y="703"/>
                    <a:pt x="1108" y="608"/>
                  </a:cubicBezTo>
                  <a:cubicBezTo>
                    <a:pt x="1024" y="548"/>
                    <a:pt x="929" y="560"/>
                    <a:pt x="846" y="512"/>
                  </a:cubicBezTo>
                  <a:cubicBezTo>
                    <a:pt x="717" y="476"/>
                    <a:pt x="602" y="375"/>
                    <a:pt x="474" y="375"/>
                  </a:cubicBezTo>
                  <a:cubicBezTo>
                    <a:pt x="460" y="375"/>
                    <a:pt x="446" y="376"/>
                    <a:pt x="432" y="379"/>
                  </a:cubicBezTo>
                  <a:lnTo>
                    <a:pt x="432" y="379"/>
                  </a:lnTo>
                  <a:cubicBezTo>
                    <a:pt x="454" y="369"/>
                    <a:pt x="477" y="357"/>
                    <a:pt x="500" y="346"/>
                  </a:cubicBezTo>
                  <a:cubicBezTo>
                    <a:pt x="537" y="324"/>
                    <a:pt x="570" y="297"/>
                    <a:pt x="606" y="297"/>
                  </a:cubicBezTo>
                  <a:cubicBezTo>
                    <a:pt x="628" y="297"/>
                    <a:pt x="652" y="307"/>
                    <a:pt x="679" y="334"/>
                  </a:cubicBezTo>
                  <a:cubicBezTo>
                    <a:pt x="691" y="344"/>
                    <a:pt x="703" y="348"/>
                    <a:pt x="713" y="348"/>
                  </a:cubicBezTo>
                  <a:cubicBezTo>
                    <a:pt x="752" y="348"/>
                    <a:pt x="777" y="288"/>
                    <a:pt x="786" y="250"/>
                  </a:cubicBezTo>
                  <a:cubicBezTo>
                    <a:pt x="798" y="155"/>
                    <a:pt x="631" y="0"/>
                    <a:pt x="524" y="0"/>
                  </a:cubicBezTo>
                  <a:close/>
                </a:path>
              </a:pathLst>
            </a:custGeom>
            <a:solidFill>
              <a:srgbClr val="FFC0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8"/>
            <p:cNvSpPr/>
            <p:nvPr/>
          </p:nvSpPr>
          <p:spPr>
            <a:xfrm>
              <a:off x="3865461" y="2656510"/>
              <a:ext cx="38609" cy="27080"/>
            </a:xfrm>
            <a:custGeom>
              <a:rect b="b" l="l" r="r" t="t"/>
              <a:pathLst>
                <a:path extrusionOk="0" h="660" w="941">
                  <a:moveTo>
                    <a:pt x="631" y="0"/>
                  </a:moveTo>
                  <a:cubicBezTo>
                    <a:pt x="607" y="0"/>
                    <a:pt x="584" y="12"/>
                    <a:pt x="572" y="36"/>
                  </a:cubicBezTo>
                  <a:cubicBezTo>
                    <a:pt x="560" y="60"/>
                    <a:pt x="560" y="95"/>
                    <a:pt x="584" y="119"/>
                  </a:cubicBezTo>
                  <a:cubicBezTo>
                    <a:pt x="548" y="95"/>
                    <a:pt x="512" y="60"/>
                    <a:pt x="476" y="36"/>
                  </a:cubicBezTo>
                  <a:cubicBezTo>
                    <a:pt x="393" y="36"/>
                    <a:pt x="322" y="48"/>
                    <a:pt x="250" y="95"/>
                  </a:cubicBezTo>
                  <a:cubicBezTo>
                    <a:pt x="322" y="107"/>
                    <a:pt x="369" y="143"/>
                    <a:pt x="441" y="179"/>
                  </a:cubicBezTo>
                  <a:cubicBezTo>
                    <a:pt x="393" y="191"/>
                    <a:pt x="369" y="203"/>
                    <a:pt x="333" y="203"/>
                  </a:cubicBezTo>
                  <a:cubicBezTo>
                    <a:pt x="357" y="250"/>
                    <a:pt x="369" y="274"/>
                    <a:pt x="429" y="274"/>
                  </a:cubicBezTo>
                  <a:cubicBezTo>
                    <a:pt x="476" y="274"/>
                    <a:pt x="512" y="322"/>
                    <a:pt x="476" y="357"/>
                  </a:cubicBezTo>
                  <a:cubicBezTo>
                    <a:pt x="464" y="381"/>
                    <a:pt x="464" y="417"/>
                    <a:pt x="417" y="417"/>
                  </a:cubicBezTo>
                  <a:cubicBezTo>
                    <a:pt x="417" y="405"/>
                    <a:pt x="405" y="381"/>
                    <a:pt x="393" y="357"/>
                  </a:cubicBezTo>
                  <a:cubicBezTo>
                    <a:pt x="393" y="345"/>
                    <a:pt x="381" y="334"/>
                    <a:pt x="369" y="322"/>
                  </a:cubicBezTo>
                  <a:cubicBezTo>
                    <a:pt x="353" y="305"/>
                    <a:pt x="339" y="296"/>
                    <a:pt x="326" y="296"/>
                  </a:cubicBezTo>
                  <a:cubicBezTo>
                    <a:pt x="311" y="296"/>
                    <a:pt x="299" y="308"/>
                    <a:pt x="286" y="334"/>
                  </a:cubicBezTo>
                  <a:cubicBezTo>
                    <a:pt x="262" y="357"/>
                    <a:pt x="250" y="405"/>
                    <a:pt x="214" y="417"/>
                  </a:cubicBezTo>
                  <a:cubicBezTo>
                    <a:pt x="131" y="429"/>
                    <a:pt x="83" y="500"/>
                    <a:pt x="0" y="500"/>
                  </a:cubicBezTo>
                  <a:cubicBezTo>
                    <a:pt x="83" y="512"/>
                    <a:pt x="167" y="512"/>
                    <a:pt x="250" y="512"/>
                  </a:cubicBezTo>
                  <a:cubicBezTo>
                    <a:pt x="264" y="512"/>
                    <a:pt x="279" y="510"/>
                    <a:pt x="292" y="510"/>
                  </a:cubicBezTo>
                  <a:cubicBezTo>
                    <a:pt x="313" y="510"/>
                    <a:pt x="331" y="515"/>
                    <a:pt x="345" y="536"/>
                  </a:cubicBezTo>
                  <a:cubicBezTo>
                    <a:pt x="393" y="595"/>
                    <a:pt x="476" y="595"/>
                    <a:pt x="536" y="655"/>
                  </a:cubicBezTo>
                  <a:cubicBezTo>
                    <a:pt x="536" y="658"/>
                    <a:pt x="538" y="660"/>
                    <a:pt x="540" y="660"/>
                  </a:cubicBezTo>
                  <a:cubicBezTo>
                    <a:pt x="548" y="660"/>
                    <a:pt x="563" y="649"/>
                    <a:pt x="572" y="631"/>
                  </a:cubicBezTo>
                  <a:cubicBezTo>
                    <a:pt x="596" y="591"/>
                    <a:pt x="626" y="567"/>
                    <a:pt x="665" y="567"/>
                  </a:cubicBezTo>
                  <a:cubicBezTo>
                    <a:pt x="683" y="567"/>
                    <a:pt x="703" y="572"/>
                    <a:pt x="726" y="584"/>
                  </a:cubicBezTo>
                  <a:cubicBezTo>
                    <a:pt x="748" y="591"/>
                    <a:pt x="777" y="610"/>
                    <a:pt x="800" y="610"/>
                  </a:cubicBezTo>
                  <a:cubicBezTo>
                    <a:pt x="816" y="610"/>
                    <a:pt x="829" y="601"/>
                    <a:pt x="834" y="572"/>
                  </a:cubicBezTo>
                  <a:cubicBezTo>
                    <a:pt x="845" y="512"/>
                    <a:pt x="941" y="476"/>
                    <a:pt x="869" y="405"/>
                  </a:cubicBezTo>
                  <a:cubicBezTo>
                    <a:pt x="851" y="381"/>
                    <a:pt x="831" y="372"/>
                    <a:pt x="807" y="372"/>
                  </a:cubicBezTo>
                  <a:cubicBezTo>
                    <a:pt x="783" y="372"/>
                    <a:pt x="756" y="381"/>
                    <a:pt x="726" y="393"/>
                  </a:cubicBezTo>
                  <a:cubicBezTo>
                    <a:pt x="703" y="405"/>
                    <a:pt x="679" y="429"/>
                    <a:pt x="643" y="429"/>
                  </a:cubicBezTo>
                  <a:cubicBezTo>
                    <a:pt x="667" y="345"/>
                    <a:pt x="679" y="262"/>
                    <a:pt x="762" y="214"/>
                  </a:cubicBezTo>
                  <a:cubicBezTo>
                    <a:pt x="834" y="179"/>
                    <a:pt x="786" y="131"/>
                    <a:pt x="762" y="84"/>
                  </a:cubicBezTo>
                  <a:cubicBezTo>
                    <a:pt x="750" y="72"/>
                    <a:pt x="738" y="60"/>
                    <a:pt x="726" y="36"/>
                  </a:cubicBezTo>
                  <a:cubicBezTo>
                    <a:pt x="714" y="36"/>
                    <a:pt x="703" y="24"/>
                    <a:pt x="691" y="12"/>
                  </a:cubicBezTo>
                  <a:cubicBezTo>
                    <a:pt x="667" y="12"/>
                    <a:pt x="655" y="12"/>
                    <a:pt x="631" y="0"/>
                  </a:cubicBezTo>
                  <a:close/>
                </a:path>
              </a:pathLst>
            </a:custGeom>
            <a:solidFill>
              <a:srgbClr val="FFC8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8"/>
            <p:cNvSpPr/>
            <p:nvPr/>
          </p:nvSpPr>
          <p:spPr>
            <a:xfrm>
              <a:off x="3851757" y="2678133"/>
              <a:ext cx="55760" cy="20925"/>
            </a:xfrm>
            <a:custGeom>
              <a:rect b="b" l="l" r="r" t="t"/>
              <a:pathLst>
                <a:path extrusionOk="0" h="510" w="1359">
                  <a:moveTo>
                    <a:pt x="87" y="0"/>
                  </a:moveTo>
                  <a:cubicBezTo>
                    <a:pt x="72" y="0"/>
                    <a:pt x="55" y="7"/>
                    <a:pt x="36" y="21"/>
                  </a:cubicBezTo>
                  <a:cubicBezTo>
                    <a:pt x="1" y="57"/>
                    <a:pt x="1" y="92"/>
                    <a:pt x="25" y="140"/>
                  </a:cubicBezTo>
                  <a:cubicBezTo>
                    <a:pt x="84" y="235"/>
                    <a:pt x="179" y="283"/>
                    <a:pt x="298" y="307"/>
                  </a:cubicBezTo>
                  <a:cubicBezTo>
                    <a:pt x="309" y="309"/>
                    <a:pt x="321" y="309"/>
                    <a:pt x="332" y="309"/>
                  </a:cubicBezTo>
                  <a:cubicBezTo>
                    <a:pt x="345" y="309"/>
                    <a:pt x="357" y="309"/>
                    <a:pt x="369" y="309"/>
                  </a:cubicBezTo>
                  <a:cubicBezTo>
                    <a:pt x="406" y="309"/>
                    <a:pt x="439" y="315"/>
                    <a:pt x="453" y="366"/>
                  </a:cubicBezTo>
                  <a:cubicBezTo>
                    <a:pt x="477" y="390"/>
                    <a:pt x="513" y="390"/>
                    <a:pt x="548" y="390"/>
                  </a:cubicBezTo>
                  <a:cubicBezTo>
                    <a:pt x="727" y="402"/>
                    <a:pt x="906" y="438"/>
                    <a:pt x="1084" y="485"/>
                  </a:cubicBezTo>
                  <a:cubicBezTo>
                    <a:pt x="1135" y="501"/>
                    <a:pt x="1172" y="510"/>
                    <a:pt x="1203" y="510"/>
                  </a:cubicBezTo>
                  <a:cubicBezTo>
                    <a:pt x="1266" y="510"/>
                    <a:pt x="1298" y="471"/>
                    <a:pt x="1346" y="366"/>
                  </a:cubicBezTo>
                  <a:cubicBezTo>
                    <a:pt x="1358" y="342"/>
                    <a:pt x="1358" y="330"/>
                    <a:pt x="1358" y="307"/>
                  </a:cubicBezTo>
                  <a:cubicBezTo>
                    <a:pt x="1358" y="295"/>
                    <a:pt x="1358" y="283"/>
                    <a:pt x="1346" y="259"/>
                  </a:cubicBezTo>
                  <a:cubicBezTo>
                    <a:pt x="1334" y="259"/>
                    <a:pt x="1322" y="259"/>
                    <a:pt x="1310" y="271"/>
                  </a:cubicBezTo>
                  <a:cubicBezTo>
                    <a:pt x="1310" y="283"/>
                    <a:pt x="1310" y="319"/>
                    <a:pt x="1287" y="319"/>
                  </a:cubicBezTo>
                  <a:cubicBezTo>
                    <a:pt x="1227" y="330"/>
                    <a:pt x="1156" y="342"/>
                    <a:pt x="1096" y="390"/>
                  </a:cubicBezTo>
                  <a:cubicBezTo>
                    <a:pt x="1090" y="393"/>
                    <a:pt x="1082" y="395"/>
                    <a:pt x="1075" y="395"/>
                  </a:cubicBezTo>
                  <a:cubicBezTo>
                    <a:pt x="1054" y="395"/>
                    <a:pt x="1030" y="384"/>
                    <a:pt x="1013" y="366"/>
                  </a:cubicBezTo>
                  <a:cubicBezTo>
                    <a:pt x="989" y="330"/>
                    <a:pt x="894" y="271"/>
                    <a:pt x="834" y="247"/>
                  </a:cubicBezTo>
                  <a:cubicBezTo>
                    <a:pt x="787" y="223"/>
                    <a:pt x="739" y="199"/>
                    <a:pt x="691" y="176"/>
                  </a:cubicBezTo>
                  <a:cubicBezTo>
                    <a:pt x="677" y="171"/>
                    <a:pt x="660" y="166"/>
                    <a:pt x="645" y="166"/>
                  </a:cubicBezTo>
                  <a:cubicBezTo>
                    <a:pt x="623" y="166"/>
                    <a:pt x="603" y="176"/>
                    <a:pt x="596" y="211"/>
                  </a:cubicBezTo>
                  <a:cubicBezTo>
                    <a:pt x="584" y="247"/>
                    <a:pt x="560" y="247"/>
                    <a:pt x="537" y="247"/>
                  </a:cubicBezTo>
                  <a:cubicBezTo>
                    <a:pt x="489" y="235"/>
                    <a:pt x="453" y="223"/>
                    <a:pt x="394" y="223"/>
                  </a:cubicBezTo>
                  <a:cubicBezTo>
                    <a:pt x="385" y="225"/>
                    <a:pt x="375" y="226"/>
                    <a:pt x="365" y="226"/>
                  </a:cubicBezTo>
                  <a:cubicBezTo>
                    <a:pt x="320" y="226"/>
                    <a:pt x="264" y="207"/>
                    <a:pt x="215" y="188"/>
                  </a:cubicBezTo>
                  <a:cubicBezTo>
                    <a:pt x="167" y="176"/>
                    <a:pt x="215" y="104"/>
                    <a:pt x="179" y="80"/>
                  </a:cubicBezTo>
                  <a:cubicBezTo>
                    <a:pt x="167" y="68"/>
                    <a:pt x="156" y="57"/>
                    <a:pt x="144" y="45"/>
                  </a:cubicBezTo>
                  <a:cubicBezTo>
                    <a:pt x="129" y="16"/>
                    <a:pt x="110" y="0"/>
                    <a:pt x="87" y="0"/>
                  </a:cubicBezTo>
                  <a:close/>
                </a:path>
              </a:pathLst>
            </a:custGeom>
            <a:solidFill>
              <a:srgbClr val="FFB6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8"/>
            <p:cNvSpPr/>
            <p:nvPr/>
          </p:nvSpPr>
          <p:spPr>
            <a:xfrm>
              <a:off x="3843100" y="2675056"/>
              <a:ext cx="29213" cy="22608"/>
            </a:xfrm>
            <a:custGeom>
              <a:rect b="b" l="l" r="r" t="t"/>
              <a:pathLst>
                <a:path extrusionOk="0" h="551" w="712">
                  <a:moveTo>
                    <a:pt x="271" y="1"/>
                  </a:moveTo>
                  <a:cubicBezTo>
                    <a:pt x="93" y="108"/>
                    <a:pt x="57" y="286"/>
                    <a:pt x="21" y="465"/>
                  </a:cubicBezTo>
                  <a:cubicBezTo>
                    <a:pt x="0" y="517"/>
                    <a:pt x="34" y="551"/>
                    <a:pt x="82" y="551"/>
                  </a:cubicBezTo>
                  <a:cubicBezTo>
                    <a:pt x="89" y="551"/>
                    <a:pt x="97" y="550"/>
                    <a:pt x="105" y="548"/>
                  </a:cubicBezTo>
                  <a:cubicBezTo>
                    <a:pt x="152" y="536"/>
                    <a:pt x="200" y="524"/>
                    <a:pt x="247" y="513"/>
                  </a:cubicBezTo>
                  <a:cubicBezTo>
                    <a:pt x="378" y="465"/>
                    <a:pt x="521" y="441"/>
                    <a:pt x="664" y="441"/>
                  </a:cubicBezTo>
                  <a:cubicBezTo>
                    <a:pt x="700" y="429"/>
                    <a:pt x="712" y="405"/>
                    <a:pt x="700" y="370"/>
                  </a:cubicBezTo>
                  <a:cubicBezTo>
                    <a:pt x="688" y="346"/>
                    <a:pt x="676" y="346"/>
                    <a:pt x="652" y="346"/>
                  </a:cubicBezTo>
                  <a:lnTo>
                    <a:pt x="545" y="346"/>
                  </a:lnTo>
                  <a:cubicBezTo>
                    <a:pt x="414" y="334"/>
                    <a:pt x="319" y="274"/>
                    <a:pt x="247" y="179"/>
                  </a:cubicBezTo>
                  <a:cubicBezTo>
                    <a:pt x="224" y="143"/>
                    <a:pt x="247" y="96"/>
                    <a:pt x="307" y="96"/>
                  </a:cubicBezTo>
                  <a:cubicBezTo>
                    <a:pt x="319" y="96"/>
                    <a:pt x="343" y="108"/>
                    <a:pt x="355" y="120"/>
                  </a:cubicBezTo>
                  <a:cubicBezTo>
                    <a:pt x="355" y="24"/>
                    <a:pt x="355" y="24"/>
                    <a:pt x="271" y="1"/>
                  </a:cubicBezTo>
                  <a:close/>
                </a:path>
              </a:pathLst>
            </a:custGeom>
            <a:solidFill>
              <a:srgbClr val="FFB0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8"/>
            <p:cNvSpPr/>
            <p:nvPr/>
          </p:nvSpPr>
          <p:spPr>
            <a:xfrm>
              <a:off x="3893280" y="2653967"/>
              <a:ext cx="24495" cy="22731"/>
            </a:xfrm>
            <a:custGeom>
              <a:rect b="b" l="l" r="r" t="t"/>
              <a:pathLst>
                <a:path extrusionOk="0" h="554" w="597">
                  <a:moveTo>
                    <a:pt x="350" y="1"/>
                  </a:moveTo>
                  <a:cubicBezTo>
                    <a:pt x="236" y="1"/>
                    <a:pt x="129" y="38"/>
                    <a:pt x="13" y="38"/>
                  </a:cubicBezTo>
                  <a:cubicBezTo>
                    <a:pt x="1" y="62"/>
                    <a:pt x="1" y="74"/>
                    <a:pt x="13" y="98"/>
                  </a:cubicBezTo>
                  <a:cubicBezTo>
                    <a:pt x="108" y="110"/>
                    <a:pt x="203" y="110"/>
                    <a:pt x="275" y="169"/>
                  </a:cubicBezTo>
                  <a:lnTo>
                    <a:pt x="310" y="169"/>
                  </a:lnTo>
                  <a:cubicBezTo>
                    <a:pt x="331" y="169"/>
                    <a:pt x="356" y="149"/>
                    <a:pt x="371" y="149"/>
                  </a:cubicBezTo>
                  <a:cubicBezTo>
                    <a:pt x="381" y="149"/>
                    <a:pt x="387" y="159"/>
                    <a:pt x="382" y="193"/>
                  </a:cubicBezTo>
                  <a:cubicBezTo>
                    <a:pt x="382" y="217"/>
                    <a:pt x="382" y="229"/>
                    <a:pt x="394" y="241"/>
                  </a:cubicBezTo>
                  <a:cubicBezTo>
                    <a:pt x="417" y="253"/>
                    <a:pt x="453" y="265"/>
                    <a:pt x="465" y="300"/>
                  </a:cubicBezTo>
                  <a:cubicBezTo>
                    <a:pt x="489" y="360"/>
                    <a:pt x="441" y="407"/>
                    <a:pt x="429" y="467"/>
                  </a:cubicBezTo>
                  <a:cubicBezTo>
                    <a:pt x="429" y="503"/>
                    <a:pt x="441" y="538"/>
                    <a:pt x="477" y="550"/>
                  </a:cubicBezTo>
                  <a:cubicBezTo>
                    <a:pt x="484" y="553"/>
                    <a:pt x="490" y="554"/>
                    <a:pt x="495" y="554"/>
                  </a:cubicBezTo>
                  <a:cubicBezTo>
                    <a:pt x="521" y="554"/>
                    <a:pt x="539" y="534"/>
                    <a:pt x="548" y="515"/>
                  </a:cubicBezTo>
                  <a:cubicBezTo>
                    <a:pt x="572" y="479"/>
                    <a:pt x="584" y="443"/>
                    <a:pt x="584" y="407"/>
                  </a:cubicBezTo>
                  <a:cubicBezTo>
                    <a:pt x="596" y="312"/>
                    <a:pt x="572" y="217"/>
                    <a:pt x="584" y="122"/>
                  </a:cubicBezTo>
                  <a:cubicBezTo>
                    <a:pt x="584" y="86"/>
                    <a:pt x="560" y="62"/>
                    <a:pt x="525" y="38"/>
                  </a:cubicBezTo>
                  <a:cubicBezTo>
                    <a:pt x="489" y="15"/>
                    <a:pt x="441" y="3"/>
                    <a:pt x="394" y="3"/>
                  </a:cubicBezTo>
                  <a:cubicBezTo>
                    <a:pt x="379" y="1"/>
                    <a:pt x="365" y="1"/>
                    <a:pt x="350" y="1"/>
                  </a:cubicBezTo>
                  <a:close/>
                </a:path>
              </a:pathLst>
            </a:custGeom>
            <a:solidFill>
              <a:srgbClr val="FFBB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8"/>
            <p:cNvSpPr/>
            <p:nvPr/>
          </p:nvSpPr>
          <p:spPr>
            <a:xfrm>
              <a:off x="3901609" y="2659916"/>
              <a:ext cx="14689" cy="23018"/>
            </a:xfrm>
            <a:custGeom>
              <a:rect b="b" l="l" r="r" t="t"/>
              <a:pathLst>
                <a:path extrusionOk="0" h="561" w="358">
                  <a:moveTo>
                    <a:pt x="136" y="1"/>
                  </a:moveTo>
                  <a:cubicBezTo>
                    <a:pt x="125" y="1"/>
                    <a:pt x="111" y="4"/>
                    <a:pt x="95" y="12"/>
                  </a:cubicBezTo>
                  <a:cubicBezTo>
                    <a:pt x="72" y="24"/>
                    <a:pt x="48" y="48"/>
                    <a:pt x="36" y="84"/>
                  </a:cubicBezTo>
                  <a:cubicBezTo>
                    <a:pt x="36" y="120"/>
                    <a:pt x="36" y="155"/>
                    <a:pt x="48" y="191"/>
                  </a:cubicBezTo>
                  <a:cubicBezTo>
                    <a:pt x="48" y="215"/>
                    <a:pt x="60" y="227"/>
                    <a:pt x="72" y="227"/>
                  </a:cubicBezTo>
                  <a:cubicBezTo>
                    <a:pt x="107" y="262"/>
                    <a:pt x="191" y="274"/>
                    <a:pt x="95" y="346"/>
                  </a:cubicBezTo>
                  <a:cubicBezTo>
                    <a:pt x="0" y="417"/>
                    <a:pt x="24" y="489"/>
                    <a:pt x="131" y="560"/>
                  </a:cubicBezTo>
                  <a:cubicBezTo>
                    <a:pt x="191" y="524"/>
                    <a:pt x="262" y="501"/>
                    <a:pt x="322" y="453"/>
                  </a:cubicBezTo>
                  <a:cubicBezTo>
                    <a:pt x="357" y="441"/>
                    <a:pt x="345" y="393"/>
                    <a:pt x="345" y="370"/>
                  </a:cubicBezTo>
                  <a:cubicBezTo>
                    <a:pt x="326" y="370"/>
                    <a:pt x="307" y="385"/>
                    <a:pt x="288" y="385"/>
                  </a:cubicBezTo>
                  <a:cubicBezTo>
                    <a:pt x="284" y="385"/>
                    <a:pt x="279" y="384"/>
                    <a:pt x="274" y="382"/>
                  </a:cubicBezTo>
                  <a:cubicBezTo>
                    <a:pt x="250" y="358"/>
                    <a:pt x="250" y="322"/>
                    <a:pt x="262" y="298"/>
                  </a:cubicBezTo>
                  <a:cubicBezTo>
                    <a:pt x="274" y="286"/>
                    <a:pt x="286" y="274"/>
                    <a:pt x="298" y="262"/>
                  </a:cubicBezTo>
                  <a:cubicBezTo>
                    <a:pt x="322" y="215"/>
                    <a:pt x="334" y="155"/>
                    <a:pt x="286" y="108"/>
                  </a:cubicBezTo>
                  <a:cubicBezTo>
                    <a:pt x="279" y="101"/>
                    <a:pt x="270" y="99"/>
                    <a:pt x="260" y="99"/>
                  </a:cubicBezTo>
                  <a:cubicBezTo>
                    <a:pt x="249" y="99"/>
                    <a:pt x="237" y="101"/>
                    <a:pt x="226" y="101"/>
                  </a:cubicBezTo>
                  <a:cubicBezTo>
                    <a:pt x="213" y="101"/>
                    <a:pt x="200" y="98"/>
                    <a:pt x="191" y="84"/>
                  </a:cubicBezTo>
                  <a:cubicBezTo>
                    <a:pt x="191" y="72"/>
                    <a:pt x="191" y="60"/>
                    <a:pt x="191" y="48"/>
                  </a:cubicBezTo>
                  <a:cubicBezTo>
                    <a:pt x="175" y="16"/>
                    <a:pt x="159" y="1"/>
                    <a:pt x="136"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8"/>
            <p:cNvSpPr/>
            <p:nvPr/>
          </p:nvSpPr>
          <p:spPr>
            <a:xfrm>
              <a:off x="3905507" y="2678462"/>
              <a:ext cx="9314" cy="12350"/>
            </a:xfrm>
            <a:custGeom>
              <a:rect b="b" l="l" r="r" t="t"/>
              <a:pathLst>
                <a:path extrusionOk="0" h="301" w="227">
                  <a:moveTo>
                    <a:pt x="227" y="1"/>
                  </a:moveTo>
                  <a:cubicBezTo>
                    <a:pt x="143" y="1"/>
                    <a:pt x="72" y="13"/>
                    <a:pt x="36" y="96"/>
                  </a:cubicBezTo>
                  <a:cubicBezTo>
                    <a:pt x="36" y="108"/>
                    <a:pt x="36" y="120"/>
                    <a:pt x="36" y="120"/>
                  </a:cubicBezTo>
                  <a:cubicBezTo>
                    <a:pt x="24" y="168"/>
                    <a:pt x="0" y="215"/>
                    <a:pt x="36" y="263"/>
                  </a:cubicBezTo>
                  <a:cubicBezTo>
                    <a:pt x="36" y="275"/>
                    <a:pt x="36" y="275"/>
                    <a:pt x="36" y="287"/>
                  </a:cubicBezTo>
                  <a:cubicBezTo>
                    <a:pt x="43" y="294"/>
                    <a:pt x="46" y="300"/>
                    <a:pt x="49" y="300"/>
                  </a:cubicBezTo>
                  <a:cubicBezTo>
                    <a:pt x="52" y="300"/>
                    <a:pt x="55" y="297"/>
                    <a:pt x="60" y="287"/>
                  </a:cubicBezTo>
                  <a:cubicBezTo>
                    <a:pt x="131" y="263"/>
                    <a:pt x="179" y="215"/>
                    <a:pt x="191" y="132"/>
                  </a:cubicBezTo>
                  <a:cubicBezTo>
                    <a:pt x="191" y="84"/>
                    <a:pt x="227" y="60"/>
                    <a:pt x="227" y="1"/>
                  </a:cubicBezTo>
                  <a:close/>
                </a:path>
              </a:pathLst>
            </a:custGeom>
            <a:solidFill>
              <a:srgbClr val="FFC0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8"/>
            <p:cNvSpPr/>
            <p:nvPr/>
          </p:nvSpPr>
          <p:spPr>
            <a:xfrm>
              <a:off x="3884992" y="2657947"/>
              <a:ext cx="8698" cy="6031"/>
            </a:xfrm>
            <a:custGeom>
              <a:rect b="b" l="l" r="r" t="t"/>
              <a:pathLst>
                <a:path extrusionOk="0" h="147" w="212">
                  <a:moveTo>
                    <a:pt x="0" y="1"/>
                  </a:moveTo>
                  <a:cubicBezTo>
                    <a:pt x="12" y="84"/>
                    <a:pt x="84" y="96"/>
                    <a:pt x="131" y="144"/>
                  </a:cubicBezTo>
                  <a:cubicBezTo>
                    <a:pt x="133" y="145"/>
                    <a:pt x="136" y="146"/>
                    <a:pt x="139" y="146"/>
                  </a:cubicBezTo>
                  <a:cubicBezTo>
                    <a:pt x="159" y="146"/>
                    <a:pt x="203" y="118"/>
                    <a:pt x="203" y="108"/>
                  </a:cubicBezTo>
                  <a:cubicBezTo>
                    <a:pt x="212" y="81"/>
                    <a:pt x="201" y="68"/>
                    <a:pt x="184" y="68"/>
                  </a:cubicBezTo>
                  <a:cubicBezTo>
                    <a:pt x="179" y="68"/>
                    <a:pt x="173" y="69"/>
                    <a:pt x="167" y="72"/>
                  </a:cubicBezTo>
                  <a:cubicBezTo>
                    <a:pt x="162" y="73"/>
                    <a:pt x="158" y="74"/>
                    <a:pt x="155" y="74"/>
                  </a:cubicBezTo>
                  <a:cubicBezTo>
                    <a:pt x="109" y="74"/>
                    <a:pt x="118" y="12"/>
                    <a:pt x="9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8"/>
            <p:cNvSpPr/>
            <p:nvPr/>
          </p:nvSpPr>
          <p:spPr>
            <a:xfrm>
              <a:off x="3891351" y="2655526"/>
              <a:ext cx="2462" cy="2462"/>
            </a:xfrm>
            <a:custGeom>
              <a:rect b="b" l="l" r="r" t="t"/>
              <a:pathLst>
                <a:path extrusionOk="0" h="60" w="60">
                  <a:moveTo>
                    <a:pt x="60" y="0"/>
                  </a:moveTo>
                  <a:cubicBezTo>
                    <a:pt x="36" y="0"/>
                    <a:pt x="12" y="0"/>
                    <a:pt x="0" y="24"/>
                  </a:cubicBezTo>
                  <a:cubicBezTo>
                    <a:pt x="12" y="60"/>
                    <a:pt x="36" y="60"/>
                    <a:pt x="60" y="60"/>
                  </a:cubicBezTo>
                  <a:cubicBezTo>
                    <a:pt x="60" y="36"/>
                    <a:pt x="60" y="24"/>
                    <a:pt x="60" y="0"/>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8"/>
            <p:cNvSpPr/>
            <p:nvPr/>
          </p:nvSpPr>
          <p:spPr>
            <a:xfrm>
              <a:off x="3906984" y="2690196"/>
              <a:ext cx="1477" cy="2995"/>
            </a:xfrm>
            <a:custGeom>
              <a:rect b="b" l="l" r="r" t="t"/>
              <a:pathLst>
                <a:path extrusionOk="0" h="73" w="36">
                  <a:moveTo>
                    <a:pt x="0" y="1"/>
                  </a:moveTo>
                  <a:cubicBezTo>
                    <a:pt x="0" y="25"/>
                    <a:pt x="0" y="48"/>
                    <a:pt x="0" y="72"/>
                  </a:cubicBezTo>
                  <a:cubicBezTo>
                    <a:pt x="24" y="48"/>
                    <a:pt x="36" y="25"/>
                    <a:pt x="24"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8"/>
            <p:cNvSpPr/>
            <p:nvPr/>
          </p:nvSpPr>
          <p:spPr>
            <a:xfrm>
              <a:off x="3887413" y="2658726"/>
              <a:ext cx="23510" cy="27736"/>
            </a:xfrm>
            <a:custGeom>
              <a:rect b="b" l="l" r="r" t="t"/>
              <a:pathLst>
                <a:path extrusionOk="0" h="676" w="573">
                  <a:moveTo>
                    <a:pt x="306" y="224"/>
                  </a:moveTo>
                  <a:cubicBezTo>
                    <a:pt x="330" y="224"/>
                    <a:pt x="359" y="246"/>
                    <a:pt x="386" y="246"/>
                  </a:cubicBezTo>
                  <a:cubicBezTo>
                    <a:pt x="397" y="246"/>
                    <a:pt x="407" y="242"/>
                    <a:pt x="418" y="232"/>
                  </a:cubicBezTo>
                  <a:lnTo>
                    <a:pt x="418" y="232"/>
                  </a:lnTo>
                  <a:cubicBezTo>
                    <a:pt x="401" y="252"/>
                    <a:pt x="385" y="259"/>
                    <a:pt x="368" y="259"/>
                  </a:cubicBezTo>
                  <a:cubicBezTo>
                    <a:pt x="342" y="259"/>
                    <a:pt x="315" y="242"/>
                    <a:pt x="288" y="242"/>
                  </a:cubicBezTo>
                  <a:cubicBezTo>
                    <a:pt x="284" y="242"/>
                    <a:pt x="279" y="243"/>
                    <a:pt x="275" y="244"/>
                  </a:cubicBezTo>
                  <a:cubicBezTo>
                    <a:pt x="284" y="229"/>
                    <a:pt x="294" y="224"/>
                    <a:pt x="306" y="224"/>
                  </a:cubicBezTo>
                  <a:close/>
                  <a:moveTo>
                    <a:pt x="251" y="0"/>
                  </a:moveTo>
                  <a:cubicBezTo>
                    <a:pt x="233" y="0"/>
                    <a:pt x="214" y="5"/>
                    <a:pt x="191" y="18"/>
                  </a:cubicBezTo>
                  <a:cubicBezTo>
                    <a:pt x="203" y="41"/>
                    <a:pt x="168" y="77"/>
                    <a:pt x="215" y="89"/>
                  </a:cubicBezTo>
                  <a:cubicBezTo>
                    <a:pt x="263" y="113"/>
                    <a:pt x="239" y="125"/>
                    <a:pt x="215" y="137"/>
                  </a:cubicBezTo>
                  <a:cubicBezTo>
                    <a:pt x="132" y="172"/>
                    <a:pt x="108" y="208"/>
                    <a:pt x="84" y="315"/>
                  </a:cubicBezTo>
                  <a:cubicBezTo>
                    <a:pt x="84" y="339"/>
                    <a:pt x="72" y="351"/>
                    <a:pt x="49" y="363"/>
                  </a:cubicBezTo>
                  <a:cubicBezTo>
                    <a:pt x="37" y="363"/>
                    <a:pt x="25" y="375"/>
                    <a:pt x="25" y="375"/>
                  </a:cubicBezTo>
                  <a:cubicBezTo>
                    <a:pt x="37" y="387"/>
                    <a:pt x="37" y="411"/>
                    <a:pt x="49" y="411"/>
                  </a:cubicBezTo>
                  <a:cubicBezTo>
                    <a:pt x="70" y="419"/>
                    <a:pt x="88" y="423"/>
                    <a:pt x="104" y="423"/>
                  </a:cubicBezTo>
                  <a:cubicBezTo>
                    <a:pt x="135" y="423"/>
                    <a:pt x="161" y="410"/>
                    <a:pt x="191" y="387"/>
                  </a:cubicBezTo>
                  <a:cubicBezTo>
                    <a:pt x="215" y="363"/>
                    <a:pt x="243" y="345"/>
                    <a:pt x="273" y="345"/>
                  </a:cubicBezTo>
                  <a:cubicBezTo>
                    <a:pt x="289" y="345"/>
                    <a:pt x="306" y="350"/>
                    <a:pt x="322" y="363"/>
                  </a:cubicBezTo>
                  <a:cubicBezTo>
                    <a:pt x="322" y="375"/>
                    <a:pt x="334" y="375"/>
                    <a:pt x="334" y="387"/>
                  </a:cubicBezTo>
                  <a:cubicBezTo>
                    <a:pt x="346" y="411"/>
                    <a:pt x="334" y="411"/>
                    <a:pt x="310" y="411"/>
                  </a:cubicBezTo>
                  <a:cubicBezTo>
                    <a:pt x="275" y="411"/>
                    <a:pt x="263" y="434"/>
                    <a:pt x="263" y="470"/>
                  </a:cubicBezTo>
                  <a:cubicBezTo>
                    <a:pt x="263" y="494"/>
                    <a:pt x="299" y="518"/>
                    <a:pt x="263" y="530"/>
                  </a:cubicBezTo>
                  <a:cubicBezTo>
                    <a:pt x="215" y="506"/>
                    <a:pt x="179" y="482"/>
                    <a:pt x="144" y="458"/>
                  </a:cubicBezTo>
                  <a:cubicBezTo>
                    <a:pt x="133" y="456"/>
                    <a:pt x="123" y="455"/>
                    <a:pt x="114" y="455"/>
                  </a:cubicBezTo>
                  <a:cubicBezTo>
                    <a:pt x="72" y="455"/>
                    <a:pt x="42" y="476"/>
                    <a:pt x="13" y="506"/>
                  </a:cubicBezTo>
                  <a:cubicBezTo>
                    <a:pt x="1" y="530"/>
                    <a:pt x="25" y="553"/>
                    <a:pt x="37" y="577"/>
                  </a:cubicBezTo>
                  <a:cubicBezTo>
                    <a:pt x="49" y="589"/>
                    <a:pt x="60" y="589"/>
                    <a:pt x="84" y="589"/>
                  </a:cubicBezTo>
                  <a:lnTo>
                    <a:pt x="263" y="637"/>
                  </a:lnTo>
                  <a:cubicBezTo>
                    <a:pt x="263" y="637"/>
                    <a:pt x="275" y="637"/>
                    <a:pt x="287" y="649"/>
                  </a:cubicBezTo>
                  <a:cubicBezTo>
                    <a:pt x="316" y="667"/>
                    <a:pt x="341" y="675"/>
                    <a:pt x="363" y="675"/>
                  </a:cubicBezTo>
                  <a:cubicBezTo>
                    <a:pt x="411" y="675"/>
                    <a:pt x="444" y="635"/>
                    <a:pt x="477" y="577"/>
                  </a:cubicBezTo>
                  <a:cubicBezTo>
                    <a:pt x="394" y="553"/>
                    <a:pt x="441" y="470"/>
                    <a:pt x="418" y="422"/>
                  </a:cubicBezTo>
                  <a:cubicBezTo>
                    <a:pt x="418" y="411"/>
                    <a:pt x="441" y="399"/>
                    <a:pt x="453" y="399"/>
                  </a:cubicBezTo>
                  <a:cubicBezTo>
                    <a:pt x="466" y="405"/>
                    <a:pt x="486" y="415"/>
                    <a:pt x="502" y="415"/>
                  </a:cubicBezTo>
                  <a:cubicBezTo>
                    <a:pt x="515" y="415"/>
                    <a:pt x="525" y="408"/>
                    <a:pt x="525" y="387"/>
                  </a:cubicBezTo>
                  <a:cubicBezTo>
                    <a:pt x="525" y="351"/>
                    <a:pt x="572" y="291"/>
                    <a:pt x="501" y="268"/>
                  </a:cubicBezTo>
                  <a:cubicBezTo>
                    <a:pt x="465" y="256"/>
                    <a:pt x="441" y="232"/>
                    <a:pt x="418" y="232"/>
                  </a:cubicBezTo>
                  <a:cubicBezTo>
                    <a:pt x="418" y="196"/>
                    <a:pt x="418" y="149"/>
                    <a:pt x="418" y="113"/>
                  </a:cubicBezTo>
                  <a:cubicBezTo>
                    <a:pt x="361" y="75"/>
                    <a:pt x="319" y="0"/>
                    <a:pt x="251" y="0"/>
                  </a:cubicBezTo>
                  <a:close/>
                </a:path>
              </a:pathLst>
            </a:custGeom>
            <a:solidFill>
              <a:srgbClr val="FFC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8"/>
            <p:cNvSpPr/>
            <p:nvPr/>
          </p:nvSpPr>
          <p:spPr>
            <a:xfrm>
              <a:off x="3898327" y="2682401"/>
              <a:ext cx="10134" cy="7755"/>
            </a:xfrm>
            <a:custGeom>
              <a:rect b="b" l="l" r="r" t="t"/>
              <a:pathLst>
                <a:path extrusionOk="0" h="189" w="247">
                  <a:moveTo>
                    <a:pt x="211" y="0"/>
                  </a:moveTo>
                  <a:cubicBezTo>
                    <a:pt x="164" y="48"/>
                    <a:pt x="92" y="48"/>
                    <a:pt x="44" y="72"/>
                  </a:cubicBezTo>
                  <a:cubicBezTo>
                    <a:pt x="44" y="76"/>
                    <a:pt x="43" y="77"/>
                    <a:pt x="41" y="77"/>
                  </a:cubicBezTo>
                  <a:cubicBezTo>
                    <a:pt x="37" y="77"/>
                    <a:pt x="29" y="72"/>
                    <a:pt x="21" y="72"/>
                  </a:cubicBezTo>
                  <a:cubicBezTo>
                    <a:pt x="21" y="84"/>
                    <a:pt x="9" y="107"/>
                    <a:pt x="9" y="131"/>
                  </a:cubicBezTo>
                  <a:cubicBezTo>
                    <a:pt x="0" y="157"/>
                    <a:pt x="4" y="176"/>
                    <a:pt x="25" y="176"/>
                  </a:cubicBezTo>
                  <a:cubicBezTo>
                    <a:pt x="33" y="176"/>
                    <a:pt x="43" y="174"/>
                    <a:pt x="56" y="167"/>
                  </a:cubicBezTo>
                  <a:cubicBezTo>
                    <a:pt x="63" y="160"/>
                    <a:pt x="70" y="153"/>
                    <a:pt x="75" y="153"/>
                  </a:cubicBezTo>
                  <a:cubicBezTo>
                    <a:pt x="78" y="153"/>
                    <a:pt x="80" y="157"/>
                    <a:pt x="80" y="167"/>
                  </a:cubicBezTo>
                  <a:cubicBezTo>
                    <a:pt x="92" y="183"/>
                    <a:pt x="104" y="188"/>
                    <a:pt x="115" y="188"/>
                  </a:cubicBezTo>
                  <a:cubicBezTo>
                    <a:pt x="138" y="188"/>
                    <a:pt x="160" y="167"/>
                    <a:pt x="175" y="167"/>
                  </a:cubicBezTo>
                  <a:lnTo>
                    <a:pt x="211" y="167"/>
                  </a:lnTo>
                  <a:cubicBezTo>
                    <a:pt x="223" y="131"/>
                    <a:pt x="223" y="107"/>
                    <a:pt x="235" y="84"/>
                  </a:cubicBezTo>
                  <a:cubicBezTo>
                    <a:pt x="247" y="48"/>
                    <a:pt x="247" y="24"/>
                    <a:pt x="211" y="0"/>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8"/>
            <p:cNvSpPr/>
            <p:nvPr/>
          </p:nvSpPr>
          <p:spPr>
            <a:xfrm>
              <a:off x="3862507" y="2678954"/>
              <a:ext cx="6401" cy="5908"/>
            </a:xfrm>
            <a:custGeom>
              <a:rect b="b" l="l" r="r" t="t"/>
              <a:pathLst>
                <a:path extrusionOk="0" h="144" w="156">
                  <a:moveTo>
                    <a:pt x="120" y="1"/>
                  </a:moveTo>
                  <a:cubicBezTo>
                    <a:pt x="72" y="1"/>
                    <a:pt x="60" y="25"/>
                    <a:pt x="60" y="72"/>
                  </a:cubicBezTo>
                  <a:cubicBezTo>
                    <a:pt x="60" y="72"/>
                    <a:pt x="60" y="72"/>
                    <a:pt x="48" y="84"/>
                  </a:cubicBezTo>
                  <a:cubicBezTo>
                    <a:pt x="36" y="96"/>
                    <a:pt x="1" y="84"/>
                    <a:pt x="1" y="108"/>
                  </a:cubicBezTo>
                  <a:cubicBezTo>
                    <a:pt x="13" y="120"/>
                    <a:pt x="48" y="132"/>
                    <a:pt x="60" y="144"/>
                  </a:cubicBezTo>
                  <a:cubicBezTo>
                    <a:pt x="108" y="144"/>
                    <a:pt x="144" y="108"/>
                    <a:pt x="155" y="48"/>
                  </a:cubicBezTo>
                  <a:cubicBezTo>
                    <a:pt x="155" y="25"/>
                    <a:pt x="144" y="13"/>
                    <a:pt x="120" y="1"/>
                  </a:cubicBezTo>
                  <a:close/>
                </a:path>
              </a:pathLst>
            </a:custGeom>
            <a:solidFill>
              <a:srgbClr val="FFB6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8"/>
            <p:cNvSpPr/>
            <p:nvPr/>
          </p:nvSpPr>
          <p:spPr>
            <a:xfrm>
              <a:off x="3893772" y="2656757"/>
              <a:ext cx="11776" cy="6606"/>
            </a:xfrm>
            <a:custGeom>
              <a:rect b="b" l="l" r="r" t="t"/>
              <a:pathLst>
                <a:path extrusionOk="0" h="161" w="287">
                  <a:moveTo>
                    <a:pt x="147" y="0"/>
                  </a:moveTo>
                  <a:cubicBezTo>
                    <a:pt x="130" y="0"/>
                    <a:pt x="113" y="3"/>
                    <a:pt x="96" y="6"/>
                  </a:cubicBezTo>
                  <a:cubicBezTo>
                    <a:pt x="60" y="6"/>
                    <a:pt x="36" y="18"/>
                    <a:pt x="1" y="30"/>
                  </a:cubicBezTo>
                  <a:lnTo>
                    <a:pt x="36" y="66"/>
                  </a:lnTo>
                  <a:cubicBezTo>
                    <a:pt x="84" y="66"/>
                    <a:pt x="120" y="66"/>
                    <a:pt x="144" y="113"/>
                  </a:cubicBezTo>
                  <a:cubicBezTo>
                    <a:pt x="167" y="161"/>
                    <a:pt x="215" y="161"/>
                    <a:pt x="263" y="161"/>
                  </a:cubicBezTo>
                  <a:cubicBezTo>
                    <a:pt x="263" y="137"/>
                    <a:pt x="275" y="113"/>
                    <a:pt x="286" y="89"/>
                  </a:cubicBezTo>
                  <a:cubicBezTo>
                    <a:pt x="275" y="89"/>
                    <a:pt x="251" y="78"/>
                    <a:pt x="251" y="66"/>
                  </a:cubicBezTo>
                  <a:cubicBezTo>
                    <a:pt x="225" y="15"/>
                    <a:pt x="188" y="0"/>
                    <a:pt x="147" y="0"/>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8"/>
            <p:cNvSpPr/>
            <p:nvPr/>
          </p:nvSpPr>
          <p:spPr>
            <a:xfrm>
              <a:off x="3905507" y="2658234"/>
              <a:ext cx="6401" cy="3693"/>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8"/>
            <p:cNvSpPr/>
            <p:nvPr/>
          </p:nvSpPr>
          <p:spPr>
            <a:xfrm>
              <a:off x="3908420" y="2663239"/>
              <a:ext cx="4924" cy="2298"/>
            </a:xfrm>
            <a:custGeom>
              <a:rect b="b" l="l" r="r" t="t"/>
              <a:pathLst>
                <a:path extrusionOk="0" h="56" w="120">
                  <a:moveTo>
                    <a:pt x="67" y="1"/>
                  </a:moveTo>
                  <a:cubicBezTo>
                    <a:pt x="53" y="1"/>
                    <a:pt x="39" y="3"/>
                    <a:pt x="25" y="3"/>
                  </a:cubicBezTo>
                  <a:cubicBezTo>
                    <a:pt x="13" y="3"/>
                    <a:pt x="1" y="15"/>
                    <a:pt x="1" y="39"/>
                  </a:cubicBezTo>
                  <a:cubicBezTo>
                    <a:pt x="9" y="47"/>
                    <a:pt x="18" y="55"/>
                    <a:pt x="26" y="55"/>
                  </a:cubicBezTo>
                  <a:cubicBezTo>
                    <a:pt x="30" y="55"/>
                    <a:pt x="33" y="54"/>
                    <a:pt x="37" y="50"/>
                  </a:cubicBezTo>
                  <a:cubicBezTo>
                    <a:pt x="60" y="50"/>
                    <a:pt x="96" y="39"/>
                    <a:pt x="120" y="27"/>
                  </a:cubicBezTo>
                  <a:cubicBezTo>
                    <a:pt x="106" y="5"/>
                    <a:pt x="87" y="1"/>
                    <a:pt x="67"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8"/>
            <p:cNvSpPr/>
            <p:nvPr/>
          </p:nvSpPr>
          <p:spPr>
            <a:xfrm>
              <a:off x="3895249" y="2665742"/>
              <a:ext cx="9314" cy="6072"/>
            </a:xfrm>
            <a:custGeom>
              <a:rect b="b" l="l" r="r" t="t"/>
              <a:pathLst>
                <a:path extrusionOk="0" h="148" w="227">
                  <a:moveTo>
                    <a:pt x="102" y="1"/>
                  </a:moveTo>
                  <a:cubicBezTo>
                    <a:pt x="91" y="1"/>
                    <a:pt x="84" y="5"/>
                    <a:pt x="84" y="13"/>
                  </a:cubicBezTo>
                  <a:cubicBezTo>
                    <a:pt x="84" y="97"/>
                    <a:pt x="0" y="37"/>
                    <a:pt x="0" y="97"/>
                  </a:cubicBezTo>
                  <a:cubicBezTo>
                    <a:pt x="17" y="97"/>
                    <a:pt x="35" y="96"/>
                    <a:pt x="53" y="96"/>
                  </a:cubicBezTo>
                  <a:cubicBezTo>
                    <a:pt x="99" y="96"/>
                    <a:pt x="145" y="102"/>
                    <a:pt x="179" y="144"/>
                  </a:cubicBezTo>
                  <a:cubicBezTo>
                    <a:pt x="181" y="146"/>
                    <a:pt x="184" y="147"/>
                    <a:pt x="187" y="147"/>
                  </a:cubicBezTo>
                  <a:cubicBezTo>
                    <a:pt x="199" y="147"/>
                    <a:pt x="215" y="128"/>
                    <a:pt x="215" y="109"/>
                  </a:cubicBezTo>
                  <a:cubicBezTo>
                    <a:pt x="227" y="97"/>
                    <a:pt x="227" y="85"/>
                    <a:pt x="227" y="61"/>
                  </a:cubicBezTo>
                  <a:cubicBezTo>
                    <a:pt x="203" y="61"/>
                    <a:pt x="191" y="61"/>
                    <a:pt x="167" y="37"/>
                  </a:cubicBezTo>
                  <a:cubicBezTo>
                    <a:pt x="152" y="14"/>
                    <a:pt x="121" y="1"/>
                    <a:pt x="102"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8"/>
            <p:cNvSpPr/>
            <p:nvPr/>
          </p:nvSpPr>
          <p:spPr>
            <a:xfrm>
              <a:off x="3901117" y="2678298"/>
              <a:ext cx="1969" cy="2175"/>
            </a:xfrm>
            <a:custGeom>
              <a:rect b="b" l="l" r="r" t="t"/>
              <a:pathLst>
                <a:path extrusionOk="0" h="53" w="48">
                  <a:moveTo>
                    <a:pt x="39" y="0"/>
                  </a:moveTo>
                  <a:cubicBezTo>
                    <a:pt x="36" y="0"/>
                    <a:pt x="31" y="1"/>
                    <a:pt x="24" y="5"/>
                  </a:cubicBezTo>
                  <a:cubicBezTo>
                    <a:pt x="12" y="5"/>
                    <a:pt x="0" y="17"/>
                    <a:pt x="0" y="17"/>
                  </a:cubicBezTo>
                  <a:cubicBezTo>
                    <a:pt x="0" y="41"/>
                    <a:pt x="12" y="53"/>
                    <a:pt x="24" y="53"/>
                  </a:cubicBezTo>
                  <a:cubicBezTo>
                    <a:pt x="48" y="53"/>
                    <a:pt x="48" y="41"/>
                    <a:pt x="48" y="17"/>
                  </a:cubicBezTo>
                  <a:cubicBezTo>
                    <a:pt x="48" y="8"/>
                    <a:pt x="48" y="0"/>
                    <a:pt x="39" y="0"/>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8"/>
            <p:cNvSpPr/>
            <p:nvPr/>
          </p:nvSpPr>
          <p:spPr>
            <a:xfrm rot="-3652980">
              <a:off x="1526574" y="-1142034"/>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66" name="Shape 166"/>
        <p:cNvGrpSpPr/>
        <p:nvPr/>
      </p:nvGrpSpPr>
      <p:grpSpPr>
        <a:xfrm>
          <a:off x="0" y="0"/>
          <a:ext cx="0" cy="0"/>
          <a:chOff x="0" y="0"/>
          <a:chExt cx="0" cy="0"/>
        </a:xfrm>
      </p:grpSpPr>
      <p:pic>
        <p:nvPicPr>
          <p:cNvPr id="167" name="Google Shape;167;p9"/>
          <p:cNvPicPr preferRelativeResize="0"/>
          <p:nvPr/>
        </p:nvPicPr>
        <p:blipFill>
          <a:blip r:embed="rId2">
            <a:alphaModFix/>
          </a:blip>
          <a:stretch>
            <a:fillRect/>
          </a:stretch>
        </p:blipFill>
        <p:spPr>
          <a:xfrm rot="5400000">
            <a:off x="369820" y="196603"/>
            <a:ext cx="947962" cy="1687603"/>
          </a:xfrm>
          <a:prstGeom prst="rect">
            <a:avLst/>
          </a:prstGeom>
          <a:noFill/>
          <a:ln>
            <a:noFill/>
          </a:ln>
        </p:spPr>
      </p:pic>
      <p:pic>
        <p:nvPicPr>
          <p:cNvPr id="168" name="Google Shape;168;p9"/>
          <p:cNvPicPr preferRelativeResize="0"/>
          <p:nvPr/>
        </p:nvPicPr>
        <p:blipFill>
          <a:blip r:embed="rId3">
            <a:alphaModFix/>
          </a:blip>
          <a:stretch>
            <a:fillRect/>
          </a:stretch>
        </p:blipFill>
        <p:spPr>
          <a:xfrm>
            <a:off x="694872" y="338176"/>
            <a:ext cx="1957203" cy="1331400"/>
          </a:xfrm>
          <a:prstGeom prst="rect">
            <a:avLst/>
          </a:prstGeom>
          <a:noFill/>
          <a:ln>
            <a:noFill/>
          </a:ln>
        </p:spPr>
      </p:pic>
      <p:sp>
        <p:nvSpPr>
          <p:cNvPr id="169" name="Google Shape;169;p9"/>
          <p:cNvSpPr txBox="1"/>
          <p:nvPr>
            <p:ph type="title"/>
          </p:nvPr>
        </p:nvSpPr>
        <p:spPr>
          <a:xfrm>
            <a:off x="2094750" y="1475000"/>
            <a:ext cx="4954500" cy="1080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8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70" name="Google Shape;170;p9"/>
          <p:cNvSpPr txBox="1"/>
          <p:nvPr>
            <p:ph idx="1" type="subTitle"/>
          </p:nvPr>
        </p:nvSpPr>
        <p:spPr>
          <a:xfrm>
            <a:off x="2170800" y="2571750"/>
            <a:ext cx="4797000" cy="1364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1" name="Google Shape;171;p9"/>
          <p:cNvSpPr/>
          <p:nvPr/>
        </p:nvSpPr>
        <p:spPr>
          <a:xfrm rot="198679">
            <a:off x="2657405" y="3898090"/>
            <a:ext cx="93173" cy="130945"/>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9"/>
          <p:cNvSpPr/>
          <p:nvPr/>
        </p:nvSpPr>
        <p:spPr>
          <a:xfrm rot="-4032399">
            <a:off x="2500320" y="4772727"/>
            <a:ext cx="155691"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9"/>
          <p:cNvSpPr/>
          <p:nvPr/>
        </p:nvSpPr>
        <p:spPr>
          <a:xfrm rot="5400000">
            <a:off x="868552" y="3102328"/>
            <a:ext cx="95099" cy="74097"/>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9"/>
          <p:cNvSpPr/>
          <p:nvPr/>
        </p:nvSpPr>
        <p:spPr>
          <a:xfrm rot="5400000">
            <a:off x="987864" y="4350032"/>
            <a:ext cx="157623" cy="112887"/>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9"/>
          <p:cNvSpPr/>
          <p:nvPr/>
        </p:nvSpPr>
        <p:spPr>
          <a:xfrm rot="5400000">
            <a:off x="7471912" y="654895"/>
            <a:ext cx="104046"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9"/>
          <p:cNvSpPr/>
          <p:nvPr/>
        </p:nvSpPr>
        <p:spPr>
          <a:xfrm rot="684224">
            <a:off x="6011346" y="4149316"/>
            <a:ext cx="85509" cy="171607"/>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9"/>
          <p:cNvSpPr/>
          <p:nvPr/>
        </p:nvSpPr>
        <p:spPr>
          <a:xfrm rot="1747020">
            <a:off x="1228070" y="2097060"/>
            <a:ext cx="97671" cy="140961"/>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9"/>
          <p:cNvSpPr/>
          <p:nvPr/>
        </p:nvSpPr>
        <p:spPr>
          <a:xfrm>
            <a:off x="3141608" y="346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9" name="Google Shape;179;p9"/>
          <p:cNvPicPr preferRelativeResize="0"/>
          <p:nvPr/>
        </p:nvPicPr>
        <p:blipFill>
          <a:blip r:embed="rId2">
            <a:alphaModFix/>
          </a:blip>
          <a:stretch>
            <a:fillRect/>
          </a:stretch>
        </p:blipFill>
        <p:spPr>
          <a:xfrm flipH="1" rot="-5400000">
            <a:off x="7808675" y="3382200"/>
            <a:ext cx="652100" cy="2018550"/>
          </a:xfrm>
          <a:prstGeom prst="rect">
            <a:avLst/>
          </a:prstGeom>
          <a:noFill/>
          <a:ln>
            <a:noFill/>
          </a:ln>
        </p:spPr>
      </p:pic>
      <p:pic>
        <p:nvPicPr>
          <p:cNvPr id="180" name="Google Shape;180;p9"/>
          <p:cNvPicPr preferRelativeResize="0"/>
          <p:nvPr/>
        </p:nvPicPr>
        <p:blipFill>
          <a:blip r:embed="rId3">
            <a:alphaModFix/>
          </a:blip>
          <a:stretch>
            <a:fillRect/>
          </a:stretch>
        </p:blipFill>
        <p:spPr>
          <a:xfrm>
            <a:off x="6908976" y="3936451"/>
            <a:ext cx="1233875" cy="839375"/>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81" name="Shape 181"/>
        <p:cNvGrpSpPr/>
        <p:nvPr/>
      </p:nvGrpSpPr>
      <p:grpSpPr>
        <a:xfrm>
          <a:off x="0" y="0"/>
          <a:ext cx="0" cy="0"/>
          <a:chOff x="0" y="0"/>
          <a:chExt cx="0" cy="0"/>
        </a:xfrm>
      </p:grpSpPr>
      <p:sp>
        <p:nvSpPr>
          <p:cNvPr id="182" name="Google Shape;182;p10"/>
          <p:cNvSpPr txBox="1"/>
          <p:nvPr>
            <p:ph type="title"/>
          </p:nvPr>
        </p:nvSpPr>
        <p:spPr>
          <a:xfrm>
            <a:off x="5812875" y="2910857"/>
            <a:ext cx="2611200" cy="1839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pic>
        <p:nvPicPr>
          <p:cNvPr id="183" name="Google Shape;183;p10"/>
          <p:cNvPicPr preferRelativeResize="0"/>
          <p:nvPr/>
        </p:nvPicPr>
        <p:blipFill>
          <a:blip r:embed="rId2">
            <a:alphaModFix/>
          </a:blip>
          <a:stretch>
            <a:fillRect/>
          </a:stretch>
        </p:blipFill>
        <p:spPr>
          <a:xfrm rot="-1140812">
            <a:off x="7968557" y="-522268"/>
            <a:ext cx="2375308" cy="1121605"/>
          </a:xfrm>
          <a:prstGeom prst="rect">
            <a:avLst/>
          </a:prstGeom>
          <a:noFill/>
          <a:ln>
            <a:noFill/>
          </a:ln>
        </p:spPr>
      </p:pic>
      <p:pic>
        <p:nvPicPr>
          <p:cNvPr id="184" name="Google Shape;184;p10"/>
          <p:cNvPicPr preferRelativeResize="0"/>
          <p:nvPr/>
        </p:nvPicPr>
        <p:blipFill>
          <a:blip r:embed="rId3">
            <a:alphaModFix/>
          </a:blip>
          <a:stretch>
            <a:fillRect/>
          </a:stretch>
        </p:blipFill>
        <p:spPr>
          <a:xfrm>
            <a:off x="7881268" y="457040"/>
            <a:ext cx="1299568" cy="884037"/>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18.xml"/><Relationship Id="rId22" Type="http://schemas.openxmlformats.org/officeDocument/2006/relationships/slideLayout" Target="../slideLayouts/slideLayout20.xml"/><Relationship Id="rId21" Type="http://schemas.openxmlformats.org/officeDocument/2006/relationships/slideLayout" Target="../slideLayouts/slideLayout19.xml"/><Relationship Id="rId24" Type="http://schemas.openxmlformats.org/officeDocument/2006/relationships/slideLayout" Target="../slideLayouts/slideLayout22.xml"/><Relationship Id="rId23" Type="http://schemas.openxmlformats.org/officeDocument/2006/relationships/slideLayout" Target="../slideLayouts/slideLayout21.xml"/><Relationship Id="rId1" Type="http://schemas.openxmlformats.org/officeDocument/2006/relationships/image" Target="../media/image35.png"/><Relationship Id="rId2" Type="http://schemas.openxmlformats.org/officeDocument/2006/relationships/image" Target="../media/image5.png"/><Relationship Id="rId3" Type="http://schemas.openxmlformats.org/officeDocument/2006/relationships/slideLayout" Target="../slideLayouts/slideLayout1.xml"/><Relationship Id="rId4" Type="http://schemas.openxmlformats.org/officeDocument/2006/relationships/slideLayout" Target="../slideLayouts/slideLayout2.xml"/><Relationship Id="rId9" Type="http://schemas.openxmlformats.org/officeDocument/2006/relationships/slideLayout" Target="../slideLayouts/slideLayout7.xml"/><Relationship Id="rId26" Type="http://schemas.openxmlformats.org/officeDocument/2006/relationships/slideLayout" Target="../slideLayouts/slideLayout24.xml"/><Relationship Id="rId25" Type="http://schemas.openxmlformats.org/officeDocument/2006/relationships/slideLayout" Target="../slideLayouts/slideLayout23.xml"/><Relationship Id="rId28" Type="http://schemas.openxmlformats.org/officeDocument/2006/relationships/slideLayout" Target="../slideLayouts/slideLayout26.xml"/><Relationship Id="rId27" Type="http://schemas.openxmlformats.org/officeDocument/2006/relationships/slideLayout" Target="../slideLayouts/slideLayout25.xml"/><Relationship Id="rId5" Type="http://schemas.openxmlformats.org/officeDocument/2006/relationships/slideLayout" Target="../slideLayouts/slideLayout3.xml"/><Relationship Id="rId6" Type="http://schemas.openxmlformats.org/officeDocument/2006/relationships/slideLayout" Target="../slideLayouts/slideLayout4.xml"/><Relationship Id="rId29" Type="http://schemas.openxmlformats.org/officeDocument/2006/relationships/slideLayout" Target="../slideLayouts/slideLayout27.xml"/><Relationship Id="rId7" Type="http://schemas.openxmlformats.org/officeDocument/2006/relationships/slideLayout" Target="../slideLayouts/slideLayout5.xml"/><Relationship Id="rId8" Type="http://schemas.openxmlformats.org/officeDocument/2006/relationships/slideLayout" Target="../slideLayouts/slideLayout6.xml"/><Relationship Id="rId31" Type="http://schemas.openxmlformats.org/officeDocument/2006/relationships/slideLayout" Target="../slideLayouts/slideLayout29.xml"/><Relationship Id="rId30" Type="http://schemas.openxmlformats.org/officeDocument/2006/relationships/slideLayout" Target="../slideLayouts/slideLayout28.xml"/><Relationship Id="rId11" Type="http://schemas.openxmlformats.org/officeDocument/2006/relationships/slideLayout" Target="../slideLayouts/slideLayout9.xml"/><Relationship Id="rId33" Type="http://schemas.openxmlformats.org/officeDocument/2006/relationships/slideLayout" Target="../slideLayouts/slideLayout31.xml"/><Relationship Id="rId10" Type="http://schemas.openxmlformats.org/officeDocument/2006/relationships/slideLayout" Target="../slideLayouts/slideLayout8.xml"/><Relationship Id="rId32" Type="http://schemas.openxmlformats.org/officeDocument/2006/relationships/slideLayout" Target="../slideLayouts/slideLayout30.xml"/><Relationship Id="rId13" Type="http://schemas.openxmlformats.org/officeDocument/2006/relationships/slideLayout" Target="../slideLayouts/slideLayout11.xml"/><Relationship Id="rId12" Type="http://schemas.openxmlformats.org/officeDocument/2006/relationships/slideLayout" Target="../slideLayouts/slideLayout10.xml"/><Relationship Id="rId34" Type="http://schemas.openxmlformats.org/officeDocument/2006/relationships/theme" Target="../theme/theme3.xml"/><Relationship Id="rId15" Type="http://schemas.openxmlformats.org/officeDocument/2006/relationships/slideLayout" Target="../slideLayouts/slideLayout13.xml"/><Relationship Id="rId14" Type="http://schemas.openxmlformats.org/officeDocument/2006/relationships/slideLayout" Target="../slideLayouts/slideLayout12.xml"/><Relationship Id="rId17" Type="http://schemas.openxmlformats.org/officeDocument/2006/relationships/slideLayout" Target="../slideLayouts/slideLayout15.xml"/><Relationship Id="rId16" Type="http://schemas.openxmlformats.org/officeDocument/2006/relationships/slideLayout" Target="../slideLayouts/slideLayout14.xml"/><Relationship Id="rId19" Type="http://schemas.openxmlformats.org/officeDocument/2006/relationships/slideLayout" Target="../slideLayouts/slideLayout17.xml"/><Relationship Id="rId18" Type="http://schemas.openxmlformats.org/officeDocument/2006/relationships/slideLayout" Target="../slideLayouts/slideLayout16.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slideLayout" Target="../slideLayouts/slideLayout33.xml"/><Relationship Id="rId3"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blipFill>
          <a:blip r:embed="rId1">
            <a:alphaModFix/>
          </a:blip>
          <a:stretch>
            <a:fillRect/>
          </a:stretch>
        </a:blipFill>
      </p:bgPr>
    </p:bg>
    <p:spTree>
      <p:nvGrpSpPr>
        <p:cNvPr id="5" name="Shape 5"/>
        <p:cNvGrpSpPr/>
        <p:nvPr/>
      </p:nvGrpSpPr>
      <p:grpSpPr>
        <a:xfrm>
          <a:off x="0" y="0"/>
          <a:ext cx="0" cy="0"/>
          <a:chOff x="0" y="0"/>
          <a:chExt cx="0" cy="0"/>
        </a:xfrm>
      </p:grpSpPr>
      <p:pic>
        <p:nvPicPr>
          <p:cNvPr id="6" name="Google Shape;6;p1"/>
          <p:cNvPicPr preferRelativeResize="0"/>
          <p:nvPr/>
        </p:nvPicPr>
        <p:blipFill>
          <a:blip r:embed="rId2">
            <a:alphaModFix/>
          </a:blip>
          <a:stretch>
            <a:fillRect/>
          </a:stretch>
        </p:blipFill>
        <p:spPr>
          <a:xfrm rot="5400000">
            <a:off x="2147424" y="-1829113"/>
            <a:ext cx="4849151" cy="8801726"/>
          </a:xfrm>
          <a:prstGeom prst="rect">
            <a:avLst/>
          </a:prstGeom>
          <a:noFill/>
          <a:ln>
            <a:noFill/>
          </a:ln>
        </p:spPr>
      </p:pic>
      <p:sp>
        <p:nvSpPr>
          <p:cNvPr id="7" name="Google Shape;7;p1"/>
          <p:cNvSpPr txBox="1"/>
          <p:nvPr>
            <p:ph type="title"/>
          </p:nvPr>
        </p:nvSpPr>
        <p:spPr>
          <a:xfrm>
            <a:off x="720000" y="540000"/>
            <a:ext cx="7704000" cy="572700"/>
          </a:xfrm>
          <a:prstGeom prst="rect">
            <a:avLst/>
          </a:prstGeom>
          <a:noFill/>
          <a:ln>
            <a:noFill/>
          </a:ln>
        </p:spPr>
        <p:txBody>
          <a:bodyPr anchorCtr="0" anchor="ctr" bIns="91425" lIns="91425" spcFirstLastPara="1" rIns="91425" wrap="square" tIns="91425">
            <a:noAutofit/>
          </a:bodyPr>
          <a:lstStyle>
            <a:lvl1pPr lvl="0">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8" name="Google Shape;8;p1"/>
          <p:cNvSpPr txBox="1"/>
          <p:nvPr>
            <p:ph idx="1" type="body"/>
          </p:nvPr>
        </p:nvSpPr>
        <p:spPr>
          <a:xfrm>
            <a:off x="720000" y="1152475"/>
            <a:ext cx="77040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648" r:id="rId3"/>
    <p:sldLayoutId id="2147483649" r:id="rId4"/>
    <p:sldLayoutId id="2147483650" r:id="rId5"/>
    <p:sldLayoutId id="2147483651" r:id="rId6"/>
    <p:sldLayoutId id="2147483652" r:id="rId7"/>
    <p:sldLayoutId id="2147483653" r:id="rId8"/>
    <p:sldLayoutId id="2147483654" r:id="rId9"/>
    <p:sldLayoutId id="2147483655" r:id="rId10"/>
    <p:sldLayoutId id="2147483656" r:id="rId11"/>
    <p:sldLayoutId id="2147483657" r:id="rId12"/>
    <p:sldLayoutId id="2147483658" r:id="rId13"/>
    <p:sldLayoutId id="2147483659" r:id="rId14"/>
    <p:sldLayoutId id="2147483660" r:id="rId15"/>
    <p:sldLayoutId id="2147483661" r:id="rId16"/>
    <p:sldLayoutId id="2147483662" r:id="rId17"/>
    <p:sldLayoutId id="2147483663" r:id="rId18"/>
    <p:sldLayoutId id="2147483664" r:id="rId19"/>
    <p:sldLayoutId id="2147483665" r:id="rId20"/>
    <p:sldLayoutId id="2147483666" r:id="rId21"/>
    <p:sldLayoutId id="2147483667" r:id="rId22"/>
    <p:sldLayoutId id="2147483668" r:id="rId23"/>
    <p:sldLayoutId id="2147483669" r:id="rId24"/>
    <p:sldLayoutId id="2147483670" r:id="rId25"/>
    <p:sldLayoutId id="2147483671" r:id="rId26"/>
    <p:sldLayoutId id="2147483672" r:id="rId27"/>
    <p:sldLayoutId id="2147483673" r:id="rId28"/>
    <p:sldLayoutId id="2147483674" r:id="rId29"/>
    <p:sldLayoutId id="2147483675" r:id="rId30"/>
    <p:sldLayoutId id="2147483676" r:id="rId31"/>
    <p:sldLayoutId id="2147483677" r:id="rId32"/>
    <p:sldLayoutId id="2147483678" r:id="rId3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706" name="Shape 706"/>
        <p:cNvGrpSpPr/>
        <p:nvPr/>
      </p:nvGrpSpPr>
      <p:grpSpPr>
        <a:xfrm>
          <a:off x="0" y="0"/>
          <a:ext cx="0" cy="0"/>
          <a:chOff x="0" y="0"/>
          <a:chExt cx="0" cy="0"/>
        </a:xfrm>
      </p:grpSpPr>
      <p:sp>
        <p:nvSpPr>
          <p:cNvPr id="707" name="Google Shape;707;p33"/>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708" name="Google Shape;708;p33"/>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9" r:id="rId1"/>
    <p:sldLayoutId id="2147483680"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4.png"/><Relationship Id="rId4" Type="http://schemas.openxmlformats.org/officeDocument/2006/relationships/image" Target="../media/image4.png"/><Relationship Id="rId5" Type="http://schemas.openxmlformats.org/officeDocument/2006/relationships/image" Target="../media/image11.png"/><Relationship Id="rId6" Type="http://schemas.openxmlformats.org/officeDocument/2006/relationships/image" Target="../media/image7.png"/><Relationship Id="rId7" Type="http://schemas.openxmlformats.org/officeDocument/2006/relationships/image" Target="../media/image12.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0.xml"/><Relationship Id="rId3" Type="http://schemas.openxmlformats.org/officeDocument/2006/relationships/image" Target="../media/image7.png"/><Relationship Id="rId4" Type="http://schemas.openxmlformats.org/officeDocument/2006/relationships/image" Target="../media/image4.png"/><Relationship Id="rId5" Type="http://schemas.openxmlformats.org/officeDocument/2006/relationships/image" Target="../media/image12.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1.xml"/><Relationship Id="rId3" Type="http://schemas.openxmlformats.org/officeDocument/2006/relationships/image" Target="../media/image11.png"/><Relationship Id="rId4" Type="http://schemas.openxmlformats.org/officeDocument/2006/relationships/image" Target="../media/image54.png"/><Relationship Id="rId5" Type="http://schemas.openxmlformats.org/officeDocument/2006/relationships/image" Target="../media/image56.png"/><Relationship Id="rId6" Type="http://schemas.openxmlformats.org/officeDocument/2006/relationships/image" Target="../media/image49.png"/><Relationship Id="rId7" Type="http://schemas.openxmlformats.org/officeDocument/2006/relationships/image" Target="../media/image7.png"/><Relationship Id="rId8" Type="http://schemas.openxmlformats.org/officeDocument/2006/relationships/image" Target="../media/image4.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xml"/><Relationship Id="rId3" Type="http://schemas.openxmlformats.org/officeDocument/2006/relationships/hyperlink" Target="https://docs.google.com/spreadsheets/d/1_Lq3NLxb9sa13rLi4ZSEfFGVWPloa5ZOdxhywJHLh6U/copy" TargetMode="External"/><Relationship Id="rId4" Type="http://schemas.openxmlformats.org/officeDocument/2006/relationships/image" Target="../media/image15.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6" Type="http://schemas.openxmlformats.org/officeDocument/2006/relationships/image" Target="../media/image10.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xml"/><Relationship Id="rId3" Type="http://schemas.openxmlformats.org/officeDocument/2006/relationships/image" Target="../media/image27.jpg"/><Relationship Id="rId4" Type="http://schemas.openxmlformats.org/officeDocument/2006/relationships/image" Target="../media/image36.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6.xml"/><Relationship Id="rId3" Type="http://schemas.openxmlformats.org/officeDocument/2006/relationships/image" Target="../media/image16.png"/><Relationship Id="rId4" Type="http://schemas.openxmlformats.org/officeDocument/2006/relationships/image" Target="../media/image7.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9.xml"/><Relationship Id="rId3" Type="http://schemas.openxmlformats.org/officeDocument/2006/relationships/image" Target="../media/image7.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7.xml"/><Relationship Id="rId5" Type="http://schemas.openxmlformats.org/officeDocument/2006/relationships/hyperlink" Target="http://bit.ly/33VAFh3" TargetMode="External"/><Relationship Id="rId6" Type="http://schemas.openxmlformats.org/officeDocument/2006/relationships/slide" Target="/ppt/slides/slide35.xml"/><Relationship Id="rId7" Type="http://schemas.openxmlformats.org/officeDocument/2006/relationships/slide" Target="/ppt/slides/slide34.xml"/><Relationship Id="rId8" Type="http://schemas.openxmlformats.org/officeDocument/2006/relationships/slide" Target="/ppt/slides/slide36.xml"/><Relationship Id="rId11" Type="http://schemas.openxmlformats.org/officeDocument/2006/relationships/slide" Target="/ppt/slides/slide39.xml"/><Relationship Id="rId10" Type="http://schemas.openxmlformats.org/officeDocument/2006/relationships/slide" Target="/ppt/slides/slide39.xml"/><Relationship Id="rId13" Type="http://schemas.openxmlformats.org/officeDocument/2006/relationships/hyperlink" Target="https://storyset.com/?utm_source=slidesgo_template&amp;utm_medium=referral-link&amp;utm_campaign=slidesgo_contents_of_this_template&amp;utm_term=storyset&amp;utm_content=storyset" TargetMode="External"/><Relationship Id="rId12" Type="http://schemas.openxmlformats.org/officeDocument/2006/relationships/slide" Target="/ppt/slides/slide40.xml"/><Relationship Id="rId15" Type="http://schemas.openxmlformats.org/officeDocument/2006/relationships/slide" Target="/ppt/slides/slide41.xml"/><Relationship Id="rId14" Type="http://schemas.openxmlformats.org/officeDocument/2006/relationships/slide" Target="/ppt/slides/slide41.xml"/><Relationship Id="rId16" Type="http://schemas.openxmlformats.org/officeDocument/2006/relationships/slide" Target="/ppt/slides/slide4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0.xml"/><Relationship Id="rId3" Type="http://schemas.openxmlformats.org/officeDocument/2006/relationships/hyperlink" Target="https://docs.google.com/spreadsheets/d/1_Lq3NLxb9sa13rLi4ZSEfFGVWPloa5ZOdxhywJHLh6U/copy" TargetMode="External"/><Relationship Id="rId4" Type="http://schemas.openxmlformats.org/officeDocument/2006/relationships/image" Target="../media/image19.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1.xml"/><Relationship Id="rId3" Type="http://schemas.openxmlformats.org/officeDocument/2006/relationships/image" Target="../media/image1.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 Id="rId3" Type="http://schemas.openxmlformats.org/officeDocument/2006/relationships/image" Target="../media/image14.png"/><Relationship Id="rId4" Type="http://schemas.openxmlformats.org/officeDocument/2006/relationships/image" Target="../media/image10.png"/><Relationship Id="rId5" Type="http://schemas.openxmlformats.org/officeDocument/2006/relationships/image" Target="../media/image4.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4.xml"/><Relationship Id="rId3" Type="http://schemas.openxmlformats.org/officeDocument/2006/relationships/image" Target="../media/image26.png"/><Relationship Id="rId4" Type="http://schemas.openxmlformats.org/officeDocument/2006/relationships/image" Target="../media/image22.png"/><Relationship Id="rId9" Type="http://schemas.openxmlformats.org/officeDocument/2006/relationships/image" Target="../media/image21.png"/><Relationship Id="rId5" Type="http://schemas.openxmlformats.org/officeDocument/2006/relationships/image" Target="../media/image24.png"/><Relationship Id="rId6" Type="http://schemas.openxmlformats.org/officeDocument/2006/relationships/image" Target="../media/image25.png"/><Relationship Id="rId7" Type="http://schemas.openxmlformats.org/officeDocument/2006/relationships/image" Target="../media/image23.png"/><Relationship Id="rId8" Type="http://schemas.openxmlformats.org/officeDocument/2006/relationships/image" Target="../media/image20.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5.xml"/><Relationship Id="rId3" Type="http://schemas.openxmlformats.org/officeDocument/2006/relationships/image" Target="../media/image29.png"/><Relationship Id="rId4" Type="http://schemas.openxmlformats.org/officeDocument/2006/relationships/image" Target="../media/image28.png"/><Relationship Id="rId5" Type="http://schemas.openxmlformats.org/officeDocument/2006/relationships/image" Target="../media/image32.png"/><Relationship Id="rId6" Type="http://schemas.openxmlformats.org/officeDocument/2006/relationships/image" Target="../media/image31.png"/><Relationship Id="rId7" Type="http://schemas.openxmlformats.org/officeDocument/2006/relationships/image" Target="../media/image33.png"/><Relationship Id="rId8" Type="http://schemas.openxmlformats.org/officeDocument/2006/relationships/image" Target="../media/image30.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7.xml"/><Relationship Id="rId3" Type="http://schemas.openxmlformats.org/officeDocument/2006/relationships/image" Target="../media/image7.png"/><Relationship Id="rId4" Type="http://schemas.openxmlformats.org/officeDocument/2006/relationships/image" Target="../media/image10.png"/><Relationship Id="rId5" Type="http://schemas.openxmlformats.org/officeDocument/2006/relationships/image" Target="../media/image4.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8.xml"/><Relationship Id="rId3" Type="http://schemas.openxmlformats.org/officeDocument/2006/relationships/image" Target="../media/image34.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9.xml"/><Relationship Id="rId3" Type="http://schemas.openxmlformats.org/officeDocument/2006/relationships/image" Target="../media/image37.png"/><Relationship Id="rId4" Type="http://schemas.openxmlformats.org/officeDocument/2006/relationships/image" Target="../media/image7.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xml"/><Relationship Id="rId3" Type="http://schemas.openxmlformats.org/officeDocument/2006/relationships/image" Target="../media/image16.png"/><Relationship Id="rId4" Type="http://schemas.openxmlformats.org/officeDocument/2006/relationships/image" Target="../media/image7.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0.xml"/><Relationship Id="rId3" Type="http://schemas.openxmlformats.org/officeDocument/2006/relationships/image" Target="../media/image41.png"/><Relationship Id="rId4" Type="http://schemas.openxmlformats.org/officeDocument/2006/relationships/image" Target="../media/image16.png"/><Relationship Id="rId5" Type="http://schemas.openxmlformats.org/officeDocument/2006/relationships/image" Target="../media/image7.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1.xml"/><Relationship Id="rId3" Type="http://schemas.openxmlformats.org/officeDocument/2006/relationships/image" Target="../media/image10.png"/><Relationship Id="rId4" Type="http://schemas.openxmlformats.org/officeDocument/2006/relationships/image" Target="../media/image38.jpg"/><Relationship Id="rId5" Type="http://schemas.openxmlformats.org/officeDocument/2006/relationships/image" Target="../media/image4.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2.xml"/><Relationship Id="rId3" Type="http://schemas.openxmlformats.org/officeDocument/2006/relationships/image" Target="../media/image39.jp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3.xml"/><Relationship Id="rId3" Type="http://schemas.openxmlformats.org/officeDocument/2006/relationships/image" Target="../media/image40.jpg"/><Relationship Id="rId4" Type="http://schemas.openxmlformats.org/officeDocument/2006/relationships/image" Target="../media/image10.png"/><Relationship Id="rId5" Type="http://schemas.openxmlformats.org/officeDocument/2006/relationships/image" Target="../media/image4.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4.xml"/><Relationship Id="rId3" Type="http://schemas.openxmlformats.org/officeDocument/2006/relationships/image" Target="../media/image1.png"/><Relationship Id="rId4" Type="http://schemas.openxmlformats.org/officeDocument/2006/relationships/image" Target="../media/image10.png"/><Relationship Id="rId5" Type="http://schemas.openxmlformats.org/officeDocument/2006/relationships/image" Target="../media/image4.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5.xml"/><Relationship Id="rId3" Type="http://schemas.openxmlformats.org/officeDocument/2006/relationships/image" Target="../media/image46.png"/><Relationship Id="rId4" Type="http://schemas.openxmlformats.org/officeDocument/2006/relationships/image" Target="../media/image45.png"/><Relationship Id="rId9" Type="http://schemas.openxmlformats.org/officeDocument/2006/relationships/image" Target="../media/image53.png"/><Relationship Id="rId5" Type="http://schemas.openxmlformats.org/officeDocument/2006/relationships/image" Target="../media/image47.png"/><Relationship Id="rId6" Type="http://schemas.openxmlformats.org/officeDocument/2006/relationships/image" Target="../media/image42.png"/><Relationship Id="rId7" Type="http://schemas.openxmlformats.org/officeDocument/2006/relationships/image" Target="../media/image44.png"/><Relationship Id="rId8" Type="http://schemas.openxmlformats.org/officeDocument/2006/relationships/image" Target="../media/image57.png"/><Relationship Id="rId10" Type="http://schemas.openxmlformats.org/officeDocument/2006/relationships/image" Target="../media/image55.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6.xml"/><Relationship Id="rId3" Type="http://schemas.openxmlformats.org/officeDocument/2006/relationships/hyperlink" Target="https://www.freepik.com/free-vector/hand-painted-watercolor-pride-day-instagram-stories-collection_13722888.htm/?utm_source=slidesgo_template&amp;utm_medium=referral-link&amp;utm_campaign=sg_resources&amp;utm_content=freepik" TargetMode="External"/><Relationship Id="rId4" Type="http://schemas.openxmlformats.org/officeDocument/2006/relationships/hyperlink" Target="https://www.freepik.com/free-vector/hand-painted-watercolor-pride-day-instagram-posts-collection_13722905.htm/?utm_source=slidesgo_template&amp;utm_medium=referral-link&amp;utm_campaign=sg_resources&amp;utm_content=freepik" TargetMode="External"/><Relationship Id="rId9" Type="http://schemas.openxmlformats.org/officeDocument/2006/relationships/hyperlink" Target="https://www.freepik.com/free-photo/young-woman-holding-rainbow-umbrella_9852608.htm/?utm_source=slidesgo_template&amp;utm_medium=referral-link&amp;utm_campaign=sg_resources&amp;utm_content=freepik" TargetMode="External"/><Relationship Id="rId5" Type="http://schemas.openxmlformats.org/officeDocument/2006/relationships/hyperlink" Target="https://www.freepik.com/free-vector/hand-painted-watercolor-chuva-de-amor-decoration-element-collection_13404249.htm/?utm_source=slidesgo_template&amp;utm_medium=referral-link&amp;utm_campaign=sg_resources&amp;utm_content=freepik" TargetMode="External"/><Relationship Id="rId6" Type="http://schemas.openxmlformats.org/officeDocument/2006/relationships/hyperlink" Target="https://www.freepik.com/free-vector/colorful-rainbow-set_2266165.htm/?utm_source=slidesgo_template&amp;utm_medium=referral-link&amp;utm_campaign=sg_resources&amp;utm_content=freepik" TargetMode="External"/><Relationship Id="rId7" Type="http://schemas.openxmlformats.org/officeDocument/2006/relationships/hyperlink" Target="https://www.freepik.com/free-vector/hand-drawn-pride-day-label-collection_13529868.htm/?utm_source=slidesgo_template&amp;utm_medium=referral-link&amp;utm_campaign=sg_resources&amp;utm_content=freepik" TargetMode="External"/><Relationship Id="rId8" Type="http://schemas.openxmlformats.org/officeDocument/2006/relationships/hyperlink" Target="https://www.freepik.com/free-photo/front-view-woman-with-rainbow-umbrella_7437424.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7.xml"/><Relationship Id="rId3" Type="http://schemas.openxmlformats.org/officeDocument/2006/relationships/hyperlink" Target="http://bit.ly/2PfT4lq" TargetMode="External"/><Relationship Id="rId4" Type="http://schemas.openxmlformats.org/officeDocument/2006/relationships/slide" Target="/ppt/slides/slide34.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8.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9.xml"/><Relationship Id="rId3" Type="http://schemas.openxmlformats.org/officeDocument/2006/relationships/hyperlink" Target="https://fonts.google.com/specimen/Montserrat?query=monts" TargetMode="External"/><Relationship Id="rId4" Type="http://schemas.openxmlformats.org/officeDocument/2006/relationships/hyperlink" Target="https://fonts.google.com/specimen/Barlow?query=barlow"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 Id="rId3" Type="http://schemas.openxmlformats.org/officeDocument/2006/relationships/image" Target="../media/image14.png"/><Relationship Id="rId4" Type="http://schemas.openxmlformats.org/officeDocument/2006/relationships/image" Target="../media/image10.png"/><Relationship Id="rId5" Type="http://schemas.openxmlformats.org/officeDocument/2006/relationships/image" Target="../media/image4.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0.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43.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50.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52.gif"/><Relationship Id="rId14" Type="http://schemas.openxmlformats.org/officeDocument/2006/relationships/image" Target="../media/image51.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48.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1.xml"/><Relationship Id="rId3" Type="http://schemas.openxmlformats.org/officeDocument/2006/relationships/hyperlink" Target="https://bit.ly/2ZjL1pd"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7.xml"/><Relationship Id="rId3" Type="http://schemas.openxmlformats.org/officeDocument/2006/relationships/hyperlink" Target="https://chrome.google.com/webstore/detail/flaticon-for-gsuit-gslide/haekgjfnhhdkgfgmldhfokhmfkgmciba" TargetMode="Externa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xml"/><Relationship Id="rId3" Type="http://schemas.openxmlformats.org/officeDocument/2006/relationships/image" Target="../media/image18.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61.xml"/><Relationship Id="rId3" Type="http://schemas.openxmlformats.org/officeDocument/2006/relationships/hyperlink" Target="http://bit.ly/2PfT4lq" TargetMode="External"/><Relationship Id="rId4" Type="http://schemas.openxmlformats.org/officeDocument/2006/relationships/image" Target="../media/image58.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9.xml"/><Relationship Id="rId3" Type="http://schemas.openxmlformats.org/officeDocument/2006/relationships/image" Target="../media/image17.png"/><Relationship Id="rId4" Type="http://schemas.openxmlformats.org/officeDocument/2006/relationships/image" Target="../media/image14.png"/><Relationship Id="rId5" Type="http://schemas.openxmlformats.org/officeDocument/2006/relationships/image" Target="../media/image10.png"/><Relationship Id="rId6" Type="http://schemas.openxmlformats.org/officeDocument/2006/relationships/image" Target="../media/image4.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5" name="Shape 715"/>
        <p:cNvGrpSpPr/>
        <p:nvPr/>
      </p:nvGrpSpPr>
      <p:grpSpPr>
        <a:xfrm>
          <a:off x="0" y="0"/>
          <a:ext cx="0" cy="0"/>
          <a:chOff x="0" y="0"/>
          <a:chExt cx="0" cy="0"/>
        </a:xfrm>
      </p:grpSpPr>
      <p:pic>
        <p:nvPicPr>
          <p:cNvPr id="716" name="Google Shape;716;p36"/>
          <p:cNvPicPr preferRelativeResize="0"/>
          <p:nvPr/>
        </p:nvPicPr>
        <p:blipFill>
          <a:blip r:embed="rId3">
            <a:alphaModFix/>
          </a:blip>
          <a:stretch>
            <a:fillRect/>
          </a:stretch>
        </p:blipFill>
        <p:spPr>
          <a:xfrm rot="-1669591">
            <a:off x="5231840" y="2742211"/>
            <a:ext cx="3015517" cy="1423903"/>
          </a:xfrm>
          <a:prstGeom prst="rect">
            <a:avLst/>
          </a:prstGeom>
          <a:noFill/>
          <a:ln>
            <a:noFill/>
          </a:ln>
        </p:spPr>
      </p:pic>
      <p:sp>
        <p:nvSpPr>
          <p:cNvPr id="717" name="Google Shape;717;p36"/>
          <p:cNvSpPr txBox="1"/>
          <p:nvPr>
            <p:ph idx="1" type="subTitle"/>
          </p:nvPr>
        </p:nvSpPr>
        <p:spPr>
          <a:xfrm>
            <a:off x="987650" y="2290300"/>
            <a:ext cx="4323600" cy="45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LIKE TODAY?</a:t>
            </a:r>
            <a:endParaRPr/>
          </a:p>
        </p:txBody>
      </p:sp>
      <p:sp>
        <p:nvSpPr>
          <p:cNvPr id="718" name="Google Shape;718;p36"/>
          <p:cNvSpPr txBox="1"/>
          <p:nvPr>
            <p:ph type="ctrTitle"/>
          </p:nvPr>
        </p:nvSpPr>
        <p:spPr>
          <a:xfrm>
            <a:off x="978125" y="674700"/>
            <a:ext cx="4752900" cy="147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t>How</a:t>
            </a:r>
            <a:r>
              <a:rPr b="0" lang="en"/>
              <a:t> is the</a:t>
            </a:r>
            <a:r>
              <a:rPr b="1" lang="en">
                <a:latin typeface="Montserrat"/>
                <a:ea typeface="Montserrat"/>
                <a:cs typeface="Montserrat"/>
                <a:sym typeface="Montserrat"/>
              </a:rPr>
              <a:t> </a:t>
            </a:r>
            <a:r>
              <a:rPr lang="en">
                <a:solidFill>
                  <a:schemeClr val="dk2"/>
                </a:solidFill>
              </a:rPr>
              <a:t>W</a:t>
            </a:r>
            <a:r>
              <a:rPr lang="en">
                <a:solidFill>
                  <a:schemeClr val="lt2"/>
                </a:solidFill>
              </a:rPr>
              <a:t>E</a:t>
            </a:r>
            <a:r>
              <a:rPr lang="en">
                <a:solidFill>
                  <a:schemeClr val="accent1"/>
                </a:solidFill>
              </a:rPr>
              <a:t>A</a:t>
            </a:r>
            <a:r>
              <a:rPr lang="en">
                <a:solidFill>
                  <a:schemeClr val="accent4"/>
                </a:solidFill>
              </a:rPr>
              <a:t>T</a:t>
            </a:r>
            <a:r>
              <a:rPr lang="en">
                <a:solidFill>
                  <a:schemeClr val="accent2"/>
                </a:solidFill>
              </a:rPr>
              <a:t>H</a:t>
            </a:r>
            <a:r>
              <a:rPr lang="en">
                <a:solidFill>
                  <a:schemeClr val="accent3"/>
                </a:solidFill>
              </a:rPr>
              <a:t>E</a:t>
            </a:r>
            <a:r>
              <a:rPr lang="en"/>
              <a:t>R</a:t>
            </a:r>
            <a:endParaRPr b="1">
              <a:latin typeface="Montserrat"/>
              <a:ea typeface="Montserrat"/>
              <a:cs typeface="Montserrat"/>
              <a:sym typeface="Montserrat"/>
            </a:endParaRPr>
          </a:p>
        </p:txBody>
      </p:sp>
      <p:sp>
        <p:nvSpPr>
          <p:cNvPr id="719" name="Google Shape;719;p36"/>
          <p:cNvSpPr/>
          <p:nvPr/>
        </p:nvSpPr>
        <p:spPr>
          <a:xfrm>
            <a:off x="4143250" y="2554925"/>
            <a:ext cx="223185" cy="1824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20" name="Google Shape;720;p36"/>
          <p:cNvPicPr preferRelativeResize="0"/>
          <p:nvPr/>
        </p:nvPicPr>
        <p:blipFill>
          <a:blip r:embed="rId4">
            <a:alphaModFix/>
          </a:blip>
          <a:stretch>
            <a:fillRect/>
          </a:stretch>
        </p:blipFill>
        <p:spPr>
          <a:xfrm rot="-900005">
            <a:off x="5243741" y="3991278"/>
            <a:ext cx="1840846" cy="982944"/>
          </a:xfrm>
          <a:prstGeom prst="rect">
            <a:avLst/>
          </a:prstGeom>
          <a:noFill/>
          <a:ln>
            <a:noFill/>
          </a:ln>
        </p:spPr>
      </p:pic>
      <p:sp>
        <p:nvSpPr>
          <p:cNvPr id="721" name="Google Shape;721;p36"/>
          <p:cNvSpPr/>
          <p:nvPr/>
        </p:nvSpPr>
        <p:spPr>
          <a:xfrm>
            <a:off x="1403025" y="2881400"/>
            <a:ext cx="3533700" cy="1975500"/>
          </a:xfrm>
          <a:prstGeom prst="rect">
            <a:avLst/>
          </a:prstGeom>
          <a:solidFill>
            <a:srgbClr val="FCE5CD"/>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22" name="Google Shape;722;p36"/>
          <p:cNvPicPr preferRelativeResize="0"/>
          <p:nvPr/>
        </p:nvPicPr>
        <p:blipFill>
          <a:blip r:embed="rId4">
            <a:alphaModFix/>
          </a:blip>
          <a:stretch>
            <a:fillRect/>
          </a:stretch>
        </p:blipFill>
        <p:spPr>
          <a:xfrm rot="-1634746">
            <a:off x="7576190" y="2888266"/>
            <a:ext cx="1840847" cy="982944"/>
          </a:xfrm>
          <a:prstGeom prst="rect">
            <a:avLst/>
          </a:prstGeom>
          <a:noFill/>
          <a:ln>
            <a:noFill/>
          </a:ln>
        </p:spPr>
      </p:pic>
      <p:pic>
        <p:nvPicPr>
          <p:cNvPr id="723" name="Google Shape;723;p36"/>
          <p:cNvPicPr preferRelativeResize="0"/>
          <p:nvPr/>
        </p:nvPicPr>
        <p:blipFill>
          <a:blip r:embed="rId5">
            <a:alphaModFix/>
          </a:blip>
          <a:stretch>
            <a:fillRect/>
          </a:stretch>
        </p:blipFill>
        <p:spPr>
          <a:xfrm>
            <a:off x="7561927" y="1226000"/>
            <a:ext cx="1058049" cy="1054125"/>
          </a:xfrm>
          <a:prstGeom prst="rect">
            <a:avLst/>
          </a:prstGeom>
          <a:noFill/>
          <a:ln>
            <a:noFill/>
          </a:ln>
        </p:spPr>
      </p:pic>
      <p:pic>
        <p:nvPicPr>
          <p:cNvPr id="724" name="Google Shape;724;p36"/>
          <p:cNvPicPr preferRelativeResize="0"/>
          <p:nvPr/>
        </p:nvPicPr>
        <p:blipFill>
          <a:blip r:embed="rId6">
            <a:alphaModFix/>
          </a:blip>
          <a:stretch>
            <a:fillRect/>
          </a:stretch>
        </p:blipFill>
        <p:spPr>
          <a:xfrm>
            <a:off x="5934225" y="674705"/>
            <a:ext cx="1424500" cy="969069"/>
          </a:xfrm>
          <a:prstGeom prst="rect">
            <a:avLst/>
          </a:prstGeom>
          <a:noFill/>
          <a:ln>
            <a:noFill/>
          </a:ln>
        </p:spPr>
      </p:pic>
      <p:grpSp>
        <p:nvGrpSpPr>
          <p:cNvPr id="725" name="Google Shape;725;p36"/>
          <p:cNvGrpSpPr/>
          <p:nvPr/>
        </p:nvGrpSpPr>
        <p:grpSpPr>
          <a:xfrm>
            <a:off x="6070683" y="1701385"/>
            <a:ext cx="1151585" cy="695699"/>
            <a:chOff x="2235072" y="2528648"/>
            <a:chExt cx="1151585" cy="695699"/>
          </a:xfrm>
        </p:grpSpPr>
        <p:grpSp>
          <p:nvGrpSpPr>
            <p:cNvPr id="726" name="Google Shape;726;p36"/>
            <p:cNvGrpSpPr/>
            <p:nvPr/>
          </p:nvGrpSpPr>
          <p:grpSpPr>
            <a:xfrm>
              <a:off x="2235072" y="2528648"/>
              <a:ext cx="1151585" cy="572694"/>
              <a:chOff x="3745197" y="2483473"/>
              <a:chExt cx="1151585" cy="572694"/>
            </a:xfrm>
          </p:grpSpPr>
          <p:sp>
            <p:nvSpPr>
              <p:cNvPr id="727" name="Google Shape;727;p36"/>
              <p:cNvSpPr/>
              <p:nvPr/>
            </p:nvSpPr>
            <p:spPr>
              <a:xfrm>
                <a:off x="3745197" y="2483473"/>
                <a:ext cx="111797" cy="15230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6"/>
              <p:cNvSpPr/>
              <p:nvPr/>
            </p:nvSpPr>
            <p:spPr>
              <a:xfrm>
                <a:off x="3915297" y="2626842"/>
                <a:ext cx="111797" cy="15230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6"/>
              <p:cNvSpPr/>
              <p:nvPr/>
            </p:nvSpPr>
            <p:spPr>
              <a:xfrm>
                <a:off x="3761394" y="2788036"/>
                <a:ext cx="111797" cy="152300"/>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6"/>
              <p:cNvSpPr/>
              <p:nvPr/>
            </p:nvSpPr>
            <p:spPr>
              <a:xfrm>
                <a:off x="4133987" y="2723247"/>
                <a:ext cx="110995" cy="15230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6"/>
              <p:cNvSpPr/>
              <p:nvPr/>
            </p:nvSpPr>
            <p:spPr>
              <a:xfrm>
                <a:off x="4054607" y="2483473"/>
                <a:ext cx="110995" cy="152300"/>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6"/>
              <p:cNvSpPr/>
              <p:nvPr/>
            </p:nvSpPr>
            <p:spPr>
              <a:xfrm>
                <a:off x="3987392" y="2903867"/>
                <a:ext cx="110995" cy="15230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6"/>
              <p:cNvSpPr/>
              <p:nvPr/>
            </p:nvSpPr>
            <p:spPr>
              <a:xfrm>
                <a:off x="4396997" y="2483473"/>
                <a:ext cx="111797" cy="15230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6"/>
              <p:cNvSpPr/>
              <p:nvPr/>
            </p:nvSpPr>
            <p:spPr>
              <a:xfrm>
                <a:off x="4567097" y="2626842"/>
                <a:ext cx="111797" cy="15230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6"/>
              <p:cNvSpPr/>
              <p:nvPr/>
            </p:nvSpPr>
            <p:spPr>
              <a:xfrm>
                <a:off x="4413194" y="2788036"/>
                <a:ext cx="111797" cy="152300"/>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6"/>
              <p:cNvSpPr/>
              <p:nvPr/>
            </p:nvSpPr>
            <p:spPr>
              <a:xfrm>
                <a:off x="4785787" y="2723247"/>
                <a:ext cx="110995" cy="15230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6"/>
              <p:cNvSpPr/>
              <p:nvPr/>
            </p:nvSpPr>
            <p:spPr>
              <a:xfrm>
                <a:off x="4706407" y="2483473"/>
                <a:ext cx="110995" cy="152300"/>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6"/>
              <p:cNvSpPr/>
              <p:nvPr/>
            </p:nvSpPr>
            <p:spPr>
              <a:xfrm>
                <a:off x="4639192" y="2903867"/>
                <a:ext cx="110995" cy="15230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9" name="Google Shape;739;p36"/>
            <p:cNvSpPr/>
            <p:nvPr/>
          </p:nvSpPr>
          <p:spPr>
            <a:xfrm>
              <a:off x="2755374" y="3072047"/>
              <a:ext cx="110995" cy="15230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740" name="Google Shape;740;p36"/>
          <p:cNvPicPr preferRelativeResize="0"/>
          <p:nvPr/>
        </p:nvPicPr>
        <p:blipFill>
          <a:blip r:embed="rId6">
            <a:alphaModFix/>
          </a:blip>
          <a:stretch>
            <a:fillRect/>
          </a:stretch>
        </p:blipFill>
        <p:spPr>
          <a:xfrm>
            <a:off x="406825" y="2120724"/>
            <a:ext cx="818225" cy="444600"/>
          </a:xfrm>
          <a:prstGeom prst="rect">
            <a:avLst/>
          </a:prstGeom>
          <a:noFill/>
          <a:ln>
            <a:noFill/>
          </a:ln>
        </p:spPr>
      </p:pic>
      <p:pic>
        <p:nvPicPr>
          <p:cNvPr id="741" name="Google Shape;741;p36"/>
          <p:cNvPicPr preferRelativeResize="0"/>
          <p:nvPr/>
        </p:nvPicPr>
        <p:blipFill>
          <a:blip r:embed="rId4">
            <a:alphaModFix/>
          </a:blip>
          <a:stretch>
            <a:fillRect/>
          </a:stretch>
        </p:blipFill>
        <p:spPr>
          <a:xfrm>
            <a:off x="262175" y="3590301"/>
            <a:ext cx="962875" cy="514149"/>
          </a:xfrm>
          <a:prstGeom prst="rect">
            <a:avLst/>
          </a:prstGeom>
          <a:noFill/>
          <a:ln>
            <a:noFill/>
          </a:ln>
        </p:spPr>
      </p:pic>
      <p:pic>
        <p:nvPicPr>
          <p:cNvPr id="742" name="Google Shape;742;p36"/>
          <p:cNvPicPr preferRelativeResize="0"/>
          <p:nvPr/>
        </p:nvPicPr>
        <p:blipFill rotWithShape="1">
          <a:blip r:embed="rId7">
            <a:alphaModFix/>
          </a:blip>
          <a:srcRect b="0" l="0" r="0" t="0"/>
          <a:stretch/>
        </p:blipFill>
        <p:spPr>
          <a:xfrm>
            <a:off x="64692" y="3348095"/>
            <a:ext cx="913431" cy="907376"/>
          </a:xfrm>
          <a:prstGeom prst="rect">
            <a:avLst/>
          </a:prstGeom>
          <a:noFill/>
          <a:ln>
            <a:noFill/>
          </a:ln>
        </p:spPr>
      </p:pic>
      <p:sp>
        <p:nvSpPr>
          <p:cNvPr id="743" name="Google Shape;743;p36"/>
          <p:cNvSpPr/>
          <p:nvPr/>
        </p:nvSpPr>
        <p:spPr>
          <a:xfrm>
            <a:off x="-672716" y="3348088"/>
            <a:ext cx="107593" cy="95824"/>
          </a:xfrm>
          <a:custGeom>
            <a:rect b="b" l="l" r="r" t="t"/>
            <a:pathLst>
              <a:path extrusionOk="0" h="2239" w="2514">
                <a:moveTo>
                  <a:pt x="1251" y="0"/>
                </a:moveTo>
                <a:cubicBezTo>
                  <a:pt x="1072" y="0"/>
                  <a:pt x="1084" y="250"/>
                  <a:pt x="1061" y="393"/>
                </a:cubicBezTo>
                <a:cubicBezTo>
                  <a:pt x="1001" y="667"/>
                  <a:pt x="644" y="905"/>
                  <a:pt x="239" y="976"/>
                </a:cubicBezTo>
                <a:cubicBezTo>
                  <a:pt x="156" y="1000"/>
                  <a:pt x="48" y="1012"/>
                  <a:pt x="13" y="1072"/>
                </a:cubicBezTo>
                <a:cubicBezTo>
                  <a:pt x="1" y="1119"/>
                  <a:pt x="48" y="1167"/>
                  <a:pt x="108" y="1191"/>
                </a:cubicBezTo>
                <a:cubicBezTo>
                  <a:pt x="168" y="1215"/>
                  <a:pt x="239" y="1226"/>
                  <a:pt x="310" y="1238"/>
                </a:cubicBezTo>
                <a:cubicBezTo>
                  <a:pt x="560" y="1286"/>
                  <a:pt x="751" y="1405"/>
                  <a:pt x="882" y="1560"/>
                </a:cubicBezTo>
                <a:cubicBezTo>
                  <a:pt x="1001" y="1703"/>
                  <a:pt x="1061" y="1869"/>
                  <a:pt x="1084" y="2036"/>
                </a:cubicBezTo>
                <a:cubicBezTo>
                  <a:pt x="1096" y="2119"/>
                  <a:pt x="1132" y="2227"/>
                  <a:pt x="1251" y="2238"/>
                </a:cubicBezTo>
                <a:cubicBezTo>
                  <a:pt x="1382" y="2227"/>
                  <a:pt x="1418" y="2119"/>
                  <a:pt x="1430" y="2036"/>
                </a:cubicBezTo>
                <a:cubicBezTo>
                  <a:pt x="1453" y="1869"/>
                  <a:pt x="1513" y="1703"/>
                  <a:pt x="1632" y="1560"/>
                </a:cubicBezTo>
                <a:cubicBezTo>
                  <a:pt x="1751" y="1405"/>
                  <a:pt x="1953" y="1286"/>
                  <a:pt x="2192" y="1238"/>
                </a:cubicBezTo>
                <a:cubicBezTo>
                  <a:pt x="2263" y="1226"/>
                  <a:pt x="2346" y="1215"/>
                  <a:pt x="2406" y="1191"/>
                </a:cubicBezTo>
                <a:cubicBezTo>
                  <a:pt x="2465" y="1167"/>
                  <a:pt x="2513" y="1119"/>
                  <a:pt x="2489" y="1072"/>
                </a:cubicBezTo>
                <a:cubicBezTo>
                  <a:pt x="2465" y="1012"/>
                  <a:pt x="2358" y="1000"/>
                  <a:pt x="2275" y="976"/>
                </a:cubicBezTo>
                <a:cubicBezTo>
                  <a:pt x="1870" y="905"/>
                  <a:pt x="1525" y="667"/>
                  <a:pt x="1477" y="393"/>
                </a:cubicBezTo>
                <a:cubicBezTo>
                  <a:pt x="1453" y="250"/>
                  <a:pt x="143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6"/>
          <p:cNvSpPr/>
          <p:nvPr/>
        </p:nvSpPr>
        <p:spPr>
          <a:xfrm>
            <a:off x="1134228" y="2881396"/>
            <a:ext cx="131670" cy="1076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6"/>
          <p:cNvSpPr/>
          <p:nvPr/>
        </p:nvSpPr>
        <p:spPr>
          <a:xfrm>
            <a:off x="864522" y="2639197"/>
            <a:ext cx="269693" cy="220409"/>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4" name="Shape 854"/>
        <p:cNvGrpSpPr/>
        <p:nvPr/>
      </p:nvGrpSpPr>
      <p:grpSpPr>
        <a:xfrm>
          <a:off x="0" y="0"/>
          <a:ext cx="0" cy="0"/>
          <a:chOff x="0" y="0"/>
          <a:chExt cx="0" cy="0"/>
        </a:xfrm>
      </p:grpSpPr>
      <p:pic>
        <p:nvPicPr>
          <p:cNvPr id="855" name="Google Shape;855;p45"/>
          <p:cNvPicPr preferRelativeResize="0"/>
          <p:nvPr/>
        </p:nvPicPr>
        <p:blipFill>
          <a:blip r:embed="rId3">
            <a:alphaModFix/>
          </a:blip>
          <a:stretch>
            <a:fillRect/>
          </a:stretch>
        </p:blipFill>
        <p:spPr>
          <a:xfrm>
            <a:off x="4943900" y="1514424"/>
            <a:ext cx="818225" cy="444600"/>
          </a:xfrm>
          <a:prstGeom prst="rect">
            <a:avLst/>
          </a:prstGeom>
          <a:noFill/>
          <a:ln>
            <a:noFill/>
          </a:ln>
        </p:spPr>
      </p:pic>
      <p:pic>
        <p:nvPicPr>
          <p:cNvPr id="856" name="Google Shape;856;p45"/>
          <p:cNvPicPr preferRelativeResize="0"/>
          <p:nvPr/>
        </p:nvPicPr>
        <p:blipFill>
          <a:blip r:embed="rId4">
            <a:alphaModFix/>
          </a:blip>
          <a:stretch>
            <a:fillRect/>
          </a:stretch>
        </p:blipFill>
        <p:spPr>
          <a:xfrm>
            <a:off x="5085901" y="1594750"/>
            <a:ext cx="1302874" cy="695700"/>
          </a:xfrm>
          <a:prstGeom prst="rect">
            <a:avLst/>
          </a:prstGeom>
          <a:noFill/>
          <a:ln>
            <a:noFill/>
          </a:ln>
        </p:spPr>
      </p:pic>
      <p:pic>
        <p:nvPicPr>
          <p:cNvPr id="857" name="Google Shape;857;p45"/>
          <p:cNvPicPr preferRelativeResize="0"/>
          <p:nvPr/>
        </p:nvPicPr>
        <p:blipFill rotWithShape="1">
          <a:blip r:embed="rId5">
            <a:alphaModFix/>
          </a:blip>
          <a:srcRect b="0" l="0" r="0" t="0"/>
          <a:stretch/>
        </p:blipFill>
        <p:spPr>
          <a:xfrm>
            <a:off x="5596746" y="1609640"/>
            <a:ext cx="1598774" cy="1588174"/>
          </a:xfrm>
          <a:prstGeom prst="rect">
            <a:avLst/>
          </a:prstGeom>
          <a:noFill/>
          <a:ln>
            <a:noFill/>
          </a:ln>
        </p:spPr>
      </p:pic>
      <p:sp>
        <p:nvSpPr>
          <p:cNvPr id="858" name="Google Shape;858;p45"/>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0" lang="en"/>
              <a:t>DAYS WITH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r>
              <a:rPr lang="en">
                <a:solidFill>
                  <a:schemeClr val="dk2"/>
                </a:solidFill>
              </a:rPr>
              <a:t>S</a:t>
            </a:r>
            <a:endParaRPr>
              <a:solidFill>
                <a:schemeClr val="dk2"/>
              </a:solidFill>
            </a:endParaRPr>
          </a:p>
        </p:txBody>
      </p:sp>
      <p:sp>
        <p:nvSpPr>
          <p:cNvPr id="859" name="Google Shape;859;p45"/>
          <p:cNvSpPr txBox="1"/>
          <p:nvPr>
            <p:ph idx="3" type="subTitle"/>
          </p:nvPr>
        </p:nvSpPr>
        <p:spPr>
          <a:xfrm>
            <a:off x="1409875" y="3486150"/>
            <a:ext cx="2802000" cy="4446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MERCURY</a:t>
            </a:r>
            <a:endParaRPr/>
          </a:p>
        </p:txBody>
      </p:sp>
      <p:sp>
        <p:nvSpPr>
          <p:cNvPr id="860" name="Google Shape;860;p45"/>
          <p:cNvSpPr txBox="1"/>
          <p:nvPr>
            <p:ph idx="4" type="subTitle"/>
          </p:nvPr>
        </p:nvSpPr>
        <p:spPr>
          <a:xfrm>
            <a:off x="4932074" y="3486150"/>
            <a:ext cx="2802000" cy="4446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VENUS</a:t>
            </a:r>
            <a:endParaRPr/>
          </a:p>
        </p:txBody>
      </p:sp>
      <p:sp>
        <p:nvSpPr>
          <p:cNvPr id="861" name="Google Shape;861;p45"/>
          <p:cNvSpPr txBox="1"/>
          <p:nvPr>
            <p:ph idx="1" type="subTitle"/>
          </p:nvPr>
        </p:nvSpPr>
        <p:spPr>
          <a:xfrm>
            <a:off x="1409875" y="3831550"/>
            <a:ext cx="2802000" cy="7134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Mercury is the closest planet to the Sun and the smallest one</a:t>
            </a:r>
            <a:endParaRPr/>
          </a:p>
        </p:txBody>
      </p:sp>
      <p:sp>
        <p:nvSpPr>
          <p:cNvPr id="862" name="Google Shape;862;p45"/>
          <p:cNvSpPr txBox="1"/>
          <p:nvPr>
            <p:ph idx="2" type="subTitle"/>
          </p:nvPr>
        </p:nvSpPr>
        <p:spPr>
          <a:xfrm>
            <a:off x="4932074" y="3831550"/>
            <a:ext cx="2802000" cy="7134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Venus has a beautiful name, but its atmosphere is poisonous</a:t>
            </a:r>
            <a:endParaRPr/>
          </a:p>
        </p:txBody>
      </p:sp>
      <p:sp>
        <p:nvSpPr>
          <p:cNvPr id="863" name="Google Shape;863;p45"/>
          <p:cNvSpPr/>
          <p:nvPr/>
        </p:nvSpPr>
        <p:spPr>
          <a:xfrm>
            <a:off x="8103624" y="4327667"/>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45"/>
          <p:cNvSpPr/>
          <p:nvPr/>
        </p:nvSpPr>
        <p:spPr>
          <a:xfrm>
            <a:off x="4836309" y="1894688"/>
            <a:ext cx="107593" cy="95824"/>
          </a:xfrm>
          <a:custGeom>
            <a:rect b="b" l="l" r="r" t="t"/>
            <a:pathLst>
              <a:path extrusionOk="0" h="2239" w="2514">
                <a:moveTo>
                  <a:pt x="1251" y="0"/>
                </a:moveTo>
                <a:cubicBezTo>
                  <a:pt x="1072" y="0"/>
                  <a:pt x="1084" y="250"/>
                  <a:pt x="1061" y="393"/>
                </a:cubicBezTo>
                <a:cubicBezTo>
                  <a:pt x="1001" y="667"/>
                  <a:pt x="644" y="905"/>
                  <a:pt x="239" y="976"/>
                </a:cubicBezTo>
                <a:cubicBezTo>
                  <a:pt x="156" y="1000"/>
                  <a:pt x="48" y="1012"/>
                  <a:pt x="13" y="1072"/>
                </a:cubicBezTo>
                <a:cubicBezTo>
                  <a:pt x="1" y="1119"/>
                  <a:pt x="48" y="1167"/>
                  <a:pt x="108" y="1191"/>
                </a:cubicBezTo>
                <a:cubicBezTo>
                  <a:pt x="168" y="1215"/>
                  <a:pt x="239" y="1226"/>
                  <a:pt x="310" y="1238"/>
                </a:cubicBezTo>
                <a:cubicBezTo>
                  <a:pt x="560" y="1286"/>
                  <a:pt x="751" y="1405"/>
                  <a:pt x="882" y="1560"/>
                </a:cubicBezTo>
                <a:cubicBezTo>
                  <a:pt x="1001" y="1703"/>
                  <a:pt x="1061" y="1869"/>
                  <a:pt x="1084" y="2036"/>
                </a:cubicBezTo>
                <a:cubicBezTo>
                  <a:pt x="1096" y="2119"/>
                  <a:pt x="1132" y="2227"/>
                  <a:pt x="1251" y="2238"/>
                </a:cubicBezTo>
                <a:cubicBezTo>
                  <a:pt x="1382" y="2227"/>
                  <a:pt x="1418" y="2119"/>
                  <a:pt x="1430" y="2036"/>
                </a:cubicBezTo>
                <a:cubicBezTo>
                  <a:pt x="1453" y="1869"/>
                  <a:pt x="1513" y="1703"/>
                  <a:pt x="1632" y="1560"/>
                </a:cubicBezTo>
                <a:cubicBezTo>
                  <a:pt x="1751" y="1405"/>
                  <a:pt x="1953" y="1286"/>
                  <a:pt x="2192" y="1238"/>
                </a:cubicBezTo>
                <a:cubicBezTo>
                  <a:pt x="2263" y="1226"/>
                  <a:pt x="2346" y="1215"/>
                  <a:pt x="2406" y="1191"/>
                </a:cubicBezTo>
                <a:cubicBezTo>
                  <a:pt x="2465" y="1167"/>
                  <a:pt x="2513" y="1119"/>
                  <a:pt x="2489" y="1072"/>
                </a:cubicBezTo>
                <a:cubicBezTo>
                  <a:pt x="2465" y="1012"/>
                  <a:pt x="2358" y="1000"/>
                  <a:pt x="2275" y="976"/>
                </a:cubicBezTo>
                <a:cubicBezTo>
                  <a:pt x="1870" y="905"/>
                  <a:pt x="1525" y="667"/>
                  <a:pt x="1477" y="393"/>
                </a:cubicBezTo>
                <a:cubicBezTo>
                  <a:pt x="1453" y="250"/>
                  <a:pt x="143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65" name="Google Shape;865;p45"/>
          <p:cNvPicPr preferRelativeResize="0"/>
          <p:nvPr/>
        </p:nvPicPr>
        <p:blipFill>
          <a:blip r:embed="rId3">
            <a:alphaModFix/>
          </a:blip>
          <a:stretch>
            <a:fillRect/>
          </a:stretch>
        </p:blipFill>
        <p:spPr>
          <a:xfrm>
            <a:off x="2098625" y="1514418"/>
            <a:ext cx="1424500" cy="969069"/>
          </a:xfrm>
          <a:prstGeom prst="rect">
            <a:avLst/>
          </a:prstGeom>
          <a:noFill/>
          <a:ln>
            <a:noFill/>
          </a:ln>
        </p:spPr>
      </p:pic>
      <p:grpSp>
        <p:nvGrpSpPr>
          <p:cNvPr id="866" name="Google Shape;866;p45"/>
          <p:cNvGrpSpPr/>
          <p:nvPr/>
        </p:nvGrpSpPr>
        <p:grpSpPr>
          <a:xfrm>
            <a:off x="2235083" y="2528648"/>
            <a:ext cx="1151585" cy="695699"/>
            <a:chOff x="2235072" y="2528648"/>
            <a:chExt cx="1151585" cy="695699"/>
          </a:xfrm>
        </p:grpSpPr>
        <p:grpSp>
          <p:nvGrpSpPr>
            <p:cNvPr id="867" name="Google Shape;867;p45"/>
            <p:cNvGrpSpPr/>
            <p:nvPr/>
          </p:nvGrpSpPr>
          <p:grpSpPr>
            <a:xfrm>
              <a:off x="2235072" y="2528648"/>
              <a:ext cx="1151585" cy="572694"/>
              <a:chOff x="3745197" y="2483473"/>
              <a:chExt cx="1151585" cy="572694"/>
            </a:xfrm>
          </p:grpSpPr>
          <p:sp>
            <p:nvSpPr>
              <p:cNvPr id="868" name="Google Shape;868;p45"/>
              <p:cNvSpPr/>
              <p:nvPr/>
            </p:nvSpPr>
            <p:spPr>
              <a:xfrm>
                <a:off x="3745197" y="2483473"/>
                <a:ext cx="111797" cy="15230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5"/>
              <p:cNvSpPr/>
              <p:nvPr/>
            </p:nvSpPr>
            <p:spPr>
              <a:xfrm>
                <a:off x="3915297" y="2626842"/>
                <a:ext cx="111797" cy="15230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5"/>
              <p:cNvSpPr/>
              <p:nvPr/>
            </p:nvSpPr>
            <p:spPr>
              <a:xfrm>
                <a:off x="3761394" y="2788036"/>
                <a:ext cx="111797" cy="152300"/>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5"/>
              <p:cNvSpPr/>
              <p:nvPr/>
            </p:nvSpPr>
            <p:spPr>
              <a:xfrm>
                <a:off x="4133987" y="2723247"/>
                <a:ext cx="110995" cy="15230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5"/>
              <p:cNvSpPr/>
              <p:nvPr/>
            </p:nvSpPr>
            <p:spPr>
              <a:xfrm>
                <a:off x="4054607" y="2483473"/>
                <a:ext cx="110995" cy="152300"/>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45"/>
              <p:cNvSpPr/>
              <p:nvPr/>
            </p:nvSpPr>
            <p:spPr>
              <a:xfrm>
                <a:off x="3987392" y="2903867"/>
                <a:ext cx="110995" cy="15230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5"/>
              <p:cNvSpPr/>
              <p:nvPr/>
            </p:nvSpPr>
            <p:spPr>
              <a:xfrm>
                <a:off x="4396997" y="2483473"/>
                <a:ext cx="111797" cy="15230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5"/>
              <p:cNvSpPr/>
              <p:nvPr/>
            </p:nvSpPr>
            <p:spPr>
              <a:xfrm>
                <a:off x="4567097" y="2626842"/>
                <a:ext cx="111797" cy="15230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5"/>
              <p:cNvSpPr/>
              <p:nvPr/>
            </p:nvSpPr>
            <p:spPr>
              <a:xfrm>
                <a:off x="4413194" y="2788036"/>
                <a:ext cx="111797" cy="152300"/>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5"/>
              <p:cNvSpPr/>
              <p:nvPr/>
            </p:nvSpPr>
            <p:spPr>
              <a:xfrm>
                <a:off x="4785787" y="2723247"/>
                <a:ext cx="110995" cy="15230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45"/>
              <p:cNvSpPr/>
              <p:nvPr/>
            </p:nvSpPr>
            <p:spPr>
              <a:xfrm>
                <a:off x="4706407" y="2483473"/>
                <a:ext cx="110995" cy="152300"/>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5"/>
              <p:cNvSpPr/>
              <p:nvPr/>
            </p:nvSpPr>
            <p:spPr>
              <a:xfrm>
                <a:off x="4639192" y="2903867"/>
                <a:ext cx="110995" cy="15230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0" name="Google Shape;880;p45"/>
            <p:cNvSpPr/>
            <p:nvPr/>
          </p:nvSpPr>
          <p:spPr>
            <a:xfrm>
              <a:off x="2755374" y="3072047"/>
              <a:ext cx="110995" cy="15230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1" name="Google Shape;881;p45"/>
          <p:cNvSpPr/>
          <p:nvPr/>
        </p:nvSpPr>
        <p:spPr>
          <a:xfrm>
            <a:off x="5695603" y="2789871"/>
            <a:ext cx="131670" cy="1076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45"/>
          <p:cNvSpPr/>
          <p:nvPr/>
        </p:nvSpPr>
        <p:spPr>
          <a:xfrm>
            <a:off x="5425897" y="2547672"/>
            <a:ext cx="269693" cy="220409"/>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45"/>
          <p:cNvSpPr/>
          <p:nvPr/>
        </p:nvSpPr>
        <p:spPr>
          <a:xfrm rot="198691">
            <a:off x="4739430" y="3876840"/>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45"/>
          <p:cNvSpPr/>
          <p:nvPr/>
        </p:nvSpPr>
        <p:spPr>
          <a:xfrm rot="684164">
            <a:off x="4300122" y="2578566"/>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5"/>
          <p:cNvSpPr/>
          <p:nvPr/>
        </p:nvSpPr>
        <p:spPr>
          <a:xfrm rot="1746969">
            <a:off x="3724371" y="1529285"/>
            <a:ext cx="97672" cy="140963"/>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9" name="Shape 889"/>
        <p:cNvGrpSpPr/>
        <p:nvPr/>
      </p:nvGrpSpPr>
      <p:grpSpPr>
        <a:xfrm>
          <a:off x="0" y="0"/>
          <a:ext cx="0" cy="0"/>
          <a:chOff x="0" y="0"/>
          <a:chExt cx="0" cy="0"/>
        </a:xfrm>
      </p:grpSpPr>
      <p:pic>
        <p:nvPicPr>
          <p:cNvPr id="890" name="Google Shape;890;p46"/>
          <p:cNvPicPr preferRelativeResize="0"/>
          <p:nvPr/>
        </p:nvPicPr>
        <p:blipFill>
          <a:blip r:embed="rId3">
            <a:alphaModFix/>
          </a:blip>
          <a:stretch>
            <a:fillRect/>
          </a:stretch>
        </p:blipFill>
        <p:spPr>
          <a:xfrm>
            <a:off x="4037200" y="1434849"/>
            <a:ext cx="1069588" cy="1065626"/>
          </a:xfrm>
          <a:prstGeom prst="rect">
            <a:avLst/>
          </a:prstGeom>
          <a:noFill/>
          <a:ln>
            <a:noFill/>
          </a:ln>
        </p:spPr>
      </p:pic>
      <p:pic>
        <p:nvPicPr>
          <p:cNvPr id="891" name="Google Shape;891;p46"/>
          <p:cNvPicPr preferRelativeResize="0"/>
          <p:nvPr/>
        </p:nvPicPr>
        <p:blipFill>
          <a:blip r:embed="rId4">
            <a:alphaModFix/>
          </a:blip>
          <a:stretch>
            <a:fillRect/>
          </a:stretch>
        </p:blipFill>
        <p:spPr>
          <a:xfrm>
            <a:off x="720000" y="2034725"/>
            <a:ext cx="2299223" cy="995826"/>
          </a:xfrm>
          <a:prstGeom prst="rect">
            <a:avLst/>
          </a:prstGeom>
          <a:noFill/>
          <a:ln>
            <a:noFill/>
          </a:ln>
        </p:spPr>
      </p:pic>
      <p:sp>
        <p:nvSpPr>
          <p:cNvPr id="892" name="Google Shape;892;p46"/>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t>HOW IS A RAINBOW</a:t>
            </a:r>
            <a:r>
              <a:rPr lang="en"/>
              <a:t> </a:t>
            </a:r>
            <a:r>
              <a:rPr lang="en">
                <a:solidFill>
                  <a:schemeClr val="dk2"/>
                </a:solidFill>
              </a:rPr>
              <a:t>F</a:t>
            </a:r>
            <a:r>
              <a:rPr lang="en">
                <a:solidFill>
                  <a:schemeClr val="lt2"/>
                </a:solidFill>
              </a:rPr>
              <a:t>O</a:t>
            </a:r>
            <a:r>
              <a:rPr lang="en">
                <a:solidFill>
                  <a:schemeClr val="accent1"/>
                </a:solidFill>
              </a:rPr>
              <a:t>R</a:t>
            </a:r>
            <a:r>
              <a:rPr lang="en">
                <a:solidFill>
                  <a:schemeClr val="accent2"/>
                </a:solidFill>
              </a:rPr>
              <a:t>M</a:t>
            </a:r>
            <a:r>
              <a:rPr lang="en">
                <a:solidFill>
                  <a:schemeClr val="accent3"/>
                </a:solidFill>
              </a:rPr>
              <a:t>E</a:t>
            </a:r>
            <a:r>
              <a:rPr lang="en"/>
              <a:t>D</a:t>
            </a:r>
            <a:r>
              <a:rPr lang="en">
                <a:solidFill>
                  <a:schemeClr val="dk2"/>
                </a:solidFill>
              </a:rPr>
              <a:t>?</a:t>
            </a:r>
            <a:endParaRPr/>
          </a:p>
        </p:txBody>
      </p:sp>
      <p:sp>
        <p:nvSpPr>
          <p:cNvPr id="893" name="Google Shape;893;p46"/>
          <p:cNvSpPr txBox="1"/>
          <p:nvPr>
            <p:ph idx="2" type="title"/>
          </p:nvPr>
        </p:nvSpPr>
        <p:spPr>
          <a:xfrm>
            <a:off x="720000" y="3213651"/>
            <a:ext cx="233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CLOUDS</a:t>
            </a:r>
            <a:endParaRPr/>
          </a:p>
        </p:txBody>
      </p:sp>
      <p:sp>
        <p:nvSpPr>
          <p:cNvPr id="894" name="Google Shape;894;p46"/>
          <p:cNvSpPr txBox="1"/>
          <p:nvPr>
            <p:ph idx="1" type="subTitle"/>
          </p:nvPr>
        </p:nvSpPr>
        <p:spPr>
          <a:xfrm>
            <a:off x="720000" y="3800176"/>
            <a:ext cx="233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but also high temperatures</a:t>
            </a:r>
            <a:endParaRPr/>
          </a:p>
        </p:txBody>
      </p:sp>
      <p:sp>
        <p:nvSpPr>
          <p:cNvPr id="895" name="Google Shape;895;p46"/>
          <p:cNvSpPr txBox="1"/>
          <p:nvPr>
            <p:ph idx="3" type="title"/>
          </p:nvPr>
        </p:nvSpPr>
        <p:spPr>
          <a:xfrm>
            <a:off x="3403800" y="2559303"/>
            <a:ext cx="233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SUN</a:t>
            </a:r>
            <a:endParaRPr/>
          </a:p>
        </p:txBody>
      </p:sp>
      <p:sp>
        <p:nvSpPr>
          <p:cNvPr id="896" name="Google Shape;896;p46"/>
          <p:cNvSpPr txBox="1"/>
          <p:nvPr>
            <p:ph idx="4" type="subTitle"/>
          </p:nvPr>
        </p:nvSpPr>
        <p:spPr>
          <a:xfrm>
            <a:off x="3403800" y="3145828"/>
            <a:ext cx="233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 is a cold place. It’s full of iron oxide dust</a:t>
            </a:r>
            <a:endParaRPr/>
          </a:p>
        </p:txBody>
      </p:sp>
      <p:sp>
        <p:nvSpPr>
          <p:cNvPr id="897" name="Google Shape;897;p46"/>
          <p:cNvSpPr txBox="1"/>
          <p:nvPr>
            <p:ph idx="5" type="title"/>
          </p:nvPr>
        </p:nvSpPr>
        <p:spPr>
          <a:xfrm>
            <a:off x="6087600" y="3213651"/>
            <a:ext cx="233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WATER</a:t>
            </a:r>
            <a:endParaRPr/>
          </a:p>
        </p:txBody>
      </p:sp>
      <p:sp>
        <p:nvSpPr>
          <p:cNvPr id="898" name="Google Shape;898;p46"/>
          <p:cNvSpPr txBox="1"/>
          <p:nvPr>
            <p:ph idx="6" type="subTitle"/>
          </p:nvPr>
        </p:nvSpPr>
        <p:spPr>
          <a:xfrm>
            <a:off x="6087600" y="3800176"/>
            <a:ext cx="233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and the smallest one</a:t>
            </a:r>
            <a:endParaRPr/>
          </a:p>
        </p:txBody>
      </p:sp>
      <p:pic>
        <p:nvPicPr>
          <p:cNvPr id="899" name="Google Shape;899;p46"/>
          <p:cNvPicPr preferRelativeResize="0"/>
          <p:nvPr/>
        </p:nvPicPr>
        <p:blipFill>
          <a:blip r:embed="rId5">
            <a:alphaModFix/>
          </a:blip>
          <a:stretch>
            <a:fillRect/>
          </a:stretch>
        </p:blipFill>
        <p:spPr>
          <a:xfrm>
            <a:off x="890688" y="2091453"/>
            <a:ext cx="1957858" cy="806425"/>
          </a:xfrm>
          <a:prstGeom prst="rect">
            <a:avLst/>
          </a:prstGeom>
          <a:noFill/>
          <a:ln>
            <a:noFill/>
          </a:ln>
        </p:spPr>
      </p:pic>
      <p:pic>
        <p:nvPicPr>
          <p:cNvPr id="900" name="Google Shape;900;p46"/>
          <p:cNvPicPr preferRelativeResize="0"/>
          <p:nvPr/>
        </p:nvPicPr>
        <p:blipFill>
          <a:blip r:embed="rId6">
            <a:alphaModFix/>
          </a:blip>
          <a:stretch>
            <a:fillRect/>
          </a:stretch>
        </p:blipFill>
        <p:spPr>
          <a:xfrm>
            <a:off x="6796884" y="2578400"/>
            <a:ext cx="917875" cy="719825"/>
          </a:xfrm>
          <a:prstGeom prst="rect">
            <a:avLst/>
          </a:prstGeom>
          <a:noFill/>
          <a:ln>
            <a:noFill/>
          </a:ln>
        </p:spPr>
      </p:pic>
      <p:pic>
        <p:nvPicPr>
          <p:cNvPr id="901" name="Google Shape;901;p46"/>
          <p:cNvPicPr preferRelativeResize="0"/>
          <p:nvPr/>
        </p:nvPicPr>
        <p:blipFill>
          <a:blip r:embed="rId7">
            <a:alphaModFix/>
          </a:blip>
          <a:stretch>
            <a:fillRect/>
          </a:stretch>
        </p:blipFill>
        <p:spPr>
          <a:xfrm>
            <a:off x="7239621" y="1540621"/>
            <a:ext cx="775715" cy="527700"/>
          </a:xfrm>
          <a:prstGeom prst="rect">
            <a:avLst/>
          </a:prstGeom>
          <a:noFill/>
          <a:ln>
            <a:noFill/>
          </a:ln>
        </p:spPr>
      </p:pic>
      <p:pic>
        <p:nvPicPr>
          <p:cNvPr id="902" name="Google Shape;902;p46"/>
          <p:cNvPicPr preferRelativeResize="0"/>
          <p:nvPr/>
        </p:nvPicPr>
        <p:blipFill>
          <a:blip r:embed="rId8">
            <a:alphaModFix/>
          </a:blip>
          <a:stretch>
            <a:fillRect/>
          </a:stretch>
        </p:blipFill>
        <p:spPr>
          <a:xfrm>
            <a:off x="6496253" y="1748154"/>
            <a:ext cx="1519097" cy="811141"/>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6" name="Shape 906"/>
        <p:cNvGrpSpPr/>
        <p:nvPr/>
      </p:nvGrpSpPr>
      <p:grpSpPr>
        <a:xfrm>
          <a:off x="0" y="0"/>
          <a:ext cx="0" cy="0"/>
          <a:chOff x="0" y="0"/>
          <a:chExt cx="0" cy="0"/>
        </a:xfrm>
      </p:grpSpPr>
      <p:sp>
        <p:nvSpPr>
          <p:cNvPr id="907" name="Google Shape;907;p47"/>
          <p:cNvSpPr txBox="1"/>
          <p:nvPr>
            <p:ph type="title"/>
          </p:nvPr>
        </p:nvSpPr>
        <p:spPr>
          <a:xfrm>
            <a:off x="1388100" y="972750"/>
            <a:ext cx="6367800" cy="248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t>AWESOME</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r>
              <a:rPr lang="en">
                <a:solidFill>
                  <a:schemeClr val="dk2"/>
                </a:solidFill>
              </a:rPr>
              <a:t>S</a:t>
            </a:r>
            <a:endParaRPr>
              <a:solidFill>
                <a:schemeClr val="dk2"/>
              </a:solidFill>
            </a:endParaRPr>
          </a:p>
        </p:txBody>
      </p:sp>
      <p:sp>
        <p:nvSpPr>
          <p:cNvPr id="908" name="Google Shape;908;p47"/>
          <p:cNvSpPr/>
          <p:nvPr/>
        </p:nvSpPr>
        <p:spPr>
          <a:xfrm>
            <a:off x="7957324" y="3443092"/>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7"/>
          <p:cNvSpPr/>
          <p:nvPr/>
        </p:nvSpPr>
        <p:spPr>
          <a:xfrm>
            <a:off x="5978075" y="2673200"/>
            <a:ext cx="140162" cy="188609"/>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7"/>
          <p:cNvSpPr/>
          <p:nvPr/>
        </p:nvSpPr>
        <p:spPr>
          <a:xfrm>
            <a:off x="5448594" y="9727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7"/>
          <p:cNvSpPr/>
          <p:nvPr/>
        </p:nvSpPr>
        <p:spPr>
          <a:xfrm>
            <a:off x="5127788" y="1463513"/>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5" name="Shape 915"/>
        <p:cNvGrpSpPr/>
        <p:nvPr/>
      </p:nvGrpSpPr>
      <p:grpSpPr>
        <a:xfrm>
          <a:off x="0" y="0"/>
          <a:ext cx="0" cy="0"/>
          <a:chOff x="0" y="0"/>
          <a:chExt cx="0" cy="0"/>
        </a:xfrm>
      </p:grpSpPr>
      <p:sp>
        <p:nvSpPr>
          <p:cNvPr id="916" name="Google Shape;916;p48"/>
          <p:cNvSpPr/>
          <p:nvPr/>
        </p:nvSpPr>
        <p:spPr>
          <a:xfrm>
            <a:off x="2897375" y="1486870"/>
            <a:ext cx="216101" cy="290807"/>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8"/>
          <p:cNvSpPr/>
          <p:nvPr/>
        </p:nvSpPr>
        <p:spPr>
          <a:xfrm>
            <a:off x="2897325" y="3013970"/>
            <a:ext cx="216101" cy="290807"/>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48"/>
          <p:cNvSpPr/>
          <p:nvPr/>
        </p:nvSpPr>
        <p:spPr>
          <a:xfrm>
            <a:off x="6030575" y="3013970"/>
            <a:ext cx="216101" cy="290807"/>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8"/>
          <p:cNvSpPr/>
          <p:nvPr/>
        </p:nvSpPr>
        <p:spPr>
          <a:xfrm>
            <a:off x="6030625" y="1486870"/>
            <a:ext cx="216101" cy="290807"/>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8"/>
          <p:cNvSpPr txBox="1"/>
          <p:nvPr>
            <p:ph type="title"/>
          </p:nvPr>
        </p:nvSpPr>
        <p:spPr>
          <a:xfrm>
            <a:off x="720000" y="540000"/>
            <a:ext cx="7704000" cy="572700"/>
          </a:xfrm>
          <a:prstGeom prst="rect">
            <a:avLst/>
          </a:prstGeom>
          <a:noFill/>
        </p:spPr>
        <p:txBody>
          <a:bodyPr anchorCtr="0" anchor="ctr" bIns="91425" lIns="91425" spcFirstLastPara="1" rIns="91425" wrap="square" tIns="91425">
            <a:noAutofit/>
          </a:bodyPr>
          <a:lstStyle/>
          <a:p>
            <a:pPr indent="0" lvl="0" marL="0" rtl="0" algn="ctr">
              <a:spcBef>
                <a:spcPts val="0"/>
              </a:spcBef>
              <a:spcAft>
                <a:spcPts val="0"/>
              </a:spcAft>
              <a:buNone/>
            </a:pPr>
            <a:r>
              <a:rPr b="0" lang="en"/>
              <a:t>DIFFERENT KINDS OF</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r>
              <a:rPr lang="en">
                <a:solidFill>
                  <a:schemeClr val="dk2"/>
                </a:solidFill>
              </a:rPr>
              <a:t>S</a:t>
            </a:r>
            <a:endParaRPr>
              <a:solidFill>
                <a:schemeClr val="dk2"/>
              </a:solidFill>
            </a:endParaRPr>
          </a:p>
        </p:txBody>
      </p:sp>
      <p:pic>
        <p:nvPicPr>
          <p:cNvPr id="921" name="Google Shape;921;p48" title="Gráfico">
            <a:hlinkClick r:id="rId3"/>
          </p:cNvPr>
          <p:cNvPicPr preferRelativeResize="0"/>
          <p:nvPr/>
        </p:nvPicPr>
        <p:blipFill>
          <a:blip r:embed="rId4">
            <a:alphaModFix/>
          </a:blip>
          <a:stretch>
            <a:fillRect/>
          </a:stretch>
        </p:blipFill>
        <p:spPr>
          <a:xfrm>
            <a:off x="3199162" y="1451675"/>
            <a:ext cx="2745663" cy="2775588"/>
          </a:xfrm>
          <a:prstGeom prst="rect">
            <a:avLst/>
          </a:prstGeom>
          <a:noFill/>
          <a:ln>
            <a:noFill/>
          </a:ln>
        </p:spPr>
      </p:pic>
      <p:sp>
        <p:nvSpPr>
          <p:cNvPr id="922" name="Google Shape;922;p48"/>
          <p:cNvSpPr txBox="1"/>
          <p:nvPr/>
        </p:nvSpPr>
        <p:spPr>
          <a:xfrm>
            <a:off x="5963070" y="1812350"/>
            <a:ext cx="2404200" cy="548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dk1"/>
                </a:solidFill>
                <a:latin typeface="Barlow"/>
                <a:ea typeface="Barlow"/>
                <a:cs typeface="Barlow"/>
                <a:sym typeface="Barlow"/>
              </a:rPr>
              <a:t>Venus has a beautiful name, but also high temperatures</a:t>
            </a:r>
            <a:endParaRPr>
              <a:solidFill>
                <a:schemeClr val="dk1"/>
              </a:solidFill>
              <a:latin typeface="Barlow"/>
              <a:ea typeface="Barlow"/>
              <a:cs typeface="Barlow"/>
              <a:sym typeface="Barlow"/>
            </a:endParaRPr>
          </a:p>
        </p:txBody>
      </p:sp>
      <p:sp>
        <p:nvSpPr>
          <p:cNvPr id="923" name="Google Shape;923;p48"/>
          <p:cNvSpPr txBox="1"/>
          <p:nvPr/>
        </p:nvSpPr>
        <p:spPr>
          <a:xfrm>
            <a:off x="782969" y="1813650"/>
            <a:ext cx="2401200" cy="548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a:solidFill>
                  <a:schemeClr val="dk1"/>
                </a:solidFill>
                <a:latin typeface="Barlow"/>
                <a:ea typeface="Barlow"/>
                <a:cs typeface="Barlow"/>
                <a:sym typeface="Barlow"/>
              </a:rPr>
              <a:t>Despite being red, Mars is actually a cold place</a:t>
            </a:r>
            <a:endParaRPr>
              <a:solidFill>
                <a:schemeClr val="dk1"/>
              </a:solidFill>
              <a:latin typeface="Barlow"/>
              <a:ea typeface="Barlow"/>
              <a:cs typeface="Barlow"/>
              <a:sym typeface="Barlow"/>
            </a:endParaRPr>
          </a:p>
        </p:txBody>
      </p:sp>
      <p:sp>
        <p:nvSpPr>
          <p:cNvPr id="924" name="Google Shape;924;p48"/>
          <p:cNvSpPr txBox="1"/>
          <p:nvPr/>
        </p:nvSpPr>
        <p:spPr>
          <a:xfrm>
            <a:off x="5959925" y="3342975"/>
            <a:ext cx="2404200" cy="548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dk1"/>
                </a:solidFill>
                <a:latin typeface="Barlow"/>
                <a:ea typeface="Barlow"/>
                <a:cs typeface="Barlow"/>
                <a:sym typeface="Barlow"/>
              </a:rPr>
              <a:t>Mercury is the smallest planet of them all</a:t>
            </a:r>
            <a:endParaRPr>
              <a:solidFill>
                <a:schemeClr val="dk1"/>
              </a:solidFill>
              <a:latin typeface="Barlow"/>
              <a:ea typeface="Barlow"/>
              <a:cs typeface="Barlow"/>
              <a:sym typeface="Barlow"/>
            </a:endParaRPr>
          </a:p>
        </p:txBody>
      </p:sp>
      <p:sp>
        <p:nvSpPr>
          <p:cNvPr id="925" name="Google Shape;925;p48"/>
          <p:cNvSpPr txBox="1"/>
          <p:nvPr/>
        </p:nvSpPr>
        <p:spPr>
          <a:xfrm>
            <a:off x="779850" y="3344295"/>
            <a:ext cx="2401200" cy="548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a:solidFill>
                  <a:schemeClr val="dk1"/>
                </a:solidFill>
                <a:latin typeface="Barlow"/>
                <a:ea typeface="Barlow"/>
                <a:cs typeface="Barlow"/>
                <a:sym typeface="Barlow"/>
              </a:rPr>
              <a:t>Jupiter is the biggest planet in the Solar System</a:t>
            </a:r>
            <a:endParaRPr>
              <a:solidFill>
                <a:schemeClr val="dk1"/>
              </a:solidFill>
              <a:latin typeface="Barlow"/>
              <a:ea typeface="Barlow"/>
              <a:cs typeface="Barlow"/>
              <a:sym typeface="Barlow"/>
            </a:endParaRPr>
          </a:p>
        </p:txBody>
      </p:sp>
      <p:sp>
        <p:nvSpPr>
          <p:cNvPr id="926" name="Google Shape;926;p48"/>
          <p:cNvSpPr txBox="1"/>
          <p:nvPr/>
        </p:nvSpPr>
        <p:spPr>
          <a:xfrm>
            <a:off x="729425" y="4341378"/>
            <a:ext cx="7704000" cy="367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chemeClr val="dk1"/>
                </a:solidFill>
                <a:latin typeface="Barlow"/>
                <a:ea typeface="Barlow"/>
                <a:cs typeface="Barlow"/>
                <a:sym typeface="Barlow"/>
              </a:rPr>
              <a:t>Follow the link in the graph to modify its data and then paste the new one here. </a:t>
            </a:r>
            <a:r>
              <a:rPr b="1" lang="en" sz="1300">
                <a:solidFill>
                  <a:schemeClr val="dk1"/>
                </a:solidFill>
                <a:uFill>
                  <a:noFill/>
                </a:uFill>
                <a:latin typeface="Barlow"/>
                <a:ea typeface="Barlow"/>
                <a:cs typeface="Barlow"/>
                <a:sym typeface="Barlow"/>
                <a:hlinkClick r:id="rId5">
                  <a:extLst>
                    <a:ext uri="{A12FA001-AC4F-418D-AE19-62706E023703}">
                      <ahyp:hlinkClr val="tx"/>
                    </a:ext>
                  </a:extLst>
                </a:hlinkClick>
              </a:rPr>
              <a:t>For more info, click here</a:t>
            </a:r>
            <a:endParaRPr sz="1300">
              <a:solidFill>
                <a:schemeClr val="dk1"/>
              </a:solidFill>
              <a:latin typeface="Barlow"/>
              <a:ea typeface="Barlow"/>
              <a:cs typeface="Barlow"/>
              <a:sym typeface="Barlow"/>
            </a:endParaRPr>
          </a:p>
        </p:txBody>
      </p:sp>
      <p:sp>
        <p:nvSpPr>
          <p:cNvPr id="927" name="Google Shape;927;p48"/>
          <p:cNvSpPr txBox="1"/>
          <p:nvPr>
            <p:ph idx="4294967295" type="title"/>
          </p:nvPr>
        </p:nvSpPr>
        <p:spPr>
          <a:xfrm>
            <a:off x="729675" y="1448675"/>
            <a:ext cx="2082000" cy="367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sz="2000"/>
              <a:t>TWINNED</a:t>
            </a:r>
            <a:endParaRPr sz="2000"/>
          </a:p>
        </p:txBody>
      </p:sp>
      <p:sp>
        <p:nvSpPr>
          <p:cNvPr id="928" name="Google Shape;928;p48"/>
          <p:cNvSpPr txBox="1"/>
          <p:nvPr>
            <p:ph idx="4294967295" type="title"/>
          </p:nvPr>
        </p:nvSpPr>
        <p:spPr>
          <a:xfrm>
            <a:off x="729425" y="2975775"/>
            <a:ext cx="2082000" cy="367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sz="2000"/>
              <a:t>FULL CIRCLE</a:t>
            </a:r>
            <a:endParaRPr sz="2000"/>
          </a:p>
        </p:txBody>
      </p:sp>
      <p:sp>
        <p:nvSpPr>
          <p:cNvPr id="929" name="Google Shape;929;p48"/>
          <p:cNvSpPr txBox="1"/>
          <p:nvPr>
            <p:ph idx="4294967295" type="title"/>
          </p:nvPr>
        </p:nvSpPr>
        <p:spPr>
          <a:xfrm>
            <a:off x="6332525" y="1448675"/>
            <a:ext cx="2031600" cy="367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t>DOUBLE</a:t>
            </a:r>
            <a:r>
              <a:rPr lang="en" sz="2000"/>
              <a:t> ARC</a:t>
            </a:r>
            <a:endParaRPr sz="2000"/>
          </a:p>
        </p:txBody>
      </p:sp>
      <p:sp>
        <p:nvSpPr>
          <p:cNvPr id="930" name="Google Shape;930;p48"/>
          <p:cNvSpPr txBox="1"/>
          <p:nvPr>
            <p:ph idx="4294967295" type="title"/>
          </p:nvPr>
        </p:nvSpPr>
        <p:spPr>
          <a:xfrm>
            <a:off x="6332425" y="2975775"/>
            <a:ext cx="2031600" cy="367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t>SINGLE</a:t>
            </a:r>
            <a:r>
              <a:rPr lang="en" sz="2000"/>
              <a:t> ARC</a:t>
            </a:r>
            <a:endParaRPr sz="2000"/>
          </a:p>
        </p:txBody>
      </p:sp>
      <p:sp>
        <p:nvSpPr>
          <p:cNvPr id="931" name="Google Shape;931;p48"/>
          <p:cNvSpPr txBox="1"/>
          <p:nvPr>
            <p:ph idx="4294967295" type="title"/>
          </p:nvPr>
        </p:nvSpPr>
        <p:spPr>
          <a:xfrm>
            <a:off x="4694225" y="1904400"/>
            <a:ext cx="679200" cy="367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5"/>
                </a:solidFill>
              </a:rPr>
              <a:t>18%</a:t>
            </a:r>
            <a:endParaRPr sz="2000">
              <a:solidFill>
                <a:schemeClr val="accent5"/>
              </a:solidFill>
            </a:endParaRPr>
          </a:p>
        </p:txBody>
      </p:sp>
      <p:sp>
        <p:nvSpPr>
          <p:cNvPr id="932" name="Google Shape;932;p48"/>
          <p:cNvSpPr txBox="1"/>
          <p:nvPr>
            <p:ph idx="4294967295" type="title"/>
          </p:nvPr>
        </p:nvSpPr>
        <p:spPr>
          <a:xfrm>
            <a:off x="3760775" y="2066325"/>
            <a:ext cx="726900" cy="367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5"/>
                </a:solidFill>
              </a:rPr>
              <a:t>22</a:t>
            </a:r>
            <a:r>
              <a:rPr lang="en" sz="2000">
                <a:solidFill>
                  <a:schemeClr val="accent5"/>
                </a:solidFill>
              </a:rPr>
              <a:t>%</a:t>
            </a:r>
            <a:endParaRPr sz="2000">
              <a:solidFill>
                <a:schemeClr val="accent5"/>
              </a:solidFill>
            </a:endParaRPr>
          </a:p>
        </p:txBody>
      </p:sp>
      <p:sp>
        <p:nvSpPr>
          <p:cNvPr id="933" name="Google Shape;933;p48"/>
          <p:cNvSpPr txBox="1"/>
          <p:nvPr>
            <p:ph idx="4294967295" type="title"/>
          </p:nvPr>
        </p:nvSpPr>
        <p:spPr>
          <a:xfrm>
            <a:off x="3608375" y="2975775"/>
            <a:ext cx="779100" cy="367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5"/>
                </a:solidFill>
              </a:rPr>
              <a:t>24</a:t>
            </a:r>
            <a:r>
              <a:rPr lang="en" sz="2000">
                <a:solidFill>
                  <a:schemeClr val="accent5"/>
                </a:solidFill>
              </a:rPr>
              <a:t>%</a:t>
            </a:r>
            <a:endParaRPr sz="2000">
              <a:solidFill>
                <a:schemeClr val="accent5"/>
              </a:solidFill>
            </a:endParaRPr>
          </a:p>
        </p:txBody>
      </p:sp>
      <p:sp>
        <p:nvSpPr>
          <p:cNvPr id="934" name="Google Shape;934;p48"/>
          <p:cNvSpPr txBox="1"/>
          <p:nvPr>
            <p:ph idx="4294967295" type="title"/>
          </p:nvPr>
        </p:nvSpPr>
        <p:spPr>
          <a:xfrm>
            <a:off x="4694225" y="3182450"/>
            <a:ext cx="779100" cy="367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5"/>
                </a:solidFill>
              </a:rPr>
              <a:t>36</a:t>
            </a:r>
            <a:r>
              <a:rPr lang="en" sz="2000">
                <a:solidFill>
                  <a:schemeClr val="accent5"/>
                </a:solidFill>
              </a:rPr>
              <a:t>%</a:t>
            </a:r>
            <a:endParaRPr sz="2000">
              <a:solidFill>
                <a:schemeClr val="accent5"/>
              </a:solidFill>
            </a:endParaRPr>
          </a:p>
        </p:txBody>
      </p:sp>
      <p:sp>
        <p:nvSpPr>
          <p:cNvPr id="935" name="Google Shape;935;p48"/>
          <p:cNvSpPr/>
          <p:nvPr/>
        </p:nvSpPr>
        <p:spPr>
          <a:xfrm>
            <a:off x="8439944" y="2592125"/>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936" name="Google Shape;936;p48"/>
          <p:cNvPicPr preferRelativeResize="0"/>
          <p:nvPr/>
        </p:nvPicPr>
        <p:blipFill>
          <a:blip r:embed="rId6">
            <a:alphaModFix/>
          </a:blip>
          <a:stretch>
            <a:fillRect/>
          </a:stretch>
        </p:blipFill>
        <p:spPr>
          <a:xfrm>
            <a:off x="4109362" y="2464029"/>
            <a:ext cx="925275" cy="629425"/>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940" name="Shape 940"/>
        <p:cNvGrpSpPr/>
        <p:nvPr/>
      </p:nvGrpSpPr>
      <p:grpSpPr>
        <a:xfrm>
          <a:off x="0" y="0"/>
          <a:ext cx="0" cy="0"/>
          <a:chOff x="0" y="0"/>
          <a:chExt cx="0" cy="0"/>
        </a:xfrm>
      </p:grpSpPr>
      <p:pic>
        <p:nvPicPr>
          <p:cNvPr id="941" name="Google Shape;941;p49"/>
          <p:cNvPicPr preferRelativeResize="0"/>
          <p:nvPr/>
        </p:nvPicPr>
        <p:blipFill>
          <a:blip r:embed="rId4">
            <a:alphaModFix/>
          </a:blip>
          <a:stretch>
            <a:fillRect/>
          </a:stretch>
        </p:blipFill>
        <p:spPr>
          <a:xfrm>
            <a:off x="4572000" y="1835576"/>
            <a:ext cx="5323975" cy="3624561"/>
          </a:xfrm>
          <a:prstGeom prst="rect">
            <a:avLst/>
          </a:prstGeom>
          <a:noFill/>
          <a:ln>
            <a:noFill/>
          </a:ln>
        </p:spPr>
      </p:pic>
      <p:sp>
        <p:nvSpPr>
          <p:cNvPr id="942" name="Google Shape;942;p49"/>
          <p:cNvSpPr txBox="1"/>
          <p:nvPr>
            <p:ph type="title"/>
          </p:nvPr>
        </p:nvSpPr>
        <p:spPr>
          <a:xfrm>
            <a:off x="5812875" y="2910857"/>
            <a:ext cx="2611200" cy="1839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t>A PICTURE IS </a:t>
            </a:r>
            <a:r>
              <a:rPr lang="en">
                <a:solidFill>
                  <a:schemeClr val="dk2"/>
                </a:solidFill>
              </a:rPr>
              <a:t>W</a:t>
            </a:r>
            <a:r>
              <a:rPr lang="en">
                <a:solidFill>
                  <a:schemeClr val="lt2"/>
                </a:solidFill>
              </a:rPr>
              <a:t>O</a:t>
            </a:r>
            <a:r>
              <a:rPr lang="en">
                <a:solidFill>
                  <a:schemeClr val="accent1"/>
                </a:solidFill>
              </a:rPr>
              <a:t>R</a:t>
            </a:r>
            <a:r>
              <a:rPr lang="en">
                <a:solidFill>
                  <a:schemeClr val="accent4"/>
                </a:solidFill>
              </a:rPr>
              <a:t>T</a:t>
            </a:r>
            <a:r>
              <a:rPr lang="en">
                <a:solidFill>
                  <a:schemeClr val="accent2"/>
                </a:solidFill>
              </a:rPr>
              <a:t>H</a:t>
            </a:r>
            <a:r>
              <a:rPr b="0" lang="en"/>
              <a:t> A THOUSAND WORDS</a:t>
            </a:r>
            <a:endParaRPr b="0"/>
          </a:p>
        </p:txBody>
      </p:sp>
      <p:sp>
        <p:nvSpPr>
          <p:cNvPr id="943" name="Google Shape;943;p49"/>
          <p:cNvSpPr/>
          <p:nvPr/>
        </p:nvSpPr>
        <p:spPr>
          <a:xfrm>
            <a:off x="876269" y="4103575"/>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9"/>
          <p:cNvSpPr/>
          <p:nvPr/>
        </p:nvSpPr>
        <p:spPr>
          <a:xfrm>
            <a:off x="519338" y="3783038"/>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8" name="Shape 948"/>
        <p:cNvGrpSpPr/>
        <p:nvPr/>
      </p:nvGrpSpPr>
      <p:grpSpPr>
        <a:xfrm>
          <a:off x="0" y="0"/>
          <a:ext cx="0" cy="0"/>
          <a:chOff x="0" y="0"/>
          <a:chExt cx="0" cy="0"/>
        </a:xfrm>
      </p:grpSpPr>
      <p:sp>
        <p:nvSpPr>
          <p:cNvPr id="949" name="Google Shape;949;p50"/>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0" lang="en"/>
              <a:t>PLACES WITH MORE</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r>
              <a:rPr lang="en">
                <a:solidFill>
                  <a:schemeClr val="dk2"/>
                </a:solidFill>
              </a:rPr>
              <a:t>S</a:t>
            </a:r>
            <a:endParaRPr>
              <a:solidFill>
                <a:schemeClr val="dk2"/>
              </a:solidFill>
            </a:endParaRPr>
          </a:p>
        </p:txBody>
      </p:sp>
      <p:sp>
        <p:nvSpPr>
          <p:cNvPr id="950" name="Google Shape;950;p50"/>
          <p:cNvSpPr txBox="1"/>
          <p:nvPr>
            <p:ph idx="2" type="title"/>
          </p:nvPr>
        </p:nvSpPr>
        <p:spPr>
          <a:xfrm>
            <a:off x="720000" y="1682850"/>
            <a:ext cx="2305500" cy="5277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MACHU </a:t>
            </a:r>
            <a:r>
              <a:rPr lang="en"/>
              <a:t>PICCHU MOUNTAIN</a:t>
            </a:r>
            <a:endParaRPr/>
          </a:p>
        </p:txBody>
      </p:sp>
      <p:sp>
        <p:nvSpPr>
          <p:cNvPr id="951" name="Google Shape;951;p50"/>
          <p:cNvSpPr txBox="1"/>
          <p:nvPr>
            <p:ph idx="1" type="subTitle"/>
          </p:nvPr>
        </p:nvSpPr>
        <p:spPr>
          <a:xfrm>
            <a:off x="720000" y="2269375"/>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952" name="Google Shape;952;p50"/>
          <p:cNvSpPr txBox="1"/>
          <p:nvPr>
            <p:ph idx="3" type="title"/>
          </p:nvPr>
        </p:nvSpPr>
        <p:spPr>
          <a:xfrm>
            <a:off x="3419269" y="1682850"/>
            <a:ext cx="2305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IGUAZU WATERFALLS</a:t>
            </a:r>
            <a:endParaRPr/>
          </a:p>
        </p:txBody>
      </p:sp>
      <p:sp>
        <p:nvSpPr>
          <p:cNvPr id="953" name="Google Shape;953;p50"/>
          <p:cNvSpPr txBox="1"/>
          <p:nvPr>
            <p:ph idx="4" type="subTitle"/>
          </p:nvPr>
        </p:nvSpPr>
        <p:spPr>
          <a:xfrm>
            <a:off x="3419269" y="2269375"/>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954" name="Google Shape;954;p50"/>
          <p:cNvSpPr txBox="1"/>
          <p:nvPr>
            <p:ph idx="5" type="title"/>
          </p:nvPr>
        </p:nvSpPr>
        <p:spPr>
          <a:xfrm>
            <a:off x="720000" y="3116250"/>
            <a:ext cx="2305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MASAI MARA RESERVE</a:t>
            </a:r>
            <a:endParaRPr/>
          </a:p>
        </p:txBody>
      </p:sp>
      <p:sp>
        <p:nvSpPr>
          <p:cNvPr id="955" name="Google Shape;955;p50"/>
          <p:cNvSpPr txBox="1"/>
          <p:nvPr>
            <p:ph idx="6" type="subTitle"/>
          </p:nvPr>
        </p:nvSpPr>
        <p:spPr>
          <a:xfrm>
            <a:off x="720000" y="3702775"/>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a:t>
            </a:r>
            <a:r>
              <a:rPr lang="en"/>
              <a:t>the biggest planet in the Solar System</a:t>
            </a:r>
            <a:endParaRPr/>
          </a:p>
        </p:txBody>
      </p:sp>
      <p:sp>
        <p:nvSpPr>
          <p:cNvPr id="956" name="Google Shape;956;p50"/>
          <p:cNvSpPr txBox="1"/>
          <p:nvPr>
            <p:ph idx="7" type="title"/>
          </p:nvPr>
        </p:nvSpPr>
        <p:spPr>
          <a:xfrm>
            <a:off x="3419269" y="3116250"/>
            <a:ext cx="2305500" cy="5277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GRINNELL POINT MOUNTAIN</a:t>
            </a:r>
            <a:endParaRPr/>
          </a:p>
        </p:txBody>
      </p:sp>
      <p:sp>
        <p:nvSpPr>
          <p:cNvPr id="957" name="Google Shape;957;p50"/>
          <p:cNvSpPr txBox="1"/>
          <p:nvPr>
            <p:ph idx="8" type="subTitle"/>
          </p:nvPr>
        </p:nvSpPr>
        <p:spPr>
          <a:xfrm>
            <a:off x="3419269" y="3702775"/>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composed of hydrogen and helium</a:t>
            </a:r>
            <a:endParaRPr/>
          </a:p>
        </p:txBody>
      </p:sp>
      <p:sp>
        <p:nvSpPr>
          <p:cNvPr id="958" name="Google Shape;958;p50"/>
          <p:cNvSpPr txBox="1"/>
          <p:nvPr>
            <p:ph idx="9" type="title"/>
          </p:nvPr>
        </p:nvSpPr>
        <p:spPr>
          <a:xfrm>
            <a:off x="6118545" y="1682850"/>
            <a:ext cx="2305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VICTORIA WATERFALLS</a:t>
            </a:r>
            <a:endParaRPr/>
          </a:p>
        </p:txBody>
      </p:sp>
      <p:sp>
        <p:nvSpPr>
          <p:cNvPr id="959" name="Google Shape;959;p50"/>
          <p:cNvSpPr txBox="1"/>
          <p:nvPr>
            <p:ph idx="13" type="subTitle"/>
          </p:nvPr>
        </p:nvSpPr>
        <p:spPr>
          <a:xfrm>
            <a:off x="6118545" y="2269375"/>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 very cold place</a:t>
            </a:r>
            <a:endParaRPr/>
          </a:p>
        </p:txBody>
      </p:sp>
      <p:sp>
        <p:nvSpPr>
          <p:cNvPr id="960" name="Google Shape;960;p50"/>
          <p:cNvSpPr txBox="1"/>
          <p:nvPr>
            <p:ph idx="14" type="title"/>
          </p:nvPr>
        </p:nvSpPr>
        <p:spPr>
          <a:xfrm>
            <a:off x="6118545" y="3116250"/>
            <a:ext cx="2305500" cy="5277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JASPER NATIONAL PARK</a:t>
            </a:r>
            <a:endParaRPr/>
          </a:p>
        </p:txBody>
      </p:sp>
      <p:sp>
        <p:nvSpPr>
          <p:cNvPr id="961" name="Google Shape;961;p50"/>
          <p:cNvSpPr txBox="1"/>
          <p:nvPr>
            <p:ph idx="15" type="subTitle"/>
          </p:nvPr>
        </p:nvSpPr>
        <p:spPr>
          <a:xfrm>
            <a:off x="6118545" y="3702775"/>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962" name="Google Shape;962;p50"/>
          <p:cNvSpPr/>
          <p:nvPr/>
        </p:nvSpPr>
        <p:spPr>
          <a:xfrm>
            <a:off x="675219" y="11783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50"/>
          <p:cNvSpPr/>
          <p:nvPr/>
        </p:nvSpPr>
        <p:spPr>
          <a:xfrm>
            <a:off x="318288" y="857813"/>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7" name="Shape 967"/>
        <p:cNvGrpSpPr/>
        <p:nvPr/>
      </p:nvGrpSpPr>
      <p:grpSpPr>
        <a:xfrm>
          <a:off x="0" y="0"/>
          <a:ext cx="0" cy="0"/>
          <a:chOff x="0" y="0"/>
          <a:chExt cx="0" cy="0"/>
        </a:xfrm>
      </p:grpSpPr>
      <p:pic>
        <p:nvPicPr>
          <p:cNvPr id="968" name="Google Shape;968;p51"/>
          <p:cNvPicPr preferRelativeResize="0"/>
          <p:nvPr/>
        </p:nvPicPr>
        <p:blipFill>
          <a:blip r:embed="rId3">
            <a:alphaModFix/>
          </a:blip>
          <a:stretch>
            <a:fillRect/>
          </a:stretch>
        </p:blipFill>
        <p:spPr>
          <a:xfrm>
            <a:off x="3901600" y="3071700"/>
            <a:ext cx="1412900" cy="2202500"/>
          </a:xfrm>
          <a:prstGeom prst="rect">
            <a:avLst/>
          </a:prstGeom>
          <a:noFill/>
          <a:ln>
            <a:noFill/>
          </a:ln>
        </p:spPr>
      </p:pic>
      <p:sp>
        <p:nvSpPr>
          <p:cNvPr id="969" name="Google Shape;969;p51"/>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t>EMOTIONS WHEN SEEING A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endParaRPr/>
          </a:p>
        </p:txBody>
      </p:sp>
      <p:sp>
        <p:nvSpPr>
          <p:cNvPr id="970" name="Google Shape;970;p51"/>
          <p:cNvSpPr txBox="1"/>
          <p:nvPr>
            <p:ph idx="2" type="title"/>
          </p:nvPr>
        </p:nvSpPr>
        <p:spPr>
          <a:xfrm>
            <a:off x="1313950" y="1682850"/>
            <a:ext cx="18096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SURPRISE</a:t>
            </a:r>
            <a:endParaRPr/>
          </a:p>
        </p:txBody>
      </p:sp>
      <p:sp>
        <p:nvSpPr>
          <p:cNvPr id="971" name="Google Shape;971;p51"/>
          <p:cNvSpPr txBox="1"/>
          <p:nvPr>
            <p:ph idx="1" type="subTitle"/>
          </p:nvPr>
        </p:nvSpPr>
        <p:spPr>
          <a:xfrm>
            <a:off x="1313950" y="2269375"/>
            <a:ext cx="1809600" cy="484800"/>
          </a:xfrm>
          <a:prstGeom prst="rect">
            <a:avLst/>
          </a:prstGeom>
        </p:spPr>
        <p:txBody>
          <a:bodyPr anchorCtr="0" anchor="ctr" bIns="91425" lIns="91425" spcFirstLastPara="1" rIns="91425" wrap="square" tIns="91425">
            <a:noAutofit/>
          </a:bodyPr>
          <a:lstStyle/>
          <a:p>
            <a:pPr indent="0" lvl="0" marL="0" rtl="0" algn="ctr">
              <a:spcBef>
                <a:spcPts val="100"/>
              </a:spcBef>
              <a:spcAft>
                <a:spcPts val="0"/>
              </a:spcAft>
              <a:buNone/>
            </a:pPr>
            <a:r>
              <a:rPr lang="en"/>
              <a:t>Venus is the second planet from the Sun</a:t>
            </a:r>
            <a:endParaRPr/>
          </a:p>
        </p:txBody>
      </p:sp>
      <p:sp>
        <p:nvSpPr>
          <p:cNvPr id="972" name="Google Shape;972;p51"/>
          <p:cNvSpPr txBox="1"/>
          <p:nvPr>
            <p:ph idx="3" type="title"/>
          </p:nvPr>
        </p:nvSpPr>
        <p:spPr>
          <a:xfrm>
            <a:off x="5947750" y="1682850"/>
            <a:ext cx="18096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HAPPINESS</a:t>
            </a:r>
            <a:endParaRPr/>
          </a:p>
        </p:txBody>
      </p:sp>
      <p:sp>
        <p:nvSpPr>
          <p:cNvPr id="973" name="Google Shape;973;p51"/>
          <p:cNvSpPr txBox="1"/>
          <p:nvPr>
            <p:ph idx="4" type="subTitle"/>
          </p:nvPr>
        </p:nvSpPr>
        <p:spPr>
          <a:xfrm>
            <a:off x="5947750" y="2269375"/>
            <a:ext cx="1809600" cy="484800"/>
          </a:xfrm>
          <a:prstGeom prst="rect">
            <a:avLst/>
          </a:prstGeom>
        </p:spPr>
        <p:txBody>
          <a:bodyPr anchorCtr="0" anchor="ctr" bIns="91425" lIns="91425" spcFirstLastPara="1" rIns="91425" wrap="square" tIns="91425">
            <a:noAutofit/>
          </a:bodyPr>
          <a:lstStyle/>
          <a:p>
            <a:pPr indent="0" lvl="0" marL="0" rtl="0" algn="ctr">
              <a:spcBef>
                <a:spcPts val="100"/>
              </a:spcBef>
              <a:spcAft>
                <a:spcPts val="0"/>
              </a:spcAft>
              <a:buNone/>
            </a:pPr>
            <a:r>
              <a:rPr lang="en"/>
              <a:t>Despite being red, Mars is a cold place </a:t>
            </a:r>
            <a:endParaRPr/>
          </a:p>
        </p:txBody>
      </p:sp>
      <p:sp>
        <p:nvSpPr>
          <p:cNvPr id="974" name="Google Shape;974;p51"/>
          <p:cNvSpPr txBox="1"/>
          <p:nvPr>
            <p:ph idx="5" type="title"/>
          </p:nvPr>
        </p:nvSpPr>
        <p:spPr>
          <a:xfrm>
            <a:off x="1313950" y="3116250"/>
            <a:ext cx="18096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PASSION</a:t>
            </a:r>
            <a:endParaRPr/>
          </a:p>
        </p:txBody>
      </p:sp>
      <p:sp>
        <p:nvSpPr>
          <p:cNvPr id="975" name="Google Shape;975;p51"/>
          <p:cNvSpPr txBox="1"/>
          <p:nvPr>
            <p:ph idx="6" type="subTitle"/>
          </p:nvPr>
        </p:nvSpPr>
        <p:spPr>
          <a:xfrm>
            <a:off x="1313950" y="3702775"/>
            <a:ext cx="1809600" cy="484800"/>
          </a:xfrm>
          <a:prstGeom prst="rect">
            <a:avLst/>
          </a:prstGeom>
        </p:spPr>
        <p:txBody>
          <a:bodyPr anchorCtr="0" anchor="ctr" bIns="91425" lIns="91425" spcFirstLastPara="1" rIns="91425" wrap="square" tIns="91425">
            <a:noAutofit/>
          </a:bodyPr>
          <a:lstStyle/>
          <a:p>
            <a:pPr indent="0" lvl="0" marL="0" rtl="0" algn="ctr">
              <a:spcBef>
                <a:spcPts val="100"/>
              </a:spcBef>
              <a:spcAft>
                <a:spcPts val="0"/>
              </a:spcAft>
              <a:buNone/>
            </a:pPr>
            <a:r>
              <a:rPr lang="en"/>
              <a:t>Mercury is the smallest planet</a:t>
            </a:r>
            <a:endParaRPr/>
          </a:p>
        </p:txBody>
      </p:sp>
      <p:sp>
        <p:nvSpPr>
          <p:cNvPr id="976" name="Google Shape;976;p51"/>
          <p:cNvSpPr txBox="1"/>
          <p:nvPr>
            <p:ph idx="7" type="title"/>
          </p:nvPr>
        </p:nvSpPr>
        <p:spPr>
          <a:xfrm>
            <a:off x="5947750" y="3116250"/>
            <a:ext cx="18096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HOPE</a:t>
            </a:r>
            <a:endParaRPr/>
          </a:p>
        </p:txBody>
      </p:sp>
      <p:sp>
        <p:nvSpPr>
          <p:cNvPr id="977" name="Google Shape;977;p51"/>
          <p:cNvSpPr txBox="1"/>
          <p:nvPr>
            <p:ph idx="8" type="subTitle"/>
          </p:nvPr>
        </p:nvSpPr>
        <p:spPr>
          <a:xfrm>
            <a:off x="5947750" y="3702775"/>
            <a:ext cx="1809600" cy="484800"/>
          </a:xfrm>
          <a:prstGeom prst="rect">
            <a:avLst/>
          </a:prstGeom>
        </p:spPr>
        <p:txBody>
          <a:bodyPr anchorCtr="0" anchor="ctr" bIns="91425" lIns="91425" spcFirstLastPara="1" rIns="91425" wrap="square" tIns="91425">
            <a:noAutofit/>
          </a:bodyPr>
          <a:lstStyle/>
          <a:p>
            <a:pPr indent="0" lvl="0" marL="0" rtl="0" algn="ctr">
              <a:spcBef>
                <a:spcPts val="100"/>
              </a:spcBef>
              <a:spcAft>
                <a:spcPts val="0"/>
              </a:spcAft>
              <a:buNone/>
            </a:pPr>
            <a:r>
              <a:rPr lang="en"/>
              <a:t>Neptune is very far away from us</a:t>
            </a:r>
            <a:endParaRPr/>
          </a:p>
        </p:txBody>
      </p:sp>
      <p:pic>
        <p:nvPicPr>
          <p:cNvPr id="978" name="Google Shape;978;p51"/>
          <p:cNvPicPr preferRelativeResize="0"/>
          <p:nvPr/>
        </p:nvPicPr>
        <p:blipFill>
          <a:blip r:embed="rId4">
            <a:alphaModFix/>
          </a:blip>
          <a:stretch>
            <a:fillRect/>
          </a:stretch>
        </p:blipFill>
        <p:spPr>
          <a:xfrm>
            <a:off x="3196227" y="1635840"/>
            <a:ext cx="2751525" cy="1871800"/>
          </a:xfrm>
          <a:prstGeom prst="rect">
            <a:avLst/>
          </a:prstGeom>
          <a:noFill/>
          <a:ln>
            <a:noFill/>
          </a:ln>
        </p:spPr>
      </p:pic>
      <p:sp>
        <p:nvSpPr>
          <p:cNvPr id="979" name="Google Shape;979;p51"/>
          <p:cNvSpPr txBox="1"/>
          <p:nvPr/>
        </p:nvSpPr>
        <p:spPr>
          <a:xfrm>
            <a:off x="3746550" y="2445775"/>
            <a:ext cx="1650900" cy="401700"/>
          </a:xfrm>
          <a:prstGeom prst="rect">
            <a:avLst/>
          </a:prstGeom>
          <a:no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rPr b="1" lang="en" sz="2000">
                <a:solidFill>
                  <a:schemeClr val="dk2"/>
                </a:solidFill>
                <a:latin typeface="Montserrat"/>
                <a:ea typeface="Montserrat"/>
                <a:cs typeface="Montserrat"/>
                <a:sym typeface="Montserrat"/>
              </a:rPr>
              <a:t>R</a:t>
            </a:r>
            <a:r>
              <a:rPr b="1" lang="en" sz="2000">
                <a:solidFill>
                  <a:schemeClr val="lt2"/>
                </a:solidFill>
                <a:latin typeface="Montserrat"/>
                <a:ea typeface="Montserrat"/>
                <a:cs typeface="Montserrat"/>
                <a:sym typeface="Montserrat"/>
              </a:rPr>
              <a:t>A</a:t>
            </a:r>
            <a:r>
              <a:rPr b="1" lang="en" sz="2000">
                <a:solidFill>
                  <a:schemeClr val="accent1"/>
                </a:solidFill>
                <a:latin typeface="Montserrat"/>
                <a:ea typeface="Montserrat"/>
                <a:cs typeface="Montserrat"/>
                <a:sym typeface="Montserrat"/>
              </a:rPr>
              <a:t>I</a:t>
            </a:r>
            <a:r>
              <a:rPr b="1" lang="en" sz="2000">
                <a:solidFill>
                  <a:schemeClr val="accent4"/>
                </a:solidFill>
                <a:latin typeface="Montserrat"/>
                <a:ea typeface="Montserrat"/>
                <a:cs typeface="Montserrat"/>
                <a:sym typeface="Montserrat"/>
              </a:rPr>
              <a:t>N</a:t>
            </a:r>
            <a:r>
              <a:rPr b="1" lang="en" sz="2000">
                <a:solidFill>
                  <a:schemeClr val="accent2"/>
                </a:solidFill>
                <a:latin typeface="Montserrat"/>
                <a:ea typeface="Montserrat"/>
                <a:cs typeface="Montserrat"/>
                <a:sym typeface="Montserrat"/>
              </a:rPr>
              <a:t>B</a:t>
            </a:r>
            <a:r>
              <a:rPr b="1" lang="en" sz="2000">
                <a:solidFill>
                  <a:schemeClr val="accent3"/>
                </a:solidFill>
                <a:latin typeface="Montserrat"/>
                <a:ea typeface="Montserrat"/>
                <a:cs typeface="Montserrat"/>
                <a:sym typeface="Montserrat"/>
              </a:rPr>
              <a:t>O</a:t>
            </a:r>
            <a:r>
              <a:rPr b="1" lang="en" sz="2000">
                <a:solidFill>
                  <a:schemeClr val="dk1"/>
                </a:solidFill>
                <a:latin typeface="Montserrat"/>
                <a:ea typeface="Montserrat"/>
                <a:cs typeface="Montserrat"/>
                <a:sym typeface="Montserrat"/>
              </a:rPr>
              <a:t>W</a:t>
            </a:r>
            <a:r>
              <a:rPr b="1" lang="en" sz="2000">
                <a:solidFill>
                  <a:schemeClr val="dk2"/>
                </a:solidFill>
                <a:latin typeface="Montserrat"/>
                <a:ea typeface="Montserrat"/>
                <a:cs typeface="Montserrat"/>
                <a:sym typeface="Montserrat"/>
              </a:rPr>
              <a:t>S</a:t>
            </a:r>
            <a:endParaRPr b="1" sz="2000">
              <a:solidFill>
                <a:schemeClr val="dk2"/>
              </a:solidFill>
              <a:latin typeface="Montserrat"/>
              <a:ea typeface="Montserrat"/>
              <a:cs typeface="Montserrat"/>
              <a:sym typeface="Montserrat"/>
            </a:endParaRPr>
          </a:p>
        </p:txBody>
      </p:sp>
      <p:sp>
        <p:nvSpPr>
          <p:cNvPr id="980" name="Google Shape;980;p51"/>
          <p:cNvSpPr/>
          <p:nvPr/>
        </p:nvSpPr>
        <p:spPr>
          <a:xfrm>
            <a:off x="3480469" y="16556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51"/>
          <p:cNvSpPr/>
          <p:nvPr/>
        </p:nvSpPr>
        <p:spPr>
          <a:xfrm>
            <a:off x="3123538" y="1335113"/>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5" name="Shape 985"/>
        <p:cNvGrpSpPr/>
        <p:nvPr/>
      </p:nvGrpSpPr>
      <p:grpSpPr>
        <a:xfrm>
          <a:off x="0" y="0"/>
          <a:ext cx="0" cy="0"/>
          <a:chOff x="0" y="0"/>
          <a:chExt cx="0" cy="0"/>
        </a:xfrm>
      </p:grpSpPr>
      <p:sp>
        <p:nvSpPr>
          <p:cNvPr id="986" name="Google Shape;986;p52"/>
          <p:cNvSpPr txBox="1"/>
          <p:nvPr>
            <p:ph type="title"/>
          </p:nvPr>
        </p:nvSpPr>
        <p:spPr>
          <a:xfrm>
            <a:off x="1284000" y="1558475"/>
            <a:ext cx="6576000" cy="1511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4,498,300</a:t>
            </a:r>
            <a:endParaRPr/>
          </a:p>
        </p:txBody>
      </p:sp>
      <p:sp>
        <p:nvSpPr>
          <p:cNvPr id="987" name="Google Shape;987;p52"/>
          <p:cNvSpPr txBox="1"/>
          <p:nvPr>
            <p:ph idx="1" type="subTitle"/>
          </p:nvPr>
        </p:nvSpPr>
        <p:spPr>
          <a:xfrm>
            <a:off x="1284000" y="3069625"/>
            <a:ext cx="6576000" cy="713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Big numbers catch your audience’s attention</a:t>
            </a:r>
            <a:endParaRPr/>
          </a:p>
        </p:txBody>
      </p:sp>
      <p:sp>
        <p:nvSpPr>
          <p:cNvPr id="988" name="Google Shape;988;p52"/>
          <p:cNvSpPr/>
          <p:nvPr/>
        </p:nvSpPr>
        <p:spPr>
          <a:xfrm>
            <a:off x="5182044" y="141600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52"/>
          <p:cNvSpPr/>
          <p:nvPr/>
        </p:nvSpPr>
        <p:spPr>
          <a:xfrm>
            <a:off x="4825113" y="1095463"/>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52"/>
          <p:cNvSpPr/>
          <p:nvPr/>
        </p:nvSpPr>
        <p:spPr>
          <a:xfrm>
            <a:off x="3968120" y="6422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52"/>
          <p:cNvSpPr/>
          <p:nvPr/>
        </p:nvSpPr>
        <p:spPr>
          <a:xfrm>
            <a:off x="3038249" y="1029630"/>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52"/>
          <p:cNvSpPr/>
          <p:nvPr/>
        </p:nvSpPr>
        <p:spPr>
          <a:xfrm>
            <a:off x="953158" y="8141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6" name="Shape 996"/>
        <p:cNvGrpSpPr/>
        <p:nvPr/>
      </p:nvGrpSpPr>
      <p:grpSpPr>
        <a:xfrm>
          <a:off x="0" y="0"/>
          <a:ext cx="0" cy="0"/>
          <a:chOff x="0" y="0"/>
          <a:chExt cx="0" cy="0"/>
        </a:xfrm>
      </p:grpSpPr>
      <p:sp>
        <p:nvSpPr>
          <p:cNvPr id="997" name="Google Shape;997;p53"/>
          <p:cNvSpPr/>
          <p:nvPr/>
        </p:nvSpPr>
        <p:spPr>
          <a:xfrm>
            <a:off x="1744800" y="2871048"/>
            <a:ext cx="5355525" cy="97475"/>
          </a:xfrm>
          <a:custGeom>
            <a:rect b="b" l="l" r="r" t="t"/>
            <a:pathLst>
              <a:path extrusionOk="0" h="3899" w="214221">
                <a:moveTo>
                  <a:pt x="0" y="831"/>
                </a:moveTo>
                <a:cubicBezTo>
                  <a:pt x="26724" y="831"/>
                  <a:pt x="53485" y="1367"/>
                  <a:pt x="80131" y="3416"/>
                </a:cubicBezTo>
                <a:cubicBezTo>
                  <a:pt x="97769" y="4772"/>
                  <a:pt x="115609" y="3009"/>
                  <a:pt x="133121" y="508"/>
                </a:cubicBezTo>
                <a:cubicBezTo>
                  <a:pt x="141337" y="-665"/>
                  <a:pt x="149751" y="561"/>
                  <a:pt x="158000" y="1477"/>
                </a:cubicBezTo>
                <a:cubicBezTo>
                  <a:pt x="176626" y="3546"/>
                  <a:pt x="195480" y="1154"/>
                  <a:pt x="214221" y="1154"/>
                </a:cubicBezTo>
              </a:path>
            </a:pathLst>
          </a:custGeom>
          <a:noFill/>
          <a:ln cap="flat" cmpd="sng" w="76200">
            <a:solidFill>
              <a:schemeClr val="accent5"/>
            </a:solidFill>
            <a:prstDash val="solid"/>
            <a:round/>
            <a:headEnd len="med" w="med" type="none"/>
            <a:tailEnd len="med" w="med" type="none"/>
          </a:ln>
        </p:spPr>
      </p:sp>
      <p:sp>
        <p:nvSpPr>
          <p:cNvPr id="998" name="Google Shape;998;p53"/>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t>TIMELINE OF A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 </a:t>
            </a:r>
            <a:endParaRPr/>
          </a:p>
        </p:txBody>
      </p:sp>
      <p:sp>
        <p:nvSpPr>
          <p:cNvPr id="999" name="Google Shape;999;p53"/>
          <p:cNvSpPr/>
          <p:nvPr/>
        </p:nvSpPr>
        <p:spPr>
          <a:xfrm>
            <a:off x="1374665" y="2386143"/>
            <a:ext cx="1167644" cy="95426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53"/>
          <p:cNvSpPr/>
          <p:nvPr/>
        </p:nvSpPr>
        <p:spPr>
          <a:xfrm>
            <a:off x="3080253" y="2386143"/>
            <a:ext cx="1167644" cy="95426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53"/>
          <p:cNvSpPr/>
          <p:nvPr/>
        </p:nvSpPr>
        <p:spPr>
          <a:xfrm>
            <a:off x="4840965" y="2386143"/>
            <a:ext cx="1167644" cy="95426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53"/>
          <p:cNvSpPr/>
          <p:nvPr/>
        </p:nvSpPr>
        <p:spPr>
          <a:xfrm>
            <a:off x="6601665" y="2386143"/>
            <a:ext cx="1167644" cy="95426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53"/>
          <p:cNvSpPr txBox="1"/>
          <p:nvPr/>
        </p:nvSpPr>
        <p:spPr>
          <a:xfrm>
            <a:off x="2764377" y="1611875"/>
            <a:ext cx="1799400" cy="479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None/>
            </a:pPr>
            <a:r>
              <a:rPr lang="en">
                <a:solidFill>
                  <a:schemeClr val="dk1"/>
                </a:solidFill>
                <a:latin typeface="Barlow"/>
                <a:ea typeface="Barlow"/>
                <a:cs typeface="Barlow"/>
                <a:sym typeface="Barlow"/>
              </a:rPr>
              <a:t>Mercury is the closest planet to the Sun</a:t>
            </a:r>
            <a:endParaRPr>
              <a:solidFill>
                <a:schemeClr val="dk1"/>
              </a:solidFill>
              <a:latin typeface="Barlow"/>
              <a:ea typeface="Barlow"/>
              <a:cs typeface="Barlow"/>
              <a:sym typeface="Barlow"/>
            </a:endParaRPr>
          </a:p>
        </p:txBody>
      </p:sp>
      <p:sp>
        <p:nvSpPr>
          <p:cNvPr id="1004" name="Google Shape;1004;p53"/>
          <p:cNvSpPr txBox="1"/>
          <p:nvPr/>
        </p:nvSpPr>
        <p:spPr>
          <a:xfrm>
            <a:off x="1058792" y="3590875"/>
            <a:ext cx="1799400" cy="479700"/>
          </a:xfrm>
          <a:prstGeom prst="rect">
            <a:avLst/>
          </a:prstGeom>
          <a:noFill/>
          <a:ln>
            <a:noFill/>
          </a:ln>
        </p:spPr>
        <p:txBody>
          <a:bodyPr anchorCtr="0" anchor="t" bIns="0" lIns="0" spcFirstLastPara="1" rIns="0" wrap="square" tIns="6700">
            <a:noAutofit/>
          </a:bodyPr>
          <a:lstStyle/>
          <a:p>
            <a:pPr indent="0" lvl="0" marL="0" marR="0" rtl="0" algn="ctr">
              <a:lnSpc>
                <a:spcPct val="100000"/>
              </a:lnSpc>
              <a:spcBef>
                <a:spcPts val="0"/>
              </a:spcBef>
              <a:spcAft>
                <a:spcPts val="0"/>
              </a:spcAft>
              <a:buClr>
                <a:srgbClr val="000000"/>
              </a:buClr>
              <a:buSzPts val="1100"/>
              <a:buFont typeface="Arial"/>
              <a:buNone/>
            </a:pPr>
            <a:r>
              <a:rPr lang="en">
                <a:solidFill>
                  <a:schemeClr val="dk1"/>
                </a:solidFill>
                <a:latin typeface="Barlow"/>
                <a:ea typeface="Barlow"/>
                <a:cs typeface="Barlow"/>
                <a:sym typeface="Barlow"/>
              </a:rPr>
              <a:t>Jupiter is a gas giant and the biggest planet </a:t>
            </a:r>
            <a:endParaRPr>
              <a:solidFill>
                <a:schemeClr val="dk1"/>
              </a:solidFill>
              <a:latin typeface="Barlow"/>
              <a:ea typeface="Barlow"/>
              <a:cs typeface="Barlow"/>
              <a:sym typeface="Barlow"/>
            </a:endParaRPr>
          </a:p>
        </p:txBody>
      </p:sp>
      <p:sp>
        <p:nvSpPr>
          <p:cNvPr id="1005" name="Google Shape;1005;p53"/>
          <p:cNvSpPr txBox="1"/>
          <p:nvPr/>
        </p:nvSpPr>
        <p:spPr>
          <a:xfrm>
            <a:off x="6285808" y="1611875"/>
            <a:ext cx="1799400" cy="479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Clr>
                <a:srgbClr val="000000"/>
              </a:buClr>
              <a:buSzPts val="1100"/>
              <a:buFont typeface="Arial"/>
              <a:buNone/>
            </a:pPr>
            <a:r>
              <a:rPr lang="en">
                <a:solidFill>
                  <a:schemeClr val="dk1"/>
                </a:solidFill>
                <a:latin typeface="Barlow"/>
                <a:ea typeface="Barlow"/>
                <a:cs typeface="Barlow"/>
                <a:sym typeface="Barlow"/>
              </a:rPr>
              <a:t>Despite being red, Mars is a cold place</a:t>
            </a:r>
            <a:endParaRPr>
              <a:solidFill>
                <a:schemeClr val="dk1"/>
              </a:solidFill>
              <a:latin typeface="Barlow"/>
              <a:ea typeface="Barlow"/>
              <a:cs typeface="Barlow"/>
              <a:sym typeface="Barlow"/>
            </a:endParaRPr>
          </a:p>
          <a:p>
            <a:pPr indent="0" lvl="0" marL="12700" marR="0" rtl="0" algn="ctr">
              <a:lnSpc>
                <a:spcPct val="100000"/>
              </a:lnSpc>
              <a:spcBef>
                <a:spcPts val="800"/>
              </a:spcBef>
              <a:spcAft>
                <a:spcPts val="0"/>
              </a:spcAft>
              <a:buNone/>
            </a:pPr>
            <a:r>
              <a:t/>
            </a:r>
            <a:endParaRPr>
              <a:solidFill>
                <a:schemeClr val="dk1"/>
              </a:solidFill>
              <a:latin typeface="Barlow"/>
              <a:ea typeface="Barlow"/>
              <a:cs typeface="Barlow"/>
              <a:sym typeface="Barlow"/>
            </a:endParaRPr>
          </a:p>
        </p:txBody>
      </p:sp>
      <p:sp>
        <p:nvSpPr>
          <p:cNvPr id="1006" name="Google Shape;1006;p53"/>
          <p:cNvSpPr txBox="1"/>
          <p:nvPr/>
        </p:nvSpPr>
        <p:spPr>
          <a:xfrm>
            <a:off x="4542852" y="3590875"/>
            <a:ext cx="1799400" cy="479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0"/>
              </a:spcBef>
              <a:spcAft>
                <a:spcPts val="0"/>
              </a:spcAft>
              <a:buClr>
                <a:srgbClr val="000000"/>
              </a:buClr>
              <a:buSzPts val="1100"/>
              <a:buFont typeface="Arial"/>
              <a:buNone/>
            </a:pPr>
            <a:r>
              <a:rPr lang="en">
                <a:solidFill>
                  <a:schemeClr val="dk1"/>
                </a:solidFill>
                <a:latin typeface="Barlow"/>
                <a:ea typeface="Barlow"/>
                <a:cs typeface="Barlow"/>
                <a:sym typeface="Barlow"/>
              </a:rPr>
              <a:t>Saturn is a gas giant and has several rings</a:t>
            </a:r>
            <a:endParaRPr>
              <a:solidFill>
                <a:schemeClr val="dk1"/>
              </a:solidFill>
              <a:latin typeface="Barlow"/>
              <a:ea typeface="Barlow"/>
              <a:cs typeface="Barlow"/>
              <a:sym typeface="Barlow"/>
            </a:endParaRPr>
          </a:p>
        </p:txBody>
      </p:sp>
      <p:sp>
        <p:nvSpPr>
          <p:cNvPr id="1007" name="Google Shape;1007;p53"/>
          <p:cNvSpPr txBox="1"/>
          <p:nvPr/>
        </p:nvSpPr>
        <p:spPr>
          <a:xfrm>
            <a:off x="1199950" y="2623426"/>
            <a:ext cx="1517100" cy="479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None/>
            </a:pPr>
            <a:r>
              <a:rPr b="1" lang="en" sz="2000">
                <a:solidFill>
                  <a:schemeClr val="accent5"/>
                </a:solidFill>
                <a:latin typeface="Montserrat"/>
                <a:ea typeface="Montserrat"/>
                <a:cs typeface="Montserrat"/>
                <a:sym typeface="Montserrat"/>
              </a:rPr>
              <a:t>TIP 1</a:t>
            </a:r>
            <a:endParaRPr b="1" sz="2000">
              <a:solidFill>
                <a:schemeClr val="accent5"/>
              </a:solidFill>
              <a:latin typeface="Montserrat"/>
              <a:ea typeface="Montserrat"/>
              <a:cs typeface="Montserrat"/>
              <a:sym typeface="Montserrat"/>
            </a:endParaRPr>
          </a:p>
        </p:txBody>
      </p:sp>
      <p:sp>
        <p:nvSpPr>
          <p:cNvPr id="1008" name="Google Shape;1008;p53"/>
          <p:cNvSpPr txBox="1"/>
          <p:nvPr/>
        </p:nvSpPr>
        <p:spPr>
          <a:xfrm>
            <a:off x="2905531" y="2623426"/>
            <a:ext cx="1517100" cy="479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None/>
            </a:pPr>
            <a:r>
              <a:rPr b="1" lang="en" sz="2000">
                <a:solidFill>
                  <a:schemeClr val="accent5"/>
                </a:solidFill>
                <a:latin typeface="Montserrat"/>
                <a:ea typeface="Montserrat"/>
                <a:cs typeface="Montserrat"/>
                <a:sym typeface="Montserrat"/>
              </a:rPr>
              <a:t>TIP 2</a:t>
            </a:r>
            <a:endParaRPr b="1" sz="2000">
              <a:solidFill>
                <a:schemeClr val="accent5"/>
              </a:solidFill>
              <a:latin typeface="Montserrat"/>
              <a:ea typeface="Montserrat"/>
              <a:cs typeface="Montserrat"/>
              <a:sym typeface="Montserrat"/>
            </a:endParaRPr>
          </a:p>
        </p:txBody>
      </p:sp>
      <p:sp>
        <p:nvSpPr>
          <p:cNvPr id="1009" name="Google Shape;1009;p53"/>
          <p:cNvSpPr txBox="1"/>
          <p:nvPr/>
        </p:nvSpPr>
        <p:spPr>
          <a:xfrm>
            <a:off x="4684002" y="2623426"/>
            <a:ext cx="1517100" cy="479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None/>
            </a:pPr>
            <a:r>
              <a:rPr b="1" lang="en" sz="2000">
                <a:solidFill>
                  <a:schemeClr val="accent5"/>
                </a:solidFill>
                <a:latin typeface="Montserrat"/>
                <a:ea typeface="Montserrat"/>
                <a:cs typeface="Montserrat"/>
                <a:sym typeface="Montserrat"/>
              </a:rPr>
              <a:t>TIP 3</a:t>
            </a:r>
            <a:endParaRPr b="1" sz="2000">
              <a:solidFill>
                <a:schemeClr val="accent5"/>
              </a:solidFill>
              <a:latin typeface="Montserrat"/>
              <a:ea typeface="Montserrat"/>
              <a:cs typeface="Montserrat"/>
              <a:sym typeface="Montserrat"/>
            </a:endParaRPr>
          </a:p>
        </p:txBody>
      </p:sp>
      <p:sp>
        <p:nvSpPr>
          <p:cNvPr id="1010" name="Google Shape;1010;p53"/>
          <p:cNvSpPr txBox="1"/>
          <p:nvPr/>
        </p:nvSpPr>
        <p:spPr>
          <a:xfrm>
            <a:off x="6426954" y="2623426"/>
            <a:ext cx="1517100" cy="479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None/>
            </a:pPr>
            <a:r>
              <a:rPr b="1" lang="en" sz="2000">
                <a:solidFill>
                  <a:schemeClr val="accent5"/>
                </a:solidFill>
                <a:latin typeface="Montserrat"/>
                <a:ea typeface="Montserrat"/>
                <a:cs typeface="Montserrat"/>
                <a:sym typeface="Montserrat"/>
              </a:rPr>
              <a:t>TIP 4</a:t>
            </a:r>
            <a:endParaRPr b="1" sz="2000">
              <a:solidFill>
                <a:schemeClr val="accent5"/>
              </a:solidFill>
              <a:latin typeface="Montserrat"/>
              <a:ea typeface="Montserrat"/>
              <a:cs typeface="Montserrat"/>
              <a:sym typeface="Montserrat"/>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4" name="Shape 1014"/>
        <p:cNvGrpSpPr/>
        <p:nvPr/>
      </p:nvGrpSpPr>
      <p:grpSpPr>
        <a:xfrm>
          <a:off x="0" y="0"/>
          <a:ext cx="0" cy="0"/>
          <a:chOff x="0" y="0"/>
          <a:chExt cx="0" cy="0"/>
        </a:xfrm>
      </p:grpSpPr>
      <p:sp>
        <p:nvSpPr>
          <p:cNvPr id="1015" name="Google Shape;1015;p54"/>
          <p:cNvSpPr txBox="1"/>
          <p:nvPr>
            <p:ph type="title"/>
          </p:nvPr>
        </p:nvSpPr>
        <p:spPr>
          <a:xfrm>
            <a:off x="979200" y="671100"/>
            <a:ext cx="4989300" cy="69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333,000.00</a:t>
            </a:r>
            <a:endParaRPr/>
          </a:p>
        </p:txBody>
      </p:sp>
      <p:sp>
        <p:nvSpPr>
          <p:cNvPr id="1016" name="Google Shape;1016;p54"/>
          <p:cNvSpPr txBox="1"/>
          <p:nvPr>
            <p:ph idx="1" type="subTitle"/>
          </p:nvPr>
        </p:nvSpPr>
        <p:spPr>
          <a:xfrm>
            <a:off x="979200" y="1246025"/>
            <a:ext cx="4989300" cy="44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Sun’s mass compared to Earth’s</a:t>
            </a:r>
            <a:endParaRPr/>
          </a:p>
        </p:txBody>
      </p:sp>
      <p:sp>
        <p:nvSpPr>
          <p:cNvPr id="1017" name="Google Shape;1017;p54"/>
          <p:cNvSpPr txBox="1"/>
          <p:nvPr>
            <p:ph idx="2" type="title"/>
          </p:nvPr>
        </p:nvSpPr>
        <p:spPr>
          <a:xfrm>
            <a:off x="2069252" y="2127250"/>
            <a:ext cx="4989300" cy="69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a:t>
            </a:r>
            <a:r>
              <a:rPr lang="en"/>
              <a:t>h 55m 23s</a:t>
            </a:r>
            <a:endParaRPr/>
          </a:p>
        </p:txBody>
      </p:sp>
      <p:sp>
        <p:nvSpPr>
          <p:cNvPr id="1018" name="Google Shape;1018;p54"/>
          <p:cNvSpPr txBox="1"/>
          <p:nvPr>
            <p:ph idx="3" type="subTitle"/>
          </p:nvPr>
        </p:nvSpPr>
        <p:spPr>
          <a:xfrm>
            <a:off x="2069252" y="2702170"/>
            <a:ext cx="4989300" cy="44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Jupiter’s rotation period</a:t>
            </a:r>
            <a:endParaRPr/>
          </a:p>
        </p:txBody>
      </p:sp>
      <p:sp>
        <p:nvSpPr>
          <p:cNvPr id="1019" name="Google Shape;1019;p54"/>
          <p:cNvSpPr txBox="1"/>
          <p:nvPr>
            <p:ph idx="4" type="title"/>
          </p:nvPr>
        </p:nvSpPr>
        <p:spPr>
          <a:xfrm>
            <a:off x="3175500" y="3583400"/>
            <a:ext cx="4989300" cy="69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1020" name="Google Shape;1020;p54"/>
          <p:cNvSpPr txBox="1"/>
          <p:nvPr>
            <p:ph idx="5" type="subTitle"/>
          </p:nvPr>
        </p:nvSpPr>
        <p:spPr>
          <a:xfrm>
            <a:off x="3175500" y="4158320"/>
            <a:ext cx="4989300" cy="44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a:t>
            </a:r>
            <a:r>
              <a:rPr lang="en"/>
              <a:t>istance between Earth and the Moon</a:t>
            </a:r>
            <a:endParaRPr/>
          </a:p>
        </p:txBody>
      </p:sp>
      <p:pic>
        <p:nvPicPr>
          <p:cNvPr id="1021" name="Google Shape;1021;p54"/>
          <p:cNvPicPr preferRelativeResize="0"/>
          <p:nvPr/>
        </p:nvPicPr>
        <p:blipFill>
          <a:blip r:embed="rId3">
            <a:alphaModFix/>
          </a:blip>
          <a:stretch>
            <a:fillRect/>
          </a:stretch>
        </p:blipFill>
        <p:spPr>
          <a:xfrm flipH="1">
            <a:off x="7555271" y="2760151"/>
            <a:ext cx="972990" cy="661908"/>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9" name="Shape 749"/>
        <p:cNvGrpSpPr/>
        <p:nvPr/>
      </p:nvGrpSpPr>
      <p:grpSpPr>
        <a:xfrm>
          <a:off x="0" y="0"/>
          <a:ext cx="0" cy="0"/>
          <a:chOff x="0" y="0"/>
          <a:chExt cx="0" cy="0"/>
        </a:xfrm>
      </p:grpSpPr>
      <p:sp>
        <p:nvSpPr>
          <p:cNvPr id="750" name="Google Shape;750;p37"/>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0" lang="en"/>
              <a:t>CONTENTS OF THIS</a:t>
            </a:r>
            <a:r>
              <a:rPr lang="en"/>
              <a:t> </a:t>
            </a:r>
            <a:r>
              <a:rPr lang="en">
                <a:solidFill>
                  <a:schemeClr val="dk2"/>
                </a:solidFill>
              </a:rPr>
              <a:t>T</a:t>
            </a:r>
            <a:r>
              <a:rPr lang="en">
                <a:solidFill>
                  <a:schemeClr val="lt2"/>
                </a:solidFill>
              </a:rPr>
              <a:t>E</a:t>
            </a:r>
            <a:r>
              <a:rPr lang="en">
                <a:solidFill>
                  <a:schemeClr val="accent1"/>
                </a:solidFill>
              </a:rPr>
              <a:t>M</a:t>
            </a:r>
            <a:r>
              <a:rPr lang="en">
                <a:solidFill>
                  <a:schemeClr val="accent4"/>
                </a:solidFill>
              </a:rPr>
              <a:t>P</a:t>
            </a:r>
            <a:r>
              <a:rPr lang="en">
                <a:solidFill>
                  <a:schemeClr val="accent2"/>
                </a:solidFill>
              </a:rPr>
              <a:t>L</a:t>
            </a:r>
            <a:r>
              <a:rPr lang="en">
                <a:solidFill>
                  <a:schemeClr val="accent3"/>
                </a:solidFill>
              </a:rPr>
              <a:t>A</a:t>
            </a:r>
            <a:r>
              <a:rPr lang="en"/>
              <a:t>T</a:t>
            </a:r>
            <a:r>
              <a:rPr lang="en">
                <a:solidFill>
                  <a:schemeClr val="dk2"/>
                </a:solidFill>
              </a:rPr>
              <a:t>E</a:t>
            </a:r>
            <a:endParaRPr>
              <a:solidFill>
                <a:schemeClr val="dk2"/>
              </a:solidFill>
            </a:endParaRPr>
          </a:p>
        </p:txBody>
      </p:sp>
      <p:sp>
        <p:nvSpPr>
          <p:cNvPr id="751" name="Google Shape;751;p37"/>
          <p:cNvSpPr txBox="1"/>
          <p:nvPr>
            <p:ph idx="1" type="body"/>
          </p:nvPr>
        </p:nvSpPr>
        <p:spPr>
          <a:xfrm>
            <a:off x="720000" y="1152475"/>
            <a:ext cx="7704000" cy="3450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Here’s what you’ll find in this </a:t>
            </a:r>
            <a:r>
              <a:rPr b="1" lang="en">
                <a:uFill>
                  <a:noFill/>
                </a:uFill>
                <a:hlinkClick r:id="rId3"/>
              </a:rPr>
              <a:t>Slidesgo</a:t>
            </a:r>
            <a:r>
              <a:rPr lang="en"/>
              <a:t> template: </a:t>
            </a:r>
            <a:endParaRPr/>
          </a:p>
          <a:p>
            <a:pPr indent="-317500" lvl="0" marL="457200" rtl="0" algn="l">
              <a:spcBef>
                <a:spcPts val="0"/>
              </a:spcBef>
              <a:spcAft>
                <a:spcPts val="0"/>
              </a:spcAft>
              <a:buSzPts val="1400"/>
              <a:buFont typeface="Barlow"/>
              <a:buAutoNum type="arabicPeriod"/>
            </a:pPr>
            <a:r>
              <a:rPr lang="en"/>
              <a:t>A slide structure based on a multi-purpose presentation, which you can easily adapt to your needs. For more info on how to edit the template, please visit </a:t>
            </a:r>
            <a:r>
              <a:rPr b="1" lang="en">
                <a:uFill>
                  <a:noFill/>
                </a:uFill>
                <a:hlinkClick r:id="rId4"/>
              </a:rPr>
              <a:t>Slidesgo School</a:t>
            </a:r>
            <a:r>
              <a:rPr lang="en"/>
              <a:t> or read our </a:t>
            </a:r>
            <a:r>
              <a:rPr b="1" lang="en">
                <a:uFill>
                  <a:noFill/>
                </a:uFill>
                <a:hlinkClick r:id="rId5"/>
              </a:rPr>
              <a:t>FAQs</a:t>
            </a:r>
            <a:r>
              <a:rPr lang="en"/>
              <a:t>.</a:t>
            </a:r>
            <a:endParaRPr/>
          </a:p>
          <a:p>
            <a:pPr indent="-317500" lvl="0" marL="457200" rtl="0" algn="l">
              <a:spcBef>
                <a:spcPts val="0"/>
              </a:spcBef>
              <a:spcAft>
                <a:spcPts val="0"/>
              </a:spcAft>
              <a:buSzPts val="1400"/>
              <a:buFont typeface="Barlow"/>
              <a:buAutoNum type="arabicPeriod"/>
            </a:pPr>
            <a:r>
              <a:rPr lang="en"/>
              <a:t>An assortment of graphic resources that are suitable for use in the presentation can be found in the </a:t>
            </a:r>
            <a:r>
              <a:rPr b="1" lang="en">
                <a:uFill>
                  <a:noFill/>
                </a:uFill>
                <a:hlinkClick action="ppaction://hlinksldjump" r:id="rId6"/>
              </a:rPr>
              <a:t>alternative resources slide</a:t>
            </a:r>
            <a:r>
              <a:rPr lang="en"/>
              <a:t>.</a:t>
            </a:r>
            <a:endParaRPr/>
          </a:p>
          <a:p>
            <a:pPr indent="-317500" lvl="0" marL="457200" rtl="0" algn="l">
              <a:spcBef>
                <a:spcPts val="0"/>
              </a:spcBef>
              <a:spcAft>
                <a:spcPts val="0"/>
              </a:spcAft>
              <a:buSzPts val="1400"/>
              <a:buFont typeface="Barlow"/>
              <a:buAutoNum type="arabicPeriod"/>
            </a:pPr>
            <a:r>
              <a:rPr lang="en"/>
              <a:t>A </a:t>
            </a:r>
            <a:r>
              <a:rPr b="1" lang="en">
                <a:solidFill>
                  <a:schemeClr val="hlink"/>
                </a:solidFill>
                <a:uFill>
                  <a:noFill/>
                </a:uFill>
                <a:hlinkClick action="ppaction://hlinksldjump" r:id="rId7"/>
              </a:rPr>
              <a:t>thanks slide</a:t>
            </a:r>
            <a:r>
              <a:rPr lang="en"/>
              <a:t>, which you must keep so that proper credits for our design are given.</a:t>
            </a:r>
            <a:endParaRPr/>
          </a:p>
          <a:p>
            <a:pPr indent="-317500" lvl="0" marL="457200" rtl="0" algn="l">
              <a:spcBef>
                <a:spcPts val="0"/>
              </a:spcBef>
              <a:spcAft>
                <a:spcPts val="0"/>
              </a:spcAft>
              <a:buSzPts val="1400"/>
              <a:buFont typeface="Barlow"/>
              <a:buAutoNum type="arabicPeriod"/>
            </a:pPr>
            <a:r>
              <a:rPr lang="en"/>
              <a:t>A </a:t>
            </a:r>
            <a:r>
              <a:rPr b="1" lang="en">
                <a:solidFill>
                  <a:schemeClr val="hlink"/>
                </a:solidFill>
                <a:uFill>
                  <a:noFill/>
                </a:uFill>
                <a:hlinkClick action="ppaction://hlinksldjump" r:id="rId8"/>
              </a:rPr>
              <a:t>resources slide</a:t>
            </a:r>
            <a:r>
              <a:rPr lang="en"/>
              <a:t>, where you’ll find links to all the elements used in the template.</a:t>
            </a:r>
            <a:endParaRPr/>
          </a:p>
          <a:p>
            <a:pPr indent="-317500" lvl="0" marL="457200" rtl="0" algn="l">
              <a:spcBef>
                <a:spcPts val="0"/>
              </a:spcBef>
              <a:spcAft>
                <a:spcPts val="0"/>
              </a:spcAft>
              <a:buSzPts val="1400"/>
              <a:buFont typeface="Barlow"/>
              <a:buAutoNum type="arabicPeriod"/>
            </a:pPr>
            <a:r>
              <a:rPr b="1" lang="en">
                <a:uFill>
                  <a:noFill/>
                </a:uFill>
                <a:hlinkClick action="ppaction://hlinksldjump" r:id="rId9"/>
              </a:rPr>
              <a:t>Instructions for use</a:t>
            </a:r>
            <a:r>
              <a:rPr lang="en"/>
              <a:t>.</a:t>
            </a:r>
            <a:endParaRPr/>
          </a:p>
          <a:p>
            <a:pPr indent="-317500" lvl="0" marL="457200" rtl="0" algn="l">
              <a:spcBef>
                <a:spcPts val="0"/>
              </a:spcBef>
              <a:spcAft>
                <a:spcPts val="0"/>
              </a:spcAft>
              <a:buSzPts val="1400"/>
              <a:buFont typeface="Barlow"/>
              <a:buAutoNum type="arabicPeriod"/>
            </a:pPr>
            <a:r>
              <a:rPr lang="en"/>
              <a:t>Final slides with:</a:t>
            </a:r>
            <a:endParaRPr/>
          </a:p>
          <a:p>
            <a:pPr indent="-317500" lvl="0" marL="914400" rtl="0" algn="l">
              <a:spcBef>
                <a:spcPts val="0"/>
              </a:spcBef>
              <a:spcAft>
                <a:spcPts val="0"/>
              </a:spcAft>
              <a:buSzPts val="1400"/>
              <a:buFont typeface="Barlow"/>
              <a:buChar char="●"/>
            </a:pPr>
            <a:r>
              <a:rPr lang="en"/>
              <a:t>The</a:t>
            </a:r>
            <a:r>
              <a:rPr lang="en">
                <a:uFill>
                  <a:noFill/>
                </a:uFill>
                <a:hlinkClick action="ppaction://hlinksldjump" r:id="rId10"/>
              </a:rPr>
              <a:t> </a:t>
            </a:r>
            <a:r>
              <a:rPr b="1" lang="en">
                <a:uFill>
                  <a:noFill/>
                </a:uFill>
                <a:hlinkClick action="ppaction://hlinksldjump" r:id="rId11"/>
              </a:rPr>
              <a:t>fonts and colors</a:t>
            </a:r>
            <a:r>
              <a:rPr lang="en"/>
              <a:t> used in the template.</a:t>
            </a:r>
            <a:endParaRPr/>
          </a:p>
          <a:p>
            <a:pPr indent="-317500" lvl="0" marL="914400" rtl="0" algn="l">
              <a:spcBef>
                <a:spcPts val="0"/>
              </a:spcBef>
              <a:spcAft>
                <a:spcPts val="0"/>
              </a:spcAft>
              <a:buSzPts val="1400"/>
              <a:buFont typeface="Barlow"/>
              <a:buChar char="●"/>
            </a:pPr>
            <a:r>
              <a:rPr lang="en"/>
              <a:t>A </a:t>
            </a:r>
            <a:r>
              <a:rPr b="1" lang="en">
                <a:solidFill>
                  <a:schemeClr val="hlink"/>
                </a:solidFill>
                <a:uFill>
                  <a:noFill/>
                </a:uFill>
                <a:hlinkClick action="ppaction://hlinksldjump" r:id="rId12"/>
              </a:rPr>
              <a:t>selection of illustrations</a:t>
            </a:r>
            <a:r>
              <a:rPr b="1" lang="en"/>
              <a:t>.</a:t>
            </a:r>
            <a:r>
              <a:rPr lang="en"/>
              <a:t> You can also customize and animate them as you wish with the online editor. Visit</a:t>
            </a:r>
            <a:r>
              <a:rPr b="1" lang="en"/>
              <a:t> </a:t>
            </a:r>
            <a:r>
              <a:rPr b="1" lang="en">
                <a:solidFill>
                  <a:schemeClr val="dk1"/>
                </a:solidFill>
                <a:uFill>
                  <a:noFill/>
                </a:uFill>
                <a:hlinkClick r:id="rId13">
                  <a:extLst>
                    <a:ext uri="{A12FA001-AC4F-418D-AE19-62706E023703}">
                      <ahyp:hlinkClr val="tx"/>
                    </a:ext>
                  </a:extLst>
                </a:hlinkClick>
              </a:rPr>
              <a:t>Storyset</a:t>
            </a:r>
            <a:r>
              <a:rPr lang="en"/>
              <a:t> to find more. </a:t>
            </a:r>
            <a:endParaRPr/>
          </a:p>
          <a:p>
            <a:pPr indent="-317500" lvl="0" marL="914400" rtl="0" algn="l">
              <a:spcBef>
                <a:spcPts val="0"/>
              </a:spcBef>
              <a:spcAft>
                <a:spcPts val="0"/>
              </a:spcAft>
              <a:buSzPts val="1400"/>
              <a:buFont typeface="Barlow"/>
              <a:buChar char="●"/>
            </a:pPr>
            <a:r>
              <a:rPr lang="en"/>
              <a:t>More</a:t>
            </a:r>
            <a:r>
              <a:rPr lang="en">
                <a:uFill>
                  <a:noFill/>
                </a:uFill>
                <a:hlinkClick action="ppaction://hlinksldjump" r:id="rId14"/>
              </a:rPr>
              <a:t> </a:t>
            </a:r>
            <a:r>
              <a:rPr b="1" lang="en">
                <a:uFill>
                  <a:noFill/>
                </a:uFill>
                <a:hlinkClick action="ppaction://hlinksldjump" r:id="rId15"/>
              </a:rPr>
              <a:t>infographic resources</a:t>
            </a:r>
            <a:r>
              <a:rPr lang="en"/>
              <a:t>, whose size and color can be edited. </a:t>
            </a:r>
            <a:endParaRPr/>
          </a:p>
          <a:p>
            <a:pPr indent="-317500" lvl="0" marL="914400" rtl="0" algn="l">
              <a:spcBef>
                <a:spcPts val="0"/>
              </a:spcBef>
              <a:spcAft>
                <a:spcPts val="0"/>
              </a:spcAft>
              <a:buSzPts val="1400"/>
              <a:buFont typeface="Barlow"/>
              <a:buChar char="●"/>
            </a:pPr>
            <a:r>
              <a:rPr lang="en"/>
              <a:t>Sets of </a:t>
            </a:r>
            <a:r>
              <a:rPr b="1" lang="en">
                <a:uFill>
                  <a:noFill/>
                </a:uFill>
                <a:hlinkClick action="ppaction://hlinksldjump" r:id="rId16"/>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1200"/>
              </a:spcBef>
              <a:spcAft>
                <a:spcPts val="0"/>
              </a:spcAft>
              <a:buNone/>
            </a:pPr>
            <a:r>
              <a:rPr lang="en"/>
              <a:t>You can delete this slide when you’re done editing the presentation.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5" name="Shape 1025"/>
        <p:cNvGrpSpPr/>
        <p:nvPr/>
      </p:nvGrpSpPr>
      <p:grpSpPr>
        <a:xfrm>
          <a:off x="0" y="0"/>
          <a:ext cx="0" cy="0"/>
          <a:chOff x="0" y="0"/>
          <a:chExt cx="0" cy="0"/>
        </a:xfrm>
      </p:grpSpPr>
      <p:sp>
        <p:nvSpPr>
          <p:cNvPr id="1026" name="Google Shape;1026;p55"/>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t>KINDS </a:t>
            </a:r>
            <a:r>
              <a:rPr b="0" lang="en"/>
              <a:t>OF</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r>
              <a:rPr lang="en">
                <a:solidFill>
                  <a:schemeClr val="dk2"/>
                </a:solidFill>
              </a:rPr>
              <a:t>S</a:t>
            </a:r>
            <a:endParaRPr>
              <a:solidFill>
                <a:schemeClr val="dk2"/>
              </a:solidFill>
            </a:endParaRPr>
          </a:p>
        </p:txBody>
      </p:sp>
      <p:pic>
        <p:nvPicPr>
          <p:cNvPr id="1027" name="Google Shape;1027;p55" title="Gráfico">
            <a:hlinkClick r:id="rId3"/>
          </p:cNvPr>
          <p:cNvPicPr preferRelativeResize="0"/>
          <p:nvPr/>
        </p:nvPicPr>
        <p:blipFill>
          <a:blip r:embed="rId4">
            <a:alphaModFix/>
          </a:blip>
          <a:stretch>
            <a:fillRect/>
          </a:stretch>
        </p:blipFill>
        <p:spPr>
          <a:xfrm>
            <a:off x="720000" y="1256275"/>
            <a:ext cx="5074401" cy="3137675"/>
          </a:xfrm>
          <a:prstGeom prst="rect">
            <a:avLst/>
          </a:prstGeom>
          <a:noFill/>
          <a:ln>
            <a:noFill/>
          </a:ln>
        </p:spPr>
      </p:pic>
      <p:sp>
        <p:nvSpPr>
          <p:cNvPr id="1028" name="Google Shape;1028;p55"/>
          <p:cNvSpPr/>
          <p:nvPr/>
        </p:nvSpPr>
        <p:spPr>
          <a:xfrm>
            <a:off x="6030575" y="2471045"/>
            <a:ext cx="216101" cy="290807"/>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55"/>
          <p:cNvSpPr/>
          <p:nvPr/>
        </p:nvSpPr>
        <p:spPr>
          <a:xfrm>
            <a:off x="6030625" y="1715470"/>
            <a:ext cx="216101" cy="290807"/>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55"/>
          <p:cNvSpPr txBox="1"/>
          <p:nvPr/>
        </p:nvSpPr>
        <p:spPr>
          <a:xfrm>
            <a:off x="5963075" y="2040950"/>
            <a:ext cx="2404200" cy="290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a:ea typeface="Barlow"/>
                <a:cs typeface="Barlow"/>
                <a:sym typeface="Barlow"/>
              </a:rPr>
              <a:t>Venus has a beautiful name</a:t>
            </a:r>
            <a:endParaRPr>
              <a:solidFill>
                <a:schemeClr val="dk1"/>
              </a:solidFill>
              <a:latin typeface="Barlow"/>
              <a:ea typeface="Barlow"/>
              <a:cs typeface="Barlow"/>
              <a:sym typeface="Barlow"/>
            </a:endParaRPr>
          </a:p>
        </p:txBody>
      </p:sp>
      <p:sp>
        <p:nvSpPr>
          <p:cNvPr id="1031" name="Google Shape;1031;p55"/>
          <p:cNvSpPr txBox="1"/>
          <p:nvPr/>
        </p:nvSpPr>
        <p:spPr>
          <a:xfrm>
            <a:off x="5959925" y="2800050"/>
            <a:ext cx="2404200" cy="290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a:ea typeface="Barlow"/>
                <a:cs typeface="Barlow"/>
                <a:sym typeface="Barlow"/>
              </a:rPr>
              <a:t>It’</a:t>
            </a:r>
            <a:r>
              <a:rPr lang="en">
                <a:solidFill>
                  <a:schemeClr val="dk1"/>
                </a:solidFill>
                <a:latin typeface="Barlow"/>
                <a:ea typeface="Barlow"/>
                <a:cs typeface="Barlow"/>
                <a:sym typeface="Barlow"/>
              </a:rPr>
              <a:t>s the smallest planet</a:t>
            </a:r>
            <a:endParaRPr>
              <a:solidFill>
                <a:schemeClr val="dk1"/>
              </a:solidFill>
              <a:latin typeface="Barlow"/>
              <a:ea typeface="Barlow"/>
              <a:cs typeface="Barlow"/>
              <a:sym typeface="Barlow"/>
            </a:endParaRPr>
          </a:p>
        </p:txBody>
      </p:sp>
      <p:sp>
        <p:nvSpPr>
          <p:cNvPr id="1032" name="Google Shape;1032;p55"/>
          <p:cNvSpPr txBox="1"/>
          <p:nvPr/>
        </p:nvSpPr>
        <p:spPr>
          <a:xfrm>
            <a:off x="729425" y="4359748"/>
            <a:ext cx="7704000" cy="367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chemeClr val="dk1"/>
                </a:solidFill>
                <a:latin typeface="Barlow"/>
                <a:ea typeface="Barlow"/>
                <a:cs typeface="Barlow"/>
                <a:sym typeface="Barlow"/>
              </a:rPr>
              <a:t>Follow the link in the graph to modify its data and then paste the new one here. </a:t>
            </a:r>
            <a:r>
              <a:rPr b="1" lang="en" sz="1300">
                <a:solidFill>
                  <a:schemeClr val="dk1"/>
                </a:solidFill>
                <a:uFill>
                  <a:noFill/>
                </a:uFill>
                <a:latin typeface="Barlow"/>
                <a:ea typeface="Barlow"/>
                <a:cs typeface="Barlow"/>
                <a:sym typeface="Barlow"/>
                <a:hlinkClick r:id="rId5">
                  <a:extLst>
                    <a:ext uri="{A12FA001-AC4F-418D-AE19-62706E023703}">
                      <ahyp:hlinkClr val="tx"/>
                    </a:ext>
                  </a:extLst>
                </a:hlinkClick>
              </a:rPr>
              <a:t>For more info, click here</a:t>
            </a:r>
            <a:endParaRPr sz="1300">
              <a:solidFill>
                <a:schemeClr val="dk1"/>
              </a:solidFill>
              <a:latin typeface="Barlow"/>
              <a:ea typeface="Barlow"/>
              <a:cs typeface="Barlow"/>
              <a:sym typeface="Barlow"/>
            </a:endParaRPr>
          </a:p>
        </p:txBody>
      </p:sp>
      <p:sp>
        <p:nvSpPr>
          <p:cNvPr id="1033" name="Google Shape;1033;p55"/>
          <p:cNvSpPr txBox="1"/>
          <p:nvPr>
            <p:ph idx="4294967295" type="title"/>
          </p:nvPr>
        </p:nvSpPr>
        <p:spPr>
          <a:xfrm>
            <a:off x="6332546" y="1677275"/>
            <a:ext cx="2091600" cy="367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t>VENUS</a:t>
            </a:r>
            <a:endParaRPr sz="2000"/>
          </a:p>
        </p:txBody>
      </p:sp>
      <p:sp>
        <p:nvSpPr>
          <p:cNvPr id="1034" name="Google Shape;1034;p55"/>
          <p:cNvSpPr txBox="1"/>
          <p:nvPr>
            <p:ph idx="4294967295" type="title"/>
          </p:nvPr>
        </p:nvSpPr>
        <p:spPr>
          <a:xfrm>
            <a:off x="6332425" y="2432850"/>
            <a:ext cx="2091600" cy="367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t>MERCURY</a:t>
            </a:r>
            <a:endParaRPr sz="2000"/>
          </a:p>
        </p:txBody>
      </p:sp>
      <p:sp>
        <p:nvSpPr>
          <p:cNvPr id="1035" name="Google Shape;1035;p55"/>
          <p:cNvSpPr/>
          <p:nvPr/>
        </p:nvSpPr>
        <p:spPr>
          <a:xfrm>
            <a:off x="6030575" y="3239570"/>
            <a:ext cx="216101" cy="290807"/>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55"/>
          <p:cNvSpPr txBox="1"/>
          <p:nvPr/>
        </p:nvSpPr>
        <p:spPr>
          <a:xfrm>
            <a:off x="5959925" y="3568575"/>
            <a:ext cx="2404200" cy="290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a:ea typeface="Barlow"/>
                <a:cs typeface="Barlow"/>
                <a:sym typeface="Barlow"/>
              </a:rPr>
              <a:t>Saturn is</a:t>
            </a:r>
            <a:r>
              <a:rPr lang="en">
                <a:solidFill>
                  <a:schemeClr val="dk1"/>
                </a:solidFill>
                <a:latin typeface="Barlow"/>
                <a:ea typeface="Barlow"/>
                <a:cs typeface="Barlow"/>
                <a:sym typeface="Barlow"/>
              </a:rPr>
              <a:t> the ringed planet</a:t>
            </a:r>
            <a:endParaRPr>
              <a:solidFill>
                <a:schemeClr val="dk1"/>
              </a:solidFill>
              <a:latin typeface="Barlow"/>
              <a:ea typeface="Barlow"/>
              <a:cs typeface="Barlow"/>
              <a:sym typeface="Barlow"/>
            </a:endParaRPr>
          </a:p>
        </p:txBody>
      </p:sp>
      <p:sp>
        <p:nvSpPr>
          <p:cNvPr id="1037" name="Google Shape;1037;p55"/>
          <p:cNvSpPr txBox="1"/>
          <p:nvPr>
            <p:ph idx="4294967295" type="title"/>
          </p:nvPr>
        </p:nvSpPr>
        <p:spPr>
          <a:xfrm>
            <a:off x="6332425" y="3201375"/>
            <a:ext cx="2091600" cy="367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t>SATURN</a:t>
            </a:r>
            <a:endParaRPr sz="2000"/>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1" name="Shape 1041"/>
        <p:cNvGrpSpPr/>
        <p:nvPr/>
      </p:nvGrpSpPr>
      <p:grpSpPr>
        <a:xfrm>
          <a:off x="0" y="0"/>
          <a:ext cx="0" cy="0"/>
          <a:chOff x="0" y="0"/>
          <a:chExt cx="0" cy="0"/>
        </a:xfrm>
      </p:grpSpPr>
      <p:sp>
        <p:nvSpPr>
          <p:cNvPr id="1042" name="Google Shape;1042;p56"/>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PROBABILITY OF SEEING A</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endParaRPr/>
          </a:p>
        </p:txBody>
      </p:sp>
      <p:sp>
        <p:nvSpPr>
          <p:cNvPr id="1043" name="Google Shape;1043;p56"/>
          <p:cNvSpPr txBox="1"/>
          <p:nvPr>
            <p:ph idx="2" type="title"/>
          </p:nvPr>
        </p:nvSpPr>
        <p:spPr>
          <a:xfrm>
            <a:off x="720000" y="3459088"/>
            <a:ext cx="233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044" name="Google Shape;1044;p56"/>
          <p:cNvSpPr txBox="1"/>
          <p:nvPr>
            <p:ph idx="1" type="subTitle"/>
          </p:nvPr>
        </p:nvSpPr>
        <p:spPr>
          <a:xfrm>
            <a:off x="896100" y="3969425"/>
            <a:ext cx="19842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sp>
        <p:nvSpPr>
          <p:cNvPr id="1045" name="Google Shape;1045;p56"/>
          <p:cNvSpPr txBox="1"/>
          <p:nvPr>
            <p:ph idx="3" type="title"/>
          </p:nvPr>
        </p:nvSpPr>
        <p:spPr>
          <a:xfrm>
            <a:off x="3403800" y="3459088"/>
            <a:ext cx="233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046" name="Google Shape;1046;p56"/>
          <p:cNvSpPr txBox="1"/>
          <p:nvPr>
            <p:ph idx="4" type="subTitle"/>
          </p:nvPr>
        </p:nvSpPr>
        <p:spPr>
          <a:xfrm>
            <a:off x="3644100" y="3969425"/>
            <a:ext cx="18558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 is the second planet from the Sun</a:t>
            </a:r>
            <a:endParaRPr/>
          </a:p>
        </p:txBody>
      </p:sp>
      <p:sp>
        <p:nvSpPr>
          <p:cNvPr id="1047" name="Google Shape;1047;p56"/>
          <p:cNvSpPr txBox="1"/>
          <p:nvPr>
            <p:ph idx="5" type="title"/>
          </p:nvPr>
        </p:nvSpPr>
        <p:spPr>
          <a:xfrm>
            <a:off x="6087600" y="3459088"/>
            <a:ext cx="233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048" name="Google Shape;1048;p56"/>
          <p:cNvSpPr txBox="1"/>
          <p:nvPr>
            <p:ph idx="6" type="subTitle"/>
          </p:nvPr>
        </p:nvSpPr>
        <p:spPr>
          <a:xfrm>
            <a:off x="6279000" y="3969425"/>
            <a:ext cx="19536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a gas giant and has rings</a:t>
            </a:r>
            <a:endParaRPr/>
          </a:p>
        </p:txBody>
      </p:sp>
      <p:sp>
        <p:nvSpPr>
          <p:cNvPr id="1049" name="Google Shape;1049;p56"/>
          <p:cNvSpPr txBox="1"/>
          <p:nvPr>
            <p:ph idx="7" type="title"/>
          </p:nvPr>
        </p:nvSpPr>
        <p:spPr>
          <a:xfrm>
            <a:off x="1004700" y="2828247"/>
            <a:ext cx="1767000" cy="614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15%</a:t>
            </a:r>
            <a:endParaRPr/>
          </a:p>
        </p:txBody>
      </p:sp>
      <p:sp>
        <p:nvSpPr>
          <p:cNvPr id="1050" name="Google Shape;1050;p56"/>
          <p:cNvSpPr txBox="1"/>
          <p:nvPr>
            <p:ph idx="8" type="title"/>
          </p:nvPr>
        </p:nvSpPr>
        <p:spPr>
          <a:xfrm>
            <a:off x="3688500" y="2828247"/>
            <a:ext cx="1767000" cy="614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35%</a:t>
            </a:r>
            <a:endParaRPr/>
          </a:p>
        </p:txBody>
      </p:sp>
      <p:sp>
        <p:nvSpPr>
          <p:cNvPr id="1051" name="Google Shape;1051;p56"/>
          <p:cNvSpPr txBox="1"/>
          <p:nvPr>
            <p:ph idx="9" type="title"/>
          </p:nvPr>
        </p:nvSpPr>
        <p:spPr>
          <a:xfrm>
            <a:off x="6372300" y="2828247"/>
            <a:ext cx="1767000" cy="614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43%</a:t>
            </a:r>
            <a:endParaRPr/>
          </a:p>
        </p:txBody>
      </p:sp>
      <p:sp>
        <p:nvSpPr>
          <p:cNvPr id="1052" name="Google Shape;1052;p56"/>
          <p:cNvSpPr/>
          <p:nvPr/>
        </p:nvSpPr>
        <p:spPr>
          <a:xfrm>
            <a:off x="1030950" y="1685157"/>
            <a:ext cx="1714500" cy="1714500"/>
          </a:xfrm>
          <a:prstGeom prst="blockArc">
            <a:avLst>
              <a:gd fmla="val 17827394" name="adj1"/>
              <a:gd fmla="val 21589641" name="adj2"/>
              <a:gd fmla="val 21940" name="adj3"/>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53" name="Google Shape;1053;p56"/>
          <p:cNvPicPr preferRelativeResize="0"/>
          <p:nvPr/>
        </p:nvPicPr>
        <p:blipFill>
          <a:blip r:embed="rId3">
            <a:alphaModFix/>
          </a:blip>
          <a:stretch>
            <a:fillRect/>
          </a:stretch>
        </p:blipFill>
        <p:spPr>
          <a:xfrm rot="-10">
            <a:off x="1165225" y="1861759"/>
            <a:ext cx="1445950" cy="682746"/>
          </a:xfrm>
          <a:prstGeom prst="rect">
            <a:avLst/>
          </a:prstGeom>
          <a:noFill/>
          <a:ln>
            <a:noFill/>
          </a:ln>
        </p:spPr>
      </p:pic>
      <p:sp>
        <p:nvSpPr>
          <p:cNvPr id="1054" name="Google Shape;1054;p56"/>
          <p:cNvSpPr/>
          <p:nvPr/>
        </p:nvSpPr>
        <p:spPr>
          <a:xfrm>
            <a:off x="3714750" y="1685157"/>
            <a:ext cx="1714500" cy="1714500"/>
          </a:xfrm>
          <a:prstGeom prst="blockArc">
            <a:avLst>
              <a:gd fmla="val 15858942" name="adj1"/>
              <a:gd fmla="val 21589641" name="adj2"/>
              <a:gd fmla="val 21940" name="adj3"/>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55" name="Google Shape;1055;p56"/>
          <p:cNvPicPr preferRelativeResize="0"/>
          <p:nvPr/>
        </p:nvPicPr>
        <p:blipFill>
          <a:blip r:embed="rId3">
            <a:alphaModFix/>
          </a:blip>
          <a:stretch>
            <a:fillRect/>
          </a:stretch>
        </p:blipFill>
        <p:spPr>
          <a:xfrm rot="-10">
            <a:off x="3849025" y="1861759"/>
            <a:ext cx="1445950" cy="682746"/>
          </a:xfrm>
          <a:prstGeom prst="rect">
            <a:avLst/>
          </a:prstGeom>
          <a:noFill/>
          <a:ln>
            <a:noFill/>
          </a:ln>
        </p:spPr>
      </p:pic>
      <p:sp>
        <p:nvSpPr>
          <p:cNvPr id="1056" name="Google Shape;1056;p56"/>
          <p:cNvSpPr/>
          <p:nvPr/>
        </p:nvSpPr>
        <p:spPr>
          <a:xfrm>
            <a:off x="6398550" y="1685157"/>
            <a:ext cx="1714500" cy="1714500"/>
          </a:xfrm>
          <a:prstGeom prst="blockArc">
            <a:avLst>
              <a:gd fmla="val 14424982" name="adj1"/>
              <a:gd fmla="val 21589641" name="adj2"/>
              <a:gd fmla="val 21940" name="adj3"/>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57" name="Google Shape;1057;p56"/>
          <p:cNvPicPr preferRelativeResize="0"/>
          <p:nvPr/>
        </p:nvPicPr>
        <p:blipFill>
          <a:blip r:embed="rId3">
            <a:alphaModFix/>
          </a:blip>
          <a:stretch>
            <a:fillRect/>
          </a:stretch>
        </p:blipFill>
        <p:spPr>
          <a:xfrm rot="-10">
            <a:off x="6532825" y="1861759"/>
            <a:ext cx="1445950" cy="682746"/>
          </a:xfrm>
          <a:prstGeom prst="rect">
            <a:avLst/>
          </a:prstGeom>
          <a:noFill/>
          <a:ln>
            <a:noFill/>
          </a:ln>
        </p:spPr>
      </p:pic>
      <p:sp>
        <p:nvSpPr>
          <p:cNvPr id="1058" name="Google Shape;1058;p56"/>
          <p:cNvSpPr/>
          <p:nvPr/>
        </p:nvSpPr>
        <p:spPr>
          <a:xfrm>
            <a:off x="1801069" y="24317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56"/>
          <p:cNvSpPr/>
          <p:nvPr/>
        </p:nvSpPr>
        <p:spPr>
          <a:xfrm>
            <a:off x="4484869" y="24317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56"/>
          <p:cNvSpPr/>
          <p:nvPr/>
        </p:nvSpPr>
        <p:spPr>
          <a:xfrm>
            <a:off x="7168669" y="24317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4" name="Shape 1064"/>
        <p:cNvGrpSpPr/>
        <p:nvPr/>
      </p:nvGrpSpPr>
      <p:grpSpPr>
        <a:xfrm>
          <a:off x="0" y="0"/>
          <a:ext cx="0" cy="0"/>
          <a:chOff x="0" y="0"/>
          <a:chExt cx="0" cy="0"/>
        </a:xfrm>
      </p:grpSpPr>
      <p:sp>
        <p:nvSpPr>
          <p:cNvPr id="1065" name="Google Shape;1065;p57"/>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t>RAINBOWS IN THE </a:t>
            </a:r>
            <a:r>
              <a:rPr lang="en">
                <a:solidFill>
                  <a:schemeClr val="dk2"/>
                </a:solidFill>
              </a:rPr>
              <a:t>W</a:t>
            </a:r>
            <a:r>
              <a:rPr lang="en">
                <a:solidFill>
                  <a:schemeClr val="lt2"/>
                </a:solidFill>
              </a:rPr>
              <a:t>O</a:t>
            </a:r>
            <a:r>
              <a:rPr lang="en">
                <a:solidFill>
                  <a:schemeClr val="accent1"/>
                </a:solidFill>
              </a:rPr>
              <a:t>R</a:t>
            </a:r>
            <a:r>
              <a:rPr lang="en">
                <a:solidFill>
                  <a:schemeClr val="accent2"/>
                </a:solidFill>
              </a:rPr>
              <a:t>L</a:t>
            </a:r>
            <a:r>
              <a:rPr lang="en">
                <a:solidFill>
                  <a:schemeClr val="accent3"/>
                </a:solidFill>
              </a:rPr>
              <a:t>D</a:t>
            </a:r>
            <a:endParaRPr>
              <a:solidFill>
                <a:schemeClr val="accent3"/>
              </a:solidFill>
            </a:endParaRPr>
          </a:p>
        </p:txBody>
      </p:sp>
      <p:sp>
        <p:nvSpPr>
          <p:cNvPr id="1066" name="Google Shape;1066;p57"/>
          <p:cNvSpPr txBox="1"/>
          <p:nvPr/>
        </p:nvSpPr>
        <p:spPr>
          <a:xfrm>
            <a:off x="6546561" y="1301475"/>
            <a:ext cx="1879200" cy="36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2"/>
                </a:solidFill>
                <a:latin typeface="Montserrat"/>
                <a:ea typeface="Montserrat"/>
                <a:cs typeface="Montserrat"/>
                <a:sym typeface="Montserrat"/>
              </a:rPr>
              <a:t>NEPTUNE</a:t>
            </a:r>
            <a:endParaRPr b="1" sz="2000">
              <a:solidFill>
                <a:schemeClr val="dk2"/>
              </a:solidFill>
              <a:latin typeface="Montserrat"/>
              <a:ea typeface="Montserrat"/>
              <a:cs typeface="Montserrat"/>
              <a:sym typeface="Montserrat"/>
            </a:endParaRPr>
          </a:p>
        </p:txBody>
      </p:sp>
      <p:sp>
        <p:nvSpPr>
          <p:cNvPr id="1067" name="Google Shape;1067;p57"/>
          <p:cNvSpPr txBox="1"/>
          <p:nvPr/>
        </p:nvSpPr>
        <p:spPr>
          <a:xfrm>
            <a:off x="6546561" y="1622150"/>
            <a:ext cx="1879200" cy="597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a:ea typeface="Barlow"/>
                <a:cs typeface="Barlow"/>
                <a:sym typeface="Barlow"/>
              </a:rPr>
              <a:t>It’s the farthest planet from the Sun </a:t>
            </a:r>
            <a:endParaRPr>
              <a:solidFill>
                <a:schemeClr val="dk1"/>
              </a:solidFill>
              <a:latin typeface="Barlow"/>
              <a:ea typeface="Barlow"/>
              <a:cs typeface="Barlow"/>
              <a:sym typeface="Barlow"/>
            </a:endParaRPr>
          </a:p>
        </p:txBody>
      </p:sp>
      <p:sp>
        <p:nvSpPr>
          <p:cNvPr id="1068" name="Google Shape;1068;p57"/>
          <p:cNvSpPr txBox="1"/>
          <p:nvPr/>
        </p:nvSpPr>
        <p:spPr>
          <a:xfrm>
            <a:off x="6546561" y="2430675"/>
            <a:ext cx="1879200" cy="36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lt2"/>
                </a:solidFill>
                <a:latin typeface="Montserrat"/>
                <a:ea typeface="Montserrat"/>
                <a:cs typeface="Montserrat"/>
                <a:sym typeface="Montserrat"/>
              </a:rPr>
              <a:t>MARS</a:t>
            </a:r>
            <a:endParaRPr b="1" sz="2000">
              <a:solidFill>
                <a:schemeClr val="lt2"/>
              </a:solidFill>
              <a:latin typeface="Montserrat"/>
              <a:ea typeface="Montserrat"/>
              <a:cs typeface="Montserrat"/>
              <a:sym typeface="Montserrat"/>
            </a:endParaRPr>
          </a:p>
        </p:txBody>
      </p:sp>
      <p:sp>
        <p:nvSpPr>
          <p:cNvPr id="1069" name="Google Shape;1069;p57"/>
          <p:cNvSpPr txBox="1"/>
          <p:nvPr/>
        </p:nvSpPr>
        <p:spPr>
          <a:xfrm>
            <a:off x="6546561" y="2764050"/>
            <a:ext cx="1879200" cy="597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a:ea typeface="Barlow"/>
                <a:cs typeface="Barlow"/>
                <a:sym typeface="Barlow"/>
              </a:rPr>
              <a:t>Despite being red, Mars is a cold place</a:t>
            </a:r>
            <a:endParaRPr>
              <a:solidFill>
                <a:schemeClr val="dk1"/>
              </a:solidFill>
              <a:latin typeface="Barlow"/>
              <a:ea typeface="Barlow"/>
              <a:cs typeface="Barlow"/>
              <a:sym typeface="Barlow"/>
            </a:endParaRPr>
          </a:p>
        </p:txBody>
      </p:sp>
      <p:sp>
        <p:nvSpPr>
          <p:cNvPr id="1070" name="Google Shape;1070;p57"/>
          <p:cNvSpPr txBox="1"/>
          <p:nvPr/>
        </p:nvSpPr>
        <p:spPr>
          <a:xfrm>
            <a:off x="6546561" y="3572575"/>
            <a:ext cx="1879200" cy="36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Montserrat"/>
                <a:ea typeface="Montserrat"/>
                <a:cs typeface="Montserrat"/>
                <a:sym typeface="Montserrat"/>
              </a:rPr>
              <a:t>JUPITER</a:t>
            </a:r>
            <a:endParaRPr b="1" sz="2000">
              <a:solidFill>
                <a:schemeClr val="accent2"/>
              </a:solidFill>
              <a:latin typeface="Montserrat"/>
              <a:ea typeface="Montserrat"/>
              <a:cs typeface="Montserrat"/>
              <a:sym typeface="Montserrat"/>
            </a:endParaRPr>
          </a:p>
        </p:txBody>
      </p:sp>
      <p:sp>
        <p:nvSpPr>
          <p:cNvPr id="1071" name="Google Shape;1071;p57"/>
          <p:cNvSpPr txBox="1"/>
          <p:nvPr/>
        </p:nvSpPr>
        <p:spPr>
          <a:xfrm>
            <a:off x="6546561" y="3905775"/>
            <a:ext cx="1879200" cy="597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a:ea typeface="Barlow"/>
                <a:cs typeface="Barlow"/>
                <a:sym typeface="Barlow"/>
              </a:rPr>
              <a:t>Jupiter is the biggest planet of them all</a:t>
            </a:r>
            <a:endParaRPr>
              <a:solidFill>
                <a:schemeClr val="dk1"/>
              </a:solidFill>
              <a:latin typeface="Barlow"/>
              <a:ea typeface="Barlow"/>
              <a:cs typeface="Barlow"/>
              <a:sym typeface="Barlow"/>
            </a:endParaRPr>
          </a:p>
        </p:txBody>
      </p:sp>
      <p:grpSp>
        <p:nvGrpSpPr>
          <p:cNvPr id="1072" name="Google Shape;1072;p57"/>
          <p:cNvGrpSpPr/>
          <p:nvPr/>
        </p:nvGrpSpPr>
        <p:grpSpPr>
          <a:xfrm>
            <a:off x="567597" y="1493731"/>
            <a:ext cx="5199523" cy="2769976"/>
            <a:chOff x="233350" y="949250"/>
            <a:chExt cx="7137300" cy="3802300"/>
          </a:xfrm>
        </p:grpSpPr>
        <p:sp>
          <p:nvSpPr>
            <p:cNvPr id="1073" name="Google Shape;1073;p5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5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5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5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5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5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5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5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5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5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5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5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5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5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5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5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5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5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5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5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5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5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5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5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5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5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5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5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5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5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5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5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5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5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5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5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5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5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5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5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5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5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5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5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5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5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5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5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5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5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5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 name="Google Shape;1124;p57"/>
          <p:cNvGrpSpPr/>
          <p:nvPr/>
        </p:nvGrpSpPr>
        <p:grpSpPr>
          <a:xfrm>
            <a:off x="6211124" y="1321498"/>
            <a:ext cx="335448" cy="344784"/>
            <a:chOff x="3797050" y="2617325"/>
            <a:chExt cx="1048275" cy="1077450"/>
          </a:xfrm>
        </p:grpSpPr>
        <p:sp>
          <p:nvSpPr>
            <p:cNvPr id="1125" name="Google Shape;1125;p57"/>
            <p:cNvSpPr/>
            <p:nvPr/>
          </p:nvSpPr>
          <p:spPr>
            <a:xfrm>
              <a:off x="4304900" y="2617325"/>
              <a:ext cx="32550" cy="110925"/>
            </a:xfrm>
            <a:custGeom>
              <a:rect b="b" l="l" r="r" t="t"/>
              <a:pathLst>
                <a:path extrusionOk="0" h="4437" w="1302">
                  <a:moveTo>
                    <a:pt x="401" y="0"/>
                  </a:moveTo>
                  <a:lnTo>
                    <a:pt x="1" y="4437"/>
                  </a:lnTo>
                  <a:lnTo>
                    <a:pt x="1302" y="4437"/>
                  </a:lnTo>
                  <a:lnTo>
                    <a:pt x="90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57"/>
            <p:cNvSpPr/>
            <p:nvPr/>
          </p:nvSpPr>
          <p:spPr>
            <a:xfrm>
              <a:off x="4321600" y="2656500"/>
              <a:ext cx="523725" cy="523750"/>
            </a:xfrm>
            <a:custGeom>
              <a:rect b="b" l="l" r="r" t="t"/>
              <a:pathLst>
                <a:path extrusionOk="0" h="20950" w="20949">
                  <a:moveTo>
                    <a:pt x="0" y="1"/>
                  </a:moveTo>
                  <a:cubicBezTo>
                    <a:pt x="7706" y="1"/>
                    <a:pt x="13943" y="9374"/>
                    <a:pt x="13943" y="20949"/>
                  </a:cubicBezTo>
                  <a:cubicBezTo>
                    <a:pt x="13943" y="19015"/>
                    <a:pt x="15511" y="17447"/>
                    <a:pt x="17446" y="17447"/>
                  </a:cubicBezTo>
                  <a:cubicBezTo>
                    <a:pt x="19347" y="17447"/>
                    <a:pt x="20915" y="19015"/>
                    <a:pt x="20915" y="20949"/>
                  </a:cubicBezTo>
                  <a:lnTo>
                    <a:pt x="20948" y="20949"/>
                  </a:lnTo>
                  <a:cubicBezTo>
                    <a:pt x="20948" y="9374"/>
                    <a:pt x="11575"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57"/>
            <p:cNvSpPr/>
            <p:nvPr/>
          </p:nvSpPr>
          <p:spPr>
            <a:xfrm>
              <a:off x="4321600" y="2656500"/>
              <a:ext cx="348600" cy="523750"/>
            </a:xfrm>
            <a:custGeom>
              <a:rect b="b" l="l" r="r" t="t"/>
              <a:pathLst>
                <a:path extrusionOk="0" h="20950" w="13944">
                  <a:moveTo>
                    <a:pt x="0" y="1"/>
                  </a:moveTo>
                  <a:cubicBezTo>
                    <a:pt x="3836" y="1"/>
                    <a:pt x="6972" y="9374"/>
                    <a:pt x="6972" y="20949"/>
                  </a:cubicBezTo>
                  <a:cubicBezTo>
                    <a:pt x="6972" y="19015"/>
                    <a:pt x="8540" y="17447"/>
                    <a:pt x="10441" y="17447"/>
                  </a:cubicBezTo>
                  <a:cubicBezTo>
                    <a:pt x="12376" y="17447"/>
                    <a:pt x="13943" y="19015"/>
                    <a:pt x="13943" y="20949"/>
                  </a:cubicBezTo>
                  <a:cubicBezTo>
                    <a:pt x="13943" y="9374"/>
                    <a:pt x="7706"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57"/>
            <p:cNvSpPr/>
            <p:nvPr/>
          </p:nvSpPr>
          <p:spPr>
            <a:xfrm>
              <a:off x="4168150" y="3066800"/>
              <a:ext cx="171800" cy="627975"/>
            </a:xfrm>
            <a:custGeom>
              <a:rect b="b" l="l" r="r" t="t"/>
              <a:pathLst>
                <a:path extrusionOk="0" h="25119" w="6872">
                  <a:moveTo>
                    <a:pt x="6138" y="1"/>
                  </a:moveTo>
                  <a:cubicBezTo>
                    <a:pt x="5704" y="1"/>
                    <a:pt x="5371" y="334"/>
                    <a:pt x="5371" y="768"/>
                  </a:cubicBezTo>
                  <a:lnTo>
                    <a:pt x="5371" y="21649"/>
                  </a:lnTo>
                  <a:cubicBezTo>
                    <a:pt x="5371" y="22717"/>
                    <a:pt x="4504" y="23584"/>
                    <a:pt x="3436" y="23584"/>
                  </a:cubicBezTo>
                  <a:cubicBezTo>
                    <a:pt x="2402" y="23584"/>
                    <a:pt x="1535" y="22717"/>
                    <a:pt x="1535" y="21649"/>
                  </a:cubicBezTo>
                  <a:cubicBezTo>
                    <a:pt x="1535" y="21249"/>
                    <a:pt x="1201" y="20916"/>
                    <a:pt x="768" y="20916"/>
                  </a:cubicBezTo>
                  <a:cubicBezTo>
                    <a:pt x="334" y="20916"/>
                    <a:pt x="0" y="21249"/>
                    <a:pt x="0" y="21649"/>
                  </a:cubicBezTo>
                  <a:cubicBezTo>
                    <a:pt x="0" y="23551"/>
                    <a:pt x="1535" y="25119"/>
                    <a:pt x="3436" y="25119"/>
                  </a:cubicBezTo>
                  <a:cubicBezTo>
                    <a:pt x="5338" y="25119"/>
                    <a:pt x="6872" y="23551"/>
                    <a:pt x="6872" y="21649"/>
                  </a:cubicBezTo>
                  <a:lnTo>
                    <a:pt x="6872" y="768"/>
                  </a:lnTo>
                  <a:cubicBezTo>
                    <a:pt x="6872" y="334"/>
                    <a:pt x="6538" y="1"/>
                    <a:pt x="6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57"/>
            <p:cNvSpPr/>
            <p:nvPr/>
          </p:nvSpPr>
          <p:spPr>
            <a:xfrm>
              <a:off x="4320750" y="2656500"/>
              <a:ext cx="175150" cy="523750"/>
            </a:xfrm>
            <a:custGeom>
              <a:rect b="b" l="l" r="r" t="t"/>
              <a:pathLst>
                <a:path extrusionOk="0" h="20950" w="7006">
                  <a:moveTo>
                    <a:pt x="1" y="1"/>
                  </a:moveTo>
                  <a:lnTo>
                    <a:pt x="1" y="20949"/>
                  </a:lnTo>
                  <a:cubicBezTo>
                    <a:pt x="1" y="19015"/>
                    <a:pt x="1569" y="17447"/>
                    <a:pt x="3503" y="17447"/>
                  </a:cubicBezTo>
                  <a:cubicBezTo>
                    <a:pt x="5438" y="17447"/>
                    <a:pt x="7006" y="19015"/>
                    <a:pt x="7006" y="20949"/>
                  </a:cubicBezTo>
                  <a:cubicBezTo>
                    <a:pt x="7006" y="9374"/>
                    <a:pt x="3870" y="1"/>
                    <a:pt x="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57"/>
            <p:cNvSpPr/>
            <p:nvPr/>
          </p:nvSpPr>
          <p:spPr>
            <a:xfrm>
              <a:off x="3797050" y="2656500"/>
              <a:ext cx="523725" cy="523750"/>
            </a:xfrm>
            <a:custGeom>
              <a:rect b="b" l="l" r="r" t="t"/>
              <a:pathLst>
                <a:path extrusionOk="0" h="20950" w="20949">
                  <a:moveTo>
                    <a:pt x="20949" y="1"/>
                  </a:moveTo>
                  <a:cubicBezTo>
                    <a:pt x="9374" y="1"/>
                    <a:pt x="0" y="9374"/>
                    <a:pt x="0" y="20949"/>
                  </a:cubicBezTo>
                  <a:cubicBezTo>
                    <a:pt x="0" y="19015"/>
                    <a:pt x="1568" y="17447"/>
                    <a:pt x="3503" y="17447"/>
                  </a:cubicBezTo>
                  <a:cubicBezTo>
                    <a:pt x="5281" y="17447"/>
                    <a:pt x="6750" y="18772"/>
                    <a:pt x="6975" y="20488"/>
                  </a:cubicBezTo>
                  <a:lnTo>
                    <a:pt x="6975" y="20488"/>
                  </a:lnTo>
                  <a:cubicBezTo>
                    <a:pt x="7139" y="9127"/>
                    <a:pt x="13346" y="1"/>
                    <a:pt x="20949" y="1"/>
                  </a:cubicBezTo>
                  <a:close/>
                  <a:moveTo>
                    <a:pt x="6975" y="20488"/>
                  </a:moveTo>
                  <a:cubicBezTo>
                    <a:pt x="6973" y="20642"/>
                    <a:pt x="6972" y="20795"/>
                    <a:pt x="6972" y="20949"/>
                  </a:cubicBezTo>
                  <a:lnTo>
                    <a:pt x="7005" y="20949"/>
                  </a:lnTo>
                  <a:cubicBezTo>
                    <a:pt x="7005" y="20793"/>
                    <a:pt x="6995" y="20639"/>
                    <a:pt x="6975" y="204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57"/>
            <p:cNvSpPr/>
            <p:nvPr/>
          </p:nvSpPr>
          <p:spPr>
            <a:xfrm>
              <a:off x="4146475" y="2656500"/>
              <a:ext cx="174300" cy="523750"/>
            </a:xfrm>
            <a:custGeom>
              <a:rect b="b" l="l" r="r" t="t"/>
              <a:pathLst>
                <a:path extrusionOk="0" h="20950" w="6972">
                  <a:moveTo>
                    <a:pt x="6972" y="1"/>
                  </a:moveTo>
                  <a:cubicBezTo>
                    <a:pt x="3136" y="1"/>
                    <a:pt x="0" y="9374"/>
                    <a:pt x="0" y="20949"/>
                  </a:cubicBezTo>
                  <a:cubicBezTo>
                    <a:pt x="0" y="19015"/>
                    <a:pt x="1568" y="17447"/>
                    <a:pt x="3503" y="17447"/>
                  </a:cubicBezTo>
                  <a:cubicBezTo>
                    <a:pt x="5437" y="17447"/>
                    <a:pt x="6972" y="19015"/>
                    <a:pt x="6972" y="20949"/>
                  </a:cubicBezTo>
                  <a:lnTo>
                    <a:pt x="697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57"/>
            <p:cNvSpPr/>
            <p:nvPr/>
          </p:nvSpPr>
          <p:spPr>
            <a:xfrm>
              <a:off x="3971350" y="2656500"/>
              <a:ext cx="349425" cy="523750"/>
            </a:xfrm>
            <a:custGeom>
              <a:rect b="b" l="l" r="r" t="t"/>
              <a:pathLst>
                <a:path extrusionOk="0" h="20950" w="13977">
                  <a:moveTo>
                    <a:pt x="13977" y="1"/>
                  </a:moveTo>
                  <a:cubicBezTo>
                    <a:pt x="6271" y="1"/>
                    <a:pt x="0" y="9374"/>
                    <a:pt x="0" y="20949"/>
                  </a:cubicBezTo>
                  <a:lnTo>
                    <a:pt x="33" y="20949"/>
                  </a:lnTo>
                  <a:cubicBezTo>
                    <a:pt x="33" y="19015"/>
                    <a:pt x="1601" y="17447"/>
                    <a:pt x="3503" y="17447"/>
                  </a:cubicBezTo>
                  <a:cubicBezTo>
                    <a:pt x="5437" y="17447"/>
                    <a:pt x="7005" y="19015"/>
                    <a:pt x="7005" y="20949"/>
                  </a:cubicBezTo>
                  <a:cubicBezTo>
                    <a:pt x="7005" y="9374"/>
                    <a:pt x="10141" y="1"/>
                    <a:pt x="139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 name="Google Shape;1133;p57"/>
          <p:cNvGrpSpPr/>
          <p:nvPr/>
        </p:nvGrpSpPr>
        <p:grpSpPr>
          <a:xfrm>
            <a:off x="1592838" y="1837773"/>
            <a:ext cx="335448" cy="344784"/>
            <a:chOff x="3797050" y="2617325"/>
            <a:chExt cx="1048275" cy="1077450"/>
          </a:xfrm>
        </p:grpSpPr>
        <p:sp>
          <p:nvSpPr>
            <p:cNvPr id="1134" name="Google Shape;1134;p57"/>
            <p:cNvSpPr/>
            <p:nvPr/>
          </p:nvSpPr>
          <p:spPr>
            <a:xfrm>
              <a:off x="4304900" y="2617325"/>
              <a:ext cx="32550" cy="110925"/>
            </a:xfrm>
            <a:custGeom>
              <a:rect b="b" l="l" r="r" t="t"/>
              <a:pathLst>
                <a:path extrusionOk="0" h="4437" w="1302">
                  <a:moveTo>
                    <a:pt x="401" y="0"/>
                  </a:moveTo>
                  <a:lnTo>
                    <a:pt x="1" y="4437"/>
                  </a:lnTo>
                  <a:lnTo>
                    <a:pt x="1302" y="4437"/>
                  </a:lnTo>
                  <a:lnTo>
                    <a:pt x="90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57"/>
            <p:cNvSpPr/>
            <p:nvPr/>
          </p:nvSpPr>
          <p:spPr>
            <a:xfrm>
              <a:off x="4321600" y="2656500"/>
              <a:ext cx="523725" cy="523750"/>
            </a:xfrm>
            <a:custGeom>
              <a:rect b="b" l="l" r="r" t="t"/>
              <a:pathLst>
                <a:path extrusionOk="0" h="20950" w="20949">
                  <a:moveTo>
                    <a:pt x="0" y="1"/>
                  </a:moveTo>
                  <a:cubicBezTo>
                    <a:pt x="7706" y="1"/>
                    <a:pt x="13943" y="9374"/>
                    <a:pt x="13943" y="20949"/>
                  </a:cubicBezTo>
                  <a:cubicBezTo>
                    <a:pt x="13943" y="19015"/>
                    <a:pt x="15511" y="17447"/>
                    <a:pt x="17446" y="17447"/>
                  </a:cubicBezTo>
                  <a:cubicBezTo>
                    <a:pt x="19347" y="17447"/>
                    <a:pt x="20915" y="19015"/>
                    <a:pt x="20915" y="20949"/>
                  </a:cubicBezTo>
                  <a:lnTo>
                    <a:pt x="20948" y="20949"/>
                  </a:lnTo>
                  <a:cubicBezTo>
                    <a:pt x="20948" y="9374"/>
                    <a:pt x="11575"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57"/>
            <p:cNvSpPr/>
            <p:nvPr/>
          </p:nvSpPr>
          <p:spPr>
            <a:xfrm>
              <a:off x="4321600" y="2656500"/>
              <a:ext cx="348600" cy="523750"/>
            </a:xfrm>
            <a:custGeom>
              <a:rect b="b" l="l" r="r" t="t"/>
              <a:pathLst>
                <a:path extrusionOk="0" h="20950" w="13944">
                  <a:moveTo>
                    <a:pt x="0" y="1"/>
                  </a:moveTo>
                  <a:cubicBezTo>
                    <a:pt x="3836" y="1"/>
                    <a:pt x="6972" y="9374"/>
                    <a:pt x="6972" y="20949"/>
                  </a:cubicBezTo>
                  <a:cubicBezTo>
                    <a:pt x="6972" y="19015"/>
                    <a:pt x="8540" y="17447"/>
                    <a:pt x="10441" y="17447"/>
                  </a:cubicBezTo>
                  <a:cubicBezTo>
                    <a:pt x="12376" y="17447"/>
                    <a:pt x="13943" y="19015"/>
                    <a:pt x="13943" y="20949"/>
                  </a:cubicBezTo>
                  <a:cubicBezTo>
                    <a:pt x="13943" y="9374"/>
                    <a:pt x="7706"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57"/>
            <p:cNvSpPr/>
            <p:nvPr/>
          </p:nvSpPr>
          <p:spPr>
            <a:xfrm>
              <a:off x="4168150" y="3066800"/>
              <a:ext cx="171800" cy="627975"/>
            </a:xfrm>
            <a:custGeom>
              <a:rect b="b" l="l" r="r" t="t"/>
              <a:pathLst>
                <a:path extrusionOk="0" h="25119" w="6872">
                  <a:moveTo>
                    <a:pt x="6138" y="1"/>
                  </a:moveTo>
                  <a:cubicBezTo>
                    <a:pt x="5704" y="1"/>
                    <a:pt x="5371" y="334"/>
                    <a:pt x="5371" y="768"/>
                  </a:cubicBezTo>
                  <a:lnTo>
                    <a:pt x="5371" y="21649"/>
                  </a:lnTo>
                  <a:cubicBezTo>
                    <a:pt x="5371" y="22717"/>
                    <a:pt x="4504" y="23584"/>
                    <a:pt x="3436" y="23584"/>
                  </a:cubicBezTo>
                  <a:cubicBezTo>
                    <a:pt x="2402" y="23584"/>
                    <a:pt x="1535" y="22717"/>
                    <a:pt x="1535" y="21649"/>
                  </a:cubicBezTo>
                  <a:cubicBezTo>
                    <a:pt x="1535" y="21249"/>
                    <a:pt x="1201" y="20916"/>
                    <a:pt x="768" y="20916"/>
                  </a:cubicBezTo>
                  <a:cubicBezTo>
                    <a:pt x="334" y="20916"/>
                    <a:pt x="0" y="21249"/>
                    <a:pt x="0" y="21649"/>
                  </a:cubicBezTo>
                  <a:cubicBezTo>
                    <a:pt x="0" y="23551"/>
                    <a:pt x="1535" y="25119"/>
                    <a:pt x="3436" y="25119"/>
                  </a:cubicBezTo>
                  <a:cubicBezTo>
                    <a:pt x="5338" y="25119"/>
                    <a:pt x="6872" y="23551"/>
                    <a:pt x="6872" y="21649"/>
                  </a:cubicBezTo>
                  <a:lnTo>
                    <a:pt x="6872" y="768"/>
                  </a:lnTo>
                  <a:cubicBezTo>
                    <a:pt x="6872" y="334"/>
                    <a:pt x="6538" y="1"/>
                    <a:pt x="6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57"/>
            <p:cNvSpPr/>
            <p:nvPr/>
          </p:nvSpPr>
          <p:spPr>
            <a:xfrm>
              <a:off x="4320750" y="2656500"/>
              <a:ext cx="175150" cy="523750"/>
            </a:xfrm>
            <a:custGeom>
              <a:rect b="b" l="l" r="r" t="t"/>
              <a:pathLst>
                <a:path extrusionOk="0" h="20950" w="7006">
                  <a:moveTo>
                    <a:pt x="1" y="1"/>
                  </a:moveTo>
                  <a:lnTo>
                    <a:pt x="1" y="20949"/>
                  </a:lnTo>
                  <a:cubicBezTo>
                    <a:pt x="1" y="19015"/>
                    <a:pt x="1569" y="17447"/>
                    <a:pt x="3503" y="17447"/>
                  </a:cubicBezTo>
                  <a:cubicBezTo>
                    <a:pt x="5438" y="17447"/>
                    <a:pt x="7006" y="19015"/>
                    <a:pt x="7006" y="20949"/>
                  </a:cubicBezTo>
                  <a:cubicBezTo>
                    <a:pt x="7006" y="9374"/>
                    <a:pt x="3870" y="1"/>
                    <a:pt x="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57"/>
            <p:cNvSpPr/>
            <p:nvPr/>
          </p:nvSpPr>
          <p:spPr>
            <a:xfrm>
              <a:off x="3797050" y="2656500"/>
              <a:ext cx="523725" cy="523750"/>
            </a:xfrm>
            <a:custGeom>
              <a:rect b="b" l="l" r="r" t="t"/>
              <a:pathLst>
                <a:path extrusionOk="0" h="20950" w="20949">
                  <a:moveTo>
                    <a:pt x="20949" y="1"/>
                  </a:moveTo>
                  <a:cubicBezTo>
                    <a:pt x="9374" y="1"/>
                    <a:pt x="0" y="9374"/>
                    <a:pt x="0" y="20949"/>
                  </a:cubicBezTo>
                  <a:cubicBezTo>
                    <a:pt x="0" y="19015"/>
                    <a:pt x="1568" y="17447"/>
                    <a:pt x="3503" y="17447"/>
                  </a:cubicBezTo>
                  <a:cubicBezTo>
                    <a:pt x="5281" y="17447"/>
                    <a:pt x="6750" y="18772"/>
                    <a:pt x="6975" y="20488"/>
                  </a:cubicBezTo>
                  <a:lnTo>
                    <a:pt x="6975" y="20488"/>
                  </a:lnTo>
                  <a:cubicBezTo>
                    <a:pt x="7139" y="9127"/>
                    <a:pt x="13346" y="1"/>
                    <a:pt x="20949" y="1"/>
                  </a:cubicBezTo>
                  <a:close/>
                  <a:moveTo>
                    <a:pt x="6975" y="20488"/>
                  </a:moveTo>
                  <a:cubicBezTo>
                    <a:pt x="6973" y="20642"/>
                    <a:pt x="6972" y="20795"/>
                    <a:pt x="6972" y="20949"/>
                  </a:cubicBezTo>
                  <a:lnTo>
                    <a:pt x="7005" y="20949"/>
                  </a:lnTo>
                  <a:cubicBezTo>
                    <a:pt x="7005" y="20793"/>
                    <a:pt x="6995" y="20639"/>
                    <a:pt x="6975" y="204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57"/>
            <p:cNvSpPr/>
            <p:nvPr/>
          </p:nvSpPr>
          <p:spPr>
            <a:xfrm>
              <a:off x="4146475" y="2656500"/>
              <a:ext cx="174300" cy="523750"/>
            </a:xfrm>
            <a:custGeom>
              <a:rect b="b" l="l" r="r" t="t"/>
              <a:pathLst>
                <a:path extrusionOk="0" h="20950" w="6972">
                  <a:moveTo>
                    <a:pt x="6972" y="1"/>
                  </a:moveTo>
                  <a:cubicBezTo>
                    <a:pt x="3136" y="1"/>
                    <a:pt x="0" y="9374"/>
                    <a:pt x="0" y="20949"/>
                  </a:cubicBezTo>
                  <a:cubicBezTo>
                    <a:pt x="0" y="19015"/>
                    <a:pt x="1568" y="17447"/>
                    <a:pt x="3503" y="17447"/>
                  </a:cubicBezTo>
                  <a:cubicBezTo>
                    <a:pt x="5437" y="17447"/>
                    <a:pt x="6972" y="19015"/>
                    <a:pt x="6972" y="20949"/>
                  </a:cubicBezTo>
                  <a:lnTo>
                    <a:pt x="697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57"/>
            <p:cNvSpPr/>
            <p:nvPr/>
          </p:nvSpPr>
          <p:spPr>
            <a:xfrm>
              <a:off x="3971350" y="2656500"/>
              <a:ext cx="349425" cy="523750"/>
            </a:xfrm>
            <a:custGeom>
              <a:rect b="b" l="l" r="r" t="t"/>
              <a:pathLst>
                <a:path extrusionOk="0" h="20950" w="13977">
                  <a:moveTo>
                    <a:pt x="13977" y="1"/>
                  </a:moveTo>
                  <a:cubicBezTo>
                    <a:pt x="6271" y="1"/>
                    <a:pt x="0" y="9374"/>
                    <a:pt x="0" y="20949"/>
                  </a:cubicBezTo>
                  <a:lnTo>
                    <a:pt x="33" y="20949"/>
                  </a:lnTo>
                  <a:cubicBezTo>
                    <a:pt x="33" y="19015"/>
                    <a:pt x="1601" y="17447"/>
                    <a:pt x="3503" y="17447"/>
                  </a:cubicBezTo>
                  <a:cubicBezTo>
                    <a:pt x="5437" y="17447"/>
                    <a:pt x="7005" y="19015"/>
                    <a:pt x="7005" y="20949"/>
                  </a:cubicBezTo>
                  <a:cubicBezTo>
                    <a:pt x="7005" y="9374"/>
                    <a:pt x="10141" y="1"/>
                    <a:pt x="139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 name="Google Shape;1142;p57"/>
          <p:cNvGrpSpPr/>
          <p:nvPr/>
        </p:nvGrpSpPr>
        <p:grpSpPr>
          <a:xfrm>
            <a:off x="2025238" y="3070423"/>
            <a:ext cx="335448" cy="344784"/>
            <a:chOff x="3797050" y="2617325"/>
            <a:chExt cx="1048275" cy="1077450"/>
          </a:xfrm>
        </p:grpSpPr>
        <p:sp>
          <p:nvSpPr>
            <p:cNvPr id="1143" name="Google Shape;1143;p57"/>
            <p:cNvSpPr/>
            <p:nvPr/>
          </p:nvSpPr>
          <p:spPr>
            <a:xfrm>
              <a:off x="4304900" y="2617325"/>
              <a:ext cx="32550" cy="110925"/>
            </a:xfrm>
            <a:custGeom>
              <a:rect b="b" l="l" r="r" t="t"/>
              <a:pathLst>
                <a:path extrusionOk="0" h="4437" w="1302">
                  <a:moveTo>
                    <a:pt x="401" y="0"/>
                  </a:moveTo>
                  <a:lnTo>
                    <a:pt x="1" y="4437"/>
                  </a:lnTo>
                  <a:lnTo>
                    <a:pt x="1302" y="4437"/>
                  </a:lnTo>
                  <a:lnTo>
                    <a:pt x="90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57"/>
            <p:cNvSpPr/>
            <p:nvPr/>
          </p:nvSpPr>
          <p:spPr>
            <a:xfrm>
              <a:off x="4321600" y="2656500"/>
              <a:ext cx="523725" cy="523750"/>
            </a:xfrm>
            <a:custGeom>
              <a:rect b="b" l="l" r="r" t="t"/>
              <a:pathLst>
                <a:path extrusionOk="0" h="20950" w="20949">
                  <a:moveTo>
                    <a:pt x="0" y="1"/>
                  </a:moveTo>
                  <a:cubicBezTo>
                    <a:pt x="7706" y="1"/>
                    <a:pt x="13943" y="9374"/>
                    <a:pt x="13943" y="20949"/>
                  </a:cubicBezTo>
                  <a:cubicBezTo>
                    <a:pt x="13943" y="19015"/>
                    <a:pt x="15511" y="17447"/>
                    <a:pt x="17446" y="17447"/>
                  </a:cubicBezTo>
                  <a:cubicBezTo>
                    <a:pt x="19347" y="17447"/>
                    <a:pt x="20915" y="19015"/>
                    <a:pt x="20915" y="20949"/>
                  </a:cubicBezTo>
                  <a:lnTo>
                    <a:pt x="20948" y="20949"/>
                  </a:lnTo>
                  <a:cubicBezTo>
                    <a:pt x="20948" y="9374"/>
                    <a:pt x="11575"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57"/>
            <p:cNvSpPr/>
            <p:nvPr/>
          </p:nvSpPr>
          <p:spPr>
            <a:xfrm>
              <a:off x="4321600" y="2656500"/>
              <a:ext cx="348600" cy="523750"/>
            </a:xfrm>
            <a:custGeom>
              <a:rect b="b" l="l" r="r" t="t"/>
              <a:pathLst>
                <a:path extrusionOk="0" h="20950" w="13944">
                  <a:moveTo>
                    <a:pt x="0" y="1"/>
                  </a:moveTo>
                  <a:cubicBezTo>
                    <a:pt x="3836" y="1"/>
                    <a:pt x="6972" y="9374"/>
                    <a:pt x="6972" y="20949"/>
                  </a:cubicBezTo>
                  <a:cubicBezTo>
                    <a:pt x="6972" y="19015"/>
                    <a:pt x="8540" y="17447"/>
                    <a:pt x="10441" y="17447"/>
                  </a:cubicBezTo>
                  <a:cubicBezTo>
                    <a:pt x="12376" y="17447"/>
                    <a:pt x="13943" y="19015"/>
                    <a:pt x="13943" y="20949"/>
                  </a:cubicBezTo>
                  <a:cubicBezTo>
                    <a:pt x="13943" y="9374"/>
                    <a:pt x="7706"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57"/>
            <p:cNvSpPr/>
            <p:nvPr/>
          </p:nvSpPr>
          <p:spPr>
            <a:xfrm>
              <a:off x="4168150" y="3066800"/>
              <a:ext cx="171800" cy="627975"/>
            </a:xfrm>
            <a:custGeom>
              <a:rect b="b" l="l" r="r" t="t"/>
              <a:pathLst>
                <a:path extrusionOk="0" h="25119" w="6872">
                  <a:moveTo>
                    <a:pt x="6138" y="1"/>
                  </a:moveTo>
                  <a:cubicBezTo>
                    <a:pt x="5704" y="1"/>
                    <a:pt x="5371" y="334"/>
                    <a:pt x="5371" y="768"/>
                  </a:cubicBezTo>
                  <a:lnTo>
                    <a:pt x="5371" y="21649"/>
                  </a:lnTo>
                  <a:cubicBezTo>
                    <a:pt x="5371" y="22717"/>
                    <a:pt x="4504" y="23584"/>
                    <a:pt x="3436" y="23584"/>
                  </a:cubicBezTo>
                  <a:cubicBezTo>
                    <a:pt x="2402" y="23584"/>
                    <a:pt x="1535" y="22717"/>
                    <a:pt x="1535" y="21649"/>
                  </a:cubicBezTo>
                  <a:cubicBezTo>
                    <a:pt x="1535" y="21249"/>
                    <a:pt x="1201" y="20916"/>
                    <a:pt x="768" y="20916"/>
                  </a:cubicBezTo>
                  <a:cubicBezTo>
                    <a:pt x="334" y="20916"/>
                    <a:pt x="0" y="21249"/>
                    <a:pt x="0" y="21649"/>
                  </a:cubicBezTo>
                  <a:cubicBezTo>
                    <a:pt x="0" y="23551"/>
                    <a:pt x="1535" y="25119"/>
                    <a:pt x="3436" y="25119"/>
                  </a:cubicBezTo>
                  <a:cubicBezTo>
                    <a:pt x="5338" y="25119"/>
                    <a:pt x="6872" y="23551"/>
                    <a:pt x="6872" y="21649"/>
                  </a:cubicBezTo>
                  <a:lnTo>
                    <a:pt x="6872" y="768"/>
                  </a:lnTo>
                  <a:cubicBezTo>
                    <a:pt x="6872" y="334"/>
                    <a:pt x="6538" y="1"/>
                    <a:pt x="6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57"/>
            <p:cNvSpPr/>
            <p:nvPr/>
          </p:nvSpPr>
          <p:spPr>
            <a:xfrm>
              <a:off x="4320750" y="2656500"/>
              <a:ext cx="175150" cy="523750"/>
            </a:xfrm>
            <a:custGeom>
              <a:rect b="b" l="l" r="r" t="t"/>
              <a:pathLst>
                <a:path extrusionOk="0" h="20950" w="7006">
                  <a:moveTo>
                    <a:pt x="1" y="1"/>
                  </a:moveTo>
                  <a:lnTo>
                    <a:pt x="1" y="20949"/>
                  </a:lnTo>
                  <a:cubicBezTo>
                    <a:pt x="1" y="19015"/>
                    <a:pt x="1569" y="17447"/>
                    <a:pt x="3503" y="17447"/>
                  </a:cubicBezTo>
                  <a:cubicBezTo>
                    <a:pt x="5438" y="17447"/>
                    <a:pt x="7006" y="19015"/>
                    <a:pt x="7006" y="20949"/>
                  </a:cubicBezTo>
                  <a:cubicBezTo>
                    <a:pt x="7006" y="9374"/>
                    <a:pt x="3870" y="1"/>
                    <a:pt x="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57"/>
            <p:cNvSpPr/>
            <p:nvPr/>
          </p:nvSpPr>
          <p:spPr>
            <a:xfrm>
              <a:off x="3797050" y="2656500"/>
              <a:ext cx="523725" cy="523750"/>
            </a:xfrm>
            <a:custGeom>
              <a:rect b="b" l="l" r="r" t="t"/>
              <a:pathLst>
                <a:path extrusionOk="0" h="20950" w="20949">
                  <a:moveTo>
                    <a:pt x="20949" y="1"/>
                  </a:moveTo>
                  <a:cubicBezTo>
                    <a:pt x="9374" y="1"/>
                    <a:pt x="0" y="9374"/>
                    <a:pt x="0" y="20949"/>
                  </a:cubicBezTo>
                  <a:cubicBezTo>
                    <a:pt x="0" y="19015"/>
                    <a:pt x="1568" y="17447"/>
                    <a:pt x="3503" y="17447"/>
                  </a:cubicBezTo>
                  <a:cubicBezTo>
                    <a:pt x="5281" y="17447"/>
                    <a:pt x="6750" y="18772"/>
                    <a:pt x="6975" y="20488"/>
                  </a:cubicBezTo>
                  <a:lnTo>
                    <a:pt x="6975" y="20488"/>
                  </a:lnTo>
                  <a:cubicBezTo>
                    <a:pt x="7139" y="9127"/>
                    <a:pt x="13346" y="1"/>
                    <a:pt x="20949" y="1"/>
                  </a:cubicBezTo>
                  <a:close/>
                  <a:moveTo>
                    <a:pt x="6975" y="20488"/>
                  </a:moveTo>
                  <a:cubicBezTo>
                    <a:pt x="6973" y="20642"/>
                    <a:pt x="6972" y="20795"/>
                    <a:pt x="6972" y="20949"/>
                  </a:cubicBezTo>
                  <a:lnTo>
                    <a:pt x="7005" y="20949"/>
                  </a:lnTo>
                  <a:cubicBezTo>
                    <a:pt x="7005" y="20793"/>
                    <a:pt x="6995" y="20639"/>
                    <a:pt x="6975" y="204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57"/>
            <p:cNvSpPr/>
            <p:nvPr/>
          </p:nvSpPr>
          <p:spPr>
            <a:xfrm>
              <a:off x="4146475" y="2656500"/>
              <a:ext cx="174300" cy="523750"/>
            </a:xfrm>
            <a:custGeom>
              <a:rect b="b" l="l" r="r" t="t"/>
              <a:pathLst>
                <a:path extrusionOk="0" h="20950" w="6972">
                  <a:moveTo>
                    <a:pt x="6972" y="1"/>
                  </a:moveTo>
                  <a:cubicBezTo>
                    <a:pt x="3136" y="1"/>
                    <a:pt x="0" y="9374"/>
                    <a:pt x="0" y="20949"/>
                  </a:cubicBezTo>
                  <a:cubicBezTo>
                    <a:pt x="0" y="19015"/>
                    <a:pt x="1568" y="17447"/>
                    <a:pt x="3503" y="17447"/>
                  </a:cubicBezTo>
                  <a:cubicBezTo>
                    <a:pt x="5437" y="17447"/>
                    <a:pt x="6972" y="19015"/>
                    <a:pt x="6972" y="20949"/>
                  </a:cubicBezTo>
                  <a:lnTo>
                    <a:pt x="697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57"/>
            <p:cNvSpPr/>
            <p:nvPr/>
          </p:nvSpPr>
          <p:spPr>
            <a:xfrm>
              <a:off x="3971350" y="2656500"/>
              <a:ext cx="349425" cy="523750"/>
            </a:xfrm>
            <a:custGeom>
              <a:rect b="b" l="l" r="r" t="t"/>
              <a:pathLst>
                <a:path extrusionOk="0" h="20950" w="13977">
                  <a:moveTo>
                    <a:pt x="13977" y="1"/>
                  </a:moveTo>
                  <a:cubicBezTo>
                    <a:pt x="6271" y="1"/>
                    <a:pt x="0" y="9374"/>
                    <a:pt x="0" y="20949"/>
                  </a:cubicBezTo>
                  <a:lnTo>
                    <a:pt x="33" y="20949"/>
                  </a:lnTo>
                  <a:cubicBezTo>
                    <a:pt x="33" y="19015"/>
                    <a:pt x="1601" y="17447"/>
                    <a:pt x="3503" y="17447"/>
                  </a:cubicBezTo>
                  <a:cubicBezTo>
                    <a:pt x="5437" y="17447"/>
                    <a:pt x="7005" y="19015"/>
                    <a:pt x="7005" y="20949"/>
                  </a:cubicBezTo>
                  <a:cubicBezTo>
                    <a:pt x="7005" y="9374"/>
                    <a:pt x="10141" y="1"/>
                    <a:pt x="139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 name="Google Shape;1151;p57"/>
          <p:cNvGrpSpPr/>
          <p:nvPr/>
        </p:nvGrpSpPr>
        <p:grpSpPr>
          <a:xfrm>
            <a:off x="5252038" y="3441023"/>
            <a:ext cx="335448" cy="344784"/>
            <a:chOff x="3797050" y="2617325"/>
            <a:chExt cx="1048275" cy="1077450"/>
          </a:xfrm>
        </p:grpSpPr>
        <p:sp>
          <p:nvSpPr>
            <p:cNvPr id="1152" name="Google Shape;1152;p57"/>
            <p:cNvSpPr/>
            <p:nvPr/>
          </p:nvSpPr>
          <p:spPr>
            <a:xfrm>
              <a:off x="4304900" y="2617325"/>
              <a:ext cx="32550" cy="110925"/>
            </a:xfrm>
            <a:custGeom>
              <a:rect b="b" l="l" r="r" t="t"/>
              <a:pathLst>
                <a:path extrusionOk="0" h="4437" w="1302">
                  <a:moveTo>
                    <a:pt x="401" y="0"/>
                  </a:moveTo>
                  <a:lnTo>
                    <a:pt x="1" y="4437"/>
                  </a:lnTo>
                  <a:lnTo>
                    <a:pt x="1302" y="4437"/>
                  </a:lnTo>
                  <a:lnTo>
                    <a:pt x="90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57"/>
            <p:cNvSpPr/>
            <p:nvPr/>
          </p:nvSpPr>
          <p:spPr>
            <a:xfrm>
              <a:off x="4321600" y="2656500"/>
              <a:ext cx="523725" cy="523750"/>
            </a:xfrm>
            <a:custGeom>
              <a:rect b="b" l="l" r="r" t="t"/>
              <a:pathLst>
                <a:path extrusionOk="0" h="20950" w="20949">
                  <a:moveTo>
                    <a:pt x="0" y="1"/>
                  </a:moveTo>
                  <a:cubicBezTo>
                    <a:pt x="7706" y="1"/>
                    <a:pt x="13943" y="9374"/>
                    <a:pt x="13943" y="20949"/>
                  </a:cubicBezTo>
                  <a:cubicBezTo>
                    <a:pt x="13943" y="19015"/>
                    <a:pt x="15511" y="17447"/>
                    <a:pt x="17446" y="17447"/>
                  </a:cubicBezTo>
                  <a:cubicBezTo>
                    <a:pt x="19347" y="17447"/>
                    <a:pt x="20915" y="19015"/>
                    <a:pt x="20915" y="20949"/>
                  </a:cubicBezTo>
                  <a:lnTo>
                    <a:pt x="20948" y="20949"/>
                  </a:lnTo>
                  <a:cubicBezTo>
                    <a:pt x="20948" y="9374"/>
                    <a:pt x="11575"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57"/>
            <p:cNvSpPr/>
            <p:nvPr/>
          </p:nvSpPr>
          <p:spPr>
            <a:xfrm>
              <a:off x="4321600" y="2656500"/>
              <a:ext cx="348600" cy="523750"/>
            </a:xfrm>
            <a:custGeom>
              <a:rect b="b" l="l" r="r" t="t"/>
              <a:pathLst>
                <a:path extrusionOk="0" h="20950" w="13944">
                  <a:moveTo>
                    <a:pt x="0" y="1"/>
                  </a:moveTo>
                  <a:cubicBezTo>
                    <a:pt x="3836" y="1"/>
                    <a:pt x="6972" y="9374"/>
                    <a:pt x="6972" y="20949"/>
                  </a:cubicBezTo>
                  <a:cubicBezTo>
                    <a:pt x="6972" y="19015"/>
                    <a:pt x="8540" y="17447"/>
                    <a:pt x="10441" y="17447"/>
                  </a:cubicBezTo>
                  <a:cubicBezTo>
                    <a:pt x="12376" y="17447"/>
                    <a:pt x="13943" y="19015"/>
                    <a:pt x="13943" y="20949"/>
                  </a:cubicBezTo>
                  <a:cubicBezTo>
                    <a:pt x="13943" y="9374"/>
                    <a:pt x="7706"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57"/>
            <p:cNvSpPr/>
            <p:nvPr/>
          </p:nvSpPr>
          <p:spPr>
            <a:xfrm>
              <a:off x="4168150" y="3066800"/>
              <a:ext cx="171800" cy="627975"/>
            </a:xfrm>
            <a:custGeom>
              <a:rect b="b" l="l" r="r" t="t"/>
              <a:pathLst>
                <a:path extrusionOk="0" h="25119" w="6872">
                  <a:moveTo>
                    <a:pt x="6138" y="1"/>
                  </a:moveTo>
                  <a:cubicBezTo>
                    <a:pt x="5704" y="1"/>
                    <a:pt x="5371" y="334"/>
                    <a:pt x="5371" y="768"/>
                  </a:cubicBezTo>
                  <a:lnTo>
                    <a:pt x="5371" y="21649"/>
                  </a:lnTo>
                  <a:cubicBezTo>
                    <a:pt x="5371" y="22717"/>
                    <a:pt x="4504" y="23584"/>
                    <a:pt x="3436" y="23584"/>
                  </a:cubicBezTo>
                  <a:cubicBezTo>
                    <a:pt x="2402" y="23584"/>
                    <a:pt x="1535" y="22717"/>
                    <a:pt x="1535" y="21649"/>
                  </a:cubicBezTo>
                  <a:cubicBezTo>
                    <a:pt x="1535" y="21249"/>
                    <a:pt x="1201" y="20916"/>
                    <a:pt x="768" y="20916"/>
                  </a:cubicBezTo>
                  <a:cubicBezTo>
                    <a:pt x="334" y="20916"/>
                    <a:pt x="0" y="21249"/>
                    <a:pt x="0" y="21649"/>
                  </a:cubicBezTo>
                  <a:cubicBezTo>
                    <a:pt x="0" y="23551"/>
                    <a:pt x="1535" y="25119"/>
                    <a:pt x="3436" y="25119"/>
                  </a:cubicBezTo>
                  <a:cubicBezTo>
                    <a:pt x="5338" y="25119"/>
                    <a:pt x="6872" y="23551"/>
                    <a:pt x="6872" y="21649"/>
                  </a:cubicBezTo>
                  <a:lnTo>
                    <a:pt x="6872" y="768"/>
                  </a:lnTo>
                  <a:cubicBezTo>
                    <a:pt x="6872" y="334"/>
                    <a:pt x="6538" y="1"/>
                    <a:pt x="6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57"/>
            <p:cNvSpPr/>
            <p:nvPr/>
          </p:nvSpPr>
          <p:spPr>
            <a:xfrm>
              <a:off x="4320750" y="2656500"/>
              <a:ext cx="175150" cy="523750"/>
            </a:xfrm>
            <a:custGeom>
              <a:rect b="b" l="l" r="r" t="t"/>
              <a:pathLst>
                <a:path extrusionOk="0" h="20950" w="7006">
                  <a:moveTo>
                    <a:pt x="1" y="1"/>
                  </a:moveTo>
                  <a:lnTo>
                    <a:pt x="1" y="20949"/>
                  </a:lnTo>
                  <a:cubicBezTo>
                    <a:pt x="1" y="19015"/>
                    <a:pt x="1569" y="17447"/>
                    <a:pt x="3503" y="17447"/>
                  </a:cubicBezTo>
                  <a:cubicBezTo>
                    <a:pt x="5438" y="17447"/>
                    <a:pt x="7006" y="19015"/>
                    <a:pt x="7006" y="20949"/>
                  </a:cubicBezTo>
                  <a:cubicBezTo>
                    <a:pt x="7006" y="9374"/>
                    <a:pt x="3870" y="1"/>
                    <a:pt x="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57"/>
            <p:cNvSpPr/>
            <p:nvPr/>
          </p:nvSpPr>
          <p:spPr>
            <a:xfrm>
              <a:off x="3797050" y="2656500"/>
              <a:ext cx="523725" cy="523750"/>
            </a:xfrm>
            <a:custGeom>
              <a:rect b="b" l="l" r="r" t="t"/>
              <a:pathLst>
                <a:path extrusionOk="0" h="20950" w="20949">
                  <a:moveTo>
                    <a:pt x="20949" y="1"/>
                  </a:moveTo>
                  <a:cubicBezTo>
                    <a:pt x="9374" y="1"/>
                    <a:pt x="0" y="9374"/>
                    <a:pt x="0" y="20949"/>
                  </a:cubicBezTo>
                  <a:cubicBezTo>
                    <a:pt x="0" y="19015"/>
                    <a:pt x="1568" y="17447"/>
                    <a:pt x="3503" y="17447"/>
                  </a:cubicBezTo>
                  <a:cubicBezTo>
                    <a:pt x="5281" y="17447"/>
                    <a:pt x="6750" y="18772"/>
                    <a:pt x="6975" y="20488"/>
                  </a:cubicBezTo>
                  <a:lnTo>
                    <a:pt x="6975" y="20488"/>
                  </a:lnTo>
                  <a:cubicBezTo>
                    <a:pt x="7139" y="9127"/>
                    <a:pt x="13346" y="1"/>
                    <a:pt x="20949" y="1"/>
                  </a:cubicBezTo>
                  <a:close/>
                  <a:moveTo>
                    <a:pt x="6975" y="20488"/>
                  </a:moveTo>
                  <a:cubicBezTo>
                    <a:pt x="6973" y="20642"/>
                    <a:pt x="6972" y="20795"/>
                    <a:pt x="6972" y="20949"/>
                  </a:cubicBezTo>
                  <a:lnTo>
                    <a:pt x="7005" y="20949"/>
                  </a:lnTo>
                  <a:cubicBezTo>
                    <a:pt x="7005" y="20793"/>
                    <a:pt x="6995" y="20639"/>
                    <a:pt x="6975" y="204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57"/>
            <p:cNvSpPr/>
            <p:nvPr/>
          </p:nvSpPr>
          <p:spPr>
            <a:xfrm>
              <a:off x="4146475" y="2656500"/>
              <a:ext cx="174300" cy="523750"/>
            </a:xfrm>
            <a:custGeom>
              <a:rect b="b" l="l" r="r" t="t"/>
              <a:pathLst>
                <a:path extrusionOk="0" h="20950" w="6972">
                  <a:moveTo>
                    <a:pt x="6972" y="1"/>
                  </a:moveTo>
                  <a:cubicBezTo>
                    <a:pt x="3136" y="1"/>
                    <a:pt x="0" y="9374"/>
                    <a:pt x="0" y="20949"/>
                  </a:cubicBezTo>
                  <a:cubicBezTo>
                    <a:pt x="0" y="19015"/>
                    <a:pt x="1568" y="17447"/>
                    <a:pt x="3503" y="17447"/>
                  </a:cubicBezTo>
                  <a:cubicBezTo>
                    <a:pt x="5437" y="17447"/>
                    <a:pt x="6972" y="19015"/>
                    <a:pt x="6972" y="20949"/>
                  </a:cubicBezTo>
                  <a:lnTo>
                    <a:pt x="697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57"/>
            <p:cNvSpPr/>
            <p:nvPr/>
          </p:nvSpPr>
          <p:spPr>
            <a:xfrm>
              <a:off x="3971350" y="2656500"/>
              <a:ext cx="349425" cy="523750"/>
            </a:xfrm>
            <a:custGeom>
              <a:rect b="b" l="l" r="r" t="t"/>
              <a:pathLst>
                <a:path extrusionOk="0" h="20950" w="13977">
                  <a:moveTo>
                    <a:pt x="13977" y="1"/>
                  </a:moveTo>
                  <a:cubicBezTo>
                    <a:pt x="6271" y="1"/>
                    <a:pt x="0" y="9374"/>
                    <a:pt x="0" y="20949"/>
                  </a:cubicBezTo>
                  <a:lnTo>
                    <a:pt x="33" y="20949"/>
                  </a:lnTo>
                  <a:cubicBezTo>
                    <a:pt x="33" y="19015"/>
                    <a:pt x="1601" y="17447"/>
                    <a:pt x="3503" y="17447"/>
                  </a:cubicBezTo>
                  <a:cubicBezTo>
                    <a:pt x="5437" y="17447"/>
                    <a:pt x="7005" y="19015"/>
                    <a:pt x="7005" y="20949"/>
                  </a:cubicBezTo>
                  <a:cubicBezTo>
                    <a:pt x="7005" y="9374"/>
                    <a:pt x="10141" y="1"/>
                    <a:pt x="139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 name="Google Shape;1160;p57"/>
          <p:cNvGrpSpPr/>
          <p:nvPr/>
        </p:nvGrpSpPr>
        <p:grpSpPr>
          <a:xfrm>
            <a:off x="6160105" y="2499923"/>
            <a:ext cx="437481" cy="239020"/>
            <a:chOff x="1771425" y="2630650"/>
            <a:chExt cx="1922150" cy="1050175"/>
          </a:xfrm>
        </p:grpSpPr>
        <p:sp>
          <p:nvSpPr>
            <p:cNvPr id="1161" name="Google Shape;1161;p57"/>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57"/>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57"/>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57"/>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57"/>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57"/>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57"/>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57"/>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 name="Google Shape;1169;p57"/>
          <p:cNvGrpSpPr/>
          <p:nvPr/>
        </p:nvGrpSpPr>
        <p:grpSpPr>
          <a:xfrm>
            <a:off x="1780619" y="2795473"/>
            <a:ext cx="437481" cy="239020"/>
            <a:chOff x="1771425" y="2630650"/>
            <a:chExt cx="1922150" cy="1050175"/>
          </a:xfrm>
        </p:grpSpPr>
        <p:sp>
          <p:nvSpPr>
            <p:cNvPr id="1170" name="Google Shape;1170;p57"/>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57"/>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57"/>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57"/>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57"/>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57"/>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57"/>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57"/>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 name="Google Shape;1178;p57"/>
          <p:cNvGrpSpPr/>
          <p:nvPr/>
        </p:nvGrpSpPr>
        <p:grpSpPr>
          <a:xfrm>
            <a:off x="1115894" y="2156548"/>
            <a:ext cx="437481" cy="239020"/>
            <a:chOff x="1771425" y="2630650"/>
            <a:chExt cx="1922150" cy="1050175"/>
          </a:xfrm>
        </p:grpSpPr>
        <p:sp>
          <p:nvSpPr>
            <p:cNvPr id="1179" name="Google Shape;1179;p57"/>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57"/>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57"/>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57"/>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57"/>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57"/>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57"/>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57"/>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 name="Google Shape;1187;p57"/>
          <p:cNvGrpSpPr/>
          <p:nvPr/>
        </p:nvGrpSpPr>
        <p:grpSpPr>
          <a:xfrm>
            <a:off x="2993894" y="2653473"/>
            <a:ext cx="437481" cy="239020"/>
            <a:chOff x="1771425" y="2630650"/>
            <a:chExt cx="1922150" cy="1050175"/>
          </a:xfrm>
        </p:grpSpPr>
        <p:sp>
          <p:nvSpPr>
            <p:cNvPr id="1188" name="Google Shape;1188;p57"/>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57"/>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57"/>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57"/>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57"/>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57"/>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57"/>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57"/>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 name="Google Shape;1196;p57"/>
          <p:cNvGrpSpPr/>
          <p:nvPr/>
        </p:nvGrpSpPr>
        <p:grpSpPr>
          <a:xfrm>
            <a:off x="3058419" y="1837773"/>
            <a:ext cx="437481" cy="239020"/>
            <a:chOff x="1771425" y="2630650"/>
            <a:chExt cx="1922150" cy="1050175"/>
          </a:xfrm>
        </p:grpSpPr>
        <p:sp>
          <p:nvSpPr>
            <p:cNvPr id="1197" name="Google Shape;1197;p57"/>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57"/>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57"/>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57"/>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57"/>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57"/>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57"/>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57"/>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 name="Google Shape;1205;p57"/>
          <p:cNvGrpSpPr/>
          <p:nvPr/>
        </p:nvGrpSpPr>
        <p:grpSpPr>
          <a:xfrm>
            <a:off x="6211149" y="3559872"/>
            <a:ext cx="335391" cy="437916"/>
            <a:chOff x="4972050" y="2595025"/>
            <a:chExt cx="858875" cy="1121425"/>
          </a:xfrm>
        </p:grpSpPr>
        <p:sp>
          <p:nvSpPr>
            <p:cNvPr id="1206" name="Google Shape;1206;p57"/>
            <p:cNvSpPr/>
            <p:nvPr/>
          </p:nvSpPr>
          <p:spPr>
            <a:xfrm>
              <a:off x="5188875" y="3126850"/>
              <a:ext cx="115100" cy="15680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57"/>
            <p:cNvSpPr/>
            <p:nvPr/>
          </p:nvSpPr>
          <p:spPr>
            <a:xfrm>
              <a:off x="5364000" y="3274450"/>
              <a:ext cx="115100" cy="15680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57"/>
            <p:cNvSpPr/>
            <p:nvPr/>
          </p:nvSpPr>
          <p:spPr>
            <a:xfrm>
              <a:off x="5205550" y="3440400"/>
              <a:ext cx="115100" cy="156800"/>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57"/>
            <p:cNvSpPr/>
            <p:nvPr/>
          </p:nvSpPr>
          <p:spPr>
            <a:xfrm>
              <a:off x="5589150" y="3373700"/>
              <a:ext cx="114275" cy="15680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57"/>
            <p:cNvSpPr/>
            <p:nvPr/>
          </p:nvSpPr>
          <p:spPr>
            <a:xfrm>
              <a:off x="5507425" y="3126850"/>
              <a:ext cx="114275" cy="156800"/>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57"/>
            <p:cNvSpPr/>
            <p:nvPr/>
          </p:nvSpPr>
          <p:spPr>
            <a:xfrm>
              <a:off x="5438225" y="3559650"/>
              <a:ext cx="114275" cy="15680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57"/>
            <p:cNvSpPr/>
            <p:nvPr/>
          </p:nvSpPr>
          <p:spPr>
            <a:xfrm>
              <a:off x="4972050" y="2595025"/>
              <a:ext cx="858875" cy="490175"/>
            </a:xfrm>
            <a:custGeom>
              <a:rect b="b" l="l" r="r" t="t"/>
              <a:pathLst>
                <a:path extrusionOk="0" h="19607" w="34355">
                  <a:moveTo>
                    <a:pt x="16795" y="0"/>
                  </a:moveTo>
                  <a:cubicBezTo>
                    <a:pt x="16521" y="0"/>
                    <a:pt x="16248" y="30"/>
                    <a:pt x="15979" y="92"/>
                  </a:cubicBezTo>
                  <a:cubicBezTo>
                    <a:pt x="14344" y="425"/>
                    <a:pt x="12977" y="2060"/>
                    <a:pt x="12776" y="3694"/>
                  </a:cubicBezTo>
                  <a:cubicBezTo>
                    <a:pt x="11983" y="2900"/>
                    <a:pt x="10860" y="2454"/>
                    <a:pt x="9732" y="2454"/>
                  </a:cubicBezTo>
                  <a:cubicBezTo>
                    <a:pt x="9296" y="2454"/>
                    <a:pt x="8859" y="2520"/>
                    <a:pt x="8440" y="2660"/>
                  </a:cubicBezTo>
                  <a:cubicBezTo>
                    <a:pt x="7306" y="3060"/>
                    <a:pt x="6372" y="3994"/>
                    <a:pt x="5905" y="5095"/>
                  </a:cubicBezTo>
                  <a:cubicBezTo>
                    <a:pt x="5398" y="4914"/>
                    <a:pt x="4838" y="4820"/>
                    <a:pt x="4282" y="4820"/>
                  </a:cubicBezTo>
                  <a:cubicBezTo>
                    <a:pt x="3301" y="4820"/>
                    <a:pt x="2328" y="5112"/>
                    <a:pt x="1669" y="5729"/>
                  </a:cubicBezTo>
                  <a:cubicBezTo>
                    <a:pt x="334" y="6996"/>
                    <a:pt x="1" y="9131"/>
                    <a:pt x="801" y="10766"/>
                  </a:cubicBezTo>
                  <a:cubicBezTo>
                    <a:pt x="1568" y="12400"/>
                    <a:pt x="3370" y="13501"/>
                    <a:pt x="5171" y="13568"/>
                  </a:cubicBezTo>
                  <a:cubicBezTo>
                    <a:pt x="4971" y="15436"/>
                    <a:pt x="6038" y="17604"/>
                    <a:pt x="8373" y="18371"/>
                  </a:cubicBezTo>
                  <a:cubicBezTo>
                    <a:pt x="8964" y="18557"/>
                    <a:pt x="9555" y="18642"/>
                    <a:pt x="10128" y="18642"/>
                  </a:cubicBezTo>
                  <a:cubicBezTo>
                    <a:pt x="11818" y="18642"/>
                    <a:pt x="13347" y="17900"/>
                    <a:pt x="14244" y="16804"/>
                  </a:cubicBezTo>
                  <a:cubicBezTo>
                    <a:pt x="14678" y="18104"/>
                    <a:pt x="15945" y="19105"/>
                    <a:pt x="17346" y="19239"/>
                  </a:cubicBezTo>
                  <a:cubicBezTo>
                    <a:pt x="17431" y="19247"/>
                    <a:pt x="17516" y="19251"/>
                    <a:pt x="17601" y="19251"/>
                  </a:cubicBezTo>
                  <a:cubicBezTo>
                    <a:pt x="18885" y="19251"/>
                    <a:pt x="20156" y="18328"/>
                    <a:pt x="20782" y="17170"/>
                  </a:cubicBezTo>
                  <a:cubicBezTo>
                    <a:pt x="21626" y="18661"/>
                    <a:pt x="23300" y="19606"/>
                    <a:pt x="25003" y="19606"/>
                  </a:cubicBezTo>
                  <a:cubicBezTo>
                    <a:pt x="25320" y="19606"/>
                    <a:pt x="25639" y="19573"/>
                    <a:pt x="25953" y="19505"/>
                  </a:cubicBezTo>
                  <a:cubicBezTo>
                    <a:pt x="27921" y="19072"/>
                    <a:pt x="29422" y="17170"/>
                    <a:pt x="29555" y="15169"/>
                  </a:cubicBezTo>
                  <a:cubicBezTo>
                    <a:pt x="29745" y="15201"/>
                    <a:pt x="29937" y="15216"/>
                    <a:pt x="30127" y="15216"/>
                  </a:cubicBezTo>
                  <a:cubicBezTo>
                    <a:pt x="32144" y="15216"/>
                    <a:pt x="34103" y="13508"/>
                    <a:pt x="34225" y="11466"/>
                  </a:cubicBezTo>
                  <a:cubicBezTo>
                    <a:pt x="34355" y="9267"/>
                    <a:pt x="32382" y="7224"/>
                    <a:pt x="30225" y="7224"/>
                  </a:cubicBezTo>
                  <a:cubicBezTo>
                    <a:pt x="30157" y="7224"/>
                    <a:pt x="30090" y="7226"/>
                    <a:pt x="30022" y="7230"/>
                  </a:cubicBezTo>
                  <a:cubicBezTo>
                    <a:pt x="30522" y="4895"/>
                    <a:pt x="29422" y="2560"/>
                    <a:pt x="27120" y="2026"/>
                  </a:cubicBezTo>
                  <a:cubicBezTo>
                    <a:pt x="26774" y="1940"/>
                    <a:pt x="26419" y="1899"/>
                    <a:pt x="26066" y="1899"/>
                  </a:cubicBezTo>
                  <a:cubicBezTo>
                    <a:pt x="25467" y="1899"/>
                    <a:pt x="24876" y="2016"/>
                    <a:pt x="24351" y="2226"/>
                  </a:cubicBezTo>
                  <a:cubicBezTo>
                    <a:pt x="24218" y="2060"/>
                    <a:pt x="24085" y="1859"/>
                    <a:pt x="23918" y="1726"/>
                  </a:cubicBezTo>
                  <a:cubicBezTo>
                    <a:pt x="23427" y="1282"/>
                    <a:pt x="22770" y="1057"/>
                    <a:pt x="22119" y="1057"/>
                  </a:cubicBezTo>
                  <a:cubicBezTo>
                    <a:pt x="21400" y="1057"/>
                    <a:pt x="20688" y="1332"/>
                    <a:pt x="20215" y="1893"/>
                  </a:cubicBezTo>
                  <a:cubicBezTo>
                    <a:pt x="19494" y="727"/>
                    <a:pt x="18148" y="0"/>
                    <a:pt x="167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 name="Google Shape;1213;p57"/>
          <p:cNvGrpSpPr/>
          <p:nvPr/>
        </p:nvGrpSpPr>
        <p:grpSpPr>
          <a:xfrm>
            <a:off x="3961251" y="1992747"/>
            <a:ext cx="335391" cy="437916"/>
            <a:chOff x="4972050" y="2595025"/>
            <a:chExt cx="858875" cy="1121425"/>
          </a:xfrm>
        </p:grpSpPr>
        <p:sp>
          <p:nvSpPr>
            <p:cNvPr id="1214" name="Google Shape;1214;p57"/>
            <p:cNvSpPr/>
            <p:nvPr/>
          </p:nvSpPr>
          <p:spPr>
            <a:xfrm>
              <a:off x="5188875" y="3126850"/>
              <a:ext cx="115100" cy="15680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57"/>
            <p:cNvSpPr/>
            <p:nvPr/>
          </p:nvSpPr>
          <p:spPr>
            <a:xfrm>
              <a:off x="5364000" y="3274450"/>
              <a:ext cx="115100" cy="15680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57"/>
            <p:cNvSpPr/>
            <p:nvPr/>
          </p:nvSpPr>
          <p:spPr>
            <a:xfrm>
              <a:off x="5205550" y="3440400"/>
              <a:ext cx="115100" cy="156800"/>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57"/>
            <p:cNvSpPr/>
            <p:nvPr/>
          </p:nvSpPr>
          <p:spPr>
            <a:xfrm>
              <a:off x="5589150" y="3373700"/>
              <a:ext cx="114275" cy="15680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57"/>
            <p:cNvSpPr/>
            <p:nvPr/>
          </p:nvSpPr>
          <p:spPr>
            <a:xfrm>
              <a:off x="5507425" y="3126850"/>
              <a:ext cx="114275" cy="156800"/>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57"/>
            <p:cNvSpPr/>
            <p:nvPr/>
          </p:nvSpPr>
          <p:spPr>
            <a:xfrm>
              <a:off x="5438225" y="3559650"/>
              <a:ext cx="114275" cy="15680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57"/>
            <p:cNvSpPr/>
            <p:nvPr/>
          </p:nvSpPr>
          <p:spPr>
            <a:xfrm>
              <a:off x="4972050" y="2595025"/>
              <a:ext cx="858875" cy="490175"/>
            </a:xfrm>
            <a:custGeom>
              <a:rect b="b" l="l" r="r" t="t"/>
              <a:pathLst>
                <a:path extrusionOk="0" h="19607" w="34355">
                  <a:moveTo>
                    <a:pt x="16795" y="0"/>
                  </a:moveTo>
                  <a:cubicBezTo>
                    <a:pt x="16521" y="0"/>
                    <a:pt x="16248" y="30"/>
                    <a:pt x="15979" y="92"/>
                  </a:cubicBezTo>
                  <a:cubicBezTo>
                    <a:pt x="14344" y="425"/>
                    <a:pt x="12977" y="2060"/>
                    <a:pt x="12776" y="3694"/>
                  </a:cubicBezTo>
                  <a:cubicBezTo>
                    <a:pt x="11983" y="2900"/>
                    <a:pt x="10860" y="2454"/>
                    <a:pt x="9732" y="2454"/>
                  </a:cubicBezTo>
                  <a:cubicBezTo>
                    <a:pt x="9296" y="2454"/>
                    <a:pt x="8859" y="2520"/>
                    <a:pt x="8440" y="2660"/>
                  </a:cubicBezTo>
                  <a:cubicBezTo>
                    <a:pt x="7306" y="3060"/>
                    <a:pt x="6372" y="3994"/>
                    <a:pt x="5905" y="5095"/>
                  </a:cubicBezTo>
                  <a:cubicBezTo>
                    <a:pt x="5398" y="4914"/>
                    <a:pt x="4838" y="4820"/>
                    <a:pt x="4282" y="4820"/>
                  </a:cubicBezTo>
                  <a:cubicBezTo>
                    <a:pt x="3301" y="4820"/>
                    <a:pt x="2328" y="5112"/>
                    <a:pt x="1669" y="5729"/>
                  </a:cubicBezTo>
                  <a:cubicBezTo>
                    <a:pt x="334" y="6996"/>
                    <a:pt x="1" y="9131"/>
                    <a:pt x="801" y="10766"/>
                  </a:cubicBezTo>
                  <a:cubicBezTo>
                    <a:pt x="1568" y="12400"/>
                    <a:pt x="3370" y="13501"/>
                    <a:pt x="5171" y="13568"/>
                  </a:cubicBezTo>
                  <a:cubicBezTo>
                    <a:pt x="4971" y="15436"/>
                    <a:pt x="6038" y="17604"/>
                    <a:pt x="8373" y="18371"/>
                  </a:cubicBezTo>
                  <a:cubicBezTo>
                    <a:pt x="8964" y="18557"/>
                    <a:pt x="9555" y="18642"/>
                    <a:pt x="10128" y="18642"/>
                  </a:cubicBezTo>
                  <a:cubicBezTo>
                    <a:pt x="11818" y="18642"/>
                    <a:pt x="13347" y="17900"/>
                    <a:pt x="14244" y="16804"/>
                  </a:cubicBezTo>
                  <a:cubicBezTo>
                    <a:pt x="14678" y="18104"/>
                    <a:pt x="15945" y="19105"/>
                    <a:pt x="17346" y="19239"/>
                  </a:cubicBezTo>
                  <a:cubicBezTo>
                    <a:pt x="17431" y="19247"/>
                    <a:pt x="17516" y="19251"/>
                    <a:pt x="17601" y="19251"/>
                  </a:cubicBezTo>
                  <a:cubicBezTo>
                    <a:pt x="18885" y="19251"/>
                    <a:pt x="20156" y="18328"/>
                    <a:pt x="20782" y="17170"/>
                  </a:cubicBezTo>
                  <a:cubicBezTo>
                    <a:pt x="21626" y="18661"/>
                    <a:pt x="23300" y="19606"/>
                    <a:pt x="25003" y="19606"/>
                  </a:cubicBezTo>
                  <a:cubicBezTo>
                    <a:pt x="25320" y="19606"/>
                    <a:pt x="25639" y="19573"/>
                    <a:pt x="25953" y="19505"/>
                  </a:cubicBezTo>
                  <a:cubicBezTo>
                    <a:pt x="27921" y="19072"/>
                    <a:pt x="29422" y="17170"/>
                    <a:pt x="29555" y="15169"/>
                  </a:cubicBezTo>
                  <a:cubicBezTo>
                    <a:pt x="29745" y="15201"/>
                    <a:pt x="29937" y="15216"/>
                    <a:pt x="30127" y="15216"/>
                  </a:cubicBezTo>
                  <a:cubicBezTo>
                    <a:pt x="32144" y="15216"/>
                    <a:pt x="34103" y="13508"/>
                    <a:pt x="34225" y="11466"/>
                  </a:cubicBezTo>
                  <a:cubicBezTo>
                    <a:pt x="34355" y="9267"/>
                    <a:pt x="32382" y="7224"/>
                    <a:pt x="30225" y="7224"/>
                  </a:cubicBezTo>
                  <a:cubicBezTo>
                    <a:pt x="30157" y="7224"/>
                    <a:pt x="30090" y="7226"/>
                    <a:pt x="30022" y="7230"/>
                  </a:cubicBezTo>
                  <a:cubicBezTo>
                    <a:pt x="30522" y="4895"/>
                    <a:pt x="29422" y="2560"/>
                    <a:pt x="27120" y="2026"/>
                  </a:cubicBezTo>
                  <a:cubicBezTo>
                    <a:pt x="26774" y="1940"/>
                    <a:pt x="26419" y="1899"/>
                    <a:pt x="26066" y="1899"/>
                  </a:cubicBezTo>
                  <a:cubicBezTo>
                    <a:pt x="25467" y="1899"/>
                    <a:pt x="24876" y="2016"/>
                    <a:pt x="24351" y="2226"/>
                  </a:cubicBezTo>
                  <a:cubicBezTo>
                    <a:pt x="24218" y="2060"/>
                    <a:pt x="24085" y="1859"/>
                    <a:pt x="23918" y="1726"/>
                  </a:cubicBezTo>
                  <a:cubicBezTo>
                    <a:pt x="23427" y="1282"/>
                    <a:pt x="22770" y="1057"/>
                    <a:pt x="22119" y="1057"/>
                  </a:cubicBezTo>
                  <a:cubicBezTo>
                    <a:pt x="21400" y="1057"/>
                    <a:pt x="20688" y="1332"/>
                    <a:pt x="20215" y="1893"/>
                  </a:cubicBezTo>
                  <a:cubicBezTo>
                    <a:pt x="19494" y="727"/>
                    <a:pt x="18148" y="0"/>
                    <a:pt x="167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 name="Google Shape;1221;p57"/>
          <p:cNvGrpSpPr/>
          <p:nvPr/>
        </p:nvGrpSpPr>
        <p:grpSpPr>
          <a:xfrm>
            <a:off x="2690751" y="1957647"/>
            <a:ext cx="335391" cy="437916"/>
            <a:chOff x="4972050" y="2595025"/>
            <a:chExt cx="858875" cy="1121425"/>
          </a:xfrm>
        </p:grpSpPr>
        <p:sp>
          <p:nvSpPr>
            <p:cNvPr id="1222" name="Google Shape;1222;p57"/>
            <p:cNvSpPr/>
            <p:nvPr/>
          </p:nvSpPr>
          <p:spPr>
            <a:xfrm>
              <a:off x="5188875" y="3126850"/>
              <a:ext cx="115100" cy="15680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57"/>
            <p:cNvSpPr/>
            <p:nvPr/>
          </p:nvSpPr>
          <p:spPr>
            <a:xfrm>
              <a:off x="5364000" y="3274450"/>
              <a:ext cx="115100" cy="15680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57"/>
            <p:cNvSpPr/>
            <p:nvPr/>
          </p:nvSpPr>
          <p:spPr>
            <a:xfrm>
              <a:off x="5205550" y="3440400"/>
              <a:ext cx="115100" cy="156800"/>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57"/>
            <p:cNvSpPr/>
            <p:nvPr/>
          </p:nvSpPr>
          <p:spPr>
            <a:xfrm>
              <a:off x="5589150" y="3373700"/>
              <a:ext cx="114275" cy="15680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57"/>
            <p:cNvSpPr/>
            <p:nvPr/>
          </p:nvSpPr>
          <p:spPr>
            <a:xfrm>
              <a:off x="5507425" y="3126850"/>
              <a:ext cx="114275" cy="156800"/>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57"/>
            <p:cNvSpPr/>
            <p:nvPr/>
          </p:nvSpPr>
          <p:spPr>
            <a:xfrm>
              <a:off x="5438225" y="3559650"/>
              <a:ext cx="114275" cy="15680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57"/>
            <p:cNvSpPr/>
            <p:nvPr/>
          </p:nvSpPr>
          <p:spPr>
            <a:xfrm>
              <a:off x="4972050" y="2595025"/>
              <a:ext cx="858875" cy="490175"/>
            </a:xfrm>
            <a:custGeom>
              <a:rect b="b" l="l" r="r" t="t"/>
              <a:pathLst>
                <a:path extrusionOk="0" h="19607" w="34355">
                  <a:moveTo>
                    <a:pt x="16795" y="0"/>
                  </a:moveTo>
                  <a:cubicBezTo>
                    <a:pt x="16521" y="0"/>
                    <a:pt x="16248" y="30"/>
                    <a:pt x="15979" y="92"/>
                  </a:cubicBezTo>
                  <a:cubicBezTo>
                    <a:pt x="14344" y="425"/>
                    <a:pt x="12977" y="2060"/>
                    <a:pt x="12776" y="3694"/>
                  </a:cubicBezTo>
                  <a:cubicBezTo>
                    <a:pt x="11983" y="2900"/>
                    <a:pt x="10860" y="2454"/>
                    <a:pt x="9732" y="2454"/>
                  </a:cubicBezTo>
                  <a:cubicBezTo>
                    <a:pt x="9296" y="2454"/>
                    <a:pt x="8859" y="2520"/>
                    <a:pt x="8440" y="2660"/>
                  </a:cubicBezTo>
                  <a:cubicBezTo>
                    <a:pt x="7306" y="3060"/>
                    <a:pt x="6372" y="3994"/>
                    <a:pt x="5905" y="5095"/>
                  </a:cubicBezTo>
                  <a:cubicBezTo>
                    <a:pt x="5398" y="4914"/>
                    <a:pt x="4838" y="4820"/>
                    <a:pt x="4282" y="4820"/>
                  </a:cubicBezTo>
                  <a:cubicBezTo>
                    <a:pt x="3301" y="4820"/>
                    <a:pt x="2328" y="5112"/>
                    <a:pt x="1669" y="5729"/>
                  </a:cubicBezTo>
                  <a:cubicBezTo>
                    <a:pt x="334" y="6996"/>
                    <a:pt x="1" y="9131"/>
                    <a:pt x="801" y="10766"/>
                  </a:cubicBezTo>
                  <a:cubicBezTo>
                    <a:pt x="1568" y="12400"/>
                    <a:pt x="3370" y="13501"/>
                    <a:pt x="5171" y="13568"/>
                  </a:cubicBezTo>
                  <a:cubicBezTo>
                    <a:pt x="4971" y="15436"/>
                    <a:pt x="6038" y="17604"/>
                    <a:pt x="8373" y="18371"/>
                  </a:cubicBezTo>
                  <a:cubicBezTo>
                    <a:pt x="8964" y="18557"/>
                    <a:pt x="9555" y="18642"/>
                    <a:pt x="10128" y="18642"/>
                  </a:cubicBezTo>
                  <a:cubicBezTo>
                    <a:pt x="11818" y="18642"/>
                    <a:pt x="13347" y="17900"/>
                    <a:pt x="14244" y="16804"/>
                  </a:cubicBezTo>
                  <a:cubicBezTo>
                    <a:pt x="14678" y="18104"/>
                    <a:pt x="15945" y="19105"/>
                    <a:pt x="17346" y="19239"/>
                  </a:cubicBezTo>
                  <a:cubicBezTo>
                    <a:pt x="17431" y="19247"/>
                    <a:pt x="17516" y="19251"/>
                    <a:pt x="17601" y="19251"/>
                  </a:cubicBezTo>
                  <a:cubicBezTo>
                    <a:pt x="18885" y="19251"/>
                    <a:pt x="20156" y="18328"/>
                    <a:pt x="20782" y="17170"/>
                  </a:cubicBezTo>
                  <a:cubicBezTo>
                    <a:pt x="21626" y="18661"/>
                    <a:pt x="23300" y="19606"/>
                    <a:pt x="25003" y="19606"/>
                  </a:cubicBezTo>
                  <a:cubicBezTo>
                    <a:pt x="25320" y="19606"/>
                    <a:pt x="25639" y="19573"/>
                    <a:pt x="25953" y="19505"/>
                  </a:cubicBezTo>
                  <a:cubicBezTo>
                    <a:pt x="27921" y="19072"/>
                    <a:pt x="29422" y="17170"/>
                    <a:pt x="29555" y="15169"/>
                  </a:cubicBezTo>
                  <a:cubicBezTo>
                    <a:pt x="29745" y="15201"/>
                    <a:pt x="29937" y="15216"/>
                    <a:pt x="30127" y="15216"/>
                  </a:cubicBezTo>
                  <a:cubicBezTo>
                    <a:pt x="32144" y="15216"/>
                    <a:pt x="34103" y="13508"/>
                    <a:pt x="34225" y="11466"/>
                  </a:cubicBezTo>
                  <a:cubicBezTo>
                    <a:pt x="34355" y="9267"/>
                    <a:pt x="32382" y="7224"/>
                    <a:pt x="30225" y="7224"/>
                  </a:cubicBezTo>
                  <a:cubicBezTo>
                    <a:pt x="30157" y="7224"/>
                    <a:pt x="30090" y="7226"/>
                    <a:pt x="30022" y="7230"/>
                  </a:cubicBezTo>
                  <a:cubicBezTo>
                    <a:pt x="30522" y="4895"/>
                    <a:pt x="29422" y="2560"/>
                    <a:pt x="27120" y="2026"/>
                  </a:cubicBezTo>
                  <a:cubicBezTo>
                    <a:pt x="26774" y="1940"/>
                    <a:pt x="26419" y="1899"/>
                    <a:pt x="26066" y="1899"/>
                  </a:cubicBezTo>
                  <a:cubicBezTo>
                    <a:pt x="25467" y="1899"/>
                    <a:pt x="24876" y="2016"/>
                    <a:pt x="24351" y="2226"/>
                  </a:cubicBezTo>
                  <a:cubicBezTo>
                    <a:pt x="24218" y="2060"/>
                    <a:pt x="24085" y="1859"/>
                    <a:pt x="23918" y="1726"/>
                  </a:cubicBezTo>
                  <a:cubicBezTo>
                    <a:pt x="23427" y="1282"/>
                    <a:pt x="22770" y="1057"/>
                    <a:pt x="22119" y="1057"/>
                  </a:cubicBezTo>
                  <a:cubicBezTo>
                    <a:pt x="21400" y="1057"/>
                    <a:pt x="20688" y="1332"/>
                    <a:pt x="20215" y="1893"/>
                  </a:cubicBezTo>
                  <a:cubicBezTo>
                    <a:pt x="19494" y="727"/>
                    <a:pt x="18148" y="0"/>
                    <a:pt x="167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2" name="Shape 1232"/>
        <p:cNvGrpSpPr/>
        <p:nvPr/>
      </p:nvGrpSpPr>
      <p:grpSpPr>
        <a:xfrm>
          <a:off x="0" y="0"/>
          <a:ext cx="0" cy="0"/>
          <a:chOff x="0" y="0"/>
          <a:chExt cx="0" cy="0"/>
        </a:xfrm>
      </p:grpSpPr>
      <p:sp>
        <p:nvSpPr>
          <p:cNvPr id="1233" name="Google Shape;1233;p58"/>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t>RECIPE</a:t>
            </a:r>
            <a:r>
              <a:rPr b="0" lang="en"/>
              <a:t> FOR A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endParaRPr/>
          </a:p>
        </p:txBody>
      </p:sp>
      <p:sp>
        <p:nvSpPr>
          <p:cNvPr id="1234" name="Google Shape;1234;p58"/>
          <p:cNvSpPr txBox="1"/>
          <p:nvPr/>
        </p:nvSpPr>
        <p:spPr>
          <a:xfrm>
            <a:off x="719850" y="2824806"/>
            <a:ext cx="3044700" cy="291600"/>
          </a:xfrm>
          <a:prstGeom prst="rect">
            <a:avLst/>
          </a:prstGeom>
          <a:noFill/>
          <a:ln>
            <a:noFill/>
          </a:ln>
        </p:spPr>
        <p:txBody>
          <a:bodyPr anchorCtr="0" anchor="t" bIns="0" lIns="182875" spcFirstLastPara="1" rIns="91425" wrap="square" tIns="16400">
            <a:noAutofit/>
          </a:bodyPr>
          <a:lstStyle/>
          <a:p>
            <a:pPr indent="0" lvl="0" marL="0" marR="0" rtl="0" algn="r">
              <a:lnSpc>
                <a:spcPct val="100000"/>
              </a:lnSpc>
              <a:spcBef>
                <a:spcPts val="100"/>
              </a:spcBef>
              <a:spcAft>
                <a:spcPts val="0"/>
              </a:spcAft>
              <a:buNone/>
            </a:pPr>
            <a:r>
              <a:rPr lang="en">
                <a:solidFill>
                  <a:schemeClr val="dk1"/>
                </a:solidFill>
                <a:latin typeface="Barlow"/>
                <a:ea typeface="Barlow"/>
                <a:cs typeface="Barlow"/>
                <a:sym typeface="Barlow"/>
              </a:rPr>
              <a:t>Mercury is the smallest planet</a:t>
            </a:r>
            <a:endParaRPr>
              <a:solidFill>
                <a:schemeClr val="dk1"/>
              </a:solidFill>
              <a:latin typeface="Barlow"/>
              <a:ea typeface="Barlow"/>
              <a:cs typeface="Barlow"/>
              <a:sym typeface="Barlow"/>
            </a:endParaRPr>
          </a:p>
        </p:txBody>
      </p:sp>
      <p:sp>
        <p:nvSpPr>
          <p:cNvPr id="1235" name="Google Shape;1235;p58"/>
          <p:cNvSpPr txBox="1"/>
          <p:nvPr/>
        </p:nvSpPr>
        <p:spPr>
          <a:xfrm>
            <a:off x="719850" y="1898186"/>
            <a:ext cx="3044700" cy="291600"/>
          </a:xfrm>
          <a:prstGeom prst="rect">
            <a:avLst/>
          </a:prstGeom>
          <a:noFill/>
          <a:ln>
            <a:noFill/>
          </a:ln>
        </p:spPr>
        <p:txBody>
          <a:bodyPr anchorCtr="0" anchor="t" bIns="0" lIns="182875" spcFirstLastPara="1" rIns="91425" wrap="square" tIns="16400">
            <a:noAutofit/>
          </a:bodyPr>
          <a:lstStyle/>
          <a:p>
            <a:pPr indent="0" lvl="0" marL="0" marR="0" rtl="0" algn="r">
              <a:lnSpc>
                <a:spcPct val="100000"/>
              </a:lnSpc>
              <a:spcBef>
                <a:spcPts val="100"/>
              </a:spcBef>
              <a:spcAft>
                <a:spcPts val="0"/>
              </a:spcAft>
              <a:buNone/>
            </a:pPr>
            <a:r>
              <a:rPr lang="en">
                <a:solidFill>
                  <a:schemeClr val="dk1"/>
                </a:solidFill>
                <a:latin typeface="Barlow"/>
                <a:ea typeface="Barlow"/>
                <a:cs typeface="Barlow"/>
                <a:sym typeface="Barlow"/>
              </a:rPr>
              <a:t>Venus has a beautiful name</a:t>
            </a:r>
            <a:endParaRPr>
              <a:solidFill>
                <a:schemeClr val="dk1"/>
              </a:solidFill>
              <a:latin typeface="Barlow"/>
              <a:ea typeface="Barlow"/>
              <a:cs typeface="Barlow"/>
              <a:sym typeface="Barlow"/>
            </a:endParaRPr>
          </a:p>
        </p:txBody>
      </p:sp>
      <p:sp>
        <p:nvSpPr>
          <p:cNvPr id="1236" name="Google Shape;1236;p58"/>
          <p:cNvSpPr txBox="1"/>
          <p:nvPr/>
        </p:nvSpPr>
        <p:spPr>
          <a:xfrm>
            <a:off x="2659292" y="1496475"/>
            <a:ext cx="1105200" cy="401700"/>
          </a:xfrm>
          <a:prstGeom prst="rect">
            <a:avLst/>
          </a:prstGeom>
          <a:noFill/>
          <a:ln>
            <a:noFill/>
          </a:ln>
        </p:spPr>
        <p:txBody>
          <a:bodyPr anchorCtr="0" anchor="ctr" bIns="0" lIns="91425" spcFirstLastPara="1" rIns="91425" wrap="square" tIns="0">
            <a:noAutofit/>
          </a:bodyPr>
          <a:lstStyle/>
          <a:p>
            <a:pPr indent="0" lvl="0" marL="0" rtl="0" algn="r">
              <a:spcBef>
                <a:spcPts val="0"/>
              </a:spcBef>
              <a:spcAft>
                <a:spcPts val="0"/>
              </a:spcAft>
              <a:buNone/>
            </a:pPr>
            <a:r>
              <a:rPr b="1" lang="en" sz="2000">
                <a:solidFill>
                  <a:schemeClr val="accent2"/>
                </a:solidFill>
                <a:latin typeface="Montserrat"/>
                <a:ea typeface="Montserrat"/>
                <a:cs typeface="Montserrat"/>
                <a:sym typeface="Montserrat"/>
              </a:rPr>
              <a:t>MAGIC</a:t>
            </a:r>
            <a:endParaRPr b="1" sz="2000">
              <a:solidFill>
                <a:schemeClr val="accent2"/>
              </a:solidFill>
              <a:latin typeface="Montserrat"/>
              <a:ea typeface="Montserrat"/>
              <a:cs typeface="Montserrat"/>
              <a:sym typeface="Montserrat"/>
            </a:endParaRPr>
          </a:p>
        </p:txBody>
      </p:sp>
      <p:sp>
        <p:nvSpPr>
          <p:cNvPr id="1237" name="Google Shape;1237;p58"/>
          <p:cNvSpPr txBox="1"/>
          <p:nvPr/>
        </p:nvSpPr>
        <p:spPr>
          <a:xfrm>
            <a:off x="2439524" y="2423108"/>
            <a:ext cx="1325100" cy="401700"/>
          </a:xfrm>
          <a:prstGeom prst="rect">
            <a:avLst/>
          </a:prstGeom>
          <a:noFill/>
          <a:ln>
            <a:noFill/>
          </a:ln>
        </p:spPr>
        <p:txBody>
          <a:bodyPr anchorCtr="0" anchor="ctr" bIns="0" lIns="91425" spcFirstLastPara="1" rIns="91425" wrap="square" tIns="0">
            <a:noAutofit/>
          </a:bodyPr>
          <a:lstStyle/>
          <a:p>
            <a:pPr indent="0" lvl="0" marL="0" rtl="0" algn="r">
              <a:spcBef>
                <a:spcPts val="0"/>
              </a:spcBef>
              <a:spcAft>
                <a:spcPts val="0"/>
              </a:spcAft>
              <a:buNone/>
            </a:pPr>
            <a:r>
              <a:rPr b="1" lang="en" sz="2000">
                <a:solidFill>
                  <a:schemeClr val="dk2"/>
                </a:solidFill>
                <a:latin typeface="Montserrat"/>
                <a:ea typeface="Montserrat"/>
                <a:cs typeface="Montserrat"/>
                <a:sym typeface="Montserrat"/>
              </a:rPr>
              <a:t>CLOUDS</a:t>
            </a:r>
            <a:endParaRPr b="1" sz="2000">
              <a:solidFill>
                <a:schemeClr val="dk2"/>
              </a:solidFill>
              <a:latin typeface="Montserrat"/>
              <a:ea typeface="Montserrat"/>
              <a:cs typeface="Montserrat"/>
              <a:sym typeface="Montserrat"/>
            </a:endParaRPr>
          </a:p>
        </p:txBody>
      </p:sp>
      <p:sp>
        <p:nvSpPr>
          <p:cNvPr id="1238" name="Google Shape;1238;p58"/>
          <p:cNvSpPr txBox="1"/>
          <p:nvPr/>
        </p:nvSpPr>
        <p:spPr>
          <a:xfrm>
            <a:off x="774930" y="3751426"/>
            <a:ext cx="2989500" cy="291600"/>
          </a:xfrm>
          <a:prstGeom prst="rect">
            <a:avLst/>
          </a:prstGeom>
          <a:noFill/>
          <a:ln>
            <a:noFill/>
          </a:ln>
        </p:spPr>
        <p:txBody>
          <a:bodyPr anchorCtr="0" anchor="t" bIns="0" lIns="91425" spcFirstLastPara="1" rIns="91425" wrap="square" tIns="16400">
            <a:noAutofit/>
          </a:bodyPr>
          <a:lstStyle/>
          <a:p>
            <a:pPr indent="0" lvl="0" marL="0" marR="0" rtl="0" algn="r">
              <a:lnSpc>
                <a:spcPct val="100000"/>
              </a:lnSpc>
              <a:spcBef>
                <a:spcPts val="100"/>
              </a:spcBef>
              <a:spcAft>
                <a:spcPts val="0"/>
              </a:spcAft>
              <a:buNone/>
            </a:pPr>
            <a:r>
              <a:rPr lang="en">
                <a:solidFill>
                  <a:schemeClr val="dk1"/>
                </a:solidFill>
                <a:latin typeface="Barlow"/>
                <a:ea typeface="Barlow"/>
                <a:cs typeface="Barlow"/>
                <a:sym typeface="Barlow"/>
              </a:rPr>
              <a:t>Neptune is very far away from us</a:t>
            </a:r>
            <a:endParaRPr>
              <a:solidFill>
                <a:schemeClr val="dk1"/>
              </a:solidFill>
              <a:latin typeface="Barlow"/>
              <a:ea typeface="Barlow"/>
              <a:cs typeface="Barlow"/>
              <a:sym typeface="Barlow"/>
            </a:endParaRPr>
          </a:p>
        </p:txBody>
      </p:sp>
      <p:sp>
        <p:nvSpPr>
          <p:cNvPr id="1239" name="Google Shape;1239;p58"/>
          <p:cNvSpPr txBox="1"/>
          <p:nvPr/>
        </p:nvSpPr>
        <p:spPr>
          <a:xfrm>
            <a:off x="2439524" y="3349728"/>
            <a:ext cx="1325100" cy="401700"/>
          </a:xfrm>
          <a:prstGeom prst="rect">
            <a:avLst/>
          </a:prstGeom>
          <a:noFill/>
          <a:ln>
            <a:noFill/>
          </a:ln>
        </p:spPr>
        <p:txBody>
          <a:bodyPr anchorCtr="0" anchor="ctr" bIns="0" lIns="91425" spcFirstLastPara="1" rIns="91425" wrap="square" tIns="0">
            <a:noAutofit/>
          </a:bodyPr>
          <a:lstStyle/>
          <a:p>
            <a:pPr indent="0" lvl="0" marL="0" rtl="0" algn="r">
              <a:spcBef>
                <a:spcPts val="0"/>
              </a:spcBef>
              <a:spcAft>
                <a:spcPts val="0"/>
              </a:spcAft>
              <a:buNone/>
            </a:pPr>
            <a:r>
              <a:rPr b="1" lang="en" sz="2000">
                <a:solidFill>
                  <a:schemeClr val="dk1"/>
                </a:solidFill>
                <a:latin typeface="Montserrat"/>
                <a:ea typeface="Montserrat"/>
                <a:cs typeface="Montserrat"/>
                <a:sym typeface="Montserrat"/>
              </a:rPr>
              <a:t>WATER</a:t>
            </a:r>
            <a:endParaRPr b="1" sz="2000">
              <a:solidFill>
                <a:schemeClr val="dk1"/>
              </a:solidFill>
              <a:latin typeface="Montserrat"/>
              <a:ea typeface="Montserrat"/>
              <a:cs typeface="Montserrat"/>
              <a:sym typeface="Montserrat"/>
            </a:endParaRPr>
          </a:p>
        </p:txBody>
      </p:sp>
      <p:pic>
        <p:nvPicPr>
          <p:cNvPr id="1240" name="Google Shape;1240;p58"/>
          <p:cNvPicPr preferRelativeResize="0"/>
          <p:nvPr/>
        </p:nvPicPr>
        <p:blipFill>
          <a:blip r:embed="rId3">
            <a:alphaModFix/>
          </a:blip>
          <a:stretch>
            <a:fillRect/>
          </a:stretch>
        </p:blipFill>
        <p:spPr>
          <a:xfrm rot="1030407">
            <a:off x="4627273" y="1769332"/>
            <a:ext cx="3407248" cy="1608882"/>
          </a:xfrm>
          <a:prstGeom prst="rect">
            <a:avLst/>
          </a:prstGeom>
          <a:noFill/>
          <a:ln>
            <a:noFill/>
          </a:ln>
        </p:spPr>
      </p:pic>
      <p:pic>
        <p:nvPicPr>
          <p:cNvPr id="1241" name="Google Shape;1241;p58"/>
          <p:cNvPicPr preferRelativeResize="0"/>
          <p:nvPr/>
        </p:nvPicPr>
        <p:blipFill>
          <a:blip r:embed="rId4">
            <a:alphaModFix/>
          </a:blip>
          <a:stretch>
            <a:fillRect/>
          </a:stretch>
        </p:blipFill>
        <p:spPr>
          <a:xfrm>
            <a:off x="4273772" y="2179849"/>
            <a:ext cx="1576273" cy="1072248"/>
          </a:xfrm>
          <a:prstGeom prst="rect">
            <a:avLst/>
          </a:prstGeom>
          <a:noFill/>
          <a:ln>
            <a:noFill/>
          </a:ln>
        </p:spPr>
      </p:pic>
      <p:pic>
        <p:nvPicPr>
          <p:cNvPr id="1242" name="Google Shape;1242;p58"/>
          <p:cNvPicPr preferRelativeResize="0"/>
          <p:nvPr/>
        </p:nvPicPr>
        <p:blipFill>
          <a:blip r:embed="rId5">
            <a:alphaModFix/>
          </a:blip>
          <a:stretch>
            <a:fillRect/>
          </a:stretch>
        </p:blipFill>
        <p:spPr>
          <a:xfrm>
            <a:off x="5929449" y="2947042"/>
            <a:ext cx="2494551" cy="1332007"/>
          </a:xfrm>
          <a:prstGeom prst="rect">
            <a:avLst/>
          </a:prstGeom>
          <a:noFill/>
          <a:ln>
            <a:noFill/>
          </a:ln>
        </p:spPr>
      </p:pic>
      <p:sp>
        <p:nvSpPr>
          <p:cNvPr id="1243" name="Google Shape;1243;p58"/>
          <p:cNvSpPr/>
          <p:nvPr/>
        </p:nvSpPr>
        <p:spPr>
          <a:xfrm>
            <a:off x="7924269" y="1851313"/>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58"/>
          <p:cNvSpPr/>
          <p:nvPr/>
        </p:nvSpPr>
        <p:spPr>
          <a:xfrm>
            <a:off x="7567338" y="1530775"/>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58"/>
          <p:cNvSpPr/>
          <p:nvPr/>
        </p:nvSpPr>
        <p:spPr>
          <a:xfrm>
            <a:off x="1297919" y="1622725"/>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58"/>
          <p:cNvSpPr/>
          <p:nvPr/>
        </p:nvSpPr>
        <p:spPr>
          <a:xfrm>
            <a:off x="1123670" y="1406312"/>
            <a:ext cx="174251" cy="142408"/>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47" name="Google Shape;1247;p58"/>
          <p:cNvCxnSpPr/>
          <p:nvPr/>
        </p:nvCxnSpPr>
        <p:spPr>
          <a:xfrm>
            <a:off x="3764492" y="1697325"/>
            <a:ext cx="1112400" cy="4623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1248" name="Google Shape;1248;p58"/>
          <p:cNvCxnSpPr>
            <a:stCxn id="1237" idx="3"/>
          </p:cNvCxnSpPr>
          <p:nvPr/>
        </p:nvCxnSpPr>
        <p:spPr>
          <a:xfrm>
            <a:off x="3764624" y="2623958"/>
            <a:ext cx="567900" cy="293100"/>
          </a:xfrm>
          <a:prstGeom prst="curvedConnector3">
            <a:avLst>
              <a:gd fmla="val 50000" name="adj1"/>
            </a:avLst>
          </a:prstGeom>
          <a:noFill/>
          <a:ln cap="flat" cmpd="sng" w="28575">
            <a:solidFill>
              <a:schemeClr val="dk2"/>
            </a:solidFill>
            <a:prstDash val="solid"/>
            <a:round/>
            <a:headEnd len="med" w="med" type="none"/>
            <a:tailEnd len="med" w="med" type="none"/>
          </a:ln>
        </p:spPr>
      </p:cxnSp>
      <p:cxnSp>
        <p:nvCxnSpPr>
          <p:cNvPr id="1249" name="Google Shape;1249;p58"/>
          <p:cNvCxnSpPr>
            <a:stCxn id="1239" idx="3"/>
          </p:cNvCxnSpPr>
          <p:nvPr/>
        </p:nvCxnSpPr>
        <p:spPr>
          <a:xfrm>
            <a:off x="3764624" y="3550578"/>
            <a:ext cx="946500" cy="202800"/>
          </a:xfrm>
          <a:prstGeom prst="curvedConnector3">
            <a:avLst>
              <a:gd fmla="val 50000" name="adj1"/>
            </a:avLst>
          </a:prstGeom>
          <a:noFill/>
          <a:ln cap="flat" cmpd="sng" w="28575">
            <a:solidFill>
              <a:schemeClr val="dk1"/>
            </a:solidFill>
            <a:prstDash val="solid"/>
            <a:round/>
            <a:headEnd len="med" w="med" type="none"/>
            <a:tailEnd len="med" w="med" type="none"/>
          </a:ln>
        </p:spPr>
      </p:cxnSp>
      <p:sp>
        <p:nvSpPr>
          <p:cNvPr id="1250" name="Google Shape;1250;p58"/>
          <p:cNvSpPr/>
          <p:nvPr/>
        </p:nvSpPr>
        <p:spPr>
          <a:xfrm>
            <a:off x="4798023" y="2116877"/>
            <a:ext cx="133169" cy="108862"/>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58"/>
          <p:cNvSpPr/>
          <p:nvPr/>
        </p:nvSpPr>
        <p:spPr>
          <a:xfrm>
            <a:off x="4273773" y="2874277"/>
            <a:ext cx="133169" cy="108862"/>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58"/>
          <p:cNvSpPr/>
          <p:nvPr/>
        </p:nvSpPr>
        <p:spPr>
          <a:xfrm>
            <a:off x="4601598" y="3694777"/>
            <a:ext cx="133169" cy="108862"/>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3" name="Google Shape;1253;p58"/>
          <p:cNvGrpSpPr/>
          <p:nvPr/>
        </p:nvGrpSpPr>
        <p:grpSpPr>
          <a:xfrm>
            <a:off x="4734763" y="3301075"/>
            <a:ext cx="530501" cy="676976"/>
            <a:chOff x="4734763" y="3301075"/>
            <a:chExt cx="530501" cy="676976"/>
          </a:xfrm>
        </p:grpSpPr>
        <p:sp>
          <p:nvSpPr>
            <p:cNvPr id="1254" name="Google Shape;1254;p58"/>
            <p:cNvSpPr/>
            <p:nvPr/>
          </p:nvSpPr>
          <p:spPr>
            <a:xfrm>
              <a:off x="4734763" y="3301075"/>
              <a:ext cx="118668" cy="161661"/>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58"/>
            <p:cNvSpPr/>
            <p:nvPr/>
          </p:nvSpPr>
          <p:spPr>
            <a:xfrm>
              <a:off x="4915317" y="3453251"/>
              <a:ext cx="118668" cy="161661"/>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58"/>
            <p:cNvSpPr/>
            <p:nvPr/>
          </p:nvSpPr>
          <p:spPr>
            <a:xfrm>
              <a:off x="4751955" y="3624345"/>
              <a:ext cx="118668" cy="161661"/>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58"/>
            <p:cNvSpPr/>
            <p:nvPr/>
          </p:nvSpPr>
          <p:spPr>
            <a:xfrm>
              <a:off x="5147446" y="3555578"/>
              <a:ext cx="117818" cy="161661"/>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58"/>
            <p:cNvSpPr/>
            <p:nvPr/>
          </p:nvSpPr>
          <p:spPr>
            <a:xfrm>
              <a:off x="5063188" y="3301075"/>
              <a:ext cx="117818" cy="161661"/>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58"/>
            <p:cNvSpPr/>
            <p:nvPr/>
          </p:nvSpPr>
          <p:spPr>
            <a:xfrm>
              <a:off x="4923530" y="3816042"/>
              <a:ext cx="117818" cy="161661"/>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58"/>
            <p:cNvSpPr/>
            <p:nvPr/>
          </p:nvSpPr>
          <p:spPr>
            <a:xfrm>
              <a:off x="5147446" y="3816390"/>
              <a:ext cx="117818" cy="161661"/>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4" name="Shape 1264"/>
        <p:cNvGrpSpPr/>
        <p:nvPr/>
      </p:nvGrpSpPr>
      <p:grpSpPr>
        <a:xfrm>
          <a:off x="0" y="0"/>
          <a:ext cx="0" cy="0"/>
          <a:chOff x="0" y="0"/>
          <a:chExt cx="0" cy="0"/>
        </a:xfrm>
      </p:grpSpPr>
      <p:grpSp>
        <p:nvGrpSpPr>
          <p:cNvPr id="1265" name="Google Shape;1265;p59"/>
          <p:cNvGrpSpPr/>
          <p:nvPr/>
        </p:nvGrpSpPr>
        <p:grpSpPr>
          <a:xfrm>
            <a:off x="1403601" y="1939575"/>
            <a:ext cx="6332774" cy="2268925"/>
            <a:chOff x="1403601" y="1939575"/>
            <a:chExt cx="6332774" cy="2268925"/>
          </a:xfrm>
        </p:grpSpPr>
        <p:pic>
          <p:nvPicPr>
            <p:cNvPr id="1266" name="Google Shape;1266;p59"/>
            <p:cNvPicPr preferRelativeResize="0"/>
            <p:nvPr/>
          </p:nvPicPr>
          <p:blipFill>
            <a:blip r:embed="rId3">
              <a:alphaModFix/>
            </a:blip>
            <a:stretch>
              <a:fillRect/>
            </a:stretch>
          </p:blipFill>
          <p:spPr>
            <a:xfrm rot="5400000">
              <a:off x="4402737" y="874875"/>
              <a:ext cx="338528" cy="6328723"/>
            </a:xfrm>
            <a:prstGeom prst="rect">
              <a:avLst/>
            </a:prstGeom>
            <a:noFill/>
            <a:ln>
              <a:noFill/>
            </a:ln>
          </p:spPr>
        </p:pic>
        <p:pic>
          <p:nvPicPr>
            <p:cNvPr id="1267" name="Google Shape;1267;p59"/>
            <p:cNvPicPr preferRelativeResize="0"/>
            <p:nvPr/>
          </p:nvPicPr>
          <p:blipFill>
            <a:blip r:embed="rId4">
              <a:alphaModFix/>
            </a:blip>
            <a:stretch>
              <a:fillRect/>
            </a:stretch>
          </p:blipFill>
          <p:spPr>
            <a:xfrm rot="5400000">
              <a:off x="4402749" y="-1055523"/>
              <a:ext cx="338528" cy="6328724"/>
            </a:xfrm>
            <a:prstGeom prst="rect">
              <a:avLst/>
            </a:prstGeom>
            <a:noFill/>
            <a:ln>
              <a:noFill/>
            </a:ln>
          </p:spPr>
        </p:pic>
        <p:pic>
          <p:nvPicPr>
            <p:cNvPr id="1268" name="Google Shape;1268;p59"/>
            <p:cNvPicPr preferRelativeResize="0"/>
            <p:nvPr/>
          </p:nvPicPr>
          <p:blipFill>
            <a:blip r:embed="rId5">
              <a:alphaModFix/>
            </a:blip>
            <a:stretch>
              <a:fillRect/>
            </a:stretch>
          </p:blipFill>
          <p:spPr>
            <a:xfrm rot="5400000">
              <a:off x="4402737" y="567455"/>
              <a:ext cx="338528" cy="6328725"/>
            </a:xfrm>
            <a:prstGeom prst="rect">
              <a:avLst/>
            </a:prstGeom>
            <a:noFill/>
            <a:ln>
              <a:noFill/>
            </a:ln>
          </p:spPr>
        </p:pic>
        <p:pic>
          <p:nvPicPr>
            <p:cNvPr id="1269" name="Google Shape;1269;p59"/>
            <p:cNvPicPr preferRelativeResize="0"/>
            <p:nvPr/>
          </p:nvPicPr>
          <p:blipFill>
            <a:blip r:embed="rId6">
              <a:alphaModFix/>
            </a:blip>
            <a:stretch>
              <a:fillRect/>
            </a:stretch>
          </p:blipFill>
          <p:spPr>
            <a:xfrm rot="5400000">
              <a:off x="4402737" y="250887"/>
              <a:ext cx="338528" cy="6328723"/>
            </a:xfrm>
            <a:prstGeom prst="rect">
              <a:avLst/>
            </a:prstGeom>
            <a:noFill/>
            <a:ln>
              <a:noFill/>
            </a:ln>
          </p:spPr>
        </p:pic>
        <p:pic>
          <p:nvPicPr>
            <p:cNvPr id="1270" name="Google Shape;1270;p59"/>
            <p:cNvPicPr preferRelativeResize="0"/>
            <p:nvPr/>
          </p:nvPicPr>
          <p:blipFill>
            <a:blip r:embed="rId7">
              <a:alphaModFix/>
            </a:blip>
            <a:stretch>
              <a:fillRect/>
            </a:stretch>
          </p:blipFill>
          <p:spPr>
            <a:xfrm rot="5400000">
              <a:off x="4402748" y="-403167"/>
              <a:ext cx="338528" cy="6328726"/>
            </a:xfrm>
            <a:prstGeom prst="rect">
              <a:avLst/>
            </a:prstGeom>
            <a:noFill/>
            <a:ln>
              <a:noFill/>
            </a:ln>
          </p:spPr>
        </p:pic>
        <p:pic>
          <p:nvPicPr>
            <p:cNvPr id="1271" name="Google Shape;1271;p59"/>
            <p:cNvPicPr preferRelativeResize="0"/>
            <p:nvPr/>
          </p:nvPicPr>
          <p:blipFill>
            <a:blip r:embed="rId8">
              <a:alphaModFix/>
            </a:blip>
            <a:stretch>
              <a:fillRect/>
            </a:stretch>
          </p:blipFill>
          <p:spPr>
            <a:xfrm rot="5400000">
              <a:off x="4404012" y="-734461"/>
              <a:ext cx="335999" cy="6328726"/>
            </a:xfrm>
            <a:prstGeom prst="rect">
              <a:avLst/>
            </a:prstGeom>
            <a:noFill/>
            <a:ln>
              <a:noFill/>
            </a:ln>
          </p:spPr>
        </p:pic>
        <p:pic>
          <p:nvPicPr>
            <p:cNvPr id="1272" name="Google Shape;1272;p59"/>
            <p:cNvPicPr preferRelativeResize="0"/>
            <p:nvPr/>
          </p:nvPicPr>
          <p:blipFill>
            <a:blip r:embed="rId9">
              <a:alphaModFix/>
            </a:blip>
            <a:stretch>
              <a:fillRect/>
            </a:stretch>
          </p:blipFill>
          <p:spPr>
            <a:xfrm rot="5400000">
              <a:off x="4398699" y="-67836"/>
              <a:ext cx="338528" cy="6328724"/>
            </a:xfrm>
            <a:prstGeom prst="rect">
              <a:avLst/>
            </a:prstGeom>
            <a:noFill/>
            <a:ln>
              <a:noFill/>
            </a:ln>
          </p:spPr>
        </p:pic>
      </p:grpSp>
      <p:sp>
        <p:nvSpPr>
          <p:cNvPr id="1273" name="Google Shape;1273;p59"/>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t>THE COLORS OF THE</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endParaRPr/>
          </a:p>
        </p:txBody>
      </p:sp>
      <p:sp>
        <p:nvSpPr>
          <p:cNvPr id="1274" name="Google Shape;1274;p59"/>
          <p:cNvSpPr/>
          <p:nvPr/>
        </p:nvSpPr>
        <p:spPr>
          <a:xfrm>
            <a:off x="4695240" y="4317862"/>
            <a:ext cx="298795" cy="241437"/>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59"/>
          <p:cNvSpPr txBox="1"/>
          <p:nvPr>
            <p:ph idx="4294967295" type="title"/>
          </p:nvPr>
        </p:nvSpPr>
        <p:spPr>
          <a:xfrm>
            <a:off x="1973854" y="4387175"/>
            <a:ext cx="2207700" cy="20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RAINBOW COLOR</a:t>
            </a:r>
            <a:endParaRPr sz="1400"/>
          </a:p>
        </p:txBody>
      </p:sp>
      <p:sp>
        <p:nvSpPr>
          <p:cNvPr id="1276" name="Google Shape;1276;p59"/>
          <p:cNvSpPr txBox="1"/>
          <p:nvPr>
            <p:ph idx="4294967295" type="title"/>
          </p:nvPr>
        </p:nvSpPr>
        <p:spPr>
          <a:xfrm>
            <a:off x="5032375" y="4387175"/>
            <a:ext cx="2530500" cy="20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NO RAINBOW COLOR</a:t>
            </a:r>
            <a:endParaRPr sz="1400"/>
          </a:p>
        </p:txBody>
      </p:sp>
      <p:sp>
        <p:nvSpPr>
          <p:cNvPr id="1277" name="Google Shape;1277;p59"/>
          <p:cNvSpPr/>
          <p:nvPr/>
        </p:nvSpPr>
        <p:spPr>
          <a:xfrm>
            <a:off x="6711874" y="2962808"/>
            <a:ext cx="298795" cy="241437"/>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8" name="Google Shape;1278;p59"/>
          <p:cNvGrpSpPr/>
          <p:nvPr/>
        </p:nvGrpSpPr>
        <p:grpSpPr>
          <a:xfrm>
            <a:off x="1536380" y="4369360"/>
            <a:ext cx="437481" cy="239020"/>
            <a:chOff x="1771425" y="2630650"/>
            <a:chExt cx="1922150" cy="1050175"/>
          </a:xfrm>
        </p:grpSpPr>
        <p:sp>
          <p:nvSpPr>
            <p:cNvPr id="1279" name="Google Shape;1279;p59"/>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59"/>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59"/>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59"/>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59"/>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59"/>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59"/>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59"/>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 name="Google Shape;1287;p59"/>
          <p:cNvGrpSpPr/>
          <p:nvPr/>
        </p:nvGrpSpPr>
        <p:grpSpPr>
          <a:xfrm>
            <a:off x="6642530" y="1995648"/>
            <a:ext cx="437481" cy="239020"/>
            <a:chOff x="1771425" y="2630650"/>
            <a:chExt cx="1922150" cy="1050175"/>
          </a:xfrm>
        </p:grpSpPr>
        <p:sp>
          <p:nvSpPr>
            <p:cNvPr id="1288" name="Google Shape;1288;p59"/>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59"/>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9"/>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9"/>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59"/>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59"/>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59"/>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59"/>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 name="Google Shape;1296;p59"/>
          <p:cNvGrpSpPr/>
          <p:nvPr/>
        </p:nvGrpSpPr>
        <p:grpSpPr>
          <a:xfrm>
            <a:off x="6642530" y="2318434"/>
            <a:ext cx="437481" cy="239020"/>
            <a:chOff x="1771425" y="2630650"/>
            <a:chExt cx="1922150" cy="1050175"/>
          </a:xfrm>
        </p:grpSpPr>
        <p:sp>
          <p:nvSpPr>
            <p:cNvPr id="1297" name="Google Shape;1297;p59"/>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59"/>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59"/>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59"/>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59"/>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59"/>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59"/>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59"/>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 name="Google Shape;1305;p59"/>
          <p:cNvGrpSpPr/>
          <p:nvPr/>
        </p:nvGrpSpPr>
        <p:grpSpPr>
          <a:xfrm>
            <a:off x="6642530" y="2641221"/>
            <a:ext cx="437481" cy="239020"/>
            <a:chOff x="1771425" y="2630650"/>
            <a:chExt cx="1922150" cy="1050175"/>
          </a:xfrm>
        </p:grpSpPr>
        <p:sp>
          <p:nvSpPr>
            <p:cNvPr id="1306" name="Google Shape;1306;p59"/>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59"/>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59"/>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59"/>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59"/>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59"/>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59"/>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59"/>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 name="Google Shape;1314;p59"/>
          <p:cNvGrpSpPr/>
          <p:nvPr/>
        </p:nvGrpSpPr>
        <p:grpSpPr>
          <a:xfrm>
            <a:off x="6642530" y="3288012"/>
            <a:ext cx="437481" cy="239020"/>
            <a:chOff x="1771425" y="2630650"/>
            <a:chExt cx="1922150" cy="1050175"/>
          </a:xfrm>
        </p:grpSpPr>
        <p:sp>
          <p:nvSpPr>
            <p:cNvPr id="1315" name="Google Shape;1315;p59"/>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59"/>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59"/>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59"/>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59"/>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59"/>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59"/>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59"/>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 name="Google Shape;1323;p59"/>
          <p:cNvGrpSpPr/>
          <p:nvPr/>
        </p:nvGrpSpPr>
        <p:grpSpPr>
          <a:xfrm>
            <a:off x="6642530" y="3610799"/>
            <a:ext cx="437481" cy="239020"/>
            <a:chOff x="1771425" y="2630650"/>
            <a:chExt cx="1922150" cy="1050175"/>
          </a:xfrm>
        </p:grpSpPr>
        <p:sp>
          <p:nvSpPr>
            <p:cNvPr id="1324" name="Google Shape;1324;p59"/>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59"/>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59"/>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59"/>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59"/>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59"/>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59"/>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59"/>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 name="Google Shape;1332;p59"/>
          <p:cNvGrpSpPr/>
          <p:nvPr/>
        </p:nvGrpSpPr>
        <p:grpSpPr>
          <a:xfrm>
            <a:off x="6642530" y="3933585"/>
            <a:ext cx="437481" cy="239020"/>
            <a:chOff x="1771425" y="2630650"/>
            <a:chExt cx="1922150" cy="1050175"/>
          </a:xfrm>
        </p:grpSpPr>
        <p:sp>
          <p:nvSpPr>
            <p:cNvPr id="1333" name="Google Shape;1333;p59"/>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9"/>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59"/>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59"/>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59"/>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59"/>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59"/>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59"/>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341" name="Google Shape;1341;p59"/>
          <p:cNvGraphicFramePr/>
          <p:nvPr/>
        </p:nvGraphicFramePr>
        <p:xfrm>
          <a:off x="1403600" y="1502518"/>
          <a:ext cx="3000000" cy="3000000"/>
        </p:xfrm>
        <a:graphic>
          <a:graphicData uri="http://schemas.openxmlformats.org/drawingml/2006/table">
            <a:tbl>
              <a:tblPr bandRow="1" firstRow="1">
                <a:noFill/>
                <a:tableStyleId>{5996DE83-BFA7-45EB-A905-0480A236ECAC}</a:tableStyleId>
              </a:tblPr>
              <a:tblGrid>
                <a:gridCol w="1528500"/>
                <a:gridCol w="1564800"/>
                <a:gridCol w="1455675"/>
                <a:gridCol w="1787825"/>
              </a:tblGrid>
              <a:tr h="443025">
                <a:tc>
                  <a:txBody>
                    <a:bodyPr/>
                    <a:lstStyle/>
                    <a:p>
                      <a:pPr indent="0" lvl="0" marL="0" marR="0" rtl="0" algn="ctr">
                        <a:lnSpc>
                          <a:spcPct val="100000"/>
                        </a:lnSpc>
                        <a:spcBef>
                          <a:spcPts val="0"/>
                        </a:spcBef>
                        <a:spcAft>
                          <a:spcPts val="0"/>
                        </a:spcAft>
                        <a:buNone/>
                      </a:pPr>
                      <a:r>
                        <a:rPr b="1" lang="en" sz="2000">
                          <a:solidFill>
                            <a:schemeClr val="dk1"/>
                          </a:solidFill>
                          <a:latin typeface="Montserrat"/>
                          <a:ea typeface="Montserrat"/>
                          <a:cs typeface="Montserrat"/>
                          <a:sym typeface="Montserrat"/>
                        </a:rPr>
                        <a:t>COLOR</a:t>
                      </a:r>
                      <a:endParaRPr b="1" sz="2000" u="none" cap="none" strike="noStrike">
                        <a:solidFill>
                          <a:schemeClr val="dk1"/>
                        </a:solidFill>
                        <a:latin typeface="Montserrat"/>
                        <a:ea typeface="Montserrat"/>
                        <a:cs typeface="Montserrat"/>
                        <a:sym typeface="Montserrat"/>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en" sz="1800">
                          <a:solidFill>
                            <a:schemeClr val="accent5"/>
                          </a:solidFill>
                          <a:latin typeface="Montserrat"/>
                          <a:ea typeface="Montserrat"/>
                          <a:cs typeface="Montserrat"/>
                          <a:sym typeface="Montserrat"/>
                        </a:rPr>
                        <a:t>WARM</a:t>
                      </a:r>
                      <a:endParaRPr b="1" sz="1800" u="none" cap="none" strike="noStrike">
                        <a:solidFill>
                          <a:schemeClr val="accent5"/>
                        </a:solidFill>
                        <a:latin typeface="Montserrat"/>
                        <a:ea typeface="Montserrat"/>
                        <a:cs typeface="Montserrat"/>
                        <a:sym typeface="Montserrat"/>
                      </a:endParaRPr>
                    </a:p>
                  </a:txBody>
                  <a:tcPr marT="116525" marB="0" marR="0" marL="0">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None/>
                      </a:pPr>
                      <a:r>
                        <a:rPr b="1" lang="en" sz="1800">
                          <a:solidFill>
                            <a:schemeClr val="accent5"/>
                          </a:solidFill>
                          <a:latin typeface="Montserrat"/>
                          <a:ea typeface="Montserrat"/>
                          <a:cs typeface="Montserrat"/>
                          <a:sym typeface="Montserrat"/>
                        </a:rPr>
                        <a:t>COLD</a:t>
                      </a:r>
                      <a:endParaRPr b="1" sz="1800" u="none" cap="none" strike="noStrike">
                        <a:solidFill>
                          <a:schemeClr val="accent5"/>
                        </a:solidFill>
                        <a:latin typeface="Montserrat"/>
                        <a:ea typeface="Montserrat"/>
                        <a:cs typeface="Montserrat"/>
                        <a:sym typeface="Montserrat"/>
                      </a:endParaRPr>
                    </a:p>
                  </a:txBody>
                  <a:tcPr marT="116525" marB="0" marR="0" marL="0">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solidFill>
                      <a:schemeClr val="accent3"/>
                    </a:solidFill>
                  </a:tcPr>
                </a:tc>
                <a:tc>
                  <a:txBody>
                    <a:bodyPr/>
                    <a:lstStyle/>
                    <a:p>
                      <a:pPr indent="0" lvl="0" marL="76200" marR="0" rtl="0" algn="ctr">
                        <a:lnSpc>
                          <a:spcPct val="100000"/>
                        </a:lnSpc>
                        <a:spcBef>
                          <a:spcPts val="0"/>
                        </a:spcBef>
                        <a:spcAft>
                          <a:spcPts val="0"/>
                        </a:spcAft>
                        <a:buNone/>
                      </a:pPr>
                      <a:r>
                        <a:rPr b="1" lang="en" sz="1800">
                          <a:solidFill>
                            <a:schemeClr val="accent5"/>
                          </a:solidFill>
                          <a:latin typeface="Montserrat"/>
                          <a:ea typeface="Montserrat"/>
                          <a:cs typeface="Montserrat"/>
                          <a:sym typeface="Montserrat"/>
                        </a:rPr>
                        <a:t>RAINBOWS</a:t>
                      </a:r>
                      <a:endParaRPr b="1" sz="1800" u="none" cap="none" strike="noStrike">
                        <a:solidFill>
                          <a:schemeClr val="accent5"/>
                        </a:solidFill>
                        <a:latin typeface="Montserrat"/>
                        <a:ea typeface="Montserrat"/>
                        <a:cs typeface="Montserrat"/>
                        <a:sym typeface="Montserrat"/>
                      </a:endParaRPr>
                    </a:p>
                  </a:txBody>
                  <a:tcPr marT="116525" marB="0" marR="0" marL="0">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solidFill>
                      <a:schemeClr val="dk1"/>
                    </a:solidFill>
                  </a:tcPr>
                </a:tc>
              </a:tr>
              <a:tr h="318150">
                <a:tc>
                  <a:txBody>
                    <a:bodyPr/>
                    <a:lstStyle/>
                    <a:p>
                      <a:pPr indent="0" lvl="0" marL="0" marR="0" rtl="0" algn="ctr">
                        <a:lnSpc>
                          <a:spcPct val="100000"/>
                        </a:lnSpc>
                        <a:spcBef>
                          <a:spcPts val="0"/>
                        </a:spcBef>
                        <a:spcAft>
                          <a:spcPts val="0"/>
                        </a:spcAft>
                        <a:buNone/>
                      </a:pPr>
                      <a:r>
                        <a:rPr lang="en">
                          <a:solidFill>
                            <a:schemeClr val="accent5"/>
                          </a:solidFill>
                          <a:latin typeface="Barlow"/>
                          <a:ea typeface="Barlow"/>
                          <a:cs typeface="Barlow"/>
                          <a:sym typeface="Barlow"/>
                        </a:rPr>
                        <a:t>Red</a:t>
                      </a:r>
                      <a:endParaRPr u="none" cap="none" strike="noStrike">
                        <a:solidFill>
                          <a:schemeClr val="accent5"/>
                        </a:solidFill>
                        <a:latin typeface="Barlow"/>
                        <a:ea typeface="Barlow"/>
                        <a:cs typeface="Barlow"/>
                        <a:sym typeface="Barlow"/>
                      </a:endParaRPr>
                    </a:p>
                  </a:txBody>
                  <a:tcPr marT="335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38100" rtl="0" algn="l">
                        <a:lnSpc>
                          <a:spcPct val="100000"/>
                        </a:lnSpc>
                        <a:spcBef>
                          <a:spcPts val="600"/>
                        </a:spcBef>
                        <a:spcAft>
                          <a:spcPts val="0"/>
                        </a:spcAft>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600"/>
                        </a:spcBef>
                        <a:spcAft>
                          <a:spcPts val="0"/>
                        </a:spcAft>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600"/>
                        </a:spcBef>
                        <a:spcAft>
                          <a:spcPts val="0"/>
                        </a:spcAft>
                        <a:buNone/>
                      </a:pPr>
                      <a:r>
                        <a:t/>
                      </a:r>
                      <a:endParaRPr u="none" cap="none" strike="noStrike">
                        <a:solidFill>
                          <a:srgbClr val="66546D"/>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r>
              <a:tr h="318150">
                <a:tc>
                  <a:txBody>
                    <a:bodyPr/>
                    <a:lstStyle/>
                    <a:p>
                      <a:pPr indent="0" lvl="0" marL="0" marR="0" rtl="0" algn="ctr">
                        <a:lnSpc>
                          <a:spcPct val="100000"/>
                        </a:lnSpc>
                        <a:spcBef>
                          <a:spcPts val="0"/>
                        </a:spcBef>
                        <a:spcAft>
                          <a:spcPts val="0"/>
                        </a:spcAft>
                        <a:buNone/>
                      </a:pPr>
                      <a:r>
                        <a:rPr lang="en">
                          <a:solidFill>
                            <a:schemeClr val="accent5"/>
                          </a:solidFill>
                          <a:latin typeface="Barlow"/>
                          <a:ea typeface="Barlow"/>
                          <a:cs typeface="Barlow"/>
                          <a:sym typeface="Barlow"/>
                        </a:rPr>
                        <a:t>Orange</a:t>
                      </a:r>
                      <a:endParaRPr u="none" cap="none" strike="noStrike">
                        <a:solidFill>
                          <a:schemeClr val="accent5"/>
                        </a:solidFill>
                        <a:latin typeface="Barlow"/>
                        <a:ea typeface="Barlow"/>
                        <a:cs typeface="Barlow"/>
                        <a:sym typeface="Barlow"/>
                      </a:endParaRPr>
                    </a:p>
                  </a:txBody>
                  <a:tcPr marT="335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38100" rtl="0" algn="ctr">
                        <a:spcBef>
                          <a:spcPts val="600"/>
                        </a:spcBef>
                        <a:spcAft>
                          <a:spcPts val="0"/>
                        </a:spcAft>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600"/>
                        </a:spcBef>
                        <a:spcAft>
                          <a:spcPts val="0"/>
                        </a:spcAft>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600"/>
                        </a:spcBef>
                        <a:spcAft>
                          <a:spcPts val="0"/>
                        </a:spcAft>
                        <a:buNone/>
                      </a:pPr>
                      <a:r>
                        <a:t/>
                      </a:r>
                      <a:endParaRPr u="none" cap="none" strike="noStrike">
                        <a:solidFill>
                          <a:srgbClr val="66546D"/>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r>
              <a:tr h="318150">
                <a:tc>
                  <a:txBody>
                    <a:bodyPr/>
                    <a:lstStyle/>
                    <a:p>
                      <a:pPr indent="0" lvl="0" marL="0" marR="0" rtl="0" algn="ctr">
                        <a:lnSpc>
                          <a:spcPct val="100000"/>
                        </a:lnSpc>
                        <a:spcBef>
                          <a:spcPts val="0"/>
                        </a:spcBef>
                        <a:spcAft>
                          <a:spcPts val="0"/>
                        </a:spcAft>
                        <a:buNone/>
                      </a:pPr>
                      <a:r>
                        <a:rPr lang="en">
                          <a:solidFill>
                            <a:schemeClr val="accent5"/>
                          </a:solidFill>
                          <a:latin typeface="Barlow"/>
                          <a:ea typeface="Barlow"/>
                          <a:cs typeface="Barlow"/>
                          <a:sym typeface="Barlow"/>
                        </a:rPr>
                        <a:t>Yellow</a:t>
                      </a:r>
                      <a:endParaRPr u="none" cap="none" strike="noStrike">
                        <a:solidFill>
                          <a:schemeClr val="accent5"/>
                        </a:solidFill>
                        <a:latin typeface="Barlow"/>
                        <a:ea typeface="Barlow"/>
                        <a:cs typeface="Barlow"/>
                        <a:sym typeface="Barlow"/>
                      </a:endParaRPr>
                    </a:p>
                  </a:txBody>
                  <a:tcPr marT="335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38100" rtl="0" algn="ctr">
                        <a:spcBef>
                          <a:spcPts val="600"/>
                        </a:spcBef>
                        <a:spcAft>
                          <a:spcPts val="0"/>
                        </a:spcAft>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600"/>
                        </a:spcBef>
                        <a:spcAft>
                          <a:spcPts val="0"/>
                        </a:spcAft>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600"/>
                        </a:spcBef>
                        <a:spcAft>
                          <a:spcPts val="0"/>
                        </a:spcAft>
                        <a:buNone/>
                      </a:pPr>
                      <a:r>
                        <a:t/>
                      </a:r>
                      <a:endParaRPr u="none" cap="none" strike="noStrike">
                        <a:solidFill>
                          <a:srgbClr val="66546D"/>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r>
              <a:tr h="318150">
                <a:tc>
                  <a:txBody>
                    <a:bodyPr/>
                    <a:lstStyle/>
                    <a:p>
                      <a:pPr indent="0" lvl="0" marL="0" marR="0" rtl="0" algn="ctr">
                        <a:lnSpc>
                          <a:spcPct val="100000"/>
                        </a:lnSpc>
                        <a:spcBef>
                          <a:spcPts val="0"/>
                        </a:spcBef>
                        <a:spcAft>
                          <a:spcPts val="0"/>
                        </a:spcAft>
                        <a:buNone/>
                      </a:pPr>
                      <a:r>
                        <a:rPr lang="en">
                          <a:solidFill>
                            <a:schemeClr val="accent5"/>
                          </a:solidFill>
                          <a:latin typeface="Barlow"/>
                          <a:ea typeface="Barlow"/>
                          <a:cs typeface="Barlow"/>
                          <a:sym typeface="Barlow"/>
                        </a:rPr>
                        <a:t>Green</a:t>
                      </a:r>
                      <a:endParaRPr u="none" cap="none" strike="noStrike">
                        <a:solidFill>
                          <a:schemeClr val="accent5"/>
                        </a:solidFill>
                        <a:latin typeface="Barlow"/>
                        <a:ea typeface="Barlow"/>
                        <a:cs typeface="Barlow"/>
                        <a:sym typeface="Barlow"/>
                      </a:endParaRPr>
                    </a:p>
                  </a:txBody>
                  <a:tcPr marT="335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38100" rtl="0" algn="ctr">
                        <a:spcBef>
                          <a:spcPts val="600"/>
                        </a:spcBef>
                        <a:spcAft>
                          <a:spcPts val="0"/>
                        </a:spcAft>
                        <a:buClr>
                          <a:srgbClr val="000000"/>
                        </a:buClr>
                        <a:buFont typeface="Arial"/>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u="none" cap="none" strike="noStrike">
                        <a:solidFill>
                          <a:srgbClr val="66546D"/>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r>
              <a:tr h="318150">
                <a:tc>
                  <a:txBody>
                    <a:bodyPr/>
                    <a:lstStyle/>
                    <a:p>
                      <a:pPr indent="0" lvl="0" marL="0" marR="0" rtl="0" algn="ctr">
                        <a:lnSpc>
                          <a:spcPct val="100000"/>
                        </a:lnSpc>
                        <a:spcBef>
                          <a:spcPts val="0"/>
                        </a:spcBef>
                        <a:spcAft>
                          <a:spcPts val="0"/>
                        </a:spcAft>
                        <a:buNone/>
                      </a:pPr>
                      <a:r>
                        <a:rPr lang="en">
                          <a:solidFill>
                            <a:schemeClr val="accent5"/>
                          </a:solidFill>
                          <a:latin typeface="Barlow"/>
                          <a:ea typeface="Barlow"/>
                          <a:cs typeface="Barlow"/>
                          <a:sym typeface="Barlow"/>
                        </a:rPr>
                        <a:t>Blue</a:t>
                      </a:r>
                      <a:endParaRPr>
                        <a:solidFill>
                          <a:schemeClr val="accent5"/>
                        </a:solidFill>
                        <a:latin typeface="Barlow"/>
                        <a:ea typeface="Barlow"/>
                        <a:cs typeface="Barlow"/>
                        <a:sym typeface="Barlow"/>
                      </a:endParaRPr>
                    </a:p>
                  </a:txBody>
                  <a:tcPr marT="335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38100" rtl="0" algn="ctr">
                        <a:spcBef>
                          <a:spcPts val="600"/>
                        </a:spcBef>
                        <a:spcAft>
                          <a:spcPts val="0"/>
                        </a:spcAft>
                        <a:buClr>
                          <a:srgbClr val="000000"/>
                        </a:buClr>
                        <a:buFont typeface="Arial"/>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u="none" cap="none" strike="noStrike">
                        <a:solidFill>
                          <a:srgbClr val="66546D"/>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r>
              <a:tr h="318150">
                <a:tc>
                  <a:txBody>
                    <a:bodyPr/>
                    <a:lstStyle/>
                    <a:p>
                      <a:pPr indent="0" lvl="0" marL="0" marR="0" rtl="0" algn="ctr">
                        <a:lnSpc>
                          <a:spcPct val="100000"/>
                        </a:lnSpc>
                        <a:spcBef>
                          <a:spcPts val="0"/>
                        </a:spcBef>
                        <a:spcAft>
                          <a:spcPts val="0"/>
                        </a:spcAft>
                        <a:buNone/>
                      </a:pPr>
                      <a:r>
                        <a:rPr lang="en">
                          <a:solidFill>
                            <a:schemeClr val="accent5"/>
                          </a:solidFill>
                          <a:latin typeface="Barlow"/>
                          <a:ea typeface="Barlow"/>
                          <a:cs typeface="Barlow"/>
                          <a:sym typeface="Barlow"/>
                        </a:rPr>
                        <a:t>Indigo</a:t>
                      </a:r>
                      <a:endParaRPr>
                        <a:solidFill>
                          <a:schemeClr val="accent5"/>
                        </a:solidFill>
                        <a:latin typeface="Barlow"/>
                        <a:ea typeface="Barlow"/>
                        <a:cs typeface="Barlow"/>
                        <a:sym typeface="Barlow"/>
                      </a:endParaRPr>
                    </a:p>
                  </a:txBody>
                  <a:tcPr marT="335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38100" rtl="0" algn="ctr">
                        <a:spcBef>
                          <a:spcPts val="600"/>
                        </a:spcBef>
                        <a:spcAft>
                          <a:spcPts val="0"/>
                        </a:spcAft>
                        <a:buClr>
                          <a:srgbClr val="000000"/>
                        </a:buClr>
                        <a:buFont typeface="Arial"/>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u="none" cap="none" strike="noStrike">
                        <a:solidFill>
                          <a:srgbClr val="66546D"/>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r>
              <a:tr h="318150">
                <a:tc>
                  <a:txBody>
                    <a:bodyPr/>
                    <a:lstStyle/>
                    <a:p>
                      <a:pPr indent="0" lvl="0" marL="0" marR="0" rtl="0" algn="ctr">
                        <a:lnSpc>
                          <a:spcPct val="100000"/>
                        </a:lnSpc>
                        <a:spcBef>
                          <a:spcPts val="0"/>
                        </a:spcBef>
                        <a:spcAft>
                          <a:spcPts val="0"/>
                        </a:spcAft>
                        <a:buNone/>
                      </a:pPr>
                      <a:r>
                        <a:rPr lang="en">
                          <a:solidFill>
                            <a:schemeClr val="accent5"/>
                          </a:solidFill>
                          <a:latin typeface="Barlow"/>
                          <a:ea typeface="Barlow"/>
                          <a:cs typeface="Barlow"/>
                          <a:sym typeface="Barlow"/>
                        </a:rPr>
                        <a:t>Violet</a:t>
                      </a:r>
                      <a:endParaRPr>
                        <a:solidFill>
                          <a:schemeClr val="accent5"/>
                        </a:solidFill>
                        <a:latin typeface="Barlow"/>
                        <a:ea typeface="Barlow"/>
                        <a:cs typeface="Barlow"/>
                        <a:sym typeface="Barlow"/>
                      </a:endParaRPr>
                    </a:p>
                  </a:txBody>
                  <a:tcPr marT="335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u="none" cap="none" strike="noStrike">
                        <a:solidFill>
                          <a:srgbClr val="66546D"/>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38100" rtl="0" algn="ctr">
                        <a:spcBef>
                          <a:spcPts val="600"/>
                        </a:spcBef>
                        <a:spcAft>
                          <a:spcPts val="0"/>
                        </a:spcAft>
                        <a:buClr>
                          <a:srgbClr val="000000"/>
                        </a:buClr>
                        <a:buFont typeface="Arial"/>
                        <a:buNone/>
                      </a:pPr>
                      <a:r>
                        <a:t/>
                      </a:r>
                      <a:endParaRPr u="none" cap="none" strike="noStrike">
                        <a:solidFill>
                          <a:srgbClr val="66546D"/>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u="none" cap="none" strike="noStrike">
                        <a:solidFill>
                          <a:srgbClr val="66546D"/>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r>
            </a:tbl>
          </a:graphicData>
        </a:graphic>
      </p:graphicFrame>
      <p:sp>
        <p:nvSpPr>
          <p:cNvPr id="1342" name="Google Shape;1342;p59"/>
          <p:cNvSpPr/>
          <p:nvPr/>
        </p:nvSpPr>
        <p:spPr>
          <a:xfrm>
            <a:off x="3591500" y="2012550"/>
            <a:ext cx="212978" cy="222354"/>
          </a:xfrm>
          <a:custGeom>
            <a:rect b="b" l="l" r="r" t="t"/>
            <a:pathLst>
              <a:path extrusionOk="0" h="33274" w="31871">
                <a:moveTo>
                  <a:pt x="11935" y="8428"/>
                </a:moveTo>
                <a:lnTo>
                  <a:pt x="11935" y="8428"/>
                </a:lnTo>
                <a:cubicBezTo>
                  <a:pt x="11921" y="8482"/>
                  <a:pt x="11935" y="8496"/>
                  <a:pt x="11959" y="8496"/>
                </a:cubicBezTo>
                <a:cubicBezTo>
                  <a:pt x="11982" y="8496"/>
                  <a:pt x="12016" y="8482"/>
                  <a:pt x="12043" y="8482"/>
                </a:cubicBezTo>
                <a:lnTo>
                  <a:pt x="11935" y="8428"/>
                </a:lnTo>
                <a:close/>
                <a:moveTo>
                  <a:pt x="20290" y="11372"/>
                </a:moveTo>
                <a:cubicBezTo>
                  <a:pt x="20216" y="11372"/>
                  <a:pt x="20235" y="11475"/>
                  <a:pt x="20235" y="11520"/>
                </a:cubicBezTo>
                <a:lnTo>
                  <a:pt x="20343" y="11384"/>
                </a:lnTo>
                <a:cubicBezTo>
                  <a:pt x="20321" y="11376"/>
                  <a:pt x="20304" y="11372"/>
                  <a:pt x="20290" y="11372"/>
                </a:cubicBezTo>
                <a:close/>
                <a:moveTo>
                  <a:pt x="21577" y="15990"/>
                </a:moveTo>
                <a:cubicBezTo>
                  <a:pt x="21541" y="15990"/>
                  <a:pt x="21501" y="16000"/>
                  <a:pt x="21455" y="16023"/>
                </a:cubicBezTo>
                <a:lnTo>
                  <a:pt x="21971" y="16321"/>
                </a:lnTo>
                <a:cubicBezTo>
                  <a:pt x="21835" y="16231"/>
                  <a:pt x="21756" y="15990"/>
                  <a:pt x="21577" y="15990"/>
                </a:cubicBezTo>
                <a:close/>
                <a:moveTo>
                  <a:pt x="21315" y="16365"/>
                </a:moveTo>
                <a:cubicBezTo>
                  <a:pt x="21307" y="16365"/>
                  <a:pt x="21300" y="16368"/>
                  <a:pt x="21293" y="16375"/>
                </a:cubicBezTo>
                <a:lnTo>
                  <a:pt x="21401" y="16429"/>
                </a:lnTo>
                <a:cubicBezTo>
                  <a:pt x="21361" y="16390"/>
                  <a:pt x="21336" y="16365"/>
                  <a:pt x="21315" y="16365"/>
                </a:cubicBezTo>
                <a:close/>
                <a:moveTo>
                  <a:pt x="21401" y="16429"/>
                </a:moveTo>
                <a:lnTo>
                  <a:pt x="21401" y="16429"/>
                </a:lnTo>
                <a:cubicBezTo>
                  <a:pt x="21439" y="16467"/>
                  <a:pt x="21464" y="16518"/>
                  <a:pt x="21502" y="16518"/>
                </a:cubicBezTo>
                <a:cubicBezTo>
                  <a:pt x="21519" y="16518"/>
                  <a:pt x="21539" y="16508"/>
                  <a:pt x="21564" y="16484"/>
                </a:cubicBezTo>
                <a:lnTo>
                  <a:pt x="21401" y="16429"/>
                </a:lnTo>
                <a:close/>
                <a:moveTo>
                  <a:pt x="21076" y="16457"/>
                </a:moveTo>
                <a:lnTo>
                  <a:pt x="21049" y="16538"/>
                </a:lnTo>
                <a:cubicBezTo>
                  <a:pt x="21076" y="16728"/>
                  <a:pt x="21293" y="16701"/>
                  <a:pt x="21428" y="16728"/>
                </a:cubicBezTo>
                <a:cubicBezTo>
                  <a:pt x="21455" y="16538"/>
                  <a:pt x="21184" y="16538"/>
                  <a:pt x="21076" y="16457"/>
                </a:cubicBezTo>
                <a:close/>
                <a:moveTo>
                  <a:pt x="21889" y="17107"/>
                </a:moveTo>
                <a:cubicBezTo>
                  <a:pt x="21909" y="17107"/>
                  <a:pt x="21928" y="17109"/>
                  <a:pt x="21947" y="17111"/>
                </a:cubicBezTo>
                <a:lnTo>
                  <a:pt x="21947" y="17111"/>
                </a:lnTo>
                <a:cubicBezTo>
                  <a:pt x="21946" y="17110"/>
                  <a:pt x="21945" y="17109"/>
                  <a:pt x="21944" y="17107"/>
                </a:cubicBezTo>
                <a:close/>
                <a:moveTo>
                  <a:pt x="23489" y="17098"/>
                </a:moveTo>
                <a:cubicBezTo>
                  <a:pt x="23473" y="17098"/>
                  <a:pt x="23455" y="17101"/>
                  <a:pt x="23435" y="17107"/>
                </a:cubicBezTo>
                <a:lnTo>
                  <a:pt x="23761" y="17352"/>
                </a:lnTo>
                <a:cubicBezTo>
                  <a:pt x="23642" y="17256"/>
                  <a:pt x="23606" y="17098"/>
                  <a:pt x="23489" y="17098"/>
                </a:cubicBezTo>
                <a:close/>
                <a:moveTo>
                  <a:pt x="21947" y="17111"/>
                </a:moveTo>
                <a:cubicBezTo>
                  <a:pt x="22217" y="17353"/>
                  <a:pt x="22406" y="17542"/>
                  <a:pt x="22676" y="17623"/>
                </a:cubicBezTo>
                <a:cubicBezTo>
                  <a:pt x="22447" y="17419"/>
                  <a:pt x="22241" y="17143"/>
                  <a:pt x="21947" y="17111"/>
                </a:cubicBezTo>
                <a:close/>
                <a:moveTo>
                  <a:pt x="22920" y="17704"/>
                </a:moveTo>
                <a:cubicBezTo>
                  <a:pt x="23083" y="17921"/>
                  <a:pt x="23435" y="18192"/>
                  <a:pt x="23788" y="18247"/>
                </a:cubicBezTo>
                <a:cubicBezTo>
                  <a:pt x="23517" y="18057"/>
                  <a:pt x="23191" y="17731"/>
                  <a:pt x="22920" y="17704"/>
                </a:cubicBezTo>
                <a:close/>
                <a:moveTo>
                  <a:pt x="24385" y="18599"/>
                </a:moveTo>
                <a:cubicBezTo>
                  <a:pt x="24558" y="18748"/>
                  <a:pt x="24889" y="18986"/>
                  <a:pt x="25090" y="18986"/>
                </a:cubicBezTo>
                <a:cubicBezTo>
                  <a:pt x="25109" y="18986"/>
                  <a:pt x="25127" y="18984"/>
                  <a:pt x="25144" y="18979"/>
                </a:cubicBezTo>
                <a:cubicBezTo>
                  <a:pt x="24873" y="18843"/>
                  <a:pt x="24656" y="18599"/>
                  <a:pt x="24385" y="18599"/>
                </a:cubicBezTo>
                <a:close/>
                <a:moveTo>
                  <a:pt x="23761" y="19033"/>
                </a:moveTo>
                <a:lnTo>
                  <a:pt x="23761" y="19060"/>
                </a:lnTo>
                <a:cubicBezTo>
                  <a:pt x="23860" y="19060"/>
                  <a:pt x="23958" y="19172"/>
                  <a:pt x="24016" y="19172"/>
                </a:cubicBezTo>
                <a:cubicBezTo>
                  <a:pt x="24022" y="19172"/>
                  <a:pt x="24027" y="19171"/>
                  <a:pt x="24032" y="19169"/>
                </a:cubicBezTo>
                <a:lnTo>
                  <a:pt x="23761" y="19033"/>
                </a:lnTo>
                <a:close/>
                <a:moveTo>
                  <a:pt x="23001" y="19440"/>
                </a:moveTo>
                <a:cubicBezTo>
                  <a:pt x="23001" y="19443"/>
                  <a:pt x="23002" y="19446"/>
                  <a:pt x="23004" y="19448"/>
                </a:cubicBezTo>
                <a:lnTo>
                  <a:pt x="23004" y="19448"/>
                </a:lnTo>
                <a:lnTo>
                  <a:pt x="23001" y="19440"/>
                </a:lnTo>
                <a:close/>
                <a:moveTo>
                  <a:pt x="24385" y="19386"/>
                </a:moveTo>
                <a:lnTo>
                  <a:pt x="24412" y="19440"/>
                </a:lnTo>
                <a:lnTo>
                  <a:pt x="24520" y="19467"/>
                </a:lnTo>
                <a:lnTo>
                  <a:pt x="24385" y="19386"/>
                </a:lnTo>
                <a:close/>
                <a:moveTo>
                  <a:pt x="23110" y="19467"/>
                </a:moveTo>
                <a:lnTo>
                  <a:pt x="23110" y="19467"/>
                </a:lnTo>
                <a:cubicBezTo>
                  <a:pt x="23104" y="19474"/>
                  <a:pt x="23098" y="19480"/>
                  <a:pt x="23092" y="19486"/>
                </a:cubicBezTo>
                <a:lnTo>
                  <a:pt x="23092" y="19486"/>
                </a:lnTo>
                <a:cubicBezTo>
                  <a:pt x="23099" y="19483"/>
                  <a:pt x="23105" y="19476"/>
                  <a:pt x="23110" y="19467"/>
                </a:cubicBezTo>
                <a:close/>
                <a:moveTo>
                  <a:pt x="23004" y="19448"/>
                </a:moveTo>
                <a:lnTo>
                  <a:pt x="23038" y="19585"/>
                </a:lnTo>
                <a:lnTo>
                  <a:pt x="23038" y="19585"/>
                </a:lnTo>
                <a:cubicBezTo>
                  <a:pt x="23044" y="19555"/>
                  <a:pt x="23060" y="19522"/>
                  <a:pt x="23092" y="19486"/>
                </a:cubicBezTo>
                <a:lnTo>
                  <a:pt x="23092" y="19486"/>
                </a:lnTo>
                <a:cubicBezTo>
                  <a:pt x="23086" y="19489"/>
                  <a:pt x="23080" y="19490"/>
                  <a:pt x="23073" y="19490"/>
                </a:cubicBezTo>
                <a:cubicBezTo>
                  <a:pt x="23045" y="19490"/>
                  <a:pt x="23012" y="19467"/>
                  <a:pt x="23004" y="19448"/>
                </a:cubicBezTo>
                <a:close/>
                <a:moveTo>
                  <a:pt x="23038" y="19585"/>
                </a:moveTo>
                <a:cubicBezTo>
                  <a:pt x="23033" y="19612"/>
                  <a:pt x="23036" y="19636"/>
                  <a:pt x="23045" y="19659"/>
                </a:cubicBezTo>
                <a:lnTo>
                  <a:pt x="23045" y="19659"/>
                </a:lnTo>
                <a:cubicBezTo>
                  <a:pt x="23049" y="19659"/>
                  <a:pt x="23052" y="19658"/>
                  <a:pt x="23056" y="19657"/>
                </a:cubicBezTo>
                <a:lnTo>
                  <a:pt x="23038" y="19585"/>
                </a:lnTo>
                <a:close/>
                <a:moveTo>
                  <a:pt x="27024" y="21094"/>
                </a:moveTo>
                <a:lnTo>
                  <a:pt x="27044" y="21107"/>
                </a:lnTo>
                <a:lnTo>
                  <a:pt x="27044" y="21107"/>
                </a:lnTo>
                <a:cubicBezTo>
                  <a:pt x="27043" y="21103"/>
                  <a:pt x="27043" y="21099"/>
                  <a:pt x="27043" y="21095"/>
                </a:cubicBezTo>
                <a:cubicBezTo>
                  <a:pt x="27037" y="21095"/>
                  <a:pt x="27030" y="21094"/>
                  <a:pt x="27024" y="21094"/>
                </a:cubicBezTo>
                <a:close/>
                <a:moveTo>
                  <a:pt x="27044" y="21107"/>
                </a:moveTo>
                <a:cubicBezTo>
                  <a:pt x="27055" y="21157"/>
                  <a:pt x="27124" y="21205"/>
                  <a:pt x="27124" y="21230"/>
                </a:cubicBezTo>
                <a:cubicBezTo>
                  <a:pt x="27124" y="21203"/>
                  <a:pt x="27124" y="21203"/>
                  <a:pt x="27151" y="21176"/>
                </a:cubicBezTo>
                <a:lnTo>
                  <a:pt x="27044" y="21107"/>
                </a:lnTo>
                <a:close/>
                <a:moveTo>
                  <a:pt x="24982" y="21339"/>
                </a:moveTo>
                <a:cubicBezTo>
                  <a:pt x="24986" y="21344"/>
                  <a:pt x="24991" y="21347"/>
                  <a:pt x="24996" y="21349"/>
                </a:cubicBezTo>
                <a:lnTo>
                  <a:pt x="24996" y="21349"/>
                </a:lnTo>
                <a:lnTo>
                  <a:pt x="24982" y="21339"/>
                </a:lnTo>
                <a:close/>
                <a:moveTo>
                  <a:pt x="27233" y="21366"/>
                </a:moveTo>
                <a:lnTo>
                  <a:pt x="27179" y="21420"/>
                </a:lnTo>
                <a:lnTo>
                  <a:pt x="27287" y="21474"/>
                </a:lnTo>
                <a:cubicBezTo>
                  <a:pt x="27260" y="21447"/>
                  <a:pt x="27233" y="21420"/>
                  <a:pt x="27233" y="21366"/>
                </a:cubicBezTo>
                <a:close/>
                <a:moveTo>
                  <a:pt x="10416" y="21502"/>
                </a:moveTo>
                <a:lnTo>
                  <a:pt x="10348" y="21615"/>
                </a:lnTo>
                <a:lnTo>
                  <a:pt x="10348" y="21615"/>
                </a:lnTo>
                <a:cubicBezTo>
                  <a:pt x="10376" y="21575"/>
                  <a:pt x="10416" y="21548"/>
                  <a:pt x="10416" y="21502"/>
                </a:cubicBezTo>
                <a:close/>
                <a:moveTo>
                  <a:pt x="10348" y="21615"/>
                </a:moveTo>
                <a:cubicBezTo>
                  <a:pt x="10343" y="21622"/>
                  <a:pt x="10338" y="21629"/>
                  <a:pt x="10335" y="21637"/>
                </a:cubicBezTo>
                <a:lnTo>
                  <a:pt x="10348" y="21615"/>
                </a:lnTo>
                <a:close/>
                <a:moveTo>
                  <a:pt x="10307" y="21230"/>
                </a:moveTo>
                <a:cubicBezTo>
                  <a:pt x="10063" y="21285"/>
                  <a:pt x="10090" y="21474"/>
                  <a:pt x="10036" y="21637"/>
                </a:cubicBezTo>
                <a:cubicBezTo>
                  <a:pt x="10053" y="21642"/>
                  <a:pt x="10069" y="21644"/>
                  <a:pt x="10084" y="21644"/>
                </a:cubicBezTo>
                <a:cubicBezTo>
                  <a:pt x="10236" y="21644"/>
                  <a:pt x="10288" y="21406"/>
                  <a:pt x="10362" y="21257"/>
                </a:cubicBezTo>
                <a:lnTo>
                  <a:pt x="10307" y="21230"/>
                </a:lnTo>
                <a:close/>
                <a:moveTo>
                  <a:pt x="10335" y="21610"/>
                </a:moveTo>
                <a:cubicBezTo>
                  <a:pt x="10280" y="21691"/>
                  <a:pt x="10199" y="21719"/>
                  <a:pt x="10226" y="21773"/>
                </a:cubicBezTo>
                <a:lnTo>
                  <a:pt x="10335" y="21610"/>
                </a:lnTo>
                <a:close/>
                <a:moveTo>
                  <a:pt x="27814" y="21762"/>
                </a:moveTo>
                <a:cubicBezTo>
                  <a:pt x="27802" y="21762"/>
                  <a:pt x="27790" y="21766"/>
                  <a:pt x="27775" y="21773"/>
                </a:cubicBezTo>
                <a:lnTo>
                  <a:pt x="27911" y="21827"/>
                </a:lnTo>
                <a:cubicBezTo>
                  <a:pt x="27871" y="21787"/>
                  <a:pt x="27846" y="21762"/>
                  <a:pt x="27814" y="21762"/>
                </a:cubicBezTo>
                <a:close/>
                <a:moveTo>
                  <a:pt x="27911" y="21800"/>
                </a:moveTo>
                <a:cubicBezTo>
                  <a:pt x="27938" y="21854"/>
                  <a:pt x="27938" y="21881"/>
                  <a:pt x="27965" y="21908"/>
                </a:cubicBezTo>
                <a:lnTo>
                  <a:pt x="28047" y="21854"/>
                </a:lnTo>
                <a:lnTo>
                  <a:pt x="27911" y="21800"/>
                </a:lnTo>
                <a:close/>
                <a:moveTo>
                  <a:pt x="25171" y="21908"/>
                </a:moveTo>
                <a:cubicBezTo>
                  <a:pt x="25171" y="21936"/>
                  <a:pt x="25186" y="21957"/>
                  <a:pt x="25192" y="21974"/>
                </a:cubicBezTo>
                <a:lnTo>
                  <a:pt x="25192" y="21974"/>
                </a:lnTo>
                <a:cubicBezTo>
                  <a:pt x="25203" y="21968"/>
                  <a:pt x="25214" y="21966"/>
                  <a:pt x="25225" y="21966"/>
                </a:cubicBezTo>
                <a:cubicBezTo>
                  <a:pt x="25259" y="21966"/>
                  <a:pt x="25289" y="21990"/>
                  <a:pt x="25307" y="21990"/>
                </a:cubicBezTo>
                <a:lnTo>
                  <a:pt x="25171" y="21908"/>
                </a:lnTo>
                <a:close/>
                <a:moveTo>
                  <a:pt x="25192" y="21974"/>
                </a:moveTo>
                <a:cubicBezTo>
                  <a:pt x="25185" y="21978"/>
                  <a:pt x="25178" y="21983"/>
                  <a:pt x="25171" y="21990"/>
                </a:cubicBezTo>
                <a:cubicBezTo>
                  <a:pt x="25176" y="21996"/>
                  <a:pt x="25181" y="22002"/>
                  <a:pt x="25185" y="22008"/>
                </a:cubicBezTo>
                <a:lnTo>
                  <a:pt x="25185" y="22008"/>
                </a:lnTo>
                <a:cubicBezTo>
                  <a:pt x="25198" y="21998"/>
                  <a:pt x="25197" y="21987"/>
                  <a:pt x="25192" y="21974"/>
                </a:cubicBezTo>
                <a:close/>
                <a:moveTo>
                  <a:pt x="10769" y="21691"/>
                </a:moveTo>
                <a:lnTo>
                  <a:pt x="10434" y="22206"/>
                </a:lnTo>
                <a:lnTo>
                  <a:pt x="10434" y="22206"/>
                </a:lnTo>
                <a:cubicBezTo>
                  <a:pt x="10557" y="22038"/>
                  <a:pt x="10846" y="21974"/>
                  <a:pt x="10769" y="21691"/>
                </a:cubicBezTo>
                <a:close/>
                <a:moveTo>
                  <a:pt x="25334" y="22159"/>
                </a:moveTo>
                <a:lnTo>
                  <a:pt x="25334" y="22159"/>
                </a:lnTo>
                <a:cubicBezTo>
                  <a:pt x="25358" y="22176"/>
                  <a:pt x="25385" y="22191"/>
                  <a:pt x="25415" y="22207"/>
                </a:cubicBezTo>
                <a:cubicBezTo>
                  <a:pt x="25389" y="22191"/>
                  <a:pt x="25362" y="22175"/>
                  <a:pt x="25334" y="22159"/>
                </a:cubicBezTo>
                <a:close/>
                <a:moveTo>
                  <a:pt x="10434" y="22206"/>
                </a:moveTo>
                <a:lnTo>
                  <a:pt x="10434" y="22206"/>
                </a:lnTo>
                <a:cubicBezTo>
                  <a:pt x="10428" y="22215"/>
                  <a:pt x="10422" y="22224"/>
                  <a:pt x="10416" y="22234"/>
                </a:cubicBezTo>
                <a:lnTo>
                  <a:pt x="10434" y="22206"/>
                </a:lnTo>
                <a:close/>
                <a:moveTo>
                  <a:pt x="26039" y="22397"/>
                </a:moveTo>
                <a:lnTo>
                  <a:pt x="26175" y="22472"/>
                </a:lnTo>
                <a:lnTo>
                  <a:pt x="26175" y="22472"/>
                </a:lnTo>
                <a:cubicBezTo>
                  <a:pt x="26169" y="22424"/>
                  <a:pt x="26091" y="22423"/>
                  <a:pt x="26039" y="22397"/>
                </a:cubicBezTo>
                <a:close/>
                <a:moveTo>
                  <a:pt x="29131" y="22532"/>
                </a:moveTo>
                <a:lnTo>
                  <a:pt x="29131" y="22586"/>
                </a:lnTo>
                <a:lnTo>
                  <a:pt x="29213" y="22586"/>
                </a:lnTo>
                <a:lnTo>
                  <a:pt x="29131" y="22532"/>
                </a:lnTo>
                <a:close/>
                <a:moveTo>
                  <a:pt x="9629" y="22153"/>
                </a:moveTo>
                <a:lnTo>
                  <a:pt x="9575" y="22180"/>
                </a:lnTo>
                <a:cubicBezTo>
                  <a:pt x="9277" y="22451"/>
                  <a:pt x="9087" y="22668"/>
                  <a:pt x="8978" y="22966"/>
                </a:cubicBezTo>
                <a:cubicBezTo>
                  <a:pt x="9223" y="22722"/>
                  <a:pt x="9548" y="22451"/>
                  <a:pt x="9629" y="22153"/>
                </a:cubicBezTo>
                <a:close/>
                <a:moveTo>
                  <a:pt x="27640" y="22966"/>
                </a:moveTo>
                <a:lnTo>
                  <a:pt x="27667" y="23048"/>
                </a:lnTo>
                <a:lnTo>
                  <a:pt x="27802" y="23102"/>
                </a:lnTo>
                <a:lnTo>
                  <a:pt x="27640" y="22966"/>
                </a:lnTo>
                <a:close/>
                <a:moveTo>
                  <a:pt x="25524" y="22261"/>
                </a:moveTo>
                <a:lnTo>
                  <a:pt x="25524" y="22261"/>
                </a:lnTo>
                <a:cubicBezTo>
                  <a:pt x="26036" y="22557"/>
                  <a:pt x="26495" y="22854"/>
                  <a:pt x="27192" y="23204"/>
                </a:cubicBezTo>
                <a:lnTo>
                  <a:pt x="27192" y="23204"/>
                </a:lnTo>
                <a:cubicBezTo>
                  <a:pt x="27160" y="23176"/>
                  <a:pt x="27108" y="23075"/>
                  <a:pt x="27179" y="23075"/>
                </a:cubicBezTo>
                <a:lnTo>
                  <a:pt x="26989" y="22858"/>
                </a:lnTo>
                <a:cubicBezTo>
                  <a:pt x="27151" y="22803"/>
                  <a:pt x="26989" y="22586"/>
                  <a:pt x="27179" y="22478"/>
                </a:cubicBezTo>
                <a:cubicBezTo>
                  <a:pt x="27147" y="22447"/>
                  <a:pt x="27121" y="22434"/>
                  <a:pt x="27097" y="22434"/>
                </a:cubicBezTo>
                <a:cubicBezTo>
                  <a:pt x="27016" y="22434"/>
                  <a:pt x="26970" y="22581"/>
                  <a:pt x="26869" y="22581"/>
                </a:cubicBezTo>
                <a:cubicBezTo>
                  <a:pt x="26848" y="22581"/>
                  <a:pt x="26825" y="22574"/>
                  <a:pt x="26799" y="22559"/>
                </a:cubicBezTo>
                <a:lnTo>
                  <a:pt x="26799" y="22559"/>
                </a:lnTo>
                <a:cubicBezTo>
                  <a:pt x="26853" y="22668"/>
                  <a:pt x="27016" y="22695"/>
                  <a:pt x="26989" y="22803"/>
                </a:cubicBezTo>
                <a:cubicBezTo>
                  <a:pt x="26934" y="22803"/>
                  <a:pt x="26904" y="22816"/>
                  <a:pt x="26866" y="22816"/>
                </a:cubicBezTo>
                <a:cubicBezTo>
                  <a:pt x="26847" y="22816"/>
                  <a:pt x="26826" y="22813"/>
                  <a:pt x="26799" y="22803"/>
                </a:cubicBezTo>
                <a:lnTo>
                  <a:pt x="26799" y="22803"/>
                </a:lnTo>
                <a:cubicBezTo>
                  <a:pt x="26853" y="22831"/>
                  <a:pt x="26880" y="22858"/>
                  <a:pt x="26907" y="22939"/>
                </a:cubicBezTo>
                <a:cubicBezTo>
                  <a:pt x="26690" y="22858"/>
                  <a:pt x="26338" y="22695"/>
                  <a:pt x="26229" y="22559"/>
                </a:cubicBezTo>
                <a:lnTo>
                  <a:pt x="26283" y="22532"/>
                </a:lnTo>
                <a:lnTo>
                  <a:pt x="26175" y="22472"/>
                </a:lnTo>
                <a:lnTo>
                  <a:pt x="26175" y="22472"/>
                </a:lnTo>
                <a:cubicBezTo>
                  <a:pt x="26175" y="22474"/>
                  <a:pt x="26175" y="22476"/>
                  <a:pt x="26175" y="22478"/>
                </a:cubicBezTo>
                <a:lnTo>
                  <a:pt x="26066" y="22532"/>
                </a:lnTo>
                <a:cubicBezTo>
                  <a:pt x="25931" y="22397"/>
                  <a:pt x="25741" y="22315"/>
                  <a:pt x="25524" y="22261"/>
                </a:cubicBezTo>
                <a:close/>
                <a:moveTo>
                  <a:pt x="27192" y="23204"/>
                </a:moveTo>
                <a:cubicBezTo>
                  <a:pt x="27197" y="23208"/>
                  <a:pt x="27202" y="23210"/>
                  <a:pt x="27206" y="23210"/>
                </a:cubicBezTo>
                <a:cubicBezTo>
                  <a:pt x="27201" y="23208"/>
                  <a:pt x="27197" y="23206"/>
                  <a:pt x="27192" y="23204"/>
                </a:cubicBezTo>
                <a:close/>
                <a:moveTo>
                  <a:pt x="26636" y="23265"/>
                </a:moveTo>
                <a:lnTo>
                  <a:pt x="26636" y="23319"/>
                </a:lnTo>
                <a:lnTo>
                  <a:pt x="26826" y="23373"/>
                </a:lnTo>
                <a:lnTo>
                  <a:pt x="26636" y="23265"/>
                </a:lnTo>
                <a:close/>
                <a:moveTo>
                  <a:pt x="22893" y="23156"/>
                </a:moveTo>
                <a:lnTo>
                  <a:pt x="22812" y="23265"/>
                </a:lnTo>
                <a:cubicBezTo>
                  <a:pt x="22830" y="23337"/>
                  <a:pt x="22932" y="23409"/>
                  <a:pt x="23015" y="23409"/>
                </a:cubicBezTo>
                <a:cubicBezTo>
                  <a:pt x="23056" y="23409"/>
                  <a:pt x="23092" y="23391"/>
                  <a:pt x="23110" y="23346"/>
                </a:cubicBezTo>
                <a:lnTo>
                  <a:pt x="22893" y="23156"/>
                </a:lnTo>
                <a:close/>
                <a:moveTo>
                  <a:pt x="26555" y="23373"/>
                </a:moveTo>
                <a:cubicBezTo>
                  <a:pt x="26500" y="23373"/>
                  <a:pt x="26473" y="23373"/>
                  <a:pt x="26473" y="23400"/>
                </a:cubicBezTo>
                <a:cubicBezTo>
                  <a:pt x="26473" y="23454"/>
                  <a:pt x="26473" y="23482"/>
                  <a:pt x="26500" y="23482"/>
                </a:cubicBezTo>
                <a:lnTo>
                  <a:pt x="26555" y="23373"/>
                </a:lnTo>
                <a:close/>
                <a:moveTo>
                  <a:pt x="3011" y="23183"/>
                </a:moveTo>
                <a:cubicBezTo>
                  <a:pt x="2903" y="23237"/>
                  <a:pt x="2794" y="23482"/>
                  <a:pt x="2903" y="23509"/>
                </a:cubicBezTo>
                <a:lnTo>
                  <a:pt x="3120" y="23237"/>
                </a:lnTo>
                <a:lnTo>
                  <a:pt x="3011" y="23183"/>
                </a:lnTo>
                <a:close/>
                <a:moveTo>
                  <a:pt x="27992" y="22478"/>
                </a:moveTo>
                <a:lnTo>
                  <a:pt x="27938" y="22586"/>
                </a:lnTo>
                <a:cubicBezTo>
                  <a:pt x="27971" y="22611"/>
                  <a:pt x="28008" y="22616"/>
                  <a:pt x="28043" y="22616"/>
                </a:cubicBezTo>
                <a:cubicBezTo>
                  <a:pt x="28066" y="22616"/>
                  <a:pt x="28089" y="22614"/>
                  <a:pt x="28108" y="22614"/>
                </a:cubicBezTo>
                <a:cubicBezTo>
                  <a:pt x="28155" y="22614"/>
                  <a:pt x="28182" y="22627"/>
                  <a:pt x="28155" y="22722"/>
                </a:cubicBezTo>
                <a:cubicBezTo>
                  <a:pt x="28508" y="23020"/>
                  <a:pt x="29023" y="23346"/>
                  <a:pt x="29457" y="23563"/>
                </a:cubicBezTo>
                <a:lnTo>
                  <a:pt x="29565" y="23536"/>
                </a:lnTo>
                <a:cubicBezTo>
                  <a:pt x="29023" y="23156"/>
                  <a:pt x="28589" y="22722"/>
                  <a:pt x="27992" y="22478"/>
                </a:cubicBezTo>
                <a:close/>
                <a:moveTo>
                  <a:pt x="26880" y="23590"/>
                </a:moveTo>
                <a:lnTo>
                  <a:pt x="26853" y="23644"/>
                </a:lnTo>
                <a:cubicBezTo>
                  <a:pt x="26867" y="23658"/>
                  <a:pt x="26894" y="23665"/>
                  <a:pt x="26924" y="23665"/>
                </a:cubicBezTo>
                <a:cubicBezTo>
                  <a:pt x="26955" y="23665"/>
                  <a:pt x="26989" y="23658"/>
                  <a:pt x="27016" y="23644"/>
                </a:cubicBezTo>
                <a:lnTo>
                  <a:pt x="26880" y="23590"/>
                </a:lnTo>
                <a:close/>
                <a:moveTo>
                  <a:pt x="28942" y="23644"/>
                </a:moveTo>
                <a:cubicBezTo>
                  <a:pt x="28942" y="23644"/>
                  <a:pt x="29094" y="23727"/>
                  <a:pt x="29284" y="23837"/>
                </a:cubicBezTo>
                <a:lnTo>
                  <a:pt x="29284" y="23837"/>
                </a:lnTo>
                <a:cubicBezTo>
                  <a:pt x="29093" y="23720"/>
                  <a:pt x="28942" y="23644"/>
                  <a:pt x="28942" y="23644"/>
                </a:cubicBezTo>
                <a:close/>
                <a:moveTo>
                  <a:pt x="24792" y="23617"/>
                </a:moveTo>
                <a:lnTo>
                  <a:pt x="24792" y="23617"/>
                </a:lnTo>
                <a:cubicBezTo>
                  <a:pt x="24819" y="23888"/>
                  <a:pt x="25198" y="23888"/>
                  <a:pt x="25388" y="23943"/>
                </a:cubicBezTo>
                <a:cubicBezTo>
                  <a:pt x="25198" y="23834"/>
                  <a:pt x="24982" y="23807"/>
                  <a:pt x="24792" y="23617"/>
                </a:cubicBezTo>
                <a:close/>
                <a:moveTo>
                  <a:pt x="9358" y="23753"/>
                </a:moveTo>
                <a:lnTo>
                  <a:pt x="9114" y="24078"/>
                </a:lnTo>
                <a:cubicBezTo>
                  <a:pt x="9223" y="23997"/>
                  <a:pt x="9412" y="23916"/>
                  <a:pt x="9385" y="23753"/>
                </a:cubicBezTo>
                <a:close/>
                <a:moveTo>
                  <a:pt x="26066" y="23617"/>
                </a:moveTo>
                <a:cubicBezTo>
                  <a:pt x="26046" y="23718"/>
                  <a:pt x="25952" y="23774"/>
                  <a:pt x="25827" y="23774"/>
                </a:cubicBezTo>
                <a:cubicBezTo>
                  <a:pt x="25783" y="23774"/>
                  <a:pt x="25736" y="23767"/>
                  <a:pt x="25687" y="23753"/>
                </a:cubicBezTo>
                <a:lnTo>
                  <a:pt x="25687" y="23753"/>
                </a:lnTo>
                <a:cubicBezTo>
                  <a:pt x="25872" y="23918"/>
                  <a:pt x="26137" y="23989"/>
                  <a:pt x="26384" y="24085"/>
                </a:cubicBezTo>
                <a:lnTo>
                  <a:pt x="26384" y="24085"/>
                </a:lnTo>
                <a:cubicBezTo>
                  <a:pt x="26215" y="23983"/>
                  <a:pt x="26048" y="23818"/>
                  <a:pt x="26066" y="23617"/>
                </a:cubicBezTo>
                <a:close/>
                <a:moveTo>
                  <a:pt x="8843" y="23210"/>
                </a:moveTo>
                <a:cubicBezTo>
                  <a:pt x="8599" y="23373"/>
                  <a:pt x="8273" y="23753"/>
                  <a:pt x="8165" y="24160"/>
                </a:cubicBezTo>
                <a:cubicBezTo>
                  <a:pt x="8409" y="23861"/>
                  <a:pt x="8734" y="23509"/>
                  <a:pt x="8843" y="23210"/>
                </a:cubicBezTo>
                <a:close/>
                <a:moveTo>
                  <a:pt x="29728" y="23644"/>
                </a:moveTo>
                <a:cubicBezTo>
                  <a:pt x="29728" y="23982"/>
                  <a:pt x="30201" y="23996"/>
                  <a:pt x="30455" y="24164"/>
                </a:cubicBezTo>
                <a:lnTo>
                  <a:pt x="30455" y="24164"/>
                </a:lnTo>
                <a:cubicBezTo>
                  <a:pt x="30393" y="24119"/>
                  <a:pt x="30251" y="24018"/>
                  <a:pt x="30108" y="23916"/>
                </a:cubicBezTo>
                <a:cubicBezTo>
                  <a:pt x="29945" y="23780"/>
                  <a:pt x="29728" y="23644"/>
                  <a:pt x="29728" y="23644"/>
                </a:cubicBezTo>
                <a:close/>
                <a:moveTo>
                  <a:pt x="26384" y="24085"/>
                </a:moveTo>
                <a:cubicBezTo>
                  <a:pt x="26465" y="24134"/>
                  <a:pt x="26547" y="24169"/>
                  <a:pt x="26609" y="24187"/>
                </a:cubicBezTo>
                <a:cubicBezTo>
                  <a:pt x="26538" y="24148"/>
                  <a:pt x="26461" y="24115"/>
                  <a:pt x="26384" y="24085"/>
                </a:cubicBezTo>
                <a:close/>
                <a:moveTo>
                  <a:pt x="30455" y="24164"/>
                </a:moveTo>
                <a:lnTo>
                  <a:pt x="30455" y="24164"/>
                </a:lnTo>
                <a:cubicBezTo>
                  <a:pt x="30476" y="24178"/>
                  <a:pt x="30488" y="24187"/>
                  <a:pt x="30488" y="24187"/>
                </a:cubicBezTo>
                <a:cubicBezTo>
                  <a:pt x="30477" y="24179"/>
                  <a:pt x="30467" y="24171"/>
                  <a:pt x="30455" y="24164"/>
                </a:cubicBezTo>
                <a:close/>
                <a:moveTo>
                  <a:pt x="7351" y="24078"/>
                </a:moveTo>
                <a:cubicBezTo>
                  <a:pt x="7342" y="24116"/>
                  <a:pt x="7322" y="24157"/>
                  <a:pt x="7301" y="24198"/>
                </a:cubicBezTo>
                <a:lnTo>
                  <a:pt x="7301" y="24198"/>
                </a:lnTo>
                <a:lnTo>
                  <a:pt x="7351" y="24078"/>
                </a:lnTo>
                <a:close/>
                <a:moveTo>
                  <a:pt x="27859" y="23563"/>
                </a:moveTo>
                <a:cubicBezTo>
                  <a:pt x="27826" y="23563"/>
                  <a:pt x="27798" y="23579"/>
                  <a:pt x="27775" y="23617"/>
                </a:cubicBezTo>
                <a:cubicBezTo>
                  <a:pt x="27938" y="23726"/>
                  <a:pt x="28101" y="23834"/>
                  <a:pt x="28318" y="23943"/>
                </a:cubicBezTo>
                <a:cubicBezTo>
                  <a:pt x="28480" y="24051"/>
                  <a:pt x="28670" y="24187"/>
                  <a:pt x="28887" y="24268"/>
                </a:cubicBezTo>
                <a:lnTo>
                  <a:pt x="28752" y="24078"/>
                </a:lnTo>
                <a:lnTo>
                  <a:pt x="28779" y="24078"/>
                </a:lnTo>
                <a:cubicBezTo>
                  <a:pt x="28725" y="23997"/>
                  <a:pt x="28589" y="23997"/>
                  <a:pt x="28589" y="23861"/>
                </a:cubicBezTo>
                <a:lnTo>
                  <a:pt x="28670" y="23807"/>
                </a:lnTo>
                <a:cubicBezTo>
                  <a:pt x="28620" y="23782"/>
                  <a:pt x="28640" y="23641"/>
                  <a:pt x="28557" y="23641"/>
                </a:cubicBezTo>
                <a:cubicBezTo>
                  <a:pt x="28551" y="23641"/>
                  <a:pt x="28543" y="23642"/>
                  <a:pt x="28535" y="23644"/>
                </a:cubicBezTo>
                <a:lnTo>
                  <a:pt x="28508" y="23726"/>
                </a:lnTo>
                <a:cubicBezTo>
                  <a:pt x="28477" y="23837"/>
                  <a:pt x="28430" y="23878"/>
                  <a:pt x="28375" y="23878"/>
                </a:cubicBezTo>
                <a:cubicBezTo>
                  <a:pt x="28222" y="23878"/>
                  <a:pt x="28002" y="23563"/>
                  <a:pt x="27859" y="23563"/>
                </a:cubicBezTo>
                <a:close/>
                <a:moveTo>
                  <a:pt x="29284" y="23837"/>
                </a:moveTo>
                <a:lnTo>
                  <a:pt x="29284" y="23837"/>
                </a:lnTo>
                <a:cubicBezTo>
                  <a:pt x="29373" y="23891"/>
                  <a:pt x="29470" y="23955"/>
                  <a:pt x="29565" y="24024"/>
                </a:cubicBezTo>
                <a:cubicBezTo>
                  <a:pt x="29891" y="24214"/>
                  <a:pt x="30216" y="24404"/>
                  <a:pt x="30216" y="24404"/>
                </a:cubicBezTo>
                <a:lnTo>
                  <a:pt x="30244" y="24404"/>
                </a:lnTo>
                <a:cubicBezTo>
                  <a:pt x="30244" y="24404"/>
                  <a:pt x="29945" y="24187"/>
                  <a:pt x="29593" y="24024"/>
                </a:cubicBezTo>
                <a:cubicBezTo>
                  <a:pt x="29490" y="23959"/>
                  <a:pt x="29382" y="23894"/>
                  <a:pt x="29284" y="23837"/>
                </a:cubicBezTo>
                <a:close/>
                <a:moveTo>
                  <a:pt x="23327" y="23400"/>
                </a:moveTo>
                <a:lnTo>
                  <a:pt x="23246" y="23454"/>
                </a:lnTo>
                <a:lnTo>
                  <a:pt x="23463" y="23563"/>
                </a:lnTo>
                <a:cubicBezTo>
                  <a:pt x="23652" y="23834"/>
                  <a:pt x="24195" y="23753"/>
                  <a:pt x="24412" y="24024"/>
                </a:cubicBezTo>
                <a:lnTo>
                  <a:pt x="24412" y="24051"/>
                </a:lnTo>
                <a:cubicBezTo>
                  <a:pt x="24846" y="24160"/>
                  <a:pt x="25117" y="24485"/>
                  <a:pt x="25632" y="24594"/>
                </a:cubicBezTo>
                <a:cubicBezTo>
                  <a:pt x="24927" y="24133"/>
                  <a:pt x="24114" y="23671"/>
                  <a:pt x="23327" y="23400"/>
                </a:cubicBezTo>
                <a:close/>
                <a:moveTo>
                  <a:pt x="28074" y="24322"/>
                </a:moveTo>
                <a:lnTo>
                  <a:pt x="28128" y="24485"/>
                </a:lnTo>
                <a:lnTo>
                  <a:pt x="27965" y="24485"/>
                </a:lnTo>
                <a:lnTo>
                  <a:pt x="28047" y="24621"/>
                </a:lnTo>
                <a:cubicBezTo>
                  <a:pt x="28014" y="24646"/>
                  <a:pt x="27983" y="24655"/>
                  <a:pt x="27955" y="24655"/>
                </a:cubicBezTo>
                <a:cubicBezTo>
                  <a:pt x="27891" y="24655"/>
                  <a:pt x="27840" y="24604"/>
                  <a:pt x="27802" y="24567"/>
                </a:cubicBezTo>
                <a:lnTo>
                  <a:pt x="27802" y="24567"/>
                </a:lnTo>
                <a:cubicBezTo>
                  <a:pt x="27847" y="24673"/>
                  <a:pt x="27897" y="24704"/>
                  <a:pt x="27952" y="24704"/>
                </a:cubicBezTo>
                <a:cubicBezTo>
                  <a:pt x="28028" y="24704"/>
                  <a:pt x="28113" y="24646"/>
                  <a:pt x="28205" y="24646"/>
                </a:cubicBezTo>
                <a:cubicBezTo>
                  <a:pt x="28250" y="24646"/>
                  <a:pt x="28297" y="24660"/>
                  <a:pt x="28345" y="24702"/>
                </a:cubicBezTo>
                <a:lnTo>
                  <a:pt x="28209" y="24512"/>
                </a:lnTo>
                <a:cubicBezTo>
                  <a:pt x="28226" y="24505"/>
                  <a:pt x="28243" y="24502"/>
                  <a:pt x="28261" y="24502"/>
                </a:cubicBezTo>
                <a:cubicBezTo>
                  <a:pt x="28392" y="24502"/>
                  <a:pt x="28547" y="24673"/>
                  <a:pt x="28643" y="24673"/>
                </a:cubicBezTo>
                <a:cubicBezTo>
                  <a:pt x="28681" y="24673"/>
                  <a:pt x="28710" y="24645"/>
                  <a:pt x="28725" y="24567"/>
                </a:cubicBezTo>
                <a:cubicBezTo>
                  <a:pt x="28589" y="24322"/>
                  <a:pt x="28209" y="24322"/>
                  <a:pt x="28074" y="24322"/>
                </a:cubicBezTo>
                <a:close/>
                <a:moveTo>
                  <a:pt x="24597" y="24585"/>
                </a:moveTo>
                <a:cubicBezTo>
                  <a:pt x="24556" y="24585"/>
                  <a:pt x="24511" y="24598"/>
                  <a:pt x="24466" y="24621"/>
                </a:cubicBezTo>
                <a:cubicBezTo>
                  <a:pt x="24466" y="24702"/>
                  <a:pt x="24548" y="24702"/>
                  <a:pt x="24575" y="24729"/>
                </a:cubicBezTo>
                <a:cubicBezTo>
                  <a:pt x="24607" y="24729"/>
                  <a:pt x="24640" y="24734"/>
                  <a:pt x="24667" y="24734"/>
                </a:cubicBezTo>
                <a:cubicBezTo>
                  <a:pt x="24708" y="24734"/>
                  <a:pt x="24737" y="24724"/>
                  <a:pt x="24737" y="24675"/>
                </a:cubicBezTo>
                <a:cubicBezTo>
                  <a:pt x="24706" y="24611"/>
                  <a:pt x="24655" y="24585"/>
                  <a:pt x="24597" y="24585"/>
                </a:cubicBezTo>
                <a:close/>
                <a:moveTo>
                  <a:pt x="25793" y="24672"/>
                </a:moveTo>
                <a:cubicBezTo>
                  <a:pt x="25773" y="24672"/>
                  <a:pt x="25755" y="24681"/>
                  <a:pt x="25741" y="24702"/>
                </a:cubicBezTo>
                <a:cubicBezTo>
                  <a:pt x="25760" y="24740"/>
                  <a:pt x="25830" y="24803"/>
                  <a:pt x="25890" y="24803"/>
                </a:cubicBezTo>
                <a:cubicBezTo>
                  <a:pt x="25916" y="24803"/>
                  <a:pt x="25941" y="24790"/>
                  <a:pt x="25958" y="24756"/>
                </a:cubicBezTo>
                <a:cubicBezTo>
                  <a:pt x="25918" y="24736"/>
                  <a:pt x="25849" y="24672"/>
                  <a:pt x="25793" y="24672"/>
                </a:cubicBezTo>
                <a:close/>
                <a:moveTo>
                  <a:pt x="25334" y="24756"/>
                </a:moveTo>
                <a:lnTo>
                  <a:pt x="25226" y="24865"/>
                </a:lnTo>
                <a:cubicBezTo>
                  <a:pt x="25226" y="24892"/>
                  <a:pt x="25253" y="24919"/>
                  <a:pt x="25226" y="24919"/>
                </a:cubicBezTo>
                <a:cubicBezTo>
                  <a:pt x="25243" y="24928"/>
                  <a:pt x="25258" y="24932"/>
                  <a:pt x="25271" y="24932"/>
                </a:cubicBezTo>
                <a:cubicBezTo>
                  <a:pt x="25341" y="24932"/>
                  <a:pt x="25357" y="24825"/>
                  <a:pt x="25334" y="24756"/>
                </a:cubicBezTo>
                <a:close/>
                <a:moveTo>
                  <a:pt x="29061" y="24752"/>
                </a:moveTo>
                <a:cubicBezTo>
                  <a:pt x="29023" y="24752"/>
                  <a:pt x="29020" y="24841"/>
                  <a:pt x="28996" y="24865"/>
                </a:cubicBezTo>
                <a:cubicBezTo>
                  <a:pt x="28996" y="24922"/>
                  <a:pt x="29025" y="24945"/>
                  <a:pt x="29058" y="24945"/>
                </a:cubicBezTo>
                <a:cubicBezTo>
                  <a:pt x="29104" y="24945"/>
                  <a:pt x="29159" y="24901"/>
                  <a:pt x="29159" y="24838"/>
                </a:cubicBezTo>
                <a:cubicBezTo>
                  <a:pt x="29186" y="24811"/>
                  <a:pt x="29131" y="24811"/>
                  <a:pt x="29077" y="24756"/>
                </a:cubicBezTo>
                <a:cubicBezTo>
                  <a:pt x="29071" y="24753"/>
                  <a:pt x="29066" y="24752"/>
                  <a:pt x="29061" y="24752"/>
                </a:cubicBezTo>
                <a:close/>
                <a:moveTo>
                  <a:pt x="29484" y="24485"/>
                </a:moveTo>
                <a:lnTo>
                  <a:pt x="29484" y="24485"/>
                </a:lnTo>
                <a:cubicBezTo>
                  <a:pt x="29565" y="24702"/>
                  <a:pt x="30135" y="24973"/>
                  <a:pt x="30488" y="25163"/>
                </a:cubicBezTo>
                <a:lnTo>
                  <a:pt x="30515" y="25136"/>
                </a:lnTo>
                <a:cubicBezTo>
                  <a:pt x="30515" y="25136"/>
                  <a:pt x="30271" y="24973"/>
                  <a:pt x="29999" y="24838"/>
                </a:cubicBezTo>
                <a:cubicBezTo>
                  <a:pt x="29755" y="24675"/>
                  <a:pt x="29484" y="24485"/>
                  <a:pt x="29484" y="24485"/>
                </a:cubicBezTo>
                <a:close/>
                <a:moveTo>
                  <a:pt x="28860" y="25190"/>
                </a:moveTo>
                <a:cubicBezTo>
                  <a:pt x="28862" y="25193"/>
                  <a:pt x="28863" y="25196"/>
                  <a:pt x="28865" y="25198"/>
                </a:cubicBezTo>
                <a:lnTo>
                  <a:pt x="28865" y="25198"/>
                </a:lnTo>
                <a:lnTo>
                  <a:pt x="28860" y="25190"/>
                </a:lnTo>
                <a:close/>
                <a:moveTo>
                  <a:pt x="29644" y="25104"/>
                </a:moveTo>
                <a:cubicBezTo>
                  <a:pt x="29592" y="25104"/>
                  <a:pt x="29589" y="25167"/>
                  <a:pt x="29565" y="25190"/>
                </a:cubicBezTo>
                <a:cubicBezTo>
                  <a:pt x="29594" y="25226"/>
                  <a:pt x="29615" y="25239"/>
                  <a:pt x="29632" y="25239"/>
                </a:cubicBezTo>
                <a:cubicBezTo>
                  <a:pt x="29678" y="25239"/>
                  <a:pt x="29688" y="25136"/>
                  <a:pt x="29728" y="25136"/>
                </a:cubicBezTo>
                <a:lnTo>
                  <a:pt x="29674" y="25109"/>
                </a:lnTo>
                <a:cubicBezTo>
                  <a:pt x="29663" y="25105"/>
                  <a:pt x="29653" y="25104"/>
                  <a:pt x="29644" y="25104"/>
                </a:cubicBezTo>
                <a:close/>
                <a:moveTo>
                  <a:pt x="28865" y="25198"/>
                </a:moveTo>
                <a:lnTo>
                  <a:pt x="28914" y="25272"/>
                </a:lnTo>
                <a:cubicBezTo>
                  <a:pt x="28955" y="25218"/>
                  <a:pt x="28948" y="25211"/>
                  <a:pt x="28928" y="25211"/>
                </a:cubicBezTo>
                <a:cubicBezTo>
                  <a:pt x="28921" y="25211"/>
                  <a:pt x="28913" y="25211"/>
                  <a:pt x="28904" y="25211"/>
                </a:cubicBezTo>
                <a:cubicBezTo>
                  <a:pt x="28890" y="25211"/>
                  <a:pt x="28875" y="25209"/>
                  <a:pt x="28865" y="25198"/>
                </a:cubicBezTo>
                <a:close/>
                <a:moveTo>
                  <a:pt x="26555" y="25109"/>
                </a:moveTo>
                <a:cubicBezTo>
                  <a:pt x="26717" y="25163"/>
                  <a:pt x="26826" y="25272"/>
                  <a:pt x="26962" y="25380"/>
                </a:cubicBezTo>
                <a:lnTo>
                  <a:pt x="26989" y="25299"/>
                </a:lnTo>
                <a:cubicBezTo>
                  <a:pt x="26880" y="25245"/>
                  <a:pt x="26690" y="25109"/>
                  <a:pt x="26555" y="25109"/>
                </a:cubicBezTo>
                <a:close/>
                <a:moveTo>
                  <a:pt x="26004" y="25265"/>
                </a:moveTo>
                <a:cubicBezTo>
                  <a:pt x="25987" y="25265"/>
                  <a:pt x="25972" y="25267"/>
                  <a:pt x="25958" y="25272"/>
                </a:cubicBezTo>
                <a:cubicBezTo>
                  <a:pt x="25958" y="25380"/>
                  <a:pt x="26094" y="25380"/>
                  <a:pt x="26148" y="25407"/>
                </a:cubicBezTo>
                <a:cubicBezTo>
                  <a:pt x="26170" y="25317"/>
                  <a:pt x="26081" y="25265"/>
                  <a:pt x="26004" y="25265"/>
                </a:cubicBezTo>
                <a:close/>
                <a:moveTo>
                  <a:pt x="1492" y="25109"/>
                </a:moveTo>
                <a:cubicBezTo>
                  <a:pt x="1411" y="25109"/>
                  <a:pt x="1411" y="25218"/>
                  <a:pt x="1384" y="25245"/>
                </a:cubicBezTo>
                <a:cubicBezTo>
                  <a:pt x="1384" y="25353"/>
                  <a:pt x="1329" y="25407"/>
                  <a:pt x="1465" y="25434"/>
                </a:cubicBezTo>
                <a:cubicBezTo>
                  <a:pt x="1546" y="25299"/>
                  <a:pt x="1546" y="25245"/>
                  <a:pt x="1492" y="25109"/>
                </a:cubicBezTo>
                <a:close/>
                <a:moveTo>
                  <a:pt x="4611" y="25434"/>
                </a:moveTo>
                <a:cubicBezTo>
                  <a:pt x="4607" y="25439"/>
                  <a:pt x="4604" y="25442"/>
                  <a:pt x="4601" y="25446"/>
                </a:cubicBezTo>
                <a:lnTo>
                  <a:pt x="4601" y="25446"/>
                </a:lnTo>
                <a:lnTo>
                  <a:pt x="4611" y="25434"/>
                </a:lnTo>
                <a:close/>
                <a:moveTo>
                  <a:pt x="7785" y="24756"/>
                </a:moveTo>
                <a:lnTo>
                  <a:pt x="7785" y="24756"/>
                </a:lnTo>
                <a:cubicBezTo>
                  <a:pt x="7568" y="24973"/>
                  <a:pt x="7242" y="25353"/>
                  <a:pt x="7324" y="25570"/>
                </a:cubicBezTo>
                <a:cubicBezTo>
                  <a:pt x="7459" y="25299"/>
                  <a:pt x="7731" y="25028"/>
                  <a:pt x="7785" y="24756"/>
                </a:cubicBezTo>
                <a:close/>
                <a:moveTo>
                  <a:pt x="3997" y="25678"/>
                </a:moveTo>
                <a:lnTo>
                  <a:pt x="3961" y="25787"/>
                </a:lnTo>
                <a:cubicBezTo>
                  <a:pt x="3983" y="25764"/>
                  <a:pt x="4006" y="25723"/>
                  <a:pt x="3997" y="25678"/>
                </a:cubicBezTo>
                <a:close/>
                <a:moveTo>
                  <a:pt x="27151" y="25760"/>
                </a:moveTo>
                <a:lnTo>
                  <a:pt x="27097" y="25868"/>
                </a:lnTo>
                <a:lnTo>
                  <a:pt x="27260" y="25977"/>
                </a:lnTo>
                <a:lnTo>
                  <a:pt x="27260" y="25977"/>
                </a:lnTo>
                <a:lnTo>
                  <a:pt x="27151" y="25760"/>
                </a:lnTo>
                <a:close/>
                <a:moveTo>
                  <a:pt x="2496" y="25380"/>
                </a:moveTo>
                <a:lnTo>
                  <a:pt x="2496" y="25380"/>
                </a:lnTo>
                <a:cubicBezTo>
                  <a:pt x="2225" y="25434"/>
                  <a:pt x="2197" y="25814"/>
                  <a:pt x="2143" y="26058"/>
                </a:cubicBezTo>
                <a:cubicBezTo>
                  <a:pt x="2252" y="25814"/>
                  <a:pt x="2306" y="25570"/>
                  <a:pt x="2496" y="25380"/>
                </a:cubicBezTo>
                <a:close/>
                <a:moveTo>
                  <a:pt x="1194" y="25977"/>
                </a:moveTo>
                <a:cubicBezTo>
                  <a:pt x="1147" y="25977"/>
                  <a:pt x="1121" y="26037"/>
                  <a:pt x="1114" y="26037"/>
                </a:cubicBezTo>
                <a:cubicBezTo>
                  <a:pt x="1113" y="26037"/>
                  <a:pt x="1112" y="26035"/>
                  <a:pt x="1112" y="26031"/>
                </a:cubicBezTo>
                <a:lnTo>
                  <a:pt x="1112" y="26031"/>
                </a:lnTo>
                <a:cubicBezTo>
                  <a:pt x="1058" y="26113"/>
                  <a:pt x="1194" y="26113"/>
                  <a:pt x="1248" y="26113"/>
                </a:cubicBezTo>
                <a:lnTo>
                  <a:pt x="1194" y="25977"/>
                </a:lnTo>
                <a:close/>
                <a:moveTo>
                  <a:pt x="30840" y="25434"/>
                </a:moveTo>
                <a:lnTo>
                  <a:pt x="30840" y="25434"/>
                </a:lnTo>
                <a:cubicBezTo>
                  <a:pt x="31112" y="25706"/>
                  <a:pt x="31491" y="25950"/>
                  <a:pt x="31871" y="26167"/>
                </a:cubicBezTo>
                <a:cubicBezTo>
                  <a:pt x="31871" y="26113"/>
                  <a:pt x="31600" y="25950"/>
                  <a:pt x="31356" y="25787"/>
                </a:cubicBezTo>
                <a:cubicBezTo>
                  <a:pt x="31220" y="25679"/>
                  <a:pt x="31112" y="25624"/>
                  <a:pt x="31030" y="25543"/>
                </a:cubicBezTo>
                <a:cubicBezTo>
                  <a:pt x="30922" y="25489"/>
                  <a:pt x="30840" y="25435"/>
                  <a:pt x="30840" y="25434"/>
                </a:cubicBezTo>
                <a:close/>
                <a:moveTo>
                  <a:pt x="2821" y="23644"/>
                </a:moveTo>
                <a:lnTo>
                  <a:pt x="2631" y="23888"/>
                </a:lnTo>
                <a:cubicBezTo>
                  <a:pt x="2333" y="24160"/>
                  <a:pt x="2414" y="24702"/>
                  <a:pt x="2089" y="24973"/>
                </a:cubicBezTo>
                <a:lnTo>
                  <a:pt x="2062" y="24973"/>
                </a:lnTo>
                <a:cubicBezTo>
                  <a:pt x="1926" y="25434"/>
                  <a:pt x="1546" y="25814"/>
                  <a:pt x="1411" y="26357"/>
                </a:cubicBezTo>
                <a:cubicBezTo>
                  <a:pt x="1926" y="25516"/>
                  <a:pt x="2469" y="24567"/>
                  <a:pt x="2821" y="23726"/>
                </a:cubicBezTo>
                <a:lnTo>
                  <a:pt x="2821" y="23644"/>
                </a:lnTo>
                <a:close/>
                <a:moveTo>
                  <a:pt x="3689" y="26547"/>
                </a:moveTo>
                <a:lnTo>
                  <a:pt x="3662" y="26655"/>
                </a:lnTo>
                <a:cubicBezTo>
                  <a:pt x="3689" y="26628"/>
                  <a:pt x="3689" y="26601"/>
                  <a:pt x="3689" y="26547"/>
                </a:cubicBezTo>
                <a:close/>
                <a:moveTo>
                  <a:pt x="3689" y="26709"/>
                </a:moveTo>
                <a:lnTo>
                  <a:pt x="3674" y="26733"/>
                </a:lnTo>
                <a:lnTo>
                  <a:pt x="3674" y="26733"/>
                </a:lnTo>
                <a:cubicBezTo>
                  <a:pt x="3683" y="26729"/>
                  <a:pt x="3689" y="26722"/>
                  <a:pt x="3689" y="26709"/>
                </a:cubicBezTo>
                <a:close/>
                <a:moveTo>
                  <a:pt x="1302" y="26519"/>
                </a:moveTo>
                <a:lnTo>
                  <a:pt x="1302" y="26519"/>
                </a:lnTo>
                <a:cubicBezTo>
                  <a:pt x="1275" y="26547"/>
                  <a:pt x="1140" y="26736"/>
                  <a:pt x="1248" y="26791"/>
                </a:cubicBezTo>
                <a:cubicBezTo>
                  <a:pt x="1275" y="26709"/>
                  <a:pt x="1384" y="26574"/>
                  <a:pt x="1302" y="26519"/>
                </a:cubicBezTo>
                <a:close/>
                <a:moveTo>
                  <a:pt x="733" y="26845"/>
                </a:moveTo>
                <a:lnTo>
                  <a:pt x="733" y="26845"/>
                </a:lnTo>
                <a:cubicBezTo>
                  <a:pt x="624" y="26872"/>
                  <a:pt x="624" y="27008"/>
                  <a:pt x="597" y="27062"/>
                </a:cubicBezTo>
                <a:cubicBezTo>
                  <a:pt x="706" y="27062"/>
                  <a:pt x="733" y="26926"/>
                  <a:pt x="733" y="26845"/>
                </a:cubicBezTo>
                <a:close/>
                <a:moveTo>
                  <a:pt x="2659" y="27170"/>
                </a:moveTo>
                <a:cubicBezTo>
                  <a:pt x="2631" y="27198"/>
                  <a:pt x="2604" y="27198"/>
                  <a:pt x="2604" y="27252"/>
                </a:cubicBezTo>
                <a:lnTo>
                  <a:pt x="2713" y="27279"/>
                </a:lnTo>
                <a:lnTo>
                  <a:pt x="2713" y="27252"/>
                </a:lnTo>
                <a:cubicBezTo>
                  <a:pt x="2713" y="27198"/>
                  <a:pt x="2713" y="27170"/>
                  <a:pt x="2659" y="27170"/>
                </a:cubicBezTo>
                <a:close/>
                <a:moveTo>
                  <a:pt x="1877" y="27401"/>
                </a:moveTo>
                <a:cubicBezTo>
                  <a:pt x="1875" y="27406"/>
                  <a:pt x="1874" y="27410"/>
                  <a:pt x="1872" y="27415"/>
                </a:cubicBezTo>
                <a:cubicBezTo>
                  <a:pt x="1874" y="27410"/>
                  <a:pt x="1875" y="27406"/>
                  <a:pt x="1877" y="27401"/>
                </a:cubicBezTo>
                <a:close/>
                <a:moveTo>
                  <a:pt x="3310" y="27387"/>
                </a:moveTo>
                <a:cubicBezTo>
                  <a:pt x="3292" y="27405"/>
                  <a:pt x="3286" y="27422"/>
                  <a:pt x="3284" y="27432"/>
                </a:cubicBezTo>
                <a:lnTo>
                  <a:pt x="3284" y="27432"/>
                </a:lnTo>
                <a:cubicBezTo>
                  <a:pt x="3289" y="27414"/>
                  <a:pt x="3310" y="27411"/>
                  <a:pt x="3310" y="27387"/>
                </a:cubicBezTo>
                <a:close/>
                <a:moveTo>
                  <a:pt x="3284" y="27432"/>
                </a:moveTo>
                <a:cubicBezTo>
                  <a:pt x="3283" y="27435"/>
                  <a:pt x="3282" y="27438"/>
                  <a:pt x="3282" y="27442"/>
                </a:cubicBezTo>
                <a:lnTo>
                  <a:pt x="3282" y="27442"/>
                </a:lnTo>
                <a:cubicBezTo>
                  <a:pt x="3282" y="27442"/>
                  <a:pt x="3282" y="27438"/>
                  <a:pt x="3284" y="27432"/>
                </a:cubicBezTo>
                <a:close/>
                <a:moveTo>
                  <a:pt x="2848" y="27333"/>
                </a:moveTo>
                <a:lnTo>
                  <a:pt x="2794" y="27387"/>
                </a:lnTo>
                <a:lnTo>
                  <a:pt x="2713" y="27523"/>
                </a:lnTo>
                <a:lnTo>
                  <a:pt x="2848" y="27333"/>
                </a:lnTo>
                <a:close/>
                <a:moveTo>
                  <a:pt x="2414" y="27577"/>
                </a:moveTo>
                <a:cubicBezTo>
                  <a:pt x="2414" y="27659"/>
                  <a:pt x="2360" y="27713"/>
                  <a:pt x="2414" y="27794"/>
                </a:cubicBezTo>
                <a:lnTo>
                  <a:pt x="2469" y="27604"/>
                </a:lnTo>
                <a:lnTo>
                  <a:pt x="2414" y="27577"/>
                </a:lnTo>
                <a:close/>
                <a:moveTo>
                  <a:pt x="4720" y="27794"/>
                </a:moveTo>
                <a:lnTo>
                  <a:pt x="4666" y="27876"/>
                </a:lnTo>
                <a:cubicBezTo>
                  <a:pt x="4720" y="27849"/>
                  <a:pt x="4747" y="27821"/>
                  <a:pt x="4774" y="27821"/>
                </a:cubicBezTo>
                <a:cubicBezTo>
                  <a:pt x="4747" y="27821"/>
                  <a:pt x="4747" y="27821"/>
                  <a:pt x="4720" y="27794"/>
                </a:cubicBezTo>
                <a:close/>
                <a:moveTo>
                  <a:pt x="923" y="27469"/>
                </a:moveTo>
                <a:cubicBezTo>
                  <a:pt x="841" y="27686"/>
                  <a:pt x="733" y="27767"/>
                  <a:pt x="651" y="27984"/>
                </a:cubicBezTo>
                <a:lnTo>
                  <a:pt x="706" y="28011"/>
                </a:lnTo>
                <a:cubicBezTo>
                  <a:pt x="787" y="27849"/>
                  <a:pt x="950" y="27604"/>
                  <a:pt x="923" y="27469"/>
                </a:cubicBezTo>
                <a:close/>
                <a:moveTo>
                  <a:pt x="109" y="28228"/>
                </a:moveTo>
                <a:lnTo>
                  <a:pt x="0" y="28418"/>
                </a:lnTo>
                <a:lnTo>
                  <a:pt x="217" y="28282"/>
                </a:lnTo>
                <a:lnTo>
                  <a:pt x="109" y="28228"/>
                </a:lnTo>
                <a:close/>
                <a:moveTo>
                  <a:pt x="4340" y="28391"/>
                </a:moveTo>
                <a:lnTo>
                  <a:pt x="4313" y="28527"/>
                </a:lnTo>
                <a:cubicBezTo>
                  <a:pt x="4340" y="28499"/>
                  <a:pt x="4367" y="28472"/>
                  <a:pt x="4340" y="28391"/>
                </a:cubicBezTo>
                <a:close/>
                <a:moveTo>
                  <a:pt x="3120" y="28391"/>
                </a:moveTo>
                <a:lnTo>
                  <a:pt x="3065" y="28418"/>
                </a:lnTo>
                <a:lnTo>
                  <a:pt x="2984" y="28554"/>
                </a:lnTo>
                <a:lnTo>
                  <a:pt x="2984" y="28554"/>
                </a:lnTo>
                <a:lnTo>
                  <a:pt x="3120" y="28391"/>
                </a:lnTo>
                <a:close/>
                <a:moveTo>
                  <a:pt x="22801" y="0"/>
                </a:moveTo>
                <a:cubicBezTo>
                  <a:pt x="22208" y="0"/>
                  <a:pt x="21615" y="171"/>
                  <a:pt x="21021" y="399"/>
                </a:cubicBezTo>
                <a:cubicBezTo>
                  <a:pt x="20343" y="698"/>
                  <a:pt x="19692" y="1132"/>
                  <a:pt x="19041" y="1538"/>
                </a:cubicBezTo>
                <a:cubicBezTo>
                  <a:pt x="17088" y="3166"/>
                  <a:pt x="15353" y="5092"/>
                  <a:pt x="13752" y="7099"/>
                </a:cubicBezTo>
                <a:cubicBezTo>
                  <a:pt x="13291" y="7723"/>
                  <a:pt x="12803" y="8292"/>
                  <a:pt x="12342" y="8889"/>
                </a:cubicBezTo>
                <a:cubicBezTo>
                  <a:pt x="12260" y="8835"/>
                  <a:pt x="12206" y="8808"/>
                  <a:pt x="12206" y="8808"/>
                </a:cubicBezTo>
                <a:lnTo>
                  <a:pt x="11962" y="8862"/>
                </a:lnTo>
                <a:cubicBezTo>
                  <a:pt x="11664" y="8672"/>
                  <a:pt x="11420" y="8347"/>
                  <a:pt x="11203" y="8075"/>
                </a:cubicBezTo>
                <a:cubicBezTo>
                  <a:pt x="11013" y="7804"/>
                  <a:pt x="10769" y="7533"/>
                  <a:pt x="10443" y="7343"/>
                </a:cubicBezTo>
                <a:cubicBezTo>
                  <a:pt x="10145" y="6963"/>
                  <a:pt x="9657" y="6719"/>
                  <a:pt x="9412" y="6312"/>
                </a:cubicBezTo>
                <a:cubicBezTo>
                  <a:pt x="9114" y="6258"/>
                  <a:pt x="9006" y="5905"/>
                  <a:pt x="8816" y="5715"/>
                </a:cubicBezTo>
                <a:cubicBezTo>
                  <a:pt x="8707" y="5363"/>
                  <a:pt x="8490" y="5092"/>
                  <a:pt x="8192" y="4902"/>
                </a:cubicBezTo>
                <a:cubicBezTo>
                  <a:pt x="7921" y="4658"/>
                  <a:pt x="7622" y="4468"/>
                  <a:pt x="7378" y="4251"/>
                </a:cubicBezTo>
                <a:cubicBezTo>
                  <a:pt x="7378" y="3980"/>
                  <a:pt x="7080" y="3925"/>
                  <a:pt x="6917" y="3735"/>
                </a:cubicBezTo>
                <a:cubicBezTo>
                  <a:pt x="6293" y="3735"/>
                  <a:pt x="5588" y="3735"/>
                  <a:pt x="5018" y="4061"/>
                </a:cubicBezTo>
                <a:cubicBezTo>
                  <a:pt x="4951" y="4029"/>
                  <a:pt x="4894" y="4016"/>
                  <a:pt x="4846" y="4016"/>
                </a:cubicBezTo>
                <a:cubicBezTo>
                  <a:pt x="4605" y="4016"/>
                  <a:pt x="4575" y="4355"/>
                  <a:pt x="4394" y="4468"/>
                </a:cubicBezTo>
                <a:lnTo>
                  <a:pt x="4367" y="4386"/>
                </a:lnTo>
                <a:cubicBezTo>
                  <a:pt x="4259" y="4414"/>
                  <a:pt x="4286" y="4549"/>
                  <a:pt x="4259" y="4631"/>
                </a:cubicBezTo>
                <a:cubicBezTo>
                  <a:pt x="4249" y="4633"/>
                  <a:pt x="4239" y="4634"/>
                  <a:pt x="4230" y="4634"/>
                </a:cubicBezTo>
                <a:cubicBezTo>
                  <a:pt x="4119" y="4634"/>
                  <a:pt x="4090" y="4489"/>
                  <a:pt x="4015" y="4414"/>
                </a:cubicBezTo>
                <a:cubicBezTo>
                  <a:pt x="3988" y="4522"/>
                  <a:pt x="4015" y="4631"/>
                  <a:pt x="3961" y="4685"/>
                </a:cubicBezTo>
                <a:cubicBezTo>
                  <a:pt x="3716" y="4658"/>
                  <a:pt x="3554" y="4631"/>
                  <a:pt x="3337" y="4522"/>
                </a:cubicBezTo>
                <a:cubicBezTo>
                  <a:pt x="3147" y="4685"/>
                  <a:pt x="3038" y="4739"/>
                  <a:pt x="2794" y="4766"/>
                </a:cubicBezTo>
                <a:cubicBezTo>
                  <a:pt x="2794" y="4820"/>
                  <a:pt x="2848" y="4875"/>
                  <a:pt x="2848" y="4929"/>
                </a:cubicBezTo>
                <a:lnTo>
                  <a:pt x="2496" y="4902"/>
                </a:lnTo>
                <a:cubicBezTo>
                  <a:pt x="2496" y="5173"/>
                  <a:pt x="2062" y="4902"/>
                  <a:pt x="2225" y="5227"/>
                </a:cubicBezTo>
                <a:cubicBezTo>
                  <a:pt x="2089" y="5309"/>
                  <a:pt x="1926" y="5417"/>
                  <a:pt x="1682" y="5417"/>
                </a:cubicBezTo>
                <a:cubicBezTo>
                  <a:pt x="1583" y="5466"/>
                  <a:pt x="1642" y="5696"/>
                  <a:pt x="1531" y="5696"/>
                </a:cubicBezTo>
                <a:cubicBezTo>
                  <a:pt x="1520" y="5696"/>
                  <a:pt x="1507" y="5693"/>
                  <a:pt x="1492" y="5688"/>
                </a:cubicBezTo>
                <a:lnTo>
                  <a:pt x="1492" y="5688"/>
                </a:lnTo>
                <a:cubicBezTo>
                  <a:pt x="1031" y="7045"/>
                  <a:pt x="1709" y="8563"/>
                  <a:pt x="2469" y="9784"/>
                </a:cubicBezTo>
                <a:cubicBezTo>
                  <a:pt x="2794" y="10299"/>
                  <a:pt x="3201" y="10761"/>
                  <a:pt x="3608" y="11249"/>
                </a:cubicBezTo>
                <a:cubicBezTo>
                  <a:pt x="4015" y="11683"/>
                  <a:pt x="4476" y="12144"/>
                  <a:pt x="4910" y="12551"/>
                </a:cubicBezTo>
                <a:cubicBezTo>
                  <a:pt x="5344" y="12958"/>
                  <a:pt x="5832" y="13364"/>
                  <a:pt x="6293" y="13744"/>
                </a:cubicBezTo>
                <a:cubicBezTo>
                  <a:pt x="6781" y="14124"/>
                  <a:pt x="7242" y="14504"/>
                  <a:pt x="7731" y="14829"/>
                </a:cubicBezTo>
                <a:lnTo>
                  <a:pt x="7758" y="14856"/>
                </a:lnTo>
                <a:cubicBezTo>
                  <a:pt x="7622" y="15046"/>
                  <a:pt x="7514" y="15209"/>
                  <a:pt x="7378" y="15344"/>
                </a:cubicBezTo>
                <a:cubicBezTo>
                  <a:pt x="7080" y="15724"/>
                  <a:pt x="6809" y="16077"/>
                  <a:pt x="6537" y="16457"/>
                </a:cubicBezTo>
                <a:cubicBezTo>
                  <a:pt x="6266" y="16836"/>
                  <a:pt x="6022" y="17243"/>
                  <a:pt x="5778" y="17623"/>
                </a:cubicBezTo>
                <a:cubicBezTo>
                  <a:pt x="4964" y="18626"/>
                  <a:pt x="4232" y="19738"/>
                  <a:pt x="3527" y="20878"/>
                </a:cubicBezTo>
                <a:cubicBezTo>
                  <a:pt x="2848" y="22017"/>
                  <a:pt x="2170" y="23210"/>
                  <a:pt x="1628" y="24485"/>
                </a:cubicBezTo>
                <a:lnTo>
                  <a:pt x="2035" y="24187"/>
                </a:lnTo>
                <a:cubicBezTo>
                  <a:pt x="2035" y="24214"/>
                  <a:pt x="2035" y="24268"/>
                  <a:pt x="2062" y="24268"/>
                </a:cubicBezTo>
                <a:lnTo>
                  <a:pt x="2225" y="23807"/>
                </a:lnTo>
                <a:lnTo>
                  <a:pt x="2225" y="23807"/>
                </a:lnTo>
                <a:lnTo>
                  <a:pt x="2089" y="23861"/>
                </a:lnTo>
                <a:lnTo>
                  <a:pt x="2116" y="23617"/>
                </a:lnTo>
                <a:cubicBezTo>
                  <a:pt x="2469" y="22939"/>
                  <a:pt x="2767" y="22261"/>
                  <a:pt x="3310" y="21746"/>
                </a:cubicBezTo>
                <a:lnTo>
                  <a:pt x="3337" y="21854"/>
                </a:lnTo>
                <a:lnTo>
                  <a:pt x="3744" y="21312"/>
                </a:lnTo>
                <a:lnTo>
                  <a:pt x="3744" y="21312"/>
                </a:lnTo>
                <a:cubicBezTo>
                  <a:pt x="3662" y="21854"/>
                  <a:pt x="3282" y="22315"/>
                  <a:pt x="3038" y="22858"/>
                </a:cubicBezTo>
                <a:cubicBezTo>
                  <a:pt x="3337" y="22776"/>
                  <a:pt x="3310" y="22397"/>
                  <a:pt x="3554" y="22234"/>
                </a:cubicBezTo>
                <a:cubicBezTo>
                  <a:pt x="3852" y="22017"/>
                  <a:pt x="3744" y="21474"/>
                  <a:pt x="4150" y="21447"/>
                </a:cubicBezTo>
                <a:lnTo>
                  <a:pt x="4150" y="21637"/>
                </a:lnTo>
                <a:lnTo>
                  <a:pt x="4232" y="21610"/>
                </a:lnTo>
                <a:lnTo>
                  <a:pt x="4232" y="21610"/>
                </a:lnTo>
                <a:cubicBezTo>
                  <a:pt x="4232" y="21610"/>
                  <a:pt x="3879" y="22288"/>
                  <a:pt x="3527" y="22966"/>
                </a:cubicBezTo>
                <a:cubicBezTo>
                  <a:pt x="3337" y="23319"/>
                  <a:pt x="3174" y="23644"/>
                  <a:pt x="3038" y="23888"/>
                </a:cubicBezTo>
                <a:cubicBezTo>
                  <a:pt x="2903" y="24160"/>
                  <a:pt x="2848" y="24322"/>
                  <a:pt x="2848" y="24322"/>
                </a:cubicBezTo>
                <a:cubicBezTo>
                  <a:pt x="2848" y="24350"/>
                  <a:pt x="2984" y="24539"/>
                  <a:pt x="2794" y="24567"/>
                </a:cubicBezTo>
                <a:cubicBezTo>
                  <a:pt x="2767" y="24539"/>
                  <a:pt x="2794" y="24485"/>
                  <a:pt x="2767" y="24485"/>
                </a:cubicBezTo>
                <a:lnTo>
                  <a:pt x="2794" y="24675"/>
                </a:lnTo>
                <a:lnTo>
                  <a:pt x="2713" y="24702"/>
                </a:lnTo>
                <a:lnTo>
                  <a:pt x="2659" y="24621"/>
                </a:lnTo>
                <a:lnTo>
                  <a:pt x="2604" y="24729"/>
                </a:lnTo>
                <a:lnTo>
                  <a:pt x="2713" y="24702"/>
                </a:lnTo>
                <a:lnTo>
                  <a:pt x="2713" y="24702"/>
                </a:lnTo>
                <a:cubicBezTo>
                  <a:pt x="2794" y="24838"/>
                  <a:pt x="2604" y="24973"/>
                  <a:pt x="2577" y="25136"/>
                </a:cubicBezTo>
                <a:cubicBezTo>
                  <a:pt x="2577" y="25136"/>
                  <a:pt x="2740" y="24838"/>
                  <a:pt x="2903" y="24567"/>
                </a:cubicBezTo>
                <a:cubicBezTo>
                  <a:pt x="3011" y="24431"/>
                  <a:pt x="3065" y="24268"/>
                  <a:pt x="3147" y="24160"/>
                </a:cubicBezTo>
                <a:cubicBezTo>
                  <a:pt x="3201" y="24051"/>
                  <a:pt x="3255" y="23997"/>
                  <a:pt x="3255" y="23997"/>
                </a:cubicBezTo>
                <a:lnTo>
                  <a:pt x="3255" y="23997"/>
                </a:lnTo>
                <a:cubicBezTo>
                  <a:pt x="3065" y="24702"/>
                  <a:pt x="2469" y="25434"/>
                  <a:pt x="2225" y="26194"/>
                </a:cubicBezTo>
                <a:lnTo>
                  <a:pt x="2387" y="26113"/>
                </a:lnTo>
                <a:cubicBezTo>
                  <a:pt x="2523" y="26058"/>
                  <a:pt x="2523" y="26031"/>
                  <a:pt x="2469" y="25896"/>
                </a:cubicBezTo>
                <a:cubicBezTo>
                  <a:pt x="2631" y="25760"/>
                  <a:pt x="2631" y="25380"/>
                  <a:pt x="2876" y="25353"/>
                </a:cubicBezTo>
                <a:lnTo>
                  <a:pt x="2903" y="25624"/>
                </a:lnTo>
                <a:cubicBezTo>
                  <a:pt x="2805" y="25697"/>
                  <a:pt x="2795" y="25989"/>
                  <a:pt x="2657" y="25989"/>
                </a:cubicBezTo>
                <a:cubicBezTo>
                  <a:pt x="2641" y="25989"/>
                  <a:pt x="2624" y="25985"/>
                  <a:pt x="2604" y="25977"/>
                </a:cubicBezTo>
                <a:lnTo>
                  <a:pt x="2496" y="26302"/>
                </a:lnTo>
                <a:lnTo>
                  <a:pt x="2577" y="26330"/>
                </a:lnTo>
                <a:cubicBezTo>
                  <a:pt x="2477" y="26442"/>
                  <a:pt x="2429" y="26590"/>
                  <a:pt x="2377" y="26734"/>
                </a:cubicBezTo>
                <a:lnTo>
                  <a:pt x="2377" y="26734"/>
                </a:lnTo>
                <a:cubicBezTo>
                  <a:pt x="2289" y="26669"/>
                  <a:pt x="2270" y="26504"/>
                  <a:pt x="2333" y="26357"/>
                </a:cubicBezTo>
                <a:lnTo>
                  <a:pt x="2333" y="26357"/>
                </a:lnTo>
                <a:cubicBezTo>
                  <a:pt x="2038" y="26651"/>
                  <a:pt x="2008" y="27052"/>
                  <a:pt x="1877" y="27401"/>
                </a:cubicBezTo>
                <a:lnTo>
                  <a:pt x="1877" y="27401"/>
                </a:lnTo>
                <a:cubicBezTo>
                  <a:pt x="1951" y="27209"/>
                  <a:pt x="2123" y="26869"/>
                  <a:pt x="2359" y="26783"/>
                </a:cubicBezTo>
                <a:lnTo>
                  <a:pt x="2359" y="26783"/>
                </a:lnTo>
                <a:cubicBezTo>
                  <a:pt x="2302" y="26935"/>
                  <a:pt x="2234" y="27078"/>
                  <a:pt x="2089" y="27170"/>
                </a:cubicBezTo>
                <a:lnTo>
                  <a:pt x="2089" y="27116"/>
                </a:lnTo>
                <a:cubicBezTo>
                  <a:pt x="2062" y="27198"/>
                  <a:pt x="2035" y="27252"/>
                  <a:pt x="1953" y="27279"/>
                </a:cubicBezTo>
                <a:lnTo>
                  <a:pt x="2089" y="27279"/>
                </a:lnTo>
                <a:cubicBezTo>
                  <a:pt x="1980" y="27550"/>
                  <a:pt x="1818" y="27686"/>
                  <a:pt x="1845" y="27984"/>
                </a:cubicBezTo>
                <a:cubicBezTo>
                  <a:pt x="1825" y="28014"/>
                  <a:pt x="1798" y="28026"/>
                  <a:pt x="1770" y="28026"/>
                </a:cubicBezTo>
                <a:cubicBezTo>
                  <a:pt x="1722" y="28026"/>
                  <a:pt x="1672" y="27991"/>
                  <a:pt x="1655" y="27957"/>
                </a:cubicBezTo>
                <a:lnTo>
                  <a:pt x="1519" y="28228"/>
                </a:lnTo>
                <a:cubicBezTo>
                  <a:pt x="1540" y="28227"/>
                  <a:pt x="1558" y="28227"/>
                  <a:pt x="1575" y="28227"/>
                </a:cubicBezTo>
                <a:cubicBezTo>
                  <a:pt x="1976" y="28227"/>
                  <a:pt x="1284" y="28532"/>
                  <a:pt x="1492" y="28662"/>
                </a:cubicBezTo>
                <a:cubicBezTo>
                  <a:pt x="1628" y="28472"/>
                  <a:pt x="1791" y="28201"/>
                  <a:pt x="1926" y="28201"/>
                </a:cubicBezTo>
                <a:lnTo>
                  <a:pt x="1818" y="28147"/>
                </a:lnTo>
                <a:cubicBezTo>
                  <a:pt x="2062" y="27713"/>
                  <a:pt x="2306" y="26981"/>
                  <a:pt x="2713" y="26492"/>
                </a:cubicBezTo>
                <a:lnTo>
                  <a:pt x="2740" y="26492"/>
                </a:lnTo>
                <a:lnTo>
                  <a:pt x="2604" y="26872"/>
                </a:lnTo>
                <a:lnTo>
                  <a:pt x="2631" y="26872"/>
                </a:lnTo>
                <a:cubicBezTo>
                  <a:pt x="2713" y="26736"/>
                  <a:pt x="2740" y="26574"/>
                  <a:pt x="2876" y="26519"/>
                </a:cubicBezTo>
                <a:lnTo>
                  <a:pt x="2876" y="26519"/>
                </a:lnTo>
                <a:cubicBezTo>
                  <a:pt x="2984" y="26709"/>
                  <a:pt x="2577" y="27035"/>
                  <a:pt x="2848" y="27035"/>
                </a:cubicBezTo>
                <a:cubicBezTo>
                  <a:pt x="3011" y="26926"/>
                  <a:pt x="2903" y="26764"/>
                  <a:pt x="2876" y="26709"/>
                </a:cubicBezTo>
                <a:cubicBezTo>
                  <a:pt x="2897" y="26678"/>
                  <a:pt x="2922" y="26671"/>
                  <a:pt x="2951" y="26671"/>
                </a:cubicBezTo>
                <a:cubicBezTo>
                  <a:pt x="2975" y="26671"/>
                  <a:pt x="3001" y="26675"/>
                  <a:pt x="3030" y="26675"/>
                </a:cubicBezTo>
                <a:cubicBezTo>
                  <a:pt x="3058" y="26675"/>
                  <a:pt x="3087" y="26671"/>
                  <a:pt x="3120" y="26655"/>
                </a:cubicBezTo>
                <a:cubicBezTo>
                  <a:pt x="3391" y="25977"/>
                  <a:pt x="3852" y="25245"/>
                  <a:pt x="4123" y="24729"/>
                </a:cubicBezTo>
                <a:cubicBezTo>
                  <a:pt x="4141" y="24721"/>
                  <a:pt x="4156" y="24717"/>
                  <a:pt x="4171" y="24717"/>
                </a:cubicBezTo>
                <a:cubicBezTo>
                  <a:pt x="4247" y="24717"/>
                  <a:pt x="4282" y="24824"/>
                  <a:pt x="4259" y="24892"/>
                </a:cubicBezTo>
                <a:cubicBezTo>
                  <a:pt x="4069" y="25272"/>
                  <a:pt x="3879" y="25624"/>
                  <a:pt x="3716" y="25923"/>
                </a:cubicBezTo>
                <a:cubicBezTo>
                  <a:pt x="3798" y="25814"/>
                  <a:pt x="3852" y="25706"/>
                  <a:pt x="3988" y="25651"/>
                </a:cubicBezTo>
                <a:lnTo>
                  <a:pt x="3988" y="25651"/>
                </a:lnTo>
                <a:cubicBezTo>
                  <a:pt x="3992" y="25660"/>
                  <a:pt x="3995" y="25669"/>
                  <a:pt x="3997" y="25678"/>
                </a:cubicBezTo>
                <a:lnTo>
                  <a:pt x="3997" y="25678"/>
                </a:lnTo>
                <a:lnTo>
                  <a:pt x="4015" y="25624"/>
                </a:lnTo>
                <a:cubicBezTo>
                  <a:pt x="3997" y="25624"/>
                  <a:pt x="3979" y="25636"/>
                  <a:pt x="3961" y="25636"/>
                </a:cubicBezTo>
                <a:cubicBezTo>
                  <a:pt x="3951" y="25636"/>
                  <a:pt x="3942" y="25633"/>
                  <a:pt x="3933" y="25624"/>
                </a:cubicBezTo>
                <a:cubicBezTo>
                  <a:pt x="4639" y="23997"/>
                  <a:pt x="5859" y="22424"/>
                  <a:pt x="6700" y="20959"/>
                </a:cubicBezTo>
                <a:cubicBezTo>
                  <a:pt x="6719" y="20940"/>
                  <a:pt x="6765" y="20921"/>
                  <a:pt x="6801" y="20921"/>
                </a:cubicBezTo>
                <a:cubicBezTo>
                  <a:pt x="6815" y="20921"/>
                  <a:pt x="6828" y="20924"/>
                  <a:pt x="6836" y="20932"/>
                </a:cubicBezTo>
                <a:cubicBezTo>
                  <a:pt x="6863" y="20878"/>
                  <a:pt x="6863" y="20525"/>
                  <a:pt x="7080" y="20471"/>
                </a:cubicBezTo>
                <a:cubicBezTo>
                  <a:pt x="7188" y="20498"/>
                  <a:pt x="7080" y="20606"/>
                  <a:pt x="7134" y="20688"/>
                </a:cubicBezTo>
                <a:cubicBezTo>
                  <a:pt x="6727" y="21366"/>
                  <a:pt x="6266" y="22044"/>
                  <a:pt x="5832" y="22722"/>
                </a:cubicBezTo>
                <a:cubicBezTo>
                  <a:pt x="5371" y="23400"/>
                  <a:pt x="4937" y="24133"/>
                  <a:pt x="4611" y="24892"/>
                </a:cubicBezTo>
                <a:lnTo>
                  <a:pt x="4937" y="24621"/>
                </a:lnTo>
                <a:lnTo>
                  <a:pt x="4937" y="24621"/>
                </a:lnTo>
                <a:cubicBezTo>
                  <a:pt x="5045" y="24811"/>
                  <a:pt x="4666" y="25082"/>
                  <a:pt x="4910" y="25109"/>
                </a:cubicBezTo>
                <a:cubicBezTo>
                  <a:pt x="4801" y="25272"/>
                  <a:pt x="4747" y="25434"/>
                  <a:pt x="4611" y="25543"/>
                </a:cubicBezTo>
                <a:cubicBezTo>
                  <a:pt x="4611" y="25518"/>
                  <a:pt x="4565" y="25493"/>
                  <a:pt x="4601" y="25446"/>
                </a:cubicBezTo>
                <a:lnTo>
                  <a:pt x="4601" y="25446"/>
                </a:lnTo>
                <a:lnTo>
                  <a:pt x="4394" y="25679"/>
                </a:lnTo>
                <a:lnTo>
                  <a:pt x="4503" y="25570"/>
                </a:lnTo>
                <a:lnTo>
                  <a:pt x="4530" y="25679"/>
                </a:lnTo>
                <a:cubicBezTo>
                  <a:pt x="4476" y="25814"/>
                  <a:pt x="4422" y="25950"/>
                  <a:pt x="4340" y="26031"/>
                </a:cubicBezTo>
                <a:cubicBezTo>
                  <a:pt x="4259" y="26194"/>
                  <a:pt x="4394" y="26519"/>
                  <a:pt x="4123" y="26601"/>
                </a:cubicBezTo>
                <a:lnTo>
                  <a:pt x="3716" y="27333"/>
                </a:lnTo>
                <a:cubicBezTo>
                  <a:pt x="3797" y="27441"/>
                  <a:pt x="3798" y="27602"/>
                  <a:pt x="3586" y="27604"/>
                </a:cubicBezTo>
                <a:lnTo>
                  <a:pt x="3586" y="27604"/>
                </a:lnTo>
                <a:cubicBezTo>
                  <a:pt x="3566" y="27570"/>
                  <a:pt x="3559" y="27527"/>
                  <a:pt x="3581" y="27469"/>
                </a:cubicBezTo>
                <a:lnTo>
                  <a:pt x="3581" y="27469"/>
                </a:lnTo>
                <a:cubicBezTo>
                  <a:pt x="3506" y="27544"/>
                  <a:pt x="3453" y="27689"/>
                  <a:pt x="3382" y="27689"/>
                </a:cubicBezTo>
                <a:cubicBezTo>
                  <a:pt x="3376" y="27689"/>
                  <a:pt x="3370" y="27688"/>
                  <a:pt x="3364" y="27686"/>
                </a:cubicBezTo>
                <a:cubicBezTo>
                  <a:pt x="3364" y="27604"/>
                  <a:pt x="3310" y="27577"/>
                  <a:pt x="3364" y="27523"/>
                </a:cubicBezTo>
                <a:lnTo>
                  <a:pt x="3364" y="27523"/>
                </a:lnTo>
                <a:cubicBezTo>
                  <a:pt x="3310" y="27550"/>
                  <a:pt x="3282" y="27604"/>
                  <a:pt x="3228" y="27604"/>
                </a:cubicBezTo>
                <a:cubicBezTo>
                  <a:pt x="3174" y="27306"/>
                  <a:pt x="3391" y="26926"/>
                  <a:pt x="3554" y="26791"/>
                </a:cubicBezTo>
                <a:lnTo>
                  <a:pt x="3581" y="26872"/>
                </a:lnTo>
                <a:lnTo>
                  <a:pt x="3674" y="26733"/>
                </a:lnTo>
                <a:lnTo>
                  <a:pt x="3674" y="26733"/>
                </a:lnTo>
                <a:cubicBezTo>
                  <a:pt x="3663" y="26736"/>
                  <a:pt x="3649" y="26736"/>
                  <a:pt x="3635" y="26736"/>
                </a:cubicBezTo>
                <a:lnTo>
                  <a:pt x="3581" y="26628"/>
                </a:lnTo>
                <a:cubicBezTo>
                  <a:pt x="3716" y="26465"/>
                  <a:pt x="3798" y="26248"/>
                  <a:pt x="3906" y="26058"/>
                </a:cubicBezTo>
                <a:lnTo>
                  <a:pt x="3906" y="26058"/>
                </a:lnTo>
                <a:cubicBezTo>
                  <a:pt x="3554" y="26628"/>
                  <a:pt x="3228" y="27170"/>
                  <a:pt x="2876" y="27957"/>
                </a:cubicBezTo>
                <a:cubicBezTo>
                  <a:pt x="2894" y="27957"/>
                  <a:pt x="2960" y="27909"/>
                  <a:pt x="3002" y="27909"/>
                </a:cubicBezTo>
                <a:cubicBezTo>
                  <a:pt x="3023" y="27909"/>
                  <a:pt x="3038" y="27921"/>
                  <a:pt x="3038" y="27957"/>
                </a:cubicBezTo>
                <a:lnTo>
                  <a:pt x="3255" y="27713"/>
                </a:lnTo>
                <a:cubicBezTo>
                  <a:pt x="3276" y="27775"/>
                  <a:pt x="3325" y="27786"/>
                  <a:pt x="3383" y="27786"/>
                </a:cubicBezTo>
                <a:cubicBezTo>
                  <a:pt x="3413" y="27786"/>
                  <a:pt x="3445" y="27783"/>
                  <a:pt x="3478" y="27783"/>
                </a:cubicBezTo>
                <a:cubicBezTo>
                  <a:pt x="3499" y="27783"/>
                  <a:pt x="3520" y="27784"/>
                  <a:pt x="3541" y="27788"/>
                </a:cubicBezTo>
                <a:lnTo>
                  <a:pt x="3541" y="27788"/>
                </a:lnTo>
                <a:cubicBezTo>
                  <a:pt x="3470" y="27987"/>
                  <a:pt x="3348" y="28199"/>
                  <a:pt x="3554" y="28364"/>
                </a:cubicBezTo>
                <a:cubicBezTo>
                  <a:pt x="3744" y="27957"/>
                  <a:pt x="3961" y="27550"/>
                  <a:pt x="4205" y="27170"/>
                </a:cubicBezTo>
                <a:cubicBezTo>
                  <a:pt x="4422" y="26764"/>
                  <a:pt x="4639" y="26384"/>
                  <a:pt x="4883" y="25977"/>
                </a:cubicBezTo>
                <a:cubicBezTo>
                  <a:pt x="5317" y="25218"/>
                  <a:pt x="5778" y="24431"/>
                  <a:pt x="6266" y="23590"/>
                </a:cubicBezTo>
                <a:cubicBezTo>
                  <a:pt x="6346" y="23490"/>
                  <a:pt x="6456" y="23331"/>
                  <a:pt x="6573" y="23331"/>
                </a:cubicBezTo>
                <a:cubicBezTo>
                  <a:pt x="6615" y="23331"/>
                  <a:pt x="6657" y="23351"/>
                  <a:pt x="6700" y="23400"/>
                </a:cubicBezTo>
                <a:cubicBezTo>
                  <a:pt x="6673" y="23346"/>
                  <a:pt x="6700" y="23319"/>
                  <a:pt x="6727" y="23265"/>
                </a:cubicBezTo>
                <a:lnTo>
                  <a:pt x="6727" y="23265"/>
                </a:lnTo>
                <a:lnTo>
                  <a:pt x="6537" y="23319"/>
                </a:lnTo>
                <a:cubicBezTo>
                  <a:pt x="6510" y="23210"/>
                  <a:pt x="6592" y="23102"/>
                  <a:pt x="6673" y="22993"/>
                </a:cubicBezTo>
                <a:cubicBezTo>
                  <a:pt x="6863" y="22966"/>
                  <a:pt x="6998" y="22641"/>
                  <a:pt x="7242" y="22586"/>
                </a:cubicBezTo>
                <a:cubicBezTo>
                  <a:pt x="6971" y="22505"/>
                  <a:pt x="7324" y="22234"/>
                  <a:pt x="7324" y="22125"/>
                </a:cubicBezTo>
                <a:lnTo>
                  <a:pt x="7622" y="22180"/>
                </a:lnTo>
                <a:cubicBezTo>
                  <a:pt x="7622" y="22387"/>
                  <a:pt x="7597" y="22670"/>
                  <a:pt x="7357" y="22670"/>
                </a:cubicBezTo>
                <a:cubicBezTo>
                  <a:pt x="7347" y="22670"/>
                  <a:pt x="7335" y="22669"/>
                  <a:pt x="7324" y="22668"/>
                </a:cubicBezTo>
                <a:cubicBezTo>
                  <a:pt x="7270" y="22939"/>
                  <a:pt x="7134" y="23183"/>
                  <a:pt x="6917" y="23373"/>
                </a:cubicBezTo>
                <a:cubicBezTo>
                  <a:pt x="6646" y="23807"/>
                  <a:pt x="6429" y="24431"/>
                  <a:pt x="6022" y="24865"/>
                </a:cubicBezTo>
                <a:cubicBezTo>
                  <a:pt x="5696" y="25814"/>
                  <a:pt x="4801" y="26601"/>
                  <a:pt x="4747" y="27604"/>
                </a:cubicBezTo>
                <a:cubicBezTo>
                  <a:pt x="4693" y="27659"/>
                  <a:pt x="4639" y="27686"/>
                  <a:pt x="4611" y="27713"/>
                </a:cubicBezTo>
                <a:cubicBezTo>
                  <a:pt x="4639" y="27713"/>
                  <a:pt x="4666" y="27713"/>
                  <a:pt x="4666" y="27740"/>
                </a:cubicBezTo>
                <a:lnTo>
                  <a:pt x="5181" y="26926"/>
                </a:lnTo>
                <a:lnTo>
                  <a:pt x="5371" y="27035"/>
                </a:lnTo>
                <a:cubicBezTo>
                  <a:pt x="5290" y="26899"/>
                  <a:pt x="5235" y="26709"/>
                  <a:pt x="5344" y="26492"/>
                </a:cubicBezTo>
                <a:cubicBezTo>
                  <a:pt x="5425" y="26384"/>
                  <a:pt x="5642" y="26330"/>
                  <a:pt x="5561" y="26194"/>
                </a:cubicBezTo>
                <a:cubicBezTo>
                  <a:pt x="6022" y="25136"/>
                  <a:pt x="6673" y="24594"/>
                  <a:pt x="7107" y="23753"/>
                </a:cubicBezTo>
                <a:cubicBezTo>
                  <a:pt x="7134" y="23373"/>
                  <a:pt x="7676" y="23265"/>
                  <a:pt x="7595" y="22858"/>
                </a:cubicBezTo>
                <a:cubicBezTo>
                  <a:pt x="7620" y="22833"/>
                  <a:pt x="7647" y="22823"/>
                  <a:pt x="7674" y="22823"/>
                </a:cubicBezTo>
                <a:cubicBezTo>
                  <a:pt x="7735" y="22823"/>
                  <a:pt x="7793" y="22874"/>
                  <a:pt x="7812" y="22912"/>
                </a:cubicBezTo>
                <a:lnTo>
                  <a:pt x="7622" y="23265"/>
                </a:lnTo>
                <a:cubicBezTo>
                  <a:pt x="7644" y="23265"/>
                  <a:pt x="7700" y="23230"/>
                  <a:pt x="7736" y="23230"/>
                </a:cubicBezTo>
                <a:cubicBezTo>
                  <a:pt x="7745" y="23230"/>
                  <a:pt x="7752" y="23232"/>
                  <a:pt x="7758" y="23237"/>
                </a:cubicBezTo>
                <a:cubicBezTo>
                  <a:pt x="7812" y="23319"/>
                  <a:pt x="7731" y="23373"/>
                  <a:pt x="7731" y="23400"/>
                </a:cubicBezTo>
                <a:cubicBezTo>
                  <a:pt x="7378" y="23888"/>
                  <a:pt x="7107" y="24431"/>
                  <a:pt x="6781" y="24865"/>
                </a:cubicBezTo>
                <a:cubicBezTo>
                  <a:pt x="6836" y="25272"/>
                  <a:pt x="6375" y="25272"/>
                  <a:pt x="6456" y="25543"/>
                </a:cubicBezTo>
                <a:cubicBezTo>
                  <a:pt x="6833" y="25233"/>
                  <a:pt x="6992" y="24777"/>
                  <a:pt x="7215" y="24399"/>
                </a:cubicBezTo>
                <a:lnTo>
                  <a:pt x="7215" y="24399"/>
                </a:lnTo>
                <a:cubicBezTo>
                  <a:pt x="7215" y="24401"/>
                  <a:pt x="7215" y="24402"/>
                  <a:pt x="7215" y="24404"/>
                </a:cubicBezTo>
                <a:lnTo>
                  <a:pt x="7221" y="24390"/>
                </a:lnTo>
                <a:lnTo>
                  <a:pt x="7221" y="24390"/>
                </a:lnTo>
                <a:cubicBezTo>
                  <a:pt x="7270" y="24309"/>
                  <a:pt x="7321" y="24231"/>
                  <a:pt x="7378" y="24160"/>
                </a:cubicBezTo>
                <a:cubicBezTo>
                  <a:pt x="7676" y="23943"/>
                  <a:pt x="7595" y="23454"/>
                  <a:pt x="8002" y="23454"/>
                </a:cubicBezTo>
                <a:cubicBezTo>
                  <a:pt x="7928" y="23356"/>
                  <a:pt x="8101" y="23122"/>
                  <a:pt x="7928" y="23122"/>
                </a:cubicBezTo>
                <a:cubicBezTo>
                  <a:pt x="7911" y="23122"/>
                  <a:pt x="7891" y="23124"/>
                  <a:pt x="7866" y="23129"/>
                </a:cubicBezTo>
                <a:cubicBezTo>
                  <a:pt x="7812" y="22803"/>
                  <a:pt x="8219" y="23048"/>
                  <a:pt x="8355" y="22722"/>
                </a:cubicBezTo>
                <a:lnTo>
                  <a:pt x="8355" y="22722"/>
                </a:lnTo>
                <a:cubicBezTo>
                  <a:pt x="8409" y="22776"/>
                  <a:pt x="8355" y="22803"/>
                  <a:pt x="8327" y="22858"/>
                </a:cubicBezTo>
                <a:cubicBezTo>
                  <a:pt x="8626" y="22668"/>
                  <a:pt x="8897" y="22315"/>
                  <a:pt x="9114" y="21990"/>
                </a:cubicBezTo>
                <a:cubicBezTo>
                  <a:pt x="9358" y="21637"/>
                  <a:pt x="9548" y="21285"/>
                  <a:pt x="9765" y="20959"/>
                </a:cubicBezTo>
                <a:cubicBezTo>
                  <a:pt x="9726" y="20925"/>
                  <a:pt x="9694" y="20911"/>
                  <a:pt x="9667" y="20911"/>
                </a:cubicBezTo>
                <a:cubicBezTo>
                  <a:pt x="9553" y="20911"/>
                  <a:pt x="9521" y="21154"/>
                  <a:pt x="9410" y="21154"/>
                </a:cubicBezTo>
                <a:cubicBezTo>
                  <a:pt x="9381" y="21154"/>
                  <a:pt x="9347" y="21138"/>
                  <a:pt x="9304" y="21095"/>
                </a:cubicBezTo>
                <a:cubicBezTo>
                  <a:pt x="9440" y="20878"/>
                  <a:pt x="9548" y="20634"/>
                  <a:pt x="9792" y="20525"/>
                </a:cubicBezTo>
                <a:lnTo>
                  <a:pt x="9792" y="20525"/>
                </a:lnTo>
                <a:cubicBezTo>
                  <a:pt x="9792" y="20661"/>
                  <a:pt x="9684" y="20742"/>
                  <a:pt x="9629" y="20823"/>
                </a:cubicBezTo>
                <a:lnTo>
                  <a:pt x="9765" y="20905"/>
                </a:lnTo>
                <a:cubicBezTo>
                  <a:pt x="9819" y="20742"/>
                  <a:pt x="10063" y="20742"/>
                  <a:pt x="10118" y="20471"/>
                </a:cubicBezTo>
                <a:cubicBezTo>
                  <a:pt x="10470" y="20417"/>
                  <a:pt x="10606" y="20118"/>
                  <a:pt x="10714" y="19847"/>
                </a:cubicBezTo>
                <a:cubicBezTo>
                  <a:pt x="10850" y="19576"/>
                  <a:pt x="10931" y="19332"/>
                  <a:pt x="11311" y="19332"/>
                </a:cubicBezTo>
                <a:cubicBezTo>
                  <a:pt x="11284" y="19684"/>
                  <a:pt x="10904" y="19874"/>
                  <a:pt x="10714" y="20145"/>
                </a:cubicBezTo>
                <a:cubicBezTo>
                  <a:pt x="10660" y="20471"/>
                  <a:pt x="10172" y="20661"/>
                  <a:pt x="10199" y="21068"/>
                </a:cubicBezTo>
                <a:lnTo>
                  <a:pt x="10579" y="20796"/>
                </a:lnTo>
                <a:cubicBezTo>
                  <a:pt x="10621" y="20806"/>
                  <a:pt x="10660" y="20810"/>
                  <a:pt x="10697" y="20810"/>
                </a:cubicBezTo>
                <a:cubicBezTo>
                  <a:pt x="11205" y="20810"/>
                  <a:pt x="11234" y="19988"/>
                  <a:pt x="11664" y="19684"/>
                </a:cubicBezTo>
                <a:lnTo>
                  <a:pt x="11609" y="19684"/>
                </a:lnTo>
                <a:cubicBezTo>
                  <a:pt x="11555" y="19684"/>
                  <a:pt x="11582" y="19603"/>
                  <a:pt x="11555" y="19549"/>
                </a:cubicBezTo>
                <a:cubicBezTo>
                  <a:pt x="11582" y="19467"/>
                  <a:pt x="11664" y="19522"/>
                  <a:pt x="11691" y="19467"/>
                </a:cubicBezTo>
                <a:cubicBezTo>
                  <a:pt x="11745" y="19467"/>
                  <a:pt x="11718" y="19576"/>
                  <a:pt x="11745" y="19603"/>
                </a:cubicBezTo>
                <a:lnTo>
                  <a:pt x="12125" y="19386"/>
                </a:lnTo>
                <a:cubicBezTo>
                  <a:pt x="12260" y="19033"/>
                  <a:pt x="12640" y="19115"/>
                  <a:pt x="12477" y="18762"/>
                </a:cubicBezTo>
                <a:lnTo>
                  <a:pt x="12776" y="18762"/>
                </a:lnTo>
                <a:cubicBezTo>
                  <a:pt x="12233" y="19467"/>
                  <a:pt x="11447" y="20227"/>
                  <a:pt x="11067" y="21040"/>
                </a:cubicBezTo>
                <a:cubicBezTo>
                  <a:pt x="11447" y="20823"/>
                  <a:pt x="11664" y="20254"/>
                  <a:pt x="12098" y="20010"/>
                </a:cubicBezTo>
                <a:cubicBezTo>
                  <a:pt x="12477" y="19684"/>
                  <a:pt x="12830" y="19305"/>
                  <a:pt x="13101" y="18925"/>
                </a:cubicBezTo>
                <a:cubicBezTo>
                  <a:pt x="13210" y="18871"/>
                  <a:pt x="13345" y="18735"/>
                  <a:pt x="13454" y="18599"/>
                </a:cubicBezTo>
                <a:cubicBezTo>
                  <a:pt x="14919" y="19413"/>
                  <a:pt x="16220" y="20471"/>
                  <a:pt x="17685" y="21095"/>
                </a:cubicBezTo>
                <a:cubicBezTo>
                  <a:pt x="19584" y="22370"/>
                  <a:pt x="21645" y="23454"/>
                  <a:pt x="23815" y="24322"/>
                </a:cubicBezTo>
                <a:lnTo>
                  <a:pt x="23598" y="23943"/>
                </a:lnTo>
                <a:cubicBezTo>
                  <a:pt x="23625" y="23943"/>
                  <a:pt x="23652" y="23943"/>
                  <a:pt x="23652" y="23916"/>
                </a:cubicBezTo>
                <a:lnTo>
                  <a:pt x="23273" y="23780"/>
                </a:lnTo>
                <a:lnTo>
                  <a:pt x="23273" y="23780"/>
                </a:lnTo>
                <a:lnTo>
                  <a:pt x="23327" y="23916"/>
                </a:lnTo>
                <a:lnTo>
                  <a:pt x="23110" y="23916"/>
                </a:lnTo>
                <a:cubicBezTo>
                  <a:pt x="22513" y="23644"/>
                  <a:pt x="21917" y="23400"/>
                  <a:pt x="21455" y="22966"/>
                </a:cubicBezTo>
                <a:lnTo>
                  <a:pt x="21564" y="22939"/>
                </a:lnTo>
                <a:lnTo>
                  <a:pt x="21076" y="22586"/>
                </a:lnTo>
                <a:lnTo>
                  <a:pt x="21076" y="22586"/>
                </a:lnTo>
                <a:cubicBezTo>
                  <a:pt x="21564" y="22668"/>
                  <a:pt x="21998" y="22966"/>
                  <a:pt x="22459" y="23129"/>
                </a:cubicBezTo>
                <a:cubicBezTo>
                  <a:pt x="22378" y="22858"/>
                  <a:pt x="22052" y="22912"/>
                  <a:pt x="21889" y="22722"/>
                </a:cubicBezTo>
                <a:cubicBezTo>
                  <a:pt x="21700" y="22451"/>
                  <a:pt x="21211" y="22641"/>
                  <a:pt x="21184" y="22261"/>
                </a:cubicBezTo>
                <a:lnTo>
                  <a:pt x="21347" y="22261"/>
                </a:lnTo>
                <a:lnTo>
                  <a:pt x="21320" y="22234"/>
                </a:lnTo>
                <a:lnTo>
                  <a:pt x="22540" y="22776"/>
                </a:lnTo>
                <a:cubicBezTo>
                  <a:pt x="22839" y="22912"/>
                  <a:pt x="23137" y="23048"/>
                  <a:pt x="23354" y="23129"/>
                </a:cubicBezTo>
                <a:cubicBezTo>
                  <a:pt x="23598" y="23237"/>
                  <a:pt x="23734" y="23319"/>
                  <a:pt x="23734" y="23319"/>
                </a:cubicBezTo>
                <a:cubicBezTo>
                  <a:pt x="23752" y="23319"/>
                  <a:pt x="23830" y="23259"/>
                  <a:pt x="23880" y="23259"/>
                </a:cubicBezTo>
                <a:cubicBezTo>
                  <a:pt x="23906" y="23259"/>
                  <a:pt x="23924" y="23274"/>
                  <a:pt x="23924" y="23319"/>
                </a:cubicBezTo>
                <a:cubicBezTo>
                  <a:pt x="23897" y="23346"/>
                  <a:pt x="23869" y="23319"/>
                  <a:pt x="23869" y="23373"/>
                </a:cubicBezTo>
                <a:lnTo>
                  <a:pt x="24032" y="23346"/>
                </a:lnTo>
                <a:lnTo>
                  <a:pt x="24059" y="23400"/>
                </a:lnTo>
                <a:lnTo>
                  <a:pt x="24032" y="23454"/>
                </a:lnTo>
                <a:lnTo>
                  <a:pt x="24141" y="23482"/>
                </a:lnTo>
                <a:lnTo>
                  <a:pt x="24086" y="23373"/>
                </a:lnTo>
                <a:cubicBezTo>
                  <a:pt x="24116" y="23349"/>
                  <a:pt x="24144" y="23340"/>
                  <a:pt x="24172" y="23340"/>
                </a:cubicBezTo>
                <a:cubicBezTo>
                  <a:pt x="24271" y="23340"/>
                  <a:pt x="24360" y="23460"/>
                  <a:pt x="24466" y="23482"/>
                </a:cubicBezTo>
                <a:lnTo>
                  <a:pt x="23463" y="22858"/>
                </a:lnTo>
                <a:lnTo>
                  <a:pt x="23463" y="22858"/>
                </a:lnTo>
                <a:cubicBezTo>
                  <a:pt x="24086" y="22966"/>
                  <a:pt x="24737" y="23536"/>
                  <a:pt x="25415" y="23726"/>
                </a:cubicBezTo>
                <a:lnTo>
                  <a:pt x="25361" y="23590"/>
                </a:lnTo>
                <a:cubicBezTo>
                  <a:pt x="25311" y="23507"/>
                  <a:pt x="25292" y="23475"/>
                  <a:pt x="25253" y="23475"/>
                </a:cubicBezTo>
                <a:cubicBezTo>
                  <a:pt x="25229" y="23475"/>
                  <a:pt x="25197" y="23488"/>
                  <a:pt x="25144" y="23509"/>
                </a:cubicBezTo>
                <a:cubicBezTo>
                  <a:pt x="25036" y="23346"/>
                  <a:pt x="24710" y="23373"/>
                  <a:pt x="24710" y="23129"/>
                </a:cubicBezTo>
                <a:lnTo>
                  <a:pt x="24954" y="23075"/>
                </a:lnTo>
                <a:cubicBezTo>
                  <a:pt x="25036" y="23183"/>
                  <a:pt x="25307" y="23129"/>
                  <a:pt x="25280" y="23346"/>
                </a:cubicBezTo>
                <a:lnTo>
                  <a:pt x="25551" y="23454"/>
                </a:lnTo>
                <a:lnTo>
                  <a:pt x="25578" y="23373"/>
                </a:lnTo>
                <a:cubicBezTo>
                  <a:pt x="25795" y="23536"/>
                  <a:pt x="26175" y="23509"/>
                  <a:pt x="26338" y="23807"/>
                </a:cubicBezTo>
                <a:lnTo>
                  <a:pt x="26256" y="23807"/>
                </a:lnTo>
                <a:cubicBezTo>
                  <a:pt x="26338" y="23861"/>
                  <a:pt x="26365" y="23888"/>
                  <a:pt x="26446" y="23916"/>
                </a:cubicBezTo>
                <a:lnTo>
                  <a:pt x="26473" y="23807"/>
                </a:lnTo>
                <a:cubicBezTo>
                  <a:pt x="26699" y="23907"/>
                  <a:pt x="26786" y="24054"/>
                  <a:pt x="27012" y="24054"/>
                </a:cubicBezTo>
                <a:cubicBezTo>
                  <a:pt x="27030" y="24054"/>
                  <a:pt x="27050" y="24053"/>
                  <a:pt x="27070" y="24051"/>
                </a:cubicBezTo>
                <a:lnTo>
                  <a:pt x="27070" y="24051"/>
                </a:lnTo>
                <a:cubicBezTo>
                  <a:pt x="27124" y="24133"/>
                  <a:pt x="27070" y="24214"/>
                  <a:pt x="27016" y="24214"/>
                </a:cubicBezTo>
                <a:lnTo>
                  <a:pt x="27260" y="24350"/>
                </a:lnTo>
                <a:cubicBezTo>
                  <a:pt x="27267" y="24224"/>
                  <a:pt x="27288" y="24179"/>
                  <a:pt x="27318" y="24179"/>
                </a:cubicBezTo>
                <a:cubicBezTo>
                  <a:pt x="27393" y="24179"/>
                  <a:pt x="27523" y="24455"/>
                  <a:pt x="27621" y="24455"/>
                </a:cubicBezTo>
                <a:cubicBezTo>
                  <a:pt x="27638" y="24455"/>
                  <a:pt x="27653" y="24448"/>
                  <a:pt x="27667" y="24431"/>
                </a:cubicBezTo>
                <a:cubicBezTo>
                  <a:pt x="27640" y="24268"/>
                  <a:pt x="27423" y="24078"/>
                  <a:pt x="27423" y="23943"/>
                </a:cubicBezTo>
                <a:lnTo>
                  <a:pt x="27368" y="24051"/>
                </a:lnTo>
                <a:cubicBezTo>
                  <a:pt x="26962" y="23807"/>
                  <a:pt x="26311" y="23590"/>
                  <a:pt x="25904" y="23237"/>
                </a:cubicBezTo>
                <a:lnTo>
                  <a:pt x="25904" y="23210"/>
                </a:lnTo>
                <a:lnTo>
                  <a:pt x="26229" y="23319"/>
                </a:lnTo>
                <a:lnTo>
                  <a:pt x="26229" y="23265"/>
                </a:lnTo>
                <a:cubicBezTo>
                  <a:pt x="26148" y="23210"/>
                  <a:pt x="25931" y="23210"/>
                  <a:pt x="25958" y="23048"/>
                </a:cubicBezTo>
                <a:cubicBezTo>
                  <a:pt x="25983" y="23033"/>
                  <a:pt x="26009" y="23028"/>
                  <a:pt x="26036" y="23028"/>
                </a:cubicBezTo>
                <a:cubicBezTo>
                  <a:pt x="26158" y="23028"/>
                  <a:pt x="26294" y="23147"/>
                  <a:pt x="26376" y="23147"/>
                </a:cubicBezTo>
                <a:cubicBezTo>
                  <a:pt x="26413" y="23147"/>
                  <a:pt x="26439" y="23122"/>
                  <a:pt x="26446" y="23048"/>
                </a:cubicBezTo>
                <a:cubicBezTo>
                  <a:pt x="26410" y="22963"/>
                  <a:pt x="26358" y="22938"/>
                  <a:pt x="26302" y="22938"/>
                </a:cubicBezTo>
                <a:cubicBezTo>
                  <a:pt x="26231" y="22938"/>
                  <a:pt x="26154" y="22978"/>
                  <a:pt x="26094" y="22993"/>
                </a:cubicBezTo>
                <a:cubicBezTo>
                  <a:pt x="26039" y="22939"/>
                  <a:pt x="26094" y="22858"/>
                  <a:pt x="26066" y="22776"/>
                </a:cubicBezTo>
                <a:cubicBezTo>
                  <a:pt x="25443" y="22532"/>
                  <a:pt x="24765" y="22098"/>
                  <a:pt x="24331" y="21881"/>
                </a:cubicBezTo>
                <a:cubicBezTo>
                  <a:pt x="24286" y="21791"/>
                  <a:pt x="24371" y="21739"/>
                  <a:pt x="24448" y="21739"/>
                </a:cubicBezTo>
                <a:cubicBezTo>
                  <a:pt x="24464" y="21739"/>
                  <a:pt x="24479" y="21741"/>
                  <a:pt x="24493" y="21746"/>
                </a:cubicBezTo>
                <a:cubicBezTo>
                  <a:pt x="24811" y="21892"/>
                  <a:pt x="25085" y="22017"/>
                  <a:pt x="25334" y="22159"/>
                </a:cubicBezTo>
                <a:lnTo>
                  <a:pt x="25334" y="22159"/>
                </a:lnTo>
                <a:cubicBezTo>
                  <a:pt x="25279" y="22121"/>
                  <a:pt x="25237" y="22075"/>
                  <a:pt x="25185" y="22008"/>
                </a:cubicBezTo>
                <a:lnTo>
                  <a:pt x="25185" y="22008"/>
                </a:lnTo>
                <a:cubicBezTo>
                  <a:pt x="25182" y="22011"/>
                  <a:pt x="25177" y="22014"/>
                  <a:pt x="25171" y="22017"/>
                </a:cubicBezTo>
                <a:cubicBezTo>
                  <a:pt x="23734" y="21420"/>
                  <a:pt x="22296" y="20417"/>
                  <a:pt x="20913" y="19738"/>
                </a:cubicBezTo>
                <a:cubicBezTo>
                  <a:pt x="20913" y="19711"/>
                  <a:pt x="20832" y="19657"/>
                  <a:pt x="20886" y="19603"/>
                </a:cubicBezTo>
                <a:cubicBezTo>
                  <a:pt x="20865" y="19596"/>
                  <a:pt x="20832" y="19596"/>
                  <a:pt x="20791" y="19596"/>
                </a:cubicBezTo>
                <a:lnTo>
                  <a:pt x="20791" y="19596"/>
                </a:lnTo>
                <a:cubicBezTo>
                  <a:pt x="20669" y="19596"/>
                  <a:pt x="20486" y="19596"/>
                  <a:pt x="20425" y="19413"/>
                </a:cubicBezTo>
                <a:cubicBezTo>
                  <a:pt x="20446" y="19370"/>
                  <a:pt x="20472" y="19361"/>
                  <a:pt x="20501" y="19361"/>
                </a:cubicBezTo>
                <a:cubicBezTo>
                  <a:pt x="20520" y="19361"/>
                  <a:pt x="20540" y="19365"/>
                  <a:pt x="20561" y="19365"/>
                </a:cubicBezTo>
                <a:cubicBezTo>
                  <a:pt x="20587" y="19365"/>
                  <a:pt x="20615" y="19359"/>
                  <a:pt x="20642" y="19332"/>
                </a:cubicBezTo>
                <a:cubicBezTo>
                  <a:pt x="21917" y="19955"/>
                  <a:pt x="23083" y="20878"/>
                  <a:pt x="24493" y="21366"/>
                </a:cubicBezTo>
                <a:lnTo>
                  <a:pt x="24222" y="21068"/>
                </a:lnTo>
                <a:cubicBezTo>
                  <a:pt x="24244" y="21046"/>
                  <a:pt x="24269" y="21037"/>
                  <a:pt x="24296" y="21037"/>
                </a:cubicBezTo>
                <a:cubicBezTo>
                  <a:pt x="24395" y="21037"/>
                  <a:pt x="24522" y="21152"/>
                  <a:pt x="24605" y="21152"/>
                </a:cubicBezTo>
                <a:cubicBezTo>
                  <a:pt x="24641" y="21152"/>
                  <a:pt x="24669" y="21130"/>
                  <a:pt x="24683" y="21068"/>
                </a:cubicBezTo>
                <a:cubicBezTo>
                  <a:pt x="24819" y="21149"/>
                  <a:pt x="24982" y="21203"/>
                  <a:pt x="25090" y="21339"/>
                </a:cubicBezTo>
                <a:cubicBezTo>
                  <a:pt x="25054" y="21339"/>
                  <a:pt x="25030" y="21351"/>
                  <a:pt x="25010" y="21351"/>
                </a:cubicBezTo>
                <a:cubicBezTo>
                  <a:pt x="25005" y="21351"/>
                  <a:pt x="25001" y="21350"/>
                  <a:pt x="24996" y="21349"/>
                </a:cubicBezTo>
                <a:lnTo>
                  <a:pt x="24996" y="21349"/>
                </a:lnTo>
                <a:lnTo>
                  <a:pt x="25226" y="21502"/>
                </a:lnTo>
                <a:lnTo>
                  <a:pt x="25144" y="21420"/>
                </a:lnTo>
                <a:lnTo>
                  <a:pt x="25253" y="21366"/>
                </a:lnTo>
                <a:cubicBezTo>
                  <a:pt x="25361" y="21447"/>
                  <a:pt x="25497" y="21447"/>
                  <a:pt x="25551" y="21556"/>
                </a:cubicBezTo>
                <a:cubicBezTo>
                  <a:pt x="25578" y="21565"/>
                  <a:pt x="25610" y="21568"/>
                  <a:pt x="25644" y="21568"/>
                </a:cubicBezTo>
                <a:cubicBezTo>
                  <a:pt x="25712" y="21568"/>
                  <a:pt x="25791" y="21556"/>
                  <a:pt x="25863" y="21556"/>
                </a:cubicBezTo>
                <a:cubicBezTo>
                  <a:pt x="25972" y="21556"/>
                  <a:pt x="26066" y="21583"/>
                  <a:pt x="26094" y="21719"/>
                </a:cubicBezTo>
                <a:lnTo>
                  <a:pt x="26772" y="22125"/>
                </a:lnTo>
                <a:cubicBezTo>
                  <a:pt x="26815" y="22093"/>
                  <a:pt x="26862" y="22074"/>
                  <a:pt x="26903" y="22074"/>
                </a:cubicBezTo>
                <a:cubicBezTo>
                  <a:pt x="26966" y="22074"/>
                  <a:pt x="27016" y="22119"/>
                  <a:pt x="27016" y="22234"/>
                </a:cubicBezTo>
                <a:cubicBezTo>
                  <a:pt x="27189" y="22234"/>
                  <a:pt x="27349" y="22384"/>
                  <a:pt x="27504" y="22384"/>
                </a:cubicBezTo>
                <a:cubicBezTo>
                  <a:pt x="27568" y="22384"/>
                  <a:pt x="27631" y="22359"/>
                  <a:pt x="27694" y="22288"/>
                </a:cubicBezTo>
                <a:cubicBezTo>
                  <a:pt x="26202" y="21474"/>
                  <a:pt x="24846" y="20634"/>
                  <a:pt x="23273" y="19874"/>
                </a:cubicBezTo>
                <a:cubicBezTo>
                  <a:pt x="23191" y="19809"/>
                  <a:pt x="23079" y="19743"/>
                  <a:pt x="23045" y="19659"/>
                </a:cubicBezTo>
                <a:lnTo>
                  <a:pt x="23045" y="19659"/>
                </a:lnTo>
                <a:cubicBezTo>
                  <a:pt x="23037" y="19661"/>
                  <a:pt x="23028" y="19661"/>
                  <a:pt x="23020" y="19661"/>
                </a:cubicBezTo>
                <a:cubicBezTo>
                  <a:pt x="22923" y="19661"/>
                  <a:pt x="22827" y="19573"/>
                  <a:pt x="22730" y="19549"/>
                </a:cubicBezTo>
                <a:cubicBezTo>
                  <a:pt x="22703" y="19332"/>
                  <a:pt x="22405" y="19277"/>
                  <a:pt x="22378" y="19033"/>
                </a:cubicBezTo>
                <a:cubicBezTo>
                  <a:pt x="22344" y="19118"/>
                  <a:pt x="22297" y="19147"/>
                  <a:pt x="22244" y="19147"/>
                </a:cubicBezTo>
                <a:cubicBezTo>
                  <a:pt x="22130" y="19147"/>
                  <a:pt x="21991" y="19006"/>
                  <a:pt x="21917" y="19006"/>
                </a:cubicBezTo>
                <a:lnTo>
                  <a:pt x="21998" y="18708"/>
                </a:lnTo>
                <a:cubicBezTo>
                  <a:pt x="22044" y="18708"/>
                  <a:pt x="22102" y="18703"/>
                  <a:pt x="22160" y="18703"/>
                </a:cubicBezTo>
                <a:cubicBezTo>
                  <a:pt x="22307" y="18703"/>
                  <a:pt x="22459" y="18731"/>
                  <a:pt x="22459" y="18925"/>
                </a:cubicBezTo>
                <a:cubicBezTo>
                  <a:pt x="22730" y="18925"/>
                  <a:pt x="22947" y="19033"/>
                  <a:pt x="23110" y="19277"/>
                </a:cubicBezTo>
                <a:cubicBezTo>
                  <a:pt x="23517" y="19494"/>
                  <a:pt x="24086" y="19657"/>
                  <a:pt x="24493" y="19983"/>
                </a:cubicBezTo>
                <a:cubicBezTo>
                  <a:pt x="25409" y="20252"/>
                  <a:pt x="26084" y="21057"/>
                  <a:pt x="27024" y="21094"/>
                </a:cubicBezTo>
                <a:lnTo>
                  <a:pt x="27024" y="21094"/>
                </a:lnTo>
                <a:lnTo>
                  <a:pt x="26392" y="20688"/>
                </a:lnTo>
                <a:lnTo>
                  <a:pt x="26500" y="20498"/>
                </a:lnTo>
                <a:lnTo>
                  <a:pt x="26500" y="20498"/>
                </a:lnTo>
                <a:cubicBezTo>
                  <a:pt x="26418" y="20564"/>
                  <a:pt x="26326" y="20600"/>
                  <a:pt x="26218" y="20600"/>
                </a:cubicBezTo>
                <a:cubicBezTo>
                  <a:pt x="26148" y="20600"/>
                  <a:pt x="26071" y="20584"/>
                  <a:pt x="25985" y="20552"/>
                </a:cubicBezTo>
                <a:cubicBezTo>
                  <a:pt x="25915" y="20529"/>
                  <a:pt x="25845" y="20346"/>
                  <a:pt x="25741" y="20346"/>
                </a:cubicBezTo>
                <a:cubicBezTo>
                  <a:pt x="25724" y="20346"/>
                  <a:pt x="25706" y="20351"/>
                  <a:pt x="25687" y="20362"/>
                </a:cubicBezTo>
                <a:cubicBezTo>
                  <a:pt x="24710" y="19955"/>
                  <a:pt x="24195" y="19386"/>
                  <a:pt x="23408" y="19006"/>
                </a:cubicBezTo>
                <a:cubicBezTo>
                  <a:pt x="23400" y="19007"/>
                  <a:pt x="23393" y="19007"/>
                  <a:pt x="23385" y="19007"/>
                </a:cubicBezTo>
                <a:cubicBezTo>
                  <a:pt x="23112" y="19007"/>
                  <a:pt x="22993" y="18605"/>
                  <a:pt x="22712" y="18605"/>
                </a:cubicBezTo>
                <a:cubicBezTo>
                  <a:pt x="22676" y="18605"/>
                  <a:pt x="22637" y="18611"/>
                  <a:pt x="22595" y="18626"/>
                </a:cubicBezTo>
                <a:cubicBezTo>
                  <a:pt x="22513" y="18545"/>
                  <a:pt x="22595" y="18409"/>
                  <a:pt x="22595" y="18382"/>
                </a:cubicBezTo>
                <a:lnTo>
                  <a:pt x="22947" y="18545"/>
                </a:lnTo>
                <a:cubicBezTo>
                  <a:pt x="22947" y="18518"/>
                  <a:pt x="22866" y="18464"/>
                  <a:pt x="22920" y="18409"/>
                </a:cubicBezTo>
                <a:cubicBezTo>
                  <a:pt x="22936" y="18394"/>
                  <a:pt x="22950" y="18387"/>
                  <a:pt x="22963" y="18387"/>
                </a:cubicBezTo>
                <a:cubicBezTo>
                  <a:pt x="22995" y="18387"/>
                  <a:pt x="23025" y="18425"/>
                  <a:pt x="23083" y="18464"/>
                </a:cubicBezTo>
                <a:cubicBezTo>
                  <a:pt x="23517" y="18735"/>
                  <a:pt x="24032" y="18925"/>
                  <a:pt x="24439" y="19250"/>
                </a:cubicBezTo>
                <a:cubicBezTo>
                  <a:pt x="24479" y="19239"/>
                  <a:pt x="24515" y="19234"/>
                  <a:pt x="24548" y="19234"/>
                </a:cubicBezTo>
                <a:cubicBezTo>
                  <a:pt x="24797" y="19234"/>
                  <a:pt x="24841" y="19531"/>
                  <a:pt x="25028" y="19531"/>
                </a:cubicBezTo>
                <a:cubicBezTo>
                  <a:pt x="25047" y="19531"/>
                  <a:pt x="25068" y="19528"/>
                  <a:pt x="25090" y="19522"/>
                </a:cubicBezTo>
                <a:cubicBezTo>
                  <a:pt x="24710" y="19115"/>
                  <a:pt x="24141" y="19033"/>
                  <a:pt x="23761" y="18735"/>
                </a:cubicBezTo>
                <a:cubicBezTo>
                  <a:pt x="23544" y="18464"/>
                  <a:pt x="23083" y="18626"/>
                  <a:pt x="23083" y="18220"/>
                </a:cubicBezTo>
                <a:cubicBezTo>
                  <a:pt x="23060" y="18237"/>
                  <a:pt x="23032" y="18242"/>
                  <a:pt x="23001" y="18242"/>
                </a:cubicBezTo>
                <a:cubicBezTo>
                  <a:pt x="22954" y="18242"/>
                  <a:pt x="22904" y="18229"/>
                  <a:pt x="22864" y="18229"/>
                </a:cubicBezTo>
                <a:cubicBezTo>
                  <a:pt x="22807" y="18229"/>
                  <a:pt x="22773" y="18255"/>
                  <a:pt x="22812" y="18382"/>
                </a:cubicBezTo>
                <a:cubicBezTo>
                  <a:pt x="22786" y="18389"/>
                  <a:pt x="22764" y="18392"/>
                  <a:pt x="22745" y="18392"/>
                </a:cubicBezTo>
                <a:cubicBezTo>
                  <a:pt x="22542" y="18392"/>
                  <a:pt x="22678" y="18023"/>
                  <a:pt x="22405" y="17948"/>
                </a:cubicBezTo>
                <a:cubicBezTo>
                  <a:pt x="22414" y="17939"/>
                  <a:pt x="22423" y="17936"/>
                  <a:pt x="22433" y="17936"/>
                </a:cubicBezTo>
                <a:cubicBezTo>
                  <a:pt x="22453" y="17936"/>
                  <a:pt x="22477" y="17948"/>
                  <a:pt x="22513" y="17948"/>
                </a:cubicBezTo>
                <a:cubicBezTo>
                  <a:pt x="22106" y="17379"/>
                  <a:pt x="21320" y="17107"/>
                  <a:pt x="20750" y="16809"/>
                </a:cubicBezTo>
                <a:lnTo>
                  <a:pt x="20750" y="16809"/>
                </a:lnTo>
                <a:cubicBezTo>
                  <a:pt x="20506" y="17080"/>
                  <a:pt x="21103" y="16945"/>
                  <a:pt x="20886" y="17216"/>
                </a:cubicBezTo>
                <a:cubicBezTo>
                  <a:pt x="20642" y="17107"/>
                  <a:pt x="20425" y="17026"/>
                  <a:pt x="20343" y="16836"/>
                </a:cubicBezTo>
                <a:cubicBezTo>
                  <a:pt x="20359" y="16826"/>
                  <a:pt x="20375" y="16822"/>
                  <a:pt x="20391" y="16822"/>
                </a:cubicBezTo>
                <a:cubicBezTo>
                  <a:pt x="20464" y="16822"/>
                  <a:pt x="20548" y="16906"/>
                  <a:pt x="20615" y="16972"/>
                </a:cubicBezTo>
                <a:lnTo>
                  <a:pt x="20669" y="16836"/>
                </a:lnTo>
                <a:cubicBezTo>
                  <a:pt x="20506" y="16782"/>
                  <a:pt x="20506" y="16565"/>
                  <a:pt x="20262" y="16538"/>
                </a:cubicBezTo>
                <a:cubicBezTo>
                  <a:pt x="20153" y="15887"/>
                  <a:pt x="19204" y="16212"/>
                  <a:pt x="19177" y="15534"/>
                </a:cubicBezTo>
                <a:cubicBezTo>
                  <a:pt x="19188" y="15533"/>
                  <a:pt x="19199" y="15533"/>
                  <a:pt x="19210" y="15533"/>
                </a:cubicBezTo>
                <a:cubicBezTo>
                  <a:pt x="19491" y="15533"/>
                  <a:pt x="19702" y="15866"/>
                  <a:pt x="19964" y="16023"/>
                </a:cubicBezTo>
                <a:cubicBezTo>
                  <a:pt x="20219" y="16023"/>
                  <a:pt x="20402" y="16407"/>
                  <a:pt x="20739" y="16407"/>
                </a:cubicBezTo>
                <a:cubicBezTo>
                  <a:pt x="20760" y="16407"/>
                  <a:pt x="20782" y="16405"/>
                  <a:pt x="20804" y="16402"/>
                </a:cubicBezTo>
                <a:lnTo>
                  <a:pt x="20533" y="16050"/>
                </a:lnTo>
                <a:cubicBezTo>
                  <a:pt x="20642" y="15399"/>
                  <a:pt x="19828" y="15507"/>
                  <a:pt x="19448" y="15182"/>
                </a:cubicBezTo>
                <a:lnTo>
                  <a:pt x="19448" y="15209"/>
                </a:lnTo>
                <a:cubicBezTo>
                  <a:pt x="19448" y="15263"/>
                  <a:pt x="19394" y="15263"/>
                  <a:pt x="19340" y="15317"/>
                </a:cubicBezTo>
                <a:cubicBezTo>
                  <a:pt x="19285" y="15317"/>
                  <a:pt x="19313" y="15209"/>
                  <a:pt x="19285" y="15182"/>
                </a:cubicBezTo>
                <a:cubicBezTo>
                  <a:pt x="19285" y="15100"/>
                  <a:pt x="19394" y="15127"/>
                  <a:pt x="19394" y="15100"/>
                </a:cubicBezTo>
                <a:lnTo>
                  <a:pt x="19150" y="14802"/>
                </a:lnTo>
                <a:cubicBezTo>
                  <a:pt x="18917" y="14717"/>
                  <a:pt x="18882" y="14500"/>
                  <a:pt x="18736" y="14500"/>
                </a:cubicBezTo>
                <a:cubicBezTo>
                  <a:pt x="18695" y="14500"/>
                  <a:pt x="18645" y="14516"/>
                  <a:pt x="18580" y="14558"/>
                </a:cubicBezTo>
                <a:lnTo>
                  <a:pt x="18526" y="14259"/>
                </a:lnTo>
                <a:lnTo>
                  <a:pt x="18526" y="14259"/>
                </a:lnTo>
                <a:cubicBezTo>
                  <a:pt x="19177" y="14666"/>
                  <a:pt x="19936" y="15317"/>
                  <a:pt x="20696" y="15589"/>
                </a:cubicBezTo>
                <a:cubicBezTo>
                  <a:pt x="20506" y="15236"/>
                  <a:pt x="19964" y="15100"/>
                  <a:pt x="19719" y="14721"/>
                </a:cubicBezTo>
                <a:cubicBezTo>
                  <a:pt x="19421" y="14422"/>
                  <a:pt x="19041" y="14124"/>
                  <a:pt x="18716" y="13907"/>
                </a:cubicBezTo>
                <a:cubicBezTo>
                  <a:pt x="18580" y="13744"/>
                  <a:pt x="18336" y="13609"/>
                  <a:pt x="18173" y="13446"/>
                </a:cubicBezTo>
                <a:cubicBezTo>
                  <a:pt x="18336" y="13283"/>
                  <a:pt x="18499" y="13039"/>
                  <a:pt x="18716" y="12795"/>
                </a:cubicBezTo>
                <a:cubicBezTo>
                  <a:pt x="18906" y="12551"/>
                  <a:pt x="19150" y="12334"/>
                  <a:pt x="19313" y="12117"/>
                </a:cubicBezTo>
                <a:cubicBezTo>
                  <a:pt x="19475" y="11954"/>
                  <a:pt x="19584" y="11818"/>
                  <a:pt x="19584" y="11818"/>
                </a:cubicBezTo>
                <a:lnTo>
                  <a:pt x="19557" y="11547"/>
                </a:lnTo>
                <a:cubicBezTo>
                  <a:pt x="19828" y="11195"/>
                  <a:pt x="20153" y="10923"/>
                  <a:pt x="20506" y="10652"/>
                </a:cubicBezTo>
                <a:cubicBezTo>
                  <a:pt x="20832" y="10381"/>
                  <a:pt x="21184" y="10110"/>
                  <a:pt x="21428" y="9703"/>
                </a:cubicBezTo>
                <a:cubicBezTo>
                  <a:pt x="21862" y="9350"/>
                  <a:pt x="22161" y="8753"/>
                  <a:pt x="22676" y="8455"/>
                </a:cubicBezTo>
                <a:cubicBezTo>
                  <a:pt x="22784" y="8130"/>
                  <a:pt x="23191" y="7913"/>
                  <a:pt x="23408" y="7668"/>
                </a:cubicBezTo>
                <a:cubicBezTo>
                  <a:pt x="23625" y="7614"/>
                  <a:pt x="23788" y="7479"/>
                  <a:pt x="23951" y="7343"/>
                </a:cubicBezTo>
                <a:cubicBezTo>
                  <a:pt x="24141" y="7207"/>
                  <a:pt x="24276" y="7045"/>
                  <a:pt x="24439" y="6855"/>
                </a:cubicBezTo>
                <a:cubicBezTo>
                  <a:pt x="24710" y="6529"/>
                  <a:pt x="24982" y="6122"/>
                  <a:pt x="25226" y="5770"/>
                </a:cubicBezTo>
                <a:cubicBezTo>
                  <a:pt x="25524" y="5688"/>
                  <a:pt x="25632" y="5363"/>
                  <a:pt x="25795" y="5173"/>
                </a:cubicBezTo>
                <a:cubicBezTo>
                  <a:pt x="25795" y="4495"/>
                  <a:pt x="25687" y="3790"/>
                  <a:pt x="25307" y="3247"/>
                </a:cubicBezTo>
                <a:cubicBezTo>
                  <a:pt x="25443" y="2786"/>
                  <a:pt x="24982" y="2867"/>
                  <a:pt x="24819" y="2705"/>
                </a:cubicBezTo>
                <a:lnTo>
                  <a:pt x="24873" y="2623"/>
                </a:lnTo>
                <a:cubicBezTo>
                  <a:pt x="24851" y="2580"/>
                  <a:pt x="24821" y="2567"/>
                  <a:pt x="24785" y="2567"/>
                </a:cubicBezTo>
                <a:cubicBezTo>
                  <a:pt x="24732" y="2567"/>
                  <a:pt x="24667" y="2596"/>
                  <a:pt x="24602" y="2596"/>
                </a:cubicBezTo>
                <a:cubicBezTo>
                  <a:pt x="24548" y="2461"/>
                  <a:pt x="24710" y="2379"/>
                  <a:pt x="24765" y="2298"/>
                </a:cubicBezTo>
                <a:cubicBezTo>
                  <a:pt x="24710" y="2298"/>
                  <a:pt x="24632" y="2322"/>
                  <a:pt x="24562" y="2322"/>
                </a:cubicBezTo>
                <a:cubicBezTo>
                  <a:pt x="24526" y="2322"/>
                  <a:pt x="24493" y="2316"/>
                  <a:pt x="24466" y="2298"/>
                </a:cubicBezTo>
                <a:cubicBezTo>
                  <a:pt x="24466" y="2027"/>
                  <a:pt x="24466" y="1837"/>
                  <a:pt x="24575" y="1620"/>
                </a:cubicBezTo>
                <a:cubicBezTo>
                  <a:pt x="24358" y="1430"/>
                  <a:pt x="24331" y="1349"/>
                  <a:pt x="24222" y="1132"/>
                </a:cubicBezTo>
                <a:cubicBezTo>
                  <a:pt x="24168" y="1159"/>
                  <a:pt x="24141" y="1213"/>
                  <a:pt x="24059" y="1213"/>
                </a:cubicBezTo>
                <a:lnTo>
                  <a:pt x="24059" y="860"/>
                </a:lnTo>
                <a:cubicBezTo>
                  <a:pt x="24039" y="866"/>
                  <a:pt x="24022" y="869"/>
                  <a:pt x="24007" y="869"/>
                </a:cubicBezTo>
                <a:cubicBezTo>
                  <a:pt x="23860" y="869"/>
                  <a:pt x="23945" y="604"/>
                  <a:pt x="23826" y="604"/>
                </a:cubicBezTo>
                <a:cubicBezTo>
                  <a:pt x="23794" y="604"/>
                  <a:pt x="23748" y="623"/>
                  <a:pt x="23680" y="670"/>
                </a:cubicBezTo>
                <a:cubicBezTo>
                  <a:pt x="23598" y="535"/>
                  <a:pt x="23463" y="399"/>
                  <a:pt x="23463" y="155"/>
                </a:cubicBezTo>
                <a:cubicBezTo>
                  <a:pt x="23430" y="112"/>
                  <a:pt x="23367" y="107"/>
                  <a:pt x="23305" y="107"/>
                </a:cubicBezTo>
                <a:cubicBezTo>
                  <a:pt x="23290" y="107"/>
                  <a:pt x="23274" y="108"/>
                  <a:pt x="23259" y="108"/>
                </a:cubicBezTo>
                <a:cubicBezTo>
                  <a:pt x="23185" y="108"/>
                  <a:pt x="23124" y="101"/>
                  <a:pt x="23137" y="19"/>
                </a:cubicBezTo>
                <a:cubicBezTo>
                  <a:pt x="23025" y="7"/>
                  <a:pt x="22913" y="0"/>
                  <a:pt x="22801" y="0"/>
                </a:cubicBezTo>
                <a:close/>
                <a:moveTo>
                  <a:pt x="4313" y="28527"/>
                </a:moveTo>
                <a:lnTo>
                  <a:pt x="4205" y="28635"/>
                </a:lnTo>
                <a:lnTo>
                  <a:pt x="4259" y="28689"/>
                </a:lnTo>
                <a:lnTo>
                  <a:pt x="4313" y="28527"/>
                </a:lnTo>
                <a:close/>
                <a:moveTo>
                  <a:pt x="1465" y="28771"/>
                </a:moveTo>
                <a:lnTo>
                  <a:pt x="1465" y="28771"/>
                </a:lnTo>
                <a:cubicBezTo>
                  <a:pt x="1112" y="28961"/>
                  <a:pt x="1519" y="29150"/>
                  <a:pt x="1357" y="29367"/>
                </a:cubicBezTo>
                <a:lnTo>
                  <a:pt x="1519" y="29205"/>
                </a:lnTo>
                <a:lnTo>
                  <a:pt x="1519" y="29205"/>
                </a:lnTo>
                <a:cubicBezTo>
                  <a:pt x="1655" y="29367"/>
                  <a:pt x="1194" y="29747"/>
                  <a:pt x="1519" y="29774"/>
                </a:cubicBezTo>
                <a:cubicBezTo>
                  <a:pt x="1763" y="29584"/>
                  <a:pt x="1736" y="29178"/>
                  <a:pt x="1736" y="29042"/>
                </a:cubicBezTo>
                <a:lnTo>
                  <a:pt x="1736" y="29042"/>
                </a:lnTo>
                <a:lnTo>
                  <a:pt x="1546" y="29150"/>
                </a:lnTo>
                <a:cubicBezTo>
                  <a:pt x="1574" y="29069"/>
                  <a:pt x="1546" y="28961"/>
                  <a:pt x="1546" y="28933"/>
                </a:cubicBezTo>
                <a:lnTo>
                  <a:pt x="1411" y="29015"/>
                </a:lnTo>
                <a:cubicBezTo>
                  <a:pt x="1357" y="28906"/>
                  <a:pt x="1411" y="28825"/>
                  <a:pt x="1465" y="28771"/>
                </a:cubicBezTo>
                <a:close/>
                <a:moveTo>
                  <a:pt x="2469" y="28554"/>
                </a:moveTo>
                <a:cubicBezTo>
                  <a:pt x="2252" y="28961"/>
                  <a:pt x="1953" y="29340"/>
                  <a:pt x="1872" y="29829"/>
                </a:cubicBezTo>
                <a:lnTo>
                  <a:pt x="2035" y="29693"/>
                </a:lnTo>
                <a:lnTo>
                  <a:pt x="2035" y="29720"/>
                </a:lnTo>
                <a:cubicBezTo>
                  <a:pt x="2143" y="29639"/>
                  <a:pt x="2143" y="29503"/>
                  <a:pt x="2252" y="29476"/>
                </a:cubicBezTo>
                <a:lnTo>
                  <a:pt x="2306" y="29584"/>
                </a:lnTo>
                <a:cubicBezTo>
                  <a:pt x="2333" y="29503"/>
                  <a:pt x="2496" y="29503"/>
                  <a:pt x="2469" y="29422"/>
                </a:cubicBezTo>
                <a:lnTo>
                  <a:pt x="2414" y="29367"/>
                </a:lnTo>
                <a:cubicBezTo>
                  <a:pt x="1899" y="29286"/>
                  <a:pt x="2740" y="28744"/>
                  <a:pt x="2469" y="28554"/>
                </a:cubicBezTo>
                <a:close/>
                <a:moveTo>
                  <a:pt x="3581" y="29856"/>
                </a:moveTo>
                <a:lnTo>
                  <a:pt x="3581" y="29964"/>
                </a:lnTo>
                <a:lnTo>
                  <a:pt x="3662" y="29856"/>
                </a:lnTo>
                <a:close/>
                <a:moveTo>
                  <a:pt x="896" y="29964"/>
                </a:moveTo>
                <a:lnTo>
                  <a:pt x="841" y="30046"/>
                </a:lnTo>
                <a:cubicBezTo>
                  <a:pt x="866" y="30058"/>
                  <a:pt x="881" y="30063"/>
                  <a:pt x="890" y="30063"/>
                </a:cubicBezTo>
                <a:cubicBezTo>
                  <a:pt x="918" y="30063"/>
                  <a:pt x="875" y="30006"/>
                  <a:pt x="896" y="29964"/>
                </a:cubicBezTo>
                <a:close/>
                <a:moveTo>
                  <a:pt x="1221" y="30100"/>
                </a:moveTo>
                <a:cubicBezTo>
                  <a:pt x="1112" y="30100"/>
                  <a:pt x="1221" y="30263"/>
                  <a:pt x="1275" y="30263"/>
                </a:cubicBezTo>
                <a:cubicBezTo>
                  <a:pt x="1357" y="30263"/>
                  <a:pt x="1357" y="30181"/>
                  <a:pt x="1357" y="30154"/>
                </a:cubicBezTo>
                <a:cubicBezTo>
                  <a:pt x="1357" y="30100"/>
                  <a:pt x="1275" y="30127"/>
                  <a:pt x="1221" y="30100"/>
                </a:cubicBezTo>
                <a:close/>
                <a:moveTo>
                  <a:pt x="3499" y="28689"/>
                </a:moveTo>
                <a:cubicBezTo>
                  <a:pt x="3418" y="28798"/>
                  <a:pt x="3581" y="28961"/>
                  <a:pt x="3364" y="28961"/>
                </a:cubicBezTo>
                <a:cubicBezTo>
                  <a:pt x="3093" y="29340"/>
                  <a:pt x="2767" y="29910"/>
                  <a:pt x="2577" y="30398"/>
                </a:cubicBezTo>
                <a:lnTo>
                  <a:pt x="2631" y="30452"/>
                </a:lnTo>
                <a:cubicBezTo>
                  <a:pt x="2930" y="29856"/>
                  <a:pt x="3391" y="29367"/>
                  <a:pt x="3581" y="28716"/>
                </a:cubicBezTo>
                <a:lnTo>
                  <a:pt x="3499" y="28689"/>
                </a:lnTo>
                <a:close/>
                <a:moveTo>
                  <a:pt x="977" y="30724"/>
                </a:moveTo>
                <a:cubicBezTo>
                  <a:pt x="841" y="30859"/>
                  <a:pt x="1058" y="30832"/>
                  <a:pt x="1058" y="30914"/>
                </a:cubicBezTo>
                <a:lnTo>
                  <a:pt x="1085" y="30832"/>
                </a:lnTo>
                <a:cubicBezTo>
                  <a:pt x="1112" y="30724"/>
                  <a:pt x="1004" y="30724"/>
                  <a:pt x="977" y="30724"/>
                </a:cubicBezTo>
                <a:close/>
                <a:moveTo>
                  <a:pt x="2469" y="29856"/>
                </a:moveTo>
                <a:lnTo>
                  <a:pt x="1872" y="31239"/>
                </a:lnTo>
                <a:lnTo>
                  <a:pt x="1872" y="31266"/>
                </a:lnTo>
                <a:lnTo>
                  <a:pt x="2469" y="29856"/>
                </a:lnTo>
                <a:close/>
                <a:moveTo>
                  <a:pt x="2577" y="30669"/>
                </a:moveTo>
                <a:cubicBezTo>
                  <a:pt x="2242" y="30669"/>
                  <a:pt x="2299" y="31160"/>
                  <a:pt x="2165" y="31442"/>
                </a:cubicBezTo>
                <a:lnTo>
                  <a:pt x="2165" y="31442"/>
                </a:lnTo>
                <a:lnTo>
                  <a:pt x="2577" y="30669"/>
                </a:lnTo>
                <a:close/>
                <a:moveTo>
                  <a:pt x="2165" y="31442"/>
                </a:moveTo>
                <a:lnTo>
                  <a:pt x="2143" y="31483"/>
                </a:lnTo>
                <a:cubicBezTo>
                  <a:pt x="2151" y="31470"/>
                  <a:pt x="2158" y="31456"/>
                  <a:pt x="2165" y="31442"/>
                </a:cubicBezTo>
                <a:close/>
                <a:moveTo>
                  <a:pt x="1655" y="30507"/>
                </a:moveTo>
                <a:lnTo>
                  <a:pt x="1655" y="30507"/>
                </a:lnTo>
                <a:cubicBezTo>
                  <a:pt x="1492" y="30642"/>
                  <a:pt x="1248" y="31266"/>
                  <a:pt x="1140" y="31646"/>
                </a:cubicBezTo>
                <a:lnTo>
                  <a:pt x="1194" y="31646"/>
                </a:lnTo>
                <a:cubicBezTo>
                  <a:pt x="1194" y="31646"/>
                  <a:pt x="1221" y="31592"/>
                  <a:pt x="1248" y="31483"/>
                </a:cubicBezTo>
                <a:cubicBezTo>
                  <a:pt x="1275" y="31375"/>
                  <a:pt x="1357" y="31239"/>
                  <a:pt x="1411" y="31076"/>
                </a:cubicBezTo>
                <a:cubicBezTo>
                  <a:pt x="1546" y="30805"/>
                  <a:pt x="1655" y="30507"/>
                  <a:pt x="1655" y="30507"/>
                </a:cubicBezTo>
                <a:close/>
                <a:moveTo>
                  <a:pt x="977" y="32080"/>
                </a:moveTo>
                <a:lnTo>
                  <a:pt x="977" y="32080"/>
                </a:lnTo>
                <a:cubicBezTo>
                  <a:pt x="733" y="32432"/>
                  <a:pt x="651" y="32866"/>
                  <a:pt x="516" y="33273"/>
                </a:cubicBezTo>
                <a:lnTo>
                  <a:pt x="977" y="3208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59"/>
          <p:cNvSpPr/>
          <p:nvPr/>
        </p:nvSpPr>
        <p:spPr>
          <a:xfrm>
            <a:off x="3591500" y="2325700"/>
            <a:ext cx="212978" cy="222354"/>
          </a:xfrm>
          <a:custGeom>
            <a:rect b="b" l="l" r="r" t="t"/>
            <a:pathLst>
              <a:path extrusionOk="0" h="33274" w="31871">
                <a:moveTo>
                  <a:pt x="11935" y="8428"/>
                </a:moveTo>
                <a:lnTo>
                  <a:pt x="11935" y="8428"/>
                </a:lnTo>
                <a:cubicBezTo>
                  <a:pt x="11921" y="8482"/>
                  <a:pt x="11935" y="8496"/>
                  <a:pt x="11959" y="8496"/>
                </a:cubicBezTo>
                <a:cubicBezTo>
                  <a:pt x="11982" y="8496"/>
                  <a:pt x="12016" y="8482"/>
                  <a:pt x="12043" y="8482"/>
                </a:cubicBezTo>
                <a:lnTo>
                  <a:pt x="11935" y="8428"/>
                </a:lnTo>
                <a:close/>
                <a:moveTo>
                  <a:pt x="20290" y="11372"/>
                </a:moveTo>
                <a:cubicBezTo>
                  <a:pt x="20216" y="11372"/>
                  <a:pt x="20235" y="11475"/>
                  <a:pt x="20235" y="11520"/>
                </a:cubicBezTo>
                <a:lnTo>
                  <a:pt x="20343" y="11384"/>
                </a:lnTo>
                <a:cubicBezTo>
                  <a:pt x="20321" y="11376"/>
                  <a:pt x="20304" y="11372"/>
                  <a:pt x="20290" y="11372"/>
                </a:cubicBezTo>
                <a:close/>
                <a:moveTo>
                  <a:pt x="21577" y="15990"/>
                </a:moveTo>
                <a:cubicBezTo>
                  <a:pt x="21541" y="15990"/>
                  <a:pt x="21501" y="16000"/>
                  <a:pt x="21455" y="16023"/>
                </a:cubicBezTo>
                <a:lnTo>
                  <a:pt x="21971" y="16321"/>
                </a:lnTo>
                <a:cubicBezTo>
                  <a:pt x="21835" y="16231"/>
                  <a:pt x="21756" y="15990"/>
                  <a:pt x="21577" y="15990"/>
                </a:cubicBezTo>
                <a:close/>
                <a:moveTo>
                  <a:pt x="21315" y="16365"/>
                </a:moveTo>
                <a:cubicBezTo>
                  <a:pt x="21307" y="16365"/>
                  <a:pt x="21300" y="16368"/>
                  <a:pt x="21293" y="16375"/>
                </a:cubicBezTo>
                <a:lnTo>
                  <a:pt x="21401" y="16429"/>
                </a:lnTo>
                <a:cubicBezTo>
                  <a:pt x="21361" y="16390"/>
                  <a:pt x="21336" y="16365"/>
                  <a:pt x="21315" y="16365"/>
                </a:cubicBezTo>
                <a:close/>
                <a:moveTo>
                  <a:pt x="21401" y="16429"/>
                </a:moveTo>
                <a:lnTo>
                  <a:pt x="21401" y="16429"/>
                </a:lnTo>
                <a:cubicBezTo>
                  <a:pt x="21439" y="16467"/>
                  <a:pt x="21464" y="16518"/>
                  <a:pt x="21502" y="16518"/>
                </a:cubicBezTo>
                <a:cubicBezTo>
                  <a:pt x="21519" y="16518"/>
                  <a:pt x="21539" y="16508"/>
                  <a:pt x="21564" y="16484"/>
                </a:cubicBezTo>
                <a:lnTo>
                  <a:pt x="21401" y="16429"/>
                </a:lnTo>
                <a:close/>
                <a:moveTo>
                  <a:pt x="21076" y="16457"/>
                </a:moveTo>
                <a:lnTo>
                  <a:pt x="21049" y="16538"/>
                </a:lnTo>
                <a:cubicBezTo>
                  <a:pt x="21076" y="16728"/>
                  <a:pt x="21293" y="16701"/>
                  <a:pt x="21428" y="16728"/>
                </a:cubicBezTo>
                <a:cubicBezTo>
                  <a:pt x="21455" y="16538"/>
                  <a:pt x="21184" y="16538"/>
                  <a:pt x="21076" y="16457"/>
                </a:cubicBezTo>
                <a:close/>
                <a:moveTo>
                  <a:pt x="21889" y="17107"/>
                </a:moveTo>
                <a:cubicBezTo>
                  <a:pt x="21909" y="17107"/>
                  <a:pt x="21928" y="17109"/>
                  <a:pt x="21947" y="17111"/>
                </a:cubicBezTo>
                <a:lnTo>
                  <a:pt x="21947" y="17111"/>
                </a:lnTo>
                <a:cubicBezTo>
                  <a:pt x="21946" y="17110"/>
                  <a:pt x="21945" y="17109"/>
                  <a:pt x="21944" y="17107"/>
                </a:cubicBezTo>
                <a:close/>
                <a:moveTo>
                  <a:pt x="23489" y="17098"/>
                </a:moveTo>
                <a:cubicBezTo>
                  <a:pt x="23473" y="17098"/>
                  <a:pt x="23455" y="17101"/>
                  <a:pt x="23435" y="17107"/>
                </a:cubicBezTo>
                <a:lnTo>
                  <a:pt x="23761" y="17352"/>
                </a:lnTo>
                <a:cubicBezTo>
                  <a:pt x="23642" y="17256"/>
                  <a:pt x="23606" y="17098"/>
                  <a:pt x="23489" y="17098"/>
                </a:cubicBezTo>
                <a:close/>
                <a:moveTo>
                  <a:pt x="21947" y="17111"/>
                </a:moveTo>
                <a:cubicBezTo>
                  <a:pt x="22217" y="17353"/>
                  <a:pt x="22406" y="17542"/>
                  <a:pt x="22676" y="17623"/>
                </a:cubicBezTo>
                <a:cubicBezTo>
                  <a:pt x="22447" y="17419"/>
                  <a:pt x="22241" y="17143"/>
                  <a:pt x="21947" y="17111"/>
                </a:cubicBezTo>
                <a:close/>
                <a:moveTo>
                  <a:pt x="22920" y="17704"/>
                </a:moveTo>
                <a:cubicBezTo>
                  <a:pt x="23083" y="17921"/>
                  <a:pt x="23435" y="18192"/>
                  <a:pt x="23788" y="18247"/>
                </a:cubicBezTo>
                <a:cubicBezTo>
                  <a:pt x="23517" y="18057"/>
                  <a:pt x="23191" y="17731"/>
                  <a:pt x="22920" y="17704"/>
                </a:cubicBezTo>
                <a:close/>
                <a:moveTo>
                  <a:pt x="24385" y="18599"/>
                </a:moveTo>
                <a:cubicBezTo>
                  <a:pt x="24558" y="18748"/>
                  <a:pt x="24889" y="18986"/>
                  <a:pt x="25090" y="18986"/>
                </a:cubicBezTo>
                <a:cubicBezTo>
                  <a:pt x="25109" y="18986"/>
                  <a:pt x="25127" y="18984"/>
                  <a:pt x="25144" y="18979"/>
                </a:cubicBezTo>
                <a:cubicBezTo>
                  <a:pt x="24873" y="18843"/>
                  <a:pt x="24656" y="18599"/>
                  <a:pt x="24385" y="18599"/>
                </a:cubicBezTo>
                <a:close/>
                <a:moveTo>
                  <a:pt x="23761" y="19033"/>
                </a:moveTo>
                <a:lnTo>
                  <a:pt x="23761" y="19060"/>
                </a:lnTo>
                <a:cubicBezTo>
                  <a:pt x="23860" y="19060"/>
                  <a:pt x="23958" y="19172"/>
                  <a:pt x="24016" y="19172"/>
                </a:cubicBezTo>
                <a:cubicBezTo>
                  <a:pt x="24022" y="19172"/>
                  <a:pt x="24027" y="19171"/>
                  <a:pt x="24032" y="19169"/>
                </a:cubicBezTo>
                <a:lnTo>
                  <a:pt x="23761" y="19033"/>
                </a:lnTo>
                <a:close/>
                <a:moveTo>
                  <a:pt x="23001" y="19440"/>
                </a:moveTo>
                <a:cubicBezTo>
                  <a:pt x="23001" y="19443"/>
                  <a:pt x="23002" y="19446"/>
                  <a:pt x="23004" y="19448"/>
                </a:cubicBezTo>
                <a:lnTo>
                  <a:pt x="23004" y="19448"/>
                </a:lnTo>
                <a:lnTo>
                  <a:pt x="23001" y="19440"/>
                </a:lnTo>
                <a:close/>
                <a:moveTo>
                  <a:pt x="24385" y="19386"/>
                </a:moveTo>
                <a:lnTo>
                  <a:pt x="24412" y="19440"/>
                </a:lnTo>
                <a:lnTo>
                  <a:pt x="24520" y="19467"/>
                </a:lnTo>
                <a:lnTo>
                  <a:pt x="24385" y="19386"/>
                </a:lnTo>
                <a:close/>
                <a:moveTo>
                  <a:pt x="23110" y="19467"/>
                </a:moveTo>
                <a:lnTo>
                  <a:pt x="23110" y="19467"/>
                </a:lnTo>
                <a:cubicBezTo>
                  <a:pt x="23104" y="19474"/>
                  <a:pt x="23098" y="19480"/>
                  <a:pt x="23092" y="19486"/>
                </a:cubicBezTo>
                <a:lnTo>
                  <a:pt x="23092" y="19486"/>
                </a:lnTo>
                <a:cubicBezTo>
                  <a:pt x="23099" y="19483"/>
                  <a:pt x="23105" y="19476"/>
                  <a:pt x="23110" y="19467"/>
                </a:cubicBezTo>
                <a:close/>
                <a:moveTo>
                  <a:pt x="23004" y="19448"/>
                </a:moveTo>
                <a:lnTo>
                  <a:pt x="23038" y="19585"/>
                </a:lnTo>
                <a:lnTo>
                  <a:pt x="23038" y="19585"/>
                </a:lnTo>
                <a:cubicBezTo>
                  <a:pt x="23044" y="19555"/>
                  <a:pt x="23060" y="19522"/>
                  <a:pt x="23092" y="19486"/>
                </a:cubicBezTo>
                <a:lnTo>
                  <a:pt x="23092" y="19486"/>
                </a:lnTo>
                <a:cubicBezTo>
                  <a:pt x="23086" y="19489"/>
                  <a:pt x="23080" y="19490"/>
                  <a:pt x="23073" y="19490"/>
                </a:cubicBezTo>
                <a:cubicBezTo>
                  <a:pt x="23045" y="19490"/>
                  <a:pt x="23012" y="19467"/>
                  <a:pt x="23004" y="19448"/>
                </a:cubicBezTo>
                <a:close/>
                <a:moveTo>
                  <a:pt x="23038" y="19585"/>
                </a:moveTo>
                <a:cubicBezTo>
                  <a:pt x="23033" y="19612"/>
                  <a:pt x="23036" y="19636"/>
                  <a:pt x="23045" y="19659"/>
                </a:cubicBezTo>
                <a:lnTo>
                  <a:pt x="23045" y="19659"/>
                </a:lnTo>
                <a:cubicBezTo>
                  <a:pt x="23049" y="19659"/>
                  <a:pt x="23052" y="19658"/>
                  <a:pt x="23056" y="19657"/>
                </a:cubicBezTo>
                <a:lnTo>
                  <a:pt x="23038" y="19585"/>
                </a:lnTo>
                <a:close/>
                <a:moveTo>
                  <a:pt x="27024" y="21094"/>
                </a:moveTo>
                <a:lnTo>
                  <a:pt x="27044" y="21107"/>
                </a:lnTo>
                <a:lnTo>
                  <a:pt x="27044" y="21107"/>
                </a:lnTo>
                <a:cubicBezTo>
                  <a:pt x="27043" y="21103"/>
                  <a:pt x="27043" y="21099"/>
                  <a:pt x="27043" y="21095"/>
                </a:cubicBezTo>
                <a:cubicBezTo>
                  <a:pt x="27037" y="21095"/>
                  <a:pt x="27030" y="21094"/>
                  <a:pt x="27024" y="21094"/>
                </a:cubicBezTo>
                <a:close/>
                <a:moveTo>
                  <a:pt x="27044" y="21107"/>
                </a:moveTo>
                <a:cubicBezTo>
                  <a:pt x="27055" y="21157"/>
                  <a:pt x="27124" y="21205"/>
                  <a:pt x="27124" y="21230"/>
                </a:cubicBezTo>
                <a:cubicBezTo>
                  <a:pt x="27124" y="21203"/>
                  <a:pt x="27124" y="21203"/>
                  <a:pt x="27151" y="21176"/>
                </a:cubicBezTo>
                <a:lnTo>
                  <a:pt x="27044" y="21107"/>
                </a:lnTo>
                <a:close/>
                <a:moveTo>
                  <a:pt x="24982" y="21339"/>
                </a:moveTo>
                <a:cubicBezTo>
                  <a:pt x="24986" y="21344"/>
                  <a:pt x="24991" y="21347"/>
                  <a:pt x="24996" y="21349"/>
                </a:cubicBezTo>
                <a:lnTo>
                  <a:pt x="24996" y="21349"/>
                </a:lnTo>
                <a:lnTo>
                  <a:pt x="24982" y="21339"/>
                </a:lnTo>
                <a:close/>
                <a:moveTo>
                  <a:pt x="27233" y="21366"/>
                </a:moveTo>
                <a:lnTo>
                  <a:pt x="27179" y="21420"/>
                </a:lnTo>
                <a:lnTo>
                  <a:pt x="27287" y="21474"/>
                </a:lnTo>
                <a:cubicBezTo>
                  <a:pt x="27260" y="21447"/>
                  <a:pt x="27233" y="21420"/>
                  <a:pt x="27233" y="21366"/>
                </a:cubicBezTo>
                <a:close/>
                <a:moveTo>
                  <a:pt x="10416" y="21502"/>
                </a:moveTo>
                <a:lnTo>
                  <a:pt x="10348" y="21615"/>
                </a:lnTo>
                <a:lnTo>
                  <a:pt x="10348" y="21615"/>
                </a:lnTo>
                <a:cubicBezTo>
                  <a:pt x="10376" y="21575"/>
                  <a:pt x="10416" y="21548"/>
                  <a:pt x="10416" y="21502"/>
                </a:cubicBezTo>
                <a:close/>
                <a:moveTo>
                  <a:pt x="10348" y="21615"/>
                </a:moveTo>
                <a:cubicBezTo>
                  <a:pt x="10343" y="21622"/>
                  <a:pt x="10338" y="21629"/>
                  <a:pt x="10335" y="21637"/>
                </a:cubicBezTo>
                <a:lnTo>
                  <a:pt x="10348" y="21615"/>
                </a:lnTo>
                <a:close/>
                <a:moveTo>
                  <a:pt x="10307" y="21230"/>
                </a:moveTo>
                <a:cubicBezTo>
                  <a:pt x="10063" y="21285"/>
                  <a:pt x="10090" y="21474"/>
                  <a:pt x="10036" y="21637"/>
                </a:cubicBezTo>
                <a:cubicBezTo>
                  <a:pt x="10053" y="21642"/>
                  <a:pt x="10069" y="21644"/>
                  <a:pt x="10084" y="21644"/>
                </a:cubicBezTo>
                <a:cubicBezTo>
                  <a:pt x="10236" y="21644"/>
                  <a:pt x="10288" y="21406"/>
                  <a:pt x="10362" y="21257"/>
                </a:cubicBezTo>
                <a:lnTo>
                  <a:pt x="10307" y="21230"/>
                </a:lnTo>
                <a:close/>
                <a:moveTo>
                  <a:pt x="10335" y="21610"/>
                </a:moveTo>
                <a:cubicBezTo>
                  <a:pt x="10280" y="21691"/>
                  <a:pt x="10199" y="21719"/>
                  <a:pt x="10226" y="21773"/>
                </a:cubicBezTo>
                <a:lnTo>
                  <a:pt x="10335" y="21610"/>
                </a:lnTo>
                <a:close/>
                <a:moveTo>
                  <a:pt x="27814" y="21762"/>
                </a:moveTo>
                <a:cubicBezTo>
                  <a:pt x="27802" y="21762"/>
                  <a:pt x="27790" y="21766"/>
                  <a:pt x="27775" y="21773"/>
                </a:cubicBezTo>
                <a:lnTo>
                  <a:pt x="27911" y="21827"/>
                </a:lnTo>
                <a:cubicBezTo>
                  <a:pt x="27871" y="21787"/>
                  <a:pt x="27846" y="21762"/>
                  <a:pt x="27814" y="21762"/>
                </a:cubicBezTo>
                <a:close/>
                <a:moveTo>
                  <a:pt x="27911" y="21800"/>
                </a:moveTo>
                <a:cubicBezTo>
                  <a:pt x="27938" y="21854"/>
                  <a:pt x="27938" y="21881"/>
                  <a:pt x="27965" y="21908"/>
                </a:cubicBezTo>
                <a:lnTo>
                  <a:pt x="28047" y="21854"/>
                </a:lnTo>
                <a:lnTo>
                  <a:pt x="27911" y="21800"/>
                </a:lnTo>
                <a:close/>
                <a:moveTo>
                  <a:pt x="25171" y="21908"/>
                </a:moveTo>
                <a:cubicBezTo>
                  <a:pt x="25171" y="21936"/>
                  <a:pt x="25186" y="21957"/>
                  <a:pt x="25192" y="21974"/>
                </a:cubicBezTo>
                <a:lnTo>
                  <a:pt x="25192" y="21974"/>
                </a:lnTo>
                <a:cubicBezTo>
                  <a:pt x="25203" y="21968"/>
                  <a:pt x="25214" y="21966"/>
                  <a:pt x="25225" y="21966"/>
                </a:cubicBezTo>
                <a:cubicBezTo>
                  <a:pt x="25259" y="21966"/>
                  <a:pt x="25289" y="21990"/>
                  <a:pt x="25307" y="21990"/>
                </a:cubicBezTo>
                <a:lnTo>
                  <a:pt x="25171" y="21908"/>
                </a:lnTo>
                <a:close/>
                <a:moveTo>
                  <a:pt x="25192" y="21974"/>
                </a:moveTo>
                <a:cubicBezTo>
                  <a:pt x="25185" y="21978"/>
                  <a:pt x="25178" y="21983"/>
                  <a:pt x="25171" y="21990"/>
                </a:cubicBezTo>
                <a:cubicBezTo>
                  <a:pt x="25176" y="21996"/>
                  <a:pt x="25181" y="22002"/>
                  <a:pt x="25185" y="22008"/>
                </a:cubicBezTo>
                <a:lnTo>
                  <a:pt x="25185" y="22008"/>
                </a:lnTo>
                <a:cubicBezTo>
                  <a:pt x="25198" y="21998"/>
                  <a:pt x="25197" y="21987"/>
                  <a:pt x="25192" y="21974"/>
                </a:cubicBezTo>
                <a:close/>
                <a:moveTo>
                  <a:pt x="10769" y="21691"/>
                </a:moveTo>
                <a:lnTo>
                  <a:pt x="10434" y="22206"/>
                </a:lnTo>
                <a:lnTo>
                  <a:pt x="10434" y="22206"/>
                </a:lnTo>
                <a:cubicBezTo>
                  <a:pt x="10557" y="22038"/>
                  <a:pt x="10846" y="21974"/>
                  <a:pt x="10769" y="21691"/>
                </a:cubicBezTo>
                <a:close/>
                <a:moveTo>
                  <a:pt x="25334" y="22159"/>
                </a:moveTo>
                <a:lnTo>
                  <a:pt x="25334" y="22159"/>
                </a:lnTo>
                <a:cubicBezTo>
                  <a:pt x="25358" y="22176"/>
                  <a:pt x="25385" y="22191"/>
                  <a:pt x="25415" y="22207"/>
                </a:cubicBezTo>
                <a:cubicBezTo>
                  <a:pt x="25389" y="22191"/>
                  <a:pt x="25362" y="22175"/>
                  <a:pt x="25334" y="22159"/>
                </a:cubicBezTo>
                <a:close/>
                <a:moveTo>
                  <a:pt x="10434" y="22206"/>
                </a:moveTo>
                <a:lnTo>
                  <a:pt x="10434" y="22206"/>
                </a:lnTo>
                <a:cubicBezTo>
                  <a:pt x="10428" y="22215"/>
                  <a:pt x="10422" y="22224"/>
                  <a:pt x="10416" y="22234"/>
                </a:cubicBezTo>
                <a:lnTo>
                  <a:pt x="10434" y="22206"/>
                </a:lnTo>
                <a:close/>
                <a:moveTo>
                  <a:pt x="26039" y="22397"/>
                </a:moveTo>
                <a:lnTo>
                  <a:pt x="26175" y="22472"/>
                </a:lnTo>
                <a:lnTo>
                  <a:pt x="26175" y="22472"/>
                </a:lnTo>
                <a:cubicBezTo>
                  <a:pt x="26169" y="22424"/>
                  <a:pt x="26091" y="22423"/>
                  <a:pt x="26039" y="22397"/>
                </a:cubicBezTo>
                <a:close/>
                <a:moveTo>
                  <a:pt x="29131" y="22532"/>
                </a:moveTo>
                <a:lnTo>
                  <a:pt x="29131" y="22586"/>
                </a:lnTo>
                <a:lnTo>
                  <a:pt x="29213" y="22586"/>
                </a:lnTo>
                <a:lnTo>
                  <a:pt x="29131" y="22532"/>
                </a:lnTo>
                <a:close/>
                <a:moveTo>
                  <a:pt x="9629" y="22153"/>
                </a:moveTo>
                <a:lnTo>
                  <a:pt x="9575" y="22180"/>
                </a:lnTo>
                <a:cubicBezTo>
                  <a:pt x="9277" y="22451"/>
                  <a:pt x="9087" y="22668"/>
                  <a:pt x="8978" y="22966"/>
                </a:cubicBezTo>
                <a:cubicBezTo>
                  <a:pt x="9223" y="22722"/>
                  <a:pt x="9548" y="22451"/>
                  <a:pt x="9629" y="22153"/>
                </a:cubicBezTo>
                <a:close/>
                <a:moveTo>
                  <a:pt x="27640" y="22966"/>
                </a:moveTo>
                <a:lnTo>
                  <a:pt x="27667" y="23048"/>
                </a:lnTo>
                <a:lnTo>
                  <a:pt x="27802" y="23102"/>
                </a:lnTo>
                <a:lnTo>
                  <a:pt x="27640" y="22966"/>
                </a:lnTo>
                <a:close/>
                <a:moveTo>
                  <a:pt x="25524" y="22261"/>
                </a:moveTo>
                <a:lnTo>
                  <a:pt x="25524" y="22261"/>
                </a:lnTo>
                <a:cubicBezTo>
                  <a:pt x="26036" y="22557"/>
                  <a:pt x="26495" y="22854"/>
                  <a:pt x="27192" y="23204"/>
                </a:cubicBezTo>
                <a:lnTo>
                  <a:pt x="27192" y="23204"/>
                </a:lnTo>
                <a:cubicBezTo>
                  <a:pt x="27160" y="23176"/>
                  <a:pt x="27108" y="23075"/>
                  <a:pt x="27179" y="23075"/>
                </a:cubicBezTo>
                <a:lnTo>
                  <a:pt x="26989" y="22858"/>
                </a:lnTo>
                <a:cubicBezTo>
                  <a:pt x="27151" y="22803"/>
                  <a:pt x="26989" y="22586"/>
                  <a:pt x="27179" y="22478"/>
                </a:cubicBezTo>
                <a:cubicBezTo>
                  <a:pt x="27147" y="22447"/>
                  <a:pt x="27121" y="22434"/>
                  <a:pt x="27097" y="22434"/>
                </a:cubicBezTo>
                <a:cubicBezTo>
                  <a:pt x="27016" y="22434"/>
                  <a:pt x="26970" y="22581"/>
                  <a:pt x="26869" y="22581"/>
                </a:cubicBezTo>
                <a:cubicBezTo>
                  <a:pt x="26848" y="22581"/>
                  <a:pt x="26825" y="22574"/>
                  <a:pt x="26799" y="22559"/>
                </a:cubicBezTo>
                <a:lnTo>
                  <a:pt x="26799" y="22559"/>
                </a:lnTo>
                <a:cubicBezTo>
                  <a:pt x="26853" y="22668"/>
                  <a:pt x="27016" y="22695"/>
                  <a:pt x="26989" y="22803"/>
                </a:cubicBezTo>
                <a:cubicBezTo>
                  <a:pt x="26934" y="22803"/>
                  <a:pt x="26904" y="22816"/>
                  <a:pt x="26866" y="22816"/>
                </a:cubicBezTo>
                <a:cubicBezTo>
                  <a:pt x="26847" y="22816"/>
                  <a:pt x="26826" y="22813"/>
                  <a:pt x="26799" y="22803"/>
                </a:cubicBezTo>
                <a:lnTo>
                  <a:pt x="26799" y="22803"/>
                </a:lnTo>
                <a:cubicBezTo>
                  <a:pt x="26853" y="22831"/>
                  <a:pt x="26880" y="22858"/>
                  <a:pt x="26907" y="22939"/>
                </a:cubicBezTo>
                <a:cubicBezTo>
                  <a:pt x="26690" y="22858"/>
                  <a:pt x="26338" y="22695"/>
                  <a:pt x="26229" y="22559"/>
                </a:cubicBezTo>
                <a:lnTo>
                  <a:pt x="26283" y="22532"/>
                </a:lnTo>
                <a:lnTo>
                  <a:pt x="26175" y="22472"/>
                </a:lnTo>
                <a:lnTo>
                  <a:pt x="26175" y="22472"/>
                </a:lnTo>
                <a:cubicBezTo>
                  <a:pt x="26175" y="22474"/>
                  <a:pt x="26175" y="22476"/>
                  <a:pt x="26175" y="22478"/>
                </a:cubicBezTo>
                <a:lnTo>
                  <a:pt x="26066" y="22532"/>
                </a:lnTo>
                <a:cubicBezTo>
                  <a:pt x="25931" y="22397"/>
                  <a:pt x="25741" y="22315"/>
                  <a:pt x="25524" y="22261"/>
                </a:cubicBezTo>
                <a:close/>
                <a:moveTo>
                  <a:pt x="27192" y="23204"/>
                </a:moveTo>
                <a:cubicBezTo>
                  <a:pt x="27197" y="23208"/>
                  <a:pt x="27202" y="23210"/>
                  <a:pt x="27206" y="23210"/>
                </a:cubicBezTo>
                <a:cubicBezTo>
                  <a:pt x="27201" y="23208"/>
                  <a:pt x="27197" y="23206"/>
                  <a:pt x="27192" y="23204"/>
                </a:cubicBezTo>
                <a:close/>
                <a:moveTo>
                  <a:pt x="26636" y="23265"/>
                </a:moveTo>
                <a:lnTo>
                  <a:pt x="26636" y="23319"/>
                </a:lnTo>
                <a:lnTo>
                  <a:pt x="26826" y="23373"/>
                </a:lnTo>
                <a:lnTo>
                  <a:pt x="26636" y="23265"/>
                </a:lnTo>
                <a:close/>
                <a:moveTo>
                  <a:pt x="22893" y="23156"/>
                </a:moveTo>
                <a:lnTo>
                  <a:pt x="22812" y="23265"/>
                </a:lnTo>
                <a:cubicBezTo>
                  <a:pt x="22830" y="23337"/>
                  <a:pt x="22932" y="23409"/>
                  <a:pt x="23015" y="23409"/>
                </a:cubicBezTo>
                <a:cubicBezTo>
                  <a:pt x="23056" y="23409"/>
                  <a:pt x="23092" y="23391"/>
                  <a:pt x="23110" y="23346"/>
                </a:cubicBezTo>
                <a:lnTo>
                  <a:pt x="22893" y="23156"/>
                </a:lnTo>
                <a:close/>
                <a:moveTo>
                  <a:pt x="26555" y="23373"/>
                </a:moveTo>
                <a:cubicBezTo>
                  <a:pt x="26500" y="23373"/>
                  <a:pt x="26473" y="23373"/>
                  <a:pt x="26473" y="23400"/>
                </a:cubicBezTo>
                <a:cubicBezTo>
                  <a:pt x="26473" y="23454"/>
                  <a:pt x="26473" y="23482"/>
                  <a:pt x="26500" y="23482"/>
                </a:cubicBezTo>
                <a:lnTo>
                  <a:pt x="26555" y="23373"/>
                </a:lnTo>
                <a:close/>
                <a:moveTo>
                  <a:pt x="3011" y="23183"/>
                </a:moveTo>
                <a:cubicBezTo>
                  <a:pt x="2903" y="23237"/>
                  <a:pt x="2794" y="23482"/>
                  <a:pt x="2903" y="23509"/>
                </a:cubicBezTo>
                <a:lnTo>
                  <a:pt x="3120" y="23237"/>
                </a:lnTo>
                <a:lnTo>
                  <a:pt x="3011" y="23183"/>
                </a:lnTo>
                <a:close/>
                <a:moveTo>
                  <a:pt x="27992" y="22478"/>
                </a:moveTo>
                <a:lnTo>
                  <a:pt x="27938" y="22586"/>
                </a:lnTo>
                <a:cubicBezTo>
                  <a:pt x="27971" y="22611"/>
                  <a:pt x="28008" y="22616"/>
                  <a:pt x="28043" y="22616"/>
                </a:cubicBezTo>
                <a:cubicBezTo>
                  <a:pt x="28066" y="22616"/>
                  <a:pt x="28089" y="22614"/>
                  <a:pt x="28108" y="22614"/>
                </a:cubicBezTo>
                <a:cubicBezTo>
                  <a:pt x="28155" y="22614"/>
                  <a:pt x="28182" y="22627"/>
                  <a:pt x="28155" y="22722"/>
                </a:cubicBezTo>
                <a:cubicBezTo>
                  <a:pt x="28508" y="23020"/>
                  <a:pt x="29023" y="23346"/>
                  <a:pt x="29457" y="23563"/>
                </a:cubicBezTo>
                <a:lnTo>
                  <a:pt x="29565" y="23536"/>
                </a:lnTo>
                <a:cubicBezTo>
                  <a:pt x="29023" y="23156"/>
                  <a:pt x="28589" y="22722"/>
                  <a:pt x="27992" y="22478"/>
                </a:cubicBezTo>
                <a:close/>
                <a:moveTo>
                  <a:pt x="26880" y="23590"/>
                </a:moveTo>
                <a:lnTo>
                  <a:pt x="26853" y="23644"/>
                </a:lnTo>
                <a:cubicBezTo>
                  <a:pt x="26867" y="23658"/>
                  <a:pt x="26894" y="23665"/>
                  <a:pt x="26924" y="23665"/>
                </a:cubicBezTo>
                <a:cubicBezTo>
                  <a:pt x="26955" y="23665"/>
                  <a:pt x="26989" y="23658"/>
                  <a:pt x="27016" y="23644"/>
                </a:cubicBezTo>
                <a:lnTo>
                  <a:pt x="26880" y="23590"/>
                </a:lnTo>
                <a:close/>
                <a:moveTo>
                  <a:pt x="28942" y="23644"/>
                </a:moveTo>
                <a:cubicBezTo>
                  <a:pt x="28942" y="23644"/>
                  <a:pt x="29094" y="23727"/>
                  <a:pt x="29284" y="23837"/>
                </a:cubicBezTo>
                <a:lnTo>
                  <a:pt x="29284" y="23837"/>
                </a:lnTo>
                <a:cubicBezTo>
                  <a:pt x="29093" y="23720"/>
                  <a:pt x="28942" y="23644"/>
                  <a:pt x="28942" y="23644"/>
                </a:cubicBezTo>
                <a:close/>
                <a:moveTo>
                  <a:pt x="24792" y="23617"/>
                </a:moveTo>
                <a:lnTo>
                  <a:pt x="24792" y="23617"/>
                </a:lnTo>
                <a:cubicBezTo>
                  <a:pt x="24819" y="23888"/>
                  <a:pt x="25198" y="23888"/>
                  <a:pt x="25388" y="23943"/>
                </a:cubicBezTo>
                <a:cubicBezTo>
                  <a:pt x="25198" y="23834"/>
                  <a:pt x="24982" y="23807"/>
                  <a:pt x="24792" y="23617"/>
                </a:cubicBezTo>
                <a:close/>
                <a:moveTo>
                  <a:pt x="9358" y="23753"/>
                </a:moveTo>
                <a:lnTo>
                  <a:pt x="9114" y="24078"/>
                </a:lnTo>
                <a:cubicBezTo>
                  <a:pt x="9223" y="23997"/>
                  <a:pt x="9412" y="23916"/>
                  <a:pt x="9385" y="23753"/>
                </a:cubicBezTo>
                <a:close/>
                <a:moveTo>
                  <a:pt x="26066" y="23617"/>
                </a:moveTo>
                <a:cubicBezTo>
                  <a:pt x="26046" y="23718"/>
                  <a:pt x="25952" y="23774"/>
                  <a:pt x="25827" y="23774"/>
                </a:cubicBezTo>
                <a:cubicBezTo>
                  <a:pt x="25783" y="23774"/>
                  <a:pt x="25736" y="23767"/>
                  <a:pt x="25687" y="23753"/>
                </a:cubicBezTo>
                <a:lnTo>
                  <a:pt x="25687" y="23753"/>
                </a:lnTo>
                <a:cubicBezTo>
                  <a:pt x="25872" y="23918"/>
                  <a:pt x="26137" y="23989"/>
                  <a:pt x="26384" y="24085"/>
                </a:cubicBezTo>
                <a:lnTo>
                  <a:pt x="26384" y="24085"/>
                </a:lnTo>
                <a:cubicBezTo>
                  <a:pt x="26215" y="23983"/>
                  <a:pt x="26048" y="23818"/>
                  <a:pt x="26066" y="23617"/>
                </a:cubicBezTo>
                <a:close/>
                <a:moveTo>
                  <a:pt x="8843" y="23210"/>
                </a:moveTo>
                <a:cubicBezTo>
                  <a:pt x="8599" y="23373"/>
                  <a:pt x="8273" y="23753"/>
                  <a:pt x="8165" y="24160"/>
                </a:cubicBezTo>
                <a:cubicBezTo>
                  <a:pt x="8409" y="23861"/>
                  <a:pt x="8734" y="23509"/>
                  <a:pt x="8843" y="23210"/>
                </a:cubicBezTo>
                <a:close/>
                <a:moveTo>
                  <a:pt x="29728" y="23644"/>
                </a:moveTo>
                <a:cubicBezTo>
                  <a:pt x="29728" y="23982"/>
                  <a:pt x="30201" y="23996"/>
                  <a:pt x="30455" y="24164"/>
                </a:cubicBezTo>
                <a:lnTo>
                  <a:pt x="30455" y="24164"/>
                </a:lnTo>
                <a:cubicBezTo>
                  <a:pt x="30393" y="24119"/>
                  <a:pt x="30251" y="24018"/>
                  <a:pt x="30108" y="23916"/>
                </a:cubicBezTo>
                <a:cubicBezTo>
                  <a:pt x="29945" y="23780"/>
                  <a:pt x="29728" y="23644"/>
                  <a:pt x="29728" y="23644"/>
                </a:cubicBezTo>
                <a:close/>
                <a:moveTo>
                  <a:pt x="26384" y="24085"/>
                </a:moveTo>
                <a:cubicBezTo>
                  <a:pt x="26465" y="24134"/>
                  <a:pt x="26547" y="24169"/>
                  <a:pt x="26609" y="24187"/>
                </a:cubicBezTo>
                <a:cubicBezTo>
                  <a:pt x="26538" y="24148"/>
                  <a:pt x="26461" y="24115"/>
                  <a:pt x="26384" y="24085"/>
                </a:cubicBezTo>
                <a:close/>
                <a:moveTo>
                  <a:pt x="30455" y="24164"/>
                </a:moveTo>
                <a:lnTo>
                  <a:pt x="30455" y="24164"/>
                </a:lnTo>
                <a:cubicBezTo>
                  <a:pt x="30476" y="24178"/>
                  <a:pt x="30488" y="24187"/>
                  <a:pt x="30488" y="24187"/>
                </a:cubicBezTo>
                <a:cubicBezTo>
                  <a:pt x="30477" y="24179"/>
                  <a:pt x="30467" y="24171"/>
                  <a:pt x="30455" y="24164"/>
                </a:cubicBezTo>
                <a:close/>
                <a:moveTo>
                  <a:pt x="7351" y="24078"/>
                </a:moveTo>
                <a:cubicBezTo>
                  <a:pt x="7342" y="24116"/>
                  <a:pt x="7322" y="24157"/>
                  <a:pt x="7301" y="24198"/>
                </a:cubicBezTo>
                <a:lnTo>
                  <a:pt x="7301" y="24198"/>
                </a:lnTo>
                <a:lnTo>
                  <a:pt x="7351" y="24078"/>
                </a:lnTo>
                <a:close/>
                <a:moveTo>
                  <a:pt x="27859" y="23563"/>
                </a:moveTo>
                <a:cubicBezTo>
                  <a:pt x="27826" y="23563"/>
                  <a:pt x="27798" y="23579"/>
                  <a:pt x="27775" y="23617"/>
                </a:cubicBezTo>
                <a:cubicBezTo>
                  <a:pt x="27938" y="23726"/>
                  <a:pt x="28101" y="23834"/>
                  <a:pt x="28318" y="23943"/>
                </a:cubicBezTo>
                <a:cubicBezTo>
                  <a:pt x="28480" y="24051"/>
                  <a:pt x="28670" y="24187"/>
                  <a:pt x="28887" y="24268"/>
                </a:cubicBezTo>
                <a:lnTo>
                  <a:pt x="28752" y="24078"/>
                </a:lnTo>
                <a:lnTo>
                  <a:pt x="28779" y="24078"/>
                </a:lnTo>
                <a:cubicBezTo>
                  <a:pt x="28725" y="23997"/>
                  <a:pt x="28589" y="23997"/>
                  <a:pt x="28589" y="23861"/>
                </a:cubicBezTo>
                <a:lnTo>
                  <a:pt x="28670" y="23807"/>
                </a:lnTo>
                <a:cubicBezTo>
                  <a:pt x="28620" y="23782"/>
                  <a:pt x="28640" y="23641"/>
                  <a:pt x="28557" y="23641"/>
                </a:cubicBezTo>
                <a:cubicBezTo>
                  <a:pt x="28551" y="23641"/>
                  <a:pt x="28543" y="23642"/>
                  <a:pt x="28535" y="23644"/>
                </a:cubicBezTo>
                <a:lnTo>
                  <a:pt x="28508" y="23726"/>
                </a:lnTo>
                <a:cubicBezTo>
                  <a:pt x="28477" y="23837"/>
                  <a:pt x="28430" y="23878"/>
                  <a:pt x="28375" y="23878"/>
                </a:cubicBezTo>
                <a:cubicBezTo>
                  <a:pt x="28222" y="23878"/>
                  <a:pt x="28002" y="23563"/>
                  <a:pt x="27859" y="23563"/>
                </a:cubicBezTo>
                <a:close/>
                <a:moveTo>
                  <a:pt x="29284" y="23837"/>
                </a:moveTo>
                <a:lnTo>
                  <a:pt x="29284" y="23837"/>
                </a:lnTo>
                <a:cubicBezTo>
                  <a:pt x="29373" y="23891"/>
                  <a:pt x="29470" y="23955"/>
                  <a:pt x="29565" y="24024"/>
                </a:cubicBezTo>
                <a:cubicBezTo>
                  <a:pt x="29891" y="24214"/>
                  <a:pt x="30216" y="24404"/>
                  <a:pt x="30216" y="24404"/>
                </a:cubicBezTo>
                <a:lnTo>
                  <a:pt x="30244" y="24404"/>
                </a:lnTo>
                <a:cubicBezTo>
                  <a:pt x="30244" y="24404"/>
                  <a:pt x="29945" y="24187"/>
                  <a:pt x="29593" y="24024"/>
                </a:cubicBezTo>
                <a:cubicBezTo>
                  <a:pt x="29490" y="23959"/>
                  <a:pt x="29382" y="23894"/>
                  <a:pt x="29284" y="23837"/>
                </a:cubicBezTo>
                <a:close/>
                <a:moveTo>
                  <a:pt x="23327" y="23400"/>
                </a:moveTo>
                <a:lnTo>
                  <a:pt x="23246" y="23454"/>
                </a:lnTo>
                <a:lnTo>
                  <a:pt x="23463" y="23563"/>
                </a:lnTo>
                <a:cubicBezTo>
                  <a:pt x="23652" y="23834"/>
                  <a:pt x="24195" y="23753"/>
                  <a:pt x="24412" y="24024"/>
                </a:cubicBezTo>
                <a:lnTo>
                  <a:pt x="24412" y="24051"/>
                </a:lnTo>
                <a:cubicBezTo>
                  <a:pt x="24846" y="24160"/>
                  <a:pt x="25117" y="24485"/>
                  <a:pt x="25632" y="24594"/>
                </a:cubicBezTo>
                <a:cubicBezTo>
                  <a:pt x="24927" y="24133"/>
                  <a:pt x="24114" y="23671"/>
                  <a:pt x="23327" y="23400"/>
                </a:cubicBezTo>
                <a:close/>
                <a:moveTo>
                  <a:pt x="28074" y="24322"/>
                </a:moveTo>
                <a:lnTo>
                  <a:pt x="28128" y="24485"/>
                </a:lnTo>
                <a:lnTo>
                  <a:pt x="27965" y="24485"/>
                </a:lnTo>
                <a:lnTo>
                  <a:pt x="28047" y="24621"/>
                </a:lnTo>
                <a:cubicBezTo>
                  <a:pt x="28014" y="24646"/>
                  <a:pt x="27983" y="24655"/>
                  <a:pt x="27955" y="24655"/>
                </a:cubicBezTo>
                <a:cubicBezTo>
                  <a:pt x="27891" y="24655"/>
                  <a:pt x="27840" y="24604"/>
                  <a:pt x="27802" y="24567"/>
                </a:cubicBezTo>
                <a:lnTo>
                  <a:pt x="27802" y="24567"/>
                </a:lnTo>
                <a:cubicBezTo>
                  <a:pt x="27847" y="24673"/>
                  <a:pt x="27897" y="24704"/>
                  <a:pt x="27952" y="24704"/>
                </a:cubicBezTo>
                <a:cubicBezTo>
                  <a:pt x="28028" y="24704"/>
                  <a:pt x="28113" y="24646"/>
                  <a:pt x="28205" y="24646"/>
                </a:cubicBezTo>
                <a:cubicBezTo>
                  <a:pt x="28250" y="24646"/>
                  <a:pt x="28297" y="24660"/>
                  <a:pt x="28345" y="24702"/>
                </a:cubicBezTo>
                <a:lnTo>
                  <a:pt x="28209" y="24512"/>
                </a:lnTo>
                <a:cubicBezTo>
                  <a:pt x="28226" y="24505"/>
                  <a:pt x="28243" y="24502"/>
                  <a:pt x="28261" y="24502"/>
                </a:cubicBezTo>
                <a:cubicBezTo>
                  <a:pt x="28392" y="24502"/>
                  <a:pt x="28547" y="24673"/>
                  <a:pt x="28643" y="24673"/>
                </a:cubicBezTo>
                <a:cubicBezTo>
                  <a:pt x="28681" y="24673"/>
                  <a:pt x="28710" y="24645"/>
                  <a:pt x="28725" y="24567"/>
                </a:cubicBezTo>
                <a:cubicBezTo>
                  <a:pt x="28589" y="24322"/>
                  <a:pt x="28209" y="24322"/>
                  <a:pt x="28074" y="24322"/>
                </a:cubicBezTo>
                <a:close/>
                <a:moveTo>
                  <a:pt x="24597" y="24585"/>
                </a:moveTo>
                <a:cubicBezTo>
                  <a:pt x="24556" y="24585"/>
                  <a:pt x="24511" y="24598"/>
                  <a:pt x="24466" y="24621"/>
                </a:cubicBezTo>
                <a:cubicBezTo>
                  <a:pt x="24466" y="24702"/>
                  <a:pt x="24548" y="24702"/>
                  <a:pt x="24575" y="24729"/>
                </a:cubicBezTo>
                <a:cubicBezTo>
                  <a:pt x="24607" y="24729"/>
                  <a:pt x="24640" y="24734"/>
                  <a:pt x="24667" y="24734"/>
                </a:cubicBezTo>
                <a:cubicBezTo>
                  <a:pt x="24708" y="24734"/>
                  <a:pt x="24737" y="24724"/>
                  <a:pt x="24737" y="24675"/>
                </a:cubicBezTo>
                <a:cubicBezTo>
                  <a:pt x="24706" y="24611"/>
                  <a:pt x="24655" y="24585"/>
                  <a:pt x="24597" y="24585"/>
                </a:cubicBezTo>
                <a:close/>
                <a:moveTo>
                  <a:pt x="25793" y="24672"/>
                </a:moveTo>
                <a:cubicBezTo>
                  <a:pt x="25773" y="24672"/>
                  <a:pt x="25755" y="24681"/>
                  <a:pt x="25741" y="24702"/>
                </a:cubicBezTo>
                <a:cubicBezTo>
                  <a:pt x="25760" y="24740"/>
                  <a:pt x="25830" y="24803"/>
                  <a:pt x="25890" y="24803"/>
                </a:cubicBezTo>
                <a:cubicBezTo>
                  <a:pt x="25916" y="24803"/>
                  <a:pt x="25941" y="24790"/>
                  <a:pt x="25958" y="24756"/>
                </a:cubicBezTo>
                <a:cubicBezTo>
                  <a:pt x="25918" y="24736"/>
                  <a:pt x="25849" y="24672"/>
                  <a:pt x="25793" y="24672"/>
                </a:cubicBezTo>
                <a:close/>
                <a:moveTo>
                  <a:pt x="25334" y="24756"/>
                </a:moveTo>
                <a:lnTo>
                  <a:pt x="25226" y="24865"/>
                </a:lnTo>
                <a:cubicBezTo>
                  <a:pt x="25226" y="24892"/>
                  <a:pt x="25253" y="24919"/>
                  <a:pt x="25226" y="24919"/>
                </a:cubicBezTo>
                <a:cubicBezTo>
                  <a:pt x="25243" y="24928"/>
                  <a:pt x="25258" y="24932"/>
                  <a:pt x="25271" y="24932"/>
                </a:cubicBezTo>
                <a:cubicBezTo>
                  <a:pt x="25341" y="24932"/>
                  <a:pt x="25357" y="24825"/>
                  <a:pt x="25334" y="24756"/>
                </a:cubicBezTo>
                <a:close/>
                <a:moveTo>
                  <a:pt x="29061" y="24752"/>
                </a:moveTo>
                <a:cubicBezTo>
                  <a:pt x="29023" y="24752"/>
                  <a:pt x="29020" y="24841"/>
                  <a:pt x="28996" y="24865"/>
                </a:cubicBezTo>
                <a:cubicBezTo>
                  <a:pt x="28996" y="24922"/>
                  <a:pt x="29025" y="24945"/>
                  <a:pt x="29058" y="24945"/>
                </a:cubicBezTo>
                <a:cubicBezTo>
                  <a:pt x="29104" y="24945"/>
                  <a:pt x="29159" y="24901"/>
                  <a:pt x="29159" y="24838"/>
                </a:cubicBezTo>
                <a:cubicBezTo>
                  <a:pt x="29186" y="24811"/>
                  <a:pt x="29131" y="24811"/>
                  <a:pt x="29077" y="24756"/>
                </a:cubicBezTo>
                <a:cubicBezTo>
                  <a:pt x="29071" y="24753"/>
                  <a:pt x="29066" y="24752"/>
                  <a:pt x="29061" y="24752"/>
                </a:cubicBezTo>
                <a:close/>
                <a:moveTo>
                  <a:pt x="29484" y="24485"/>
                </a:moveTo>
                <a:lnTo>
                  <a:pt x="29484" y="24485"/>
                </a:lnTo>
                <a:cubicBezTo>
                  <a:pt x="29565" y="24702"/>
                  <a:pt x="30135" y="24973"/>
                  <a:pt x="30488" y="25163"/>
                </a:cubicBezTo>
                <a:lnTo>
                  <a:pt x="30515" y="25136"/>
                </a:lnTo>
                <a:cubicBezTo>
                  <a:pt x="30515" y="25136"/>
                  <a:pt x="30271" y="24973"/>
                  <a:pt x="29999" y="24838"/>
                </a:cubicBezTo>
                <a:cubicBezTo>
                  <a:pt x="29755" y="24675"/>
                  <a:pt x="29484" y="24485"/>
                  <a:pt x="29484" y="24485"/>
                </a:cubicBezTo>
                <a:close/>
                <a:moveTo>
                  <a:pt x="28860" y="25190"/>
                </a:moveTo>
                <a:cubicBezTo>
                  <a:pt x="28862" y="25193"/>
                  <a:pt x="28863" y="25196"/>
                  <a:pt x="28865" y="25198"/>
                </a:cubicBezTo>
                <a:lnTo>
                  <a:pt x="28865" y="25198"/>
                </a:lnTo>
                <a:lnTo>
                  <a:pt x="28860" y="25190"/>
                </a:lnTo>
                <a:close/>
                <a:moveTo>
                  <a:pt x="29644" y="25104"/>
                </a:moveTo>
                <a:cubicBezTo>
                  <a:pt x="29592" y="25104"/>
                  <a:pt x="29589" y="25167"/>
                  <a:pt x="29565" y="25190"/>
                </a:cubicBezTo>
                <a:cubicBezTo>
                  <a:pt x="29594" y="25226"/>
                  <a:pt x="29615" y="25239"/>
                  <a:pt x="29632" y="25239"/>
                </a:cubicBezTo>
                <a:cubicBezTo>
                  <a:pt x="29678" y="25239"/>
                  <a:pt x="29688" y="25136"/>
                  <a:pt x="29728" y="25136"/>
                </a:cubicBezTo>
                <a:lnTo>
                  <a:pt x="29674" y="25109"/>
                </a:lnTo>
                <a:cubicBezTo>
                  <a:pt x="29663" y="25105"/>
                  <a:pt x="29653" y="25104"/>
                  <a:pt x="29644" y="25104"/>
                </a:cubicBezTo>
                <a:close/>
                <a:moveTo>
                  <a:pt x="28865" y="25198"/>
                </a:moveTo>
                <a:lnTo>
                  <a:pt x="28914" y="25272"/>
                </a:lnTo>
                <a:cubicBezTo>
                  <a:pt x="28955" y="25218"/>
                  <a:pt x="28948" y="25211"/>
                  <a:pt x="28928" y="25211"/>
                </a:cubicBezTo>
                <a:cubicBezTo>
                  <a:pt x="28921" y="25211"/>
                  <a:pt x="28913" y="25211"/>
                  <a:pt x="28904" y="25211"/>
                </a:cubicBezTo>
                <a:cubicBezTo>
                  <a:pt x="28890" y="25211"/>
                  <a:pt x="28875" y="25209"/>
                  <a:pt x="28865" y="25198"/>
                </a:cubicBezTo>
                <a:close/>
                <a:moveTo>
                  <a:pt x="26555" y="25109"/>
                </a:moveTo>
                <a:cubicBezTo>
                  <a:pt x="26717" y="25163"/>
                  <a:pt x="26826" y="25272"/>
                  <a:pt x="26962" y="25380"/>
                </a:cubicBezTo>
                <a:lnTo>
                  <a:pt x="26989" y="25299"/>
                </a:lnTo>
                <a:cubicBezTo>
                  <a:pt x="26880" y="25245"/>
                  <a:pt x="26690" y="25109"/>
                  <a:pt x="26555" y="25109"/>
                </a:cubicBezTo>
                <a:close/>
                <a:moveTo>
                  <a:pt x="26004" y="25265"/>
                </a:moveTo>
                <a:cubicBezTo>
                  <a:pt x="25987" y="25265"/>
                  <a:pt x="25972" y="25267"/>
                  <a:pt x="25958" y="25272"/>
                </a:cubicBezTo>
                <a:cubicBezTo>
                  <a:pt x="25958" y="25380"/>
                  <a:pt x="26094" y="25380"/>
                  <a:pt x="26148" y="25407"/>
                </a:cubicBezTo>
                <a:cubicBezTo>
                  <a:pt x="26170" y="25317"/>
                  <a:pt x="26081" y="25265"/>
                  <a:pt x="26004" y="25265"/>
                </a:cubicBezTo>
                <a:close/>
                <a:moveTo>
                  <a:pt x="1492" y="25109"/>
                </a:moveTo>
                <a:cubicBezTo>
                  <a:pt x="1411" y="25109"/>
                  <a:pt x="1411" y="25218"/>
                  <a:pt x="1384" y="25245"/>
                </a:cubicBezTo>
                <a:cubicBezTo>
                  <a:pt x="1384" y="25353"/>
                  <a:pt x="1329" y="25407"/>
                  <a:pt x="1465" y="25434"/>
                </a:cubicBezTo>
                <a:cubicBezTo>
                  <a:pt x="1546" y="25299"/>
                  <a:pt x="1546" y="25245"/>
                  <a:pt x="1492" y="25109"/>
                </a:cubicBezTo>
                <a:close/>
                <a:moveTo>
                  <a:pt x="4611" y="25434"/>
                </a:moveTo>
                <a:cubicBezTo>
                  <a:pt x="4607" y="25439"/>
                  <a:pt x="4604" y="25442"/>
                  <a:pt x="4601" y="25446"/>
                </a:cubicBezTo>
                <a:lnTo>
                  <a:pt x="4601" y="25446"/>
                </a:lnTo>
                <a:lnTo>
                  <a:pt x="4611" y="25434"/>
                </a:lnTo>
                <a:close/>
                <a:moveTo>
                  <a:pt x="7785" y="24756"/>
                </a:moveTo>
                <a:lnTo>
                  <a:pt x="7785" y="24756"/>
                </a:lnTo>
                <a:cubicBezTo>
                  <a:pt x="7568" y="24973"/>
                  <a:pt x="7242" y="25353"/>
                  <a:pt x="7324" y="25570"/>
                </a:cubicBezTo>
                <a:cubicBezTo>
                  <a:pt x="7459" y="25299"/>
                  <a:pt x="7731" y="25028"/>
                  <a:pt x="7785" y="24756"/>
                </a:cubicBezTo>
                <a:close/>
                <a:moveTo>
                  <a:pt x="3997" y="25678"/>
                </a:moveTo>
                <a:lnTo>
                  <a:pt x="3961" y="25787"/>
                </a:lnTo>
                <a:cubicBezTo>
                  <a:pt x="3983" y="25764"/>
                  <a:pt x="4006" y="25723"/>
                  <a:pt x="3997" y="25678"/>
                </a:cubicBezTo>
                <a:close/>
                <a:moveTo>
                  <a:pt x="27151" y="25760"/>
                </a:moveTo>
                <a:lnTo>
                  <a:pt x="27097" y="25868"/>
                </a:lnTo>
                <a:lnTo>
                  <a:pt x="27260" y="25977"/>
                </a:lnTo>
                <a:lnTo>
                  <a:pt x="27260" y="25977"/>
                </a:lnTo>
                <a:lnTo>
                  <a:pt x="27151" y="25760"/>
                </a:lnTo>
                <a:close/>
                <a:moveTo>
                  <a:pt x="2496" y="25380"/>
                </a:moveTo>
                <a:lnTo>
                  <a:pt x="2496" y="25380"/>
                </a:lnTo>
                <a:cubicBezTo>
                  <a:pt x="2225" y="25434"/>
                  <a:pt x="2197" y="25814"/>
                  <a:pt x="2143" y="26058"/>
                </a:cubicBezTo>
                <a:cubicBezTo>
                  <a:pt x="2252" y="25814"/>
                  <a:pt x="2306" y="25570"/>
                  <a:pt x="2496" y="25380"/>
                </a:cubicBezTo>
                <a:close/>
                <a:moveTo>
                  <a:pt x="1194" y="25977"/>
                </a:moveTo>
                <a:cubicBezTo>
                  <a:pt x="1147" y="25977"/>
                  <a:pt x="1121" y="26037"/>
                  <a:pt x="1114" y="26037"/>
                </a:cubicBezTo>
                <a:cubicBezTo>
                  <a:pt x="1113" y="26037"/>
                  <a:pt x="1112" y="26035"/>
                  <a:pt x="1112" y="26031"/>
                </a:cubicBezTo>
                <a:lnTo>
                  <a:pt x="1112" y="26031"/>
                </a:lnTo>
                <a:cubicBezTo>
                  <a:pt x="1058" y="26113"/>
                  <a:pt x="1194" y="26113"/>
                  <a:pt x="1248" y="26113"/>
                </a:cubicBezTo>
                <a:lnTo>
                  <a:pt x="1194" y="25977"/>
                </a:lnTo>
                <a:close/>
                <a:moveTo>
                  <a:pt x="30840" y="25434"/>
                </a:moveTo>
                <a:lnTo>
                  <a:pt x="30840" y="25434"/>
                </a:lnTo>
                <a:cubicBezTo>
                  <a:pt x="31112" y="25706"/>
                  <a:pt x="31491" y="25950"/>
                  <a:pt x="31871" y="26167"/>
                </a:cubicBezTo>
                <a:cubicBezTo>
                  <a:pt x="31871" y="26113"/>
                  <a:pt x="31600" y="25950"/>
                  <a:pt x="31356" y="25787"/>
                </a:cubicBezTo>
                <a:cubicBezTo>
                  <a:pt x="31220" y="25679"/>
                  <a:pt x="31112" y="25624"/>
                  <a:pt x="31030" y="25543"/>
                </a:cubicBezTo>
                <a:cubicBezTo>
                  <a:pt x="30922" y="25489"/>
                  <a:pt x="30840" y="25435"/>
                  <a:pt x="30840" y="25434"/>
                </a:cubicBezTo>
                <a:close/>
                <a:moveTo>
                  <a:pt x="2821" y="23644"/>
                </a:moveTo>
                <a:lnTo>
                  <a:pt x="2631" y="23888"/>
                </a:lnTo>
                <a:cubicBezTo>
                  <a:pt x="2333" y="24160"/>
                  <a:pt x="2414" y="24702"/>
                  <a:pt x="2089" y="24973"/>
                </a:cubicBezTo>
                <a:lnTo>
                  <a:pt x="2062" y="24973"/>
                </a:lnTo>
                <a:cubicBezTo>
                  <a:pt x="1926" y="25434"/>
                  <a:pt x="1546" y="25814"/>
                  <a:pt x="1411" y="26357"/>
                </a:cubicBezTo>
                <a:cubicBezTo>
                  <a:pt x="1926" y="25516"/>
                  <a:pt x="2469" y="24567"/>
                  <a:pt x="2821" y="23726"/>
                </a:cubicBezTo>
                <a:lnTo>
                  <a:pt x="2821" y="23644"/>
                </a:lnTo>
                <a:close/>
                <a:moveTo>
                  <a:pt x="3689" y="26547"/>
                </a:moveTo>
                <a:lnTo>
                  <a:pt x="3662" y="26655"/>
                </a:lnTo>
                <a:cubicBezTo>
                  <a:pt x="3689" y="26628"/>
                  <a:pt x="3689" y="26601"/>
                  <a:pt x="3689" y="26547"/>
                </a:cubicBezTo>
                <a:close/>
                <a:moveTo>
                  <a:pt x="3689" y="26709"/>
                </a:moveTo>
                <a:lnTo>
                  <a:pt x="3674" y="26733"/>
                </a:lnTo>
                <a:lnTo>
                  <a:pt x="3674" y="26733"/>
                </a:lnTo>
                <a:cubicBezTo>
                  <a:pt x="3683" y="26729"/>
                  <a:pt x="3689" y="26722"/>
                  <a:pt x="3689" y="26709"/>
                </a:cubicBezTo>
                <a:close/>
                <a:moveTo>
                  <a:pt x="1302" y="26519"/>
                </a:moveTo>
                <a:lnTo>
                  <a:pt x="1302" y="26519"/>
                </a:lnTo>
                <a:cubicBezTo>
                  <a:pt x="1275" y="26547"/>
                  <a:pt x="1140" y="26736"/>
                  <a:pt x="1248" y="26791"/>
                </a:cubicBezTo>
                <a:cubicBezTo>
                  <a:pt x="1275" y="26709"/>
                  <a:pt x="1384" y="26574"/>
                  <a:pt x="1302" y="26519"/>
                </a:cubicBezTo>
                <a:close/>
                <a:moveTo>
                  <a:pt x="733" y="26845"/>
                </a:moveTo>
                <a:lnTo>
                  <a:pt x="733" y="26845"/>
                </a:lnTo>
                <a:cubicBezTo>
                  <a:pt x="624" y="26872"/>
                  <a:pt x="624" y="27008"/>
                  <a:pt x="597" y="27062"/>
                </a:cubicBezTo>
                <a:cubicBezTo>
                  <a:pt x="706" y="27062"/>
                  <a:pt x="733" y="26926"/>
                  <a:pt x="733" y="26845"/>
                </a:cubicBezTo>
                <a:close/>
                <a:moveTo>
                  <a:pt x="2659" y="27170"/>
                </a:moveTo>
                <a:cubicBezTo>
                  <a:pt x="2631" y="27198"/>
                  <a:pt x="2604" y="27198"/>
                  <a:pt x="2604" y="27252"/>
                </a:cubicBezTo>
                <a:lnTo>
                  <a:pt x="2713" y="27279"/>
                </a:lnTo>
                <a:lnTo>
                  <a:pt x="2713" y="27252"/>
                </a:lnTo>
                <a:cubicBezTo>
                  <a:pt x="2713" y="27198"/>
                  <a:pt x="2713" y="27170"/>
                  <a:pt x="2659" y="27170"/>
                </a:cubicBezTo>
                <a:close/>
                <a:moveTo>
                  <a:pt x="1877" y="27401"/>
                </a:moveTo>
                <a:cubicBezTo>
                  <a:pt x="1875" y="27406"/>
                  <a:pt x="1874" y="27410"/>
                  <a:pt x="1872" y="27415"/>
                </a:cubicBezTo>
                <a:cubicBezTo>
                  <a:pt x="1874" y="27410"/>
                  <a:pt x="1875" y="27406"/>
                  <a:pt x="1877" y="27401"/>
                </a:cubicBezTo>
                <a:close/>
                <a:moveTo>
                  <a:pt x="3310" y="27387"/>
                </a:moveTo>
                <a:cubicBezTo>
                  <a:pt x="3292" y="27405"/>
                  <a:pt x="3286" y="27422"/>
                  <a:pt x="3284" y="27432"/>
                </a:cubicBezTo>
                <a:lnTo>
                  <a:pt x="3284" y="27432"/>
                </a:lnTo>
                <a:cubicBezTo>
                  <a:pt x="3289" y="27414"/>
                  <a:pt x="3310" y="27411"/>
                  <a:pt x="3310" y="27387"/>
                </a:cubicBezTo>
                <a:close/>
                <a:moveTo>
                  <a:pt x="3284" y="27432"/>
                </a:moveTo>
                <a:cubicBezTo>
                  <a:pt x="3283" y="27435"/>
                  <a:pt x="3282" y="27438"/>
                  <a:pt x="3282" y="27442"/>
                </a:cubicBezTo>
                <a:lnTo>
                  <a:pt x="3282" y="27442"/>
                </a:lnTo>
                <a:cubicBezTo>
                  <a:pt x="3282" y="27442"/>
                  <a:pt x="3282" y="27438"/>
                  <a:pt x="3284" y="27432"/>
                </a:cubicBezTo>
                <a:close/>
                <a:moveTo>
                  <a:pt x="2848" y="27333"/>
                </a:moveTo>
                <a:lnTo>
                  <a:pt x="2794" y="27387"/>
                </a:lnTo>
                <a:lnTo>
                  <a:pt x="2713" y="27523"/>
                </a:lnTo>
                <a:lnTo>
                  <a:pt x="2848" y="27333"/>
                </a:lnTo>
                <a:close/>
                <a:moveTo>
                  <a:pt x="2414" y="27577"/>
                </a:moveTo>
                <a:cubicBezTo>
                  <a:pt x="2414" y="27659"/>
                  <a:pt x="2360" y="27713"/>
                  <a:pt x="2414" y="27794"/>
                </a:cubicBezTo>
                <a:lnTo>
                  <a:pt x="2469" y="27604"/>
                </a:lnTo>
                <a:lnTo>
                  <a:pt x="2414" y="27577"/>
                </a:lnTo>
                <a:close/>
                <a:moveTo>
                  <a:pt x="4720" y="27794"/>
                </a:moveTo>
                <a:lnTo>
                  <a:pt x="4666" y="27876"/>
                </a:lnTo>
                <a:cubicBezTo>
                  <a:pt x="4720" y="27849"/>
                  <a:pt x="4747" y="27821"/>
                  <a:pt x="4774" y="27821"/>
                </a:cubicBezTo>
                <a:cubicBezTo>
                  <a:pt x="4747" y="27821"/>
                  <a:pt x="4747" y="27821"/>
                  <a:pt x="4720" y="27794"/>
                </a:cubicBezTo>
                <a:close/>
                <a:moveTo>
                  <a:pt x="923" y="27469"/>
                </a:moveTo>
                <a:cubicBezTo>
                  <a:pt x="841" y="27686"/>
                  <a:pt x="733" y="27767"/>
                  <a:pt x="651" y="27984"/>
                </a:cubicBezTo>
                <a:lnTo>
                  <a:pt x="706" y="28011"/>
                </a:lnTo>
                <a:cubicBezTo>
                  <a:pt x="787" y="27849"/>
                  <a:pt x="950" y="27604"/>
                  <a:pt x="923" y="27469"/>
                </a:cubicBezTo>
                <a:close/>
                <a:moveTo>
                  <a:pt x="109" y="28228"/>
                </a:moveTo>
                <a:lnTo>
                  <a:pt x="0" y="28418"/>
                </a:lnTo>
                <a:lnTo>
                  <a:pt x="217" y="28282"/>
                </a:lnTo>
                <a:lnTo>
                  <a:pt x="109" y="28228"/>
                </a:lnTo>
                <a:close/>
                <a:moveTo>
                  <a:pt x="4340" y="28391"/>
                </a:moveTo>
                <a:lnTo>
                  <a:pt x="4313" y="28527"/>
                </a:lnTo>
                <a:cubicBezTo>
                  <a:pt x="4340" y="28499"/>
                  <a:pt x="4367" y="28472"/>
                  <a:pt x="4340" y="28391"/>
                </a:cubicBezTo>
                <a:close/>
                <a:moveTo>
                  <a:pt x="3120" y="28391"/>
                </a:moveTo>
                <a:lnTo>
                  <a:pt x="3065" y="28418"/>
                </a:lnTo>
                <a:lnTo>
                  <a:pt x="2984" y="28554"/>
                </a:lnTo>
                <a:lnTo>
                  <a:pt x="2984" y="28554"/>
                </a:lnTo>
                <a:lnTo>
                  <a:pt x="3120" y="28391"/>
                </a:lnTo>
                <a:close/>
                <a:moveTo>
                  <a:pt x="22801" y="0"/>
                </a:moveTo>
                <a:cubicBezTo>
                  <a:pt x="22208" y="0"/>
                  <a:pt x="21615" y="171"/>
                  <a:pt x="21021" y="399"/>
                </a:cubicBezTo>
                <a:cubicBezTo>
                  <a:pt x="20343" y="698"/>
                  <a:pt x="19692" y="1132"/>
                  <a:pt x="19041" y="1538"/>
                </a:cubicBezTo>
                <a:cubicBezTo>
                  <a:pt x="17088" y="3166"/>
                  <a:pt x="15353" y="5092"/>
                  <a:pt x="13752" y="7099"/>
                </a:cubicBezTo>
                <a:cubicBezTo>
                  <a:pt x="13291" y="7723"/>
                  <a:pt x="12803" y="8292"/>
                  <a:pt x="12342" y="8889"/>
                </a:cubicBezTo>
                <a:cubicBezTo>
                  <a:pt x="12260" y="8835"/>
                  <a:pt x="12206" y="8808"/>
                  <a:pt x="12206" y="8808"/>
                </a:cubicBezTo>
                <a:lnTo>
                  <a:pt x="11962" y="8862"/>
                </a:lnTo>
                <a:cubicBezTo>
                  <a:pt x="11664" y="8672"/>
                  <a:pt x="11420" y="8347"/>
                  <a:pt x="11203" y="8075"/>
                </a:cubicBezTo>
                <a:cubicBezTo>
                  <a:pt x="11013" y="7804"/>
                  <a:pt x="10769" y="7533"/>
                  <a:pt x="10443" y="7343"/>
                </a:cubicBezTo>
                <a:cubicBezTo>
                  <a:pt x="10145" y="6963"/>
                  <a:pt x="9657" y="6719"/>
                  <a:pt x="9412" y="6312"/>
                </a:cubicBezTo>
                <a:cubicBezTo>
                  <a:pt x="9114" y="6258"/>
                  <a:pt x="9006" y="5905"/>
                  <a:pt x="8816" y="5715"/>
                </a:cubicBezTo>
                <a:cubicBezTo>
                  <a:pt x="8707" y="5363"/>
                  <a:pt x="8490" y="5092"/>
                  <a:pt x="8192" y="4902"/>
                </a:cubicBezTo>
                <a:cubicBezTo>
                  <a:pt x="7921" y="4658"/>
                  <a:pt x="7622" y="4468"/>
                  <a:pt x="7378" y="4251"/>
                </a:cubicBezTo>
                <a:cubicBezTo>
                  <a:pt x="7378" y="3980"/>
                  <a:pt x="7080" y="3925"/>
                  <a:pt x="6917" y="3735"/>
                </a:cubicBezTo>
                <a:cubicBezTo>
                  <a:pt x="6293" y="3735"/>
                  <a:pt x="5588" y="3735"/>
                  <a:pt x="5018" y="4061"/>
                </a:cubicBezTo>
                <a:cubicBezTo>
                  <a:pt x="4951" y="4029"/>
                  <a:pt x="4894" y="4016"/>
                  <a:pt x="4846" y="4016"/>
                </a:cubicBezTo>
                <a:cubicBezTo>
                  <a:pt x="4605" y="4016"/>
                  <a:pt x="4575" y="4355"/>
                  <a:pt x="4394" y="4468"/>
                </a:cubicBezTo>
                <a:lnTo>
                  <a:pt x="4367" y="4386"/>
                </a:lnTo>
                <a:cubicBezTo>
                  <a:pt x="4259" y="4414"/>
                  <a:pt x="4286" y="4549"/>
                  <a:pt x="4259" y="4631"/>
                </a:cubicBezTo>
                <a:cubicBezTo>
                  <a:pt x="4249" y="4633"/>
                  <a:pt x="4239" y="4634"/>
                  <a:pt x="4230" y="4634"/>
                </a:cubicBezTo>
                <a:cubicBezTo>
                  <a:pt x="4119" y="4634"/>
                  <a:pt x="4090" y="4489"/>
                  <a:pt x="4015" y="4414"/>
                </a:cubicBezTo>
                <a:cubicBezTo>
                  <a:pt x="3988" y="4522"/>
                  <a:pt x="4015" y="4631"/>
                  <a:pt x="3961" y="4685"/>
                </a:cubicBezTo>
                <a:cubicBezTo>
                  <a:pt x="3716" y="4658"/>
                  <a:pt x="3554" y="4631"/>
                  <a:pt x="3337" y="4522"/>
                </a:cubicBezTo>
                <a:cubicBezTo>
                  <a:pt x="3147" y="4685"/>
                  <a:pt x="3038" y="4739"/>
                  <a:pt x="2794" y="4766"/>
                </a:cubicBezTo>
                <a:cubicBezTo>
                  <a:pt x="2794" y="4820"/>
                  <a:pt x="2848" y="4875"/>
                  <a:pt x="2848" y="4929"/>
                </a:cubicBezTo>
                <a:lnTo>
                  <a:pt x="2496" y="4902"/>
                </a:lnTo>
                <a:cubicBezTo>
                  <a:pt x="2496" y="5173"/>
                  <a:pt x="2062" y="4902"/>
                  <a:pt x="2225" y="5227"/>
                </a:cubicBezTo>
                <a:cubicBezTo>
                  <a:pt x="2089" y="5309"/>
                  <a:pt x="1926" y="5417"/>
                  <a:pt x="1682" y="5417"/>
                </a:cubicBezTo>
                <a:cubicBezTo>
                  <a:pt x="1583" y="5466"/>
                  <a:pt x="1642" y="5696"/>
                  <a:pt x="1531" y="5696"/>
                </a:cubicBezTo>
                <a:cubicBezTo>
                  <a:pt x="1520" y="5696"/>
                  <a:pt x="1507" y="5693"/>
                  <a:pt x="1492" y="5688"/>
                </a:cubicBezTo>
                <a:lnTo>
                  <a:pt x="1492" y="5688"/>
                </a:lnTo>
                <a:cubicBezTo>
                  <a:pt x="1031" y="7045"/>
                  <a:pt x="1709" y="8563"/>
                  <a:pt x="2469" y="9784"/>
                </a:cubicBezTo>
                <a:cubicBezTo>
                  <a:pt x="2794" y="10299"/>
                  <a:pt x="3201" y="10761"/>
                  <a:pt x="3608" y="11249"/>
                </a:cubicBezTo>
                <a:cubicBezTo>
                  <a:pt x="4015" y="11683"/>
                  <a:pt x="4476" y="12144"/>
                  <a:pt x="4910" y="12551"/>
                </a:cubicBezTo>
                <a:cubicBezTo>
                  <a:pt x="5344" y="12958"/>
                  <a:pt x="5832" y="13364"/>
                  <a:pt x="6293" y="13744"/>
                </a:cubicBezTo>
                <a:cubicBezTo>
                  <a:pt x="6781" y="14124"/>
                  <a:pt x="7242" y="14504"/>
                  <a:pt x="7731" y="14829"/>
                </a:cubicBezTo>
                <a:lnTo>
                  <a:pt x="7758" y="14856"/>
                </a:lnTo>
                <a:cubicBezTo>
                  <a:pt x="7622" y="15046"/>
                  <a:pt x="7514" y="15209"/>
                  <a:pt x="7378" y="15344"/>
                </a:cubicBezTo>
                <a:cubicBezTo>
                  <a:pt x="7080" y="15724"/>
                  <a:pt x="6809" y="16077"/>
                  <a:pt x="6537" y="16457"/>
                </a:cubicBezTo>
                <a:cubicBezTo>
                  <a:pt x="6266" y="16836"/>
                  <a:pt x="6022" y="17243"/>
                  <a:pt x="5778" y="17623"/>
                </a:cubicBezTo>
                <a:cubicBezTo>
                  <a:pt x="4964" y="18626"/>
                  <a:pt x="4232" y="19738"/>
                  <a:pt x="3527" y="20878"/>
                </a:cubicBezTo>
                <a:cubicBezTo>
                  <a:pt x="2848" y="22017"/>
                  <a:pt x="2170" y="23210"/>
                  <a:pt x="1628" y="24485"/>
                </a:cubicBezTo>
                <a:lnTo>
                  <a:pt x="2035" y="24187"/>
                </a:lnTo>
                <a:cubicBezTo>
                  <a:pt x="2035" y="24214"/>
                  <a:pt x="2035" y="24268"/>
                  <a:pt x="2062" y="24268"/>
                </a:cubicBezTo>
                <a:lnTo>
                  <a:pt x="2225" y="23807"/>
                </a:lnTo>
                <a:lnTo>
                  <a:pt x="2225" y="23807"/>
                </a:lnTo>
                <a:lnTo>
                  <a:pt x="2089" y="23861"/>
                </a:lnTo>
                <a:lnTo>
                  <a:pt x="2116" y="23617"/>
                </a:lnTo>
                <a:cubicBezTo>
                  <a:pt x="2469" y="22939"/>
                  <a:pt x="2767" y="22261"/>
                  <a:pt x="3310" y="21746"/>
                </a:cubicBezTo>
                <a:lnTo>
                  <a:pt x="3337" y="21854"/>
                </a:lnTo>
                <a:lnTo>
                  <a:pt x="3744" y="21312"/>
                </a:lnTo>
                <a:lnTo>
                  <a:pt x="3744" y="21312"/>
                </a:lnTo>
                <a:cubicBezTo>
                  <a:pt x="3662" y="21854"/>
                  <a:pt x="3282" y="22315"/>
                  <a:pt x="3038" y="22858"/>
                </a:cubicBezTo>
                <a:cubicBezTo>
                  <a:pt x="3337" y="22776"/>
                  <a:pt x="3310" y="22397"/>
                  <a:pt x="3554" y="22234"/>
                </a:cubicBezTo>
                <a:cubicBezTo>
                  <a:pt x="3852" y="22017"/>
                  <a:pt x="3744" y="21474"/>
                  <a:pt x="4150" y="21447"/>
                </a:cubicBezTo>
                <a:lnTo>
                  <a:pt x="4150" y="21637"/>
                </a:lnTo>
                <a:lnTo>
                  <a:pt x="4232" y="21610"/>
                </a:lnTo>
                <a:lnTo>
                  <a:pt x="4232" y="21610"/>
                </a:lnTo>
                <a:cubicBezTo>
                  <a:pt x="4232" y="21610"/>
                  <a:pt x="3879" y="22288"/>
                  <a:pt x="3527" y="22966"/>
                </a:cubicBezTo>
                <a:cubicBezTo>
                  <a:pt x="3337" y="23319"/>
                  <a:pt x="3174" y="23644"/>
                  <a:pt x="3038" y="23888"/>
                </a:cubicBezTo>
                <a:cubicBezTo>
                  <a:pt x="2903" y="24160"/>
                  <a:pt x="2848" y="24322"/>
                  <a:pt x="2848" y="24322"/>
                </a:cubicBezTo>
                <a:cubicBezTo>
                  <a:pt x="2848" y="24350"/>
                  <a:pt x="2984" y="24539"/>
                  <a:pt x="2794" y="24567"/>
                </a:cubicBezTo>
                <a:cubicBezTo>
                  <a:pt x="2767" y="24539"/>
                  <a:pt x="2794" y="24485"/>
                  <a:pt x="2767" y="24485"/>
                </a:cubicBezTo>
                <a:lnTo>
                  <a:pt x="2794" y="24675"/>
                </a:lnTo>
                <a:lnTo>
                  <a:pt x="2713" y="24702"/>
                </a:lnTo>
                <a:lnTo>
                  <a:pt x="2659" y="24621"/>
                </a:lnTo>
                <a:lnTo>
                  <a:pt x="2604" y="24729"/>
                </a:lnTo>
                <a:lnTo>
                  <a:pt x="2713" y="24702"/>
                </a:lnTo>
                <a:lnTo>
                  <a:pt x="2713" y="24702"/>
                </a:lnTo>
                <a:cubicBezTo>
                  <a:pt x="2794" y="24838"/>
                  <a:pt x="2604" y="24973"/>
                  <a:pt x="2577" y="25136"/>
                </a:cubicBezTo>
                <a:cubicBezTo>
                  <a:pt x="2577" y="25136"/>
                  <a:pt x="2740" y="24838"/>
                  <a:pt x="2903" y="24567"/>
                </a:cubicBezTo>
                <a:cubicBezTo>
                  <a:pt x="3011" y="24431"/>
                  <a:pt x="3065" y="24268"/>
                  <a:pt x="3147" y="24160"/>
                </a:cubicBezTo>
                <a:cubicBezTo>
                  <a:pt x="3201" y="24051"/>
                  <a:pt x="3255" y="23997"/>
                  <a:pt x="3255" y="23997"/>
                </a:cubicBezTo>
                <a:lnTo>
                  <a:pt x="3255" y="23997"/>
                </a:lnTo>
                <a:cubicBezTo>
                  <a:pt x="3065" y="24702"/>
                  <a:pt x="2469" y="25434"/>
                  <a:pt x="2225" y="26194"/>
                </a:cubicBezTo>
                <a:lnTo>
                  <a:pt x="2387" y="26113"/>
                </a:lnTo>
                <a:cubicBezTo>
                  <a:pt x="2523" y="26058"/>
                  <a:pt x="2523" y="26031"/>
                  <a:pt x="2469" y="25896"/>
                </a:cubicBezTo>
                <a:cubicBezTo>
                  <a:pt x="2631" y="25760"/>
                  <a:pt x="2631" y="25380"/>
                  <a:pt x="2876" y="25353"/>
                </a:cubicBezTo>
                <a:lnTo>
                  <a:pt x="2903" y="25624"/>
                </a:lnTo>
                <a:cubicBezTo>
                  <a:pt x="2805" y="25697"/>
                  <a:pt x="2795" y="25989"/>
                  <a:pt x="2657" y="25989"/>
                </a:cubicBezTo>
                <a:cubicBezTo>
                  <a:pt x="2641" y="25989"/>
                  <a:pt x="2624" y="25985"/>
                  <a:pt x="2604" y="25977"/>
                </a:cubicBezTo>
                <a:lnTo>
                  <a:pt x="2496" y="26302"/>
                </a:lnTo>
                <a:lnTo>
                  <a:pt x="2577" y="26330"/>
                </a:lnTo>
                <a:cubicBezTo>
                  <a:pt x="2477" y="26442"/>
                  <a:pt x="2429" y="26590"/>
                  <a:pt x="2377" y="26734"/>
                </a:cubicBezTo>
                <a:lnTo>
                  <a:pt x="2377" y="26734"/>
                </a:lnTo>
                <a:cubicBezTo>
                  <a:pt x="2289" y="26669"/>
                  <a:pt x="2270" y="26504"/>
                  <a:pt x="2333" y="26357"/>
                </a:cubicBezTo>
                <a:lnTo>
                  <a:pt x="2333" y="26357"/>
                </a:lnTo>
                <a:cubicBezTo>
                  <a:pt x="2038" y="26651"/>
                  <a:pt x="2008" y="27052"/>
                  <a:pt x="1877" y="27401"/>
                </a:cubicBezTo>
                <a:lnTo>
                  <a:pt x="1877" y="27401"/>
                </a:lnTo>
                <a:cubicBezTo>
                  <a:pt x="1951" y="27209"/>
                  <a:pt x="2123" y="26869"/>
                  <a:pt x="2359" y="26783"/>
                </a:cubicBezTo>
                <a:lnTo>
                  <a:pt x="2359" y="26783"/>
                </a:lnTo>
                <a:cubicBezTo>
                  <a:pt x="2302" y="26935"/>
                  <a:pt x="2234" y="27078"/>
                  <a:pt x="2089" y="27170"/>
                </a:cubicBezTo>
                <a:lnTo>
                  <a:pt x="2089" y="27116"/>
                </a:lnTo>
                <a:cubicBezTo>
                  <a:pt x="2062" y="27198"/>
                  <a:pt x="2035" y="27252"/>
                  <a:pt x="1953" y="27279"/>
                </a:cubicBezTo>
                <a:lnTo>
                  <a:pt x="2089" y="27279"/>
                </a:lnTo>
                <a:cubicBezTo>
                  <a:pt x="1980" y="27550"/>
                  <a:pt x="1818" y="27686"/>
                  <a:pt x="1845" y="27984"/>
                </a:cubicBezTo>
                <a:cubicBezTo>
                  <a:pt x="1825" y="28014"/>
                  <a:pt x="1798" y="28026"/>
                  <a:pt x="1770" y="28026"/>
                </a:cubicBezTo>
                <a:cubicBezTo>
                  <a:pt x="1722" y="28026"/>
                  <a:pt x="1672" y="27991"/>
                  <a:pt x="1655" y="27957"/>
                </a:cubicBezTo>
                <a:lnTo>
                  <a:pt x="1519" y="28228"/>
                </a:lnTo>
                <a:cubicBezTo>
                  <a:pt x="1540" y="28227"/>
                  <a:pt x="1558" y="28227"/>
                  <a:pt x="1575" y="28227"/>
                </a:cubicBezTo>
                <a:cubicBezTo>
                  <a:pt x="1976" y="28227"/>
                  <a:pt x="1284" y="28532"/>
                  <a:pt x="1492" y="28662"/>
                </a:cubicBezTo>
                <a:cubicBezTo>
                  <a:pt x="1628" y="28472"/>
                  <a:pt x="1791" y="28201"/>
                  <a:pt x="1926" y="28201"/>
                </a:cubicBezTo>
                <a:lnTo>
                  <a:pt x="1818" y="28147"/>
                </a:lnTo>
                <a:cubicBezTo>
                  <a:pt x="2062" y="27713"/>
                  <a:pt x="2306" y="26981"/>
                  <a:pt x="2713" y="26492"/>
                </a:cubicBezTo>
                <a:lnTo>
                  <a:pt x="2740" y="26492"/>
                </a:lnTo>
                <a:lnTo>
                  <a:pt x="2604" y="26872"/>
                </a:lnTo>
                <a:lnTo>
                  <a:pt x="2631" y="26872"/>
                </a:lnTo>
                <a:cubicBezTo>
                  <a:pt x="2713" y="26736"/>
                  <a:pt x="2740" y="26574"/>
                  <a:pt x="2876" y="26519"/>
                </a:cubicBezTo>
                <a:lnTo>
                  <a:pt x="2876" y="26519"/>
                </a:lnTo>
                <a:cubicBezTo>
                  <a:pt x="2984" y="26709"/>
                  <a:pt x="2577" y="27035"/>
                  <a:pt x="2848" y="27035"/>
                </a:cubicBezTo>
                <a:cubicBezTo>
                  <a:pt x="3011" y="26926"/>
                  <a:pt x="2903" y="26764"/>
                  <a:pt x="2876" y="26709"/>
                </a:cubicBezTo>
                <a:cubicBezTo>
                  <a:pt x="2897" y="26678"/>
                  <a:pt x="2922" y="26671"/>
                  <a:pt x="2951" y="26671"/>
                </a:cubicBezTo>
                <a:cubicBezTo>
                  <a:pt x="2975" y="26671"/>
                  <a:pt x="3001" y="26675"/>
                  <a:pt x="3030" y="26675"/>
                </a:cubicBezTo>
                <a:cubicBezTo>
                  <a:pt x="3058" y="26675"/>
                  <a:pt x="3087" y="26671"/>
                  <a:pt x="3120" y="26655"/>
                </a:cubicBezTo>
                <a:cubicBezTo>
                  <a:pt x="3391" y="25977"/>
                  <a:pt x="3852" y="25245"/>
                  <a:pt x="4123" y="24729"/>
                </a:cubicBezTo>
                <a:cubicBezTo>
                  <a:pt x="4141" y="24721"/>
                  <a:pt x="4156" y="24717"/>
                  <a:pt x="4171" y="24717"/>
                </a:cubicBezTo>
                <a:cubicBezTo>
                  <a:pt x="4247" y="24717"/>
                  <a:pt x="4282" y="24824"/>
                  <a:pt x="4259" y="24892"/>
                </a:cubicBezTo>
                <a:cubicBezTo>
                  <a:pt x="4069" y="25272"/>
                  <a:pt x="3879" y="25624"/>
                  <a:pt x="3716" y="25923"/>
                </a:cubicBezTo>
                <a:cubicBezTo>
                  <a:pt x="3798" y="25814"/>
                  <a:pt x="3852" y="25706"/>
                  <a:pt x="3988" y="25651"/>
                </a:cubicBezTo>
                <a:lnTo>
                  <a:pt x="3988" y="25651"/>
                </a:lnTo>
                <a:cubicBezTo>
                  <a:pt x="3992" y="25660"/>
                  <a:pt x="3995" y="25669"/>
                  <a:pt x="3997" y="25678"/>
                </a:cubicBezTo>
                <a:lnTo>
                  <a:pt x="3997" y="25678"/>
                </a:lnTo>
                <a:lnTo>
                  <a:pt x="4015" y="25624"/>
                </a:lnTo>
                <a:cubicBezTo>
                  <a:pt x="3997" y="25624"/>
                  <a:pt x="3979" y="25636"/>
                  <a:pt x="3961" y="25636"/>
                </a:cubicBezTo>
                <a:cubicBezTo>
                  <a:pt x="3951" y="25636"/>
                  <a:pt x="3942" y="25633"/>
                  <a:pt x="3933" y="25624"/>
                </a:cubicBezTo>
                <a:cubicBezTo>
                  <a:pt x="4639" y="23997"/>
                  <a:pt x="5859" y="22424"/>
                  <a:pt x="6700" y="20959"/>
                </a:cubicBezTo>
                <a:cubicBezTo>
                  <a:pt x="6719" y="20940"/>
                  <a:pt x="6765" y="20921"/>
                  <a:pt x="6801" y="20921"/>
                </a:cubicBezTo>
                <a:cubicBezTo>
                  <a:pt x="6815" y="20921"/>
                  <a:pt x="6828" y="20924"/>
                  <a:pt x="6836" y="20932"/>
                </a:cubicBezTo>
                <a:cubicBezTo>
                  <a:pt x="6863" y="20878"/>
                  <a:pt x="6863" y="20525"/>
                  <a:pt x="7080" y="20471"/>
                </a:cubicBezTo>
                <a:cubicBezTo>
                  <a:pt x="7188" y="20498"/>
                  <a:pt x="7080" y="20606"/>
                  <a:pt x="7134" y="20688"/>
                </a:cubicBezTo>
                <a:cubicBezTo>
                  <a:pt x="6727" y="21366"/>
                  <a:pt x="6266" y="22044"/>
                  <a:pt x="5832" y="22722"/>
                </a:cubicBezTo>
                <a:cubicBezTo>
                  <a:pt x="5371" y="23400"/>
                  <a:pt x="4937" y="24133"/>
                  <a:pt x="4611" y="24892"/>
                </a:cubicBezTo>
                <a:lnTo>
                  <a:pt x="4937" y="24621"/>
                </a:lnTo>
                <a:lnTo>
                  <a:pt x="4937" y="24621"/>
                </a:lnTo>
                <a:cubicBezTo>
                  <a:pt x="5045" y="24811"/>
                  <a:pt x="4666" y="25082"/>
                  <a:pt x="4910" y="25109"/>
                </a:cubicBezTo>
                <a:cubicBezTo>
                  <a:pt x="4801" y="25272"/>
                  <a:pt x="4747" y="25434"/>
                  <a:pt x="4611" y="25543"/>
                </a:cubicBezTo>
                <a:cubicBezTo>
                  <a:pt x="4611" y="25518"/>
                  <a:pt x="4565" y="25493"/>
                  <a:pt x="4601" y="25446"/>
                </a:cubicBezTo>
                <a:lnTo>
                  <a:pt x="4601" y="25446"/>
                </a:lnTo>
                <a:lnTo>
                  <a:pt x="4394" y="25679"/>
                </a:lnTo>
                <a:lnTo>
                  <a:pt x="4503" y="25570"/>
                </a:lnTo>
                <a:lnTo>
                  <a:pt x="4530" y="25679"/>
                </a:lnTo>
                <a:cubicBezTo>
                  <a:pt x="4476" y="25814"/>
                  <a:pt x="4422" y="25950"/>
                  <a:pt x="4340" y="26031"/>
                </a:cubicBezTo>
                <a:cubicBezTo>
                  <a:pt x="4259" y="26194"/>
                  <a:pt x="4394" y="26519"/>
                  <a:pt x="4123" y="26601"/>
                </a:cubicBezTo>
                <a:lnTo>
                  <a:pt x="3716" y="27333"/>
                </a:lnTo>
                <a:cubicBezTo>
                  <a:pt x="3797" y="27441"/>
                  <a:pt x="3798" y="27602"/>
                  <a:pt x="3586" y="27604"/>
                </a:cubicBezTo>
                <a:lnTo>
                  <a:pt x="3586" y="27604"/>
                </a:lnTo>
                <a:cubicBezTo>
                  <a:pt x="3566" y="27570"/>
                  <a:pt x="3559" y="27527"/>
                  <a:pt x="3581" y="27469"/>
                </a:cubicBezTo>
                <a:lnTo>
                  <a:pt x="3581" y="27469"/>
                </a:lnTo>
                <a:cubicBezTo>
                  <a:pt x="3506" y="27544"/>
                  <a:pt x="3453" y="27689"/>
                  <a:pt x="3382" y="27689"/>
                </a:cubicBezTo>
                <a:cubicBezTo>
                  <a:pt x="3376" y="27689"/>
                  <a:pt x="3370" y="27688"/>
                  <a:pt x="3364" y="27686"/>
                </a:cubicBezTo>
                <a:cubicBezTo>
                  <a:pt x="3364" y="27604"/>
                  <a:pt x="3310" y="27577"/>
                  <a:pt x="3364" y="27523"/>
                </a:cubicBezTo>
                <a:lnTo>
                  <a:pt x="3364" y="27523"/>
                </a:lnTo>
                <a:cubicBezTo>
                  <a:pt x="3310" y="27550"/>
                  <a:pt x="3282" y="27604"/>
                  <a:pt x="3228" y="27604"/>
                </a:cubicBezTo>
                <a:cubicBezTo>
                  <a:pt x="3174" y="27306"/>
                  <a:pt x="3391" y="26926"/>
                  <a:pt x="3554" y="26791"/>
                </a:cubicBezTo>
                <a:lnTo>
                  <a:pt x="3581" y="26872"/>
                </a:lnTo>
                <a:lnTo>
                  <a:pt x="3674" y="26733"/>
                </a:lnTo>
                <a:lnTo>
                  <a:pt x="3674" y="26733"/>
                </a:lnTo>
                <a:cubicBezTo>
                  <a:pt x="3663" y="26736"/>
                  <a:pt x="3649" y="26736"/>
                  <a:pt x="3635" y="26736"/>
                </a:cubicBezTo>
                <a:lnTo>
                  <a:pt x="3581" y="26628"/>
                </a:lnTo>
                <a:cubicBezTo>
                  <a:pt x="3716" y="26465"/>
                  <a:pt x="3798" y="26248"/>
                  <a:pt x="3906" y="26058"/>
                </a:cubicBezTo>
                <a:lnTo>
                  <a:pt x="3906" y="26058"/>
                </a:lnTo>
                <a:cubicBezTo>
                  <a:pt x="3554" y="26628"/>
                  <a:pt x="3228" y="27170"/>
                  <a:pt x="2876" y="27957"/>
                </a:cubicBezTo>
                <a:cubicBezTo>
                  <a:pt x="2894" y="27957"/>
                  <a:pt x="2960" y="27909"/>
                  <a:pt x="3002" y="27909"/>
                </a:cubicBezTo>
                <a:cubicBezTo>
                  <a:pt x="3023" y="27909"/>
                  <a:pt x="3038" y="27921"/>
                  <a:pt x="3038" y="27957"/>
                </a:cubicBezTo>
                <a:lnTo>
                  <a:pt x="3255" y="27713"/>
                </a:lnTo>
                <a:cubicBezTo>
                  <a:pt x="3276" y="27775"/>
                  <a:pt x="3325" y="27786"/>
                  <a:pt x="3383" y="27786"/>
                </a:cubicBezTo>
                <a:cubicBezTo>
                  <a:pt x="3413" y="27786"/>
                  <a:pt x="3445" y="27783"/>
                  <a:pt x="3478" y="27783"/>
                </a:cubicBezTo>
                <a:cubicBezTo>
                  <a:pt x="3499" y="27783"/>
                  <a:pt x="3520" y="27784"/>
                  <a:pt x="3541" y="27788"/>
                </a:cubicBezTo>
                <a:lnTo>
                  <a:pt x="3541" y="27788"/>
                </a:lnTo>
                <a:cubicBezTo>
                  <a:pt x="3470" y="27987"/>
                  <a:pt x="3348" y="28199"/>
                  <a:pt x="3554" y="28364"/>
                </a:cubicBezTo>
                <a:cubicBezTo>
                  <a:pt x="3744" y="27957"/>
                  <a:pt x="3961" y="27550"/>
                  <a:pt x="4205" y="27170"/>
                </a:cubicBezTo>
                <a:cubicBezTo>
                  <a:pt x="4422" y="26764"/>
                  <a:pt x="4639" y="26384"/>
                  <a:pt x="4883" y="25977"/>
                </a:cubicBezTo>
                <a:cubicBezTo>
                  <a:pt x="5317" y="25218"/>
                  <a:pt x="5778" y="24431"/>
                  <a:pt x="6266" y="23590"/>
                </a:cubicBezTo>
                <a:cubicBezTo>
                  <a:pt x="6346" y="23490"/>
                  <a:pt x="6456" y="23331"/>
                  <a:pt x="6573" y="23331"/>
                </a:cubicBezTo>
                <a:cubicBezTo>
                  <a:pt x="6615" y="23331"/>
                  <a:pt x="6657" y="23351"/>
                  <a:pt x="6700" y="23400"/>
                </a:cubicBezTo>
                <a:cubicBezTo>
                  <a:pt x="6673" y="23346"/>
                  <a:pt x="6700" y="23319"/>
                  <a:pt x="6727" y="23265"/>
                </a:cubicBezTo>
                <a:lnTo>
                  <a:pt x="6727" y="23265"/>
                </a:lnTo>
                <a:lnTo>
                  <a:pt x="6537" y="23319"/>
                </a:lnTo>
                <a:cubicBezTo>
                  <a:pt x="6510" y="23210"/>
                  <a:pt x="6592" y="23102"/>
                  <a:pt x="6673" y="22993"/>
                </a:cubicBezTo>
                <a:cubicBezTo>
                  <a:pt x="6863" y="22966"/>
                  <a:pt x="6998" y="22641"/>
                  <a:pt x="7242" y="22586"/>
                </a:cubicBezTo>
                <a:cubicBezTo>
                  <a:pt x="6971" y="22505"/>
                  <a:pt x="7324" y="22234"/>
                  <a:pt x="7324" y="22125"/>
                </a:cubicBezTo>
                <a:lnTo>
                  <a:pt x="7622" y="22180"/>
                </a:lnTo>
                <a:cubicBezTo>
                  <a:pt x="7622" y="22387"/>
                  <a:pt x="7597" y="22670"/>
                  <a:pt x="7357" y="22670"/>
                </a:cubicBezTo>
                <a:cubicBezTo>
                  <a:pt x="7347" y="22670"/>
                  <a:pt x="7335" y="22669"/>
                  <a:pt x="7324" y="22668"/>
                </a:cubicBezTo>
                <a:cubicBezTo>
                  <a:pt x="7270" y="22939"/>
                  <a:pt x="7134" y="23183"/>
                  <a:pt x="6917" y="23373"/>
                </a:cubicBezTo>
                <a:cubicBezTo>
                  <a:pt x="6646" y="23807"/>
                  <a:pt x="6429" y="24431"/>
                  <a:pt x="6022" y="24865"/>
                </a:cubicBezTo>
                <a:cubicBezTo>
                  <a:pt x="5696" y="25814"/>
                  <a:pt x="4801" y="26601"/>
                  <a:pt x="4747" y="27604"/>
                </a:cubicBezTo>
                <a:cubicBezTo>
                  <a:pt x="4693" y="27659"/>
                  <a:pt x="4639" y="27686"/>
                  <a:pt x="4611" y="27713"/>
                </a:cubicBezTo>
                <a:cubicBezTo>
                  <a:pt x="4639" y="27713"/>
                  <a:pt x="4666" y="27713"/>
                  <a:pt x="4666" y="27740"/>
                </a:cubicBezTo>
                <a:lnTo>
                  <a:pt x="5181" y="26926"/>
                </a:lnTo>
                <a:lnTo>
                  <a:pt x="5371" y="27035"/>
                </a:lnTo>
                <a:cubicBezTo>
                  <a:pt x="5290" y="26899"/>
                  <a:pt x="5235" y="26709"/>
                  <a:pt x="5344" y="26492"/>
                </a:cubicBezTo>
                <a:cubicBezTo>
                  <a:pt x="5425" y="26384"/>
                  <a:pt x="5642" y="26330"/>
                  <a:pt x="5561" y="26194"/>
                </a:cubicBezTo>
                <a:cubicBezTo>
                  <a:pt x="6022" y="25136"/>
                  <a:pt x="6673" y="24594"/>
                  <a:pt x="7107" y="23753"/>
                </a:cubicBezTo>
                <a:cubicBezTo>
                  <a:pt x="7134" y="23373"/>
                  <a:pt x="7676" y="23265"/>
                  <a:pt x="7595" y="22858"/>
                </a:cubicBezTo>
                <a:cubicBezTo>
                  <a:pt x="7620" y="22833"/>
                  <a:pt x="7647" y="22823"/>
                  <a:pt x="7674" y="22823"/>
                </a:cubicBezTo>
                <a:cubicBezTo>
                  <a:pt x="7735" y="22823"/>
                  <a:pt x="7793" y="22874"/>
                  <a:pt x="7812" y="22912"/>
                </a:cubicBezTo>
                <a:lnTo>
                  <a:pt x="7622" y="23265"/>
                </a:lnTo>
                <a:cubicBezTo>
                  <a:pt x="7644" y="23265"/>
                  <a:pt x="7700" y="23230"/>
                  <a:pt x="7736" y="23230"/>
                </a:cubicBezTo>
                <a:cubicBezTo>
                  <a:pt x="7745" y="23230"/>
                  <a:pt x="7752" y="23232"/>
                  <a:pt x="7758" y="23237"/>
                </a:cubicBezTo>
                <a:cubicBezTo>
                  <a:pt x="7812" y="23319"/>
                  <a:pt x="7731" y="23373"/>
                  <a:pt x="7731" y="23400"/>
                </a:cubicBezTo>
                <a:cubicBezTo>
                  <a:pt x="7378" y="23888"/>
                  <a:pt x="7107" y="24431"/>
                  <a:pt x="6781" y="24865"/>
                </a:cubicBezTo>
                <a:cubicBezTo>
                  <a:pt x="6836" y="25272"/>
                  <a:pt x="6375" y="25272"/>
                  <a:pt x="6456" y="25543"/>
                </a:cubicBezTo>
                <a:cubicBezTo>
                  <a:pt x="6833" y="25233"/>
                  <a:pt x="6992" y="24777"/>
                  <a:pt x="7215" y="24399"/>
                </a:cubicBezTo>
                <a:lnTo>
                  <a:pt x="7215" y="24399"/>
                </a:lnTo>
                <a:cubicBezTo>
                  <a:pt x="7215" y="24401"/>
                  <a:pt x="7215" y="24402"/>
                  <a:pt x="7215" y="24404"/>
                </a:cubicBezTo>
                <a:lnTo>
                  <a:pt x="7221" y="24390"/>
                </a:lnTo>
                <a:lnTo>
                  <a:pt x="7221" y="24390"/>
                </a:lnTo>
                <a:cubicBezTo>
                  <a:pt x="7270" y="24309"/>
                  <a:pt x="7321" y="24231"/>
                  <a:pt x="7378" y="24160"/>
                </a:cubicBezTo>
                <a:cubicBezTo>
                  <a:pt x="7676" y="23943"/>
                  <a:pt x="7595" y="23454"/>
                  <a:pt x="8002" y="23454"/>
                </a:cubicBezTo>
                <a:cubicBezTo>
                  <a:pt x="7928" y="23356"/>
                  <a:pt x="8101" y="23122"/>
                  <a:pt x="7928" y="23122"/>
                </a:cubicBezTo>
                <a:cubicBezTo>
                  <a:pt x="7911" y="23122"/>
                  <a:pt x="7891" y="23124"/>
                  <a:pt x="7866" y="23129"/>
                </a:cubicBezTo>
                <a:cubicBezTo>
                  <a:pt x="7812" y="22803"/>
                  <a:pt x="8219" y="23048"/>
                  <a:pt x="8355" y="22722"/>
                </a:cubicBezTo>
                <a:lnTo>
                  <a:pt x="8355" y="22722"/>
                </a:lnTo>
                <a:cubicBezTo>
                  <a:pt x="8409" y="22776"/>
                  <a:pt x="8355" y="22803"/>
                  <a:pt x="8327" y="22858"/>
                </a:cubicBezTo>
                <a:cubicBezTo>
                  <a:pt x="8626" y="22668"/>
                  <a:pt x="8897" y="22315"/>
                  <a:pt x="9114" y="21990"/>
                </a:cubicBezTo>
                <a:cubicBezTo>
                  <a:pt x="9358" y="21637"/>
                  <a:pt x="9548" y="21285"/>
                  <a:pt x="9765" y="20959"/>
                </a:cubicBezTo>
                <a:cubicBezTo>
                  <a:pt x="9726" y="20925"/>
                  <a:pt x="9694" y="20911"/>
                  <a:pt x="9667" y="20911"/>
                </a:cubicBezTo>
                <a:cubicBezTo>
                  <a:pt x="9553" y="20911"/>
                  <a:pt x="9521" y="21154"/>
                  <a:pt x="9410" y="21154"/>
                </a:cubicBezTo>
                <a:cubicBezTo>
                  <a:pt x="9381" y="21154"/>
                  <a:pt x="9347" y="21138"/>
                  <a:pt x="9304" y="21095"/>
                </a:cubicBezTo>
                <a:cubicBezTo>
                  <a:pt x="9440" y="20878"/>
                  <a:pt x="9548" y="20634"/>
                  <a:pt x="9792" y="20525"/>
                </a:cubicBezTo>
                <a:lnTo>
                  <a:pt x="9792" y="20525"/>
                </a:lnTo>
                <a:cubicBezTo>
                  <a:pt x="9792" y="20661"/>
                  <a:pt x="9684" y="20742"/>
                  <a:pt x="9629" y="20823"/>
                </a:cubicBezTo>
                <a:lnTo>
                  <a:pt x="9765" y="20905"/>
                </a:lnTo>
                <a:cubicBezTo>
                  <a:pt x="9819" y="20742"/>
                  <a:pt x="10063" y="20742"/>
                  <a:pt x="10118" y="20471"/>
                </a:cubicBezTo>
                <a:cubicBezTo>
                  <a:pt x="10470" y="20417"/>
                  <a:pt x="10606" y="20118"/>
                  <a:pt x="10714" y="19847"/>
                </a:cubicBezTo>
                <a:cubicBezTo>
                  <a:pt x="10850" y="19576"/>
                  <a:pt x="10931" y="19332"/>
                  <a:pt x="11311" y="19332"/>
                </a:cubicBezTo>
                <a:cubicBezTo>
                  <a:pt x="11284" y="19684"/>
                  <a:pt x="10904" y="19874"/>
                  <a:pt x="10714" y="20145"/>
                </a:cubicBezTo>
                <a:cubicBezTo>
                  <a:pt x="10660" y="20471"/>
                  <a:pt x="10172" y="20661"/>
                  <a:pt x="10199" y="21068"/>
                </a:cubicBezTo>
                <a:lnTo>
                  <a:pt x="10579" y="20796"/>
                </a:lnTo>
                <a:cubicBezTo>
                  <a:pt x="10621" y="20806"/>
                  <a:pt x="10660" y="20810"/>
                  <a:pt x="10697" y="20810"/>
                </a:cubicBezTo>
                <a:cubicBezTo>
                  <a:pt x="11205" y="20810"/>
                  <a:pt x="11234" y="19988"/>
                  <a:pt x="11664" y="19684"/>
                </a:cubicBezTo>
                <a:lnTo>
                  <a:pt x="11609" y="19684"/>
                </a:lnTo>
                <a:cubicBezTo>
                  <a:pt x="11555" y="19684"/>
                  <a:pt x="11582" y="19603"/>
                  <a:pt x="11555" y="19549"/>
                </a:cubicBezTo>
                <a:cubicBezTo>
                  <a:pt x="11582" y="19467"/>
                  <a:pt x="11664" y="19522"/>
                  <a:pt x="11691" y="19467"/>
                </a:cubicBezTo>
                <a:cubicBezTo>
                  <a:pt x="11745" y="19467"/>
                  <a:pt x="11718" y="19576"/>
                  <a:pt x="11745" y="19603"/>
                </a:cubicBezTo>
                <a:lnTo>
                  <a:pt x="12125" y="19386"/>
                </a:lnTo>
                <a:cubicBezTo>
                  <a:pt x="12260" y="19033"/>
                  <a:pt x="12640" y="19115"/>
                  <a:pt x="12477" y="18762"/>
                </a:cubicBezTo>
                <a:lnTo>
                  <a:pt x="12776" y="18762"/>
                </a:lnTo>
                <a:cubicBezTo>
                  <a:pt x="12233" y="19467"/>
                  <a:pt x="11447" y="20227"/>
                  <a:pt x="11067" y="21040"/>
                </a:cubicBezTo>
                <a:cubicBezTo>
                  <a:pt x="11447" y="20823"/>
                  <a:pt x="11664" y="20254"/>
                  <a:pt x="12098" y="20010"/>
                </a:cubicBezTo>
                <a:cubicBezTo>
                  <a:pt x="12477" y="19684"/>
                  <a:pt x="12830" y="19305"/>
                  <a:pt x="13101" y="18925"/>
                </a:cubicBezTo>
                <a:cubicBezTo>
                  <a:pt x="13210" y="18871"/>
                  <a:pt x="13345" y="18735"/>
                  <a:pt x="13454" y="18599"/>
                </a:cubicBezTo>
                <a:cubicBezTo>
                  <a:pt x="14919" y="19413"/>
                  <a:pt x="16220" y="20471"/>
                  <a:pt x="17685" y="21095"/>
                </a:cubicBezTo>
                <a:cubicBezTo>
                  <a:pt x="19584" y="22370"/>
                  <a:pt x="21645" y="23454"/>
                  <a:pt x="23815" y="24322"/>
                </a:cubicBezTo>
                <a:lnTo>
                  <a:pt x="23598" y="23943"/>
                </a:lnTo>
                <a:cubicBezTo>
                  <a:pt x="23625" y="23943"/>
                  <a:pt x="23652" y="23943"/>
                  <a:pt x="23652" y="23916"/>
                </a:cubicBezTo>
                <a:lnTo>
                  <a:pt x="23273" y="23780"/>
                </a:lnTo>
                <a:lnTo>
                  <a:pt x="23273" y="23780"/>
                </a:lnTo>
                <a:lnTo>
                  <a:pt x="23327" y="23916"/>
                </a:lnTo>
                <a:lnTo>
                  <a:pt x="23110" y="23916"/>
                </a:lnTo>
                <a:cubicBezTo>
                  <a:pt x="22513" y="23644"/>
                  <a:pt x="21917" y="23400"/>
                  <a:pt x="21455" y="22966"/>
                </a:cubicBezTo>
                <a:lnTo>
                  <a:pt x="21564" y="22939"/>
                </a:lnTo>
                <a:lnTo>
                  <a:pt x="21076" y="22586"/>
                </a:lnTo>
                <a:lnTo>
                  <a:pt x="21076" y="22586"/>
                </a:lnTo>
                <a:cubicBezTo>
                  <a:pt x="21564" y="22668"/>
                  <a:pt x="21998" y="22966"/>
                  <a:pt x="22459" y="23129"/>
                </a:cubicBezTo>
                <a:cubicBezTo>
                  <a:pt x="22378" y="22858"/>
                  <a:pt x="22052" y="22912"/>
                  <a:pt x="21889" y="22722"/>
                </a:cubicBezTo>
                <a:cubicBezTo>
                  <a:pt x="21700" y="22451"/>
                  <a:pt x="21211" y="22641"/>
                  <a:pt x="21184" y="22261"/>
                </a:cubicBezTo>
                <a:lnTo>
                  <a:pt x="21347" y="22261"/>
                </a:lnTo>
                <a:lnTo>
                  <a:pt x="21320" y="22234"/>
                </a:lnTo>
                <a:lnTo>
                  <a:pt x="22540" y="22776"/>
                </a:lnTo>
                <a:cubicBezTo>
                  <a:pt x="22839" y="22912"/>
                  <a:pt x="23137" y="23048"/>
                  <a:pt x="23354" y="23129"/>
                </a:cubicBezTo>
                <a:cubicBezTo>
                  <a:pt x="23598" y="23237"/>
                  <a:pt x="23734" y="23319"/>
                  <a:pt x="23734" y="23319"/>
                </a:cubicBezTo>
                <a:cubicBezTo>
                  <a:pt x="23752" y="23319"/>
                  <a:pt x="23830" y="23259"/>
                  <a:pt x="23880" y="23259"/>
                </a:cubicBezTo>
                <a:cubicBezTo>
                  <a:pt x="23906" y="23259"/>
                  <a:pt x="23924" y="23274"/>
                  <a:pt x="23924" y="23319"/>
                </a:cubicBezTo>
                <a:cubicBezTo>
                  <a:pt x="23897" y="23346"/>
                  <a:pt x="23869" y="23319"/>
                  <a:pt x="23869" y="23373"/>
                </a:cubicBezTo>
                <a:lnTo>
                  <a:pt x="24032" y="23346"/>
                </a:lnTo>
                <a:lnTo>
                  <a:pt x="24059" y="23400"/>
                </a:lnTo>
                <a:lnTo>
                  <a:pt x="24032" y="23454"/>
                </a:lnTo>
                <a:lnTo>
                  <a:pt x="24141" y="23482"/>
                </a:lnTo>
                <a:lnTo>
                  <a:pt x="24086" y="23373"/>
                </a:lnTo>
                <a:cubicBezTo>
                  <a:pt x="24116" y="23349"/>
                  <a:pt x="24144" y="23340"/>
                  <a:pt x="24172" y="23340"/>
                </a:cubicBezTo>
                <a:cubicBezTo>
                  <a:pt x="24271" y="23340"/>
                  <a:pt x="24360" y="23460"/>
                  <a:pt x="24466" y="23482"/>
                </a:cubicBezTo>
                <a:lnTo>
                  <a:pt x="23463" y="22858"/>
                </a:lnTo>
                <a:lnTo>
                  <a:pt x="23463" y="22858"/>
                </a:lnTo>
                <a:cubicBezTo>
                  <a:pt x="24086" y="22966"/>
                  <a:pt x="24737" y="23536"/>
                  <a:pt x="25415" y="23726"/>
                </a:cubicBezTo>
                <a:lnTo>
                  <a:pt x="25361" y="23590"/>
                </a:lnTo>
                <a:cubicBezTo>
                  <a:pt x="25311" y="23507"/>
                  <a:pt x="25292" y="23475"/>
                  <a:pt x="25253" y="23475"/>
                </a:cubicBezTo>
                <a:cubicBezTo>
                  <a:pt x="25229" y="23475"/>
                  <a:pt x="25197" y="23488"/>
                  <a:pt x="25144" y="23509"/>
                </a:cubicBezTo>
                <a:cubicBezTo>
                  <a:pt x="25036" y="23346"/>
                  <a:pt x="24710" y="23373"/>
                  <a:pt x="24710" y="23129"/>
                </a:cubicBezTo>
                <a:lnTo>
                  <a:pt x="24954" y="23075"/>
                </a:lnTo>
                <a:cubicBezTo>
                  <a:pt x="25036" y="23183"/>
                  <a:pt x="25307" y="23129"/>
                  <a:pt x="25280" y="23346"/>
                </a:cubicBezTo>
                <a:lnTo>
                  <a:pt x="25551" y="23454"/>
                </a:lnTo>
                <a:lnTo>
                  <a:pt x="25578" y="23373"/>
                </a:lnTo>
                <a:cubicBezTo>
                  <a:pt x="25795" y="23536"/>
                  <a:pt x="26175" y="23509"/>
                  <a:pt x="26338" y="23807"/>
                </a:cubicBezTo>
                <a:lnTo>
                  <a:pt x="26256" y="23807"/>
                </a:lnTo>
                <a:cubicBezTo>
                  <a:pt x="26338" y="23861"/>
                  <a:pt x="26365" y="23888"/>
                  <a:pt x="26446" y="23916"/>
                </a:cubicBezTo>
                <a:lnTo>
                  <a:pt x="26473" y="23807"/>
                </a:lnTo>
                <a:cubicBezTo>
                  <a:pt x="26699" y="23907"/>
                  <a:pt x="26786" y="24054"/>
                  <a:pt x="27012" y="24054"/>
                </a:cubicBezTo>
                <a:cubicBezTo>
                  <a:pt x="27030" y="24054"/>
                  <a:pt x="27050" y="24053"/>
                  <a:pt x="27070" y="24051"/>
                </a:cubicBezTo>
                <a:lnTo>
                  <a:pt x="27070" y="24051"/>
                </a:lnTo>
                <a:cubicBezTo>
                  <a:pt x="27124" y="24133"/>
                  <a:pt x="27070" y="24214"/>
                  <a:pt x="27016" y="24214"/>
                </a:cubicBezTo>
                <a:lnTo>
                  <a:pt x="27260" y="24350"/>
                </a:lnTo>
                <a:cubicBezTo>
                  <a:pt x="27267" y="24224"/>
                  <a:pt x="27288" y="24179"/>
                  <a:pt x="27318" y="24179"/>
                </a:cubicBezTo>
                <a:cubicBezTo>
                  <a:pt x="27393" y="24179"/>
                  <a:pt x="27523" y="24455"/>
                  <a:pt x="27621" y="24455"/>
                </a:cubicBezTo>
                <a:cubicBezTo>
                  <a:pt x="27638" y="24455"/>
                  <a:pt x="27653" y="24448"/>
                  <a:pt x="27667" y="24431"/>
                </a:cubicBezTo>
                <a:cubicBezTo>
                  <a:pt x="27640" y="24268"/>
                  <a:pt x="27423" y="24078"/>
                  <a:pt x="27423" y="23943"/>
                </a:cubicBezTo>
                <a:lnTo>
                  <a:pt x="27368" y="24051"/>
                </a:lnTo>
                <a:cubicBezTo>
                  <a:pt x="26962" y="23807"/>
                  <a:pt x="26311" y="23590"/>
                  <a:pt x="25904" y="23237"/>
                </a:cubicBezTo>
                <a:lnTo>
                  <a:pt x="25904" y="23210"/>
                </a:lnTo>
                <a:lnTo>
                  <a:pt x="26229" y="23319"/>
                </a:lnTo>
                <a:lnTo>
                  <a:pt x="26229" y="23265"/>
                </a:lnTo>
                <a:cubicBezTo>
                  <a:pt x="26148" y="23210"/>
                  <a:pt x="25931" y="23210"/>
                  <a:pt x="25958" y="23048"/>
                </a:cubicBezTo>
                <a:cubicBezTo>
                  <a:pt x="25983" y="23033"/>
                  <a:pt x="26009" y="23028"/>
                  <a:pt x="26036" y="23028"/>
                </a:cubicBezTo>
                <a:cubicBezTo>
                  <a:pt x="26158" y="23028"/>
                  <a:pt x="26294" y="23147"/>
                  <a:pt x="26376" y="23147"/>
                </a:cubicBezTo>
                <a:cubicBezTo>
                  <a:pt x="26413" y="23147"/>
                  <a:pt x="26439" y="23122"/>
                  <a:pt x="26446" y="23048"/>
                </a:cubicBezTo>
                <a:cubicBezTo>
                  <a:pt x="26410" y="22963"/>
                  <a:pt x="26358" y="22938"/>
                  <a:pt x="26302" y="22938"/>
                </a:cubicBezTo>
                <a:cubicBezTo>
                  <a:pt x="26231" y="22938"/>
                  <a:pt x="26154" y="22978"/>
                  <a:pt x="26094" y="22993"/>
                </a:cubicBezTo>
                <a:cubicBezTo>
                  <a:pt x="26039" y="22939"/>
                  <a:pt x="26094" y="22858"/>
                  <a:pt x="26066" y="22776"/>
                </a:cubicBezTo>
                <a:cubicBezTo>
                  <a:pt x="25443" y="22532"/>
                  <a:pt x="24765" y="22098"/>
                  <a:pt x="24331" y="21881"/>
                </a:cubicBezTo>
                <a:cubicBezTo>
                  <a:pt x="24286" y="21791"/>
                  <a:pt x="24371" y="21739"/>
                  <a:pt x="24448" y="21739"/>
                </a:cubicBezTo>
                <a:cubicBezTo>
                  <a:pt x="24464" y="21739"/>
                  <a:pt x="24479" y="21741"/>
                  <a:pt x="24493" y="21746"/>
                </a:cubicBezTo>
                <a:cubicBezTo>
                  <a:pt x="24811" y="21892"/>
                  <a:pt x="25085" y="22017"/>
                  <a:pt x="25334" y="22159"/>
                </a:cubicBezTo>
                <a:lnTo>
                  <a:pt x="25334" y="22159"/>
                </a:lnTo>
                <a:cubicBezTo>
                  <a:pt x="25279" y="22121"/>
                  <a:pt x="25237" y="22075"/>
                  <a:pt x="25185" y="22008"/>
                </a:cubicBezTo>
                <a:lnTo>
                  <a:pt x="25185" y="22008"/>
                </a:lnTo>
                <a:cubicBezTo>
                  <a:pt x="25182" y="22011"/>
                  <a:pt x="25177" y="22014"/>
                  <a:pt x="25171" y="22017"/>
                </a:cubicBezTo>
                <a:cubicBezTo>
                  <a:pt x="23734" y="21420"/>
                  <a:pt x="22296" y="20417"/>
                  <a:pt x="20913" y="19738"/>
                </a:cubicBezTo>
                <a:cubicBezTo>
                  <a:pt x="20913" y="19711"/>
                  <a:pt x="20832" y="19657"/>
                  <a:pt x="20886" y="19603"/>
                </a:cubicBezTo>
                <a:cubicBezTo>
                  <a:pt x="20865" y="19596"/>
                  <a:pt x="20832" y="19596"/>
                  <a:pt x="20791" y="19596"/>
                </a:cubicBezTo>
                <a:lnTo>
                  <a:pt x="20791" y="19596"/>
                </a:lnTo>
                <a:cubicBezTo>
                  <a:pt x="20669" y="19596"/>
                  <a:pt x="20486" y="19596"/>
                  <a:pt x="20425" y="19413"/>
                </a:cubicBezTo>
                <a:cubicBezTo>
                  <a:pt x="20446" y="19370"/>
                  <a:pt x="20472" y="19361"/>
                  <a:pt x="20501" y="19361"/>
                </a:cubicBezTo>
                <a:cubicBezTo>
                  <a:pt x="20520" y="19361"/>
                  <a:pt x="20540" y="19365"/>
                  <a:pt x="20561" y="19365"/>
                </a:cubicBezTo>
                <a:cubicBezTo>
                  <a:pt x="20587" y="19365"/>
                  <a:pt x="20615" y="19359"/>
                  <a:pt x="20642" y="19332"/>
                </a:cubicBezTo>
                <a:cubicBezTo>
                  <a:pt x="21917" y="19955"/>
                  <a:pt x="23083" y="20878"/>
                  <a:pt x="24493" y="21366"/>
                </a:cubicBezTo>
                <a:lnTo>
                  <a:pt x="24222" y="21068"/>
                </a:lnTo>
                <a:cubicBezTo>
                  <a:pt x="24244" y="21046"/>
                  <a:pt x="24269" y="21037"/>
                  <a:pt x="24296" y="21037"/>
                </a:cubicBezTo>
                <a:cubicBezTo>
                  <a:pt x="24395" y="21037"/>
                  <a:pt x="24522" y="21152"/>
                  <a:pt x="24605" y="21152"/>
                </a:cubicBezTo>
                <a:cubicBezTo>
                  <a:pt x="24641" y="21152"/>
                  <a:pt x="24669" y="21130"/>
                  <a:pt x="24683" y="21068"/>
                </a:cubicBezTo>
                <a:cubicBezTo>
                  <a:pt x="24819" y="21149"/>
                  <a:pt x="24982" y="21203"/>
                  <a:pt x="25090" y="21339"/>
                </a:cubicBezTo>
                <a:cubicBezTo>
                  <a:pt x="25054" y="21339"/>
                  <a:pt x="25030" y="21351"/>
                  <a:pt x="25010" y="21351"/>
                </a:cubicBezTo>
                <a:cubicBezTo>
                  <a:pt x="25005" y="21351"/>
                  <a:pt x="25001" y="21350"/>
                  <a:pt x="24996" y="21349"/>
                </a:cubicBezTo>
                <a:lnTo>
                  <a:pt x="24996" y="21349"/>
                </a:lnTo>
                <a:lnTo>
                  <a:pt x="25226" y="21502"/>
                </a:lnTo>
                <a:lnTo>
                  <a:pt x="25144" y="21420"/>
                </a:lnTo>
                <a:lnTo>
                  <a:pt x="25253" y="21366"/>
                </a:lnTo>
                <a:cubicBezTo>
                  <a:pt x="25361" y="21447"/>
                  <a:pt x="25497" y="21447"/>
                  <a:pt x="25551" y="21556"/>
                </a:cubicBezTo>
                <a:cubicBezTo>
                  <a:pt x="25578" y="21565"/>
                  <a:pt x="25610" y="21568"/>
                  <a:pt x="25644" y="21568"/>
                </a:cubicBezTo>
                <a:cubicBezTo>
                  <a:pt x="25712" y="21568"/>
                  <a:pt x="25791" y="21556"/>
                  <a:pt x="25863" y="21556"/>
                </a:cubicBezTo>
                <a:cubicBezTo>
                  <a:pt x="25972" y="21556"/>
                  <a:pt x="26066" y="21583"/>
                  <a:pt x="26094" y="21719"/>
                </a:cubicBezTo>
                <a:lnTo>
                  <a:pt x="26772" y="22125"/>
                </a:lnTo>
                <a:cubicBezTo>
                  <a:pt x="26815" y="22093"/>
                  <a:pt x="26862" y="22074"/>
                  <a:pt x="26903" y="22074"/>
                </a:cubicBezTo>
                <a:cubicBezTo>
                  <a:pt x="26966" y="22074"/>
                  <a:pt x="27016" y="22119"/>
                  <a:pt x="27016" y="22234"/>
                </a:cubicBezTo>
                <a:cubicBezTo>
                  <a:pt x="27189" y="22234"/>
                  <a:pt x="27349" y="22384"/>
                  <a:pt x="27504" y="22384"/>
                </a:cubicBezTo>
                <a:cubicBezTo>
                  <a:pt x="27568" y="22384"/>
                  <a:pt x="27631" y="22359"/>
                  <a:pt x="27694" y="22288"/>
                </a:cubicBezTo>
                <a:cubicBezTo>
                  <a:pt x="26202" y="21474"/>
                  <a:pt x="24846" y="20634"/>
                  <a:pt x="23273" y="19874"/>
                </a:cubicBezTo>
                <a:cubicBezTo>
                  <a:pt x="23191" y="19809"/>
                  <a:pt x="23079" y="19743"/>
                  <a:pt x="23045" y="19659"/>
                </a:cubicBezTo>
                <a:lnTo>
                  <a:pt x="23045" y="19659"/>
                </a:lnTo>
                <a:cubicBezTo>
                  <a:pt x="23037" y="19661"/>
                  <a:pt x="23028" y="19661"/>
                  <a:pt x="23020" y="19661"/>
                </a:cubicBezTo>
                <a:cubicBezTo>
                  <a:pt x="22923" y="19661"/>
                  <a:pt x="22827" y="19573"/>
                  <a:pt x="22730" y="19549"/>
                </a:cubicBezTo>
                <a:cubicBezTo>
                  <a:pt x="22703" y="19332"/>
                  <a:pt x="22405" y="19277"/>
                  <a:pt x="22378" y="19033"/>
                </a:cubicBezTo>
                <a:cubicBezTo>
                  <a:pt x="22344" y="19118"/>
                  <a:pt x="22297" y="19147"/>
                  <a:pt x="22244" y="19147"/>
                </a:cubicBezTo>
                <a:cubicBezTo>
                  <a:pt x="22130" y="19147"/>
                  <a:pt x="21991" y="19006"/>
                  <a:pt x="21917" y="19006"/>
                </a:cubicBezTo>
                <a:lnTo>
                  <a:pt x="21998" y="18708"/>
                </a:lnTo>
                <a:cubicBezTo>
                  <a:pt x="22044" y="18708"/>
                  <a:pt x="22102" y="18703"/>
                  <a:pt x="22160" y="18703"/>
                </a:cubicBezTo>
                <a:cubicBezTo>
                  <a:pt x="22307" y="18703"/>
                  <a:pt x="22459" y="18731"/>
                  <a:pt x="22459" y="18925"/>
                </a:cubicBezTo>
                <a:cubicBezTo>
                  <a:pt x="22730" y="18925"/>
                  <a:pt x="22947" y="19033"/>
                  <a:pt x="23110" y="19277"/>
                </a:cubicBezTo>
                <a:cubicBezTo>
                  <a:pt x="23517" y="19494"/>
                  <a:pt x="24086" y="19657"/>
                  <a:pt x="24493" y="19983"/>
                </a:cubicBezTo>
                <a:cubicBezTo>
                  <a:pt x="25409" y="20252"/>
                  <a:pt x="26084" y="21057"/>
                  <a:pt x="27024" y="21094"/>
                </a:cubicBezTo>
                <a:lnTo>
                  <a:pt x="27024" y="21094"/>
                </a:lnTo>
                <a:lnTo>
                  <a:pt x="26392" y="20688"/>
                </a:lnTo>
                <a:lnTo>
                  <a:pt x="26500" y="20498"/>
                </a:lnTo>
                <a:lnTo>
                  <a:pt x="26500" y="20498"/>
                </a:lnTo>
                <a:cubicBezTo>
                  <a:pt x="26418" y="20564"/>
                  <a:pt x="26326" y="20600"/>
                  <a:pt x="26218" y="20600"/>
                </a:cubicBezTo>
                <a:cubicBezTo>
                  <a:pt x="26148" y="20600"/>
                  <a:pt x="26071" y="20584"/>
                  <a:pt x="25985" y="20552"/>
                </a:cubicBezTo>
                <a:cubicBezTo>
                  <a:pt x="25915" y="20529"/>
                  <a:pt x="25845" y="20346"/>
                  <a:pt x="25741" y="20346"/>
                </a:cubicBezTo>
                <a:cubicBezTo>
                  <a:pt x="25724" y="20346"/>
                  <a:pt x="25706" y="20351"/>
                  <a:pt x="25687" y="20362"/>
                </a:cubicBezTo>
                <a:cubicBezTo>
                  <a:pt x="24710" y="19955"/>
                  <a:pt x="24195" y="19386"/>
                  <a:pt x="23408" y="19006"/>
                </a:cubicBezTo>
                <a:cubicBezTo>
                  <a:pt x="23400" y="19007"/>
                  <a:pt x="23393" y="19007"/>
                  <a:pt x="23385" y="19007"/>
                </a:cubicBezTo>
                <a:cubicBezTo>
                  <a:pt x="23112" y="19007"/>
                  <a:pt x="22993" y="18605"/>
                  <a:pt x="22712" y="18605"/>
                </a:cubicBezTo>
                <a:cubicBezTo>
                  <a:pt x="22676" y="18605"/>
                  <a:pt x="22637" y="18611"/>
                  <a:pt x="22595" y="18626"/>
                </a:cubicBezTo>
                <a:cubicBezTo>
                  <a:pt x="22513" y="18545"/>
                  <a:pt x="22595" y="18409"/>
                  <a:pt x="22595" y="18382"/>
                </a:cubicBezTo>
                <a:lnTo>
                  <a:pt x="22947" y="18545"/>
                </a:lnTo>
                <a:cubicBezTo>
                  <a:pt x="22947" y="18518"/>
                  <a:pt x="22866" y="18464"/>
                  <a:pt x="22920" y="18409"/>
                </a:cubicBezTo>
                <a:cubicBezTo>
                  <a:pt x="22936" y="18394"/>
                  <a:pt x="22950" y="18387"/>
                  <a:pt x="22963" y="18387"/>
                </a:cubicBezTo>
                <a:cubicBezTo>
                  <a:pt x="22995" y="18387"/>
                  <a:pt x="23025" y="18425"/>
                  <a:pt x="23083" y="18464"/>
                </a:cubicBezTo>
                <a:cubicBezTo>
                  <a:pt x="23517" y="18735"/>
                  <a:pt x="24032" y="18925"/>
                  <a:pt x="24439" y="19250"/>
                </a:cubicBezTo>
                <a:cubicBezTo>
                  <a:pt x="24479" y="19239"/>
                  <a:pt x="24515" y="19234"/>
                  <a:pt x="24548" y="19234"/>
                </a:cubicBezTo>
                <a:cubicBezTo>
                  <a:pt x="24797" y="19234"/>
                  <a:pt x="24841" y="19531"/>
                  <a:pt x="25028" y="19531"/>
                </a:cubicBezTo>
                <a:cubicBezTo>
                  <a:pt x="25047" y="19531"/>
                  <a:pt x="25068" y="19528"/>
                  <a:pt x="25090" y="19522"/>
                </a:cubicBezTo>
                <a:cubicBezTo>
                  <a:pt x="24710" y="19115"/>
                  <a:pt x="24141" y="19033"/>
                  <a:pt x="23761" y="18735"/>
                </a:cubicBezTo>
                <a:cubicBezTo>
                  <a:pt x="23544" y="18464"/>
                  <a:pt x="23083" y="18626"/>
                  <a:pt x="23083" y="18220"/>
                </a:cubicBezTo>
                <a:cubicBezTo>
                  <a:pt x="23060" y="18237"/>
                  <a:pt x="23032" y="18242"/>
                  <a:pt x="23001" y="18242"/>
                </a:cubicBezTo>
                <a:cubicBezTo>
                  <a:pt x="22954" y="18242"/>
                  <a:pt x="22904" y="18229"/>
                  <a:pt x="22864" y="18229"/>
                </a:cubicBezTo>
                <a:cubicBezTo>
                  <a:pt x="22807" y="18229"/>
                  <a:pt x="22773" y="18255"/>
                  <a:pt x="22812" y="18382"/>
                </a:cubicBezTo>
                <a:cubicBezTo>
                  <a:pt x="22786" y="18389"/>
                  <a:pt x="22764" y="18392"/>
                  <a:pt x="22745" y="18392"/>
                </a:cubicBezTo>
                <a:cubicBezTo>
                  <a:pt x="22542" y="18392"/>
                  <a:pt x="22678" y="18023"/>
                  <a:pt x="22405" y="17948"/>
                </a:cubicBezTo>
                <a:cubicBezTo>
                  <a:pt x="22414" y="17939"/>
                  <a:pt x="22423" y="17936"/>
                  <a:pt x="22433" y="17936"/>
                </a:cubicBezTo>
                <a:cubicBezTo>
                  <a:pt x="22453" y="17936"/>
                  <a:pt x="22477" y="17948"/>
                  <a:pt x="22513" y="17948"/>
                </a:cubicBezTo>
                <a:cubicBezTo>
                  <a:pt x="22106" y="17379"/>
                  <a:pt x="21320" y="17107"/>
                  <a:pt x="20750" y="16809"/>
                </a:cubicBezTo>
                <a:lnTo>
                  <a:pt x="20750" y="16809"/>
                </a:lnTo>
                <a:cubicBezTo>
                  <a:pt x="20506" y="17080"/>
                  <a:pt x="21103" y="16945"/>
                  <a:pt x="20886" y="17216"/>
                </a:cubicBezTo>
                <a:cubicBezTo>
                  <a:pt x="20642" y="17107"/>
                  <a:pt x="20425" y="17026"/>
                  <a:pt x="20343" y="16836"/>
                </a:cubicBezTo>
                <a:cubicBezTo>
                  <a:pt x="20359" y="16826"/>
                  <a:pt x="20375" y="16822"/>
                  <a:pt x="20391" y="16822"/>
                </a:cubicBezTo>
                <a:cubicBezTo>
                  <a:pt x="20464" y="16822"/>
                  <a:pt x="20548" y="16906"/>
                  <a:pt x="20615" y="16972"/>
                </a:cubicBezTo>
                <a:lnTo>
                  <a:pt x="20669" y="16836"/>
                </a:lnTo>
                <a:cubicBezTo>
                  <a:pt x="20506" y="16782"/>
                  <a:pt x="20506" y="16565"/>
                  <a:pt x="20262" y="16538"/>
                </a:cubicBezTo>
                <a:cubicBezTo>
                  <a:pt x="20153" y="15887"/>
                  <a:pt x="19204" y="16212"/>
                  <a:pt x="19177" y="15534"/>
                </a:cubicBezTo>
                <a:cubicBezTo>
                  <a:pt x="19188" y="15533"/>
                  <a:pt x="19199" y="15533"/>
                  <a:pt x="19210" y="15533"/>
                </a:cubicBezTo>
                <a:cubicBezTo>
                  <a:pt x="19491" y="15533"/>
                  <a:pt x="19702" y="15866"/>
                  <a:pt x="19964" y="16023"/>
                </a:cubicBezTo>
                <a:cubicBezTo>
                  <a:pt x="20219" y="16023"/>
                  <a:pt x="20402" y="16407"/>
                  <a:pt x="20739" y="16407"/>
                </a:cubicBezTo>
                <a:cubicBezTo>
                  <a:pt x="20760" y="16407"/>
                  <a:pt x="20782" y="16405"/>
                  <a:pt x="20804" y="16402"/>
                </a:cubicBezTo>
                <a:lnTo>
                  <a:pt x="20533" y="16050"/>
                </a:lnTo>
                <a:cubicBezTo>
                  <a:pt x="20642" y="15399"/>
                  <a:pt x="19828" y="15507"/>
                  <a:pt x="19448" y="15182"/>
                </a:cubicBezTo>
                <a:lnTo>
                  <a:pt x="19448" y="15209"/>
                </a:lnTo>
                <a:cubicBezTo>
                  <a:pt x="19448" y="15263"/>
                  <a:pt x="19394" y="15263"/>
                  <a:pt x="19340" y="15317"/>
                </a:cubicBezTo>
                <a:cubicBezTo>
                  <a:pt x="19285" y="15317"/>
                  <a:pt x="19313" y="15209"/>
                  <a:pt x="19285" y="15182"/>
                </a:cubicBezTo>
                <a:cubicBezTo>
                  <a:pt x="19285" y="15100"/>
                  <a:pt x="19394" y="15127"/>
                  <a:pt x="19394" y="15100"/>
                </a:cubicBezTo>
                <a:lnTo>
                  <a:pt x="19150" y="14802"/>
                </a:lnTo>
                <a:cubicBezTo>
                  <a:pt x="18917" y="14717"/>
                  <a:pt x="18882" y="14500"/>
                  <a:pt x="18736" y="14500"/>
                </a:cubicBezTo>
                <a:cubicBezTo>
                  <a:pt x="18695" y="14500"/>
                  <a:pt x="18645" y="14516"/>
                  <a:pt x="18580" y="14558"/>
                </a:cubicBezTo>
                <a:lnTo>
                  <a:pt x="18526" y="14259"/>
                </a:lnTo>
                <a:lnTo>
                  <a:pt x="18526" y="14259"/>
                </a:lnTo>
                <a:cubicBezTo>
                  <a:pt x="19177" y="14666"/>
                  <a:pt x="19936" y="15317"/>
                  <a:pt x="20696" y="15589"/>
                </a:cubicBezTo>
                <a:cubicBezTo>
                  <a:pt x="20506" y="15236"/>
                  <a:pt x="19964" y="15100"/>
                  <a:pt x="19719" y="14721"/>
                </a:cubicBezTo>
                <a:cubicBezTo>
                  <a:pt x="19421" y="14422"/>
                  <a:pt x="19041" y="14124"/>
                  <a:pt x="18716" y="13907"/>
                </a:cubicBezTo>
                <a:cubicBezTo>
                  <a:pt x="18580" y="13744"/>
                  <a:pt x="18336" y="13609"/>
                  <a:pt x="18173" y="13446"/>
                </a:cubicBezTo>
                <a:cubicBezTo>
                  <a:pt x="18336" y="13283"/>
                  <a:pt x="18499" y="13039"/>
                  <a:pt x="18716" y="12795"/>
                </a:cubicBezTo>
                <a:cubicBezTo>
                  <a:pt x="18906" y="12551"/>
                  <a:pt x="19150" y="12334"/>
                  <a:pt x="19313" y="12117"/>
                </a:cubicBezTo>
                <a:cubicBezTo>
                  <a:pt x="19475" y="11954"/>
                  <a:pt x="19584" y="11818"/>
                  <a:pt x="19584" y="11818"/>
                </a:cubicBezTo>
                <a:lnTo>
                  <a:pt x="19557" y="11547"/>
                </a:lnTo>
                <a:cubicBezTo>
                  <a:pt x="19828" y="11195"/>
                  <a:pt x="20153" y="10923"/>
                  <a:pt x="20506" y="10652"/>
                </a:cubicBezTo>
                <a:cubicBezTo>
                  <a:pt x="20832" y="10381"/>
                  <a:pt x="21184" y="10110"/>
                  <a:pt x="21428" y="9703"/>
                </a:cubicBezTo>
                <a:cubicBezTo>
                  <a:pt x="21862" y="9350"/>
                  <a:pt x="22161" y="8753"/>
                  <a:pt x="22676" y="8455"/>
                </a:cubicBezTo>
                <a:cubicBezTo>
                  <a:pt x="22784" y="8130"/>
                  <a:pt x="23191" y="7913"/>
                  <a:pt x="23408" y="7668"/>
                </a:cubicBezTo>
                <a:cubicBezTo>
                  <a:pt x="23625" y="7614"/>
                  <a:pt x="23788" y="7479"/>
                  <a:pt x="23951" y="7343"/>
                </a:cubicBezTo>
                <a:cubicBezTo>
                  <a:pt x="24141" y="7207"/>
                  <a:pt x="24276" y="7045"/>
                  <a:pt x="24439" y="6855"/>
                </a:cubicBezTo>
                <a:cubicBezTo>
                  <a:pt x="24710" y="6529"/>
                  <a:pt x="24982" y="6122"/>
                  <a:pt x="25226" y="5770"/>
                </a:cubicBezTo>
                <a:cubicBezTo>
                  <a:pt x="25524" y="5688"/>
                  <a:pt x="25632" y="5363"/>
                  <a:pt x="25795" y="5173"/>
                </a:cubicBezTo>
                <a:cubicBezTo>
                  <a:pt x="25795" y="4495"/>
                  <a:pt x="25687" y="3790"/>
                  <a:pt x="25307" y="3247"/>
                </a:cubicBezTo>
                <a:cubicBezTo>
                  <a:pt x="25443" y="2786"/>
                  <a:pt x="24982" y="2867"/>
                  <a:pt x="24819" y="2705"/>
                </a:cubicBezTo>
                <a:lnTo>
                  <a:pt x="24873" y="2623"/>
                </a:lnTo>
                <a:cubicBezTo>
                  <a:pt x="24851" y="2580"/>
                  <a:pt x="24821" y="2567"/>
                  <a:pt x="24785" y="2567"/>
                </a:cubicBezTo>
                <a:cubicBezTo>
                  <a:pt x="24732" y="2567"/>
                  <a:pt x="24667" y="2596"/>
                  <a:pt x="24602" y="2596"/>
                </a:cubicBezTo>
                <a:cubicBezTo>
                  <a:pt x="24548" y="2461"/>
                  <a:pt x="24710" y="2379"/>
                  <a:pt x="24765" y="2298"/>
                </a:cubicBezTo>
                <a:cubicBezTo>
                  <a:pt x="24710" y="2298"/>
                  <a:pt x="24632" y="2322"/>
                  <a:pt x="24562" y="2322"/>
                </a:cubicBezTo>
                <a:cubicBezTo>
                  <a:pt x="24526" y="2322"/>
                  <a:pt x="24493" y="2316"/>
                  <a:pt x="24466" y="2298"/>
                </a:cubicBezTo>
                <a:cubicBezTo>
                  <a:pt x="24466" y="2027"/>
                  <a:pt x="24466" y="1837"/>
                  <a:pt x="24575" y="1620"/>
                </a:cubicBezTo>
                <a:cubicBezTo>
                  <a:pt x="24358" y="1430"/>
                  <a:pt x="24331" y="1349"/>
                  <a:pt x="24222" y="1132"/>
                </a:cubicBezTo>
                <a:cubicBezTo>
                  <a:pt x="24168" y="1159"/>
                  <a:pt x="24141" y="1213"/>
                  <a:pt x="24059" y="1213"/>
                </a:cubicBezTo>
                <a:lnTo>
                  <a:pt x="24059" y="860"/>
                </a:lnTo>
                <a:cubicBezTo>
                  <a:pt x="24039" y="866"/>
                  <a:pt x="24022" y="869"/>
                  <a:pt x="24007" y="869"/>
                </a:cubicBezTo>
                <a:cubicBezTo>
                  <a:pt x="23860" y="869"/>
                  <a:pt x="23945" y="604"/>
                  <a:pt x="23826" y="604"/>
                </a:cubicBezTo>
                <a:cubicBezTo>
                  <a:pt x="23794" y="604"/>
                  <a:pt x="23748" y="623"/>
                  <a:pt x="23680" y="670"/>
                </a:cubicBezTo>
                <a:cubicBezTo>
                  <a:pt x="23598" y="535"/>
                  <a:pt x="23463" y="399"/>
                  <a:pt x="23463" y="155"/>
                </a:cubicBezTo>
                <a:cubicBezTo>
                  <a:pt x="23430" y="112"/>
                  <a:pt x="23367" y="107"/>
                  <a:pt x="23305" y="107"/>
                </a:cubicBezTo>
                <a:cubicBezTo>
                  <a:pt x="23290" y="107"/>
                  <a:pt x="23274" y="108"/>
                  <a:pt x="23259" y="108"/>
                </a:cubicBezTo>
                <a:cubicBezTo>
                  <a:pt x="23185" y="108"/>
                  <a:pt x="23124" y="101"/>
                  <a:pt x="23137" y="19"/>
                </a:cubicBezTo>
                <a:cubicBezTo>
                  <a:pt x="23025" y="7"/>
                  <a:pt x="22913" y="0"/>
                  <a:pt x="22801" y="0"/>
                </a:cubicBezTo>
                <a:close/>
                <a:moveTo>
                  <a:pt x="4313" y="28527"/>
                </a:moveTo>
                <a:lnTo>
                  <a:pt x="4205" y="28635"/>
                </a:lnTo>
                <a:lnTo>
                  <a:pt x="4259" y="28689"/>
                </a:lnTo>
                <a:lnTo>
                  <a:pt x="4313" y="28527"/>
                </a:lnTo>
                <a:close/>
                <a:moveTo>
                  <a:pt x="1465" y="28771"/>
                </a:moveTo>
                <a:lnTo>
                  <a:pt x="1465" y="28771"/>
                </a:lnTo>
                <a:cubicBezTo>
                  <a:pt x="1112" y="28961"/>
                  <a:pt x="1519" y="29150"/>
                  <a:pt x="1357" y="29367"/>
                </a:cubicBezTo>
                <a:lnTo>
                  <a:pt x="1519" y="29205"/>
                </a:lnTo>
                <a:lnTo>
                  <a:pt x="1519" y="29205"/>
                </a:lnTo>
                <a:cubicBezTo>
                  <a:pt x="1655" y="29367"/>
                  <a:pt x="1194" y="29747"/>
                  <a:pt x="1519" y="29774"/>
                </a:cubicBezTo>
                <a:cubicBezTo>
                  <a:pt x="1763" y="29584"/>
                  <a:pt x="1736" y="29178"/>
                  <a:pt x="1736" y="29042"/>
                </a:cubicBezTo>
                <a:lnTo>
                  <a:pt x="1736" y="29042"/>
                </a:lnTo>
                <a:lnTo>
                  <a:pt x="1546" y="29150"/>
                </a:lnTo>
                <a:cubicBezTo>
                  <a:pt x="1574" y="29069"/>
                  <a:pt x="1546" y="28961"/>
                  <a:pt x="1546" y="28933"/>
                </a:cubicBezTo>
                <a:lnTo>
                  <a:pt x="1411" y="29015"/>
                </a:lnTo>
                <a:cubicBezTo>
                  <a:pt x="1357" y="28906"/>
                  <a:pt x="1411" y="28825"/>
                  <a:pt x="1465" y="28771"/>
                </a:cubicBezTo>
                <a:close/>
                <a:moveTo>
                  <a:pt x="2469" y="28554"/>
                </a:moveTo>
                <a:cubicBezTo>
                  <a:pt x="2252" y="28961"/>
                  <a:pt x="1953" y="29340"/>
                  <a:pt x="1872" y="29829"/>
                </a:cubicBezTo>
                <a:lnTo>
                  <a:pt x="2035" y="29693"/>
                </a:lnTo>
                <a:lnTo>
                  <a:pt x="2035" y="29720"/>
                </a:lnTo>
                <a:cubicBezTo>
                  <a:pt x="2143" y="29639"/>
                  <a:pt x="2143" y="29503"/>
                  <a:pt x="2252" y="29476"/>
                </a:cubicBezTo>
                <a:lnTo>
                  <a:pt x="2306" y="29584"/>
                </a:lnTo>
                <a:cubicBezTo>
                  <a:pt x="2333" y="29503"/>
                  <a:pt x="2496" y="29503"/>
                  <a:pt x="2469" y="29422"/>
                </a:cubicBezTo>
                <a:lnTo>
                  <a:pt x="2414" y="29367"/>
                </a:lnTo>
                <a:cubicBezTo>
                  <a:pt x="1899" y="29286"/>
                  <a:pt x="2740" y="28744"/>
                  <a:pt x="2469" y="28554"/>
                </a:cubicBezTo>
                <a:close/>
                <a:moveTo>
                  <a:pt x="3581" y="29856"/>
                </a:moveTo>
                <a:lnTo>
                  <a:pt x="3581" y="29964"/>
                </a:lnTo>
                <a:lnTo>
                  <a:pt x="3662" y="29856"/>
                </a:lnTo>
                <a:close/>
                <a:moveTo>
                  <a:pt x="896" y="29964"/>
                </a:moveTo>
                <a:lnTo>
                  <a:pt x="841" y="30046"/>
                </a:lnTo>
                <a:cubicBezTo>
                  <a:pt x="866" y="30058"/>
                  <a:pt x="881" y="30063"/>
                  <a:pt x="890" y="30063"/>
                </a:cubicBezTo>
                <a:cubicBezTo>
                  <a:pt x="918" y="30063"/>
                  <a:pt x="875" y="30006"/>
                  <a:pt x="896" y="29964"/>
                </a:cubicBezTo>
                <a:close/>
                <a:moveTo>
                  <a:pt x="1221" y="30100"/>
                </a:moveTo>
                <a:cubicBezTo>
                  <a:pt x="1112" y="30100"/>
                  <a:pt x="1221" y="30263"/>
                  <a:pt x="1275" y="30263"/>
                </a:cubicBezTo>
                <a:cubicBezTo>
                  <a:pt x="1357" y="30263"/>
                  <a:pt x="1357" y="30181"/>
                  <a:pt x="1357" y="30154"/>
                </a:cubicBezTo>
                <a:cubicBezTo>
                  <a:pt x="1357" y="30100"/>
                  <a:pt x="1275" y="30127"/>
                  <a:pt x="1221" y="30100"/>
                </a:cubicBezTo>
                <a:close/>
                <a:moveTo>
                  <a:pt x="3499" y="28689"/>
                </a:moveTo>
                <a:cubicBezTo>
                  <a:pt x="3418" y="28798"/>
                  <a:pt x="3581" y="28961"/>
                  <a:pt x="3364" y="28961"/>
                </a:cubicBezTo>
                <a:cubicBezTo>
                  <a:pt x="3093" y="29340"/>
                  <a:pt x="2767" y="29910"/>
                  <a:pt x="2577" y="30398"/>
                </a:cubicBezTo>
                <a:lnTo>
                  <a:pt x="2631" y="30452"/>
                </a:lnTo>
                <a:cubicBezTo>
                  <a:pt x="2930" y="29856"/>
                  <a:pt x="3391" y="29367"/>
                  <a:pt x="3581" y="28716"/>
                </a:cubicBezTo>
                <a:lnTo>
                  <a:pt x="3499" y="28689"/>
                </a:lnTo>
                <a:close/>
                <a:moveTo>
                  <a:pt x="977" y="30724"/>
                </a:moveTo>
                <a:cubicBezTo>
                  <a:pt x="841" y="30859"/>
                  <a:pt x="1058" y="30832"/>
                  <a:pt x="1058" y="30914"/>
                </a:cubicBezTo>
                <a:lnTo>
                  <a:pt x="1085" y="30832"/>
                </a:lnTo>
                <a:cubicBezTo>
                  <a:pt x="1112" y="30724"/>
                  <a:pt x="1004" y="30724"/>
                  <a:pt x="977" y="30724"/>
                </a:cubicBezTo>
                <a:close/>
                <a:moveTo>
                  <a:pt x="2469" y="29856"/>
                </a:moveTo>
                <a:lnTo>
                  <a:pt x="1872" y="31239"/>
                </a:lnTo>
                <a:lnTo>
                  <a:pt x="1872" y="31266"/>
                </a:lnTo>
                <a:lnTo>
                  <a:pt x="2469" y="29856"/>
                </a:lnTo>
                <a:close/>
                <a:moveTo>
                  <a:pt x="2577" y="30669"/>
                </a:moveTo>
                <a:cubicBezTo>
                  <a:pt x="2242" y="30669"/>
                  <a:pt x="2299" y="31160"/>
                  <a:pt x="2165" y="31442"/>
                </a:cubicBezTo>
                <a:lnTo>
                  <a:pt x="2165" y="31442"/>
                </a:lnTo>
                <a:lnTo>
                  <a:pt x="2577" y="30669"/>
                </a:lnTo>
                <a:close/>
                <a:moveTo>
                  <a:pt x="2165" y="31442"/>
                </a:moveTo>
                <a:lnTo>
                  <a:pt x="2143" y="31483"/>
                </a:lnTo>
                <a:cubicBezTo>
                  <a:pt x="2151" y="31470"/>
                  <a:pt x="2158" y="31456"/>
                  <a:pt x="2165" y="31442"/>
                </a:cubicBezTo>
                <a:close/>
                <a:moveTo>
                  <a:pt x="1655" y="30507"/>
                </a:moveTo>
                <a:lnTo>
                  <a:pt x="1655" y="30507"/>
                </a:lnTo>
                <a:cubicBezTo>
                  <a:pt x="1492" y="30642"/>
                  <a:pt x="1248" y="31266"/>
                  <a:pt x="1140" y="31646"/>
                </a:cubicBezTo>
                <a:lnTo>
                  <a:pt x="1194" y="31646"/>
                </a:lnTo>
                <a:cubicBezTo>
                  <a:pt x="1194" y="31646"/>
                  <a:pt x="1221" y="31592"/>
                  <a:pt x="1248" y="31483"/>
                </a:cubicBezTo>
                <a:cubicBezTo>
                  <a:pt x="1275" y="31375"/>
                  <a:pt x="1357" y="31239"/>
                  <a:pt x="1411" y="31076"/>
                </a:cubicBezTo>
                <a:cubicBezTo>
                  <a:pt x="1546" y="30805"/>
                  <a:pt x="1655" y="30507"/>
                  <a:pt x="1655" y="30507"/>
                </a:cubicBezTo>
                <a:close/>
                <a:moveTo>
                  <a:pt x="977" y="32080"/>
                </a:moveTo>
                <a:lnTo>
                  <a:pt x="977" y="32080"/>
                </a:lnTo>
                <a:cubicBezTo>
                  <a:pt x="733" y="32432"/>
                  <a:pt x="651" y="32866"/>
                  <a:pt x="516" y="33273"/>
                </a:cubicBezTo>
                <a:lnTo>
                  <a:pt x="977" y="3208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59"/>
          <p:cNvSpPr/>
          <p:nvPr/>
        </p:nvSpPr>
        <p:spPr>
          <a:xfrm>
            <a:off x="3591500" y="2656225"/>
            <a:ext cx="212978" cy="222354"/>
          </a:xfrm>
          <a:custGeom>
            <a:rect b="b" l="l" r="r" t="t"/>
            <a:pathLst>
              <a:path extrusionOk="0" h="33274" w="31871">
                <a:moveTo>
                  <a:pt x="11935" y="8428"/>
                </a:moveTo>
                <a:lnTo>
                  <a:pt x="11935" y="8428"/>
                </a:lnTo>
                <a:cubicBezTo>
                  <a:pt x="11921" y="8482"/>
                  <a:pt x="11935" y="8496"/>
                  <a:pt x="11959" y="8496"/>
                </a:cubicBezTo>
                <a:cubicBezTo>
                  <a:pt x="11982" y="8496"/>
                  <a:pt x="12016" y="8482"/>
                  <a:pt x="12043" y="8482"/>
                </a:cubicBezTo>
                <a:lnTo>
                  <a:pt x="11935" y="8428"/>
                </a:lnTo>
                <a:close/>
                <a:moveTo>
                  <a:pt x="20290" y="11372"/>
                </a:moveTo>
                <a:cubicBezTo>
                  <a:pt x="20216" y="11372"/>
                  <a:pt x="20235" y="11475"/>
                  <a:pt x="20235" y="11520"/>
                </a:cubicBezTo>
                <a:lnTo>
                  <a:pt x="20343" y="11384"/>
                </a:lnTo>
                <a:cubicBezTo>
                  <a:pt x="20321" y="11376"/>
                  <a:pt x="20304" y="11372"/>
                  <a:pt x="20290" y="11372"/>
                </a:cubicBezTo>
                <a:close/>
                <a:moveTo>
                  <a:pt x="21577" y="15990"/>
                </a:moveTo>
                <a:cubicBezTo>
                  <a:pt x="21541" y="15990"/>
                  <a:pt x="21501" y="16000"/>
                  <a:pt x="21455" y="16023"/>
                </a:cubicBezTo>
                <a:lnTo>
                  <a:pt x="21971" y="16321"/>
                </a:lnTo>
                <a:cubicBezTo>
                  <a:pt x="21835" y="16231"/>
                  <a:pt x="21756" y="15990"/>
                  <a:pt x="21577" y="15990"/>
                </a:cubicBezTo>
                <a:close/>
                <a:moveTo>
                  <a:pt x="21315" y="16365"/>
                </a:moveTo>
                <a:cubicBezTo>
                  <a:pt x="21307" y="16365"/>
                  <a:pt x="21300" y="16368"/>
                  <a:pt x="21293" y="16375"/>
                </a:cubicBezTo>
                <a:lnTo>
                  <a:pt x="21401" y="16429"/>
                </a:lnTo>
                <a:cubicBezTo>
                  <a:pt x="21361" y="16390"/>
                  <a:pt x="21336" y="16365"/>
                  <a:pt x="21315" y="16365"/>
                </a:cubicBezTo>
                <a:close/>
                <a:moveTo>
                  <a:pt x="21401" y="16429"/>
                </a:moveTo>
                <a:lnTo>
                  <a:pt x="21401" y="16429"/>
                </a:lnTo>
                <a:cubicBezTo>
                  <a:pt x="21439" y="16467"/>
                  <a:pt x="21464" y="16518"/>
                  <a:pt x="21502" y="16518"/>
                </a:cubicBezTo>
                <a:cubicBezTo>
                  <a:pt x="21519" y="16518"/>
                  <a:pt x="21539" y="16508"/>
                  <a:pt x="21564" y="16484"/>
                </a:cubicBezTo>
                <a:lnTo>
                  <a:pt x="21401" y="16429"/>
                </a:lnTo>
                <a:close/>
                <a:moveTo>
                  <a:pt x="21076" y="16457"/>
                </a:moveTo>
                <a:lnTo>
                  <a:pt x="21049" y="16538"/>
                </a:lnTo>
                <a:cubicBezTo>
                  <a:pt x="21076" y="16728"/>
                  <a:pt x="21293" y="16701"/>
                  <a:pt x="21428" y="16728"/>
                </a:cubicBezTo>
                <a:cubicBezTo>
                  <a:pt x="21455" y="16538"/>
                  <a:pt x="21184" y="16538"/>
                  <a:pt x="21076" y="16457"/>
                </a:cubicBezTo>
                <a:close/>
                <a:moveTo>
                  <a:pt x="21889" y="17107"/>
                </a:moveTo>
                <a:cubicBezTo>
                  <a:pt x="21909" y="17107"/>
                  <a:pt x="21928" y="17109"/>
                  <a:pt x="21947" y="17111"/>
                </a:cubicBezTo>
                <a:lnTo>
                  <a:pt x="21947" y="17111"/>
                </a:lnTo>
                <a:cubicBezTo>
                  <a:pt x="21946" y="17110"/>
                  <a:pt x="21945" y="17109"/>
                  <a:pt x="21944" y="17107"/>
                </a:cubicBezTo>
                <a:close/>
                <a:moveTo>
                  <a:pt x="23489" y="17098"/>
                </a:moveTo>
                <a:cubicBezTo>
                  <a:pt x="23473" y="17098"/>
                  <a:pt x="23455" y="17101"/>
                  <a:pt x="23435" y="17107"/>
                </a:cubicBezTo>
                <a:lnTo>
                  <a:pt x="23761" y="17352"/>
                </a:lnTo>
                <a:cubicBezTo>
                  <a:pt x="23642" y="17256"/>
                  <a:pt x="23606" y="17098"/>
                  <a:pt x="23489" y="17098"/>
                </a:cubicBezTo>
                <a:close/>
                <a:moveTo>
                  <a:pt x="21947" y="17111"/>
                </a:moveTo>
                <a:cubicBezTo>
                  <a:pt x="22217" y="17353"/>
                  <a:pt x="22406" y="17542"/>
                  <a:pt x="22676" y="17623"/>
                </a:cubicBezTo>
                <a:cubicBezTo>
                  <a:pt x="22447" y="17419"/>
                  <a:pt x="22241" y="17143"/>
                  <a:pt x="21947" y="17111"/>
                </a:cubicBezTo>
                <a:close/>
                <a:moveTo>
                  <a:pt x="22920" y="17704"/>
                </a:moveTo>
                <a:cubicBezTo>
                  <a:pt x="23083" y="17921"/>
                  <a:pt x="23435" y="18192"/>
                  <a:pt x="23788" y="18247"/>
                </a:cubicBezTo>
                <a:cubicBezTo>
                  <a:pt x="23517" y="18057"/>
                  <a:pt x="23191" y="17731"/>
                  <a:pt x="22920" y="17704"/>
                </a:cubicBezTo>
                <a:close/>
                <a:moveTo>
                  <a:pt x="24385" y="18599"/>
                </a:moveTo>
                <a:cubicBezTo>
                  <a:pt x="24558" y="18748"/>
                  <a:pt x="24889" y="18986"/>
                  <a:pt x="25090" y="18986"/>
                </a:cubicBezTo>
                <a:cubicBezTo>
                  <a:pt x="25109" y="18986"/>
                  <a:pt x="25127" y="18984"/>
                  <a:pt x="25144" y="18979"/>
                </a:cubicBezTo>
                <a:cubicBezTo>
                  <a:pt x="24873" y="18843"/>
                  <a:pt x="24656" y="18599"/>
                  <a:pt x="24385" y="18599"/>
                </a:cubicBezTo>
                <a:close/>
                <a:moveTo>
                  <a:pt x="23761" y="19033"/>
                </a:moveTo>
                <a:lnTo>
                  <a:pt x="23761" y="19060"/>
                </a:lnTo>
                <a:cubicBezTo>
                  <a:pt x="23860" y="19060"/>
                  <a:pt x="23958" y="19172"/>
                  <a:pt x="24016" y="19172"/>
                </a:cubicBezTo>
                <a:cubicBezTo>
                  <a:pt x="24022" y="19172"/>
                  <a:pt x="24027" y="19171"/>
                  <a:pt x="24032" y="19169"/>
                </a:cubicBezTo>
                <a:lnTo>
                  <a:pt x="23761" y="19033"/>
                </a:lnTo>
                <a:close/>
                <a:moveTo>
                  <a:pt x="23001" y="19440"/>
                </a:moveTo>
                <a:cubicBezTo>
                  <a:pt x="23001" y="19443"/>
                  <a:pt x="23002" y="19446"/>
                  <a:pt x="23004" y="19448"/>
                </a:cubicBezTo>
                <a:lnTo>
                  <a:pt x="23004" y="19448"/>
                </a:lnTo>
                <a:lnTo>
                  <a:pt x="23001" y="19440"/>
                </a:lnTo>
                <a:close/>
                <a:moveTo>
                  <a:pt x="24385" y="19386"/>
                </a:moveTo>
                <a:lnTo>
                  <a:pt x="24412" y="19440"/>
                </a:lnTo>
                <a:lnTo>
                  <a:pt x="24520" y="19467"/>
                </a:lnTo>
                <a:lnTo>
                  <a:pt x="24385" y="19386"/>
                </a:lnTo>
                <a:close/>
                <a:moveTo>
                  <a:pt x="23110" y="19467"/>
                </a:moveTo>
                <a:lnTo>
                  <a:pt x="23110" y="19467"/>
                </a:lnTo>
                <a:cubicBezTo>
                  <a:pt x="23104" y="19474"/>
                  <a:pt x="23098" y="19480"/>
                  <a:pt x="23092" y="19486"/>
                </a:cubicBezTo>
                <a:lnTo>
                  <a:pt x="23092" y="19486"/>
                </a:lnTo>
                <a:cubicBezTo>
                  <a:pt x="23099" y="19483"/>
                  <a:pt x="23105" y="19476"/>
                  <a:pt x="23110" y="19467"/>
                </a:cubicBezTo>
                <a:close/>
                <a:moveTo>
                  <a:pt x="23004" y="19448"/>
                </a:moveTo>
                <a:lnTo>
                  <a:pt x="23038" y="19585"/>
                </a:lnTo>
                <a:lnTo>
                  <a:pt x="23038" y="19585"/>
                </a:lnTo>
                <a:cubicBezTo>
                  <a:pt x="23044" y="19555"/>
                  <a:pt x="23060" y="19522"/>
                  <a:pt x="23092" y="19486"/>
                </a:cubicBezTo>
                <a:lnTo>
                  <a:pt x="23092" y="19486"/>
                </a:lnTo>
                <a:cubicBezTo>
                  <a:pt x="23086" y="19489"/>
                  <a:pt x="23080" y="19490"/>
                  <a:pt x="23073" y="19490"/>
                </a:cubicBezTo>
                <a:cubicBezTo>
                  <a:pt x="23045" y="19490"/>
                  <a:pt x="23012" y="19467"/>
                  <a:pt x="23004" y="19448"/>
                </a:cubicBezTo>
                <a:close/>
                <a:moveTo>
                  <a:pt x="23038" y="19585"/>
                </a:moveTo>
                <a:cubicBezTo>
                  <a:pt x="23033" y="19612"/>
                  <a:pt x="23036" y="19636"/>
                  <a:pt x="23045" y="19659"/>
                </a:cubicBezTo>
                <a:lnTo>
                  <a:pt x="23045" y="19659"/>
                </a:lnTo>
                <a:cubicBezTo>
                  <a:pt x="23049" y="19659"/>
                  <a:pt x="23052" y="19658"/>
                  <a:pt x="23056" y="19657"/>
                </a:cubicBezTo>
                <a:lnTo>
                  <a:pt x="23038" y="19585"/>
                </a:lnTo>
                <a:close/>
                <a:moveTo>
                  <a:pt x="27024" y="21094"/>
                </a:moveTo>
                <a:lnTo>
                  <a:pt x="27044" y="21107"/>
                </a:lnTo>
                <a:lnTo>
                  <a:pt x="27044" y="21107"/>
                </a:lnTo>
                <a:cubicBezTo>
                  <a:pt x="27043" y="21103"/>
                  <a:pt x="27043" y="21099"/>
                  <a:pt x="27043" y="21095"/>
                </a:cubicBezTo>
                <a:cubicBezTo>
                  <a:pt x="27037" y="21095"/>
                  <a:pt x="27030" y="21094"/>
                  <a:pt x="27024" y="21094"/>
                </a:cubicBezTo>
                <a:close/>
                <a:moveTo>
                  <a:pt x="27044" y="21107"/>
                </a:moveTo>
                <a:cubicBezTo>
                  <a:pt x="27055" y="21157"/>
                  <a:pt x="27124" y="21205"/>
                  <a:pt x="27124" y="21230"/>
                </a:cubicBezTo>
                <a:cubicBezTo>
                  <a:pt x="27124" y="21203"/>
                  <a:pt x="27124" y="21203"/>
                  <a:pt x="27151" y="21176"/>
                </a:cubicBezTo>
                <a:lnTo>
                  <a:pt x="27044" y="21107"/>
                </a:lnTo>
                <a:close/>
                <a:moveTo>
                  <a:pt x="24982" y="21339"/>
                </a:moveTo>
                <a:cubicBezTo>
                  <a:pt x="24986" y="21344"/>
                  <a:pt x="24991" y="21347"/>
                  <a:pt x="24996" y="21349"/>
                </a:cubicBezTo>
                <a:lnTo>
                  <a:pt x="24996" y="21349"/>
                </a:lnTo>
                <a:lnTo>
                  <a:pt x="24982" y="21339"/>
                </a:lnTo>
                <a:close/>
                <a:moveTo>
                  <a:pt x="27233" y="21366"/>
                </a:moveTo>
                <a:lnTo>
                  <a:pt x="27179" y="21420"/>
                </a:lnTo>
                <a:lnTo>
                  <a:pt x="27287" y="21474"/>
                </a:lnTo>
                <a:cubicBezTo>
                  <a:pt x="27260" y="21447"/>
                  <a:pt x="27233" y="21420"/>
                  <a:pt x="27233" y="21366"/>
                </a:cubicBezTo>
                <a:close/>
                <a:moveTo>
                  <a:pt x="10416" y="21502"/>
                </a:moveTo>
                <a:lnTo>
                  <a:pt x="10348" y="21615"/>
                </a:lnTo>
                <a:lnTo>
                  <a:pt x="10348" y="21615"/>
                </a:lnTo>
                <a:cubicBezTo>
                  <a:pt x="10376" y="21575"/>
                  <a:pt x="10416" y="21548"/>
                  <a:pt x="10416" y="21502"/>
                </a:cubicBezTo>
                <a:close/>
                <a:moveTo>
                  <a:pt x="10348" y="21615"/>
                </a:moveTo>
                <a:cubicBezTo>
                  <a:pt x="10343" y="21622"/>
                  <a:pt x="10338" y="21629"/>
                  <a:pt x="10335" y="21637"/>
                </a:cubicBezTo>
                <a:lnTo>
                  <a:pt x="10348" y="21615"/>
                </a:lnTo>
                <a:close/>
                <a:moveTo>
                  <a:pt x="10307" y="21230"/>
                </a:moveTo>
                <a:cubicBezTo>
                  <a:pt x="10063" y="21285"/>
                  <a:pt x="10090" y="21474"/>
                  <a:pt x="10036" y="21637"/>
                </a:cubicBezTo>
                <a:cubicBezTo>
                  <a:pt x="10053" y="21642"/>
                  <a:pt x="10069" y="21644"/>
                  <a:pt x="10084" y="21644"/>
                </a:cubicBezTo>
                <a:cubicBezTo>
                  <a:pt x="10236" y="21644"/>
                  <a:pt x="10288" y="21406"/>
                  <a:pt x="10362" y="21257"/>
                </a:cubicBezTo>
                <a:lnTo>
                  <a:pt x="10307" y="21230"/>
                </a:lnTo>
                <a:close/>
                <a:moveTo>
                  <a:pt x="10335" y="21610"/>
                </a:moveTo>
                <a:cubicBezTo>
                  <a:pt x="10280" y="21691"/>
                  <a:pt x="10199" y="21719"/>
                  <a:pt x="10226" y="21773"/>
                </a:cubicBezTo>
                <a:lnTo>
                  <a:pt x="10335" y="21610"/>
                </a:lnTo>
                <a:close/>
                <a:moveTo>
                  <a:pt x="27814" y="21762"/>
                </a:moveTo>
                <a:cubicBezTo>
                  <a:pt x="27802" y="21762"/>
                  <a:pt x="27790" y="21766"/>
                  <a:pt x="27775" y="21773"/>
                </a:cubicBezTo>
                <a:lnTo>
                  <a:pt x="27911" y="21827"/>
                </a:lnTo>
                <a:cubicBezTo>
                  <a:pt x="27871" y="21787"/>
                  <a:pt x="27846" y="21762"/>
                  <a:pt x="27814" y="21762"/>
                </a:cubicBezTo>
                <a:close/>
                <a:moveTo>
                  <a:pt x="27911" y="21800"/>
                </a:moveTo>
                <a:cubicBezTo>
                  <a:pt x="27938" y="21854"/>
                  <a:pt x="27938" y="21881"/>
                  <a:pt x="27965" y="21908"/>
                </a:cubicBezTo>
                <a:lnTo>
                  <a:pt x="28047" y="21854"/>
                </a:lnTo>
                <a:lnTo>
                  <a:pt x="27911" y="21800"/>
                </a:lnTo>
                <a:close/>
                <a:moveTo>
                  <a:pt x="25171" y="21908"/>
                </a:moveTo>
                <a:cubicBezTo>
                  <a:pt x="25171" y="21936"/>
                  <a:pt x="25186" y="21957"/>
                  <a:pt x="25192" y="21974"/>
                </a:cubicBezTo>
                <a:lnTo>
                  <a:pt x="25192" y="21974"/>
                </a:lnTo>
                <a:cubicBezTo>
                  <a:pt x="25203" y="21968"/>
                  <a:pt x="25214" y="21966"/>
                  <a:pt x="25225" y="21966"/>
                </a:cubicBezTo>
                <a:cubicBezTo>
                  <a:pt x="25259" y="21966"/>
                  <a:pt x="25289" y="21990"/>
                  <a:pt x="25307" y="21990"/>
                </a:cubicBezTo>
                <a:lnTo>
                  <a:pt x="25171" y="21908"/>
                </a:lnTo>
                <a:close/>
                <a:moveTo>
                  <a:pt x="25192" y="21974"/>
                </a:moveTo>
                <a:cubicBezTo>
                  <a:pt x="25185" y="21978"/>
                  <a:pt x="25178" y="21983"/>
                  <a:pt x="25171" y="21990"/>
                </a:cubicBezTo>
                <a:cubicBezTo>
                  <a:pt x="25176" y="21996"/>
                  <a:pt x="25181" y="22002"/>
                  <a:pt x="25185" y="22008"/>
                </a:cubicBezTo>
                <a:lnTo>
                  <a:pt x="25185" y="22008"/>
                </a:lnTo>
                <a:cubicBezTo>
                  <a:pt x="25198" y="21998"/>
                  <a:pt x="25197" y="21987"/>
                  <a:pt x="25192" y="21974"/>
                </a:cubicBezTo>
                <a:close/>
                <a:moveTo>
                  <a:pt x="10769" y="21691"/>
                </a:moveTo>
                <a:lnTo>
                  <a:pt x="10434" y="22206"/>
                </a:lnTo>
                <a:lnTo>
                  <a:pt x="10434" y="22206"/>
                </a:lnTo>
                <a:cubicBezTo>
                  <a:pt x="10557" y="22038"/>
                  <a:pt x="10846" y="21974"/>
                  <a:pt x="10769" y="21691"/>
                </a:cubicBezTo>
                <a:close/>
                <a:moveTo>
                  <a:pt x="25334" y="22159"/>
                </a:moveTo>
                <a:lnTo>
                  <a:pt x="25334" y="22159"/>
                </a:lnTo>
                <a:cubicBezTo>
                  <a:pt x="25358" y="22176"/>
                  <a:pt x="25385" y="22191"/>
                  <a:pt x="25415" y="22207"/>
                </a:cubicBezTo>
                <a:cubicBezTo>
                  <a:pt x="25389" y="22191"/>
                  <a:pt x="25362" y="22175"/>
                  <a:pt x="25334" y="22159"/>
                </a:cubicBezTo>
                <a:close/>
                <a:moveTo>
                  <a:pt x="10434" y="22206"/>
                </a:moveTo>
                <a:lnTo>
                  <a:pt x="10434" y="22206"/>
                </a:lnTo>
                <a:cubicBezTo>
                  <a:pt x="10428" y="22215"/>
                  <a:pt x="10422" y="22224"/>
                  <a:pt x="10416" y="22234"/>
                </a:cubicBezTo>
                <a:lnTo>
                  <a:pt x="10434" y="22206"/>
                </a:lnTo>
                <a:close/>
                <a:moveTo>
                  <a:pt x="26039" y="22397"/>
                </a:moveTo>
                <a:lnTo>
                  <a:pt x="26175" y="22472"/>
                </a:lnTo>
                <a:lnTo>
                  <a:pt x="26175" y="22472"/>
                </a:lnTo>
                <a:cubicBezTo>
                  <a:pt x="26169" y="22424"/>
                  <a:pt x="26091" y="22423"/>
                  <a:pt x="26039" y="22397"/>
                </a:cubicBezTo>
                <a:close/>
                <a:moveTo>
                  <a:pt x="29131" y="22532"/>
                </a:moveTo>
                <a:lnTo>
                  <a:pt x="29131" y="22586"/>
                </a:lnTo>
                <a:lnTo>
                  <a:pt x="29213" y="22586"/>
                </a:lnTo>
                <a:lnTo>
                  <a:pt x="29131" y="22532"/>
                </a:lnTo>
                <a:close/>
                <a:moveTo>
                  <a:pt x="9629" y="22153"/>
                </a:moveTo>
                <a:lnTo>
                  <a:pt x="9575" y="22180"/>
                </a:lnTo>
                <a:cubicBezTo>
                  <a:pt x="9277" y="22451"/>
                  <a:pt x="9087" y="22668"/>
                  <a:pt x="8978" y="22966"/>
                </a:cubicBezTo>
                <a:cubicBezTo>
                  <a:pt x="9223" y="22722"/>
                  <a:pt x="9548" y="22451"/>
                  <a:pt x="9629" y="22153"/>
                </a:cubicBezTo>
                <a:close/>
                <a:moveTo>
                  <a:pt x="27640" y="22966"/>
                </a:moveTo>
                <a:lnTo>
                  <a:pt x="27667" y="23048"/>
                </a:lnTo>
                <a:lnTo>
                  <a:pt x="27802" y="23102"/>
                </a:lnTo>
                <a:lnTo>
                  <a:pt x="27640" y="22966"/>
                </a:lnTo>
                <a:close/>
                <a:moveTo>
                  <a:pt x="25524" y="22261"/>
                </a:moveTo>
                <a:lnTo>
                  <a:pt x="25524" y="22261"/>
                </a:lnTo>
                <a:cubicBezTo>
                  <a:pt x="26036" y="22557"/>
                  <a:pt x="26495" y="22854"/>
                  <a:pt x="27192" y="23204"/>
                </a:cubicBezTo>
                <a:lnTo>
                  <a:pt x="27192" y="23204"/>
                </a:lnTo>
                <a:cubicBezTo>
                  <a:pt x="27160" y="23176"/>
                  <a:pt x="27108" y="23075"/>
                  <a:pt x="27179" y="23075"/>
                </a:cubicBezTo>
                <a:lnTo>
                  <a:pt x="26989" y="22858"/>
                </a:lnTo>
                <a:cubicBezTo>
                  <a:pt x="27151" y="22803"/>
                  <a:pt x="26989" y="22586"/>
                  <a:pt x="27179" y="22478"/>
                </a:cubicBezTo>
                <a:cubicBezTo>
                  <a:pt x="27147" y="22447"/>
                  <a:pt x="27121" y="22434"/>
                  <a:pt x="27097" y="22434"/>
                </a:cubicBezTo>
                <a:cubicBezTo>
                  <a:pt x="27016" y="22434"/>
                  <a:pt x="26970" y="22581"/>
                  <a:pt x="26869" y="22581"/>
                </a:cubicBezTo>
                <a:cubicBezTo>
                  <a:pt x="26848" y="22581"/>
                  <a:pt x="26825" y="22574"/>
                  <a:pt x="26799" y="22559"/>
                </a:cubicBezTo>
                <a:lnTo>
                  <a:pt x="26799" y="22559"/>
                </a:lnTo>
                <a:cubicBezTo>
                  <a:pt x="26853" y="22668"/>
                  <a:pt x="27016" y="22695"/>
                  <a:pt x="26989" y="22803"/>
                </a:cubicBezTo>
                <a:cubicBezTo>
                  <a:pt x="26934" y="22803"/>
                  <a:pt x="26904" y="22816"/>
                  <a:pt x="26866" y="22816"/>
                </a:cubicBezTo>
                <a:cubicBezTo>
                  <a:pt x="26847" y="22816"/>
                  <a:pt x="26826" y="22813"/>
                  <a:pt x="26799" y="22803"/>
                </a:cubicBezTo>
                <a:lnTo>
                  <a:pt x="26799" y="22803"/>
                </a:lnTo>
                <a:cubicBezTo>
                  <a:pt x="26853" y="22831"/>
                  <a:pt x="26880" y="22858"/>
                  <a:pt x="26907" y="22939"/>
                </a:cubicBezTo>
                <a:cubicBezTo>
                  <a:pt x="26690" y="22858"/>
                  <a:pt x="26338" y="22695"/>
                  <a:pt x="26229" y="22559"/>
                </a:cubicBezTo>
                <a:lnTo>
                  <a:pt x="26283" y="22532"/>
                </a:lnTo>
                <a:lnTo>
                  <a:pt x="26175" y="22472"/>
                </a:lnTo>
                <a:lnTo>
                  <a:pt x="26175" y="22472"/>
                </a:lnTo>
                <a:cubicBezTo>
                  <a:pt x="26175" y="22474"/>
                  <a:pt x="26175" y="22476"/>
                  <a:pt x="26175" y="22478"/>
                </a:cubicBezTo>
                <a:lnTo>
                  <a:pt x="26066" y="22532"/>
                </a:lnTo>
                <a:cubicBezTo>
                  <a:pt x="25931" y="22397"/>
                  <a:pt x="25741" y="22315"/>
                  <a:pt x="25524" y="22261"/>
                </a:cubicBezTo>
                <a:close/>
                <a:moveTo>
                  <a:pt x="27192" y="23204"/>
                </a:moveTo>
                <a:cubicBezTo>
                  <a:pt x="27197" y="23208"/>
                  <a:pt x="27202" y="23210"/>
                  <a:pt x="27206" y="23210"/>
                </a:cubicBezTo>
                <a:cubicBezTo>
                  <a:pt x="27201" y="23208"/>
                  <a:pt x="27197" y="23206"/>
                  <a:pt x="27192" y="23204"/>
                </a:cubicBezTo>
                <a:close/>
                <a:moveTo>
                  <a:pt x="26636" y="23265"/>
                </a:moveTo>
                <a:lnTo>
                  <a:pt x="26636" y="23319"/>
                </a:lnTo>
                <a:lnTo>
                  <a:pt x="26826" y="23373"/>
                </a:lnTo>
                <a:lnTo>
                  <a:pt x="26636" y="23265"/>
                </a:lnTo>
                <a:close/>
                <a:moveTo>
                  <a:pt x="22893" y="23156"/>
                </a:moveTo>
                <a:lnTo>
                  <a:pt x="22812" y="23265"/>
                </a:lnTo>
                <a:cubicBezTo>
                  <a:pt x="22830" y="23337"/>
                  <a:pt x="22932" y="23409"/>
                  <a:pt x="23015" y="23409"/>
                </a:cubicBezTo>
                <a:cubicBezTo>
                  <a:pt x="23056" y="23409"/>
                  <a:pt x="23092" y="23391"/>
                  <a:pt x="23110" y="23346"/>
                </a:cubicBezTo>
                <a:lnTo>
                  <a:pt x="22893" y="23156"/>
                </a:lnTo>
                <a:close/>
                <a:moveTo>
                  <a:pt x="26555" y="23373"/>
                </a:moveTo>
                <a:cubicBezTo>
                  <a:pt x="26500" y="23373"/>
                  <a:pt x="26473" y="23373"/>
                  <a:pt x="26473" y="23400"/>
                </a:cubicBezTo>
                <a:cubicBezTo>
                  <a:pt x="26473" y="23454"/>
                  <a:pt x="26473" y="23482"/>
                  <a:pt x="26500" y="23482"/>
                </a:cubicBezTo>
                <a:lnTo>
                  <a:pt x="26555" y="23373"/>
                </a:lnTo>
                <a:close/>
                <a:moveTo>
                  <a:pt x="3011" y="23183"/>
                </a:moveTo>
                <a:cubicBezTo>
                  <a:pt x="2903" y="23237"/>
                  <a:pt x="2794" y="23482"/>
                  <a:pt x="2903" y="23509"/>
                </a:cubicBezTo>
                <a:lnTo>
                  <a:pt x="3120" y="23237"/>
                </a:lnTo>
                <a:lnTo>
                  <a:pt x="3011" y="23183"/>
                </a:lnTo>
                <a:close/>
                <a:moveTo>
                  <a:pt x="27992" y="22478"/>
                </a:moveTo>
                <a:lnTo>
                  <a:pt x="27938" y="22586"/>
                </a:lnTo>
                <a:cubicBezTo>
                  <a:pt x="27971" y="22611"/>
                  <a:pt x="28008" y="22616"/>
                  <a:pt x="28043" y="22616"/>
                </a:cubicBezTo>
                <a:cubicBezTo>
                  <a:pt x="28066" y="22616"/>
                  <a:pt x="28089" y="22614"/>
                  <a:pt x="28108" y="22614"/>
                </a:cubicBezTo>
                <a:cubicBezTo>
                  <a:pt x="28155" y="22614"/>
                  <a:pt x="28182" y="22627"/>
                  <a:pt x="28155" y="22722"/>
                </a:cubicBezTo>
                <a:cubicBezTo>
                  <a:pt x="28508" y="23020"/>
                  <a:pt x="29023" y="23346"/>
                  <a:pt x="29457" y="23563"/>
                </a:cubicBezTo>
                <a:lnTo>
                  <a:pt x="29565" y="23536"/>
                </a:lnTo>
                <a:cubicBezTo>
                  <a:pt x="29023" y="23156"/>
                  <a:pt x="28589" y="22722"/>
                  <a:pt x="27992" y="22478"/>
                </a:cubicBezTo>
                <a:close/>
                <a:moveTo>
                  <a:pt x="26880" y="23590"/>
                </a:moveTo>
                <a:lnTo>
                  <a:pt x="26853" y="23644"/>
                </a:lnTo>
                <a:cubicBezTo>
                  <a:pt x="26867" y="23658"/>
                  <a:pt x="26894" y="23665"/>
                  <a:pt x="26924" y="23665"/>
                </a:cubicBezTo>
                <a:cubicBezTo>
                  <a:pt x="26955" y="23665"/>
                  <a:pt x="26989" y="23658"/>
                  <a:pt x="27016" y="23644"/>
                </a:cubicBezTo>
                <a:lnTo>
                  <a:pt x="26880" y="23590"/>
                </a:lnTo>
                <a:close/>
                <a:moveTo>
                  <a:pt x="28942" y="23644"/>
                </a:moveTo>
                <a:cubicBezTo>
                  <a:pt x="28942" y="23644"/>
                  <a:pt x="29094" y="23727"/>
                  <a:pt x="29284" y="23837"/>
                </a:cubicBezTo>
                <a:lnTo>
                  <a:pt x="29284" y="23837"/>
                </a:lnTo>
                <a:cubicBezTo>
                  <a:pt x="29093" y="23720"/>
                  <a:pt x="28942" y="23644"/>
                  <a:pt x="28942" y="23644"/>
                </a:cubicBezTo>
                <a:close/>
                <a:moveTo>
                  <a:pt x="24792" y="23617"/>
                </a:moveTo>
                <a:lnTo>
                  <a:pt x="24792" y="23617"/>
                </a:lnTo>
                <a:cubicBezTo>
                  <a:pt x="24819" y="23888"/>
                  <a:pt x="25198" y="23888"/>
                  <a:pt x="25388" y="23943"/>
                </a:cubicBezTo>
                <a:cubicBezTo>
                  <a:pt x="25198" y="23834"/>
                  <a:pt x="24982" y="23807"/>
                  <a:pt x="24792" y="23617"/>
                </a:cubicBezTo>
                <a:close/>
                <a:moveTo>
                  <a:pt x="9358" y="23753"/>
                </a:moveTo>
                <a:lnTo>
                  <a:pt x="9114" y="24078"/>
                </a:lnTo>
                <a:cubicBezTo>
                  <a:pt x="9223" y="23997"/>
                  <a:pt x="9412" y="23916"/>
                  <a:pt x="9385" y="23753"/>
                </a:cubicBezTo>
                <a:close/>
                <a:moveTo>
                  <a:pt x="26066" y="23617"/>
                </a:moveTo>
                <a:cubicBezTo>
                  <a:pt x="26046" y="23718"/>
                  <a:pt x="25952" y="23774"/>
                  <a:pt x="25827" y="23774"/>
                </a:cubicBezTo>
                <a:cubicBezTo>
                  <a:pt x="25783" y="23774"/>
                  <a:pt x="25736" y="23767"/>
                  <a:pt x="25687" y="23753"/>
                </a:cubicBezTo>
                <a:lnTo>
                  <a:pt x="25687" y="23753"/>
                </a:lnTo>
                <a:cubicBezTo>
                  <a:pt x="25872" y="23918"/>
                  <a:pt x="26137" y="23989"/>
                  <a:pt x="26384" y="24085"/>
                </a:cubicBezTo>
                <a:lnTo>
                  <a:pt x="26384" y="24085"/>
                </a:lnTo>
                <a:cubicBezTo>
                  <a:pt x="26215" y="23983"/>
                  <a:pt x="26048" y="23818"/>
                  <a:pt x="26066" y="23617"/>
                </a:cubicBezTo>
                <a:close/>
                <a:moveTo>
                  <a:pt x="8843" y="23210"/>
                </a:moveTo>
                <a:cubicBezTo>
                  <a:pt x="8599" y="23373"/>
                  <a:pt x="8273" y="23753"/>
                  <a:pt x="8165" y="24160"/>
                </a:cubicBezTo>
                <a:cubicBezTo>
                  <a:pt x="8409" y="23861"/>
                  <a:pt x="8734" y="23509"/>
                  <a:pt x="8843" y="23210"/>
                </a:cubicBezTo>
                <a:close/>
                <a:moveTo>
                  <a:pt x="29728" y="23644"/>
                </a:moveTo>
                <a:cubicBezTo>
                  <a:pt x="29728" y="23982"/>
                  <a:pt x="30201" y="23996"/>
                  <a:pt x="30455" y="24164"/>
                </a:cubicBezTo>
                <a:lnTo>
                  <a:pt x="30455" y="24164"/>
                </a:lnTo>
                <a:cubicBezTo>
                  <a:pt x="30393" y="24119"/>
                  <a:pt x="30251" y="24018"/>
                  <a:pt x="30108" y="23916"/>
                </a:cubicBezTo>
                <a:cubicBezTo>
                  <a:pt x="29945" y="23780"/>
                  <a:pt x="29728" y="23644"/>
                  <a:pt x="29728" y="23644"/>
                </a:cubicBezTo>
                <a:close/>
                <a:moveTo>
                  <a:pt x="26384" y="24085"/>
                </a:moveTo>
                <a:cubicBezTo>
                  <a:pt x="26465" y="24134"/>
                  <a:pt x="26547" y="24169"/>
                  <a:pt x="26609" y="24187"/>
                </a:cubicBezTo>
                <a:cubicBezTo>
                  <a:pt x="26538" y="24148"/>
                  <a:pt x="26461" y="24115"/>
                  <a:pt x="26384" y="24085"/>
                </a:cubicBezTo>
                <a:close/>
                <a:moveTo>
                  <a:pt x="30455" y="24164"/>
                </a:moveTo>
                <a:lnTo>
                  <a:pt x="30455" y="24164"/>
                </a:lnTo>
                <a:cubicBezTo>
                  <a:pt x="30476" y="24178"/>
                  <a:pt x="30488" y="24187"/>
                  <a:pt x="30488" y="24187"/>
                </a:cubicBezTo>
                <a:cubicBezTo>
                  <a:pt x="30477" y="24179"/>
                  <a:pt x="30467" y="24171"/>
                  <a:pt x="30455" y="24164"/>
                </a:cubicBezTo>
                <a:close/>
                <a:moveTo>
                  <a:pt x="7351" y="24078"/>
                </a:moveTo>
                <a:cubicBezTo>
                  <a:pt x="7342" y="24116"/>
                  <a:pt x="7322" y="24157"/>
                  <a:pt x="7301" y="24198"/>
                </a:cubicBezTo>
                <a:lnTo>
                  <a:pt x="7301" y="24198"/>
                </a:lnTo>
                <a:lnTo>
                  <a:pt x="7351" y="24078"/>
                </a:lnTo>
                <a:close/>
                <a:moveTo>
                  <a:pt x="27859" y="23563"/>
                </a:moveTo>
                <a:cubicBezTo>
                  <a:pt x="27826" y="23563"/>
                  <a:pt x="27798" y="23579"/>
                  <a:pt x="27775" y="23617"/>
                </a:cubicBezTo>
                <a:cubicBezTo>
                  <a:pt x="27938" y="23726"/>
                  <a:pt x="28101" y="23834"/>
                  <a:pt x="28318" y="23943"/>
                </a:cubicBezTo>
                <a:cubicBezTo>
                  <a:pt x="28480" y="24051"/>
                  <a:pt x="28670" y="24187"/>
                  <a:pt x="28887" y="24268"/>
                </a:cubicBezTo>
                <a:lnTo>
                  <a:pt x="28752" y="24078"/>
                </a:lnTo>
                <a:lnTo>
                  <a:pt x="28779" y="24078"/>
                </a:lnTo>
                <a:cubicBezTo>
                  <a:pt x="28725" y="23997"/>
                  <a:pt x="28589" y="23997"/>
                  <a:pt x="28589" y="23861"/>
                </a:cubicBezTo>
                <a:lnTo>
                  <a:pt x="28670" y="23807"/>
                </a:lnTo>
                <a:cubicBezTo>
                  <a:pt x="28620" y="23782"/>
                  <a:pt x="28640" y="23641"/>
                  <a:pt x="28557" y="23641"/>
                </a:cubicBezTo>
                <a:cubicBezTo>
                  <a:pt x="28551" y="23641"/>
                  <a:pt x="28543" y="23642"/>
                  <a:pt x="28535" y="23644"/>
                </a:cubicBezTo>
                <a:lnTo>
                  <a:pt x="28508" y="23726"/>
                </a:lnTo>
                <a:cubicBezTo>
                  <a:pt x="28477" y="23837"/>
                  <a:pt x="28430" y="23878"/>
                  <a:pt x="28375" y="23878"/>
                </a:cubicBezTo>
                <a:cubicBezTo>
                  <a:pt x="28222" y="23878"/>
                  <a:pt x="28002" y="23563"/>
                  <a:pt x="27859" y="23563"/>
                </a:cubicBezTo>
                <a:close/>
                <a:moveTo>
                  <a:pt x="29284" y="23837"/>
                </a:moveTo>
                <a:lnTo>
                  <a:pt x="29284" y="23837"/>
                </a:lnTo>
                <a:cubicBezTo>
                  <a:pt x="29373" y="23891"/>
                  <a:pt x="29470" y="23955"/>
                  <a:pt x="29565" y="24024"/>
                </a:cubicBezTo>
                <a:cubicBezTo>
                  <a:pt x="29891" y="24214"/>
                  <a:pt x="30216" y="24404"/>
                  <a:pt x="30216" y="24404"/>
                </a:cubicBezTo>
                <a:lnTo>
                  <a:pt x="30244" y="24404"/>
                </a:lnTo>
                <a:cubicBezTo>
                  <a:pt x="30244" y="24404"/>
                  <a:pt x="29945" y="24187"/>
                  <a:pt x="29593" y="24024"/>
                </a:cubicBezTo>
                <a:cubicBezTo>
                  <a:pt x="29490" y="23959"/>
                  <a:pt x="29382" y="23894"/>
                  <a:pt x="29284" y="23837"/>
                </a:cubicBezTo>
                <a:close/>
                <a:moveTo>
                  <a:pt x="23327" y="23400"/>
                </a:moveTo>
                <a:lnTo>
                  <a:pt x="23246" y="23454"/>
                </a:lnTo>
                <a:lnTo>
                  <a:pt x="23463" y="23563"/>
                </a:lnTo>
                <a:cubicBezTo>
                  <a:pt x="23652" y="23834"/>
                  <a:pt x="24195" y="23753"/>
                  <a:pt x="24412" y="24024"/>
                </a:cubicBezTo>
                <a:lnTo>
                  <a:pt x="24412" y="24051"/>
                </a:lnTo>
                <a:cubicBezTo>
                  <a:pt x="24846" y="24160"/>
                  <a:pt x="25117" y="24485"/>
                  <a:pt x="25632" y="24594"/>
                </a:cubicBezTo>
                <a:cubicBezTo>
                  <a:pt x="24927" y="24133"/>
                  <a:pt x="24114" y="23671"/>
                  <a:pt x="23327" y="23400"/>
                </a:cubicBezTo>
                <a:close/>
                <a:moveTo>
                  <a:pt x="28074" y="24322"/>
                </a:moveTo>
                <a:lnTo>
                  <a:pt x="28128" y="24485"/>
                </a:lnTo>
                <a:lnTo>
                  <a:pt x="27965" y="24485"/>
                </a:lnTo>
                <a:lnTo>
                  <a:pt x="28047" y="24621"/>
                </a:lnTo>
                <a:cubicBezTo>
                  <a:pt x="28014" y="24646"/>
                  <a:pt x="27983" y="24655"/>
                  <a:pt x="27955" y="24655"/>
                </a:cubicBezTo>
                <a:cubicBezTo>
                  <a:pt x="27891" y="24655"/>
                  <a:pt x="27840" y="24604"/>
                  <a:pt x="27802" y="24567"/>
                </a:cubicBezTo>
                <a:lnTo>
                  <a:pt x="27802" y="24567"/>
                </a:lnTo>
                <a:cubicBezTo>
                  <a:pt x="27847" y="24673"/>
                  <a:pt x="27897" y="24704"/>
                  <a:pt x="27952" y="24704"/>
                </a:cubicBezTo>
                <a:cubicBezTo>
                  <a:pt x="28028" y="24704"/>
                  <a:pt x="28113" y="24646"/>
                  <a:pt x="28205" y="24646"/>
                </a:cubicBezTo>
                <a:cubicBezTo>
                  <a:pt x="28250" y="24646"/>
                  <a:pt x="28297" y="24660"/>
                  <a:pt x="28345" y="24702"/>
                </a:cubicBezTo>
                <a:lnTo>
                  <a:pt x="28209" y="24512"/>
                </a:lnTo>
                <a:cubicBezTo>
                  <a:pt x="28226" y="24505"/>
                  <a:pt x="28243" y="24502"/>
                  <a:pt x="28261" y="24502"/>
                </a:cubicBezTo>
                <a:cubicBezTo>
                  <a:pt x="28392" y="24502"/>
                  <a:pt x="28547" y="24673"/>
                  <a:pt x="28643" y="24673"/>
                </a:cubicBezTo>
                <a:cubicBezTo>
                  <a:pt x="28681" y="24673"/>
                  <a:pt x="28710" y="24645"/>
                  <a:pt x="28725" y="24567"/>
                </a:cubicBezTo>
                <a:cubicBezTo>
                  <a:pt x="28589" y="24322"/>
                  <a:pt x="28209" y="24322"/>
                  <a:pt x="28074" y="24322"/>
                </a:cubicBezTo>
                <a:close/>
                <a:moveTo>
                  <a:pt x="24597" y="24585"/>
                </a:moveTo>
                <a:cubicBezTo>
                  <a:pt x="24556" y="24585"/>
                  <a:pt x="24511" y="24598"/>
                  <a:pt x="24466" y="24621"/>
                </a:cubicBezTo>
                <a:cubicBezTo>
                  <a:pt x="24466" y="24702"/>
                  <a:pt x="24548" y="24702"/>
                  <a:pt x="24575" y="24729"/>
                </a:cubicBezTo>
                <a:cubicBezTo>
                  <a:pt x="24607" y="24729"/>
                  <a:pt x="24640" y="24734"/>
                  <a:pt x="24667" y="24734"/>
                </a:cubicBezTo>
                <a:cubicBezTo>
                  <a:pt x="24708" y="24734"/>
                  <a:pt x="24737" y="24724"/>
                  <a:pt x="24737" y="24675"/>
                </a:cubicBezTo>
                <a:cubicBezTo>
                  <a:pt x="24706" y="24611"/>
                  <a:pt x="24655" y="24585"/>
                  <a:pt x="24597" y="24585"/>
                </a:cubicBezTo>
                <a:close/>
                <a:moveTo>
                  <a:pt x="25793" y="24672"/>
                </a:moveTo>
                <a:cubicBezTo>
                  <a:pt x="25773" y="24672"/>
                  <a:pt x="25755" y="24681"/>
                  <a:pt x="25741" y="24702"/>
                </a:cubicBezTo>
                <a:cubicBezTo>
                  <a:pt x="25760" y="24740"/>
                  <a:pt x="25830" y="24803"/>
                  <a:pt x="25890" y="24803"/>
                </a:cubicBezTo>
                <a:cubicBezTo>
                  <a:pt x="25916" y="24803"/>
                  <a:pt x="25941" y="24790"/>
                  <a:pt x="25958" y="24756"/>
                </a:cubicBezTo>
                <a:cubicBezTo>
                  <a:pt x="25918" y="24736"/>
                  <a:pt x="25849" y="24672"/>
                  <a:pt x="25793" y="24672"/>
                </a:cubicBezTo>
                <a:close/>
                <a:moveTo>
                  <a:pt x="25334" y="24756"/>
                </a:moveTo>
                <a:lnTo>
                  <a:pt x="25226" y="24865"/>
                </a:lnTo>
                <a:cubicBezTo>
                  <a:pt x="25226" y="24892"/>
                  <a:pt x="25253" y="24919"/>
                  <a:pt x="25226" y="24919"/>
                </a:cubicBezTo>
                <a:cubicBezTo>
                  <a:pt x="25243" y="24928"/>
                  <a:pt x="25258" y="24932"/>
                  <a:pt x="25271" y="24932"/>
                </a:cubicBezTo>
                <a:cubicBezTo>
                  <a:pt x="25341" y="24932"/>
                  <a:pt x="25357" y="24825"/>
                  <a:pt x="25334" y="24756"/>
                </a:cubicBezTo>
                <a:close/>
                <a:moveTo>
                  <a:pt x="29061" y="24752"/>
                </a:moveTo>
                <a:cubicBezTo>
                  <a:pt x="29023" y="24752"/>
                  <a:pt x="29020" y="24841"/>
                  <a:pt x="28996" y="24865"/>
                </a:cubicBezTo>
                <a:cubicBezTo>
                  <a:pt x="28996" y="24922"/>
                  <a:pt x="29025" y="24945"/>
                  <a:pt x="29058" y="24945"/>
                </a:cubicBezTo>
                <a:cubicBezTo>
                  <a:pt x="29104" y="24945"/>
                  <a:pt x="29159" y="24901"/>
                  <a:pt x="29159" y="24838"/>
                </a:cubicBezTo>
                <a:cubicBezTo>
                  <a:pt x="29186" y="24811"/>
                  <a:pt x="29131" y="24811"/>
                  <a:pt x="29077" y="24756"/>
                </a:cubicBezTo>
                <a:cubicBezTo>
                  <a:pt x="29071" y="24753"/>
                  <a:pt x="29066" y="24752"/>
                  <a:pt x="29061" y="24752"/>
                </a:cubicBezTo>
                <a:close/>
                <a:moveTo>
                  <a:pt x="29484" y="24485"/>
                </a:moveTo>
                <a:lnTo>
                  <a:pt x="29484" y="24485"/>
                </a:lnTo>
                <a:cubicBezTo>
                  <a:pt x="29565" y="24702"/>
                  <a:pt x="30135" y="24973"/>
                  <a:pt x="30488" y="25163"/>
                </a:cubicBezTo>
                <a:lnTo>
                  <a:pt x="30515" y="25136"/>
                </a:lnTo>
                <a:cubicBezTo>
                  <a:pt x="30515" y="25136"/>
                  <a:pt x="30271" y="24973"/>
                  <a:pt x="29999" y="24838"/>
                </a:cubicBezTo>
                <a:cubicBezTo>
                  <a:pt x="29755" y="24675"/>
                  <a:pt x="29484" y="24485"/>
                  <a:pt x="29484" y="24485"/>
                </a:cubicBezTo>
                <a:close/>
                <a:moveTo>
                  <a:pt x="28860" y="25190"/>
                </a:moveTo>
                <a:cubicBezTo>
                  <a:pt x="28862" y="25193"/>
                  <a:pt x="28863" y="25196"/>
                  <a:pt x="28865" y="25198"/>
                </a:cubicBezTo>
                <a:lnTo>
                  <a:pt x="28865" y="25198"/>
                </a:lnTo>
                <a:lnTo>
                  <a:pt x="28860" y="25190"/>
                </a:lnTo>
                <a:close/>
                <a:moveTo>
                  <a:pt x="29644" y="25104"/>
                </a:moveTo>
                <a:cubicBezTo>
                  <a:pt x="29592" y="25104"/>
                  <a:pt x="29589" y="25167"/>
                  <a:pt x="29565" y="25190"/>
                </a:cubicBezTo>
                <a:cubicBezTo>
                  <a:pt x="29594" y="25226"/>
                  <a:pt x="29615" y="25239"/>
                  <a:pt x="29632" y="25239"/>
                </a:cubicBezTo>
                <a:cubicBezTo>
                  <a:pt x="29678" y="25239"/>
                  <a:pt x="29688" y="25136"/>
                  <a:pt x="29728" y="25136"/>
                </a:cubicBezTo>
                <a:lnTo>
                  <a:pt x="29674" y="25109"/>
                </a:lnTo>
                <a:cubicBezTo>
                  <a:pt x="29663" y="25105"/>
                  <a:pt x="29653" y="25104"/>
                  <a:pt x="29644" y="25104"/>
                </a:cubicBezTo>
                <a:close/>
                <a:moveTo>
                  <a:pt x="28865" y="25198"/>
                </a:moveTo>
                <a:lnTo>
                  <a:pt x="28914" y="25272"/>
                </a:lnTo>
                <a:cubicBezTo>
                  <a:pt x="28955" y="25218"/>
                  <a:pt x="28948" y="25211"/>
                  <a:pt x="28928" y="25211"/>
                </a:cubicBezTo>
                <a:cubicBezTo>
                  <a:pt x="28921" y="25211"/>
                  <a:pt x="28913" y="25211"/>
                  <a:pt x="28904" y="25211"/>
                </a:cubicBezTo>
                <a:cubicBezTo>
                  <a:pt x="28890" y="25211"/>
                  <a:pt x="28875" y="25209"/>
                  <a:pt x="28865" y="25198"/>
                </a:cubicBezTo>
                <a:close/>
                <a:moveTo>
                  <a:pt x="26555" y="25109"/>
                </a:moveTo>
                <a:cubicBezTo>
                  <a:pt x="26717" y="25163"/>
                  <a:pt x="26826" y="25272"/>
                  <a:pt x="26962" y="25380"/>
                </a:cubicBezTo>
                <a:lnTo>
                  <a:pt x="26989" y="25299"/>
                </a:lnTo>
                <a:cubicBezTo>
                  <a:pt x="26880" y="25245"/>
                  <a:pt x="26690" y="25109"/>
                  <a:pt x="26555" y="25109"/>
                </a:cubicBezTo>
                <a:close/>
                <a:moveTo>
                  <a:pt x="26004" y="25265"/>
                </a:moveTo>
                <a:cubicBezTo>
                  <a:pt x="25987" y="25265"/>
                  <a:pt x="25972" y="25267"/>
                  <a:pt x="25958" y="25272"/>
                </a:cubicBezTo>
                <a:cubicBezTo>
                  <a:pt x="25958" y="25380"/>
                  <a:pt x="26094" y="25380"/>
                  <a:pt x="26148" y="25407"/>
                </a:cubicBezTo>
                <a:cubicBezTo>
                  <a:pt x="26170" y="25317"/>
                  <a:pt x="26081" y="25265"/>
                  <a:pt x="26004" y="25265"/>
                </a:cubicBezTo>
                <a:close/>
                <a:moveTo>
                  <a:pt x="1492" y="25109"/>
                </a:moveTo>
                <a:cubicBezTo>
                  <a:pt x="1411" y="25109"/>
                  <a:pt x="1411" y="25218"/>
                  <a:pt x="1384" y="25245"/>
                </a:cubicBezTo>
                <a:cubicBezTo>
                  <a:pt x="1384" y="25353"/>
                  <a:pt x="1329" y="25407"/>
                  <a:pt x="1465" y="25434"/>
                </a:cubicBezTo>
                <a:cubicBezTo>
                  <a:pt x="1546" y="25299"/>
                  <a:pt x="1546" y="25245"/>
                  <a:pt x="1492" y="25109"/>
                </a:cubicBezTo>
                <a:close/>
                <a:moveTo>
                  <a:pt x="4611" y="25434"/>
                </a:moveTo>
                <a:cubicBezTo>
                  <a:pt x="4607" y="25439"/>
                  <a:pt x="4604" y="25442"/>
                  <a:pt x="4601" y="25446"/>
                </a:cubicBezTo>
                <a:lnTo>
                  <a:pt x="4601" y="25446"/>
                </a:lnTo>
                <a:lnTo>
                  <a:pt x="4611" y="25434"/>
                </a:lnTo>
                <a:close/>
                <a:moveTo>
                  <a:pt x="7785" y="24756"/>
                </a:moveTo>
                <a:lnTo>
                  <a:pt x="7785" y="24756"/>
                </a:lnTo>
                <a:cubicBezTo>
                  <a:pt x="7568" y="24973"/>
                  <a:pt x="7242" y="25353"/>
                  <a:pt x="7324" y="25570"/>
                </a:cubicBezTo>
                <a:cubicBezTo>
                  <a:pt x="7459" y="25299"/>
                  <a:pt x="7731" y="25028"/>
                  <a:pt x="7785" y="24756"/>
                </a:cubicBezTo>
                <a:close/>
                <a:moveTo>
                  <a:pt x="3997" y="25678"/>
                </a:moveTo>
                <a:lnTo>
                  <a:pt x="3961" y="25787"/>
                </a:lnTo>
                <a:cubicBezTo>
                  <a:pt x="3983" y="25764"/>
                  <a:pt x="4006" y="25723"/>
                  <a:pt x="3997" y="25678"/>
                </a:cubicBezTo>
                <a:close/>
                <a:moveTo>
                  <a:pt x="27151" y="25760"/>
                </a:moveTo>
                <a:lnTo>
                  <a:pt x="27097" y="25868"/>
                </a:lnTo>
                <a:lnTo>
                  <a:pt x="27260" y="25977"/>
                </a:lnTo>
                <a:lnTo>
                  <a:pt x="27260" y="25977"/>
                </a:lnTo>
                <a:lnTo>
                  <a:pt x="27151" y="25760"/>
                </a:lnTo>
                <a:close/>
                <a:moveTo>
                  <a:pt x="2496" y="25380"/>
                </a:moveTo>
                <a:lnTo>
                  <a:pt x="2496" y="25380"/>
                </a:lnTo>
                <a:cubicBezTo>
                  <a:pt x="2225" y="25434"/>
                  <a:pt x="2197" y="25814"/>
                  <a:pt x="2143" y="26058"/>
                </a:cubicBezTo>
                <a:cubicBezTo>
                  <a:pt x="2252" y="25814"/>
                  <a:pt x="2306" y="25570"/>
                  <a:pt x="2496" y="25380"/>
                </a:cubicBezTo>
                <a:close/>
                <a:moveTo>
                  <a:pt x="1194" y="25977"/>
                </a:moveTo>
                <a:cubicBezTo>
                  <a:pt x="1147" y="25977"/>
                  <a:pt x="1121" y="26037"/>
                  <a:pt x="1114" y="26037"/>
                </a:cubicBezTo>
                <a:cubicBezTo>
                  <a:pt x="1113" y="26037"/>
                  <a:pt x="1112" y="26035"/>
                  <a:pt x="1112" y="26031"/>
                </a:cubicBezTo>
                <a:lnTo>
                  <a:pt x="1112" y="26031"/>
                </a:lnTo>
                <a:cubicBezTo>
                  <a:pt x="1058" y="26113"/>
                  <a:pt x="1194" y="26113"/>
                  <a:pt x="1248" y="26113"/>
                </a:cubicBezTo>
                <a:lnTo>
                  <a:pt x="1194" y="25977"/>
                </a:lnTo>
                <a:close/>
                <a:moveTo>
                  <a:pt x="30840" y="25434"/>
                </a:moveTo>
                <a:lnTo>
                  <a:pt x="30840" y="25434"/>
                </a:lnTo>
                <a:cubicBezTo>
                  <a:pt x="31112" y="25706"/>
                  <a:pt x="31491" y="25950"/>
                  <a:pt x="31871" y="26167"/>
                </a:cubicBezTo>
                <a:cubicBezTo>
                  <a:pt x="31871" y="26113"/>
                  <a:pt x="31600" y="25950"/>
                  <a:pt x="31356" y="25787"/>
                </a:cubicBezTo>
                <a:cubicBezTo>
                  <a:pt x="31220" y="25679"/>
                  <a:pt x="31112" y="25624"/>
                  <a:pt x="31030" y="25543"/>
                </a:cubicBezTo>
                <a:cubicBezTo>
                  <a:pt x="30922" y="25489"/>
                  <a:pt x="30840" y="25435"/>
                  <a:pt x="30840" y="25434"/>
                </a:cubicBezTo>
                <a:close/>
                <a:moveTo>
                  <a:pt x="2821" y="23644"/>
                </a:moveTo>
                <a:lnTo>
                  <a:pt x="2631" y="23888"/>
                </a:lnTo>
                <a:cubicBezTo>
                  <a:pt x="2333" y="24160"/>
                  <a:pt x="2414" y="24702"/>
                  <a:pt x="2089" y="24973"/>
                </a:cubicBezTo>
                <a:lnTo>
                  <a:pt x="2062" y="24973"/>
                </a:lnTo>
                <a:cubicBezTo>
                  <a:pt x="1926" y="25434"/>
                  <a:pt x="1546" y="25814"/>
                  <a:pt x="1411" y="26357"/>
                </a:cubicBezTo>
                <a:cubicBezTo>
                  <a:pt x="1926" y="25516"/>
                  <a:pt x="2469" y="24567"/>
                  <a:pt x="2821" y="23726"/>
                </a:cubicBezTo>
                <a:lnTo>
                  <a:pt x="2821" y="23644"/>
                </a:lnTo>
                <a:close/>
                <a:moveTo>
                  <a:pt x="3689" y="26547"/>
                </a:moveTo>
                <a:lnTo>
                  <a:pt x="3662" y="26655"/>
                </a:lnTo>
                <a:cubicBezTo>
                  <a:pt x="3689" y="26628"/>
                  <a:pt x="3689" y="26601"/>
                  <a:pt x="3689" y="26547"/>
                </a:cubicBezTo>
                <a:close/>
                <a:moveTo>
                  <a:pt x="3689" y="26709"/>
                </a:moveTo>
                <a:lnTo>
                  <a:pt x="3674" y="26733"/>
                </a:lnTo>
                <a:lnTo>
                  <a:pt x="3674" y="26733"/>
                </a:lnTo>
                <a:cubicBezTo>
                  <a:pt x="3683" y="26729"/>
                  <a:pt x="3689" y="26722"/>
                  <a:pt x="3689" y="26709"/>
                </a:cubicBezTo>
                <a:close/>
                <a:moveTo>
                  <a:pt x="1302" y="26519"/>
                </a:moveTo>
                <a:lnTo>
                  <a:pt x="1302" y="26519"/>
                </a:lnTo>
                <a:cubicBezTo>
                  <a:pt x="1275" y="26547"/>
                  <a:pt x="1140" y="26736"/>
                  <a:pt x="1248" y="26791"/>
                </a:cubicBezTo>
                <a:cubicBezTo>
                  <a:pt x="1275" y="26709"/>
                  <a:pt x="1384" y="26574"/>
                  <a:pt x="1302" y="26519"/>
                </a:cubicBezTo>
                <a:close/>
                <a:moveTo>
                  <a:pt x="733" y="26845"/>
                </a:moveTo>
                <a:lnTo>
                  <a:pt x="733" y="26845"/>
                </a:lnTo>
                <a:cubicBezTo>
                  <a:pt x="624" y="26872"/>
                  <a:pt x="624" y="27008"/>
                  <a:pt x="597" y="27062"/>
                </a:cubicBezTo>
                <a:cubicBezTo>
                  <a:pt x="706" y="27062"/>
                  <a:pt x="733" y="26926"/>
                  <a:pt x="733" y="26845"/>
                </a:cubicBezTo>
                <a:close/>
                <a:moveTo>
                  <a:pt x="2659" y="27170"/>
                </a:moveTo>
                <a:cubicBezTo>
                  <a:pt x="2631" y="27198"/>
                  <a:pt x="2604" y="27198"/>
                  <a:pt x="2604" y="27252"/>
                </a:cubicBezTo>
                <a:lnTo>
                  <a:pt x="2713" y="27279"/>
                </a:lnTo>
                <a:lnTo>
                  <a:pt x="2713" y="27252"/>
                </a:lnTo>
                <a:cubicBezTo>
                  <a:pt x="2713" y="27198"/>
                  <a:pt x="2713" y="27170"/>
                  <a:pt x="2659" y="27170"/>
                </a:cubicBezTo>
                <a:close/>
                <a:moveTo>
                  <a:pt x="1877" y="27401"/>
                </a:moveTo>
                <a:cubicBezTo>
                  <a:pt x="1875" y="27406"/>
                  <a:pt x="1874" y="27410"/>
                  <a:pt x="1872" y="27415"/>
                </a:cubicBezTo>
                <a:cubicBezTo>
                  <a:pt x="1874" y="27410"/>
                  <a:pt x="1875" y="27406"/>
                  <a:pt x="1877" y="27401"/>
                </a:cubicBezTo>
                <a:close/>
                <a:moveTo>
                  <a:pt x="3310" y="27387"/>
                </a:moveTo>
                <a:cubicBezTo>
                  <a:pt x="3292" y="27405"/>
                  <a:pt x="3286" y="27422"/>
                  <a:pt x="3284" y="27432"/>
                </a:cubicBezTo>
                <a:lnTo>
                  <a:pt x="3284" y="27432"/>
                </a:lnTo>
                <a:cubicBezTo>
                  <a:pt x="3289" y="27414"/>
                  <a:pt x="3310" y="27411"/>
                  <a:pt x="3310" y="27387"/>
                </a:cubicBezTo>
                <a:close/>
                <a:moveTo>
                  <a:pt x="3284" y="27432"/>
                </a:moveTo>
                <a:cubicBezTo>
                  <a:pt x="3283" y="27435"/>
                  <a:pt x="3282" y="27438"/>
                  <a:pt x="3282" y="27442"/>
                </a:cubicBezTo>
                <a:lnTo>
                  <a:pt x="3282" y="27442"/>
                </a:lnTo>
                <a:cubicBezTo>
                  <a:pt x="3282" y="27442"/>
                  <a:pt x="3282" y="27438"/>
                  <a:pt x="3284" y="27432"/>
                </a:cubicBezTo>
                <a:close/>
                <a:moveTo>
                  <a:pt x="2848" y="27333"/>
                </a:moveTo>
                <a:lnTo>
                  <a:pt x="2794" y="27387"/>
                </a:lnTo>
                <a:lnTo>
                  <a:pt x="2713" y="27523"/>
                </a:lnTo>
                <a:lnTo>
                  <a:pt x="2848" y="27333"/>
                </a:lnTo>
                <a:close/>
                <a:moveTo>
                  <a:pt x="2414" y="27577"/>
                </a:moveTo>
                <a:cubicBezTo>
                  <a:pt x="2414" y="27659"/>
                  <a:pt x="2360" y="27713"/>
                  <a:pt x="2414" y="27794"/>
                </a:cubicBezTo>
                <a:lnTo>
                  <a:pt x="2469" y="27604"/>
                </a:lnTo>
                <a:lnTo>
                  <a:pt x="2414" y="27577"/>
                </a:lnTo>
                <a:close/>
                <a:moveTo>
                  <a:pt x="4720" y="27794"/>
                </a:moveTo>
                <a:lnTo>
                  <a:pt x="4666" y="27876"/>
                </a:lnTo>
                <a:cubicBezTo>
                  <a:pt x="4720" y="27849"/>
                  <a:pt x="4747" y="27821"/>
                  <a:pt x="4774" y="27821"/>
                </a:cubicBezTo>
                <a:cubicBezTo>
                  <a:pt x="4747" y="27821"/>
                  <a:pt x="4747" y="27821"/>
                  <a:pt x="4720" y="27794"/>
                </a:cubicBezTo>
                <a:close/>
                <a:moveTo>
                  <a:pt x="923" y="27469"/>
                </a:moveTo>
                <a:cubicBezTo>
                  <a:pt x="841" y="27686"/>
                  <a:pt x="733" y="27767"/>
                  <a:pt x="651" y="27984"/>
                </a:cubicBezTo>
                <a:lnTo>
                  <a:pt x="706" y="28011"/>
                </a:lnTo>
                <a:cubicBezTo>
                  <a:pt x="787" y="27849"/>
                  <a:pt x="950" y="27604"/>
                  <a:pt x="923" y="27469"/>
                </a:cubicBezTo>
                <a:close/>
                <a:moveTo>
                  <a:pt x="109" y="28228"/>
                </a:moveTo>
                <a:lnTo>
                  <a:pt x="0" y="28418"/>
                </a:lnTo>
                <a:lnTo>
                  <a:pt x="217" y="28282"/>
                </a:lnTo>
                <a:lnTo>
                  <a:pt x="109" y="28228"/>
                </a:lnTo>
                <a:close/>
                <a:moveTo>
                  <a:pt x="4340" y="28391"/>
                </a:moveTo>
                <a:lnTo>
                  <a:pt x="4313" y="28527"/>
                </a:lnTo>
                <a:cubicBezTo>
                  <a:pt x="4340" y="28499"/>
                  <a:pt x="4367" y="28472"/>
                  <a:pt x="4340" y="28391"/>
                </a:cubicBezTo>
                <a:close/>
                <a:moveTo>
                  <a:pt x="3120" y="28391"/>
                </a:moveTo>
                <a:lnTo>
                  <a:pt x="3065" y="28418"/>
                </a:lnTo>
                <a:lnTo>
                  <a:pt x="2984" y="28554"/>
                </a:lnTo>
                <a:lnTo>
                  <a:pt x="2984" y="28554"/>
                </a:lnTo>
                <a:lnTo>
                  <a:pt x="3120" y="28391"/>
                </a:lnTo>
                <a:close/>
                <a:moveTo>
                  <a:pt x="22801" y="0"/>
                </a:moveTo>
                <a:cubicBezTo>
                  <a:pt x="22208" y="0"/>
                  <a:pt x="21615" y="171"/>
                  <a:pt x="21021" y="399"/>
                </a:cubicBezTo>
                <a:cubicBezTo>
                  <a:pt x="20343" y="698"/>
                  <a:pt x="19692" y="1132"/>
                  <a:pt x="19041" y="1538"/>
                </a:cubicBezTo>
                <a:cubicBezTo>
                  <a:pt x="17088" y="3166"/>
                  <a:pt x="15353" y="5092"/>
                  <a:pt x="13752" y="7099"/>
                </a:cubicBezTo>
                <a:cubicBezTo>
                  <a:pt x="13291" y="7723"/>
                  <a:pt x="12803" y="8292"/>
                  <a:pt x="12342" y="8889"/>
                </a:cubicBezTo>
                <a:cubicBezTo>
                  <a:pt x="12260" y="8835"/>
                  <a:pt x="12206" y="8808"/>
                  <a:pt x="12206" y="8808"/>
                </a:cubicBezTo>
                <a:lnTo>
                  <a:pt x="11962" y="8862"/>
                </a:lnTo>
                <a:cubicBezTo>
                  <a:pt x="11664" y="8672"/>
                  <a:pt x="11420" y="8347"/>
                  <a:pt x="11203" y="8075"/>
                </a:cubicBezTo>
                <a:cubicBezTo>
                  <a:pt x="11013" y="7804"/>
                  <a:pt x="10769" y="7533"/>
                  <a:pt x="10443" y="7343"/>
                </a:cubicBezTo>
                <a:cubicBezTo>
                  <a:pt x="10145" y="6963"/>
                  <a:pt x="9657" y="6719"/>
                  <a:pt x="9412" y="6312"/>
                </a:cubicBezTo>
                <a:cubicBezTo>
                  <a:pt x="9114" y="6258"/>
                  <a:pt x="9006" y="5905"/>
                  <a:pt x="8816" y="5715"/>
                </a:cubicBezTo>
                <a:cubicBezTo>
                  <a:pt x="8707" y="5363"/>
                  <a:pt x="8490" y="5092"/>
                  <a:pt x="8192" y="4902"/>
                </a:cubicBezTo>
                <a:cubicBezTo>
                  <a:pt x="7921" y="4658"/>
                  <a:pt x="7622" y="4468"/>
                  <a:pt x="7378" y="4251"/>
                </a:cubicBezTo>
                <a:cubicBezTo>
                  <a:pt x="7378" y="3980"/>
                  <a:pt x="7080" y="3925"/>
                  <a:pt x="6917" y="3735"/>
                </a:cubicBezTo>
                <a:cubicBezTo>
                  <a:pt x="6293" y="3735"/>
                  <a:pt x="5588" y="3735"/>
                  <a:pt x="5018" y="4061"/>
                </a:cubicBezTo>
                <a:cubicBezTo>
                  <a:pt x="4951" y="4029"/>
                  <a:pt x="4894" y="4016"/>
                  <a:pt x="4846" y="4016"/>
                </a:cubicBezTo>
                <a:cubicBezTo>
                  <a:pt x="4605" y="4016"/>
                  <a:pt x="4575" y="4355"/>
                  <a:pt x="4394" y="4468"/>
                </a:cubicBezTo>
                <a:lnTo>
                  <a:pt x="4367" y="4386"/>
                </a:lnTo>
                <a:cubicBezTo>
                  <a:pt x="4259" y="4414"/>
                  <a:pt x="4286" y="4549"/>
                  <a:pt x="4259" y="4631"/>
                </a:cubicBezTo>
                <a:cubicBezTo>
                  <a:pt x="4249" y="4633"/>
                  <a:pt x="4239" y="4634"/>
                  <a:pt x="4230" y="4634"/>
                </a:cubicBezTo>
                <a:cubicBezTo>
                  <a:pt x="4119" y="4634"/>
                  <a:pt x="4090" y="4489"/>
                  <a:pt x="4015" y="4414"/>
                </a:cubicBezTo>
                <a:cubicBezTo>
                  <a:pt x="3988" y="4522"/>
                  <a:pt x="4015" y="4631"/>
                  <a:pt x="3961" y="4685"/>
                </a:cubicBezTo>
                <a:cubicBezTo>
                  <a:pt x="3716" y="4658"/>
                  <a:pt x="3554" y="4631"/>
                  <a:pt x="3337" y="4522"/>
                </a:cubicBezTo>
                <a:cubicBezTo>
                  <a:pt x="3147" y="4685"/>
                  <a:pt x="3038" y="4739"/>
                  <a:pt x="2794" y="4766"/>
                </a:cubicBezTo>
                <a:cubicBezTo>
                  <a:pt x="2794" y="4820"/>
                  <a:pt x="2848" y="4875"/>
                  <a:pt x="2848" y="4929"/>
                </a:cubicBezTo>
                <a:lnTo>
                  <a:pt x="2496" y="4902"/>
                </a:lnTo>
                <a:cubicBezTo>
                  <a:pt x="2496" y="5173"/>
                  <a:pt x="2062" y="4902"/>
                  <a:pt x="2225" y="5227"/>
                </a:cubicBezTo>
                <a:cubicBezTo>
                  <a:pt x="2089" y="5309"/>
                  <a:pt x="1926" y="5417"/>
                  <a:pt x="1682" y="5417"/>
                </a:cubicBezTo>
                <a:cubicBezTo>
                  <a:pt x="1583" y="5466"/>
                  <a:pt x="1642" y="5696"/>
                  <a:pt x="1531" y="5696"/>
                </a:cubicBezTo>
                <a:cubicBezTo>
                  <a:pt x="1520" y="5696"/>
                  <a:pt x="1507" y="5693"/>
                  <a:pt x="1492" y="5688"/>
                </a:cubicBezTo>
                <a:lnTo>
                  <a:pt x="1492" y="5688"/>
                </a:lnTo>
                <a:cubicBezTo>
                  <a:pt x="1031" y="7045"/>
                  <a:pt x="1709" y="8563"/>
                  <a:pt x="2469" y="9784"/>
                </a:cubicBezTo>
                <a:cubicBezTo>
                  <a:pt x="2794" y="10299"/>
                  <a:pt x="3201" y="10761"/>
                  <a:pt x="3608" y="11249"/>
                </a:cubicBezTo>
                <a:cubicBezTo>
                  <a:pt x="4015" y="11683"/>
                  <a:pt x="4476" y="12144"/>
                  <a:pt x="4910" y="12551"/>
                </a:cubicBezTo>
                <a:cubicBezTo>
                  <a:pt x="5344" y="12958"/>
                  <a:pt x="5832" y="13364"/>
                  <a:pt x="6293" y="13744"/>
                </a:cubicBezTo>
                <a:cubicBezTo>
                  <a:pt x="6781" y="14124"/>
                  <a:pt x="7242" y="14504"/>
                  <a:pt x="7731" y="14829"/>
                </a:cubicBezTo>
                <a:lnTo>
                  <a:pt x="7758" y="14856"/>
                </a:lnTo>
                <a:cubicBezTo>
                  <a:pt x="7622" y="15046"/>
                  <a:pt x="7514" y="15209"/>
                  <a:pt x="7378" y="15344"/>
                </a:cubicBezTo>
                <a:cubicBezTo>
                  <a:pt x="7080" y="15724"/>
                  <a:pt x="6809" y="16077"/>
                  <a:pt x="6537" y="16457"/>
                </a:cubicBezTo>
                <a:cubicBezTo>
                  <a:pt x="6266" y="16836"/>
                  <a:pt x="6022" y="17243"/>
                  <a:pt x="5778" y="17623"/>
                </a:cubicBezTo>
                <a:cubicBezTo>
                  <a:pt x="4964" y="18626"/>
                  <a:pt x="4232" y="19738"/>
                  <a:pt x="3527" y="20878"/>
                </a:cubicBezTo>
                <a:cubicBezTo>
                  <a:pt x="2848" y="22017"/>
                  <a:pt x="2170" y="23210"/>
                  <a:pt x="1628" y="24485"/>
                </a:cubicBezTo>
                <a:lnTo>
                  <a:pt x="2035" y="24187"/>
                </a:lnTo>
                <a:cubicBezTo>
                  <a:pt x="2035" y="24214"/>
                  <a:pt x="2035" y="24268"/>
                  <a:pt x="2062" y="24268"/>
                </a:cubicBezTo>
                <a:lnTo>
                  <a:pt x="2225" y="23807"/>
                </a:lnTo>
                <a:lnTo>
                  <a:pt x="2225" y="23807"/>
                </a:lnTo>
                <a:lnTo>
                  <a:pt x="2089" y="23861"/>
                </a:lnTo>
                <a:lnTo>
                  <a:pt x="2116" y="23617"/>
                </a:lnTo>
                <a:cubicBezTo>
                  <a:pt x="2469" y="22939"/>
                  <a:pt x="2767" y="22261"/>
                  <a:pt x="3310" y="21746"/>
                </a:cubicBezTo>
                <a:lnTo>
                  <a:pt x="3337" y="21854"/>
                </a:lnTo>
                <a:lnTo>
                  <a:pt x="3744" y="21312"/>
                </a:lnTo>
                <a:lnTo>
                  <a:pt x="3744" y="21312"/>
                </a:lnTo>
                <a:cubicBezTo>
                  <a:pt x="3662" y="21854"/>
                  <a:pt x="3282" y="22315"/>
                  <a:pt x="3038" y="22858"/>
                </a:cubicBezTo>
                <a:cubicBezTo>
                  <a:pt x="3337" y="22776"/>
                  <a:pt x="3310" y="22397"/>
                  <a:pt x="3554" y="22234"/>
                </a:cubicBezTo>
                <a:cubicBezTo>
                  <a:pt x="3852" y="22017"/>
                  <a:pt x="3744" y="21474"/>
                  <a:pt x="4150" y="21447"/>
                </a:cubicBezTo>
                <a:lnTo>
                  <a:pt x="4150" y="21637"/>
                </a:lnTo>
                <a:lnTo>
                  <a:pt x="4232" y="21610"/>
                </a:lnTo>
                <a:lnTo>
                  <a:pt x="4232" y="21610"/>
                </a:lnTo>
                <a:cubicBezTo>
                  <a:pt x="4232" y="21610"/>
                  <a:pt x="3879" y="22288"/>
                  <a:pt x="3527" y="22966"/>
                </a:cubicBezTo>
                <a:cubicBezTo>
                  <a:pt x="3337" y="23319"/>
                  <a:pt x="3174" y="23644"/>
                  <a:pt x="3038" y="23888"/>
                </a:cubicBezTo>
                <a:cubicBezTo>
                  <a:pt x="2903" y="24160"/>
                  <a:pt x="2848" y="24322"/>
                  <a:pt x="2848" y="24322"/>
                </a:cubicBezTo>
                <a:cubicBezTo>
                  <a:pt x="2848" y="24350"/>
                  <a:pt x="2984" y="24539"/>
                  <a:pt x="2794" y="24567"/>
                </a:cubicBezTo>
                <a:cubicBezTo>
                  <a:pt x="2767" y="24539"/>
                  <a:pt x="2794" y="24485"/>
                  <a:pt x="2767" y="24485"/>
                </a:cubicBezTo>
                <a:lnTo>
                  <a:pt x="2794" y="24675"/>
                </a:lnTo>
                <a:lnTo>
                  <a:pt x="2713" y="24702"/>
                </a:lnTo>
                <a:lnTo>
                  <a:pt x="2659" y="24621"/>
                </a:lnTo>
                <a:lnTo>
                  <a:pt x="2604" y="24729"/>
                </a:lnTo>
                <a:lnTo>
                  <a:pt x="2713" y="24702"/>
                </a:lnTo>
                <a:lnTo>
                  <a:pt x="2713" y="24702"/>
                </a:lnTo>
                <a:cubicBezTo>
                  <a:pt x="2794" y="24838"/>
                  <a:pt x="2604" y="24973"/>
                  <a:pt x="2577" y="25136"/>
                </a:cubicBezTo>
                <a:cubicBezTo>
                  <a:pt x="2577" y="25136"/>
                  <a:pt x="2740" y="24838"/>
                  <a:pt x="2903" y="24567"/>
                </a:cubicBezTo>
                <a:cubicBezTo>
                  <a:pt x="3011" y="24431"/>
                  <a:pt x="3065" y="24268"/>
                  <a:pt x="3147" y="24160"/>
                </a:cubicBezTo>
                <a:cubicBezTo>
                  <a:pt x="3201" y="24051"/>
                  <a:pt x="3255" y="23997"/>
                  <a:pt x="3255" y="23997"/>
                </a:cubicBezTo>
                <a:lnTo>
                  <a:pt x="3255" y="23997"/>
                </a:lnTo>
                <a:cubicBezTo>
                  <a:pt x="3065" y="24702"/>
                  <a:pt x="2469" y="25434"/>
                  <a:pt x="2225" y="26194"/>
                </a:cubicBezTo>
                <a:lnTo>
                  <a:pt x="2387" y="26113"/>
                </a:lnTo>
                <a:cubicBezTo>
                  <a:pt x="2523" y="26058"/>
                  <a:pt x="2523" y="26031"/>
                  <a:pt x="2469" y="25896"/>
                </a:cubicBezTo>
                <a:cubicBezTo>
                  <a:pt x="2631" y="25760"/>
                  <a:pt x="2631" y="25380"/>
                  <a:pt x="2876" y="25353"/>
                </a:cubicBezTo>
                <a:lnTo>
                  <a:pt x="2903" y="25624"/>
                </a:lnTo>
                <a:cubicBezTo>
                  <a:pt x="2805" y="25697"/>
                  <a:pt x="2795" y="25989"/>
                  <a:pt x="2657" y="25989"/>
                </a:cubicBezTo>
                <a:cubicBezTo>
                  <a:pt x="2641" y="25989"/>
                  <a:pt x="2624" y="25985"/>
                  <a:pt x="2604" y="25977"/>
                </a:cubicBezTo>
                <a:lnTo>
                  <a:pt x="2496" y="26302"/>
                </a:lnTo>
                <a:lnTo>
                  <a:pt x="2577" y="26330"/>
                </a:lnTo>
                <a:cubicBezTo>
                  <a:pt x="2477" y="26442"/>
                  <a:pt x="2429" y="26590"/>
                  <a:pt x="2377" y="26734"/>
                </a:cubicBezTo>
                <a:lnTo>
                  <a:pt x="2377" y="26734"/>
                </a:lnTo>
                <a:cubicBezTo>
                  <a:pt x="2289" y="26669"/>
                  <a:pt x="2270" y="26504"/>
                  <a:pt x="2333" y="26357"/>
                </a:cubicBezTo>
                <a:lnTo>
                  <a:pt x="2333" y="26357"/>
                </a:lnTo>
                <a:cubicBezTo>
                  <a:pt x="2038" y="26651"/>
                  <a:pt x="2008" y="27052"/>
                  <a:pt x="1877" y="27401"/>
                </a:cubicBezTo>
                <a:lnTo>
                  <a:pt x="1877" y="27401"/>
                </a:lnTo>
                <a:cubicBezTo>
                  <a:pt x="1951" y="27209"/>
                  <a:pt x="2123" y="26869"/>
                  <a:pt x="2359" y="26783"/>
                </a:cubicBezTo>
                <a:lnTo>
                  <a:pt x="2359" y="26783"/>
                </a:lnTo>
                <a:cubicBezTo>
                  <a:pt x="2302" y="26935"/>
                  <a:pt x="2234" y="27078"/>
                  <a:pt x="2089" y="27170"/>
                </a:cubicBezTo>
                <a:lnTo>
                  <a:pt x="2089" y="27116"/>
                </a:lnTo>
                <a:cubicBezTo>
                  <a:pt x="2062" y="27198"/>
                  <a:pt x="2035" y="27252"/>
                  <a:pt x="1953" y="27279"/>
                </a:cubicBezTo>
                <a:lnTo>
                  <a:pt x="2089" y="27279"/>
                </a:lnTo>
                <a:cubicBezTo>
                  <a:pt x="1980" y="27550"/>
                  <a:pt x="1818" y="27686"/>
                  <a:pt x="1845" y="27984"/>
                </a:cubicBezTo>
                <a:cubicBezTo>
                  <a:pt x="1825" y="28014"/>
                  <a:pt x="1798" y="28026"/>
                  <a:pt x="1770" y="28026"/>
                </a:cubicBezTo>
                <a:cubicBezTo>
                  <a:pt x="1722" y="28026"/>
                  <a:pt x="1672" y="27991"/>
                  <a:pt x="1655" y="27957"/>
                </a:cubicBezTo>
                <a:lnTo>
                  <a:pt x="1519" y="28228"/>
                </a:lnTo>
                <a:cubicBezTo>
                  <a:pt x="1540" y="28227"/>
                  <a:pt x="1558" y="28227"/>
                  <a:pt x="1575" y="28227"/>
                </a:cubicBezTo>
                <a:cubicBezTo>
                  <a:pt x="1976" y="28227"/>
                  <a:pt x="1284" y="28532"/>
                  <a:pt x="1492" y="28662"/>
                </a:cubicBezTo>
                <a:cubicBezTo>
                  <a:pt x="1628" y="28472"/>
                  <a:pt x="1791" y="28201"/>
                  <a:pt x="1926" y="28201"/>
                </a:cubicBezTo>
                <a:lnTo>
                  <a:pt x="1818" y="28147"/>
                </a:lnTo>
                <a:cubicBezTo>
                  <a:pt x="2062" y="27713"/>
                  <a:pt x="2306" y="26981"/>
                  <a:pt x="2713" y="26492"/>
                </a:cubicBezTo>
                <a:lnTo>
                  <a:pt x="2740" y="26492"/>
                </a:lnTo>
                <a:lnTo>
                  <a:pt x="2604" y="26872"/>
                </a:lnTo>
                <a:lnTo>
                  <a:pt x="2631" y="26872"/>
                </a:lnTo>
                <a:cubicBezTo>
                  <a:pt x="2713" y="26736"/>
                  <a:pt x="2740" y="26574"/>
                  <a:pt x="2876" y="26519"/>
                </a:cubicBezTo>
                <a:lnTo>
                  <a:pt x="2876" y="26519"/>
                </a:lnTo>
                <a:cubicBezTo>
                  <a:pt x="2984" y="26709"/>
                  <a:pt x="2577" y="27035"/>
                  <a:pt x="2848" y="27035"/>
                </a:cubicBezTo>
                <a:cubicBezTo>
                  <a:pt x="3011" y="26926"/>
                  <a:pt x="2903" y="26764"/>
                  <a:pt x="2876" y="26709"/>
                </a:cubicBezTo>
                <a:cubicBezTo>
                  <a:pt x="2897" y="26678"/>
                  <a:pt x="2922" y="26671"/>
                  <a:pt x="2951" y="26671"/>
                </a:cubicBezTo>
                <a:cubicBezTo>
                  <a:pt x="2975" y="26671"/>
                  <a:pt x="3001" y="26675"/>
                  <a:pt x="3030" y="26675"/>
                </a:cubicBezTo>
                <a:cubicBezTo>
                  <a:pt x="3058" y="26675"/>
                  <a:pt x="3087" y="26671"/>
                  <a:pt x="3120" y="26655"/>
                </a:cubicBezTo>
                <a:cubicBezTo>
                  <a:pt x="3391" y="25977"/>
                  <a:pt x="3852" y="25245"/>
                  <a:pt x="4123" y="24729"/>
                </a:cubicBezTo>
                <a:cubicBezTo>
                  <a:pt x="4141" y="24721"/>
                  <a:pt x="4156" y="24717"/>
                  <a:pt x="4171" y="24717"/>
                </a:cubicBezTo>
                <a:cubicBezTo>
                  <a:pt x="4247" y="24717"/>
                  <a:pt x="4282" y="24824"/>
                  <a:pt x="4259" y="24892"/>
                </a:cubicBezTo>
                <a:cubicBezTo>
                  <a:pt x="4069" y="25272"/>
                  <a:pt x="3879" y="25624"/>
                  <a:pt x="3716" y="25923"/>
                </a:cubicBezTo>
                <a:cubicBezTo>
                  <a:pt x="3798" y="25814"/>
                  <a:pt x="3852" y="25706"/>
                  <a:pt x="3988" y="25651"/>
                </a:cubicBezTo>
                <a:lnTo>
                  <a:pt x="3988" y="25651"/>
                </a:lnTo>
                <a:cubicBezTo>
                  <a:pt x="3992" y="25660"/>
                  <a:pt x="3995" y="25669"/>
                  <a:pt x="3997" y="25678"/>
                </a:cubicBezTo>
                <a:lnTo>
                  <a:pt x="3997" y="25678"/>
                </a:lnTo>
                <a:lnTo>
                  <a:pt x="4015" y="25624"/>
                </a:lnTo>
                <a:cubicBezTo>
                  <a:pt x="3997" y="25624"/>
                  <a:pt x="3979" y="25636"/>
                  <a:pt x="3961" y="25636"/>
                </a:cubicBezTo>
                <a:cubicBezTo>
                  <a:pt x="3951" y="25636"/>
                  <a:pt x="3942" y="25633"/>
                  <a:pt x="3933" y="25624"/>
                </a:cubicBezTo>
                <a:cubicBezTo>
                  <a:pt x="4639" y="23997"/>
                  <a:pt x="5859" y="22424"/>
                  <a:pt x="6700" y="20959"/>
                </a:cubicBezTo>
                <a:cubicBezTo>
                  <a:pt x="6719" y="20940"/>
                  <a:pt x="6765" y="20921"/>
                  <a:pt x="6801" y="20921"/>
                </a:cubicBezTo>
                <a:cubicBezTo>
                  <a:pt x="6815" y="20921"/>
                  <a:pt x="6828" y="20924"/>
                  <a:pt x="6836" y="20932"/>
                </a:cubicBezTo>
                <a:cubicBezTo>
                  <a:pt x="6863" y="20878"/>
                  <a:pt x="6863" y="20525"/>
                  <a:pt x="7080" y="20471"/>
                </a:cubicBezTo>
                <a:cubicBezTo>
                  <a:pt x="7188" y="20498"/>
                  <a:pt x="7080" y="20606"/>
                  <a:pt x="7134" y="20688"/>
                </a:cubicBezTo>
                <a:cubicBezTo>
                  <a:pt x="6727" y="21366"/>
                  <a:pt x="6266" y="22044"/>
                  <a:pt x="5832" y="22722"/>
                </a:cubicBezTo>
                <a:cubicBezTo>
                  <a:pt x="5371" y="23400"/>
                  <a:pt x="4937" y="24133"/>
                  <a:pt x="4611" y="24892"/>
                </a:cubicBezTo>
                <a:lnTo>
                  <a:pt x="4937" y="24621"/>
                </a:lnTo>
                <a:lnTo>
                  <a:pt x="4937" y="24621"/>
                </a:lnTo>
                <a:cubicBezTo>
                  <a:pt x="5045" y="24811"/>
                  <a:pt x="4666" y="25082"/>
                  <a:pt x="4910" y="25109"/>
                </a:cubicBezTo>
                <a:cubicBezTo>
                  <a:pt x="4801" y="25272"/>
                  <a:pt x="4747" y="25434"/>
                  <a:pt x="4611" y="25543"/>
                </a:cubicBezTo>
                <a:cubicBezTo>
                  <a:pt x="4611" y="25518"/>
                  <a:pt x="4565" y="25493"/>
                  <a:pt x="4601" y="25446"/>
                </a:cubicBezTo>
                <a:lnTo>
                  <a:pt x="4601" y="25446"/>
                </a:lnTo>
                <a:lnTo>
                  <a:pt x="4394" y="25679"/>
                </a:lnTo>
                <a:lnTo>
                  <a:pt x="4503" y="25570"/>
                </a:lnTo>
                <a:lnTo>
                  <a:pt x="4530" y="25679"/>
                </a:lnTo>
                <a:cubicBezTo>
                  <a:pt x="4476" y="25814"/>
                  <a:pt x="4422" y="25950"/>
                  <a:pt x="4340" y="26031"/>
                </a:cubicBezTo>
                <a:cubicBezTo>
                  <a:pt x="4259" y="26194"/>
                  <a:pt x="4394" y="26519"/>
                  <a:pt x="4123" y="26601"/>
                </a:cubicBezTo>
                <a:lnTo>
                  <a:pt x="3716" y="27333"/>
                </a:lnTo>
                <a:cubicBezTo>
                  <a:pt x="3797" y="27441"/>
                  <a:pt x="3798" y="27602"/>
                  <a:pt x="3586" y="27604"/>
                </a:cubicBezTo>
                <a:lnTo>
                  <a:pt x="3586" y="27604"/>
                </a:lnTo>
                <a:cubicBezTo>
                  <a:pt x="3566" y="27570"/>
                  <a:pt x="3559" y="27527"/>
                  <a:pt x="3581" y="27469"/>
                </a:cubicBezTo>
                <a:lnTo>
                  <a:pt x="3581" y="27469"/>
                </a:lnTo>
                <a:cubicBezTo>
                  <a:pt x="3506" y="27544"/>
                  <a:pt x="3453" y="27689"/>
                  <a:pt x="3382" y="27689"/>
                </a:cubicBezTo>
                <a:cubicBezTo>
                  <a:pt x="3376" y="27689"/>
                  <a:pt x="3370" y="27688"/>
                  <a:pt x="3364" y="27686"/>
                </a:cubicBezTo>
                <a:cubicBezTo>
                  <a:pt x="3364" y="27604"/>
                  <a:pt x="3310" y="27577"/>
                  <a:pt x="3364" y="27523"/>
                </a:cubicBezTo>
                <a:lnTo>
                  <a:pt x="3364" y="27523"/>
                </a:lnTo>
                <a:cubicBezTo>
                  <a:pt x="3310" y="27550"/>
                  <a:pt x="3282" y="27604"/>
                  <a:pt x="3228" y="27604"/>
                </a:cubicBezTo>
                <a:cubicBezTo>
                  <a:pt x="3174" y="27306"/>
                  <a:pt x="3391" y="26926"/>
                  <a:pt x="3554" y="26791"/>
                </a:cubicBezTo>
                <a:lnTo>
                  <a:pt x="3581" y="26872"/>
                </a:lnTo>
                <a:lnTo>
                  <a:pt x="3674" y="26733"/>
                </a:lnTo>
                <a:lnTo>
                  <a:pt x="3674" y="26733"/>
                </a:lnTo>
                <a:cubicBezTo>
                  <a:pt x="3663" y="26736"/>
                  <a:pt x="3649" y="26736"/>
                  <a:pt x="3635" y="26736"/>
                </a:cubicBezTo>
                <a:lnTo>
                  <a:pt x="3581" y="26628"/>
                </a:lnTo>
                <a:cubicBezTo>
                  <a:pt x="3716" y="26465"/>
                  <a:pt x="3798" y="26248"/>
                  <a:pt x="3906" y="26058"/>
                </a:cubicBezTo>
                <a:lnTo>
                  <a:pt x="3906" y="26058"/>
                </a:lnTo>
                <a:cubicBezTo>
                  <a:pt x="3554" y="26628"/>
                  <a:pt x="3228" y="27170"/>
                  <a:pt x="2876" y="27957"/>
                </a:cubicBezTo>
                <a:cubicBezTo>
                  <a:pt x="2894" y="27957"/>
                  <a:pt x="2960" y="27909"/>
                  <a:pt x="3002" y="27909"/>
                </a:cubicBezTo>
                <a:cubicBezTo>
                  <a:pt x="3023" y="27909"/>
                  <a:pt x="3038" y="27921"/>
                  <a:pt x="3038" y="27957"/>
                </a:cubicBezTo>
                <a:lnTo>
                  <a:pt x="3255" y="27713"/>
                </a:lnTo>
                <a:cubicBezTo>
                  <a:pt x="3276" y="27775"/>
                  <a:pt x="3325" y="27786"/>
                  <a:pt x="3383" y="27786"/>
                </a:cubicBezTo>
                <a:cubicBezTo>
                  <a:pt x="3413" y="27786"/>
                  <a:pt x="3445" y="27783"/>
                  <a:pt x="3478" y="27783"/>
                </a:cubicBezTo>
                <a:cubicBezTo>
                  <a:pt x="3499" y="27783"/>
                  <a:pt x="3520" y="27784"/>
                  <a:pt x="3541" y="27788"/>
                </a:cubicBezTo>
                <a:lnTo>
                  <a:pt x="3541" y="27788"/>
                </a:lnTo>
                <a:cubicBezTo>
                  <a:pt x="3470" y="27987"/>
                  <a:pt x="3348" y="28199"/>
                  <a:pt x="3554" y="28364"/>
                </a:cubicBezTo>
                <a:cubicBezTo>
                  <a:pt x="3744" y="27957"/>
                  <a:pt x="3961" y="27550"/>
                  <a:pt x="4205" y="27170"/>
                </a:cubicBezTo>
                <a:cubicBezTo>
                  <a:pt x="4422" y="26764"/>
                  <a:pt x="4639" y="26384"/>
                  <a:pt x="4883" y="25977"/>
                </a:cubicBezTo>
                <a:cubicBezTo>
                  <a:pt x="5317" y="25218"/>
                  <a:pt x="5778" y="24431"/>
                  <a:pt x="6266" y="23590"/>
                </a:cubicBezTo>
                <a:cubicBezTo>
                  <a:pt x="6346" y="23490"/>
                  <a:pt x="6456" y="23331"/>
                  <a:pt x="6573" y="23331"/>
                </a:cubicBezTo>
                <a:cubicBezTo>
                  <a:pt x="6615" y="23331"/>
                  <a:pt x="6657" y="23351"/>
                  <a:pt x="6700" y="23400"/>
                </a:cubicBezTo>
                <a:cubicBezTo>
                  <a:pt x="6673" y="23346"/>
                  <a:pt x="6700" y="23319"/>
                  <a:pt x="6727" y="23265"/>
                </a:cubicBezTo>
                <a:lnTo>
                  <a:pt x="6727" y="23265"/>
                </a:lnTo>
                <a:lnTo>
                  <a:pt x="6537" y="23319"/>
                </a:lnTo>
                <a:cubicBezTo>
                  <a:pt x="6510" y="23210"/>
                  <a:pt x="6592" y="23102"/>
                  <a:pt x="6673" y="22993"/>
                </a:cubicBezTo>
                <a:cubicBezTo>
                  <a:pt x="6863" y="22966"/>
                  <a:pt x="6998" y="22641"/>
                  <a:pt x="7242" y="22586"/>
                </a:cubicBezTo>
                <a:cubicBezTo>
                  <a:pt x="6971" y="22505"/>
                  <a:pt x="7324" y="22234"/>
                  <a:pt x="7324" y="22125"/>
                </a:cubicBezTo>
                <a:lnTo>
                  <a:pt x="7622" y="22180"/>
                </a:lnTo>
                <a:cubicBezTo>
                  <a:pt x="7622" y="22387"/>
                  <a:pt x="7597" y="22670"/>
                  <a:pt x="7357" y="22670"/>
                </a:cubicBezTo>
                <a:cubicBezTo>
                  <a:pt x="7347" y="22670"/>
                  <a:pt x="7335" y="22669"/>
                  <a:pt x="7324" y="22668"/>
                </a:cubicBezTo>
                <a:cubicBezTo>
                  <a:pt x="7270" y="22939"/>
                  <a:pt x="7134" y="23183"/>
                  <a:pt x="6917" y="23373"/>
                </a:cubicBezTo>
                <a:cubicBezTo>
                  <a:pt x="6646" y="23807"/>
                  <a:pt x="6429" y="24431"/>
                  <a:pt x="6022" y="24865"/>
                </a:cubicBezTo>
                <a:cubicBezTo>
                  <a:pt x="5696" y="25814"/>
                  <a:pt x="4801" y="26601"/>
                  <a:pt x="4747" y="27604"/>
                </a:cubicBezTo>
                <a:cubicBezTo>
                  <a:pt x="4693" y="27659"/>
                  <a:pt x="4639" y="27686"/>
                  <a:pt x="4611" y="27713"/>
                </a:cubicBezTo>
                <a:cubicBezTo>
                  <a:pt x="4639" y="27713"/>
                  <a:pt x="4666" y="27713"/>
                  <a:pt x="4666" y="27740"/>
                </a:cubicBezTo>
                <a:lnTo>
                  <a:pt x="5181" y="26926"/>
                </a:lnTo>
                <a:lnTo>
                  <a:pt x="5371" y="27035"/>
                </a:lnTo>
                <a:cubicBezTo>
                  <a:pt x="5290" y="26899"/>
                  <a:pt x="5235" y="26709"/>
                  <a:pt x="5344" y="26492"/>
                </a:cubicBezTo>
                <a:cubicBezTo>
                  <a:pt x="5425" y="26384"/>
                  <a:pt x="5642" y="26330"/>
                  <a:pt x="5561" y="26194"/>
                </a:cubicBezTo>
                <a:cubicBezTo>
                  <a:pt x="6022" y="25136"/>
                  <a:pt x="6673" y="24594"/>
                  <a:pt x="7107" y="23753"/>
                </a:cubicBezTo>
                <a:cubicBezTo>
                  <a:pt x="7134" y="23373"/>
                  <a:pt x="7676" y="23265"/>
                  <a:pt x="7595" y="22858"/>
                </a:cubicBezTo>
                <a:cubicBezTo>
                  <a:pt x="7620" y="22833"/>
                  <a:pt x="7647" y="22823"/>
                  <a:pt x="7674" y="22823"/>
                </a:cubicBezTo>
                <a:cubicBezTo>
                  <a:pt x="7735" y="22823"/>
                  <a:pt x="7793" y="22874"/>
                  <a:pt x="7812" y="22912"/>
                </a:cubicBezTo>
                <a:lnTo>
                  <a:pt x="7622" y="23265"/>
                </a:lnTo>
                <a:cubicBezTo>
                  <a:pt x="7644" y="23265"/>
                  <a:pt x="7700" y="23230"/>
                  <a:pt x="7736" y="23230"/>
                </a:cubicBezTo>
                <a:cubicBezTo>
                  <a:pt x="7745" y="23230"/>
                  <a:pt x="7752" y="23232"/>
                  <a:pt x="7758" y="23237"/>
                </a:cubicBezTo>
                <a:cubicBezTo>
                  <a:pt x="7812" y="23319"/>
                  <a:pt x="7731" y="23373"/>
                  <a:pt x="7731" y="23400"/>
                </a:cubicBezTo>
                <a:cubicBezTo>
                  <a:pt x="7378" y="23888"/>
                  <a:pt x="7107" y="24431"/>
                  <a:pt x="6781" y="24865"/>
                </a:cubicBezTo>
                <a:cubicBezTo>
                  <a:pt x="6836" y="25272"/>
                  <a:pt x="6375" y="25272"/>
                  <a:pt x="6456" y="25543"/>
                </a:cubicBezTo>
                <a:cubicBezTo>
                  <a:pt x="6833" y="25233"/>
                  <a:pt x="6992" y="24777"/>
                  <a:pt x="7215" y="24399"/>
                </a:cubicBezTo>
                <a:lnTo>
                  <a:pt x="7215" y="24399"/>
                </a:lnTo>
                <a:cubicBezTo>
                  <a:pt x="7215" y="24401"/>
                  <a:pt x="7215" y="24402"/>
                  <a:pt x="7215" y="24404"/>
                </a:cubicBezTo>
                <a:lnTo>
                  <a:pt x="7221" y="24390"/>
                </a:lnTo>
                <a:lnTo>
                  <a:pt x="7221" y="24390"/>
                </a:lnTo>
                <a:cubicBezTo>
                  <a:pt x="7270" y="24309"/>
                  <a:pt x="7321" y="24231"/>
                  <a:pt x="7378" y="24160"/>
                </a:cubicBezTo>
                <a:cubicBezTo>
                  <a:pt x="7676" y="23943"/>
                  <a:pt x="7595" y="23454"/>
                  <a:pt x="8002" y="23454"/>
                </a:cubicBezTo>
                <a:cubicBezTo>
                  <a:pt x="7928" y="23356"/>
                  <a:pt x="8101" y="23122"/>
                  <a:pt x="7928" y="23122"/>
                </a:cubicBezTo>
                <a:cubicBezTo>
                  <a:pt x="7911" y="23122"/>
                  <a:pt x="7891" y="23124"/>
                  <a:pt x="7866" y="23129"/>
                </a:cubicBezTo>
                <a:cubicBezTo>
                  <a:pt x="7812" y="22803"/>
                  <a:pt x="8219" y="23048"/>
                  <a:pt x="8355" y="22722"/>
                </a:cubicBezTo>
                <a:lnTo>
                  <a:pt x="8355" y="22722"/>
                </a:lnTo>
                <a:cubicBezTo>
                  <a:pt x="8409" y="22776"/>
                  <a:pt x="8355" y="22803"/>
                  <a:pt x="8327" y="22858"/>
                </a:cubicBezTo>
                <a:cubicBezTo>
                  <a:pt x="8626" y="22668"/>
                  <a:pt x="8897" y="22315"/>
                  <a:pt x="9114" y="21990"/>
                </a:cubicBezTo>
                <a:cubicBezTo>
                  <a:pt x="9358" y="21637"/>
                  <a:pt x="9548" y="21285"/>
                  <a:pt x="9765" y="20959"/>
                </a:cubicBezTo>
                <a:cubicBezTo>
                  <a:pt x="9726" y="20925"/>
                  <a:pt x="9694" y="20911"/>
                  <a:pt x="9667" y="20911"/>
                </a:cubicBezTo>
                <a:cubicBezTo>
                  <a:pt x="9553" y="20911"/>
                  <a:pt x="9521" y="21154"/>
                  <a:pt x="9410" y="21154"/>
                </a:cubicBezTo>
                <a:cubicBezTo>
                  <a:pt x="9381" y="21154"/>
                  <a:pt x="9347" y="21138"/>
                  <a:pt x="9304" y="21095"/>
                </a:cubicBezTo>
                <a:cubicBezTo>
                  <a:pt x="9440" y="20878"/>
                  <a:pt x="9548" y="20634"/>
                  <a:pt x="9792" y="20525"/>
                </a:cubicBezTo>
                <a:lnTo>
                  <a:pt x="9792" y="20525"/>
                </a:lnTo>
                <a:cubicBezTo>
                  <a:pt x="9792" y="20661"/>
                  <a:pt x="9684" y="20742"/>
                  <a:pt x="9629" y="20823"/>
                </a:cubicBezTo>
                <a:lnTo>
                  <a:pt x="9765" y="20905"/>
                </a:lnTo>
                <a:cubicBezTo>
                  <a:pt x="9819" y="20742"/>
                  <a:pt x="10063" y="20742"/>
                  <a:pt x="10118" y="20471"/>
                </a:cubicBezTo>
                <a:cubicBezTo>
                  <a:pt x="10470" y="20417"/>
                  <a:pt x="10606" y="20118"/>
                  <a:pt x="10714" y="19847"/>
                </a:cubicBezTo>
                <a:cubicBezTo>
                  <a:pt x="10850" y="19576"/>
                  <a:pt x="10931" y="19332"/>
                  <a:pt x="11311" y="19332"/>
                </a:cubicBezTo>
                <a:cubicBezTo>
                  <a:pt x="11284" y="19684"/>
                  <a:pt x="10904" y="19874"/>
                  <a:pt x="10714" y="20145"/>
                </a:cubicBezTo>
                <a:cubicBezTo>
                  <a:pt x="10660" y="20471"/>
                  <a:pt x="10172" y="20661"/>
                  <a:pt x="10199" y="21068"/>
                </a:cubicBezTo>
                <a:lnTo>
                  <a:pt x="10579" y="20796"/>
                </a:lnTo>
                <a:cubicBezTo>
                  <a:pt x="10621" y="20806"/>
                  <a:pt x="10660" y="20810"/>
                  <a:pt x="10697" y="20810"/>
                </a:cubicBezTo>
                <a:cubicBezTo>
                  <a:pt x="11205" y="20810"/>
                  <a:pt x="11234" y="19988"/>
                  <a:pt x="11664" y="19684"/>
                </a:cubicBezTo>
                <a:lnTo>
                  <a:pt x="11609" y="19684"/>
                </a:lnTo>
                <a:cubicBezTo>
                  <a:pt x="11555" y="19684"/>
                  <a:pt x="11582" y="19603"/>
                  <a:pt x="11555" y="19549"/>
                </a:cubicBezTo>
                <a:cubicBezTo>
                  <a:pt x="11582" y="19467"/>
                  <a:pt x="11664" y="19522"/>
                  <a:pt x="11691" y="19467"/>
                </a:cubicBezTo>
                <a:cubicBezTo>
                  <a:pt x="11745" y="19467"/>
                  <a:pt x="11718" y="19576"/>
                  <a:pt x="11745" y="19603"/>
                </a:cubicBezTo>
                <a:lnTo>
                  <a:pt x="12125" y="19386"/>
                </a:lnTo>
                <a:cubicBezTo>
                  <a:pt x="12260" y="19033"/>
                  <a:pt x="12640" y="19115"/>
                  <a:pt x="12477" y="18762"/>
                </a:cubicBezTo>
                <a:lnTo>
                  <a:pt x="12776" y="18762"/>
                </a:lnTo>
                <a:cubicBezTo>
                  <a:pt x="12233" y="19467"/>
                  <a:pt x="11447" y="20227"/>
                  <a:pt x="11067" y="21040"/>
                </a:cubicBezTo>
                <a:cubicBezTo>
                  <a:pt x="11447" y="20823"/>
                  <a:pt x="11664" y="20254"/>
                  <a:pt x="12098" y="20010"/>
                </a:cubicBezTo>
                <a:cubicBezTo>
                  <a:pt x="12477" y="19684"/>
                  <a:pt x="12830" y="19305"/>
                  <a:pt x="13101" y="18925"/>
                </a:cubicBezTo>
                <a:cubicBezTo>
                  <a:pt x="13210" y="18871"/>
                  <a:pt x="13345" y="18735"/>
                  <a:pt x="13454" y="18599"/>
                </a:cubicBezTo>
                <a:cubicBezTo>
                  <a:pt x="14919" y="19413"/>
                  <a:pt x="16220" y="20471"/>
                  <a:pt x="17685" y="21095"/>
                </a:cubicBezTo>
                <a:cubicBezTo>
                  <a:pt x="19584" y="22370"/>
                  <a:pt x="21645" y="23454"/>
                  <a:pt x="23815" y="24322"/>
                </a:cubicBezTo>
                <a:lnTo>
                  <a:pt x="23598" y="23943"/>
                </a:lnTo>
                <a:cubicBezTo>
                  <a:pt x="23625" y="23943"/>
                  <a:pt x="23652" y="23943"/>
                  <a:pt x="23652" y="23916"/>
                </a:cubicBezTo>
                <a:lnTo>
                  <a:pt x="23273" y="23780"/>
                </a:lnTo>
                <a:lnTo>
                  <a:pt x="23273" y="23780"/>
                </a:lnTo>
                <a:lnTo>
                  <a:pt x="23327" y="23916"/>
                </a:lnTo>
                <a:lnTo>
                  <a:pt x="23110" y="23916"/>
                </a:lnTo>
                <a:cubicBezTo>
                  <a:pt x="22513" y="23644"/>
                  <a:pt x="21917" y="23400"/>
                  <a:pt x="21455" y="22966"/>
                </a:cubicBezTo>
                <a:lnTo>
                  <a:pt x="21564" y="22939"/>
                </a:lnTo>
                <a:lnTo>
                  <a:pt x="21076" y="22586"/>
                </a:lnTo>
                <a:lnTo>
                  <a:pt x="21076" y="22586"/>
                </a:lnTo>
                <a:cubicBezTo>
                  <a:pt x="21564" y="22668"/>
                  <a:pt x="21998" y="22966"/>
                  <a:pt x="22459" y="23129"/>
                </a:cubicBezTo>
                <a:cubicBezTo>
                  <a:pt x="22378" y="22858"/>
                  <a:pt x="22052" y="22912"/>
                  <a:pt x="21889" y="22722"/>
                </a:cubicBezTo>
                <a:cubicBezTo>
                  <a:pt x="21700" y="22451"/>
                  <a:pt x="21211" y="22641"/>
                  <a:pt x="21184" y="22261"/>
                </a:cubicBezTo>
                <a:lnTo>
                  <a:pt x="21347" y="22261"/>
                </a:lnTo>
                <a:lnTo>
                  <a:pt x="21320" y="22234"/>
                </a:lnTo>
                <a:lnTo>
                  <a:pt x="22540" y="22776"/>
                </a:lnTo>
                <a:cubicBezTo>
                  <a:pt x="22839" y="22912"/>
                  <a:pt x="23137" y="23048"/>
                  <a:pt x="23354" y="23129"/>
                </a:cubicBezTo>
                <a:cubicBezTo>
                  <a:pt x="23598" y="23237"/>
                  <a:pt x="23734" y="23319"/>
                  <a:pt x="23734" y="23319"/>
                </a:cubicBezTo>
                <a:cubicBezTo>
                  <a:pt x="23752" y="23319"/>
                  <a:pt x="23830" y="23259"/>
                  <a:pt x="23880" y="23259"/>
                </a:cubicBezTo>
                <a:cubicBezTo>
                  <a:pt x="23906" y="23259"/>
                  <a:pt x="23924" y="23274"/>
                  <a:pt x="23924" y="23319"/>
                </a:cubicBezTo>
                <a:cubicBezTo>
                  <a:pt x="23897" y="23346"/>
                  <a:pt x="23869" y="23319"/>
                  <a:pt x="23869" y="23373"/>
                </a:cubicBezTo>
                <a:lnTo>
                  <a:pt x="24032" y="23346"/>
                </a:lnTo>
                <a:lnTo>
                  <a:pt x="24059" y="23400"/>
                </a:lnTo>
                <a:lnTo>
                  <a:pt x="24032" y="23454"/>
                </a:lnTo>
                <a:lnTo>
                  <a:pt x="24141" y="23482"/>
                </a:lnTo>
                <a:lnTo>
                  <a:pt x="24086" y="23373"/>
                </a:lnTo>
                <a:cubicBezTo>
                  <a:pt x="24116" y="23349"/>
                  <a:pt x="24144" y="23340"/>
                  <a:pt x="24172" y="23340"/>
                </a:cubicBezTo>
                <a:cubicBezTo>
                  <a:pt x="24271" y="23340"/>
                  <a:pt x="24360" y="23460"/>
                  <a:pt x="24466" y="23482"/>
                </a:cubicBezTo>
                <a:lnTo>
                  <a:pt x="23463" y="22858"/>
                </a:lnTo>
                <a:lnTo>
                  <a:pt x="23463" y="22858"/>
                </a:lnTo>
                <a:cubicBezTo>
                  <a:pt x="24086" y="22966"/>
                  <a:pt x="24737" y="23536"/>
                  <a:pt x="25415" y="23726"/>
                </a:cubicBezTo>
                <a:lnTo>
                  <a:pt x="25361" y="23590"/>
                </a:lnTo>
                <a:cubicBezTo>
                  <a:pt x="25311" y="23507"/>
                  <a:pt x="25292" y="23475"/>
                  <a:pt x="25253" y="23475"/>
                </a:cubicBezTo>
                <a:cubicBezTo>
                  <a:pt x="25229" y="23475"/>
                  <a:pt x="25197" y="23488"/>
                  <a:pt x="25144" y="23509"/>
                </a:cubicBezTo>
                <a:cubicBezTo>
                  <a:pt x="25036" y="23346"/>
                  <a:pt x="24710" y="23373"/>
                  <a:pt x="24710" y="23129"/>
                </a:cubicBezTo>
                <a:lnTo>
                  <a:pt x="24954" y="23075"/>
                </a:lnTo>
                <a:cubicBezTo>
                  <a:pt x="25036" y="23183"/>
                  <a:pt x="25307" y="23129"/>
                  <a:pt x="25280" y="23346"/>
                </a:cubicBezTo>
                <a:lnTo>
                  <a:pt x="25551" y="23454"/>
                </a:lnTo>
                <a:lnTo>
                  <a:pt x="25578" y="23373"/>
                </a:lnTo>
                <a:cubicBezTo>
                  <a:pt x="25795" y="23536"/>
                  <a:pt x="26175" y="23509"/>
                  <a:pt x="26338" y="23807"/>
                </a:cubicBezTo>
                <a:lnTo>
                  <a:pt x="26256" y="23807"/>
                </a:lnTo>
                <a:cubicBezTo>
                  <a:pt x="26338" y="23861"/>
                  <a:pt x="26365" y="23888"/>
                  <a:pt x="26446" y="23916"/>
                </a:cubicBezTo>
                <a:lnTo>
                  <a:pt x="26473" y="23807"/>
                </a:lnTo>
                <a:cubicBezTo>
                  <a:pt x="26699" y="23907"/>
                  <a:pt x="26786" y="24054"/>
                  <a:pt x="27012" y="24054"/>
                </a:cubicBezTo>
                <a:cubicBezTo>
                  <a:pt x="27030" y="24054"/>
                  <a:pt x="27050" y="24053"/>
                  <a:pt x="27070" y="24051"/>
                </a:cubicBezTo>
                <a:lnTo>
                  <a:pt x="27070" y="24051"/>
                </a:lnTo>
                <a:cubicBezTo>
                  <a:pt x="27124" y="24133"/>
                  <a:pt x="27070" y="24214"/>
                  <a:pt x="27016" y="24214"/>
                </a:cubicBezTo>
                <a:lnTo>
                  <a:pt x="27260" y="24350"/>
                </a:lnTo>
                <a:cubicBezTo>
                  <a:pt x="27267" y="24224"/>
                  <a:pt x="27288" y="24179"/>
                  <a:pt x="27318" y="24179"/>
                </a:cubicBezTo>
                <a:cubicBezTo>
                  <a:pt x="27393" y="24179"/>
                  <a:pt x="27523" y="24455"/>
                  <a:pt x="27621" y="24455"/>
                </a:cubicBezTo>
                <a:cubicBezTo>
                  <a:pt x="27638" y="24455"/>
                  <a:pt x="27653" y="24448"/>
                  <a:pt x="27667" y="24431"/>
                </a:cubicBezTo>
                <a:cubicBezTo>
                  <a:pt x="27640" y="24268"/>
                  <a:pt x="27423" y="24078"/>
                  <a:pt x="27423" y="23943"/>
                </a:cubicBezTo>
                <a:lnTo>
                  <a:pt x="27368" y="24051"/>
                </a:lnTo>
                <a:cubicBezTo>
                  <a:pt x="26962" y="23807"/>
                  <a:pt x="26311" y="23590"/>
                  <a:pt x="25904" y="23237"/>
                </a:cubicBezTo>
                <a:lnTo>
                  <a:pt x="25904" y="23210"/>
                </a:lnTo>
                <a:lnTo>
                  <a:pt x="26229" y="23319"/>
                </a:lnTo>
                <a:lnTo>
                  <a:pt x="26229" y="23265"/>
                </a:lnTo>
                <a:cubicBezTo>
                  <a:pt x="26148" y="23210"/>
                  <a:pt x="25931" y="23210"/>
                  <a:pt x="25958" y="23048"/>
                </a:cubicBezTo>
                <a:cubicBezTo>
                  <a:pt x="25983" y="23033"/>
                  <a:pt x="26009" y="23028"/>
                  <a:pt x="26036" y="23028"/>
                </a:cubicBezTo>
                <a:cubicBezTo>
                  <a:pt x="26158" y="23028"/>
                  <a:pt x="26294" y="23147"/>
                  <a:pt x="26376" y="23147"/>
                </a:cubicBezTo>
                <a:cubicBezTo>
                  <a:pt x="26413" y="23147"/>
                  <a:pt x="26439" y="23122"/>
                  <a:pt x="26446" y="23048"/>
                </a:cubicBezTo>
                <a:cubicBezTo>
                  <a:pt x="26410" y="22963"/>
                  <a:pt x="26358" y="22938"/>
                  <a:pt x="26302" y="22938"/>
                </a:cubicBezTo>
                <a:cubicBezTo>
                  <a:pt x="26231" y="22938"/>
                  <a:pt x="26154" y="22978"/>
                  <a:pt x="26094" y="22993"/>
                </a:cubicBezTo>
                <a:cubicBezTo>
                  <a:pt x="26039" y="22939"/>
                  <a:pt x="26094" y="22858"/>
                  <a:pt x="26066" y="22776"/>
                </a:cubicBezTo>
                <a:cubicBezTo>
                  <a:pt x="25443" y="22532"/>
                  <a:pt x="24765" y="22098"/>
                  <a:pt x="24331" y="21881"/>
                </a:cubicBezTo>
                <a:cubicBezTo>
                  <a:pt x="24286" y="21791"/>
                  <a:pt x="24371" y="21739"/>
                  <a:pt x="24448" y="21739"/>
                </a:cubicBezTo>
                <a:cubicBezTo>
                  <a:pt x="24464" y="21739"/>
                  <a:pt x="24479" y="21741"/>
                  <a:pt x="24493" y="21746"/>
                </a:cubicBezTo>
                <a:cubicBezTo>
                  <a:pt x="24811" y="21892"/>
                  <a:pt x="25085" y="22017"/>
                  <a:pt x="25334" y="22159"/>
                </a:cubicBezTo>
                <a:lnTo>
                  <a:pt x="25334" y="22159"/>
                </a:lnTo>
                <a:cubicBezTo>
                  <a:pt x="25279" y="22121"/>
                  <a:pt x="25237" y="22075"/>
                  <a:pt x="25185" y="22008"/>
                </a:cubicBezTo>
                <a:lnTo>
                  <a:pt x="25185" y="22008"/>
                </a:lnTo>
                <a:cubicBezTo>
                  <a:pt x="25182" y="22011"/>
                  <a:pt x="25177" y="22014"/>
                  <a:pt x="25171" y="22017"/>
                </a:cubicBezTo>
                <a:cubicBezTo>
                  <a:pt x="23734" y="21420"/>
                  <a:pt x="22296" y="20417"/>
                  <a:pt x="20913" y="19738"/>
                </a:cubicBezTo>
                <a:cubicBezTo>
                  <a:pt x="20913" y="19711"/>
                  <a:pt x="20832" y="19657"/>
                  <a:pt x="20886" y="19603"/>
                </a:cubicBezTo>
                <a:cubicBezTo>
                  <a:pt x="20865" y="19596"/>
                  <a:pt x="20832" y="19596"/>
                  <a:pt x="20791" y="19596"/>
                </a:cubicBezTo>
                <a:lnTo>
                  <a:pt x="20791" y="19596"/>
                </a:lnTo>
                <a:cubicBezTo>
                  <a:pt x="20669" y="19596"/>
                  <a:pt x="20486" y="19596"/>
                  <a:pt x="20425" y="19413"/>
                </a:cubicBezTo>
                <a:cubicBezTo>
                  <a:pt x="20446" y="19370"/>
                  <a:pt x="20472" y="19361"/>
                  <a:pt x="20501" y="19361"/>
                </a:cubicBezTo>
                <a:cubicBezTo>
                  <a:pt x="20520" y="19361"/>
                  <a:pt x="20540" y="19365"/>
                  <a:pt x="20561" y="19365"/>
                </a:cubicBezTo>
                <a:cubicBezTo>
                  <a:pt x="20587" y="19365"/>
                  <a:pt x="20615" y="19359"/>
                  <a:pt x="20642" y="19332"/>
                </a:cubicBezTo>
                <a:cubicBezTo>
                  <a:pt x="21917" y="19955"/>
                  <a:pt x="23083" y="20878"/>
                  <a:pt x="24493" y="21366"/>
                </a:cubicBezTo>
                <a:lnTo>
                  <a:pt x="24222" y="21068"/>
                </a:lnTo>
                <a:cubicBezTo>
                  <a:pt x="24244" y="21046"/>
                  <a:pt x="24269" y="21037"/>
                  <a:pt x="24296" y="21037"/>
                </a:cubicBezTo>
                <a:cubicBezTo>
                  <a:pt x="24395" y="21037"/>
                  <a:pt x="24522" y="21152"/>
                  <a:pt x="24605" y="21152"/>
                </a:cubicBezTo>
                <a:cubicBezTo>
                  <a:pt x="24641" y="21152"/>
                  <a:pt x="24669" y="21130"/>
                  <a:pt x="24683" y="21068"/>
                </a:cubicBezTo>
                <a:cubicBezTo>
                  <a:pt x="24819" y="21149"/>
                  <a:pt x="24982" y="21203"/>
                  <a:pt x="25090" y="21339"/>
                </a:cubicBezTo>
                <a:cubicBezTo>
                  <a:pt x="25054" y="21339"/>
                  <a:pt x="25030" y="21351"/>
                  <a:pt x="25010" y="21351"/>
                </a:cubicBezTo>
                <a:cubicBezTo>
                  <a:pt x="25005" y="21351"/>
                  <a:pt x="25001" y="21350"/>
                  <a:pt x="24996" y="21349"/>
                </a:cubicBezTo>
                <a:lnTo>
                  <a:pt x="24996" y="21349"/>
                </a:lnTo>
                <a:lnTo>
                  <a:pt x="25226" y="21502"/>
                </a:lnTo>
                <a:lnTo>
                  <a:pt x="25144" y="21420"/>
                </a:lnTo>
                <a:lnTo>
                  <a:pt x="25253" y="21366"/>
                </a:lnTo>
                <a:cubicBezTo>
                  <a:pt x="25361" y="21447"/>
                  <a:pt x="25497" y="21447"/>
                  <a:pt x="25551" y="21556"/>
                </a:cubicBezTo>
                <a:cubicBezTo>
                  <a:pt x="25578" y="21565"/>
                  <a:pt x="25610" y="21568"/>
                  <a:pt x="25644" y="21568"/>
                </a:cubicBezTo>
                <a:cubicBezTo>
                  <a:pt x="25712" y="21568"/>
                  <a:pt x="25791" y="21556"/>
                  <a:pt x="25863" y="21556"/>
                </a:cubicBezTo>
                <a:cubicBezTo>
                  <a:pt x="25972" y="21556"/>
                  <a:pt x="26066" y="21583"/>
                  <a:pt x="26094" y="21719"/>
                </a:cubicBezTo>
                <a:lnTo>
                  <a:pt x="26772" y="22125"/>
                </a:lnTo>
                <a:cubicBezTo>
                  <a:pt x="26815" y="22093"/>
                  <a:pt x="26862" y="22074"/>
                  <a:pt x="26903" y="22074"/>
                </a:cubicBezTo>
                <a:cubicBezTo>
                  <a:pt x="26966" y="22074"/>
                  <a:pt x="27016" y="22119"/>
                  <a:pt x="27016" y="22234"/>
                </a:cubicBezTo>
                <a:cubicBezTo>
                  <a:pt x="27189" y="22234"/>
                  <a:pt x="27349" y="22384"/>
                  <a:pt x="27504" y="22384"/>
                </a:cubicBezTo>
                <a:cubicBezTo>
                  <a:pt x="27568" y="22384"/>
                  <a:pt x="27631" y="22359"/>
                  <a:pt x="27694" y="22288"/>
                </a:cubicBezTo>
                <a:cubicBezTo>
                  <a:pt x="26202" y="21474"/>
                  <a:pt x="24846" y="20634"/>
                  <a:pt x="23273" y="19874"/>
                </a:cubicBezTo>
                <a:cubicBezTo>
                  <a:pt x="23191" y="19809"/>
                  <a:pt x="23079" y="19743"/>
                  <a:pt x="23045" y="19659"/>
                </a:cubicBezTo>
                <a:lnTo>
                  <a:pt x="23045" y="19659"/>
                </a:lnTo>
                <a:cubicBezTo>
                  <a:pt x="23037" y="19661"/>
                  <a:pt x="23028" y="19661"/>
                  <a:pt x="23020" y="19661"/>
                </a:cubicBezTo>
                <a:cubicBezTo>
                  <a:pt x="22923" y="19661"/>
                  <a:pt x="22827" y="19573"/>
                  <a:pt x="22730" y="19549"/>
                </a:cubicBezTo>
                <a:cubicBezTo>
                  <a:pt x="22703" y="19332"/>
                  <a:pt x="22405" y="19277"/>
                  <a:pt x="22378" y="19033"/>
                </a:cubicBezTo>
                <a:cubicBezTo>
                  <a:pt x="22344" y="19118"/>
                  <a:pt x="22297" y="19147"/>
                  <a:pt x="22244" y="19147"/>
                </a:cubicBezTo>
                <a:cubicBezTo>
                  <a:pt x="22130" y="19147"/>
                  <a:pt x="21991" y="19006"/>
                  <a:pt x="21917" y="19006"/>
                </a:cubicBezTo>
                <a:lnTo>
                  <a:pt x="21998" y="18708"/>
                </a:lnTo>
                <a:cubicBezTo>
                  <a:pt x="22044" y="18708"/>
                  <a:pt x="22102" y="18703"/>
                  <a:pt x="22160" y="18703"/>
                </a:cubicBezTo>
                <a:cubicBezTo>
                  <a:pt x="22307" y="18703"/>
                  <a:pt x="22459" y="18731"/>
                  <a:pt x="22459" y="18925"/>
                </a:cubicBezTo>
                <a:cubicBezTo>
                  <a:pt x="22730" y="18925"/>
                  <a:pt x="22947" y="19033"/>
                  <a:pt x="23110" y="19277"/>
                </a:cubicBezTo>
                <a:cubicBezTo>
                  <a:pt x="23517" y="19494"/>
                  <a:pt x="24086" y="19657"/>
                  <a:pt x="24493" y="19983"/>
                </a:cubicBezTo>
                <a:cubicBezTo>
                  <a:pt x="25409" y="20252"/>
                  <a:pt x="26084" y="21057"/>
                  <a:pt x="27024" y="21094"/>
                </a:cubicBezTo>
                <a:lnTo>
                  <a:pt x="27024" y="21094"/>
                </a:lnTo>
                <a:lnTo>
                  <a:pt x="26392" y="20688"/>
                </a:lnTo>
                <a:lnTo>
                  <a:pt x="26500" y="20498"/>
                </a:lnTo>
                <a:lnTo>
                  <a:pt x="26500" y="20498"/>
                </a:lnTo>
                <a:cubicBezTo>
                  <a:pt x="26418" y="20564"/>
                  <a:pt x="26326" y="20600"/>
                  <a:pt x="26218" y="20600"/>
                </a:cubicBezTo>
                <a:cubicBezTo>
                  <a:pt x="26148" y="20600"/>
                  <a:pt x="26071" y="20584"/>
                  <a:pt x="25985" y="20552"/>
                </a:cubicBezTo>
                <a:cubicBezTo>
                  <a:pt x="25915" y="20529"/>
                  <a:pt x="25845" y="20346"/>
                  <a:pt x="25741" y="20346"/>
                </a:cubicBezTo>
                <a:cubicBezTo>
                  <a:pt x="25724" y="20346"/>
                  <a:pt x="25706" y="20351"/>
                  <a:pt x="25687" y="20362"/>
                </a:cubicBezTo>
                <a:cubicBezTo>
                  <a:pt x="24710" y="19955"/>
                  <a:pt x="24195" y="19386"/>
                  <a:pt x="23408" y="19006"/>
                </a:cubicBezTo>
                <a:cubicBezTo>
                  <a:pt x="23400" y="19007"/>
                  <a:pt x="23393" y="19007"/>
                  <a:pt x="23385" y="19007"/>
                </a:cubicBezTo>
                <a:cubicBezTo>
                  <a:pt x="23112" y="19007"/>
                  <a:pt x="22993" y="18605"/>
                  <a:pt x="22712" y="18605"/>
                </a:cubicBezTo>
                <a:cubicBezTo>
                  <a:pt x="22676" y="18605"/>
                  <a:pt x="22637" y="18611"/>
                  <a:pt x="22595" y="18626"/>
                </a:cubicBezTo>
                <a:cubicBezTo>
                  <a:pt x="22513" y="18545"/>
                  <a:pt x="22595" y="18409"/>
                  <a:pt x="22595" y="18382"/>
                </a:cubicBezTo>
                <a:lnTo>
                  <a:pt x="22947" y="18545"/>
                </a:lnTo>
                <a:cubicBezTo>
                  <a:pt x="22947" y="18518"/>
                  <a:pt x="22866" y="18464"/>
                  <a:pt x="22920" y="18409"/>
                </a:cubicBezTo>
                <a:cubicBezTo>
                  <a:pt x="22936" y="18394"/>
                  <a:pt x="22950" y="18387"/>
                  <a:pt x="22963" y="18387"/>
                </a:cubicBezTo>
                <a:cubicBezTo>
                  <a:pt x="22995" y="18387"/>
                  <a:pt x="23025" y="18425"/>
                  <a:pt x="23083" y="18464"/>
                </a:cubicBezTo>
                <a:cubicBezTo>
                  <a:pt x="23517" y="18735"/>
                  <a:pt x="24032" y="18925"/>
                  <a:pt x="24439" y="19250"/>
                </a:cubicBezTo>
                <a:cubicBezTo>
                  <a:pt x="24479" y="19239"/>
                  <a:pt x="24515" y="19234"/>
                  <a:pt x="24548" y="19234"/>
                </a:cubicBezTo>
                <a:cubicBezTo>
                  <a:pt x="24797" y="19234"/>
                  <a:pt x="24841" y="19531"/>
                  <a:pt x="25028" y="19531"/>
                </a:cubicBezTo>
                <a:cubicBezTo>
                  <a:pt x="25047" y="19531"/>
                  <a:pt x="25068" y="19528"/>
                  <a:pt x="25090" y="19522"/>
                </a:cubicBezTo>
                <a:cubicBezTo>
                  <a:pt x="24710" y="19115"/>
                  <a:pt x="24141" y="19033"/>
                  <a:pt x="23761" y="18735"/>
                </a:cubicBezTo>
                <a:cubicBezTo>
                  <a:pt x="23544" y="18464"/>
                  <a:pt x="23083" y="18626"/>
                  <a:pt x="23083" y="18220"/>
                </a:cubicBezTo>
                <a:cubicBezTo>
                  <a:pt x="23060" y="18237"/>
                  <a:pt x="23032" y="18242"/>
                  <a:pt x="23001" y="18242"/>
                </a:cubicBezTo>
                <a:cubicBezTo>
                  <a:pt x="22954" y="18242"/>
                  <a:pt x="22904" y="18229"/>
                  <a:pt x="22864" y="18229"/>
                </a:cubicBezTo>
                <a:cubicBezTo>
                  <a:pt x="22807" y="18229"/>
                  <a:pt x="22773" y="18255"/>
                  <a:pt x="22812" y="18382"/>
                </a:cubicBezTo>
                <a:cubicBezTo>
                  <a:pt x="22786" y="18389"/>
                  <a:pt x="22764" y="18392"/>
                  <a:pt x="22745" y="18392"/>
                </a:cubicBezTo>
                <a:cubicBezTo>
                  <a:pt x="22542" y="18392"/>
                  <a:pt x="22678" y="18023"/>
                  <a:pt x="22405" y="17948"/>
                </a:cubicBezTo>
                <a:cubicBezTo>
                  <a:pt x="22414" y="17939"/>
                  <a:pt x="22423" y="17936"/>
                  <a:pt x="22433" y="17936"/>
                </a:cubicBezTo>
                <a:cubicBezTo>
                  <a:pt x="22453" y="17936"/>
                  <a:pt x="22477" y="17948"/>
                  <a:pt x="22513" y="17948"/>
                </a:cubicBezTo>
                <a:cubicBezTo>
                  <a:pt x="22106" y="17379"/>
                  <a:pt x="21320" y="17107"/>
                  <a:pt x="20750" y="16809"/>
                </a:cubicBezTo>
                <a:lnTo>
                  <a:pt x="20750" y="16809"/>
                </a:lnTo>
                <a:cubicBezTo>
                  <a:pt x="20506" y="17080"/>
                  <a:pt x="21103" y="16945"/>
                  <a:pt x="20886" y="17216"/>
                </a:cubicBezTo>
                <a:cubicBezTo>
                  <a:pt x="20642" y="17107"/>
                  <a:pt x="20425" y="17026"/>
                  <a:pt x="20343" y="16836"/>
                </a:cubicBezTo>
                <a:cubicBezTo>
                  <a:pt x="20359" y="16826"/>
                  <a:pt x="20375" y="16822"/>
                  <a:pt x="20391" y="16822"/>
                </a:cubicBezTo>
                <a:cubicBezTo>
                  <a:pt x="20464" y="16822"/>
                  <a:pt x="20548" y="16906"/>
                  <a:pt x="20615" y="16972"/>
                </a:cubicBezTo>
                <a:lnTo>
                  <a:pt x="20669" y="16836"/>
                </a:lnTo>
                <a:cubicBezTo>
                  <a:pt x="20506" y="16782"/>
                  <a:pt x="20506" y="16565"/>
                  <a:pt x="20262" y="16538"/>
                </a:cubicBezTo>
                <a:cubicBezTo>
                  <a:pt x="20153" y="15887"/>
                  <a:pt x="19204" y="16212"/>
                  <a:pt x="19177" y="15534"/>
                </a:cubicBezTo>
                <a:cubicBezTo>
                  <a:pt x="19188" y="15533"/>
                  <a:pt x="19199" y="15533"/>
                  <a:pt x="19210" y="15533"/>
                </a:cubicBezTo>
                <a:cubicBezTo>
                  <a:pt x="19491" y="15533"/>
                  <a:pt x="19702" y="15866"/>
                  <a:pt x="19964" y="16023"/>
                </a:cubicBezTo>
                <a:cubicBezTo>
                  <a:pt x="20219" y="16023"/>
                  <a:pt x="20402" y="16407"/>
                  <a:pt x="20739" y="16407"/>
                </a:cubicBezTo>
                <a:cubicBezTo>
                  <a:pt x="20760" y="16407"/>
                  <a:pt x="20782" y="16405"/>
                  <a:pt x="20804" y="16402"/>
                </a:cubicBezTo>
                <a:lnTo>
                  <a:pt x="20533" y="16050"/>
                </a:lnTo>
                <a:cubicBezTo>
                  <a:pt x="20642" y="15399"/>
                  <a:pt x="19828" y="15507"/>
                  <a:pt x="19448" y="15182"/>
                </a:cubicBezTo>
                <a:lnTo>
                  <a:pt x="19448" y="15209"/>
                </a:lnTo>
                <a:cubicBezTo>
                  <a:pt x="19448" y="15263"/>
                  <a:pt x="19394" y="15263"/>
                  <a:pt x="19340" y="15317"/>
                </a:cubicBezTo>
                <a:cubicBezTo>
                  <a:pt x="19285" y="15317"/>
                  <a:pt x="19313" y="15209"/>
                  <a:pt x="19285" y="15182"/>
                </a:cubicBezTo>
                <a:cubicBezTo>
                  <a:pt x="19285" y="15100"/>
                  <a:pt x="19394" y="15127"/>
                  <a:pt x="19394" y="15100"/>
                </a:cubicBezTo>
                <a:lnTo>
                  <a:pt x="19150" y="14802"/>
                </a:lnTo>
                <a:cubicBezTo>
                  <a:pt x="18917" y="14717"/>
                  <a:pt x="18882" y="14500"/>
                  <a:pt x="18736" y="14500"/>
                </a:cubicBezTo>
                <a:cubicBezTo>
                  <a:pt x="18695" y="14500"/>
                  <a:pt x="18645" y="14516"/>
                  <a:pt x="18580" y="14558"/>
                </a:cubicBezTo>
                <a:lnTo>
                  <a:pt x="18526" y="14259"/>
                </a:lnTo>
                <a:lnTo>
                  <a:pt x="18526" y="14259"/>
                </a:lnTo>
                <a:cubicBezTo>
                  <a:pt x="19177" y="14666"/>
                  <a:pt x="19936" y="15317"/>
                  <a:pt x="20696" y="15589"/>
                </a:cubicBezTo>
                <a:cubicBezTo>
                  <a:pt x="20506" y="15236"/>
                  <a:pt x="19964" y="15100"/>
                  <a:pt x="19719" y="14721"/>
                </a:cubicBezTo>
                <a:cubicBezTo>
                  <a:pt x="19421" y="14422"/>
                  <a:pt x="19041" y="14124"/>
                  <a:pt x="18716" y="13907"/>
                </a:cubicBezTo>
                <a:cubicBezTo>
                  <a:pt x="18580" y="13744"/>
                  <a:pt x="18336" y="13609"/>
                  <a:pt x="18173" y="13446"/>
                </a:cubicBezTo>
                <a:cubicBezTo>
                  <a:pt x="18336" y="13283"/>
                  <a:pt x="18499" y="13039"/>
                  <a:pt x="18716" y="12795"/>
                </a:cubicBezTo>
                <a:cubicBezTo>
                  <a:pt x="18906" y="12551"/>
                  <a:pt x="19150" y="12334"/>
                  <a:pt x="19313" y="12117"/>
                </a:cubicBezTo>
                <a:cubicBezTo>
                  <a:pt x="19475" y="11954"/>
                  <a:pt x="19584" y="11818"/>
                  <a:pt x="19584" y="11818"/>
                </a:cubicBezTo>
                <a:lnTo>
                  <a:pt x="19557" y="11547"/>
                </a:lnTo>
                <a:cubicBezTo>
                  <a:pt x="19828" y="11195"/>
                  <a:pt x="20153" y="10923"/>
                  <a:pt x="20506" y="10652"/>
                </a:cubicBezTo>
                <a:cubicBezTo>
                  <a:pt x="20832" y="10381"/>
                  <a:pt x="21184" y="10110"/>
                  <a:pt x="21428" y="9703"/>
                </a:cubicBezTo>
                <a:cubicBezTo>
                  <a:pt x="21862" y="9350"/>
                  <a:pt x="22161" y="8753"/>
                  <a:pt x="22676" y="8455"/>
                </a:cubicBezTo>
                <a:cubicBezTo>
                  <a:pt x="22784" y="8130"/>
                  <a:pt x="23191" y="7913"/>
                  <a:pt x="23408" y="7668"/>
                </a:cubicBezTo>
                <a:cubicBezTo>
                  <a:pt x="23625" y="7614"/>
                  <a:pt x="23788" y="7479"/>
                  <a:pt x="23951" y="7343"/>
                </a:cubicBezTo>
                <a:cubicBezTo>
                  <a:pt x="24141" y="7207"/>
                  <a:pt x="24276" y="7045"/>
                  <a:pt x="24439" y="6855"/>
                </a:cubicBezTo>
                <a:cubicBezTo>
                  <a:pt x="24710" y="6529"/>
                  <a:pt x="24982" y="6122"/>
                  <a:pt x="25226" y="5770"/>
                </a:cubicBezTo>
                <a:cubicBezTo>
                  <a:pt x="25524" y="5688"/>
                  <a:pt x="25632" y="5363"/>
                  <a:pt x="25795" y="5173"/>
                </a:cubicBezTo>
                <a:cubicBezTo>
                  <a:pt x="25795" y="4495"/>
                  <a:pt x="25687" y="3790"/>
                  <a:pt x="25307" y="3247"/>
                </a:cubicBezTo>
                <a:cubicBezTo>
                  <a:pt x="25443" y="2786"/>
                  <a:pt x="24982" y="2867"/>
                  <a:pt x="24819" y="2705"/>
                </a:cubicBezTo>
                <a:lnTo>
                  <a:pt x="24873" y="2623"/>
                </a:lnTo>
                <a:cubicBezTo>
                  <a:pt x="24851" y="2580"/>
                  <a:pt x="24821" y="2567"/>
                  <a:pt x="24785" y="2567"/>
                </a:cubicBezTo>
                <a:cubicBezTo>
                  <a:pt x="24732" y="2567"/>
                  <a:pt x="24667" y="2596"/>
                  <a:pt x="24602" y="2596"/>
                </a:cubicBezTo>
                <a:cubicBezTo>
                  <a:pt x="24548" y="2461"/>
                  <a:pt x="24710" y="2379"/>
                  <a:pt x="24765" y="2298"/>
                </a:cubicBezTo>
                <a:cubicBezTo>
                  <a:pt x="24710" y="2298"/>
                  <a:pt x="24632" y="2322"/>
                  <a:pt x="24562" y="2322"/>
                </a:cubicBezTo>
                <a:cubicBezTo>
                  <a:pt x="24526" y="2322"/>
                  <a:pt x="24493" y="2316"/>
                  <a:pt x="24466" y="2298"/>
                </a:cubicBezTo>
                <a:cubicBezTo>
                  <a:pt x="24466" y="2027"/>
                  <a:pt x="24466" y="1837"/>
                  <a:pt x="24575" y="1620"/>
                </a:cubicBezTo>
                <a:cubicBezTo>
                  <a:pt x="24358" y="1430"/>
                  <a:pt x="24331" y="1349"/>
                  <a:pt x="24222" y="1132"/>
                </a:cubicBezTo>
                <a:cubicBezTo>
                  <a:pt x="24168" y="1159"/>
                  <a:pt x="24141" y="1213"/>
                  <a:pt x="24059" y="1213"/>
                </a:cubicBezTo>
                <a:lnTo>
                  <a:pt x="24059" y="860"/>
                </a:lnTo>
                <a:cubicBezTo>
                  <a:pt x="24039" y="866"/>
                  <a:pt x="24022" y="869"/>
                  <a:pt x="24007" y="869"/>
                </a:cubicBezTo>
                <a:cubicBezTo>
                  <a:pt x="23860" y="869"/>
                  <a:pt x="23945" y="604"/>
                  <a:pt x="23826" y="604"/>
                </a:cubicBezTo>
                <a:cubicBezTo>
                  <a:pt x="23794" y="604"/>
                  <a:pt x="23748" y="623"/>
                  <a:pt x="23680" y="670"/>
                </a:cubicBezTo>
                <a:cubicBezTo>
                  <a:pt x="23598" y="535"/>
                  <a:pt x="23463" y="399"/>
                  <a:pt x="23463" y="155"/>
                </a:cubicBezTo>
                <a:cubicBezTo>
                  <a:pt x="23430" y="112"/>
                  <a:pt x="23367" y="107"/>
                  <a:pt x="23305" y="107"/>
                </a:cubicBezTo>
                <a:cubicBezTo>
                  <a:pt x="23290" y="107"/>
                  <a:pt x="23274" y="108"/>
                  <a:pt x="23259" y="108"/>
                </a:cubicBezTo>
                <a:cubicBezTo>
                  <a:pt x="23185" y="108"/>
                  <a:pt x="23124" y="101"/>
                  <a:pt x="23137" y="19"/>
                </a:cubicBezTo>
                <a:cubicBezTo>
                  <a:pt x="23025" y="7"/>
                  <a:pt x="22913" y="0"/>
                  <a:pt x="22801" y="0"/>
                </a:cubicBezTo>
                <a:close/>
                <a:moveTo>
                  <a:pt x="4313" y="28527"/>
                </a:moveTo>
                <a:lnTo>
                  <a:pt x="4205" y="28635"/>
                </a:lnTo>
                <a:lnTo>
                  <a:pt x="4259" y="28689"/>
                </a:lnTo>
                <a:lnTo>
                  <a:pt x="4313" y="28527"/>
                </a:lnTo>
                <a:close/>
                <a:moveTo>
                  <a:pt x="1465" y="28771"/>
                </a:moveTo>
                <a:lnTo>
                  <a:pt x="1465" y="28771"/>
                </a:lnTo>
                <a:cubicBezTo>
                  <a:pt x="1112" y="28961"/>
                  <a:pt x="1519" y="29150"/>
                  <a:pt x="1357" y="29367"/>
                </a:cubicBezTo>
                <a:lnTo>
                  <a:pt x="1519" y="29205"/>
                </a:lnTo>
                <a:lnTo>
                  <a:pt x="1519" y="29205"/>
                </a:lnTo>
                <a:cubicBezTo>
                  <a:pt x="1655" y="29367"/>
                  <a:pt x="1194" y="29747"/>
                  <a:pt x="1519" y="29774"/>
                </a:cubicBezTo>
                <a:cubicBezTo>
                  <a:pt x="1763" y="29584"/>
                  <a:pt x="1736" y="29178"/>
                  <a:pt x="1736" y="29042"/>
                </a:cubicBezTo>
                <a:lnTo>
                  <a:pt x="1736" y="29042"/>
                </a:lnTo>
                <a:lnTo>
                  <a:pt x="1546" y="29150"/>
                </a:lnTo>
                <a:cubicBezTo>
                  <a:pt x="1574" y="29069"/>
                  <a:pt x="1546" y="28961"/>
                  <a:pt x="1546" y="28933"/>
                </a:cubicBezTo>
                <a:lnTo>
                  <a:pt x="1411" y="29015"/>
                </a:lnTo>
                <a:cubicBezTo>
                  <a:pt x="1357" y="28906"/>
                  <a:pt x="1411" y="28825"/>
                  <a:pt x="1465" y="28771"/>
                </a:cubicBezTo>
                <a:close/>
                <a:moveTo>
                  <a:pt x="2469" y="28554"/>
                </a:moveTo>
                <a:cubicBezTo>
                  <a:pt x="2252" y="28961"/>
                  <a:pt x="1953" y="29340"/>
                  <a:pt x="1872" y="29829"/>
                </a:cubicBezTo>
                <a:lnTo>
                  <a:pt x="2035" y="29693"/>
                </a:lnTo>
                <a:lnTo>
                  <a:pt x="2035" y="29720"/>
                </a:lnTo>
                <a:cubicBezTo>
                  <a:pt x="2143" y="29639"/>
                  <a:pt x="2143" y="29503"/>
                  <a:pt x="2252" y="29476"/>
                </a:cubicBezTo>
                <a:lnTo>
                  <a:pt x="2306" y="29584"/>
                </a:lnTo>
                <a:cubicBezTo>
                  <a:pt x="2333" y="29503"/>
                  <a:pt x="2496" y="29503"/>
                  <a:pt x="2469" y="29422"/>
                </a:cubicBezTo>
                <a:lnTo>
                  <a:pt x="2414" y="29367"/>
                </a:lnTo>
                <a:cubicBezTo>
                  <a:pt x="1899" y="29286"/>
                  <a:pt x="2740" y="28744"/>
                  <a:pt x="2469" y="28554"/>
                </a:cubicBezTo>
                <a:close/>
                <a:moveTo>
                  <a:pt x="3581" y="29856"/>
                </a:moveTo>
                <a:lnTo>
                  <a:pt x="3581" y="29964"/>
                </a:lnTo>
                <a:lnTo>
                  <a:pt x="3662" y="29856"/>
                </a:lnTo>
                <a:close/>
                <a:moveTo>
                  <a:pt x="896" y="29964"/>
                </a:moveTo>
                <a:lnTo>
                  <a:pt x="841" y="30046"/>
                </a:lnTo>
                <a:cubicBezTo>
                  <a:pt x="866" y="30058"/>
                  <a:pt x="881" y="30063"/>
                  <a:pt x="890" y="30063"/>
                </a:cubicBezTo>
                <a:cubicBezTo>
                  <a:pt x="918" y="30063"/>
                  <a:pt x="875" y="30006"/>
                  <a:pt x="896" y="29964"/>
                </a:cubicBezTo>
                <a:close/>
                <a:moveTo>
                  <a:pt x="1221" y="30100"/>
                </a:moveTo>
                <a:cubicBezTo>
                  <a:pt x="1112" y="30100"/>
                  <a:pt x="1221" y="30263"/>
                  <a:pt x="1275" y="30263"/>
                </a:cubicBezTo>
                <a:cubicBezTo>
                  <a:pt x="1357" y="30263"/>
                  <a:pt x="1357" y="30181"/>
                  <a:pt x="1357" y="30154"/>
                </a:cubicBezTo>
                <a:cubicBezTo>
                  <a:pt x="1357" y="30100"/>
                  <a:pt x="1275" y="30127"/>
                  <a:pt x="1221" y="30100"/>
                </a:cubicBezTo>
                <a:close/>
                <a:moveTo>
                  <a:pt x="3499" y="28689"/>
                </a:moveTo>
                <a:cubicBezTo>
                  <a:pt x="3418" y="28798"/>
                  <a:pt x="3581" y="28961"/>
                  <a:pt x="3364" y="28961"/>
                </a:cubicBezTo>
                <a:cubicBezTo>
                  <a:pt x="3093" y="29340"/>
                  <a:pt x="2767" y="29910"/>
                  <a:pt x="2577" y="30398"/>
                </a:cubicBezTo>
                <a:lnTo>
                  <a:pt x="2631" y="30452"/>
                </a:lnTo>
                <a:cubicBezTo>
                  <a:pt x="2930" y="29856"/>
                  <a:pt x="3391" y="29367"/>
                  <a:pt x="3581" y="28716"/>
                </a:cubicBezTo>
                <a:lnTo>
                  <a:pt x="3499" y="28689"/>
                </a:lnTo>
                <a:close/>
                <a:moveTo>
                  <a:pt x="977" y="30724"/>
                </a:moveTo>
                <a:cubicBezTo>
                  <a:pt x="841" y="30859"/>
                  <a:pt x="1058" y="30832"/>
                  <a:pt x="1058" y="30914"/>
                </a:cubicBezTo>
                <a:lnTo>
                  <a:pt x="1085" y="30832"/>
                </a:lnTo>
                <a:cubicBezTo>
                  <a:pt x="1112" y="30724"/>
                  <a:pt x="1004" y="30724"/>
                  <a:pt x="977" y="30724"/>
                </a:cubicBezTo>
                <a:close/>
                <a:moveTo>
                  <a:pt x="2469" y="29856"/>
                </a:moveTo>
                <a:lnTo>
                  <a:pt x="1872" y="31239"/>
                </a:lnTo>
                <a:lnTo>
                  <a:pt x="1872" y="31266"/>
                </a:lnTo>
                <a:lnTo>
                  <a:pt x="2469" y="29856"/>
                </a:lnTo>
                <a:close/>
                <a:moveTo>
                  <a:pt x="2577" y="30669"/>
                </a:moveTo>
                <a:cubicBezTo>
                  <a:pt x="2242" y="30669"/>
                  <a:pt x="2299" y="31160"/>
                  <a:pt x="2165" y="31442"/>
                </a:cubicBezTo>
                <a:lnTo>
                  <a:pt x="2165" y="31442"/>
                </a:lnTo>
                <a:lnTo>
                  <a:pt x="2577" y="30669"/>
                </a:lnTo>
                <a:close/>
                <a:moveTo>
                  <a:pt x="2165" y="31442"/>
                </a:moveTo>
                <a:lnTo>
                  <a:pt x="2143" y="31483"/>
                </a:lnTo>
                <a:cubicBezTo>
                  <a:pt x="2151" y="31470"/>
                  <a:pt x="2158" y="31456"/>
                  <a:pt x="2165" y="31442"/>
                </a:cubicBezTo>
                <a:close/>
                <a:moveTo>
                  <a:pt x="1655" y="30507"/>
                </a:moveTo>
                <a:lnTo>
                  <a:pt x="1655" y="30507"/>
                </a:lnTo>
                <a:cubicBezTo>
                  <a:pt x="1492" y="30642"/>
                  <a:pt x="1248" y="31266"/>
                  <a:pt x="1140" y="31646"/>
                </a:cubicBezTo>
                <a:lnTo>
                  <a:pt x="1194" y="31646"/>
                </a:lnTo>
                <a:cubicBezTo>
                  <a:pt x="1194" y="31646"/>
                  <a:pt x="1221" y="31592"/>
                  <a:pt x="1248" y="31483"/>
                </a:cubicBezTo>
                <a:cubicBezTo>
                  <a:pt x="1275" y="31375"/>
                  <a:pt x="1357" y="31239"/>
                  <a:pt x="1411" y="31076"/>
                </a:cubicBezTo>
                <a:cubicBezTo>
                  <a:pt x="1546" y="30805"/>
                  <a:pt x="1655" y="30507"/>
                  <a:pt x="1655" y="30507"/>
                </a:cubicBezTo>
                <a:close/>
                <a:moveTo>
                  <a:pt x="977" y="32080"/>
                </a:moveTo>
                <a:lnTo>
                  <a:pt x="977" y="32080"/>
                </a:lnTo>
                <a:cubicBezTo>
                  <a:pt x="733" y="32432"/>
                  <a:pt x="651" y="32866"/>
                  <a:pt x="516" y="33273"/>
                </a:cubicBezTo>
                <a:lnTo>
                  <a:pt x="977" y="3208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59"/>
          <p:cNvSpPr/>
          <p:nvPr/>
        </p:nvSpPr>
        <p:spPr>
          <a:xfrm>
            <a:off x="5189113" y="2969350"/>
            <a:ext cx="212978" cy="222354"/>
          </a:xfrm>
          <a:custGeom>
            <a:rect b="b" l="l" r="r" t="t"/>
            <a:pathLst>
              <a:path extrusionOk="0" h="33274" w="31871">
                <a:moveTo>
                  <a:pt x="11935" y="8428"/>
                </a:moveTo>
                <a:lnTo>
                  <a:pt x="11935" y="8428"/>
                </a:lnTo>
                <a:cubicBezTo>
                  <a:pt x="11921" y="8482"/>
                  <a:pt x="11935" y="8496"/>
                  <a:pt x="11959" y="8496"/>
                </a:cubicBezTo>
                <a:cubicBezTo>
                  <a:pt x="11982" y="8496"/>
                  <a:pt x="12016" y="8482"/>
                  <a:pt x="12043" y="8482"/>
                </a:cubicBezTo>
                <a:lnTo>
                  <a:pt x="11935" y="8428"/>
                </a:lnTo>
                <a:close/>
                <a:moveTo>
                  <a:pt x="20290" y="11372"/>
                </a:moveTo>
                <a:cubicBezTo>
                  <a:pt x="20216" y="11372"/>
                  <a:pt x="20235" y="11475"/>
                  <a:pt x="20235" y="11520"/>
                </a:cubicBezTo>
                <a:lnTo>
                  <a:pt x="20343" y="11384"/>
                </a:lnTo>
                <a:cubicBezTo>
                  <a:pt x="20321" y="11376"/>
                  <a:pt x="20304" y="11372"/>
                  <a:pt x="20290" y="11372"/>
                </a:cubicBezTo>
                <a:close/>
                <a:moveTo>
                  <a:pt x="21577" y="15990"/>
                </a:moveTo>
                <a:cubicBezTo>
                  <a:pt x="21541" y="15990"/>
                  <a:pt x="21501" y="16000"/>
                  <a:pt x="21455" y="16023"/>
                </a:cubicBezTo>
                <a:lnTo>
                  <a:pt x="21971" y="16321"/>
                </a:lnTo>
                <a:cubicBezTo>
                  <a:pt x="21835" y="16231"/>
                  <a:pt x="21756" y="15990"/>
                  <a:pt x="21577" y="15990"/>
                </a:cubicBezTo>
                <a:close/>
                <a:moveTo>
                  <a:pt x="21315" y="16365"/>
                </a:moveTo>
                <a:cubicBezTo>
                  <a:pt x="21307" y="16365"/>
                  <a:pt x="21300" y="16368"/>
                  <a:pt x="21293" y="16375"/>
                </a:cubicBezTo>
                <a:lnTo>
                  <a:pt x="21401" y="16429"/>
                </a:lnTo>
                <a:cubicBezTo>
                  <a:pt x="21361" y="16390"/>
                  <a:pt x="21336" y="16365"/>
                  <a:pt x="21315" y="16365"/>
                </a:cubicBezTo>
                <a:close/>
                <a:moveTo>
                  <a:pt x="21401" y="16429"/>
                </a:moveTo>
                <a:lnTo>
                  <a:pt x="21401" y="16429"/>
                </a:lnTo>
                <a:cubicBezTo>
                  <a:pt x="21439" y="16467"/>
                  <a:pt x="21464" y="16518"/>
                  <a:pt x="21502" y="16518"/>
                </a:cubicBezTo>
                <a:cubicBezTo>
                  <a:pt x="21519" y="16518"/>
                  <a:pt x="21539" y="16508"/>
                  <a:pt x="21564" y="16484"/>
                </a:cubicBezTo>
                <a:lnTo>
                  <a:pt x="21401" y="16429"/>
                </a:lnTo>
                <a:close/>
                <a:moveTo>
                  <a:pt x="21076" y="16457"/>
                </a:moveTo>
                <a:lnTo>
                  <a:pt x="21049" y="16538"/>
                </a:lnTo>
                <a:cubicBezTo>
                  <a:pt x="21076" y="16728"/>
                  <a:pt x="21293" y="16701"/>
                  <a:pt x="21428" y="16728"/>
                </a:cubicBezTo>
                <a:cubicBezTo>
                  <a:pt x="21455" y="16538"/>
                  <a:pt x="21184" y="16538"/>
                  <a:pt x="21076" y="16457"/>
                </a:cubicBezTo>
                <a:close/>
                <a:moveTo>
                  <a:pt x="21889" y="17107"/>
                </a:moveTo>
                <a:cubicBezTo>
                  <a:pt x="21909" y="17107"/>
                  <a:pt x="21928" y="17109"/>
                  <a:pt x="21947" y="17111"/>
                </a:cubicBezTo>
                <a:lnTo>
                  <a:pt x="21947" y="17111"/>
                </a:lnTo>
                <a:cubicBezTo>
                  <a:pt x="21946" y="17110"/>
                  <a:pt x="21945" y="17109"/>
                  <a:pt x="21944" y="17107"/>
                </a:cubicBezTo>
                <a:close/>
                <a:moveTo>
                  <a:pt x="23489" y="17098"/>
                </a:moveTo>
                <a:cubicBezTo>
                  <a:pt x="23473" y="17098"/>
                  <a:pt x="23455" y="17101"/>
                  <a:pt x="23435" y="17107"/>
                </a:cubicBezTo>
                <a:lnTo>
                  <a:pt x="23761" y="17352"/>
                </a:lnTo>
                <a:cubicBezTo>
                  <a:pt x="23642" y="17256"/>
                  <a:pt x="23606" y="17098"/>
                  <a:pt x="23489" y="17098"/>
                </a:cubicBezTo>
                <a:close/>
                <a:moveTo>
                  <a:pt x="21947" y="17111"/>
                </a:moveTo>
                <a:cubicBezTo>
                  <a:pt x="22217" y="17353"/>
                  <a:pt x="22406" y="17542"/>
                  <a:pt x="22676" y="17623"/>
                </a:cubicBezTo>
                <a:cubicBezTo>
                  <a:pt x="22447" y="17419"/>
                  <a:pt x="22241" y="17143"/>
                  <a:pt x="21947" y="17111"/>
                </a:cubicBezTo>
                <a:close/>
                <a:moveTo>
                  <a:pt x="22920" y="17704"/>
                </a:moveTo>
                <a:cubicBezTo>
                  <a:pt x="23083" y="17921"/>
                  <a:pt x="23435" y="18192"/>
                  <a:pt x="23788" y="18247"/>
                </a:cubicBezTo>
                <a:cubicBezTo>
                  <a:pt x="23517" y="18057"/>
                  <a:pt x="23191" y="17731"/>
                  <a:pt x="22920" y="17704"/>
                </a:cubicBezTo>
                <a:close/>
                <a:moveTo>
                  <a:pt x="24385" y="18599"/>
                </a:moveTo>
                <a:cubicBezTo>
                  <a:pt x="24558" y="18748"/>
                  <a:pt x="24889" y="18986"/>
                  <a:pt x="25090" y="18986"/>
                </a:cubicBezTo>
                <a:cubicBezTo>
                  <a:pt x="25109" y="18986"/>
                  <a:pt x="25127" y="18984"/>
                  <a:pt x="25144" y="18979"/>
                </a:cubicBezTo>
                <a:cubicBezTo>
                  <a:pt x="24873" y="18843"/>
                  <a:pt x="24656" y="18599"/>
                  <a:pt x="24385" y="18599"/>
                </a:cubicBezTo>
                <a:close/>
                <a:moveTo>
                  <a:pt x="23761" y="19033"/>
                </a:moveTo>
                <a:lnTo>
                  <a:pt x="23761" y="19060"/>
                </a:lnTo>
                <a:cubicBezTo>
                  <a:pt x="23860" y="19060"/>
                  <a:pt x="23958" y="19172"/>
                  <a:pt x="24016" y="19172"/>
                </a:cubicBezTo>
                <a:cubicBezTo>
                  <a:pt x="24022" y="19172"/>
                  <a:pt x="24027" y="19171"/>
                  <a:pt x="24032" y="19169"/>
                </a:cubicBezTo>
                <a:lnTo>
                  <a:pt x="23761" y="19033"/>
                </a:lnTo>
                <a:close/>
                <a:moveTo>
                  <a:pt x="23001" y="19440"/>
                </a:moveTo>
                <a:cubicBezTo>
                  <a:pt x="23001" y="19443"/>
                  <a:pt x="23002" y="19446"/>
                  <a:pt x="23004" y="19448"/>
                </a:cubicBezTo>
                <a:lnTo>
                  <a:pt x="23004" y="19448"/>
                </a:lnTo>
                <a:lnTo>
                  <a:pt x="23001" y="19440"/>
                </a:lnTo>
                <a:close/>
                <a:moveTo>
                  <a:pt x="24385" y="19386"/>
                </a:moveTo>
                <a:lnTo>
                  <a:pt x="24412" y="19440"/>
                </a:lnTo>
                <a:lnTo>
                  <a:pt x="24520" y="19467"/>
                </a:lnTo>
                <a:lnTo>
                  <a:pt x="24385" y="19386"/>
                </a:lnTo>
                <a:close/>
                <a:moveTo>
                  <a:pt x="23110" y="19467"/>
                </a:moveTo>
                <a:lnTo>
                  <a:pt x="23110" y="19467"/>
                </a:lnTo>
                <a:cubicBezTo>
                  <a:pt x="23104" y="19474"/>
                  <a:pt x="23098" y="19480"/>
                  <a:pt x="23092" y="19486"/>
                </a:cubicBezTo>
                <a:lnTo>
                  <a:pt x="23092" y="19486"/>
                </a:lnTo>
                <a:cubicBezTo>
                  <a:pt x="23099" y="19483"/>
                  <a:pt x="23105" y="19476"/>
                  <a:pt x="23110" y="19467"/>
                </a:cubicBezTo>
                <a:close/>
                <a:moveTo>
                  <a:pt x="23004" y="19448"/>
                </a:moveTo>
                <a:lnTo>
                  <a:pt x="23038" y="19585"/>
                </a:lnTo>
                <a:lnTo>
                  <a:pt x="23038" y="19585"/>
                </a:lnTo>
                <a:cubicBezTo>
                  <a:pt x="23044" y="19555"/>
                  <a:pt x="23060" y="19522"/>
                  <a:pt x="23092" y="19486"/>
                </a:cubicBezTo>
                <a:lnTo>
                  <a:pt x="23092" y="19486"/>
                </a:lnTo>
                <a:cubicBezTo>
                  <a:pt x="23086" y="19489"/>
                  <a:pt x="23080" y="19490"/>
                  <a:pt x="23073" y="19490"/>
                </a:cubicBezTo>
                <a:cubicBezTo>
                  <a:pt x="23045" y="19490"/>
                  <a:pt x="23012" y="19467"/>
                  <a:pt x="23004" y="19448"/>
                </a:cubicBezTo>
                <a:close/>
                <a:moveTo>
                  <a:pt x="23038" y="19585"/>
                </a:moveTo>
                <a:cubicBezTo>
                  <a:pt x="23033" y="19612"/>
                  <a:pt x="23036" y="19636"/>
                  <a:pt x="23045" y="19659"/>
                </a:cubicBezTo>
                <a:lnTo>
                  <a:pt x="23045" y="19659"/>
                </a:lnTo>
                <a:cubicBezTo>
                  <a:pt x="23049" y="19659"/>
                  <a:pt x="23052" y="19658"/>
                  <a:pt x="23056" y="19657"/>
                </a:cubicBezTo>
                <a:lnTo>
                  <a:pt x="23038" y="19585"/>
                </a:lnTo>
                <a:close/>
                <a:moveTo>
                  <a:pt x="27024" y="21094"/>
                </a:moveTo>
                <a:lnTo>
                  <a:pt x="27044" y="21107"/>
                </a:lnTo>
                <a:lnTo>
                  <a:pt x="27044" y="21107"/>
                </a:lnTo>
                <a:cubicBezTo>
                  <a:pt x="27043" y="21103"/>
                  <a:pt x="27043" y="21099"/>
                  <a:pt x="27043" y="21095"/>
                </a:cubicBezTo>
                <a:cubicBezTo>
                  <a:pt x="27037" y="21095"/>
                  <a:pt x="27030" y="21094"/>
                  <a:pt x="27024" y="21094"/>
                </a:cubicBezTo>
                <a:close/>
                <a:moveTo>
                  <a:pt x="27044" y="21107"/>
                </a:moveTo>
                <a:cubicBezTo>
                  <a:pt x="27055" y="21157"/>
                  <a:pt x="27124" y="21205"/>
                  <a:pt x="27124" y="21230"/>
                </a:cubicBezTo>
                <a:cubicBezTo>
                  <a:pt x="27124" y="21203"/>
                  <a:pt x="27124" y="21203"/>
                  <a:pt x="27151" y="21176"/>
                </a:cubicBezTo>
                <a:lnTo>
                  <a:pt x="27044" y="21107"/>
                </a:lnTo>
                <a:close/>
                <a:moveTo>
                  <a:pt x="24982" y="21339"/>
                </a:moveTo>
                <a:cubicBezTo>
                  <a:pt x="24986" y="21344"/>
                  <a:pt x="24991" y="21347"/>
                  <a:pt x="24996" y="21349"/>
                </a:cubicBezTo>
                <a:lnTo>
                  <a:pt x="24996" y="21349"/>
                </a:lnTo>
                <a:lnTo>
                  <a:pt x="24982" y="21339"/>
                </a:lnTo>
                <a:close/>
                <a:moveTo>
                  <a:pt x="27233" y="21366"/>
                </a:moveTo>
                <a:lnTo>
                  <a:pt x="27179" y="21420"/>
                </a:lnTo>
                <a:lnTo>
                  <a:pt x="27287" y="21474"/>
                </a:lnTo>
                <a:cubicBezTo>
                  <a:pt x="27260" y="21447"/>
                  <a:pt x="27233" y="21420"/>
                  <a:pt x="27233" y="21366"/>
                </a:cubicBezTo>
                <a:close/>
                <a:moveTo>
                  <a:pt x="10416" y="21502"/>
                </a:moveTo>
                <a:lnTo>
                  <a:pt x="10348" y="21615"/>
                </a:lnTo>
                <a:lnTo>
                  <a:pt x="10348" y="21615"/>
                </a:lnTo>
                <a:cubicBezTo>
                  <a:pt x="10376" y="21575"/>
                  <a:pt x="10416" y="21548"/>
                  <a:pt x="10416" y="21502"/>
                </a:cubicBezTo>
                <a:close/>
                <a:moveTo>
                  <a:pt x="10348" y="21615"/>
                </a:moveTo>
                <a:cubicBezTo>
                  <a:pt x="10343" y="21622"/>
                  <a:pt x="10338" y="21629"/>
                  <a:pt x="10335" y="21637"/>
                </a:cubicBezTo>
                <a:lnTo>
                  <a:pt x="10348" y="21615"/>
                </a:lnTo>
                <a:close/>
                <a:moveTo>
                  <a:pt x="10307" y="21230"/>
                </a:moveTo>
                <a:cubicBezTo>
                  <a:pt x="10063" y="21285"/>
                  <a:pt x="10090" y="21474"/>
                  <a:pt x="10036" y="21637"/>
                </a:cubicBezTo>
                <a:cubicBezTo>
                  <a:pt x="10053" y="21642"/>
                  <a:pt x="10069" y="21644"/>
                  <a:pt x="10084" y="21644"/>
                </a:cubicBezTo>
                <a:cubicBezTo>
                  <a:pt x="10236" y="21644"/>
                  <a:pt x="10288" y="21406"/>
                  <a:pt x="10362" y="21257"/>
                </a:cubicBezTo>
                <a:lnTo>
                  <a:pt x="10307" y="21230"/>
                </a:lnTo>
                <a:close/>
                <a:moveTo>
                  <a:pt x="10335" y="21610"/>
                </a:moveTo>
                <a:cubicBezTo>
                  <a:pt x="10280" y="21691"/>
                  <a:pt x="10199" y="21719"/>
                  <a:pt x="10226" y="21773"/>
                </a:cubicBezTo>
                <a:lnTo>
                  <a:pt x="10335" y="21610"/>
                </a:lnTo>
                <a:close/>
                <a:moveTo>
                  <a:pt x="27814" y="21762"/>
                </a:moveTo>
                <a:cubicBezTo>
                  <a:pt x="27802" y="21762"/>
                  <a:pt x="27790" y="21766"/>
                  <a:pt x="27775" y="21773"/>
                </a:cubicBezTo>
                <a:lnTo>
                  <a:pt x="27911" y="21827"/>
                </a:lnTo>
                <a:cubicBezTo>
                  <a:pt x="27871" y="21787"/>
                  <a:pt x="27846" y="21762"/>
                  <a:pt x="27814" y="21762"/>
                </a:cubicBezTo>
                <a:close/>
                <a:moveTo>
                  <a:pt x="27911" y="21800"/>
                </a:moveTo>
                <a:cubicBezTo>
                  <a:pt x="27938" y="21854"/>
                  <a:pt x="27938" y="21881"/>
                  <a:pt x="27965" y="21908"/>
                </a:cubicBezTo>
                <a:lnTo>
                  <a:pt x="28047" y="21854"/>
                </a:lnTo>
                <a:lnTo>
                  <a:pt x="27911" y="21800"/>
                </a:lnTo>
                <a:close/>
                <a:moveTo>
                  <a:pt x="25171" y="21908"/>
                </a:moveTo>
                <a:cubicBezTo>
                  <a:pt x="25171" y="21936"/>
                  <a:pt x="25186" y="21957"/>
                  <a:pt x="25192" y="21974"/>
                </a:cubicBezTo>
                <a:lnTo>
                  <a:pt x="25192" y="21974"/>
                </a:lnTo>
                <a:cubicBezTo>
                  <a:pt x="25203" y="21968"/>
                  <a:pt x="25214" y="21966"/>
                  <a:pt x="25225" y="21966"/>
                </a:cubicBezTo>
                <a:cubicBezTo>
                  <a:pt x="25259" y="21966"/>
                  <a:pt x="25289" y="21990"/>
                  <a:pt x="25307" y="21990"/>
                </a:cubicBezTo>
                <a:lnTo>
                  <a:pt x="25171" y="21908"/>
                </a:lnTo>
                <a:close/>
                <a:moveTo>
                  <a:pt x="25192" y="21974"/>
                </a:moveTo>
                <a:cubicBezTo>
                  <a:pt x="25185" y="21978"/>
                  <a:pt x="25178" y="21983"/>
                  <a:pt x="25171" y="21990"/>
                </a:cubicBezTo>
                <a:cubicBezTo>
                  <a:pt x="25176" y="21996"/>
                  <a:pt x="25181" y="22002"/>
                  <a:pt x="25185" y="22008"/>
                </a:cubicBezTo>
                <a:lnTo>
                  <a:pt x="25185" y="22008"/>
                </a:lnTo>
                <a:cubicBezTo>
                  <a:pt x="25198" y="21998"/>
                  <a:pt x="25197" y="21987"/>
                  <a:pt x="25192" y="21974"/>
                </a:cubicBezTo>
                <a:close/>
                <a:moveTo>
                  <a:pt x="10769" y="21691"/>
                </a:moveTo>
                <a:lnTo>
                  <a:pt x="10434" y="22206"/>
                </a:lnTo>
                <a:lnTo>
                  <a:pt x="10434" y="22206"/>
                </a:lnTo>
                <a:cubicBezTo>
                  <a:pt x="10557" y="22038"/>
                  <a:pt x="10846" y="21974"/>
                  <a:pt x="10769" y="21691"/>
                </a:cubicBezTo>
                <a:close/>
                <a:moveTo>
                  <a:pt x="25334" y="22159"/>
                </a:moveTo>
                <a:lnTo>
                  <a:pt x="25334" y="22159"/>
                </a:lnTo>
                <a:cubicBezTo>
                  <a:pt x="25358" y="22176"/>
                  <a:pt x="25385" y="22191"/>
                  <a:pt x="25415" y="22207"/>
                </a:cubicBezTo>
                <a:cubicBezTo>
                  <a:pt x="25389" y="22191"/>
                  <a:pt x="25362" y="22175"/>
                  <a:pt x="25334" y="22159"/>
                </a:cubicBezTo>
                <a:close/>
                <a:moveTo>
                  <a:pt x="10434" y="22206"/>
                </a:moveTo>
                <a:lnTo>
                  <a:pt x="10434" y="22206"/>
                </a:lnTo>
                <a:cubicBezTo>
                  <a:pt x="10428" y="22215"/>
                  <a:pt x="10422" y="22224"/>
                  <a:pt x="10416" y="22234"/>
                </a:cubicBezTo>
                <a:lnTo>
                  <a:pt x="10434" y="22206"/>
                </a:lnTo>
                <a:close/>
                <a:moveTo>
                  <a:pt x="26039" y="22397"/>
                </a:moveTo>
                <a:lnTo>
                  <a:pt x="26175" y="22472"/>
                </a:lnTo>
                <a:lnTo>
                  <a:pt x="26175" y="22472"/>
                </a:lnTo>
                <a:cubicBezTo>
                  <a:pt x="26169" y="22424"/>
                  <a:pt x="26091" y="22423"/>
                  <a:pt x="26039" y="22397"/>
                </a:cubicBezTo>
                <a:close/>
                <a:moveTo>
                  <a:pt x="29131" y="22532"/>
                </a:moveTo>
                <a:lnTo>
                  <a:pt x="29131" y="22586"/>
                </a:lnTo>
                <a:lnTo>
                  <a:pt x="29213" y="22586"/>
                </a:lnTo>
                <a:lnTo>
                  <a:pt x="29131" y="22532"/>
                </a:lnTo>
                <a:close/>
                <a:moveTo>
                  <a:pt x="9629" y="22153"/>
                </a:moveTo>
                <a:lnTo>
                  <a:pt x="9575" y="22180"/>
                </a:lnTo>
                <a:cubicBezTo>
                  <a:pt x="9277" y="22451"/>
                  <a:pt x="9087" y="22668"/>
                  <a:pt x="8978" y="22966"/>
                </a:cubicBezTo>
                <a:cubicBezTo>
                  <a:pt x="9223" y="22722"/>
                  <a:pt x="9548" y="22451"/>
                  <a:pt x="9629" y="22153"/>
                </a:cubicBezTo>
                <a:close/>
                <a:moveTo>
                  <a:pt x="27640" y="22966"/>
                </a:moveTo>
                <a:lnTo>
                  <a:pt x="27667" y="23048"/>
                </a:lnTo>
                <a:lnTo>
                  <a:pt x="27802" y="23102"/>
                </a:lnTo>
                <a:lnTo>
                  <a:pt x="27640" y="22966"/>
                </a:lnTo>
                <a:close/>
                <a:moveTo>
                  <a:pt x="25524" y="22261"/>
                </a:moveTo>
                <a:lnTo>
                  <a:pt x="25524" y="22261"/>
                </a:lnTo>
                <a:cubicBezTo>
                  <a:pt x="26036" y="22557"/>
                  <a:pt x="26495" y="22854"/>
                  <a:pt x="27192" y="23204"/>
                </a:cubicBezTo>
                <a:lnTo>
                  <a:pt x="27192" y="23204"/>
                </a:lnTo>
                <a:cubicBezTo>
                  <a:pt x="27160" y="23176"/>
                  <a:pt x="27108" y="23075"/>
                  <a:pt x="27179" y="23075"/>
                </a:cubicBezTo>
                <a:lnTo>
                  <a:pt x="26989" y="22858"/>
                </a:lnTo>
                <a:cubicBezTo>
                  <a:pt x="27151" y="22803"/>
                  <a:pt x="26989" y="22586"/>
                  <a:pt x="27179" y="22478"/>
                </a:cubicBezTo>
                <a:cubicBezTo>
                  <a:pt x="27147" y="22447"/>
                  <a:pt x="27121" y="22434"/>
                  <a:pt x="27097" y="22434"/>
                </a:cubicBezTo>
                <a:cubicBezTo>
                  <a:pt x="27016" y="22434"/>
                  <a:pt x="26970" y="22581"/>
                  <a:pt x="26869" y="22581"/>
                </a:cubicBezTo>
                <a:cubicBezTo>
                  <a:pt x="26848" y="22581"/>
                  <a:pt x="26825" y="22574"/>
                  <a:pt x="26799" y="22559"/>
                </a:cubicBezTo>
                <a:lnTo>
                  <a:pt x="26799" y="22559"/>
                </a:lnTo>
                <a:cubicBezTo>
                  <a:pt x="26853" y="22668"/>
                  <a:pt x="27016" y="22695"/>
                  <a:pt x="26989" y="22803"/>
                </a:cubicBezTo>
                <a:cubicBezTo>
                  <a:pt x="26934" y="22803"/>
                  <a:pt x="26904" y="22816"/>
                  <a:pt x="26866" y="22816"/>
                </a:cubicBezTo>
                <a:cubicBezTo>
                  <a:pt x="26847" y="22816"/>
                  <a:pt x="26826" y="22813"/>
                  <a:pt x="26799" y="22803"/>
                </a:cubicBezTo>
                <a:lnTo>
                  <a:pt x="26799" y="22803"/>
                </a:lnTo>
                <a:cubicBezTo>
                  <a:pt x="26853" y="22831"/>
                  <a:pt x="26880" y="22858"/>
                  <a:pt x="26907" y="22939"/>
                </a:cubicBezTo>
                <a:cubicBezTo>
                  <a:pt x="26690" y="22858"/>
                  <a:pt x="26338" y="22695"/>
                  <a:pt x="26229" y="22559"/>
                </a:cubicBezTo>
                <a:lnTo>
                  <a:pt x="26283" y="22532"/>
                </a:lnTo>
                <a:lnTo>
                  <a:pt x="26175" y="22472"/>
                </a:lnTo>
                <a:lnTo>
                  <a:pt x="26175" y="22472"/>
                </a:lnTo>
                <a:cubicBezTo>
                  <a:pt x="26175" y="22474"/>
                  <a:pt x="26175" y="22476"/>
                  <a:pt x="26175" y="22478"/>
                </a:cubicBezTo>
                <a:lnTo>
                  <a:pt x="26066" y="22532"/>
                </a:lnTo>
                <a:cubicBezTo>
                  <a:pt x="25931" y="22397"/>
                  <a:pt x="25741" y="22315"/>
                  <a:pt x="25524" y="22261"/>
                </a:cubicBezTo>
                <a:close/>
                <a:moveTo>
                  <a:pt x="27192" y="23204"/>
                </a:moveTo>
                <a:cubicBezTo>
                  <a:pt x="27197" y="23208"/>
                  <a:pt x="27202" y="23210"/>
                  <a:pt x="27206" y="23210"/>
                </a:cubicBezTo>
                <a:cubicBezTo>
                  <a:pt x="27201" y="23208"/>
                  <a:pt x="27197" y="23206"/>
                  <a:pt x="27192" y="23204"/>
                </a:cubicBezTo>
                <a:close/>
                <a:moveTo>
                  <a:pt x="26636" y="23265"/>
                </a:moveTo>
                <a:lnTo>
                  <a:pt x="26636" y="23319"/>
                </a:lnTo>
                <a:lnTo>
                  <a:pt x="26826" y="23373"/>
                </a:lnTo>
                <a:lnTo>
                  <a:pt x="26636" y="23265"/>
                </a:lnTo>
                <a:close/>
                <a:moveTo>
                  <a:pt x="22893" y="23156"/>
                </a:moveTo>
                <a:lnTo>
                  <a:pt x="22812" y="23265"/>
                </a:lnTo>
                <a:cubicBezTo>
                  <a:pt x="22830" y="23337"/>
                  <a:pt x="22932" y="23409"/>
                  <a:pt x="23015" y="23409"/>
                </a:cubicBezTo>
                <a:cubicBezTo>
                  <a:pt x="23056" y="23409"/>
                  <a:pt x="23092" y="23391"/>
                  <a:pt x="23110" y="23346"/>
                </a:cubicBezTo>
                <a:lnTo>
                  <a:pt x="22893" y="23156"/>
                </a:lnTo>
                <a:close/>
                <a:moveTo>
                  <a:pt x="26555" y="23373"/>
                </a:moveTo>
                <a:cubicBezTo>
                  <a:pt x="26500" y="23373"/>
                  <a:pt x="26473" y="23373"/>
                  <a:pt x="26473" y="23400"/>
                </a:cubicBezTo>
                <a:cubicBezTo>
                  <a:pt x="26473" y="23454"/>
                  <a:pt x="26473" y="23482"/>
                  <a:pt x="26500" y="23482"/>
                </a:cubicBezTo>
                <a:lnTo>
                  <a:pt x="26555" y="23373"/>
                </a:lnTo>
                <a:close/>
                <a:moveTo>
                  <a:pt x="3011" y="23183"/>
                </a:moveTo>
                <a:cubicBezTo>
                  <a:pt x="2903" y="23237"/>
                  <a:pt x="2794" y="23482"/>
                  <a:pt x="2903" y="23509"/>
                </a:cubicBezTo>
                <a:lnTo>
                  <a:pt x="3120" y="23237"/>
                </a:lnTo>
                <a:lnTo>
                  <a:pt x="3011" y="23183"/>
                </a:lnTo>
                <a:close/>
                <a:moveTo>
                  <a:pt x="27992" y="22478"/>
                </a:moveTo>
                <a:lnTo>
                  <a:pt x="27938" y="22586"/>
                </a:lnTo>
                <a:cubicBezTo>
                  <a:pt x="27971" y="22611"/>
                  <a:pt x="28008" y="22616"/>
                  <a:pt x="28043" y="22616"/>
                </a:cubicBezTo>
                <a:cubicBezTo>
                  <a:pt x="28066" y="22616"/>
                  <a:pt x="28089" y="22614"/>
                  <a:pt x="28108" y="22614"/>
                </a:cubicBezTo>
                <a:cubicBezTo>
                  <a:pt x="28155" y="22614"/>
                  <a:pt x="28182" y="22627"/>
                  <a:pt x="28155" y="22722"/>
                </a:cubicBezTo>
                <a:cubicBezTo>
                  <a:pt x="28508" y="23020"/>
                  <a:pt x="29023" y="23346"/>
                  <a:pt x="29457" y="23563"/>
                </a:cubicBezTo>
                <a:lnTo>
                  <a:pt x="29565" y="23536"/>
                </a:lnTo>
                <a:cubicBezTo>
                  <a:pt x="29023" y="23156"/>
                  <a:pt x="28589" y="22722"/>
                  <a:pt x="27992" y="22478"/>
                </a:cubicBezTo>
                <a:close/>
                <a:moveTo>
                  <a:pt x="26880" y="23590"/>
                </a:moveTo>
                <a:lnTo>
                  <a:pt x="26853" y="23644"/>
                </a:lnTo>
                <a:cubicBezTo>
                  <a:pt x="26867" y="23658"/>
                  <a:pt x="26894" y="23665"/>
                  <a:pt x="26924" y="23665"/>
                </a:cubicBezTo>
                <a:cubicBezTo>
                  <a:pt x="26955" y="23665"/>
                  <a:pt x="26989" y="23658"/>
                  <a:pt x="27016" y="23644"/>
                </a:cubicBezTo>
                <a:lnTo>
                  <a:pt x="26880" y="23590"/>
                </a:lnTo>
                <a:close/>
                <a:moveTo>
                  <a:pt x="28942" y="23644"/>
                </a:moveTo>
                <a:cubicBezTo>
                  <a:pt x="28942" y="23644"/>
                  <a:pt x="29094" y="23727"/>
                  <a:pt x="29284" y="23837"/>
                </a:cubicBezTo>
                <a:lnTo>
                  <a:pt x="29284" y="23837"/>
                </a:lnTo>
                <a:cubicBezTo>
                  <a:pt x="29093" y="23720"/>
                  <a:pt x="28942" y="23644"/>
                  <a:pt x="28942" y="23644"/>
                </a:cubicBezTo>
                <a:close/>
                <a:moveTo>
                  <a:pt x="24792" y="23617"/>
                </a:moveTo>
                <a:lnTo>
                  <a:pt x="24792" y="23617"/>
                </a:lnTo>
                <a:cubicBezTo>
                  <a:pt x="24819" y="23888"/>
                  <a:pt x="25198" y="23888"/>
                  <a:pt x="25388" y="23943"/>
                </a:cubicBezTo>
                <a:cubicBezTo>
                  <a:pt x="25198" y="23834"/>
                  <a:pt x="24982" y="23807"/>
                  <a:pt x="24792" y="23617"/>
                </a:cubicBezTo>
                <a:close/>
                <a:moveTo>
                  <a:pt x="9358" y="23753"/>
                </a:moveTo>
                <a:lnTo>
                  <a:pt x="9114" y="24078"/>
                </a:lnTo>
                <a:cubicBezTo>
                  <a:pt x="9223" y="23997"/>
                  <a:pt x="9412" y="23916"/>
                  <a:pt x="9385" y="23753"/>
                </a:cubicBezTo>
                <a:close/>
                <a:moveTo>
                  <a:pt x="26066" y="23617"/>
                </a:moveTo>
                <a:cubicBezTo>
                  <a:pt x="26046" y="23718"/>
                  <a:pt x="25952" y="23774"/>
                  <a:pt x="25827" y="23774"/>
                </a:cubicBezTo>
                <a:cubicBezTo>
                  <a:pt x="25783" y="23774"/>
                  <a:pt x="25736" y="23767"/>
                  <a:pt x="25687" y="23753"/>
                </a:cubicBezTo>
                <a:lnTo>
                  <a:pt x="25687" y="23753"/>
                </a:lnTo>
                <a:cubicBezTo>
                  <a:pt x="25872" y="23918"/>
                  <a:pt x="26137" y="23989"/>
                  <a:pt x="26384" y="24085"/>
                </a:cubicBezTo>
                <a:lnTo>
                  <a:pt x="26384" y="24085"/>
                </a:lnTo>
                <a:cubicBezTo>
                  <a:pt x="26215" y="23983"/>
                  <a:pt x="26048" y="23818"/>
                  <a:pt x="26066" y="23617"/>
                </a:cubicBezTo>
                <a:close/>
                <a:moveTo>
                  <a:pt x="8843" y="23210"/>
                </a:moveTo>
                <a:cubicBezTo>
                  <a:pt x="8599" y="23373"/>
                  <a:pt x="8273" y="23753"/>
                  <a:pt x="8165" y="24160"/>
                </a:cubicBezTo>
                <a:cubicBezTo>
                  <a:pt x="8409" y="23861"/>
                  <a:pt x="8734" y="23509"/>
                  <a:pt x="8843" y="23210"/>
                </a:cubicBezTo>
                <a:close/>
                <a:moveTo>
                  <a:pt x="29728" y="23644"/>
                </a:moveTo>
                <a:cubicBezTo>
                  <a:pt x="29728" y="23982"/>
                  <a:pt x="30201" y="23996"/>
                  <a:pt x="30455" y="24164"/>
                </a:cubicBezTo>
                <a:lnTo>
                  <a:pt x="30455" y="24164"/>
                </a:lnTo>
                <a:cubicBezTo>
                  <a:pt x="30393" y="24119"/>
                  <a:pt x="30251" y="24018"/>
                  <a:pt x="30108" y="23916"/>
                </a:cubicBezTo>
                <a:cubicBezTo>
                  <a:pt x="29945" y="23780"/>
                  <a:pt x="29728" y="23644"/>
                  <a:pt x="29728" y="23644"/>
                </a:cubicBezTo>
                <a:close/>
                <a:moveTo>
                  <a:pt x="26384" y="24085"/>
                </a:moveTo>
                <a:cubicBezTo>
                  <a:pt x="26465" y="24134"/>
                  <a:pt x="26547" y="24169"/>
                  <a:pt x="26609" y="24187"/>
                </a:cubicBezTo>
                <a:cubicBezTo>
                  <a:pt x="26538" y="24148"/>
                  <a:pt x="26461" y="24115"/>
                  <a:pt x="26384" y="24085"/>
                </a:cubicBezTo>
                <a:close/>
                <a:moveTo>
                  <a:pt x="30455" y="24164"/>
                </a:moveTo>
                <a:lnTo>
                  <a:pt x="30455" y="24164"/>
                </a:lnTo>
                <a:cubicBezTo>
                  <a:pt x="30476" y="24178"/>
                  <a:pt x="30488" y="24187"/>
                  <a:pt x="30488" y="24187"/>
                </a:cubicBezTo>
                <a:cubicBezTo>
                  <a:pt x="30477" y="24179"/>
                  <a:pt x="30467" y="24171"/>
                  <a:pt x="30455" y="24164"/>
                </a:cubicBezTo>
                <a:close/>
                <a:moveTo>
                  <a:pt x="7351" y="24078"/>
                </a:moveTo>
                <a:cubicBezTo>
                  <a:pt x="7342" y="24116"/>
                  <a:pt x="7322" y="24157"/>
                  <a:pt x="7301" y="24198"/>
                </a:cubicBezTo>
                <a:lnTo>
                  <a:pt x="7301" y="24198"/>
                </a:lnTo>
                <a:lnTo>
                  <a:pt x="7351" y="24078"/>
                </a:lnTo>
                <a:close/>
                <a:moveTo>
                  <a:pt x="27859" y="23563"/>
                </a:moveTo>
                <a:cubicBezTo>
                  <a:pt x="27826" y="23563"/>
                  <a:pt x="27798" y="23579"/>
                  <a:pt x="27775" y="23617"/>
                </a:cubicBezTo>
                <a:cubicBezTo>
                  <a:pt x="27938" y="23726"/>
                  <a:pt x="28101" y="23834"/>
                  <a:pt x="28318" y="23943"/>
                </a:cubicBezTo>
                <a:cubicBezTo>
                  <a:pt x="28480" y="24051"/>
                  <a:pt x="28670" y="24187"/>
                  <a:pt x="28887" y="24268"/>
                </a:cubicBezTo>
                <a:lnTo>
                  <a:pt x="28752" y="24078"/>
                </a:lnTo>
                <a:lnTo>
                  <a:pt x="28779" y="24078"/>
                </a:lnTo>
                <a:cubicBezTo>
                  <a:pt x="28725" y="23997"/>
                  <a:pt x="28589" y="23997"/>
                  <a:pt x="28589" y="23861"/>
                </a:cubicBezTo>
                <a:lnTo>
                  <a:pt x="28670" y="23807"/>
                </a:lnTo>
                <a:cubicBezTo>
                  <a:pt x="28620" y="23782"/>
                  <a:pt x="28640" y="23641"/>
                  <a:pt x="28557" y="23641"/>
                </a:cubicBezTo>
                <a:cubicBezTo>
                  <a:pt x="28551" y="23641"/>
                  <a:pt x="28543" y="23642"/>
                  <a:pt x="28535" y="23644"/>
                </a:cubicBezTo>
                <a:lnTo>
                  <a:pt x="28508" y="23726"/>
                </a:lnTo>
                <a:cubicBezTo>
                  <a:pt x="28477" y="23837"/>
                  <a:pt x="28430" y="23878"/>
                  <a:pt x="28375" y="23878"/>
                </a:cubicBezTo>
                <a:cubicBezTo>
                  <a:pt x="28222" y="23878"/>
                  <a:pt x="28002" y="23563"/>
                  <a:pt x="27859" y="23563"/>
                </a:cubicBezTo>
                <a:close/>
                <a:moveTo>
                  <a:pt x="29284" y="23837"/>
                </a:moveTo>
                <a:lnTo>
                  <a:pt x="29284" y="23837"/>
                </a:lnTo>
                <a:cubicBezTo>
                  <a:pt x="29373" y="23891"/>
                  <a:pt x="29470" y="23955"/>
                  <a:pt x="29565" y="24024"/>
                </a:cubicBezTo>
                <a:cubicBezTo>
                  <a:pt x="29891" y="24214"/>
                  <a:pt x="30216" y="24404"/>
                  <a:pt x="30216" y="24404"/>
                </a:cubicBezTo>
                <a:lnTo>
                  <a:pt x="30244" y="24404"/>
                </a:lnTo>
                <a:cubicBezTo>
                  <a:pt x="30244" y="24404"/>
                  <a:pt x="29945" y="24187"/>
                  <a:pt x="29593" y="24024"/>
                </a:cubicBezTo>
                <a:cubicBezTo>
                  <a:pt x="29490" y="23959"/>
                  <a:pt x="29382" y="23894"/>
                  <a:pt x="29284" y="23837"/>
                </a:cubicBezTo>
                <a:close/>
                <a:moveTo>
                  <a:pt x="23327" y="23400"/>
                </a:moveTo>
                <a:lnTo>
                  <a:pt x="23246" y="23454"/>
                </a:lnTo>
                <a:lnTo>
                  <a:pt x="23463" y="23563"/>
                </a:lnTo>
                <a:cubicBezTo>
                  <a:pt x="23652" y="23834"/>
                  <a:pt x="24195" y="23753"/>
                  <a:pt x="24412" y="24024"/>
                </a:cubicBezTo>
                <a:lnTo>
                  <a:pt x="24412" y="24051"/>
                </a:lnTo>
                <a:cubicBezTo>
                  <a:pt x="24846" y="24160"/>
                  <a:pt x="25117" y="24485"/>
                  <a:pt x="25632" y="24594"/>
                </a:cubicBezTo>
                <a:cubicBezTo>
                  <a:pt x="24927" y="24133"/>
                  <a:pt x="24114" y="23671"/>
                  <a:pt x="23327" y="23400"/>
                </a:cubicBezTo>
                <a:close/>
                <a:moveTo>
                  <a:pt x="28074" y="24322"/>
                </a:moveTo>
                <a:lnTo>
                  <a:pt x="28128" y="24485"/>
                </a:lnTo>
                <a:lnTo>
                  <a:pt x="27965" y="24485"/>
                </a:lnTo>
                <a:lnTo>
                  <a:pt x="28047" y="24621"/>
                </a:lnTo>
                <a:cubicBezTo>
                  <a:pt x="28014" y="24646"/>
                  <a:pt x="27983" y="24655"/>
                  <a:pt x="27955" y="24655"/>
                </a:cubicBezTo>
                <a:cubicBezTo>
                  <a:pt x="27891" y="24655"/>
                  <a:pt x="27840" y="24604"/>
                  <a:pt x="27802" y="24567"/>
                </a:cubicBezTo>
                <a:lnTo>
                  <a:pt x="27802" y="24567"/>
                </a:lnTo>
                <a:cubicBezTo>
                  <a:pt x="27847" y="24673"/>
                  <a:pt x="27897" y="24704"/>
                  <a:pt x="27952" y="24704"/>
                </a:cubicBezTo>
                <a:cubicBezTo>
                  <a:pt x="28028" y="24704"/>
                  <a:pt x="28113" y="24646"/>
                  <a:pt x="28205" y="24646"/>
                </a:cubicBezTo>
                <a:cubicBezTo>
                  <a:pt x="28250" y="24646"/>
                  <a:pt x="28297" y="24660"/>
                  <a:pt x="28345" y="24702"/>
                </a:cubicBezTo>
                <a:lnTo>
                  <a:pt x="28209" y="24512"/>
                </a:lnTo>
                <a:cubicBezTo>
                  <a:pt x="28226" y="24505"/>
                  <a:pt x="28243" y="24502"/>
                  <a:pt x="28261" y="24502"/>
                </a:cubicBezTo>
                <a:cubicBezTo>
                  <a:pt x="28392" y="24502"/>
                  <a:pt x="28547" y="24673"/>
                  <a:pt x="28643" y="24673"/>
                </a:cubicBezTo>
                <a:cubicBezTo>
                  <a:pt x="28681" y="24673"/>
                  <a:pt x="28710" y="24645"/>
                  <a:pt x="28725" y="24567"/>
                </a:cubicBezTo>
                <a:cubicBezTo>
                  <a:pt x="28589" y="24322"/>
                  <a:pt x="28209" y="24322"/>
                  <a:pt x="28074" y="24322"/>
                </a:cubicBezTo>
                <a:close/>
                <a:moveTo>
                  <a:pt x="24597" y="24585"/>
                </a:moveTo>
                <a:cubicBezTo>
                  <a:pt x="24556" y="24585"/>
                  <a:pt x="24511" y="24598"/>
                  <a:pt x="24466" y="24621"/>
                </a:cubicBezTo>
                <a:cubicBezTo>
                  <a:pt x="24466" y="24702"/>
                  <a:pt x="24548" y="24702"/>
                  <a:pt x="24575" y="24729"/>
                </a:cubicBezTo>
                <a:cubicBezTo>
                  <a:pt x="24607" y="24729"/>
                  <a:pt x="24640" y="24734"/>
                  <a:pt x="24667" y="24734"/>
                </a:cubicBezTo>
                <a:cubicBezTo>
                  <a:pt x="24708" y="24734"/>
                  <a:pt x="24737" y="24724"/>
                  <a:pt x="24737" y="24675"/>
                </a:cubicBezTo>
                <a:cubicBezTo>
                  <a:pt x="24706" y="24611"/>
                  <a:pt x="24655" y="24585"/>
                  <a:pt x="24597" y="24585"/>
                </a:cubicBezTo>
                <a:close/>
                <a:moveTo>
                  <a:pt x="25793" y="24672"/>
                </a:moveTo>
                <a:cubicBezTo>
                  <a:pt x="25773" y="24672"/>
                  <a:pt x="25755" y="24681"/>
                  <a:pt x="25741" y="24702"/>
                </a:cubicBezTo>
                <a:cubicBezTo>
                  <a:pt x="25760" y="24740"/>
                  <a:pt x="25830" y="24803"/>
                  <a:pt x="25890" y="24803"/>
                </a:cubicBezTo>
                <a:cubicBezTo>
                  <a:pt x="25916" y="24803"/>
                  <a:pt x="25941" y="24790"/>
                  <a:pt x="25958" y="24756"/>
                </a:cubicBezTo>
                <a:cubicBezTo>
                  <a:pt x="25918" y="24736"/>
                  <a:pt x="25849" y="24672"/>
                  <a:pt x="25793" y="24672"/>
                </a:cubicBezTo>
                <a:close/>
                <a:moveTo>
                  <a:pt x="25334" y="24756"/>
                </a:moveTo>
                <a:lnTo>
                  <a:pt x="25226" y="24865"/>
                </a:lnTo>
                <a:cubicBezTo>
                  <a:pt x="25226" y="24892"/>
                  <a:pt x="25253" y="24919"/>
                  <a:pt x="25226" y="24919"/>
                </a:cubicBezTo>
                <a:cubicBezTo>
                  <a:pt x="25243" y="24928"/>
                  <a:pt x="25258" y="24932"/>
                  <a:pt x="25271" y="24932"/>
                </a:cubicBezTo>
                <a:cubicBezTo>
                  <a:pt x="25341" y="24932"/>
                  <a:pt x="25357" y="24825"/>
                  <a:pt x="25334" y="24756"/>
                </a:cubicBezTo>
                <a:close/>
                <a:moveTo>
                  <a:pt x="29061" y="24752"/>
                </a:moveTo>
                <a:cubicBezTo>
                  <a:pt x="29023" y="24752"/>
                  <a:pt x="29020" y="24841"/>
                  <a:pt x="28996" y="24865"/>
                </a:cubicBezTo>
                <a:cubicBezTo>
                  <a:pt x="28996" y="24922"/>
                  <a:pt x="29025" y="24945"/>
                  <a:pt x="29058" y="24945"/>
                </a:cubicBezTo>
                <a:cubicBezTo>
                  <a:pt x="29104" y="24945"/>
                  <a:pt x="29159" y="24901"/>
                  <a:pt x="29159" y="24838"/>
                </a:cubicBezTo>
                <a:cubicBezTo>
                  <a:pt x="29186" y="24811"/>
                  <a:pt x="29131" y="24811"/>
                  <a:pt x="29077" y="24756"/>
                </a:cubicBezTo>
                <a:cubicBezTo>
                  <a:pt x="29071" y="24753"/>
                  <a:pt x="29066" y="24752"/>
                  <a:pt x="29061" y="24752"/>
                </a:cubicBezTo>
                <a:close/>
                <a:moveTo>
                  <a:pt x="29484" y="24485"/>
                </a:moveTo>
                <a:lnTo>
                  <a:pt x="29484" y="24485"/>
                </a:lnTo>
                <a:cubicBezTo>
                  <a:pt x="29565" y="24702"/>
                  <a:pt x="30135" y="24973"/>
                  <a:pt x="30488" y="25163"/>
                </a:cubicBezTo>
                <a:lnTo>
                  <a:pt x="30515" y="25136"/>
                </a:lnTo>
                <a:cubicBezTo>
                  <a:pt x="30515" y="25136"/>
                  <a:pt x="30271" y="24973"/>
                  <a:pt x="29999" y="24838"/>
                </a:cubicBezTo>
                <a:cubicBezTo>
                  <a:pt x="29755" y="24675"/>
                  <a:pt x="29484" y="24485"/>
                  <a:pt x="29484" y="24485"/>
                </a:cubicBezTo>
                <a:close/>
                <a:moveTo>
                  <a:pt x="28860" y="25190"/>
                </a:moveTo>
                <a:cubicBezTo>
                  <a:pt x="28862" y="25193"/>
                  <a:pt x="28863" y="25196"/>
                  <a:pt x="28865" y="25198"/>
                </a:cubicBezTo>
                <a:lnTo>
                  <a:pt x="28865" y="25198"/>
                </a:lnTo>
                <a:lnTo>
                  <a:pt x="28860" y="25190"/>
                </a:lnTo>
                <a:close/>
                <a:moveTo>
                  <a:pt x="29644" y="25104"/>
                </a:moveTo>
                <a:cubicBezTo>
                  <a:pt x="29592" y="25104"/>
                  <a:pt x="29589" y="25167"/>
                  <a:pt x="29565" y="25190"/>
                </a:cubicBezTo>
                <a:cubicBezTo>
                  <a:pt x="29594" y="25226"/>
                  <a:pt x="29615" y="25239"/>
                  <a:pt x="29632" y="25239"/>
                </a:cubicBezTo>
                <a:cubicBezTo>
                  <a:pt x="29678" y="25239"/>
                  <a:pt x="29688" y="25136"/>
                  <a:pt x="29728" y="25136"/>
                </a:cubicBezTo>
                <a:lnTo>
                  <a:pt x="29674" y="25109"/>
                </a:lnTo>
                <a:cubicBezTo>
                  <a:pt x="29663" y="25105"/>
                  <a:pt x="29653" y="25104"/>
                  <a:pt x="29644" y="25104"/>
                </a:cubicBezTo>
                <a:close/>
                <a:moveTo>
                  <a:pt x="28865" y="25198"/>
                </a:moveTo>
                <a:lnTo>
                  <a:pt x="28914" y="25272"/>
                </a:lnTo>
                <a:cubicBezTo>
                  <a:pt x="28955" y="25218"/>
                  <a:pt x="28948" y="25211"/>
                  <a:pt x="28928" y="25211"/>
                </a:cubicBezTo>
                <a:cubicBezTo>
                  <a:pt x="28921" y="25211"/>
                  <a:pt x="28913" y="25211"/>
                  <a:pt x="28904" y="25211"/>
                </a:cubicBezTo>
                <a:cubicBezTo>
                  <a:pt x="28890" y="25211"/>
                  <a:pt x="28875" y="25209"/>
                  <a:pt x="28865" y="25198"/>
                </a:cubicBezTo>
                <a:close/>
                <a:moveTo>
                  <a:pt x="26555" y="25109"/>
                </a:moveTo>
                <a:cubicBezTo>
                  <a:pt x="26717" y="25163"/>
                  <a:pt x="26826" y="25272"/>
                  <a:pt x="26962" y="25380"/>
                </a:cubicBezTo>
                <a:lnTo>
                  <a:pt x="26989" y="25299"/>
                </a:lnTo>
                <a:cubicBezTo>
                  <a:pt x="26880" y="25245"/>
                  <a:pt x="26690" y="25109"/>
                  <a:pt x="26555" y="25109"/>
                </a:cubicBezTo>
                <a:close/>
                <a:moveTo>
                  <a:pt x="26004" y="25265"/>
                </a:moveTo>
                <a:cubicBezTo>
                  <a:pt x="25987" y="25265"/>
                  <a:pt x="25972" y="25267"/>
                  <a:pt x="25958" y="25272"/>
                </a:cubicBezTo>
                <a:cubicBezTo>
                  <a:pt x="25958" y="25380"/>
                  <a:pt x="26094" y="25380"/>
                  <a:pt x="26148" y="25407"/>
                </a:cubicBezTo>
                <a:cubicBezTo>
                  <a:pt x="26170" y="25317"/>
                  <a:pt x="26081" y="25265"/>
                  <a:pt x="26004" y="25265"/>
                </a:cubicBezTo>
                <a:close/>
                <a:moveTo>
                  <a:pt x="1492" y="25109"/>
                </a:moveTo>
                <a:cubicBezTo>
                  <a:pt x="1411" y="25109"/>
                  <a:pt x="1411" y="25218"/>
                  <a:pt x="1384" y="25245"/>
                </a:cubicBezTo>
                <a:cubicBezTo>
                  <a:pt x="1384" y="25353"/>
                  <a:pt x="1329" y="25407"/>
                  <a:pt x="1465" y="25434"/>
                </a:cubicBezTo>
                <a:cubicBezTo>
                  <a:pt x="1546" y="25299"/>
                  <a:pt x="1546" y="25245"/>
                  <a:pt x="1492" y="25109"/>
                </a:cubicBezTo>
                <a:close/>
                <a:moveTo>
                  <a:pt x="4611" y="25434"/>
                </a:moveTo>
                <a:cubicBezTo>
                  <a:pt x="4607" y="25439"/>
                  <a:pt x="4604" y="25442"/>
                  <a:pt x="4601" y="25446"/>
                </a:cubicBezTo>
                <a:lnTo>
                  <a:pt x="4601" y="25446"/>
                </a:lnTo>
                <a:lnTo>
                  <a:pt x="4611" y="25434"/>
                </a:lnTo>
                <a:close/>
                <a:moveTo>
                  <a:pt x="7785" y="24756"/>
                </a:moveTo>
                <a:lnTo>
                  <a:pt x="7785" y="24756"/>
                </a:lnTo>
                <a:cubicBezTo>
                  <a:pt x="7568" y="24973"/>
                  <a:pt x="7242" y="25353"/>
                  <a:pt x="7324" y="25570"/>
                </a:cubicBezTo>
                <a:cubicBezTo>
                  <a:pt x="7459" y="25299"/>
                  <a:pt x="7731" y="25028"/>
                  <a:pt x="7785" y="24756"/>
                </a:cubicBezTo>
                <a:close/>
                <a:moveTo>
                  <a:pt x="3997" y="25678"/>
                </a:moveTo>
                <a:lnTo>
                  <a:pt x="3961" y="25787"/>
                </a:lnTo>
                <a:cubicBezTo>
                  <a:pt x="3983" y="25764"/>
                  <a:pt x="4006" y="25723"/>
                  <a:pt x="3997" y="25678"/>
                </a:cubicBezTo>
                <a:close/>
                <a:moveTo>
                  <a:pt x="27151" y="25760"/>
                </a:moveTo>
                <a:lnTo>
                  <a:pt x="27097" y="25868"/>
                </a:lnTo>
                <a:lnTo>
                  <a:pt x="27260" y="25977"/>
                </a:lnTo>
                <a:lnTo>
                  <a:pt x="27260" y="25977"/>
                </a:lnTo>
                <a:lnTo>
                  <a:pt x="27151" y="25760"/>
                </a:lnTo>
                <a:close/>
                <a:moveTo>
                  <a:pt x="2496" y="25380"/>
                </a:moveTo>
                <a:lnTo>
                  <a:pt x="2496" y="25380"/>
                </a:lnTo>
                <a:cubicBezTo>
                  <a:pt x="2225" y="25434"/>
                  <a:pt x="2197" y="25814"/>
                  <a:pt x="2143" y="26058"/>
                </a:cubicBezTo>
                <a:cubicBezTo>
                  <a:pt x="2252" y="25814"/>
                  <a:pt x="2306" y="25570"/>
                  <a:pt x="2496" y="25380"/>
                </a:cubicBezTo>
                <a:close/>
                <a:moveTo>
                  <a:pt x="1194" y="25977"/>
                </a:moveTo>
                <a:cubicBezTo>
                  <a:pt x="1147" y="25977"/>
                  <a:pt x="1121" y="26037"/>
                  <a:pt x="1114" y="26037"/>
                </a:cubicBezTo>
                <a:cubicBezTo>
                  <a:pt x="1113" y="26037"/>
                  <a:pt x="1112" y="26035"/>
                  <a:pt x="1112" y="26031"/>
                </a:cubicBezTo>
                <a:lnTo>
                  <a:pt x="1112" y="26031"/>
                </a:lnTo>
                <a:cubicBezTo>
                  <a:pt x="1058" y="26113"/>
                  <a:pt x="1194" y="26113"/>
                  <a:pt x="1248" y="26113"/>
                </a:cubicBezTo>
                <a:lnTo>
                  <a:pt x="1194" y="25977"/>
                </a:lnTo>
                <a:close/>
                <a:moveTo>
                  <a:pt x="30840" y="25434"/>
                </a:moveTo>
                <a:lnTo>
                  <a:pt x="30840" y="25434"/>
                </a:lnTo>
                <a:cubicBezTo>
                  <a:pt x="31112" y="25706"/>
                  <a:pt x="31491" y="25950"/>
                  <a:pt x="31871" y="26167"/>
                </a:cubicBezTo>
                <a:cubicBezTo>
                  <a:pt x="31871" y="26113"/>
                  <a:pt x="31600" y="25950"/>
                  <a:pt x="31356" y="25787"/>
                </a:cubicBezTo>
                <a:cubicBezTo>
                  <a:pt x="31220" y="25679"/>
                  <a:pt x="31112" y="25624"/>
                  <a:pt x="31030" y="25543"/>
                </a:cubicBezTo>
                <a:cubicBezTo>
                  <a:pt x="30922" y="25489"/>
                  <a:pt x="30840" y="25435"/>
                  <a:pt x="30840" y="25434"/>
                </a:cubicBezTo>
                <a:close/>
                <a:moveTo>
                  <a:pt x="2821" y="23644"/>
                </a:moveTo>
                <a:lnTo>
                  <a:pt x="2631" y="23888"/>
                </a:lnTo>
                <a:cubicBezTo>
                  <a:pt x="2333" y="24160"/>
                  <a:pt x="2414" y="24702"/>
                  <a:pt x="2089" y="24973"/>
                </a:cubicBezTo>
                <a:lnTo>
                  <a:pt x="2062" y="24973"/>
                </a:lnTo>
                <a:cubicBezTo>
                  <a:pt x="1926" y="25434"/>
                  <a:pt x="1546" y="25814"/>
                  <a:pt x="1411" y="26357"/>
                </a:cubicBezTo>
                <a:cubicBezTo>
                  <a:pt x="1926" y="25516"/>
                  <a:pt x="2469" y="24567"/>
                  <a:pt x="2821" y="23726"/>
                </a:cubicBezTo>
                <a:lnTo>
                  <a:pt x="2821" y="23644"/>
                </a:lnTo>
                <a:close/>
                <a:moveTo>
                  <a:pt x="3689" y="26547"/>
                </a:moveTo>
                <a:lnTo>
                  <a:pt x="3662" y="26655"/>
                </a:lnTo>
                <a:cubicBezTo>
                  <a:pt x="3689" y="26628"/>
                  <a:pt x="3689" y="26601"/>
                  <a:pt x="3689" y="26547"/>
                </a:cubicBezTo>
                <a:close/>
                <a:moveTo>
                  <a:pt x="3689" y="26709"/>
                </a:moveTo>
                <a:lnTo>
                  <a:pt x="3674" y="26733"/>
                </a:lnTo>
                <a:lnTo>
                  <a:pt x="3674" y="26733"/>
                </a:lnTo>
                <a:cubicBezTo>
                  <a:pt x="3683" y="26729"/>
                  <a:pt x="3689" y="26722"/>
                  <a:pt x="3689" y="26709"/>
                </a:cubicBezTo>
                <a:close/>
                <a:moveTo>
                  <a:pt x="1302" y="26519"/>
                </a:moveTo>
                <a:lnTo>
                  <a:pt x="1302" y="26519"/>
                </a:lnTo>
                <a:cubicBezTo>
                  <a:pt x="1275" y="26547"/>
                  <a:pt x="1140" y="26736"/>
                  <a:pt x="1248" y="26791"/>
                </a:cubicBezTo>
                <a:cubicBezTo>
                  <a:pt x="1275" y="26709"/>
                  <a:pt x="1384" y="26574"/>
                  <a:pt x="1302" y="26519"/>
                </a:cubicBezTo>
                <a:close/>
                <a:moveTo>
                  <a:pt x="733" y="26845"/>
                </a:moveTo>
                <a:lnTo>
                  <a:pt x="733" y="26845"/>
                </a:lnTo>
                <a:cubicBezTo>
                  <a:pt x="624" y="26872"/>
                  <a:pt x="624" y="27008"/>
                  <a:pt x="597" y="27062"/>
                </a:cubicBezTo>
                <a:cubicBezTo>
                  <a:pt x="706" y="27062"/>
                  <a:pt x="733" y="26926"/>
                  <a:pt x="733" y="26845"/>
                </a:cubicBezTo>
                <a:close/>
                <a:moveTo>
                  <a:pt x="2659" y="27170"/>
                </a:moveTo>
                <a:cubicBezTo>
                  <a:pt x="2631" y="27198"/>
                  <a:pt x="2604" y="27198"/>
                  <a:pt x="2604" y="27252"/>
                </a:cubicBezTo>
                <a:lnTo>
                  <a:pt x="2713" y="27279"/>
                </a:lnTo>
                <a:lnTo>
                  <a:pt x="2713" y="27252"/>
                </a:lnTo>
                <a:cubicBezTo>
                  <a:pt x="2713" y="27198"/>
                  <a:pt x="2713" y="27170"/>
                  <a:pt x="2659" y="27170"/>
                </a:cubicBezTo>
                <a:close/>
                <a:moveTo>
                  <a:pt x="1877" y="27401"/>
                </a:moveTo>
                <a:cubicBezTo>
                  <a:pt x="1875" y="27406"/>
                  <a:pt x="1874" y="27410"/>
                  <a:pt x="1872" y="27415"/>
                </a:cubicBezTo>
                <a:cubicBezTo>
                  <a:pt x="1874" y="27410"/>
                  <a:pt x="1875" y="27406"/>
                  <a:pt x="1877" y="27401"/>
                </a:cubicBezTo>
                <a:close/>
                <a:moveTo>
                  <a:pt x="3310" y="27387"/>
                </a:moveTo>
                <a:cubicBezTo>
                  <a:pt x="3292" y="27405"/>
                  <a:pt x="3286" y="27422"/>
                  <a:pt x="3284" y="27432"/>
                </a:cubicBezTo>
                <a:lnTo>
                  <a:pt x="3284" y="27432"/>
                </a:lnTo>
                <a:cubicBezTo>
                  <a:pt x="3289" y="27414"/>
                  <a:pt x="3310" y="27411"/>
                  <a:pt x="3310" y="27387"/>
                </a:cubicBezTo>
                <a:close/>
                <a:moveTo>
                  <a:pt x="3284" y="27432"/>
                </a:moveTo>
                <a:cubicBezTo>
                  <a:pt x="3283" y="27435"/>
                  <a:pt x="3282" y="27438"/>
                  <a:pt x="3282" y="27442"/>
                </a:cubicBezTo>
                <a:lnTo>
                  <a:pt x="3282" y="27442"/>
                </a:lnTo>
                <a:cubicBezTo>
                  <a:pt x="3282" y="27442"/>
                  <a:pt x="3282" y="27438"/>
                  <a:pt x="3284" y="27432"/>
                </a:cubicBezTo>
                <a:close/>
                <a:moveTo>
                  <a:pt x="2848" y="27333"/>
                </a:moveTo>
                <a:lnTo>
                  <a:pt x="2794" y="27387"/>
                </a:lnTo>
                <a:lnTo>
                  <a:pt x="2713" y="27523"/>
                </a:lnTo>
                <a:lnTo>
                  <a:pt x="2848" y="27333"/>
                </a:lnTo>
                <a:close/>
                <a:moveTo>
                  <a:pt x="2414" y="27577"/>
                </a:moveTo>
                <a:cubicBezTo>
                  <a:pt x="2414" y="27659"/>
                  <a:pt x="2360" y="27713"/>
                  <a:pt x="2414" y="27794"/>
                </a:cubicBezTo>
                <a:lnTo>
                  <a:pt x="2469" y="27604"/>
                </a:lnTo>
                <a:lnTo>
                  <a:pt x="2414" y="27577"/>
                </a:lnTo>
                <a:close/>
                <a:moveTo>
                  <a:pt x="4720" y="27794"/>
                </a:moveTo>
                <a:lnTo>
                  <a:pt x="4666" y="27876"/>
                </a:lnTo>
                <a:cubicBezTo>
                  <a:pt x="4720" y="27849"/>
                  <a:pt x="4747" y="27821"/>
                  <a:pt x="4774" y="27821"/>
                </a:cubicBezTo>
                <a:cubicBezTo>
                  <a:pt x="4747" y="27821"/>
                  <a:pt x="4747" y="27821"/>
                  <a:pt x="4720" y="27794"/>
                </a:cubicBezTo>
                <a:close/>
                <a:moveTo>
                  <a:pt x="923" y="27469"/>
                </a:moveTo>
                <a:cubicBezTo>
                  <a:pt x="841" y="27686"/>
                  <a:pt x="733" y="27767"/>
                  <a:pt x="651" y="27984"/>
                </a:cubicBezTo>
                <a:lnTo>
                  <a:pt x="706" y="28011"/>
                </a:lnTo>
                <a:cubicBezTo>
                  <a:pt x="787" y="27849"/>
                  <a:pt x="950" y="27604"/>
                  <a:pt x="923" y="27469"/>
                </a:cubicBezTo>
                <a:close/>
                <a:moveTo>
                  <a:pt x="109" y="28228"/>
                </a:moveTo>
                <a:lnTo>
                  <a:pt x="0" y="28418"/>
                </a:lnTo>
                <a:lnTo>
                  <a:pt x="217" y="28282"/>
                </a:lnTo>
                <a:lnTo>
                  <a:pt x="109" y="28228"/>
                </a:lnTo>
                <a:close/>
                <a:moveTo>
                  <a:pt x="4340" y="28391"/>
                </a:moveTo>
                <a:lnTo>
                  <a:pt x="4313" y="28527"/>
                </a:lnTo>
                <a:cubicBezTo>
                  <a:pt x="4340" y="28499"/>
                  <a:pt x="4367" y="28472"/>
                  <a:pt x="4340" y="28391"/>
                </a:cubicBezTo>
                <a:close/>
                <a:moveTo>
                  <a:pt x="3120" y="28391"/>
                </a:moveTo>
                <a:lnTo>
                  <a:pt x="3065" y="28418"/>
                </a:lnTo>
                <a:lnTo>
                  <a:pt x="2984" y="28554"/>
                </a:lnTo>
                <a:lnTo>
                  <a:pt x="2984" y="28554"/>
                </a:lnTo>
                <a:lnTo>
                  <a:pt x="3120" y="28391"/>
                </a:lnTo>
                <a:close/>
                <a:moveTo>
                  <a:pt x="22801" y="0"/>
                </a:moveTo>
                <a:cubicBezTo>
                  <a:pt x="22208" y="0"/>
                  <a:pt x="21615" y="171"/>
                  <a:pt x="21021" y="399"/>
                </a:cubicBezTo>
                <a:cubicBezTo>
                  <a:pt x="20343" y="698"/>
                  <a:pt x="19692" y="1132"/>
                  <a:pt x="19041" y="1538"/>
                </a:cubicBezTo>
                <a:cubicBezTo>
                  <a:pt x="17088" y="3166"/>
                  <a:pt x="15353" y="5092"/>
                  <a:pt x="13752" y="7099"/>
                </a:cubicBezTo>
                <a:cubicBezTo>
                  <a:pt x="13291" y="7723"/>
                  <a:pt x="12803" y="8292"/>
                  <a:pt x="12342" y="8889"/>
                </a:cubicBezTo>
                <a:cubicBezTo>
                  <a:pt x="12260" y="8835"/>
                  <a:pt x="12206" y="8808"/>
                  <a:pt x="12206" y="8808"/>
                </a:cubicBezTo>
                <a:lnTo>
                  <a:pt x="11962" y="8862"/>
                </a:lnTo>
                <a:cubicBezTo>
                  <a:pt x="11664" y="8672"/>
                  <a:pt x="11420" y="8347"/>
                  <a:pt x="11203" y="8075"/>
                </a:cubicBezTo>
                <a:cubicBezTo>
                  <a:pt x="11013" y="7804"/>
                  <a:pt x="10769" y="7533"/>
                  <a:pt x="10443" y="7343"/>
                </a:cubicBezTo>
                <a:cubicBezTo>
                  <a:pt x="10145" y="6963"/>
                  <a:pt x="9657" y="6719"/>
                  <a:pt x="9412" y="6312"/>
                </a:cubicBezTo>
                <a:cubicBezTo>
                  <a:pt x="9114" y="6258"/>
                  <a:pt x="9006" y="5905"/>
                  <a:pt x="8816" y="5715"/>
                </a:cubicBezTo>
                <a:cubicBezTo>
                  <a:pt x="8707" y="5363"/>
                  <a:pt x="8490" y="5092"/>
                  <a:pt x="8192" y="4902"/>
                </a:cubicBezTo>
                <a:cubicBezTo>
                  <a:pt x="7921" y="4658"/>
                  <a:pt x="7622" y="4468"/>
                  <a:pt x="7378" y="4251"/>
                </a:cubicBezTo>
                <a:cubicBezTo>
                  <a:pt x="7378" y="3980"/>
                  <a:pt x="7080" y="3925"/>
                  <a:pt x="6917" y="3735"/>
                </a:cubicBezTo>
                <a:cubicBezTo>
                  <a:pt x="6293" y="3735"/>
                  <a:pt x="5588" y="3735"/>
                  <a:pt x="5018" y="4061"/>
                </a:cubicBezTo>
                <a:cubicBezTo>
                  <a:pt x="4951" y="4029"/>
                  <a:pt x="4894" y="4016"/>
                  <a:pt x="4846" y="4016"/>
                </a:cubicBezTo>
                <a:cubicBezTo>
                  <a:pt x="4605" y="4016"/>
                  <a:pt x="4575" y="4355"/>
                  <a:pt x="4394" y="4468"/>
                </a:cubicBezTo>
                <a:lnTo>
                  <a:pt x="4367" y="4386"/>
                </a:lnTo>
                <a:cubicBezTo>
                  <a:pt x="4259" y="4414"/>
                  <a:pt x="4286" y="4549"/>
                  <a:pt x="4259" y="4631"/>
                </a:cubicBezTo>
                <a:cubicBezTo>
                  <a:pt x="4249" y="4633"/>
                  <a:pt x="4239" y="4634"/>
                  <a:pt x="4230" y="4634"/>
                </a:cubicBezTo>
                <a:cubicBezTo>
                  <a:pt x="4119" y="4634"/>
                  <a:pt x="4090" y="4489"/>
                  <a:pt x="4015" y="4414"/>
                </a:cubicBezTo>
                <a:cubicBezTo>
                  <a:pt x="3988" y="4522"/>
                  <a:pt x="4015" y="4631"/>
                  <a:pt x="3961" y="4685"/>
                </a:cubicBezTo>
                <a:cubicBezTo>
                  <a:pt x="3716" y="4658"/>
                  <a:pt x="3554" y="4631"/>
                  <a:pt x="3337" y="4522"/>
                </a:cubicBezTo>
                <a:cubicBezTo>
                  <a:pt x="3147" y="4685"/>
                  <a:pt x="3038" y="4739"/>
                  <a:pt x="2794" y="4766"/>
                </a:cubicBezTo>
                <a:cubicBezTo>
                  <a:pt x="2794" y="4820"/>
                  <a:pt x="2848" y="4875"/>
                  <a:pt x="2848" y="4929"/>
                </a:cubicBezTo>
                <a:lnTo>
                  <a:pt x="2496" y="4902"/>
                </a:lnTo>
                <a:cubicBezTo>
                  <a:pt x="2496" y="5173"/>
                  <a:pt x="2062" y="4902"/>
                  <a:pt x="2225" y="5227"/>
                </a:cubicBezTo>
                <a:cubicBezTo>
                  <a:pt x="2089" y="5309"/>
                  <a:pt x="1926" y="5417"/>
                  <a:pt x="1682" y="5417"/>
                </a:cubicBezTo>
                <a:cubicBezTo>
                  <a:pt x="1583" y="5466"/>
                  <a:pt x="1642" y="5696"/>
                  <a:pt x="1531" y="5696"/>
                </a:cubicBezTo>
                <a:cubicBezTo>
                  <a:pt x="1520" y="5696"/>
                  <a:pt x="1507" y="5693"/>
                  <a:pt x="1492" y="5688"/>
                </a:cubicBezTo>
                <a:lnTo>
                  <a:pt x="1492" y="5688"/>
                </a:lnTo>
                <a:cubicBezTo>
                  <a:pt x="1031" y="7045"/>
                  <a:pt x="1709" y="8563"/>
                  <a:pt x="2469" y="9784"/>
                </a:cubicBezTo>
                <a:cubicBezTo>
                  <a:pt x="2794" y="10299"/>
                  <a:pt x="3201" y="10761"/>
                  <a:pt x="3608" y="11249"/>
                </a:cubicBezTo>
                <a:cubicBezTo>
                  <a:pt x="4015" y="11683"/>
                  <a:pt x="4476" y="12144"/>
                  <a:pt x="4910" y="12551"/>
                </a:cubicBezTo>
                <a:cubicBezTo>
                  <a:pt x="5344" y="12958"/>
                  <a:pt x="5832" y="13364"/>
                  <a:pt x="6293" y="13744"/>
                </a:cubicBezTo>
                <a:cubicBezTo>
                  <a:pt x="6781" y="14124"/>
                  <a:pt x="7242" y="14504"/>
                  <a:pt x="7731" y="14829"/>
                </a:cubicBezTo>
                <a:lnTo>
                  <a:pt x="7758" y="14856"/>
                </a:lnTo>
                <a:cubicBezTo>
                  <a:pt x="7622" y="15046"/>
                  <a:pt x="7514" y="15209"/>
                  <a:pt x="7378" y="15344"/>
                </a:cubicBezTo>
                <a:cubicBezTo>
                  <a:pt x="7080" y="15724"/>
                  <a:pt x="6809" y="16077"/>
                  <a:pt x="6537" y="16457"/>
                </a:cubicBezTo>
                <a:cubicBezTo>
                  <a:pt x="6266" y="16836"/>
                  <a:pt x="6022" y="17243"/>
                  <a:pt x="5778" y="17623"/>
                </a:cubicBezTo>
                <a:cubicBezTo>
                  <a:pt x="4964" y="18626"/>
                  <a:pt x="4232" y="19738"/>
                  <a:pt x="3527" y="20878"/>
                </a:cubicBezTo>
                <a:cubicBezTo>
                  <a:pt x="2848" y="22017"/>
                  <a:pt x="2170" y="23210"/>
                  <a:pt x="1628" y="24485"/>
                </a:cubicBezTo>
                <a:lnTo>
                  <a:pt x="2035" y="24187"/>
                </a:lnTo>
                <a:cubicBezTo>
                  <a:pt x="2035" y="24214"/>
                  <a:pt x="2035" y="24268"/>
                  <a:pt x="2062" y="24268"/>
                </a:cubicBezTo>
                <a:lnTo>
                  <a:pt x="2225" y="23807"/>
                </a:lnTo>
                <a:lnTo>
                  <a:pt x="2225" y="23807"/>
                </a:lnTo>
                <a:lnTo>
                  <a:pt x="2089" y="23861"/>
                </a:lnTo>
                <a:lnTo>
                  <a:pt x="2116" y="23617"/>
                </a:lnTo>
                <a:cubicBezTo>
                  <a:pt x="2469" y="22939"/>
                  <a:pt x="2767" y="22261"/>
                  <a:pt x="3310" y="21746"/>
                </a:cubicBezTo>
                <a:lnTo>
                  <a:pt x="3337" y="21854"/>
                </a:lnTo>
                <a:lnTo>
                  <a:pt x="3744" y="21312"/>
                </a:lnTo>
                <a:lnTo>
                  <a:pt x="3744" y="21312"/>
                </a:lnTo>
                <a:cubicBezTo>
                  <a:pt x="3662" y="21854"/>
                  <a:pt x="3282" y="22315"/>
                  <a:pt x="3038" y="22858"/>
                </a:cubicBezTo>
                <a:cubicBezTo>
                  <a:pt x="3337" y="22776"/>
                  <a:pt x="3310" y="22397"/>
                  <a:pt x="3554" y="22234"/>
                </a:cubicBezTo>
                <a:cubicBezTo>
                  <a:pt x="3852" y="22017"/>
                  <a:pt x="3744" y="21474"/>
                  <a:pt x="4150" y="21447"/>
                </a:cubicBezTo>
                <a:lnTo>
                  <a:pt x="4150" y="21637"/>
                </a:lnTo>
                <a:lnTo>
                  <a:pt x="4232" y="21610"/>
                </a:lnTo>
                <a:lnTo>
                  <a:pt x="4232" y="21610"/>
                </a:lnTo>
                <a:cubicBezTo>
                  <a:pt x="4232" y="21610"/>
                  <a:pt x="3879" y="22288"/>
                  <a:pt x="3527" y="22966"/>
                </a:cubicBezTo>
                <a:cubicBezTo>
                  <a:pt x="3337" y="23319"/>
                  <a:pt x="3174" y="23644"/>
                  <a:pt x="3038" y="23888"/>
                </a:cubicBezTo>
                <a:cubicBezTo>
                  <a:pt x="2903" y="24160"/>
                  <a:pt x="2848" y="24322"/>
                  <a:pt x="2848" y="24322"/>
                </a:cubicBezTo>
                <a:cubicBezTo>
                  <a:pt x="2848" y="24350"/>
                  <a:pt x="2984" y="24539"/>
                  <a:pt x="2794" y="24567"/>
                </a:cubicBezTo>
                <a:cubicBezTo>
                  <a:pt x="2767" y="24539"/>
                  <a:pt x="2794" y="24485"/>
                  <a:pt x="2767" y="24485"/>
                </a:cubicBezTo>
                <a:lnTo>
                  <a:pt x="2794" y="24675"/>
                </a:lnTo>
                <a:lnTo>
                  <a:pt x="2713" y="24702"/>
                </a:lnTo>
                <a:lnTo>
                  <a:pt x="2659" y="24621"/>
                </a:lnTo>
                <a:lnTo>
                  <a:pt x="2604" y="24729"/>
                </a:lnTo>
                <a:lnTo>
                  <a:pt x="2713" y="24702"/>
                </a:lnTo>
                <a:lnTo>
                  <a:pt x="2713" y="24702"/>
                </a:lnTo>
                <a:cubicBezTo>
                  <a:pt x="2794" y="24838"/>
                  <a:pt x="2604" y="24973"/>
                  <a:pt x="2577" y="25136"/>
                </a:cubicBezTo>
                <a:cubicBezTo>
                  <a:pt x="2577" y="25136"/>
                  <a:pt x="2740" y="24838"/>
                  <a:pt x="2903" y="24567"/>
                </a:cubicBezTo>
                <a:cubicBezTo>
                  <a:pt x="3011" y="24431"/>
                  <a:pt x="3065" y="24268"/>
                  <a:pt x="3147" y="24160"/>
                </a:cubicBezTo>
                <a:cubicBezTo>
                  <a:pt x="3201" y="24051"/>
                  <a:pt x="3255" y="23997"/>
                  <a:pt x="3255" y="23997"/>
                </a:cubicBezTo>
                <a:lnTo>
                  <a:pt x="3255" y="23997"/>
                </a:lnTo>
                <a:cubicBezTo>
                  <a:pt x="3065" y="24702"/>
                  <a:pt x="2469" y="25434"/>
                  <a:pt x="2225" y="26194"/>
                </a:cubicBezTo>
                <a:lnTo>
                  <a:pt x="2387" y="26113"/>
                </a:lnTo>
                <a:cubicBezTo>
                  <a:pt x="2523" y="26058"/>
                  <a:pt x="2523" y="26031"/>
                  <a:pt x="2469" y="25896"/>
                </a:cubicBezTo>
                <a:cubicBezTo>
                  <a:pt x="2631" y="25760"/>
                  <a:pt x="2631" y="25380"/>
                  <a:pt x="2876" y="25353"/>
                </a:cubicBezTo>
                <a:lnTo>
                  <a:pt x="2903" y="25624"/>
                </a:lnTo>
                <a:cubicBezTo>
                  <a:pt x="2805" y="25697"/>
                  <a:pt x="2795" y="25989"/>
                  <a:pt x="2657" y="25989"/>
                </a:cubicBezTo>
                <a:cubicBezTo>
                  <a:pt x="2641" y="25989"/>
                  <a:pt x="2624" y="25985"/>
                  <a:pt x="2604" y="25977"/>
                </a:cubicBezTo>
                <a:lnTo>
                  <a:pt x="2496" y="26302"/>
                </a:lnTo>
                <a:lnTo>
                  <a:pt x="2577" y="26330"/>
                </a:lnTo>
                <a:cubicBezTo>
                  <a:pt x="2477" y="26442"/>
                  <a:pt x="2429" y="26590"/>
                  <a:pt x="2377" y="26734"/>
                </a:cubicBezTo>
                <a:lnTo>
                  <a:pt x="2377" y="26734"/>
                </a:lnTo>
                <a:cubicBezTo>
                  <a:pt x="2289" y="26669"/>
                  <a:pt x="2270" y="26504"/>
                  <a:pt x="2333" y="26357"/>
                </a:cubicBezTo>
                <a:lnTo>
                  <a:pt x="2333" y="26357"/>
                </a:lnTo>
                <a:cubicBezTo>
                  <a:pt x="2038" y="26651"/>
                  <a:pt x="2008" y="27052"/>
                  <a:pt x="1877" y="27401"/>
                </a:cubicBezTo>
                <a:lnTo>
                  <a:pt x="1877" y="27401"/>
                </a:lnTo>
                <a:cubicBezTo>
                  <a:pt x="1951" y="27209"/>
                  <a:pt x="2123" y="26869"/>
                  <a:pt x="2359" y="26783"/>
                </a:cubicBezTo>
                <a:lnTo>
                  <a:pt x="2359" y="26783"/>
                </a:lnTo>
                <a:cubicBezTo>
                  <a:pt x="2302" y="26935"/>
                  <a:pt x="2234" y="27078"/>
                  <a:pt x="2089" y="27170"/>
                </a:cubicBezTo>
                <a:lnTo>
                  <a:pt x="2089" y="27116"/>
                </a:lnTo>
                <a:cubicBezTo>
                  <a:pt x="2062" y="27198"/>
                  <a:pt x="2035" y="27252"/>
                  <a:pt x="1953" y="27279"/>
                </a:cubicBezTo>
                <a:lnTo>
                  <a:pt x="2089" y="27279"/>
                </a:lnTo>
                <a:cubicBezTo>
                  <a:pt x="1980" y="27550"/>
                  <a:pt x="1818" y="27686"/>
                  <a:pt x="1845" y="27984"/>
                </a:cubicBezTo>
                <a:cubicBezTo>
                  <a:pt x="1825" y="28014"/>
                  <a:pt x="1798" y="28026"/>
                  <a:pt x="1770" y="28026"/>
                </a:cubicBezTo>
                <a:cubicBezTo>
                  <a:pt x="1722" y="28026"/>
                  <a:pt x="1672" y="27991"/>
                  <a:pt x="1655" y="27957"/>
                </a:cubicBezTo>
                <a:lnTo>
                  <a:pt x="1519" y="28228"/>
                </a:lnTo>
                <a:cubicBezTo>
                  <a:pt x="1540" y="28227"/>
                  <a:pt x="1558" y="28227"/>
                  <a:pt x="1575" y="28227"/>
                </a:cubicBezTo>
                <a:cubicBezTo>
                  <a:pt x="1976" y="28227"/>
                  <a:pt x="1284" y="28532"/>
                  <a:pt x="1492" y="28662"/>
                </a:cubicBezTo>
                <a:cubicBezTo>
                  <a:pt x="1628" y="28472"/>
                  <a:pt x="1791" y="28201"/>
                  <a:pt x="1926" y="28201"/>
                </a:cubicBezTo>
                <a:lnTo>
                  <a:pt x="1818" y="28147"/>
                </a:lnTo>
                <a:cubicBezTo>
                  <a:pt x="2062" y="27713"/>
                  <a:pt x="2306" y="26981"/>
                  <a:pt x="2713" y="26492"/>
                </a:cubicBezTo>
                <a:lnTo>
                  <a:pt x="2740" y="26492"/>
                </a:lnTo>
                <a:lnTo>
                  <a:pt x="2604" y="26872"/>
                </a:lnTo>
                <a:lnTo>
                  <a:pt x="2631" y="26872"/>
                </a:lnTo>
                <a:cubicBezTo>
                  <a:pt x="2713" y="26736"/>
                  <a:pt x="2740" y="26574"/>
                  <a:pt x="2876" y="26519"/>
                </a:cubicBezTo>
                <a:lnTo>
                  <a:pt x="2876" y="26519"/>
                </a:lnTo>
                <a:cubicBezTo>
                  <a:pt x="2984" y="26709"/>
                  <a:pt x="2577" y="27035"/>
                  <a:pt x="2848" y="27035"/>
                </a:cubicBezTo>
                <a:cubicBezTo>
                  <a:pt x="3011" y="26926"/>
                  <a:pt x="2903" y="26764"/>
                  <a:pt x="2876" y="26709"/>
                </a:cubicBezTo>
                <a:cubicBezTo>
                  <a:pt x="2897" y="26678"/>
                  <a:pt x="2922" y="26671"/>
                  <a:pt x="2951" y="26671"/>
                </a:cubicBezTo>
                <a:cubicBezTo>
                  <a:pt x="2975" y="26671"/>
                  <a:pt x="3001" y="26675"/>
                  <a:pt x="3030" y="26675"/>
                </a:cubicBezTo>
                <a:cubicBezTo>
                  <a:pt x="3058" y="26675"/>
                  <a:pt x="3087" y="26671"/>
                  <a:pt x="3120" y="26655"/>
                </a:cubicBezTo>
                <a:cubicBezTo>
                  <a:pt x="3391" y="25977"/>
                  <a:pt x="3852" y="25245"/>
                  <a:pt x="4123" y="24729"/>
                </a:cubicBezTo>
                <a:cubicBezTo>
                  <a:pt x="4141" y="24721"/>
                  <a:pt x="4156" y="24717"/>
                  <a:pt x="4171" y="24717"/>
                </a:cubicBezTo>
                <a:cubicBezTo>
                  <a:pt x="4247" y="24717"/>
                  <a:pt x="4282" y="24824"/>
                  <a:pt x="4259" y="24892"/>
                </a:cubicBezTo>
                <a:cubicBezTo>
                  <a:pt x="4069" y="25272"/>
                  <a:pt x="3879" y="25624"/>
                  <a:pt x="3716" y="25923"/>
                </a:cubicBezTo>
                <a:cubicBezTo>
                  <a:pt x="3798" y="25814"/>
                  <a:pt x="3852" y="25706"/>
                  <a:pt x="3988" y="25651"/>
                </a:cubicBezTo>
                <a:lnTo>
                  <a:pt x="3988" y="25651"/>
                </a:lnTo>
                <a:cubicBezTo>
                  <a:pt x="3992" y="25660"/>
                  <a:pt x="3995" y="25669"/>
                  <a:pt x="3997" y="25678"/>
                </a:cubicBezTo>
                <a:lnTo>
                  <a:pt x="3997" y="25678"/>
                </a:lnTo>
                <a:lnTo>
                  <a:pt x="4015" y="25624"/>
                </a:lnTo>
                <a:cubicBezTo>
                  <a:pt x="3997" y="25624"/>
                  <a:pt x="3979" y="25636"/>
                  <a:pt x="3961" y="25636"/>
                </a:cubicBezTo>
                <a:cubicBezTo>
                  <a:pt x="3951" y="25636"/>
                  <a:pt x="3942" y="25633"/>
                  <a:pt x="3933" y="25624"/>
                </a:cubicBezTo>
                <a:cubicBezTo>
                  <a:pt x="4639" y="23997"/>
                  <a:pt x="5859" y="22424"/>
                  <a:pt x="6700" y="20959"/>
                </a:cubicBezTo>
                <a:cubicBezTo>
                  <a:pt x="6719" y="20940"/>
                  <a:pt x="6765" y="20921"/>
                  <a:pt x="6801" y="20921"/>
                </a:cubicBezTo>
                <a:cubicBezTo>
                  <a:pt x="6815" y="20921"/>
                  <a:pt x="6828" y="20924"/>
                  <a:pt x="6836" y="20932"/>
                </a:cubicBezTo>
                <a:cubicBezTo>
                  <a:pt x="6863" y="20878"/>
                  <a:pt x="6863" y="20525"/>
                  <a:pt x="7080" y="20471"/>
                </a:cubicBezTo>
                <a:cubicBezTo>
                  <a:pt x="7188" y="20498"/>
                  <a:pt x="7080" y="20606"/>
                  <a:pt x="7134" y="20688"/>
                </a:cubicBezTo>
                <a:cubicBezTo>
                  <a:pt x="6727" y="21366"/>
                  <a:pt x="6266" y="22044"/>
                  <a:pt x="5832" y="22722"/>
                </a:cubicBezTo>
                <a:cubicBezTo>
                  <a:pt x="5371" y="23400"/>
                  <a:pt x="4937" y="24133"/>
                  <a:pt x="4611" y="24892"/>
                </a:cubicBezTo>
                <a:lnTo>
                  <a:pt x="4937" y="24621"/>
                </a:lnTo>
                <a:lnTo>
                  <a:pt x="4937" y="24621"/>
                </a:lnTo>
                <a:cubicBezTo>
                  <a:pt x="5045" y="24811"/>
                  <a:pt x="4666" y="25082"/>
                  <a:pt x="4910" y="25109"/>
                </a:cubicBezTo>
                <a:cubicBezTo>
                  <a:pt x="4801" y="25272"/>
                  <a:pt x="4747" y="25434"/>
                  <a:pt x="4611" y="25543"/>
                </a:cubicBezTo>
                <a:cubicBezTo>
                  <a:pt x="4611" y="25518"/>
                  <a:pt x="4565" y="25493"/>
                  <a:pt x="4601" y="25446"/>
                </a:cubicBezTo>
                <a:lnTo>
                  <a:pt x="4601" y="25446"/>
                </a:lnTo>
                <a:lnTo>
                  <a:pt x="4394" y="25679"/>
                </a:lnTo>
                <a:lnTo>
                  <a:pt x="4503" y="25570"/>
                </a:lnTo>
                <a:lnTo>
                  <a:pt x="4530" y="25679"/>
                </a:lnTo>
                <a:cubicBezTo>
                  <a:pt x="4476" y="25814"/>
                  <a:pt x="4422" y="25950"/>
                  <a:pt x="4340" y="26031"/>
                </a:cubicBezTo>
                <a:cubicBezTo>
                  <a:pt x="4259" y="26194"/>
                  <a:pt x="4394" y="26519"/>
                  <a:pt x="4123" y="26601"/>
                </a:cubicBezTo>
                <a:lnTo>
                  <a:pt x="3716" y="27333"/>
                </a:lnTo>
                <a:cubicBezTo>
                  <a:pt x="3797" y="27441"/>
                  <a:pt x="3798" y="27602"/>
                  <a:pt x="3586" y="27604"/>
                </a:cubicBezTo>
                <a:lnTo>
                  <a:pt x="3586" y="27604"/>
                </a:lnTo>
                <a:cubicBezTo>
                  <a:pt x="3566" y="27570"/>
                  <a:pt x="3559" y="27527"/>
                  <a:pt x="3581" y="27469"/>
                </a:cubicBezTo>
                <a:lnTo>
                  <a:pt x="3581" y="27469"/>
                </a:lnTo>
                <a:cubicBezTo>
                  <a:pt x="3506" y="27544"/>
                  <a:pt x="3453" y="27689"/>
                  <a:pt x="3382" y="27689"/>
                </a:cubicBezTo>
                <a:cubicBezTo>
                  <a:pt x="3376" y="27689"/>
                  <a:pt x="3370" y="27688"/>
                  <a:pt x="3364" y="27686"/>
                </a:cubicBezTo>
                <a:cubicBezTo>
                  <a:pt x="3364" y="27604"/>
                  <a:pt x="3310" y="27577"/>
                  <a:pt x="3364" y="27523"/>
                </a:cubicBezTo>
                <a:lnTo>
                  <a:pt x="3364" y="27523"/>
                </a:lnTo>
                <a:cubicBezTo>
                  <a:pt x="3310" y="27550"/>
                  <a:pt x="3282" y="27604"/>
                  <a:pt x="3228" y="27604"/>
                </a:cubicBezTo>
                <a:cubicBezTo>
                  <a:pt x="3174" y="27306"/>
                  <a:pt x="3391" y="26926"/>
                  <a:pt x="3554" y="26791"/>
                </a:cubicBezTo>
                <a:lnTo>
                  <a:pt x="3581" y="26872"/>
                </a:lnTo>
                <a:lnTo>
                  <a:pt x="3674" y="26733"/>
                </a:lnTo>
                <a:lnTo>
                  <a:pt x="3674" y="26733"/>
                </a:lnTo>
                <a:cubicBezTo>
                  <a:pt x="3663" y="26736"/>
                  <a:pt x="3649" y="26736"/>
                  <a:pt x="3635" y="26736"/>
                </a:cubicBezTo>
                <a:lnTo>
                  <a:pt x="3581" y="26628"/>
                </a:lnTo>
                <a:cubicBezTo>
                  <a:pt x="3716" y="26465"/>
                  <a:pt x="3798" y="26248"/>
                  <a:pt x="3906" y="26058"/>
                </a:cubicBezTo>
                <a:lnTo>
                  <a:pt x="3906" y="26058"/>
                </a:lnTo>
                <a:cubicBezTo>
                  <a:pt x="3554" y="26628"/>
                  <a:pt x="3228" y="27170"/>
                  <a:pt x="2876" y="27957"/>
                </a:cubicBezTo>
                <a:cubicBezTo>
                  <a:pt x="2894" y="27957"/>
                  <a:pt x="2960" y="27909"/>
                  <a:pt x="3002" y="27909"/>
                </a:cubicBezTo>
                <a:cubicBezTo>
                  <a:pt x="3023" y="27909"/>
                  <a:pt x="3038" y="27921"/>
                  <a:pt x="3038" y="27957"/>
                </a:cubicBezTo>
                <a:lnTo>
                  <a:pt x="3255" y="27713"/>
                </a:lnTo>
                <a:cubicBezTo>
                  <a:pt x="3276" y="27775"/>
                  <a:pt x="3325" y="27786"/>
                  <a:pt x="3383" y="27786"/>
                </a:cubicBezTo>
                <a:cubicBezTo>
                  <a:pt x="3413" y="27786"/>
                  <a:pt x="3445" y="27783"/>
                  <a:pt x="3478" y="27783"/>
                </a:cubicBezTo>
                <a:cubicBezTo>
                  <a:pt x="3499" y="27783"/>
                  <a:pt x="3520" y="27784"/>
                  <a:pt x="3541" y="27788"/>
                </a:cubicBezTo>
                <a:lnTo>
                  <a:pt x="3541" y="27788"/>
                </a:lnTo>
                <a:cubicBezTo>
                  <a:pt x="3470" y="27987"/>
                  <a:pt x="3348" y="28199"/>
                  <a:pt x="3554" y="28364"/>
                </a:cubicBezTo>
                <a:cubicBezTo>
                  <a:pt x="3744" y="27957"/>
                  <a:pt x="3961" y="27550"/>
                  <a:pt x="4205" y="27170"/>
                </a:cubicBezTo>
                <a:cubicBezTo>
                  <a:pt x="4422" y="26764"/>
                  <a:pt x="4639" y="26384"/>
                  <a:pt x="4883" y="25977"/>
                </a:cubicBezTo>
                <a:cubicBezTo>
                  <a:pt x="5317" y="25218"/>
                  <a:pt x="5778" y="24431"/>
                  <a:pt x="6266" y="23590"/>
                </a:cubicBezTo>
                <a:cubicBezTo>
                  <a:pt x="6346" y="23490"/>
                  <a:pt x="6456" y="23331"/>
                  <a:pt x="6573" y="23331"/>
                </a:cubicBezTo>
                <a:cubicBezTo>
                  <a:pt x="6615" y="23331"/>
                  <a:pt x="6657" y="23351"/>
                  <a:pt x="6700" y="23400"/>
                </a:cubicBezTo>
                <a:cubicBezTo>
                  <a:pt x="6673" y="23346"/>
                  <a:pt x="6700" y="23319"/>
                  <a:pt x="6727" y="23265"/>
                </a:cubicBezTo>
                <a:lnTo>
                  <a:pt x="6727" y="23265"/>
                </a:lnTo>
                <a:lnTo>
                  <a:pt x="6537" y="23319"/>
                </a:lnTo>
                <a:cubicBezTo>
                  <a:pt x="6510" y="23210"/>
                  <a:pt x="6592" y="23102"/>
                  <a:pt x="6673" y="22993"/>
                </a:cubicBezTo>
                <a:cubicBezTo>
                  <a:pt x="6863" y="22966"/>
                  <a:pt x="6998" y="22641"/>
                  <a:pt x="7242" y="22586"/>
                </a:cubicBezTo>
                <a:cubicBezTo>
                  <a:pt x="6971" y="22505"/>
                  <a:pt x="7324" y="22234"/>
                  <a:pt x="7324" y="22125"/>
                </a:cubicBezTo>
                <a:lnTo>
                  <a:pt x="7622" y="22180"/>
                </a:lnTo>
                <a:cubicBezTo>
                  <a:pt x="7622" y="22387"/>
                  <a:pt x="7597" y="22670"/>
                  <a:pt x="7357" y="22670"/>
                </a:cubicBezTo>
                <a:cubicBezTo>
                  <a:pt x="7347" y="22670"/>
                  <a:pt x="7335" y="22669"/>
                  <a:pt x="7324" y="22668"/>
                </a:cubicBezTo>
                <a:cubicBezTo>
                  <a:pt x="7270" y="22939"/>
                  <a:pt x="7134" y="23183"/>
                  <a:pt x="6917" y="23373"/>
                </a:cubicBezTo>
                <a:cubicBezTo>
                  <a:pt x="6646" y="23807"/>
                  <a:pt x="6429" y="24431"/>
                  <a:pt x="6022" y="24865"/>
                </a:cubicBezTo>
                <a:cubicBezTo>
                  <a:pt x="5696" y="25814"/>
                  <a:pt x="4801" y="26601"/>
                  <a:pt x="4747" y="27604"/>
                </a:cubicBezTo>
                <a:cubicBezTo>
                  <a:pt x="4693" y="27659"/>
                  <a:pt x="4639" y="27686"/>
                  <a:pt x="4611" y="27713"/>
                </a:cubicBezTo>
                <a:cubicBezTo>
                  <a:pt x="4639" y="27713"/>
                  <a:pt x="4666" y="27713"/>
                  <a:pt x="4666" y="27740"/>
                </a:cubicBezTo>
                <a:lnTo>
                  <a:pt x="5181" y="26926"/>
                </a:lnTo>
                <a:lnTo>
                  <a:pt x="5371" y="27035"/>
                </a:lnTo>
                <a:cubicBezTo>
                  <a:pt x="5290" y="26899"/>
                  <a:pt x="5235" y="26709"/>
                  <a:pt x="5344" y="26492"/>
                </a:cubicBezTo>
                <a:cubicBezTo>
                  <a:pt x="5425" y="26384"/>
                  <a:pt x="5642" y="26330"/>
                  <a:pt x="5561" y="26194"/>
                </a:cubicBezTo>
                <a:cubicBezTo>
                  <a:pt x="6022" y="25136"/>
                  <a:pt x="6673" y="24594"/>
                  <a:pt x="7107" y="23753"/>
                </a:cubicBezTo>
                <a:cubicBezTo>
                  <a:pt x="7134" y="23373"/>
                  <a:pt x="7676" y="23265"/>
                  <a:pt x="7595" y="22858"/>
                </a:cubicBezTo>
                <a:cubicBezTo>
                  <a:pt x="7620" y="22833"/>
                  <a:pt x="7647" y="22823"/>
                  <a:pt x="7674" y="22823"/>
                </a:cubicBezTo>
                <a:cubicBezTo>
                  <a:pt x="7735" y="22823"/>
                  <a:pt x="7793" y="22874"/>
                  <a:pt x="7812" y="22912"/>
                </a:cubicBezTo>
                <a:lnTo>
                  <a:pt x="7622" y="23265"/>
                </a:lnTo>
                <a:cubicBezTo>
                  <a:pt x="7644" y="23265"/>
                  <a:pt x="7700" y="23230"/>
                  <a:pt x="7736" y="23230"/>
                </a:cubicBezTo>
                <a:cubicBezTo>
                  <a:pt x="7745" y="23230"/>
                  <a:pt x="7752" y="23232"/>
                  <a:pt x="7758" y="23237"/>
                </a:cubicBezTo>
                <a:cubicBezTo>
                  <a:pt x="7812" y="23319"/>
                  <a:pt x="7731" y="23373"/>
                  <a:pt x="7731" y="23400"/>
                </a:cubicBezTo>
                <a:cubicBezTo>
                  <a:pt x="7378" y="23888"/>
                  <a:pt x="7107" y="24431"/>
                  <a:pt x="6781" y="24865"/>
                </a:cubicBezTo>
                <a:cubicBezTo>
                  <a:pt x="6836" y="25272"/>
                  <a:pt x="6375" y="25272"/>
                  <a:pt x="6456" y="25543"/>
                </a:cubicBezTo>
                <a:cubicBezTo>
                  <a:pt x="6833" y="25233"/>
                  <a:pt x="6992" y="24777"/>
                  <a:pt x="7215" y="24399"/>
                </a:cubicBezTo>
                <a:lnTo>
                  <a:pt x="7215" y="24399"/>
                </a:lnTo>
                <a:cubicBezTo>
                  <a:pt x="7215" y="24401"/>
                  <a:pt x="7215" y="24402"/>
                  <a:pt x="7215" y="24404"/>
                </a:cubicBezTo>
                <a:lnTo>
                  <a:pt x="7221" y="24390"/>
                </a:lnTo>
                <a:lnTo>
                  <a:pt x="7221" y="24390"/>
                </a:lnTo>
                <a:cubicBezTo>
                  <a:pt x="7270" y="24309"/>
                  <a:pt x="7321" y="24231"/>
                  <a:pt x="7378" y="24160"/>
                </a:cubicBezTo>
                <a:cubicBezTo>
                  <a:pt x="7676" y="23943"/>
                  <a:pt x="7595" y="23454"/>
                  <a:pt x="8002" y="23454"/>
                </a:cubicBezTo>
                <a:cubicBezTo>
                  <a:pt x="7928" y="23356"/>
                  <a:pt x="8101" y="23122"/>
                  <a:pt x="7928" y="23122"/>
                </a:cubicBezTo>
                <a:cubicBezTo>
                  <a:pt x="7911" y="23122"/>
                  <a:pt x="7891" y="23124"/>
                  <a:pt x="7866" y="23129"/>
                </a:cubicBezTo>
                <a:cubicBezTo>
                  <a:pt x="7812" y="22803"/>
                  <a:pt x="8219" y="23048"/>
                  <a:pt x="8355" y="22722"/>
                </a:cubicBezTo>
                <a:lnTo>
                  <a:pt x="8355" y="22722"/>
                </a:lnTo>
                <a:cubicBezTo>
                  <a:pt x="8409" y="22776"/>
                  <a:pt x="8355" y="22803"/>
                  <a:pt x="8327" y="22858"/>
                </a:cubicBezTo>
                <a:cubicBezTo>
                  <a:pt x="8626" y="22668"/>
                  <a:pt x="8897" y="22315"/>
                  <a:pt x="9114" y="21990"/>
                </a:cubicBezTo>
                <a:cubicBezTo>
                  <a:pt x="9358" y="21637"/>
                  <a:pt x="9548" y="21285"/>
                  <a:pt x="9765" y="20959"/>
                </a:cubicBezTo>
                <a:cubicBezTo>
                  <a:pt x="9726" y="20925"/>
                  <a:pt x="9694" y="20911"/>
                  <a:pt x="9667" y="20911"/>
                </a:cubicBezTo>
                <a:cubicBezTo>
                  <a:pt x="9553" y="20911"/>
                  <a:pt x="9521" y="21154"/>
                  <a:pt x="9410" y="21154"/>
                </a:cubicBezTo>
                <a:cubicBezTo>
                  <a:pt x="9381" y="21154"/>
                  <a:pt x="9347" y="21138"/>
                  <a:pt x="9304" y="21095"/>
                </a:cubicBezTo>
                <a:cubicBezTo>
                  <a:pt x="9440" y="20878"/>
                  <a:pt x="9548" y="20634"/>
                  <a:pt x="9792" y="20525"/>
                </a:cubicBezTo>
                <a:lnTo>
                  <a:pt x="9792" y="20525"/>
                </a:lnTo>
                <a:cubicBezTo>
                  <a:pt x="9792" y="20661"/>
                  <a:pt x="9684" y="20742"/>
                  <a:pt x="9629" y="20823"/>
                </a:cubicBezTo>
                <a:lnTo>
                  <a:pt x="9765" y="20905"/>
                </a:lnTo>
                <a:cubicBezTo>
                  <a:pt x="9819" y="20742"/>
                  <a:pt x="10063" y="20742"/>
                  <a:pt x="10118" y="20471"/>
                </a:cubicBezTo>
                <a:cubicBezTo>
                  <a:pt x="10470" y="20417"/>
                  <a:pt x="10606" y="20118"/>
                  <a:pt x="10714" y="19847"/>
                </a:cubicBezTo>
                <a:cubicBezTo>
                  <a:pt x="10850" y="19576"/>
                  <a:pt x="10931" y="19332"/>
                  <a:pt x="11311" y="19332"/>
                </a:cubicBezTo>
                <a:cubicBezTo>
                  <a:pt x="11284" y="19684"/>
                  <a:pt x="10904" y="19874"/>
                  <a:pt x="10714" y="20145"/>
                </a:cubicBezTo>
                <a:cubicBezTo>
                  <a:pt x="10660" y="20471"/>
                  <a:pt x="10172" y="20661"/>
                  <a:pt x="10199" y="21068"/>
                </a:cubicBezTo>
                <a:lnTo>
                  <a:pt x="10579" y="20796"/>
                </a:lnTo>
                <a:cubicBezTo>
                  <a:pt x="10621" y="20806"/>
                  <a:pt x="10660" y="20810"/>
                  <a:pt x="10697" y="20810"/>
                </a:cubicBezTo>
                <a:cubicBezTo>
                  <a:pt x="11205" y="20810"/>
                  <a:pt x="11234" y="19988"/>
                  <a:pt x="11664" y="19684"/>
                </a:cubicBezTo>
                <a:lnTo>
                  <a:pt x="11609" y="19684"/>
                </a:lnTo>
                <a:cubicBezTo>
                  <a:pt x="11555" y="19684"/>
                  <a:pt x="11582" y="19603"/>
                  <a:pt x="11555" y="19549"/>
                </a:cubicBezTo>
                <a:cubicBezTo>
                  <a:pt x="11582" y="19467"/>
                  <a:pt x="11664" y="19522"/>
                  <a:pt x="11691" y="19467"/>
                </a:cubicBezTo>
                <a:cubicBezTo>
                  <a:pt x="11745" y="19467"/>
                  <a:pt x="11718" y="19576"/>
                  <a:pt x="11745" y="19603"/>
                </a:cubicBezTo>
                <a:lnTo>
                  <a:pt x="12125" y="19386"/>
                </a:lnTo>
                <a:cubicBezTo>
                  <a:pt x="12260" y="19033"/>
                  <a:pt x="12640" y="19115"/>
                  <a:pt x="12477" y="18762"/>
                </a:cubicBezTo>
                <a:lnTo>
                  <a:pt x="12776" y="18762"/>
                </a:lnTo>
                <a:cubicBezTo>
                  <a:pt x="12233" y="19467"/>
                  <a:pt x="11447" y="20227"/>
                  <a:pt x="11067" y="21040"/>
                </a:cubicBezTo>
                <a:cubicBezTo>
                  <a:pt x="11447" y="20823"/>
                  <a:pt x="11664" y="20254"/>
                  <a:pt x="12098" y="20010"/>
                </a:cubicBezTo>
                <a:cubicBezTo>
                  <a:pt x="12477" y="19684"/>
                  <a:pt x="12830" y="19305"/>
                  <a:pt x="13101" y="18925"/>
                </a:cubicBezTo>
                <a:cubicBezTo>
                  <a:pt x="13210" y="18871"/>
                  <a:pt x="13345" y="18735"/>
                  <a:pt x="13454" y="18599"/>
                </a:cubicBezTo>
                <a:cubicBezTo>
                  <a:pt x="14919" y="19413"/>
                  <a:pt x="16220" y="20471"/>
                  <a:pt x="17685" y="21095"/>
                </a:cubicBezTo>
                <a:cubicBezTo>
                  <a:pt x="19584" y="22370"/>
                  <a:pt x="21645" y="23454"/>
                  <a:pt x="23815" y="24322"/>
                </a:cubicBezTo>
                <a:lnTo>
                  <a:pt x="23598" y="23943"/>
                </a:lnTo>
                <a:cubicBezTo>
                  <a:pt x="23625" y="23943"/>
                  <a:pt x="23652" y="23943"/>
                  <a:pt x="23652" y="23916"/>
                </a:cubicBezTo>
                <a:lnTo>
                  <a:pt x="23273" y="23780"/>
                </a:lnTo>
                <a:lnTo>
                  <a:pt x="23273" y="23780"/>
                </a:lnTo>
                <a:lnTo>
                  <a:pt x="23327" y="23916"/>
                </a:lnTo>
                <a:lnTo>
                  <a:pt x="23110" y="23916"/>
                </a:lnTo>
                <a:cubicBezTo>
                  <a:pt x="22513" y="23644"/>
                  <a:pt x="21917" y="23400"/>
                  <a:pt x="21455" y="22966"/>
                </a:cubicBezTo>
                <a:lnTo>
                  <a:pt x="21564" y="22939"/>
                </a:lnTo>
                <a:lnTo>
                  <a:pt x="21076" y="22586"/>
                </a:lnTo>
                <a:lnTo>
                  <a:pt x="21076" y="22586"/>
                </a:lnTo>
                <a:cubicBezTo>
                  <a:pt x="21564" y="22668"/>
                  <a:pt x="21998" y="22966"/>
                  <a:pt x="22459" y="23129"/>
                </a:cubicBezTo>
                <a:cubicBezTo>
                  <a:pt x="22378" y="22858"/>
                  <a:pt x="22052" y="22912"/>
                  <a:pt x="21889" y="22722"/>
                </a:cubicBezTo>
                <a:cubicBezTo>
                  <a:pt x="21700" y="22451"/>
                  <a:pt x="21211" y="22641"/>
                  <a:pt x="21184" y="22261"/>
                </a:cubicBezTo>
                <a:lnTo>
                  <a:pt x="21347" y="22261"/>
                </a:lnTo>
                <a:lnTo>
                  <a:pt x="21320" y="22234"/>
                </a:lnTo>
                <a:lnTo>
                  <a:pt x="22540" y="22776"/>
                </a:lnTo>
                <a:cubicBezTo>
                  <a:pt x="22839" y="22912"/>
                  <a:pt x="23137" y="23048"/>
                  <a:pt x="23354" y="23129"/>
                </a:cubicBezTo>
                <a:cubicBezTo>
                  <a:pt x="23598" y="23237"/>
                  <a:pt x="23734" y="23319"/>
                  <a:pt x="23734" y="23319"/>
                </a:cubicBezTo>
                <a:cubicBezTo>
                  <a:pt x="23752" y="23319"/>
                  <a:pt x="23830" y="23259"/>
                  <a:pt x="23880" y="23259"/>
                </a:cubicBezTo>
                <a:cubicBezTo>
                  <a:pt x="23906" y="23259"/>
                  <a:pt x="23924" y="23274"/>
                  <a:pt x="23924" y="23319"/>
                </a:cubicBezTo>
                <a:cubicBezTo>
                  <a:pt x="23897" y="23346"/>
                  <a:pt x="23869" y="23319"/>
                  <a:pt x="23869" y="23373"/>
                </a:cubicBezTo>
                <a:lnTo>
                  <a:pt x="24032" y="23346"/>
                </a:lnTo>
                <a:lnTo>
                  <a:pt x="24059" y="23400"/>
                </a:lnTo>
                <a:lnTo>
                  <a:pt x="24032" y="23454"/>
                </a:lnTo>
                <a:lnTo>
                  <a:pt x="24141" y="23482"/>
                </a:lnTo>
                <a:lnTo>
                  <a:pt x="24086" y="23373"/>
                </a:lnTo>
                <a:cubicBezTo>
                  <a:pt x="24116" y="23349"/>
                  <a:pt x="24144" y="23340"/>
                  <a:pt x="24172" y="23340"/>
                </a:cubicBezTo>
                <a:cubicBezTo>
                  <a:pt x="24271" y="23340"/>
                  <a:pt x="24360" y="23460"/>
                  <a:pt x="24466" y="23482"/>
                </a:cubicBezTo>
                <a:lnTo>
                  <a:pt x="23463" y="22858"/>
                </a:lnTo>
                <a:lnTo>
                  <a:pt x="23463" y="22858"/>
                </a:lnTo>
                <a:cubicBezTo>
                  <a:pt x="24086" y="22966"/>
                  <a:pt x="24737" y="23536"/>
                  <a:pt x="25415" y="23726"/>
                </a:cubicBezTo>
                <a:lnTo>
                  <a:pt x="25361" y="23590"/>
                </a:lnTo>
                <a:cubicBezTo>
                  <a:pt x="25311" y="23507"/>
                  <a:pt x="25292" y="23475"/>
                  <a:pt x="25253" y="23475"/>
                </a:cubicBezTo>
                <a:cubicBezTo>
                  <a:pt x="25229" y="23475"/>
                  <a:pt x="25197" y="23488"/>
                  <a:pt x="25144" y="23509"/>
                </a:cubicBezTo>
                <a:cubicBezTo>
                  <a:pt x="25036" y="23346"/>
                  <a:pt x="24710" y="23373"/>
                  <a:pt x="24710" y="23129"/>
                </a:cubicBezTo>
                <a:lnTo>
                  <a:pt x="24954" y="23075"/>
                </a:lnTo>
                <a:cubicBezTo>
                  <a:pt x="25036" y="23183"/>
                  <a:pt x="25307" y="23129"/>
                  <a:pt x="25280" y="23346"/>
                </a:cubicBezTo>
                <a:lnTo>
                  <a:pt x="25551" y="23454"/>
                </a:lnTo>
                <a:lnTo>
                  <a:pt x="25578" y="23373"/>
                </a:lnTo>
                <a:cubicBezTo>
                  <a:pt x="25795" y="23536"/>
                  <a:pt x="26175" y="23509"/>
                  <a:pt x="26338" y="23807"/>
                </a:cubicBezTo>
                <a:lnTo>
                  <a:pt x="26256" y="23807"/>
                </a:lnTo>
                <a:cubicBezTo>
                  <a:pt x="26338" y="23861"/>
                  <a:pt x="26365" y="23888"/>
                  <a:pt x="26446" y="23916"/>
                </a:cubicBezTo>
                <a:lnTo>
                  <a:pt x="26473" y="23807"/>
                </a:lnTo>
                <a:cubicBezTo>
                  <a:pt x="26699" y="23907"/>
                  <a:pt x="26786" y="24054"/>
                  <a:pt x="27012" y="24054"/>
                </a:cubicBezTo>
                <a:cubicBezTo>
                  <a:pt x="27030" y="24054"/>
                  <a:pt x="27050" y="24053"/>
                  <a:pt x="27070" y="24051"/>
                </a:cubicBezTo>
                <a:lnTo>
                  <a:pt x="27070" y="24051"/>
                </a:lnTo>
                <a:cubicBezTo>
                  <a:pt x="27124" y="24133"/>
                  <a:pt x="27070" y="24214"/>
                  <a:pt x="27016" y="24214"/>
                </a:cubicBezTo>
                <a:lnTo>
                  <a:pt x="27260" y="24350"/>
                </a:lnTo>
                <a:cubicBezTo>
                  <a:pt x="27267" y="24224"/>
                  <a:pt x="27288" y="24179"/>
                  <a:pt x="27318" y="24179"/>
                </a:cubicBezTo>
                <a:cubicBezTo>
                  <a:pt x="27393" y="24179"/>
                  <a:pt x="27523" y="24455"/>
                  <a:pt x="27621" y="24455"/>
                </a:cubicBezTo>
                <a:cubicBezTo>
                  <a:pt x="27638" y="24455"/>
                  <a:pt x="27653" y="24448"/>
                  <a:pt x="27667" y="24431"/>
                </a:cubicBezTo>
                <a:cubicBezTo>
                  <a:pt x="27640" y="24268"/>
                  <a:pt x="27423" y="24078"/>
                  <a:pt x="27423" y="23943"/>
                </a:cubicBezTo>
                <a:lnTo>
                  <a:pt x="27368" y="24051"/>
                </a:lnTo>
                <a:cubicBezTo>
                  <a:pt x="26962" y="23807"/>
                  <a:pt x="26311" y="23590"/>
                  <a:pt x="25904" y="23237"/>
                </a:cubicBezTo>
                <a:lnTo>
                  <a:pt x="25904" y="23210"/>
                </a:lnTo>
                <a:lnTo>
                  <a:pt x="26229" y="23319"/>
                </a:lnTo>
                <a:lnTo>
                  <a:pt x="26229" y="23265"/>
                </a:lnTo>
                <a:cubicBezTo>
                  <a:pt x="26148" y="23210"/>
                  <a:pt x="25931" y="23210"/>
                  <a:pt x="25958" y="23048"/>
                </a:cubicBezTo>
                <a:cubicBezTo>
                  <a:pt x="25983" y="23033"/>
                  <a:pt x="26009" y="23028"/>
                  <a:pt x="26036" y="23028"/>
                </a:cubicBezTo>
                <a:cubicBezTo>
                  <a:pt x="26158" y="23028"/>
                  <a:pt x="26294" y="23147"/>
                  <a:pt x="26376" y="23147"/>
                </a:cubicBezTo>
                <a:cubicBezTo>
                  <a:pt x="26413" y="23147"/>
                  <a:pt x="26439" y="23122"/>
                  <a:pt x="26446" y="23048"/>
                </a:cubicBezTo>
                <a:cubicBezTo>
                  <a:pt x="26410" y="22963"/>
                  <a:pt x="26358" y="22938"/>
                  <a:pt x="26302" y="22938"/>
                </a:cubicBezTo>
                <a:cubicBezTo>
                  <a:pt x="26231" y="22938"/>
                  <a:pt x="26154" y="22978"/>
                  <a:pt x="26094" y="22993"/>
                </a:cubicBezTo>
                <a:cubicBezTo>
                  <a:pt x="26039" y="22939"/>
                  <a:pt x="26094" y="22858"/>
                  <a:pt x="26066" y="22776"/>
                </a:cubicBezTo>
                <a:cubicBezTo>
                  <a:pt x="25443" y="22532"/>
                  <a:pt x="24765" y="22098"/>
                  <a:pt x="24331" y="21881"/>
                </a:cubicBezTo>
                <a:cubicBezTo>
                  <a:pt x="24286" y="21791"/>
                  <a:pt x="24371" y="21739"/>
                  <a:pt x="24448" y="21739"/>
                </a:cubicBezTo>
                <a:cubicBezTo>
                  <a:pt x="24464" y="21739"/>
                  <a:pt x="24479" y="21741"/>
                  <a:pt x="24493" y="21746"/>
                </a:cubicBezTo>
                <a:cubicBezTo>
                  <a:pt x="24811" y="21892"/>
                  <a:pt x="25085" y="22017"/>
                  <a:pt x="25334" y="22159"/>
                </a:cubicBezTo>
                <a:lnTo>
                  <a:pt x="25334" y="22159"/>
                </a:lnTo>
                <a:cubicBezTo>
                  <a:pt x="25279" y="22121"/>
                  <a:pt x="25237" y="22075"/>
                  <a:pt x="25185" y="22008"/>
                </a:cubicBezTo>
                <a:lnTo>
                  <a:pt x="25185" y="22008"/>
                </a:lnTo>
                <a:cubicBezTo>
                  <a:pt x="25182" y="22011"/>
                  <a:pt x="25177" y="22014"/>
                  <a:pt x="25171" y="22017"/>
                </a:cubicBezTo>
                <a:cubicBezTo>
                  <a:pt x="23734" y="21420"/>
                  <a:pt x="22296" y="20417"/>
                  <a:pt x="20913" y="19738"/>
                </a:cubicBezTo>
                <a:cubicBezTo>
                  <a:pt x="20913" y="19711"/>
                  <a:pt x="20832" y="19657"/>
                  <a:pt x="20886" y="19603"/>
                </a:cubicBezTo>
                <a:cubicBezTo>
                  <a:pt x="20865" y="19596"/>
                  <a:pt x="20832" y="19596"/>
                  <a:pt x="20791" y="19596"/>
                </a:cubicBezTo>
                <a:lnTo>
                  <a:pt x="20791" y="19596"/>
                </a:lnTo>
                <a:cubicBezTo>
                  <a:pt x="20669" y="19596"/>
                  <a:pt x="20486" y="19596"/>
                  <a:pt x="20425" y="19413"/>
                </a:cubicBezTo>
                <a:cubicBezTo>
                  <a:pt x="20446" y="19370"/>
                  <a:pt x="20472" y="19361"/>
                  <a:pt x="20501" y="19361"/>
                </a:cubicBezTo>
                <a:cubicBezTo>
                  <a:pt x="20520" y="19361"/>
                  <a:pt x="20540" y="19365"/>
                  <a:pt x="20561" y="19365"/>
                </a:cubicBezTo>
                <a:cubicBezTo>
                  <a:pt x="20587" y="19365"/>
                  <a:pt x="20615" y="19359"/>
                  <a:pt x="20642" y="19332"/>
                </a:cubicBezTo>
                <a:cubicBezTo>
                  <a:pt x="21917" y="19955"/>
                  <a:pt x="23083" y="20878"/>
                  <a:pt x="24493" y="21366"/>
                </a:cubicBezTo>
                <a:lnTo>
                  <a:pt x="24222" y="21068"/>
                </a:lnTo>
                <a:cubicBezTo>
                  <a:pt x="24244" y="21046"/>
                  <a:pt x="24269" y="21037"/>
                  <a:pt x="24296" y="21037"/>
                </a:cubicBezTo>
                <a:cubicBezTo>
                  <a:pt x="24395" y="21037"/>
                  <a:pt x="24522" y="21152"/>
                  <a:pt x="24605" y="21152"/>
                </a:cubicBezTo>
                <a:cubicBezTo>
                  <a:pt x="24641" y="21152"/>
                  <a:pt x="24669" y="21130"/>
                  <a:pt x="24683" y="21068"/>
                </a:cubicBezTo>
                <a:cubicBezTo>
                  <a:pt x="24819" y="21149"/>
                  <a:pt x="24982" y="21203"/>
                  <a:pt x="25090" y="21339"/>
                </a:cubicBezTo>
                <a:cubicBezTo>
                  <a:pt x="25054" y="21339"/>
                  <a:pt x="25030" y="21351"/>
                  <a:pt x="25010" y="21351"/>
                </a:cubicBezTo>
                <a:cubicBezTo>
                  <a:pt x="25005" y="21351"/>
                  <a:pt x="25001" y="21350"/>
                  <a:pt x="24996" y="21349"/>
                </a:cubicBezTo>
                <a:lnTo>
                  <a:pt x="24996" y="21349"/>
                </a:lnTo>
                <a:lnTo>
                  <a:pt x="25226" y="21502"/>
                </a:lnTo>
                <a:lnTo>
                  <a:pt x="25144" y="21420"/>
                </a:lnTo>
                <a:lnTo>
                  <a:pt x="25253" y="21366"/>
                </a:lnTo>
                <a:cubicBezTo>
                  <a:pt x="25361" y="21447"/>
                  <a:pt x="25497" y="21447"/>
                  <a:pt x="25551" y="21556"/>
                </a:cubicBezTo>
                <a:cubicBezTo>
                  <a:pt x="25578" y="21565"/>
                  <a:pt x="25610" y="21568"/>
                  <a:pt x="25644" y="21568"/>
                </a:cubicBezTo>
                <a:cubicBezTo>
                  <a:pt x="25712" y="21568"/>
                  <a:pt x="25791" y="21556"/>
                  <a:pt x="25863" y="21556"/>
                </a:cubicBezTo>
                <a:cubicBezTo>
                  <a:pt x="25972" y="21556"/>
                  <a:pt x="26066" y="21583"/>
                  <a:pt x="26094" y="21719"/>
                </a:cubicBezTo>
                <a:lnTo>
                  <a:pt x="26772" y="22125"/>
                </a:lnTo>
                <a:cubicBezTo>
                  <a:pt x="26815" y="22093"/>
                  <a:pt x="26862" y="22074"/>
                  <a:pt x="26903" y="22074"/>
                </a:cubicBezTo>
                <a:cubicBezTo>
                  <a:pt x="26966" y="22074"/>
                  <a:pt x="27016" y="22119"/>
                  <a:pt x="27016" y="22234"/>
                </a:cubicBezTo>
                <a:cubicBezTo>
                  <a:pt x="27189" y="22234"/>
                  <a:pt x="27349" y="22384"/>
                  <a:pt x="27504" y="22384"/>
                </a:cubicBezTo>
                <a:cubicBezTo>
                  <a:pt x="27568" y="22384"/>
                  <a:pt x="27631" y="22359"/>
                  <a:pt x="27694" y="22288"/>
                </a:cubicBezTo>
                <a:cubicBezTo>
                  <a:pt x="26202" y="21474"/>
                  <a:pt x="24846" y="20634"/>
                  <a:pt x="23273" y="19874"/>
                </a:cubicBezTo>
                <a:cubicBezTo>
                  <a:pt x="23191" y="19809"/>
                  <a:pt x="23079" y="19743"/>
                  <a:pt x="23045" y="19659"/>
                </a:cubicBezTo>
                <a:lnTo>
                  <a:pt x="23045" y="19659"/>
                </a:lnTo>
                <a:cubicBezTo>
                  <a:pt x="23037" y="19661"/>
                  <a:pt x="23028" y="19661"/>
                  <a:pt x="23020" y="19661"/>
                </a:cubicBezTo>
                <a:cubicBezTo>
                  <a:pt x="22923" y="19661"/>
                  <a:pt x="22827" y="19573"/>
                  <a:pt x="22730" y="19549"/>
                </a:cubicBezTo>
                <a:cubicBezTo>
                  <a:pt x="22703" y="19332"/>
                  <a:pt x="22405" y="19277"/>
                  <a:pt x="22378" y="19033"/>
                </a:cubicBezTo>
                <a:cubicBezTo>
                  <a:pt x="22344" y="19118"/>
                  <a:pt x="22297" y="19147"/>
                  <a:pt x="22244" y="19147"/>
                </a:cubicBezTo>
                <a:cubicBezTo>
                  <a:pt x="22130" y="19147"/>
                  <a:pt x="21991" y="19006"/>
                  <a:pt x="21917" y="19006"/>
                </a:cubicBezTo>
                <a:lnTo>
                  <a:pt x="21998" y="18708"/>
                </a:lnTo>
                <a:cubicBezTo>
                  <a:pt x="22044" y="18708"/>
                  <a:pt x="22102" y="18703"/>
                  <a:pt x="22160" y="18703"/>
                </a:cubicBezTo>
                <a:cubicBezTo>
                  <a:pt x="22307" y="18703"/>
                  <a:pt x="22459" y="18731"/>
                  <a:pt x="22459" y="18925"/>
                </a:cubicBezTo>
                <a:cubicBezTo>
                  <a:pt x="22730" y="18925"/>
                  <a:pt x="22947" y="19033"/>
                  <a:pt x="23110" y="19277"/>
                </a:cubicBezTo>
                <a:cubicBezTo>
                  <a:pt x="23517" y="19494"/>
                  <a:pt x="24086" y="19657"/>
                  <a:pt x="24493" y="19983"/>
                </a:cubicBezTo>
                <a:cubicBezTo>
                  <a:pt x="25409" y="20252"/>
                  <a:pt x="26084" y="21057"/>
                  <a:pt x="27024" y="21094"/>
                </a:cubicBezTo>
                <a:lnTo>
                  <a:pt x="27024" y="21094"/>
                </a:lnTo>
                <a:lnTo>
                  <a:pt x="26392" y="20688"/>
                </a:lnTo>
                <a:lnTo>
                  <a:pt x="26500" y="20498"/>
                </a:lnTo>
                <a:lnTo>
                  <a:pt x="26500" y="20498"/>
                </a:lnTo>
                <a:cubicBezTo>
                  <a:pt x="26418" y="20564"/>
                  <a:pt x="26326" y="20600"/>
                  <a:pt x="26218" y="20600"/>
                </a:cubicBezTo>
                <a:cubicBezTo>
                  <a:pt x="26148" y="20600"/>
                  <a:pt x="26071" y="20584"/>
                  <a:pt x="25985" y="20552"/>
                </a:cubicBezTo>
                <a:cubicBezTo>
                  <a:pt x="25915" y="20529"/>
                  <a:pt x="25845" y="20346"/>
                  <a:pt x="25741" y="20346"/>
                </a:cubicBezTo>
                <a:cubicBezTo>
                  <a:pt x="25724" y="20346"/>
                  <a:pt x="25706" y="20351"/>
                  <a:pt x="25687" y="20362"/>
                </a:cubicBezTo>
                <a:cubicBezTo>
                  <a:pt x="24710" y="19955"/>
                  <a:pt x="24195" y="19386"/>
                  <a:pt x="23408" y="19006"/>
                </a:cubicBezTo>
                <a:cubicBezTo>
                  <a:pt x="23400" y="19007"/>
                  <a:pt x="23393" y="19007"/>
                  <a:pt x="23385" y="19007"/>
                </a:cubicBezTo>
                <a:cubicBezTo>
                  <a:pt x="23112" y="19007"/>
                  <a:pt x="22993" y="18605"/>
                  <a:pt x="22712" y="18605"/>
                </a:cubicBezTo>
                <a:cubicBezTo>
                  <a:pt x="22676" y="18605"/>
                  <a:pt x="22637" y="18611"/>
                  <a:pt x="22595" y="18626"/>
                </a:cubicBezTo>
                <a:cubicBezTo>
                  <a:pt x="22513" y="18545"/>
                  <a:pt x="22595" y="18409"/>
                  <a:pt x="22595" y="18382"/>
                </a:cubicBezTo>
                <a:lnTo>
                  <a:pt x="22947" y="18545"/>
                </a:lnTo>
                <a:cubicBezTo>
                  <a:pt x="22947" y="18518"/>
                  <a:pt x="22866" y="18464"/>
                  <a:pt x="22920" y="18409"/>
                </a:cubicBezTo>
                <a:cubicBezTo>
                  <a:pt x="22936" y="18394"/>
                  <a:pt x="22950" y="18387"/>
                  <a:pt x="22963" y="18387"/>
                </a:cubicBezTo>
                <a:cubicBezTo>
                  <a:pt x="22995" y="18387"/>
                  <a:pt x="23025" y="18425"/>
                  <a:pt x="23083" y="18464"/>
                </a:cubicBezTo>
                <a:cubicBezTo>
                  <a:pt x="23517" y="18735"/>
                  <a:pt x="24032" y="18925"/>
                  <a:pt x="24439" y="19250"/>
                </a:cubicBezTo>
                <a:cubicBezTo>
                  <a:pt x="24479" y="19239"/>
                  <a:pt x="24515" y="19234"/>
                  <a:pt x="24548" y="19234"/>
                </a:cubicBezTo>
                <a:cubicBezTo>
                  <a:pt x="24797" y="19234"/>
                  <a:pt x="24841" y="19531"/>
                  <a:pt x="25028" y="19531"/>
                </a:cubicBezTo>
                <a:cubicBezTo>
                  <a:pt x="25047" y="19531"/>
                  <a:pt x="25068" y="19528"/>
                  <a:pt x="25090" y="19522"/>
                </a:cubicBezTo>
                <a:cubicBezTo>
                  <a:pt x="24710" y="19115"/>
                  <a:pt x="24141" y="19033"/>
                  <a:pt x="23761" y="18735"/>
                </a:cubicBezTo>
                <a:cubicBezTo>
                  <a:pt x="23544" y="18464"/>
                  <a:pt x="23083" y="18626"/>
                  <a:pt x="23083" y="18220"/>
                </a:cubicBezTo>
                <a:cubicBezTo>
                  <a:pt x="23060" y="18237"/>
                  <a:pt x="23032" y="18242"/>
                  <a:pt x="23001" y="18242"/>
                </a:cubicBezTo>
                <a:cubicBezTo>
                  <a:pt x="22954" y="18242"/>
                  <a:pt x="22904" y="18229"/>
                  <a:pt x="22864" y="18229"/>
                </a:cubicBezTo>
                <a:cubicBezTo>
                  <a:pt x="22807" y="18229"/>
                  <a:pt x="22773" y="18255"/>
                  <a:pt x="22812" y="18382"/>
                </a:cubicBezTo>
                <a:cubicBezTo>
                  <a:pt x="22786" y="18389"/>
                  <a:pt x="22764" y="18392"/>
                  <a:pt x="22745" y="18392"/>
                </a:cubicBezTo>
                <a:cubicBezTo>
                  <a:pt x="22542" y="18392"/>
                  <a:pt x="22678" y="18023"/>
                  <a:pt x="22405" y="17948"/>
                </a:cubicBezTo>
                <a:cubicBezTo>
                  <a:pt x="22414" y="17939"/>
                  <a:pt x="22423" y="17936"/>
                  <a:pt x="22433" y="17936"/>
                </a:cubicBezTo>
                <a:cubicBezTo>
                  <a:pt x="22453" y="17936"/>
                  <a:pt x="22477" y="17948"/>
                  <a:pt x="22513" y="17948"/>
                </a:cubicBezTo>
                <a:cubicBezTo>
                  <a:pt x="22106" y="17379"/>
                  <a:pt x="21320" y="17107"/>
                  <a:pt x="20750" y="16809"/>
                </a:cubicBezTo>
                <a:lnTo>
                  <a:pt x="20750" y="16809"/>
                </a:lnTo>
                <a:cubicBezTo>
                  <a:pt x="20506" y="17080"/>
                  <a:pt x="21103" y="16945"/>
                  <a:pt x="20886" y="17216"/>
                </a:cubicBezTo>
                <a:cubicBezTo>
                  <a:pt x="20642" y="17107"/>
                  <a:pt x="20425" y="17026"/>
                  <a:pt x="20343" y="16836"/>
                </a:cubicBezTo>
                <a:cubicBezTo>
                  <a:pt x="20359" y="16826"/>
                  <a:pt x="20375" y="16822"/>
                  <a:pt x="20391" y="16822"/>
                </a:cubicBezTo>
                <a:cubicBezTo>
                  <a:pt x="20464" y="16822"/>
                  <a:pt x="20548" y="16906"/>
                  <a:pt x="20615" y="16972"/>
                </a:cubicBezTo>
                <a:lnTo>
                  <a:pt x="20669" y="16836"/>
                </a:lnTo>
                <a:cubicBezTo>
                  <a:pt x="20506" y="16782"/>
                  <a:pt x="20506" y="16565"/>
                  <a:pt x="20262" y="16538"/>
                </a:cubicBezTo>
                <a:cubicBezTo>
                  <a:pt x="20153" y="15887"/>
                  <a:pt x="19204" y="16212"/>
                  <a:pt x="19177" y="15534"/>
                </a:cubicBezTo>
                <a:cubicBezTo>
                  <a:pt x="19188" y="15533"/>
                  <a:pt x="19199" y="15533"/>
                  <a:pt x="19210" y="15533"/>
                </a:cubicBezTo>
                <a:cubicBezTo>
                  <a:pt x="19491" y="15533"/>
                  <a:pt x="19702" y="15866"/>
                  <a:pt x="19964" y="16023"/>
                </a:cubicBezTo>
                <a:cubicBezTo>
                  <a:pt x="20219" y="16023"/>
                  <a:pt x="20402" y="16407"/>
                  <a:pt x="20739" y="16407"/>
                </a:cubicBezTo>
                <a:cubicBezTo>
                  <a:pt x="20760" y="16407"/>
                  <a:pt x="20782" y="16405"/>
                  <a:pt x="20804" y="16402"/>
                </a:cubicBezTo>
                <a:lnTo>
                  <a:pt x="20533" y="16050"/>
                </a:lnTo>
                <a:cubicBezTo>
                  <a:pt x="20642" y="15399"/>
                  <a:pt x="19828" y="15507"/>
                  <a:pt x="19448" y="15182"/>
                </a:cubicBezTo>
                <a:lnTo>
                  <a:pt x="19448" y="15209"/>
                </a:lnTo>
                <a:cubicBezTo>
                  <a:pt x="19448" y="15263"/>
                  <a:pt x="19394" y="15263"/>
                  <a:pt x="19340" y="15317"/>
                </a:cubicBezTo>
                <a:cubicBezTo>
                  <a:pt x="19285" y="15317"/>
                  <a:pt x="19313" y="15209"/>
                  <a:pt x="19285" y="15182"/>
                </a:cubicBezTo>
                <a:cubicBezTo>
                  <a:pt x="19285" y="15100"/>
                  <a:pt x="19394" y="15127"/>
                  <a:pt x="19394" y="15100"/>
                </a:cubicBezTo>
                <a:lnTo>
                  <a:pt x="19150" y="14802"/>
                </a:lnTo>
                <a:cubicBezTo>
                  <a:pt x="18917" y="14717"/>
                  <a:pt x="18882" y="14500"/>
                  <a:pt x="18736" y="14500"/>
                </a:cubicBezTo>
                <a:cubicBezTo>
                  <a:pt x="18695" y="14500"/>
                  <a:pt x="18645" y="14516"/>
                  <a:pt x="18580" y="14558"/>
                </a:cubicBezTo>
                <a:lnTo>
                  <a:pt x="18526" y="14259"/>
                </a:lnTo>
                <a:lnTo>
                  <a:pt x="18526" y="14259"/>
                </a:lnTo>
                <a:cubicBezTo>
                  <a:pt x="19177" y="14666"/>
                  <a:pt x="19936" y="15317"/>
                  <a:pt x="20696" y="15589"/>
                </a:cubicBezTo>
                <a:cubicBezTo>
                  <a:pt x="20506" y="15236"/>
                  <a:pt x="19964" y="15100"/>
                  <a:pt x="19719" y="14721"/>
                </a:cubicBezTo>
                <a:cubicBezTo>
                  <a:pt x="19421" y="14422"/>
                  <a:pt x="19041" y="14124"/>
                  <a:pt x="18716" y="13907"/>
                </a:cubicBezTo>
                <a:cubicBezTo>
                  <a:pt x="18580" y="13744"/>
                  <a:pt x="18336" y="13609"/>
                  <a:pt x="18173" y="13446"/>
                </a:cubicBezTo>
                <a:cubicBezTo>
                  <a:pt x="18336" y="13283"/>
                  <a:pt x="18499" y="13039"/>
                  <a:pt x="18716" y="12795"/>
                </a:cubicBezTo>
                <a:cubicBezTo>
                  <a:pt x="18906" y="12551"/>
                  <a:pt x="19150" y="12334"/>
                  <a:pt x="19313" y="12117"/>
                </a:cubicBezTo>
                <a:cubicBezTo>
                  <a:pt x="19475" y="11954"/>
                  <a:pt x="19584" y="11818"/>
                  <a:pt x="19584" y="11818"/>
                </a:cubicBezTo>
                <a:lnTo>
                  <a:pt x="19557" y="11547"/>
                </a:lnTo>
                <a:cubicBezTo>
                  <a:pt x="19828" y="11195"/>
                  <a:pt x="20153" y="10923"/>
                  <a:pt x="20506" y="10652"/>
                </a:cubicBezTo>
                <a:cubicBezTo>
                  <a:pt x="20832" y="10381"/>
                  <a:pt x="21184" y="10110"/>
                  <a:pt x="21428" y="9703"/>
                </a:cubicBezTo>
                <a:cubicBezTo>
                  <a:pt x="21862" y="9350"/>
                  <a:pt x="22161" y="8753"/>
                  <a:pt x="22676" y="8455"/>
                </a:cubicBezTo>
                <a:cubicBezTo>
                  <a:pt x="22784" y="8130"/>
                  <a:pt x="23191" y="7913"/>
                  <a:pt x="23408" y="7668"/>
                </a:cubicBezTo>
                <a:cubicBezTo>
                  <a:pt x="23625" y="7614"/>
                  <a:pt x="23788" y="7479"/>
                  <a:pt x="23951" y="7343"/>
                </a:cubicBezTo>
                <a:cubicBezTo>
                  <a:pt x="24141" y="7207"/>
                  <a:pt x="24276" y="7045"/>
                  <a:pt x="24439" y="6855"/>
                </a:cubicBezTo>
                <a:cubicBezTo>
                  <a:pt x="24710" y="6529"/>
                  <a:pt x="24982" y="6122"/>
                  <a:pt x="25226" y="5770"/>
                </a:cubicBezTo>
                <a:cubicBezTo>
                  <a:pt x="25524" y="5688"/>
                  <a:pt x="25632" y="5363"/>
                  <a:pt x="25795" y="5173"/>
                </a:cubicBezTo>
                <a:cubicBezTo>
                  <a:pt x="25795" y="4495"/>
                  <a:pt x="25687" y="3790"/>
                  <a:pt x="25307" y="3247"/>
                </a:cubicBezTo>
                <a:cubicBezTo>
                  <a:pt x="25443" y="2786"/>
                  <a:pt x="24982" y="2867"/>
                  <a:pt x="24819" y="2705"/>
                </a:cubicBezTo>
                <a:lnTo>
                  <a:pt x="24873" y="2623"/>
                </a:lnTo>
                <a:cubicBezTo>
                  <a:pt x="24851" y="2580"/>
                  <a:pt x="24821" y="2567"/>
                  <a:pt x="24785" y="2567"/>
                </a:cubicBezTo>
                <a:cubicBezTo>
                  <a:pt x="24732" y="2567"/>
                  <a:pt x="24667" y="2596"/>
                  <a:pt x="24602" y="2596"/>
                </a:cubicBezTo>
                <a:cubicBezTo>
                  <a:pt x="24548" y="2461"/>
                  <a:pt x="24710" y="2379"/>
                  <a:pt x="24765" y="2298"/>
                </a:cubicBezTo>
                <a:cubicBezTo>
                  <a:pt x="24710" y="2298"/>
                  <a:pt x="24632" y="2322"/>
                  <a:pt x="24562" y="2322"/>
                </a:cubicBezTo>
                <a:cubicBezTo>
                  <a:pt x="24526" y="2322"/>
                  <a:pt x="24493" y="2316"/>
                  <a:pt x="24466" y="2298"/>
                </a:cubicBezTo>
                <a:cubicBezTo>
                  <a:pt x="24466" y="2027"/>
                  <a:pt x="24466" y="1837"/>
                  <a:pt x="24575" y="1620"/>
                </a:cubicBezTo>
                <a:cubicBezTo>
                  <a:pt x="24358" y="1430"/>
                  <a:pt x="24331" y="1349"/>
                  <a:pt x="24222" y="1132"/>
                </a:cubicBezTo>
                <a:cubicBezTo>
                  <a:pt x="24168" y="1159"/>
                  <a:pt x="24141" y="1213"/>
                  <a:pt x="24059" y="1213"/>
                </a:cubicBezTo>
                <a:lnTo>
                  <a:pt x="24059" y="860"/>
                </a:lnTo>
                <a:cubicBezTo>
                  <a:pt x="24039" y="866"/>
                  <a:pt x="24022" y="869"/>
                  <a:pt x="24007" y="869"/>
                </a:cubicBezTo>
                <a:cubicBezTo>
                  <a:pt x="23860" y="869"/>
                  <a:pt x="23945" y="604"/>
                  <a:pt x="23826" y="604"/>
                </a:cubicBezTo>
                <a:cubicBezTo>
                  <a:pt x="23794" y="604"/>
                  <a:pt x="23748" y="623"/>
                  <a:pt x="23680" y="670"/>
                </a:cubicBezTo>
                <a:cubicBezTo>
                  <a:pt x="23598" y="535"/>
                  <a:pt x="23463" y="399"/>
                  <a:pt x="23463" y="155"/>
                </a:cubicBezTo>
                <a:cubicBezTo>
                  <a:pt x="23430" y="112"/>
                  <a:pt x="23367" y="107"/>
                  <a:pt x="23305" y="107"/>
                </a:cubicBezTo>
                <a:cubicBezTo>
                  <a:pt x="23290" y="107"/>
                  <a:pt x="23274" y="108"/>
                  <a:pt x="23259" y="108"/>
                </a:cubicBezTo>
                <a:cubicBezTo>
                  <a:pt x="23185" y="108"/>
                  <a:pt x="23124" y="101"/>
                  <a:pt x="23137" y="19"/>
                </a:cubicBezTo>
                <a:cubicBezTo>
                  <a:pt x="23025" y="7"/>
                  <a:pt x="22913" y="0"/>
                  <a:pt x="22801" y="0"/>
                </a:cubicBezTo>
                <a:close/>
                <a:moveTo>
                  <a:pt x="4313" y="28527"/>
                </a:moveTo>
                <a:lnTo>
                  <a:pt x="4205" y="28635"/>
                </a:lnTo>
                <a:lnTo>
                  <a:pt x="4259" y="28689"/>
                </a:lnTo>
                <a:lnTo>
                  <a:pt x="4313" y="28527"/>
                </a:lnTo>
                <a:close/>
                <a:moveTo>
                  <a:pt x="1465" y="28771"/>
                </a:moveTo>
                <a:lnTo>
                  <a:pt x="1465" y="28771"/>
                </a:lnTo>
                <a:cubicBezTo>
                  <a:pt x="1112" y="28961"/>
                  <a:pt x="1519" y="29150"/>
                  <a:pt x="1357" y="29367"/>
                </a:cubicBezTo>
                <a:lnTo>
                  <a:pt x="1519" y="29205"/>
                </a:lnTo>
                <a:lnTo>
                  <a:pt x="1519" y="29205"/>
                </a:lnTo>
                <a:cubicBezTo>
                  <a:pt x="1655" y="29367"/>
                  <a:pt x="1194" y="29747"/>
                  <a:pt x="1519" y="29774"/>
                </a:cubicBezTo>
                <a:cubicBezTo>
                  <a:pt x="1763" y="29584"/>
                  <a:pt x="1736" y="29178"/>
                  <a:pt x="1736" y="29042"/>
                </a:cubicBezTo>
                <a:lnTo>
                  <a:pt x="1736" y="29042"/>
                </a:lnTo>
                <a:lnTo>
                  <a:pt x="1546" y="29150"/>
                </a:lnTo>
                <a:cubicBezTo>
                  <a:pt x="1574" y="29069"/>
                  <a:pt x="1546" y="28961"/>
                  <a:pt x="1546" y="28933"/>
                </a:cubicBezTo>
                <a:lnTo>
                  <a:pt x="1411" y="29015"/>
                </a:lnTo>
                <a:cubicBezTo>
                  <a:pt x="1357" y="28906"/>
                  <a:pt x="1411" y="28825"/>
                  <a:pt x="1465" y="28771"/>
                </a:cubicBezTo>
                <a:close/>
                <a:moveTo>
                  <a:pt x="2469" y="28554"/>
                </a:moveTo>
                <a:cubicBezTo>
                  <a:pt x="2252" y="28961"/>
                  <a:pt x="1953" y="29340"/>
                  <a:pt x="1872" y="29829"/>
                </a:cubicBezTo>
                <a:lnTo>
                  <a:pt x="2035" y="29693"/>
                </a:lnTo>
                <a:lnTo>
                  <a:pt x="2035" y="29720"/>
                </a:lnTo>
                <a:cubicBezTo>
                  <a:pt x="2143" y="29639"/>
                  <a:pt x="2143" y="29503"/>
                  <a:pt x="2252" y="29476"/>
                </a:cubicBezTo>
                <a:lnTo>
                  <a:pt x="2306" y="29584"/>
                </a:lnTo>
                <a:cubicBezTo>
                  <a:pt x="2333" y="29503"/>
                  <a:pt x="2496" y="29503"/>
                  <a:pt x="2469" y="29422"/>
                </a:cubicBezTo>
                <a:lnTo>
                  <a:pt x="2414" y="29367"/>
                </a:lnTo>
                <a:cubicBezTo>
                  <a:pt x="1899" y="29286"/>
                  <a:pt x="2740" y="28744"/>
                  <a:pt x="2469" y="28554"/>
                </a:cubicBezTo>
                <a:close/>
                <a:moveTo>
                  <a:pt x="3581" y="29856"/>
                </a:moveTo>
                <a:lnTo>
                  <a:pt x="3581" y="29964"/>
                </a:lnTo>
                <a:lnTo>
                  <a:pt x="3662" y="29856"/>
                </a:lnTo>
                <a:close/>
                <a:moveTo>
                  <a:pt x="896" y="29964"/>
                </a:moveTo>
                <a:lnTo>
                  <a:pt x="841" y="30046"/>
                </a:lnTo>
                <a:cubicBezTo>
                  <a:pt x="866" y="30058"/>
                  <a:pt x="881" y="30063"/>
                  <a:pt x="890" y="30063"/>
                </a:cubicBezTo>
                <a:cubicBezTo>
                  <a:pt x="918" y="30063"/>
                  <a:pt x="875" y="30006"/>
                  <a:pt x="896" y="29964"/>
                </a:cubicBezTo>
                <a:close/>
                <a:moveTo>
                  <a:pt x="1221" y="30100"/>
                </a:moveTo>
                <a:cubicBezTo>
                  <a:pt x="1112" y="30100"/>
                  <a:pt x="1221" y="30263"/>
                  <a:pt x="1275" y="30263"/>
                </a:cubicBezTo>
                <a:cubicBezTo>
                  <a:pt x="1357" y="30263"/>
                  <a:pt x="1357" y="30181"/>
                  <a:pt x="1357" y="30154"/>
                </a:cubicBezTo>
                <a:cubicBezTo>
                  <a:pt x="1357" y="30100"/>
                  <a:pt x="1275" y="30127"/>
                  <a:pt x="1221" y="30100"/>
                </a:cubicBezTo>
                <a:close/>
                <a:moveTo>
                  <a:pt x="3499" y="28689"/>
                </a:moveTo>
                <a:cubicBezTo>
                  <a:pt x="3418" y="28798"/>
                  <a:pt x="3581" y="28961"/>
                  <a:pt x="3364" y="28961"/>
                </a:cubicBezTo>
                <a:cubicBezTo>
                  <a:pt x="3093" y="29340"/>
                  <a:pt x="2767" y="29910"/>
                  <a:pt x="2577" y="30398"/>
                </a:cubicBezTo>
                <a:lnTo>
                  <a:pt x="2631" y="30452"/>
                </a:lnTo>
                <a:cubicBezTo>
                  <a:pt x="2930" y="29856"/>
                  <a:pt x="3391" y="29367"/>
                  <a:pt x="3581" y="28716"/>
                </a:cubicBezTo>
                <a:lnTo>
                  <a:pt x="3499" y="28689"/>
                </a:lnTo>
                <a:close/>
                <a:moveTo>
                  <a:pt x="977" y="30724"/>
                </a:moveTo>
                <a:cubicBezTo>
                  <a:pt x="841" y="30859"/>
                  <a:pt x="1058" y="30832"/>
                  <a:pt x="1058" y="30914"/>
                </a:cubicBezTo>
                <a:lnTo>
                  <a:pt x="1085" y="30832"/>
                </a:lnTo>
                <a:cubicBezTo>
                  <a:pt x="1112" y="30724"/>
                  <a:pt x="1004" y="30724"/>
                  <a:pt x="977" y="30724"/>
                </a:cubicBezTo>
                <a:close/>
                <a:moveTo>
                  <a:pt x="2469" y="29856"/>
                </a:moveTo>
                <a:lnTo>
                  <a:pt x="1872" y="31239"/>
                </a:lnTo>
                <a:lnTo>
                  <a:pt x="1872" y="31266"/>
                </a:lnTo>
                <a:lnTo>
                  <a:pt x="2469" y="29856"/>
                </a:lnTo>
                <a:close/>
                <a:moveTo>
                  <a:pt x="2577" y="30669"/>
                </a:moveTo>
                <a:cubicBezTo>
                  <a:pt x="2242" y="30669"/>
                  <a:pt x="2299" y="31160"/>
                  <a:pt x="2165" y="31442"/>
                </a:cubicBezTo>
                <a:lnTo>
                  <a:pt x="2165" y="31442"/>
                </a:lnTo>
                <a:lnTo>
                  <a:pt x="2577" y="30669"/>
                </a:lnTo>
                <a:close/>
                <a:moveTo>
                  <a:pt x="2165" y="31442"/>
                </a:moveTo>
                <a:lnTo>
                  <a:pt x="2143" y="31483"/>
                </a:lnTo>
                <a:cubicBezTo>
                  <a:pt x="2151" y="31470"/>
                  <a:pt x="2158" y="31456"/>
                  <a:pt x="2165" y="31442"/>
                </a:cubicBezTo>
                <a:close/>
                <a:moveTo>
                  <a:pt x="1655" y="30507"/>
                </a:moveTo>
                <a:lnTo>
                  <a:pt x="1655" y="30507"/>
                </a:lnTo>
                <a:cubicBezTo>
                  <a:pt x="1492" y="30642"/>
                  <a:pt x="1248" y="31266"/>
                  <a:pt x="1140" y="31646"/>
                </a:cubicBezTo>
                <a:lnTo>
                  <a:pt x="1194" y="31646"/>
                </a:lnTo>
                <a:cubicBezTo>
                  <a:pt x="1194" y="31646"/>
                  <a:pt x="1221" y="31592"/>
                  <a:pt x="1248" y="31483"/>
                </a:cubicBezTo>
                <a:cubicBezTo>
                  <a:pt x="1275" y="31375"/>
                  <a:pt x="1357" y="31239"/>
                  <a:pt x="1411" y="31076"/>
                </a:cubicBezTo>
                <a:cubicBezTo>
                  <a:pt x="1546" y="30805"/>
                  <a:pt x="1655" y="30507"/>
                  <a:pt x="1655" y="30507"/>
                </a:cubicBezTo>
                <a:close/>
                <a:moveTo>
                  <a:pt x="977" y="32080"/>
                </a:moveTo>
                <a:lnTo>
                  <a:pt x="977" y="32080"/>
                </a:lnTo>
                <a:cubicBezTo>
                  <a:pt x="733" y="32432"/>
                  <a:pt x="651" y="32866"/>
                  <a:pt x="516" y="33273"/>
                </a:cubicBezTo>
                <a:lnTo>
                  <a:pt x="977" y="3208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59"/>
          <p:cNvSpPr/>
          <p:nvPr/>
        </p:nvSpPr>
        <p:spPr>
          <a:xfrm>
            <a:off x="5189113" y="3305675"/>
            <a:ext cx="212978" cy="222354"/>
          </a:xfrm>
          <a:custGeom>
            <a:rect b="b" l="l" r="r" t="t"/>
            <a:pathLst>
              <a:path extrusionOk="0" h="33274" w="31871">
                <a:moveTo>
                  <a:pt x="11935" y="8428"/>
                </a:moveTo>
                <a:lnTo>
                  <a:pt x="11935" y="8428"/>
                </a:lnTo>
                <a:cubicBezTo>
                  <a:pt x="11921" y="8482"/>
                  <a:pt x="11935" y="8496"/>
                  <a:pt x="11959" y="8496"/>
                </a:cubicBezTo>
                <a:cubicBezTo>
                  <a:pt x="11982" y="8496"/>
                  <a:pt x="12016" y="8482"/>
                  <a:pt x="12043" y="8482"/>
                </a:cubicBezTo>
                <a:lnTo>
                  <a:pt x="11935" y="8428"/>
                </a:lnTo>
                <a:close/>
                <a:moveTo>
                  <a:pt x="20290" y="11372"/>
                </a:moveTo>
                <a:cubicBezTo>
                  <a:pt x="20216" y="11372"/>
                  <a:pt x="20235" y="11475"/>
                  <a:pt x="20235" y="11520"/>
                </a:cubicBezTo>
                <a:lnTo>
                  <a:pt x="20343" y="11384"/>
                </a:lnTo>
                <a:cubicBezTo>
                  <a:pt x="20321" y="11376"/>
                  <a:pt x="20304" y="11372"/>
                  <a:pt x="20290" y="11372"/>
                </a:cubicBezTo>
                <a:close/>
                <a:moveTo>
                  <a:pt x="21577" y="15990"/>
                </a:moveTo>
                <a:cubicBezTo>
                  <a:pt x="21541" y="15990"/>
                  <a:pt x="21501" y="16000"/>
                  <a:pt x="21455" y="16023"/>
                </a:cubicBezTo>
                <a:lnTo>
                  <a:pt x="21971" y="16321"/>
                </a:lnTo>
                <a:cubicBezTo>
                  <a:pt x="21835" y="16231"/>
                  <a:pt x="21756" y="15990"/>
                  <a:pt x="21577" y="15990"/>
                </a:cubicBezTo>
                <a:close/>
                <a:moveTo>
                  <a:pt x="21315" y="16365"/>
                </a:moveTo>
                <a:cubicBezTo>
                  <a:pt x="21307" y="16365"/>
                  <a:pt x="21300" y="16368"/>
                  <a:pt x="21293" y="16375"/>
                </a:cubicBezTo>
                <a:lnTo>
                  <a:pt x="21401" y="16429"/>
                </a:lnTo>
                <a:cubicBezTo>
                  <a:pt x="21361" y="16390"/>
                  <a:pt x="21336" y="16365"/>
                  <a:pt x="21315" y="16365"/>
                </a:cubicBezTo>
                <a:close/>
                <a:moveTo>
                  <a:pt x="21401" y="16429"/>
                </a:moveTo>
                <a:lnTo>
                  <a:pt x="21401" y="16429"/>
                </a:lnTo>
                <a:cubicBezTo>
                  <a:pt x="21439" y="16467"/>
                  <a:pt x="21464" y="16518"/>
                  <a:pt x="21502" y="16518"/>
                </a:cubicBezTo>
                <a:cubicBezTo>
                  <a:pt x="21519" y="16518"/>
                  <a:pt x="21539" y="16508"/>
                  <a:pt x="21564" y="16484"/>
                </a:cubicBezTo>
                <a:lnTo>
                  <a:pt x="21401" y="16429"/>
                </a:lnTo>
                <a:close/>
                <a:moveTo>
                  <a:pt x="21076" y="16457"/>
                </a:moveTo>
                <a:lnTo>
                  <a:pt x="21049" y="16538"/>
                </a:lnTo>
                <a:cubicBezTo>
                  <a:pt x="21076" y="16728"/>
                  <a:pt x="21293" y="16701"/>
                  <a:pt x="21428" y="16728"/>
                </a:cubicBezTo>
                <a:cubicBezTo>
                  <a:pt x="21455" y="16538"/>
                  <a:pt x="21184" y="16538"/>
                  <a:pt x="21076" y="16457"/>
                </a:cubicBezTo>
                <a:close/>
                <a:moveTo>
                  <a:pt x="21889" y="17107"/>
                </a:moveTo>
                <a:cubicBezTo>
                  <a:pt x="21909" y="17107"/>
                  <a:pt x="21928" y="17109"/>
                  <a:pt x="21947" y="17111"/>
                </a:cubicBezTo>
                <a:lnTo>
                  <a:pt x="21947" y="17111"/>
                </a:lnTo>
                <a:cubicBezTo>
                  <a:pt x="21946" y="17110"/>
                  <a:pt x="21945" y="17109"/>
                  <a:pt x="21944" y="17107"/>
                </a:cubicBezTo>
                <a:close/>
                <a:moveTo>
                  <a:pt x="23489" y="17098"/>
                </a:moveTo>
                <a:cubicBezTo>
                  <a:pt x="23473" y="17098"/>
                  <a:pt x="23455" y="17101"/>
                  <a:pt x="23435" y="17107"/>
                </a:cubicBezTo>
                <a:lnTo>
                  <a:pt x="23761" y="17352"/>
                </a:lnTo>
                <a:cubicBezTo>
                  <a:pt x="23642" y="17256"/>
                  <a:pt x="23606" y="17098"/>
                  <a:pt x="23489" y="17098"/>
                </a:cubicBezTo>
                <a:close/>
                <a:moveTo>
                  <a:pt x="21947" y="17111"/>
                </a:moveTo>
                <a:cubicBezTo>
                  <a:pt x="22217" y="17353"/>
                  <a:pt x="22406" y="17542"/>
                  <a:pt x="22676" y="17623"/>
                </a:cubicBezTo>
                <a:cubicBezTo>
                  <a:pt x="22447" y="17419"/>
                  <a:pt x="22241" y="17143"/>
                  <a:pt x="21947" y="17111"/>
                </a:cubicBezTo>
                <a:close/>
                <a:moveTo>
                  <a:pt x="22920" y="17704"/>
                </a:moveTo>
                <a:cubicBezTo>
                  <a:pt x="23083" y="17921"/>
                  <a:pt x="23435" y="18192"/>
                  <a:pt x="23788" y="18247"/>
                </a:cubicBezTo>
                <a:cubicBezTo>
                  <a:pt x="23517" y="18057"/>
                  <a:pt x="23191" y="17731"/>
                  <a:pt x="22920" y="17704"/>
                </a:cubicBezTo>
                <a:close/>
                <a:moveTo>
                  <a:pt x="24385" y="18599"/>
                </a:moveTo>
                <a:cubicBezTo>
                  <a:pt x="24558" y="18748"/>
                  <a:pt x="24889" y="18986"/>
                  <a:pt x="25090" y="18986"/>
                </a:cubicBezTo>
                <a:cubicBezTo>
                  <a:pt x="25109" y="18986"/>
                  <a:pt x="25127" y="18984"/>
                  <a:pt x="25144" y="18979"/>
                </a:cubicBezTo>
                <a:cubicBezTo>
                  <a:pt x="24873" y="18843"/>
                  <a:pt x="24656" y="18599"/>
                  <a:pt x="24385" y="18599"/>
                </a:cubicBezTo>
                <a:close/>
                <a:moveTo>
                  <a:pt x="23761" y="19033"/>
                </a:moveTo>
                <a:lnTo>
                  <a:pt x="23761" y="19060"/>
                </a:lnTo>
                <a:cubicBezTo>
                  <a:pt x="23860" y="19060"/>
                  <a:pt x="23958" y="19172"/>
                  <a:pt x="24016" y="19172"/>
                </a:cubicBezTo>
                <a:cubicBezTo>
                  <a:pt x="24022" y="19172"/>
                  <a:pt x="24027" y="19171"/>
                  <a:pt x="24032" y="19169"/>
                </a:cubicBezTo>
                <a:lnTo>
                  <a:pt x="23761" y="19033"/>
                </a:lnTo>
                <a:close/>
                <a:moveTo>
                  <a:pt x="23001" y="19440"/>
                </a:moveTo>
                <a:cubicBezTo>
                  <a:pt x="23001" y="19443"/>
                  <a:pt x="23002" y="19446"/>
                  <a:pt x="23004" y="19448"/>
                </a:cubicBezTo>
                <a:lnTo>
                  <a:pt x="23004" y="19448"/>
                </a:lnTo>
                <a:lnTo>
                  <a:pt x="23001" y="19440"/>
                </a:lnTo>
                <a:close/>
                <a:moveTo>
                  <a:pt x="24385" y="19386"/>
                </a:moveTo>
                <a:lnTo>
                  <a:pt x="24412" y="19440"/>
                </a:lnTo>
                <a:lnTo>
                  <a:pt x="24520" y="19467"/>
                </a:lnTo>
                <a:lnTo>
                  <a:pt x="24385" y="19386"/>
                </a:lnTo>
                <a:close/>
                <a:moveTo>
                  <a:pt x="23110" y="19467"/>
                </a:moveTo>
                <a:lnTo>
                  <a:pt x="23110" y="19467"/>
                </a:lnTo>
                <a:cubicBezTo>
                  <a:pt x="23104" y="19474"/>
                  <a:pt x="23098" y="19480"/>
                  <a:pt x="23092" y="19486"/>
                </a:cubicBezTo>
                <a:lnTo>
                  <a:pt x="23092" y="19486"/>
                </a:lnTo>
                <a:cubicBezTo>
                  <a:pt x="23099" y="19483"/>
                  <a:pt x="23105" y="19476"/>
                  <a:pt x="23110" y="19467"/>
                </a:cubicBezTo>
                <a:close/>
                <a:moveTo>
                  <a:pt x="23004" y="19448"/>
                </a:moveTo>
                <a:lnTo>
                  <a:pt x="23038" y="19585"/>
                </a:lnTo>
                <a:lnTo>
                  <a:pt x="23038" y="19585"/>
                </a:lnTo>
                <a:cubicBezTo>
                  <a:pt x="23044" y="19555"/>
                  <a:pt x="23060" y="19522"/>
                  <a:pt x="23092" y="19486"/>
                </a:cubicBezTo>
                <a:lnTo>
                  <a:pt x="23092" y="19486"/>
                </a:lnTo>
                <a:cubicBezTo>
                  <a:pt x="23086" y="19489"/>
                  <a:pt x="23080" y="19490"/>
                  <a:pt x="23073" y="19490"/>
                </a:cubicBezTo>
                <a:cubicBezTo>
                  <a:pt x="23045" y="19490"/>
                  <a:pt x="23012" y="19467"/>
                  <a:pt x="23004" y="19448"/>
                </a:cubicBezTo>
                <a:close/>
                <a:moveTo>
                  <a:pt x="23038" y="19585"/>
                </a:moveTo>
                <a:cubicBezTo>
                  <a:pt x="23033" y="19612"/>
                  <a:pt x="23036" y="19636"/>
                  <a:pt x="23045" y="19659"/>
                </a:cubicBezTo>
                <a:lnTo>
                  <a:pt x="23045" y="19659"/>
                </a:lnTo>
                <a:cubicBezTo>
                  <a:pt x="23049" y="19659"/>
                  <a:pt x="23052" y="19658"/>
                  <a:pt x="23056" y="19657"/>
                </a:cubicBezTo>
                <a:lnTo>
                  <a:pt x="23038" y="19585"/>
                </a:lnTo>
                <a:close/>
                <a:moveTo>
                  <a:pt x="27024" y="21094"/>
                </a:moveTo>
                <a:lnTo>
                  <a:pt x="27044" y="21107"/>
                </a:lnTo>
                <a:lnTo>
                  <a:pt x="27044" y="21107"/>
                </a:lnTo>
                <a:cubicBezTo>
                  <a:pt x="27043" y="21103"/>
                  <a:pt x="27043" y="21099"/>
                  <a:pt x="27043" y="21095"/>
                </a:cubicBezTo>
                <a:cubicBezTo>
                  <a:pt x="27037" y="21095"/>
                  <a:pt x="27030" y="21094"/>
                  <a:pt x="27024" y="21094"/>
                </a:cubicBezTo>
                <a:close/>
                <a:moveTo>
                  <a:pt x="27044" y="21107"/>
                </a:moveTo>
                <a:cubicBezTo>
                  <a:pt x="27055" y="21157"/>
                  <a:pt x="27124" y="21205"/>
                  <a:pt x="27124" y="21230"/>
                </a:cubicBezTo>
                <a:cubicBezTo>
                  <a:pt x="27124" y="21203"/>
                  <a:pt x="27124" y="21203"/>
                  <a:pt x="27151" y="21176"/>
                </a:cubicBezTo>
                <a:lnTo>
                  <a:pt x="27044" y="21107"/>
                </a:lnTo>
                <a:close/>
                <a:moveTo>
                  <a:pt x="24982" y="21339"/>
                </a:moveTo>
                <a:cubicBezTo>
                  <a:pt x="24986" y="21344"/>
                  <a:pt x="24991" y="21347"/>
                  <a:pt x="24996" y="21349"/>
                </a:cubicBezTo>
                <a:lnTo>
                  <a:pt x="24996" y="21349"/>
                </a:lnTo>
                <a:lnTo>
                  <a:pt x="24982" y="21339"/>
                </a:lnTo>
                <a:close/>
                <a:moveTo>
                  <a:pt x="27233" y="21366"/>
                </a:moveTo>
                <a:lnTo>
                  <a:pt x="27179" y="21420"/>
                </a:lnTo>
                <a:lnTo>
                  <a:pt x="27287" y="21474"/>
                </a:lnTo>
                <a:cubicBezTo>
                  <a:pt x="27260" y="21447"/>
                  <a:pt x="27233" y="21420"/>
                  <a:pt x="27233" y="21366"/>
                </a:cubicBezTo>
                <a:close/>
                <a:moveTo>
                  <a:pt x="10416" y="21502"/>
                </a:moveTo>
                <a:lnTo>
                  <a:pt x="10348" y="21615"/>
                </a:lnTo>
                <a:lnTo>
                  <a:pt x="10348" y="21615"/>
                </a:lnTo>
                <a:cubicBezTo>
                  <a:pt x="10376" y="21575"/>
                  <a:pt x="10416" y="21548"/>
                  <a:pt x="10416" y="21502"/>
                </a:cubicBezTo>
                <a:close/>
                <a:moveTo>
                  <a:pt x="10348" y="21615"/>
                </a:moveTo>
                <a:cubicBezTo>
                  <a:pt x="10343" y="21622"/>
                  <a:pt x="10338" y="21629"/>
                  <a:pt x="10335" y="21637"/>
                </a:cubicBezTo>
                <a:lnTo>
                  <a:pt x="10348" y="21615"/>
                </a:lnTo>
                <a:close/>
                <a:moveTo>
                  <a:pt x="10307" y="21230"/>
                </a:moveTo>
                <a:cubicBezTo>
                  <a:pt x="10063" y="21285"/>
                  <a:pt x="10090" y="21474"/>
                  <a:pt x="10036" y="21637"/>
                </a:cubicBezTo>
                <a:cubicBezTo>
                  <a:pt x="10053" y="21642"/>
                  <a:pt x="10069" y="21644"/>
                  <a:pt x="10084" y="21644"/>
                </a:cubicBezTo>
                <a:cubicBezTo>
                  <a:pt x="10236" y="21644"/>
                  <a:pt x="10288" y="21406"/>
                  <a:pt x="10362" y="21257"/>
                </a:cubicBezTo>
                <a:lnTo>
                  <a:pt x="10307" y="21230"/>
                </a:lnTo>
                <a:close/>
                <a:moveTo>
                  <a:pt x="10335" y="21610"/>
                </a:moveTo>
                <a:cubicBezTo>
                  <a:pt x="10280" y="21691"/>
                  <a:pt x="10199" y="21719"/>
                  <a:pt x="10226" y="21773"/>
                </a:cubicBezTo>
                <a:lnTo>
                  <a:pt x="10335" y="21610"/>
                </a:lnTo>
                <a:close/>
                <a:moveTo>
                  <a:pt x="27814" y="21762"/>
                </a:moveTo>
                <a:cubicBezTo>
                  <a:pt x="27802" y="21762"/>
                  <a:pt x="27790" y="21766"/>
                  <a:pt x="27775" y="21773"/>
                </a:cubicBezTo>
                <a:lnTo>
                  <a:pt x="27911" y="21827"/>
                </a:lnTo>
                <a:cubicBezTo>
                  <a:pt x="27871" y="21787"/>
                  <a:pt x="27846" y="21762"/>
                  <a:pt x="27814" y="21762"/>
                </a:cubicBezTo>
                <a:close/>
                <a:moveTo>
                  <a:pt x="27911" y="21800"/>
                </a:moveTo>
                <a:cubicBezTo>
                  <a:pt x="27938" y="21854"/>
                  <a:pt x="27938" y="21881"/>
                  <a:pt x="27965" y="21908"/>
                </a:cubicBezTo>
                <a:lnTo>
                  <a:pt x="28047" y="21854"/>
                </a:lnTo>
                <a:lnTo>
                  <a:pt x="27911" y="21800"/>
                </a:lnTo>
                <a:close/>
                <a:moveTo>
                  <a:pt x="25171" y="21908"/>
                </a:moveTo>
                <a:cubicBezTo>
                  <a:pt x="25171" y="21936"/>
                  <a:pt x="25186" y="21957"/>
                  <a:pt x="25192" y="21974"/>
                </a:cubicBezTo>
                <a:lnTo>
                  <a:pt x="25192" y="21974"/>
                </a:lnTo>
                <a:cubicBezTo>
                  <a:pt x="25203" y="21968"/>
                  <a:pt x="25214" y="21966"/>
                  <a:pt x="25225" y="21966"/>
                </a:cubicBezTo>
                <a:cubicBezTo>
                  <a:pt x="25259" y="21966"/>
                  <a:pt x="25289" y="21990"/>
                  <a:pt x="25307" y="21990"/>
                </a:cubicBezTo>
                <a:lnTo>
                  <a:pt x="25171" y="21908"/>
                </a:lnTo>
                <a:close/>
                <a:moveTo>
                  <a:pt x="25192" y="21974"/>
                </a:moveTo>
                <a:cubicBezTo>
                  <a:pt x="25185" y="21978"/>
                  <a:pt x="25178" y="21983"/>
                  <a:pt x="25171" y="21990"/>
                </a:cubicBezTo>
                <a:cubicBezTo>
                  <a:pt x="25176" y="21996"/>
                  <a:pt x="25181" y="22002"/>
                  <a:pt x="25185" y="22008"/>
                </a:cubicBezTo>
                <a:lnTo>
                  <a:pt x="25185" y="22008"/>
                </a:lnTo>
                <a:cubicBezTo>
                  <a:pt x="25198" y="21998"/>
                  <a:pt x="25197" y="21987"/>
                  <a:pt x="25192" y="21974"/>
                </a:cubicBezTo>
                <a:close/>
                <a:moveTo>
                  <a:pt x="10769" y="21691"/>
                </a:moveTo>
                <a:lnTo>
                  <a:pt x="10434" y="22206"/>
                </a:lnTo>
                <a:lnTo>
                  <a:pt x="10434" y="22206"/>
                </a:lnTo>
                <a:cubicBezTo>
                  <a:pt x="10557" y="22038"/>
                  <a:pt x="10846" y="21974"/>
                  <a:pt x="10769" y="21691"/>
                </a:cubicBezTo>
                <a:close/>
                <a:moveTo>
                  <a:pt x="25334" y="22159"/>
                </a:moveTo>
                <a:lnTo>
                  <a:pt x="25334" y="22159"/>
                </a:lnTo>
                <a:cubicBezTo>
                  <a:pt x="25358" y="22176"/>
                  <a:pt x="25385" y="22191"/>
                  <a:pt x="25415" y="22207"/>
                </a:cubicBezTo>
                <a:cubicBezTo>
                  <a:pt x="25389" y="22191"/>
                  <a:pt x="25362" y="22175"/>
                  <a:pt x="25334" y="22159"/>
                </a:cubicBezTo>
                <a:close/>
                <a:moveTo>
                  <a:pt x="10434" y="22206"/>
                </a:moveTo>
                <a:lnTo>
                  <a:pt x="10434" y="22206"/>
                </a:lnTo>
                <a:cubicBezTo>
                  <a:pt x="10428" y="22215"/>
                  <a:pt x="10422" y="22224"/>
                  <a:pt x="10416" y="22234"/>
                </a:cubicBezTo>
                <a:lnTo>
                  <a:pt x="10434" y="22206"/>
                </a:lnTo>
                <a:close/>
                <a:moveTo>
                  <a:pt x="26039" y="22397"/>
                </a:moveTo>
                <a:lnTo>
                  <a:pt x="26175" y="22472"/>
                </a:lnTo>
                <a:lnTo>
                  <a:pt x="26175" y="22472"/>
                </a:lnTo>
                <a:cubicBezTo>
                  <a:pt x="26169" y="22424"/>
                  <a:pt x="26091" y="22423"/>
                  <a:pt x="26039" y="22397"/>
                </a:cubicBezTo>
                <a:close/>
                <a:moveTo>
                  <a:pt x="29131" y="22532"/>
                </a:moveTo>
                <a:lnTo>
                  <a:pt x="29131" y="22586"/>
                </a:lnTo>
                <a:lnTo>
                  <a:pt x="29213" y="22586"/>
                </a:lnTo>
                <a:lnTo>
                  <a:pt x="29131" y="22532"/>
                </a:lnTo>
                <a:close/>
                <a:moveTo>
                  <a:pt x="9629" y="22153"/>
                </a:moveTo>
                <a:lnTo>
                  <a:pt x="9575" y="22180"/>
                </a:lnTo>
                <a:cubicBezTo>
                  <a:pt x="9277" y="22451"/>
                  <a:pt x="9087" y="22668"/>
                  <a:pt x="8978" y="22966"/>
                </a:cubicBezTo>
                <a:cubicBezTo>
                  <a:pt x="9223" y="22722"/>
                  <a:pt x="9548" y="22451"/>
                  <a:pt x="9629" y="22153"/>
                </a:cubicBezTo>
                <a:close/>
                <a:moveTo>
                  <a:pt x="27640" y="22966"/>
                </a:moveTo>
                <a:lnTo>
                  <a:pt x="27667" y="23048"/>
                </a:lnTo>
                <a:lnTo>
                  <a:pt x="27802" y="23102"/>
                </a:lnTo>
                <a:lnTo>
                  <a:pt x="27640" y="22966"/>
                </a:lnTo>
                <a:close/>
                <a:moveTo>
                  <a:pt x="25524" y="22261"/>
                </a:moveTo>
                <a:lnTo>
                  <a:pt x="25524" y="22261"/>
                </a:lnTo>
                <a:cubicBezTo>
                  <a:pt x="26036" y="22557"/>
                  <a:pt x="26495" y="22854"/>
                  <a:pt x="27192" y="23204"/>
                </a:cubicBezTo>
                <a:lnTo>
                  <a:pt x="27192" y="23204"/>
                </a:lnTo>
                <a:cubicBezTo>
                  <a:pt x="27160" y="23176"/>
                  <a:pt x="27108" y="23075"/>
                  <a:pt x="27179" y="23075"/>
                </a:cubicBezTo>
                <a:lnTo>
                  <a:pt x="26989" y="22858"/>
                </a:lnTo>
                <a:cubicBezTo>
                  <a:pt x="27151" y="22803"/>
                  <a:pt x="26989" y="22586"/>
                  <a:pt x="27179" y="22478"/>
                </a:cubicBezTo>
                <a:cubicBezTo>
                  <a:pt x="27147" y="22447"/>
                  <a:pt x="27121" y="22434"/>
                  <a:pt x="27097" y="22434"/>
                </a:cubicBezTo>
                <a:cubicBezTo>
                  <a:pt x="27016" y="22434"/>
                  <a:pt x="26970" y="22581"/>
                  <a:pt x="26869" y="22581"/>
                </a:cubicBezTo>
                <a:cubicBezTo>
                  <a:pt x="26848" y="22581"/>
                  <a:pt x="26825" y="22574"/>
                  <a:pt x="26799" y="22559"/>
                </a:cubicBezTo>
                <a:lnTo>
                  <a:pt x="26799" y="22559"/>
                </a:lnTo>
                <a:cubicBezTo>
                  <a:pt x="26853" y="22668"/>
                  <a:pt x="27016" y="22695"/>
                  <a:pt x="26989" y="22803"/>
                </a:cubicBezTo>
                <a:cubicBezTo>
                  <a:pt x="26934" y="22803"/>
                  <a:pt x="26904" y="22816"/>
                  <a:pt x="26866" y="22816"/>
                </a:cubicBezTo>
                <a:cubicBezTo>
                  <a:pt x="26847" y="22816"/>
                  <a:pt x="26826" y="22813"/>
                  <a:pt x="26799" y="22803"/>
                </a:cubicBezTo>
                <a:lnTo>
                  <a:pt x="26799" y="22803"/>
                </a:lnTo>
                <a:cubicBezTo>
                  <a:pt x="26853" y="22831"/>
                  <a:pt x="26880" y="22858"/>
                  <a:pt x="26907" y="22939"/>
                </a:cubicBezTo>
                <a:cubicBezTo>
                  <a:pt x="26690" y="22858"/>
                  <a:pt x="26338" y="22695"/>
                  <a:pt x="26229" y="22559"/>
                </a:cubicBezTo>
                <a:lnTo>
                  <a:pt x="26283" y="22532"/>
                </a:lnTo>
                <a:lnTo>
                  <a:pt x="26175" y="22472"/>
                </a:lnTo>
                <a:lnTo>
                  <a:pt x="26175" y="22472"/>
                </a:lnTo>
                <a:cubicBezTo>
                  <a:pt x="26175" y="22474"/>
                  <a:pt x="26175" y="22476"/>
                  <a:pt x="26175" y="22478"/>
                </a:cubicBezTo>
                <a:lnTo>
                  <a:pt x="26066" y="22532"/>
                </a:lnTo>
                <a:cubicBezTo>
                  <a:pt x="25931" y="22397"/>
                  <a:pt x="25741" y="22315"/>
                  <a:pt x="25524" y="22261"/>
                </a:cubicBezTo>
                <a:close/>
                <a:moveTo>
                  <a:pt x="27192" y="23204"/>
                </a:moveTo>
                <a:cubicBezTo>
                  <a:pt x="27197" y="23208"/>
                  <a:pt x="27202" y="23210"/>
                  <a:pt x="27206" y="23210"/>
                </a:cubicBezTo>
                <a:cubicBezTo>
                  <a:pt x="27201" y="23208"/>
                  <a:pt x="27197" y="23206"/>
                  <a:pt x="27192" y="23204"/>
                </a:cubicBezTo>
                <a:close/>
                <a:moveTo>
                  <a:pt x="26636" y="23265"/>
                </a:moveTo>
                <a:lnTo>
                  <a:pt x="26636" y="23319"/>
                </a:lnTo>
                <a:lnTo>
                  <a:pt x="26826" y="23373"/>
                </a:lnTo>
                <a:lnTo>
                  <a:pt x="26636" y="23265"/>
                </a:lnTo>
                <a:close/>
                <a:moveTo>
                  <a:pt x="22893" y="23156"/>
                </a:moveTo>
                <a:lnTo>
                  <a:pt x="22812" y="23265"/>
                </a:lnTo>
                <a:cubicBezTo>
                  <a:pt x="22830" y="23337"/>
                  <a:pt x="22932" y="23409"/>
                  <a:pt x="23015" y="23409"/>
                </a:cubicBezTo>
                <a:cubicBezTo>
                  <a:pt x="23056" y="23409"/>
                  <a:pt x="23092" y="23391"/>
                  <a:pt x="23110" y="23346"/>
                </a:cubicBezTo>
                <a:lnTo>
                  <a:pt x="22893" y="23156"/>
                </a:lnTo>
                <a:close/>
                <a:moveTo>
                  <a:pt x="26555" y="23373"/>
                </a:moveTo>
                <a:cubicBezTo>
                  <a:pt x="26500" y="23373"/>
                  <a:pt x="26473" y="23373"/>
                  <a:pt x="26473" y="23400"/>
                </a:cubicBezTo>
                <a:cubicBezTo>
                  <a:pt x="26473" y="23454"/>
                  <a:pt x="26473" y="23482"/>
                  <a:pt x="26500" y="23482"/>
                </a:cubicBezTo>
                <a:lnTo>
                  <a:pt x="26555" y="23373"/>
                </a:lnTo>
                <a:close/>
                <a:moveTo>
                  <a:pt x="3011" y="23183"/>
                </a:moveTo>
                <a:cubicBezTo>
                  <a:pt x="2903" y="23237"/>
                  <a:pt x="2794" y="23482"/>
                  <a:pt x="2903" y="23509"/>
                </a:cubicBezTo>
                <a:lnTo>
                  <a:pt x="3120" y="23237"/>
                </a:lnTo>
                <a:lnTo>
                  <a:pt x="3011" y="23183"/>
                </a:lnTo>
                <a:close/>
                <a:moveTo>
                  <a:pt x="27992" y="22478"/>
                </a:moveTo>
                <a:lnTo>
                  <a:pt x="27938" y="22586"/>
                </a:lnTo>
                <a:cubicBezTo>
                  <a:pt x="27971" y="22611"/>
                  <a:pt x="28008" y="22616"/>
                  <a:pt x="28043" y="22616"/>
                </a:cubicBezTo>
                <a:cubicBezTo>
                  <a:pt x="28066" y="22616"/>
                  <a:pt x="28089" y="22614"/>
                  <a:pt x="28108" y="22614"/>
                </a:cubicBezTo>
                <a:cubicBezTo>
                  <a:pt x="28155" y="22614"/>
                  <a:pt x="28182" y="22627"/>
                  <a:pt x="28155" y="22722"/>
                </a:cubicBezTo>
                <a:cubicBezTo>
                  <a:pt x="28508" y="23020"/>
                  <a:pt x="29023" y="23346"/>
                  <a:pt x="29457" y="23563"/>
                </a:cubicBezTo>
                <a:lnTo>
                  <a:pt x="29565" y="23536"/>
                </a:lnTo>
                <a:cubicBezTo>
                  <a:pt x="29023" y="23156"/>
                  <a:pt x="28589" y="22722"/>
                  <a:pt x="27992" y="22478"/>
                </a:cubicBezTo>
                <a:close/>
                <a:moveTo>
                  <a:pt x="26880" y="23590"/>
                </a:moveTo>
                <a:lnTo>
                  <a:pt x="26853" y="23644"/>
                </a:lnTo>
                <a:cubicBezTo>
                  <a:pt x="26867" y="23658"/>
                  <a:pt x="26894" y="23665"/>
                  <a:pt x="26924" y="23665"/>
                </a:cubicBezTo>
                <a:cubicBezTo>
                  <a:pt x="26955" y="23665"/>
                  <a:pt x="26989" y="23658"/>
                  <a:pt x="27016" y="23644"/>
                </a:cubicBezTo>
                <a:lnTo>
                  <a:pt x="26880" y="23590"/>
                </a:lnTo>
                <a:close/>
                <a:moveTo>
                  <a:pt x="28942" y="23644"/>
                </a:moveTo>
                <a:cubicBezTo>
                  <a:pt x="28942" y="23644"/>
                  <a:pt x="29094" y="23727"/>
                  <a:pt x="29284" y="23837"/>
                </a:cubicBezTo>
                <a:lnTo>
                  <a:pt x="29284" y="23837"/>
                </a:lnTo>
                <a:cubicBezTo>
                  <a:pt x="29093" y="23720"/>
                  <a:pt x="28942" y="23644"/>
                  <a:pt x="28942" y="23644"/>
                </a:cubicBezTo>
                <a:close/>
                <a:moveTo>
                  <a:pt x="24792" y="23617"/>
                </a:moveTo>
                <a:lnTo>
                  <a:pt x="24792" y="23617"/>
                </a:lnTo>
                <a:cubicBezTo>
                  <a:pt x="24819" y="23888"/>
                  <a:pt x="25198" y="23888"/>
                  <a:pt x="25388" y="23943"/>
                </a:cubicBezTo>
                <a:cubicBezTo>
                  <a:pt x="25198" y="23834"/>
                  <a:pt x="24982" y="23807"/>
                  <a:pt x="24792" y="23617"/>
                </a:cubicBezTo>
                <a:close/>
                <a:moveTo>
                  <a:pt x="9358" y="23753"/>
                </a:moveTo>
                <a:lnTo>
                  <a:pt x="9114" y="24078"/>
                </a:lnTo>
                <a:cubicBezTo>
                  <a:pt x="9223" y="23997"/>
                  <a:pt x="9412" y="23916"/>
                  <a:pt x="9385" y="23753"/>
                </a:cubicBezTo>
                <a:close/>
                <a:moveTo>
                  <a:pt x="26066" y="23617"/>
                </a:moveTo>
                <a:cubicBezTo>
                  <a:pt x="26046" y="23718"/>
                  <a:pt x="25952" y="23774"/>
                  <a:pt x="25827" y="23774"/>
                </a:cubicBezTo>
                <a:cubicBezTo>
                  <a:pt x="25783" y="23774"/>
                  <a:pt x="25736" y="23767"/>
                  <a:pt x="25687" y="23753"/>
                </a:cubicBezTo>
                <a:lnTo>
                  <a:pt x="25687" y="23753"/>
                </a:lnTo>
                <a:cubicBezTo>
                  <a:pt x="25872" y="23918"/>
                  <a:pt x="26137" y="23989"/>
                  <a:pt x="26384" y="24085"/>
                </a:cubicBezTo>
                <a:lnTo>
                  <a:pt x="26384" y="24085"/>
                </a:lnTo>
                <a:cubicBezTo>
                  <a:pt x="26215" y="23983"/>
                  <a:pt x="26048" y="23818"/>
                  <a:pt x="26066" y="23617"/>
                </a:cubicBezTo>
                <a:close/>
                <a:moveTo>
                  <a:pt x="8843" y="23210"/>
                </a:moveTo>
                <a:cubicBezTo>
                  <a:pt x="8599" y="23373"/>
                  <a:pt x="8273" y="23753"/>
                  <a:pt x="8165" y="24160"/>
                </a:cubicBezTo>
                <a:cubicBezTo>
                  <a:pt x="8409" y="23861"/>
                  <a:pt x="8734" y="23509"/>
                  <a:pt x="8843" y="23210"/>
                </a:cubicBezTo>
                <a:close/>
                <a:moveTo>
                  <a:pt x="29728" y="23644"/>
                </a:moveTo>
                <a:cubicBezTo>
                  <a:pt x="29728" y="23982"/>
                  <a:pt x="30201" y="23996"/>
                  <a:pt x="30455" y="24164"/>
                </a:cubicBezTo>
                <a:lnTo>
                  <a:pt x="30455" y="24164"/>
                </a:lnTo>
                <a:cubicBezTo>
                  <a:pt x="30393" y="24119"/>
                  <a:pt x="30251" y="24018"/>
                  <a:pt x="30108" y="23916"/>
                </a:cubicBezTo>
                <a:cubicBezTo>
                  <a:pt x="29945" y="23780"/>
                  <a:pt x="29728" y="23644"/>
                  <a:pt x="29728" y="23644"/>
                </a:cubicBezTo>
                <a:close/>
                <a:moveTo>
                  <a:pt x="26384" y="24085"/>
                </a:moveTo>
                <a:cubicBezTo>
                  <a:pt x="26465" y="24134"/>
                  <a:pt x="26547" y="24169"/>
                  <a:pt x="26609" y="24187"/>
                </a:cubicBezTo>
                <a:cubicBezTo>
                  <a:pt x="26538" y="24148"/>
                  <a:pt x="26461" y="24115"/>
                  <a:pt x="26384" y="24085"/>
                </a:cubicBezTo>
                <a:close/>
                <a:moveTo>
                  <a:pt x="30455" y="24164"/>
                </a:moveTo>
                <a:lnTo>
                  <a:pt x="30455" y="24164"/>
                </a:lnTo>
                <a:cubicBezTo>
                  <a:pt x="30476" y="24178"/>
                  <a:pt x="30488" y="24187"/>
                  <a:pt x="30488" y="24187"/>
                </a:cubicBezTo>
                <a:cubicBezTo>
                  <a:pt x="30477" y="24179"/>
                  <a:pt x="30467" y="24171"/>
                  <a:pt x="30455" y="24164"/>
                </a:cubicBezTo>
                <a:close/>
                <a:moveTo>
                  <a:pt x="7351" y="24078"/>
                </a:moveTo>
                <a:cubicBezTo>
                  <a:pt x="7342" y="24116"/>
                  <a:pt x="7322" y="24157"/>
                  <a:pt x="7301" y="24198"/>
                </a:cubicBezTo>
                <a:lnTo>
                  <a:pt x="7301" y="24198"/>
                </a:lnTo>
                <a:lnTo>
                  <a:pt x="7351" y="24078"/>
                </a:lnTo>
                <a:close/>
                <a:moveTo>
                  <a:pt x="27859" y="23563"/>
                </a:moveTo>
                <a:cubicBezTo>
                  <a:pt x="27826" y="23563"/>
                  <a:pt x="27798" y="23579"/>
                  <a:pt x="27775" y="23617"/>
                </a:cubicBezTo>
                <a:cubicBezTo>
                  <a:pt x="27938" y="23726"/>
                  <a:pt x="28101" y="23834"/>
                  <a:pt x="28318" y="23943"/>
                </a:cubicBezTo>
                <a:cubicBezTo>
                  <a:pt x="28480" y="24051"/>
                  <a:pt x="28670" y="24187"/>
                  <a:pt x="28887" y="24268"/>
                </a:cubicBezTo>
                <a:lnTo>
                  <a:pt x="28752" y="24078"/>
                </a:lnTo>
                <a:lnTo>
                  <a:pt x="28779" y="24078"/>
                </a:lnTo>
                <a:cubicBezTo>
                  <a:pt x="28725" y="23997"/>
                  <a:pt x="28589" y="23997"/>
                  <a:pt x="28589" y="23861"/>
                </a:cubicBezTo>
                <a:lnTo>
                  <a:pt x="28670" y="23807"/>
                </a:lnTo>
                <a:cubicBezTo>
                  <a:pt x="28620" y="23782"/>
                  <a:pt x="28640" y="23641"/>
                  <a:pt x="28557" y="23641"/>
                </a:cubicBezTo>
                <a:cubicBezTo>
                  <a:pt x="28551" y="23641"/>
                  <a:pt x="28543" y="23642"/>
                  <a:pt x="28535" y="23644"/>
                </a:cubicBezTo>
                <a:lnTo>
                  <a:pt x="28508" y="23726"/>
                </a:lnTo>
                <a:cubicBezTo>
                  <a:pt x="28477" y="23837"/>
                  <a:pt x="28430" y="23878"/>
                  <a:pt x="28375" y="23878"/>
                </a:cubicBezTo>
                <a:cubicBezTo>
                  <a:pt x="28222" y="23878"/>
                  <a:pt x="28002" y="23563"/>
                  <a:pt x="27859" y="23563"/>
                </a:cubicBezTo>
                <a:close/>
                <a:moveTo>
                  <a:pt x="29284" y="23837"/>
                </a:moveTo>
                <a:lnTo>
                  <a:pt x="29284" y="23837"/>
                </a:lnTo>
                <a:cubicBezTo>
                  <a:pt x="29373" y="23891"/>
                  <a:pt x="29470" y="23955"/>
                  <a:pt x="29565" y="24024"/>
                </a:cubicBezTo>
                <a:cubicBezTo>
                  <a:pt x="29891" y="24214"/>
                  <a:pt x="30216" y="24404"/>
                  <a:pt x="30216" y="24404"/>
                </a:cubicBezTo>
                <a:lnTo>
                  <a:pt x="30244" y="24404"/>
                </a:lnTo>
                <a:cubicBezTo>
                  <a:pt x="30244" y="24404"/>
                  <a:pt x="29945" y="24187"/>
                  <a:pt x="29593" y="24024"/>
                </a:cubicBezTo>
                <a:cubicBezTo>
                  <a:pt x="29490" y="23959"/>
                  <a:pt x="29382" y="23894"/>
                  <a:pt x="29284" y="23837"/>
                </a:cubicBezTo>
                <a:close/>
                <a:moveTo>
                  <a:pt x="23327" y="23400"/>
                </a:moveTo>
                <a:lnTo>
                  <a:pt x="23246" y="23454"/>
                </a:lnTo>
                <a:lnTo>
                  <a:pt x="23463" y="23563"/>
                </a:lnTo>
                <a:cubicBezTo>
                  <a:pt x="23652" y="23834"/>
                  <a:pt x="24195" y="23753"/>
                  <a:pt x="24412" y="24024"/>
                </a:cubicBezTo>
                <a:lnTo>
                  <a:pt x="24412" y="24051"/>
                </a:lnTo>
                <a:cubicBezTo>
                  <a:pt x="24846" y="24160"/>
                  <a:pt x="25117" y="24485"/>
                  <a:pt x="25632" y="24594"/>
                </a:cubicBezTo>
                <a:cubicBezTo>
                  <a:pt x="24927" y="24133"/>
                  <a:pt x="24114" y="23671"/>
                  <a:pt x="23327" y="23400"/>
                </a:cubicBezTo>
                <a:close/>
                <a:moveTo>
                  <a:pt x="28074" y="24322"/>
                </a:moveTo>
                <a:lnTo>
                  <a:pt x="28128" y="24485"/>
                </a:lnTo>
                <a:lnTo>
                  <a:pt x="27965" y="24485"/>
                </a:lnTo>
                <a:lnTo>
                  <a:pt x="28047" y="24621"/>
                </a:lnTo>
                <a:cubicBezTo>
                  <a:pt x="28014" y="24646"/>
                  <a:pt x="27983" y="24655"/>
                  <a:pt x="27955" y="24655"/>
                </a:cubicBezTo>
                <a:cubicBezTo>
                  <a:pt x="27891" y="24655"/>
                  <a:pt x="27840" y="24604"/>
                  <a:pt x="27802" y="24567"/>
                </a:cubicBezTo>
                <a:lnTo>
                  <a:pt x="27802" y="24567"/>
                </a:lnTo>
                <a:cubicBezTo>
                  <a:pt x="27847" y="24673"/>
                  <a:pt x="27897" y="24704"/>
                  <a:pt x="27952" y="24704"/>
                </a:cubicBezTo>
                <a:cubicBezTo>
                  <a:pt x="28028" y="24704"/>
                  <a:pt x="28113" y="24646"/>
                  <a:pt x="28205" y="24646"/>
                </a:cubicBezTo>
                <a:cubicBezTo>
                  <a:pt x="28250" y="24646"/>
                  <a:pt x="28297" y="24660"/>
                  <a:pt x="28345" y="24702"/>
                </a:cubicBezTo>
                <a:lnTo>
                  <a:pt x="28209" y="24512"/>
                </a:lnTo>
                <a:cubicBezTo>
                  <a:pt x="28226" y="24505"/>
                  <a:pt x="28243" y="24502"/>
                  <a:pt x="28261" y="24502"/>
                </a:cubicBezTo>
                <a:cubicBezTo>
                  <a:pt x="28392" y="24502"/>
                  <a:pt x="28547" y="24673"/>
                  <a:pt x="28643" y="24673"/>
                </a:cubicBezTo>
                <a:cubicBezTo>
                  <a:pt x="28681" y="24673"/>
                  <a:pt x="28710" y="24645"/>
                  <a:pt x="28725" y="24567"/>
                </a:cubicBezTo>
                <a:cubicBezTo>
                  <a:pt x="28589" y="24322"/>
                  <a:pt x="28209" y="24322"/>
                  <a:pt x="28074" y="24322"/>
                </a:cubicBezTo>
                <a:close/>
                <a:moveTo>
                  <a:pt x="24597" y="24585"/>
                </a:moveTo>
                <a:cubicBezTo>
                  <a:pt x="24556" y="24585"/>
                  <a:pt x="24511" y="24598"/>
                  <a:pt x="24466" y="24621"/>
                </a:cubicBezTo>
                <a:cubicBezTo>
                  <a:pt x="24466" y="24702"/>
                  <a:pt x="24548" y="24702"/>
                  <a:pt x="24575" y="24729"/>
                </a:cubicBezTo>
                <a:cubicBezTo>
                  <a:pt x="24607" y="24729"/>
                  <a:pt x="24640" y="24734"/>
                  <a:pt x="24667" y="24734"/>
                </a:cubicBezTo>
                <a:cubicBezTo>
                  <a:pt x="24708" y="24734"/>
                  <a:pt x="24737" y="24724"/>
                  <a:pt x="24737" y="24675"/>
                </a:cubicBezTo>
                <a:cubicBezTo>
                  <a:pt x="24706" y="24611"/>
                  <a:pt x="24655" y="24585"/>
                  <a:pt x="24597" y="24585"/>
                </a:cubicBezTo>
                <a:close/>
                <a:moveTo>
                  <a:pt x="25793" y="24672"/>
                </a:moveTo>
                <a:cubicBezTo>
                  <a:pt x="25773" y="24672"/>
                  <a:pt x="25755" y="24681"/>
                  <a:pt x="25741" y="24702"/>
                </a:cubicBezTo>
                <a:cubicBezTo>
                  <a:pt x="25760" y="24740"/>
                  <a:pt x="25830" y="24803"/>
                  <a:pt x="25890" y="24803"/>
                </a:cubicBezTo>
                <a:cubicBezTo>
                  <a:pt x="25916" y="24803"/>
                  <a:pt x="25941" y="24790"/>
                  <a:pt x="25958" y="24756"/>
                </a:cubicBezTo>
                <a:cubicBezTo>
                  <a:pt x="25918" y="24736"/>
                  <a:pt x="25849" y="24672"/>
                  <a:pt x="25793" y="24672"/>
                </a:cubicBezTo>
                <a:close/>
                <a:moveTo>
                  <a:pt x="25334" y="24756"/>
                </a:moveTo>
                <a:lnTo>
                  <a:pt x="25226" y="24865"/>
                </a:lnTo>
                <a:cubicBezTo>
                  <a:pt x="25226" y="24892"/>
                  <a:pt x="25253" y="24919"/>
                  <a:pt x="25226" y="24919"/>
                </a:cubicBezTo>
                <a:cubicBezTo>
                  <a:pt x="25243" y="24928"/>
                  <a:pt x="25258" y="24932"/>
                  <a:pt x="25271" y="24932"/>
                </a:cubicBezTo>
                <a:cubicBezTo>
                  <a:pt x="25341" y="24932"/>
                  <a:pt x="25357" y="24825"/>
                  <a:pt x="25334" y="24756"/>
                </a:cubicBezTo>
                <a:close/>
                <a:moveTo>
                  <a:pt x="29061" y="24752"/>
                </a:moveTo>
                <a:cubicBezTo>
                  <a:pt x="29023" y="24752"/>
                  <a:pt x="29020" y="24841"/>
                  <a:pt x="28996" y="24865"/>
                </a:cubicBezTo>
                <a:cubicBezTo>
                  <a:pt x="28996" y="24922"/>
                  <a:pt x="29025" y="24945"/>
                  <a:pt x="29058" y="24945"/>
                </a:cubicBezTo>
                <a:cubicBezTo>
                  <a:pt x="29104" y="24945"/>
                  <a:pt x="29159" y="24901"/>
                  <a:pt x="29159" y="24838"/>
                </a:cubicBezTo>
                <a:cubicBezTo>
                  <a:pt x="29186" y="24811"/>
                  <a:pt x="29131" y="24811"/>
                  <a:pt x="29077" y="24756"/>
                </a:cubicBezTo>
                <a:cubicBezTo>
                  <a:pt x="29071" y="24753"/>
                  <a:pt x="29066" y="24752"/>
                  <a:pt x="29061" y="24752"/>
                </a:cubicBezTo>
                <a:close/>
                <a:moveTo>
                  <a:pt x="29484" y="24485"/>
                </a:moveTo>
                <a:lnTo>
                  <a:pt x="29484" y="24485"/>
                </a:lnTo>
                <a:cubicBezTo>
                  <a:pt x="29565" y="24702"/>
                  <a:pt x="30135" y="24973"/>
                  <a:pt x="30488" y="25163"/>
                </a:cubicBezTo>
                <a:lnTo>
                  <a:pt x="30515" y="25136"/>
                </a:lnTo>
                <a:cubicBezTo>
                  <a:pt x="30515" y="25136"/>
                  <a:pt x="30271" y="24973"/>
                  <a:pt x="29999" y="24838"/>
                </a:cubicBezTo>
                <a:cubicBezTo>
                  <a:pt x="29755" y="24675"/>
                  <a:pt x="29484" y="24485"/>
                  <a:pt x="29484" y="24485"/>
                </a:cubicBezTo>
                <a:close/>
                <a:moveTo>
                  <a:pt x="28860" y="25190"/>
                </a:moveTo>
                <a:cubicBezTo>
                  <a:pt x="28862" y="25193"/>
                  <a:pt x="28863" y="25196"/>
                  <a:pt x="28865" y="25198"/>
                </a:cubicBezTo>
                <a:lnTo>
                  <a:pt x="28865" y="25198"/>
                </a:lnTo>
                <a:lnTo>
                  <a:pt x="28860" y="25190"/>
                </a:lnTo>
                <a:close/>
                <a:moveTo>
                  <a:pt x="29644" y="25104"/>
                </a:moveTo>
                <a:cubicBezTo>
                  <a:pt x="29592" y="25104"/>
                  <a:pt x="29589" y="25167"/>
                  <a:pt x="29565" y="25190"/>
                </a:cubicBezTo>
                <a:cubicBezTo>
                  <a:pt x="29594" y="25226"/>
                  <a:pt x="29615" y="25239"/>
                  <a:pt x="29632" y="25239"/>
                </a:cubicBezTo>
                <a:cubicBezTo>
                  <a:pt x="29678" y="25239"/>
                  <a:pt x="29688" y="25136"/>
                  <a:pt x="29728" y="25136"/>
                </a:cubicBezTo>
                <a:lnTo>
                  <a:pt x="29674" y="25109"/>
                </a:lnTo>
                <a:cubicBezTo>
                  <a:pt x="29663" y="25105"/>
                  <a:pt x="29653" y="25104"/>
                  <a:pt x="29644" y="25104"/>
                </a:cubicBezTo>
                <a:close/>
                <a:moveTo>
                  <a:pt x="28865" y="25198"/>
                </a:moveTo>
                <a:lnTo>
                  <a:pt x="28914" y="25272"/>
                </a:lnTo>
                <a:cubicBezTo>
                  <a:pt x="28955" y="25218"/>
                  <a:pt x="28948" y="25211"/>
                  <a:pt x="28928" y="25211"/>
                </a:cubicBezTo>
                <a:cubicBezTo>
                  <a:pt x="28921" y="25211"/>
                  <a:pt x="28913" y="25211"/>
                  <a:pt x="28904" y="25211"/>
                </a:cubicBezTo>
                <a:cubicBezTo>
                  <a:pt x="28890" y="25211"/>
                  <a:pt x="28875" y="25209"/>
                  <a:pt x="28865" y="25198"/>
                </a:cubicBezTo>
                <a:close/>
                <a:moveTo>
                  <a:pt x="26555" y="25109"/>
                </a:moveTo>
                <a:cubicBezTo>
                  <a:pt x="26717" y="25163"/>
                  <a:pt x="26826" y="25272"/>
                  <a:pt x="26962" y="25380"/>
                </a:cubicBezTo>
                <a:lnTo>
                  <a:pt x="26989" y="25299"/>
                </a:lnTo>
                <a:cubicBezTo>
                  <a:pt x="26880" y="25245"/>
                  <a:pt x="26690" y="25109"/>
                  <a:pt x="26555" y="25109"/>
                </a:cubicBezTo>
                <a:close/>
                <a:moveTo>
                  <a:pt x="26004" y="25265"/>
                </a:moveTo>
                <a:cubicBezTo>
                  <a:pt x="25987" y="25265"/>
                  <a:pt x="25972" y="25267"/>
                  <a:pt x="25958" y="25272"/>
                </a:cubicBezTo>
                <a:cubicBezTo>
                  <a:pt x="25958" y="25380"/>
                  <a:pt x="26094" y="25380"/>
                  <a:pt x="26148" y="25407"/>
                </a:cubicBezTo>
                <a:cubicBezTo>
                  <a:pt x="26170" y="25317"/>
                  <a:pt x="26081" y="25265"/>
                  <a:pt x="26004" y="25265"/>
                </a:cubicBezTo>
                <a:close/>
                <a:moveTo>
                  <a:pt x="1492" y="25109"/>
                </a:moveTo>
                <a:cubicBezTo>
                  <a:pt x="1411" y="25109"/>
                  <a:pt x="1411" y="25218"/>
                  <a:pt x="1384" y="25245"/>
                </a:cubicBezTo>
                <a:cubicBezTo>
                  <a:pt x="1384" y="25353"/>
                  <a:pt x="1329" y="25407"/>
                  <a:pt x="1465" y="25434"/>
                </a:cubicBezTo>
                <a:cubicBezTo>
                  <a:pt x="1546" y="25299"/>
                  <a:pt x="1546" y="25245"/>
                  <a:pt x="1492" y="25109"/>
                </a:cubicBezTo>
                <a:close/>
                <a:moveTo>
                  <a:pt x="4611" y="25434"/>
                </a:moveTo>
                <a:cubicBezTo>
                  <a:pt x="4607" y="25439"/>
                  <a:pt x="4604" y="25442"/>
                  <a:pt x="4601" y="25446"/>
                </a:cubicBezTo>
                <a:lnTo>
                  <a:pt x="4601" y="25446"/>
                </a:lnTo>
                <a:lnTo>
                  <a:pt x="4611" y="25434"/>
                </a:lnTo>
                <a:close/>
                <a:moveTo>
                  <a:pt x="7785" y="24756"/>
                </a:moveTo>
                <a:lnTo>
                  <a:pt x="7785" y="24756"/>
                </a:lnTo>
                <a:cubicBezTo>
                  <a:pt x="7568" y="24973"/>
                  <a:pt x="7242" y="25353"/>
                  <a:pt x="7324" y="25570"/>
                </a:cubicBezTo>
                <a:cubicBezTo>
                  <a:pt x="7459" y="25299"/>
                  <a:pt x="7731" y="25028"/>
                  <a:pt x="7785" y="24756"/>
                </a:cubicBezTo>
                <a:close/>
                <a:moveTo>
                  <a:pt x="3997" y="25678"/>
                </a:moveTo>
                <a:lnTo>
                  <a:pt x="3961" y="25787"/>
                </a:lnTo>
                <a:cubicBezTo>
                  <a:pt x="3983" y="25764"/>
                  <a:pt x="4006" y="25723"/>
                  <a:pt x="3997" y="25678"/>
                </a:cubicBezTo>
                <a:close/>
                <a:moveTo>
                  <a:pt x="27151" y="25760"/>
                </a:moveTo>
                <a:lnTo>
                  <a:pt x="27097" y="25868"/>
                </a:lnTo>
                <a:lnTo>
                  <a:pt x="27260" y="25977"/>
                </a:lnTo>
                <a:lnTo>
                  <a:pt x="27260" y="25977"/>
                </a:lnTo>
                <a:lnTo>
                  <a:pt x="27151" y="25760"/>
                </a:lnTo>
                <a:close/>
                <a:moveTo>
                  <a:pt x="2496" y="25380"/>
                </a:moveTo>
                <a:lnTo>
                  <a:pt x="2496" y="25380"/>
                </a:lnTo>
                <a:cubicBezTo>
                  <a:pt x="2225" y="25434"/>
                  <a:pt x="2197" y="25814"/>
                  <a:pt x="2143" y="26058"/>
                </a:cubicBezTo>
                <a:cubicBezTo>
                  <a:pt x="2252" y="25814"/>
                  <a:pt x="2306" y="25570"/>
                  <a:pt x="2496" y="25380"/>
                </a:cubicBezTo>
                <a:close/>
                <a:moveTo>
                  <a:pt x="1194" y="25977"/>
                </a:moveTo>
                <a:cubicBezTo>
                  <a:pt x="1147" y="25977"/>
                  <a:pt x="1121" y="26037"/>
                  <a:pt x="1114" y="26037"/>
                </a:cubicBezTo>
                <a:cubicBezTo>
                  <a:pt x="1113" y="26037"/>
                  <a:pt x="1112" y="26035"/>
                  <a:pt x="1112" y="26031"/>
                </a:cubicBezTo>
                <a:lnTo>
                  <a:pt x="1112" y="26031"/>
                </a:lnTo>
                <a:cubicBezTo>
                  <a:pt x="1058" y="26113"/>
                  <a:pt x="1194" y="26113"/>
                  <a:pt x="1248" y="26113"/>
                </a:cubicBezTo>
                <a:lnTo>
                  <a:pt x="1194" y="25977"/>
                </a:lnTo>
                <a:close/>
                <a:moveTo>
                  <a:pt x="30840" y="25434"/>
                </a:moveTo>
                <a:lnTo>
                  <a:pt x="30840" y="25434"/>
                </a:lnTo>
                <a:cubicBezTo>
                  <a:pt x="31112" y="25706"/>
                  <a:pt x="31491" y="25950"/>
                  <a:pt x="31871" y="26167"/>
                </a:cubicBezTo>
                <a:cubicBezTo>
                  <a:pt x="31871" y="26113"/>
                  <a:pt x="31600" y="25950"/>
                  <a:pt x="31356" y="25787"/>
                </a:cubicBezTo>
                <a:cubicBezTo>
                  <a:pt x="31220" y="25679"/>
                  <a:pt x="31112" y="25624"/>
                  <a:pt x="31030" y="25543"/>
                </a:cubicBezTo>
                <a:cubicBezTo>
                  <a:pt x="30922" y="25489"/>
                  <a:pt x="30840" y="25435"/>
                  <a:pt x="30840" y="25434"/>
                </a:cubicBezTo>
                <a:close/>
                <a:moveTo>
                  <a:pt x="2821" y="23644"/>
                </a:moveTo>
                <a:lnTo>
                  <a:pt x="2631" y="23888"/>
                </a:lnTo>
                <a:cubicBezTo>
                  <a:pt x="2333" y="24160"/>
                  <a:pt x="2414" y="24702"/>
                  <a:pt x="2089" y="24973"/>
                </a:cubicBezTo>
                <a:lnTo>
                  <a:pt x="2062" y="24973"/>
                </a:lnTo>
                <a:cubicBezTo>
                  <a:pt x="1926" y="25434"/>
                  <a:pt x="1546" y="25814"/>
                  <a:pt x="1411" y="26357"/>
                </a:cubicBezTo>
                <a:cubicBezTo>
                  <a:pt x="1926" y="25516"/>
                  <a:pt x="2469" y="24567"/>
                  <a:pt x="2821" y="23726"/>
                </a:cubicBezTo>
                <a:lnTo>
                  <a:pt x="2821" y="23644"/>
                </a:lnTo>
                <a:close/>
                <a:moveTo>
                  <a:pt x="3689" y="26547"/>
                </a:moveTo>
                <a:lnTo>
                  <a:pt x="3662" y="26655"/>
                </a:lnTo>
                <a:cubicBezTo>
                  <a:pt x="3689" y="26628"/>
                  <a:pt x="3689" y="26601"/>
                  <a:pt x="3689" y="26547"/>
                </a:cubicBezTo>
                <a:close/>
                <a:moveTo>
                  <a:pt x="3689" y="26709"/>
                </a:moveTo>
                <a:lnTo>
                  <a:pt x="3674" y="26733"/>
                </a:lnTo>
                <a:lnTo>
                  <a:pt x="3674" y="26733"/>
                </a:lnTo>
                <a:cubicBezTo>
                  <a:pt x="3683" y="26729"/>
                  <a:pt x="3689" y="26722"/>
                  <a:pt x="3689" y="26709"/>
                </a:cubicBezTo>
                <a:close/>
                <a:moveTo>
                  <a:pt x="1302" y="26519"/>
                </a:moveTo>
                <a:lnTo>
                  <a:pt x="1302" y="26519"/>
                </a:lnTo>
                <a:cubicBezTo>
                  <a:pt x="1275" y="26547"/>
                  <a:pt x="1140" y="26736"/>
                  <a:pt x="1248" y="26791"/>
                </a:cubicBezTo>
                <a:cubicBezTo>
                  <a:pt x="1275" y="26709"/>
                  <a:pt x="1384" y="26574"/>
                  <a:pt x="1302" y="26519"/>
                </a:cubicBezTo>
                <a:close/>
                <a:moveTo>
                  <a:pt x="733" y="26845"/>
                </a:moveTo>
                <a:lnTo>
                  <a:pt x="733" y="26845"/>
                </a:lnTo>
                <a:cubicBezTo>
                  <a:pt x="624" y="26872"/>
                  <a:pt x="624" y="27008"/>
                  <a:pt x="597" y="27062"/>
                </a:cubicBezTo>
                <a:cubicBezTo>
                  <a:pt x="706" y="27062"/>
                  <a:pt x="733" y="26926"/>
                  <a:pt x="733" y="26845"/>
                </a:cubicBezTo>
                <a:close/>
                <a:moveTo>
                  <a:pt x="2659" y="27170"/>
                </a:moveTo>
                <a:cubicBezTo>
                  <a:pt x="2631" y="27198"/>
                  <a:pt x="2604" y="27198"/>
                  <a:pt x="2604" y="27252"/>
                </a:cubicBezTo>
                <a:lnTo>
                  <a:pt x="2713" y="27279"/>
                </a:lnTo>
                <a:lnTo>
                  <a:pt x="2713" y="27252"/>
                </a:lnTo>
                <a:cubicBezTo>
                  <a:pt x="2713" y="27198"/>
                  <a:pt x="2713" y="27170"/>
                  <a:pt x="2659" y="27170"/>
                </a:cubicBezTo>
                <a:close/>
                <a:moveTo>
                  <a:pt x="1877" y="27401"/>
                </a:moveTo>
                <a:cubicBezTo>
                  <a:pt x="1875" y="27406"/>
                  <a:pt x="1874" y="27410"/>
                  <a:pt x="1872" y="27415"/>
                </a:cubicBezTo>
                <a:cubicBezTo>
                  <a:pt x="1874" y="27410"/>
                  <a:pt x="1875" y="27406"/>
                  <a:pt x="1877" y="27401"/>
                </a:cubicBezTo>
                <a:close/>
                <a:moveTo>
                  <a:pt x="3310" y="27387"/>
                </a:moveTo>
                <a:cubicBezTo>
                  <a:pt x="3292" y="27405"/>
                  <a:pt x="3286" y="27422"/>
                  <a:pt x="3284" y="27432"/>
                </a:cubicBezTo>
                <a:lnTo>
                  <a:pt x="3284" y="27432"/>
                </a:lnTo>
                <a:cubicBezTo>
                  <a:pt x="3289" y="27414"/>
                  <a:pt x="3310" y="27411"/>
                  <a:pt x="3310" y="27387"/>
                </a:cubicBezTo>
                <a:close/>
                <a:moveTo>
                  <a:pt x="3284" y="27432"/>
                </a:moveTo>
                <a:cubicBezTo>
                  <a:pt x="3283" y="27435"/>
                  <a:pt x="3282" y="27438"/>
                  <a:pt x="3282" y="27442"/>
                </a:cubicBezTo>
                <a:lnTo>
                  <a:pt x="3282" y="27442"/>
                </a:lnTo>
                <a:cubicBezTo>
                  <a:pt x="3282" y="27442"/>
                  <a:pt x="3282" y="27438"/>
                  <a:pt x="3284" y="27432"/>
                </a:cubicBezTo>
                <a:close/>
                <a:moveTo>
                  <a:pt x="2848" y="27333"/>
                </a:moveTo>
                <a:lnTo>
                  <a:pt x="2794" y="27387"/>
                </a:lnTo>
                <a:lnTo>
                  <a:pt x="2713" y="27523"/>
                </a:lnTo>
                <a:lnTo>
                  <a:pt x="2848" y="27333"/>
                </a:lnTo>
                <a:close/>
                <a:moveTo>
                  <a:pt x="2414" y="27577"/>
                </a:moveTo>
                <a:cubicBezTo>
                  <a:pt x="2414" y="27659"/>
                  <a:pt x="2360" y="27713"/>
                  <a:pt x="2414" y="27794"/>
                </a:cubicBezTo>
                <a:lnTo>
                  <a:pt x="2469" y="27604"/>
                </a:lnTo>
                <a:lnTo>
                  <a:pt x="2414" y="27577"/>
                </a:lnTo>
                <a:close/>
                <a:moveTo>
                  <a:pt x="4720" y="27794"/>
                </a:moveTo>
                <a:lnTo>
                  <a:pt x="4666" y="27876"/>
                </a:lnTo>
                <a:cubicBezTo>
                  <a:pt x="4720" y="27849"/>
                  <a:pt x="4747" y="27821"/>
                  <a:pt x="4774" y="27821"/>
                </a:cubicBezTo>
                <a:cubicBezTo>
                  <a:pt x="4747" y="27821"/>
                  <a:pt x="4747" y="27821"/>
                  <a:pt x="4720" y="27794"/>
                </a:cubicBezTo>
                <a:close/>
                <a:moveTo>
                  <a:pt x="923" y="27469"/>
                </a:moveTo>
                <a:cubicBezTo>
                  <a:pt x="841" y="27686"/>
                  <a:pt x="733" y="27767"/>
                  <a:pt x="651" y="27984"/>
                </a:cubicBezTo>
                <a:lnTo>
                  <a:pt x="706" y="28011"/>
                </a:lnTo>
                <a:cubicBezTo>
                  <a:pt x="787" y="27849"/>
                  <a:pt x="950" y="27604"/>
                  <a:pt x="923" y="27469"/>
                </a:cubicBezTo>
                <a:close/>
                <a:moveTo>
                  <a:pt x="109" y="28228"/>
                </a:moveTo>
                <a:lnTo>
                  <a:pt x="0" y="28418"/>
                </a:lnTo>
                <a:lnTo>
                  <a:pt x="217" y="28282"/>
                </a:lnTo>
                <a:lnTo>
                  <a:pt x="109" y="28228"/>
                </a:lnTo>
                <a:close/>
                <a:moveTo>
                  <a:pt x="4340" y="28391"/>
                </a:moveTo>
                <a:lnTo>
                  <a:pt x="4313" y="28527"/>
                </a:lnTo>
                <a:cubicBezTo>
                  <a:pt x="4340" y="28499"/>
                  <a:pt x="4367" y="28472"/>
                  <a:pt x="4340" y="28391"/>
                </a:cubicBezTo>
                <a:close/>
                <a:moveTo>
                  <a:pt x="3120" y="28391"/>
                </a:moveTo>
                <a:lnTo>
                  <a:pt x="3065" y="28418"/>
                </a:lnTo>
                <a:lnTo>
                  <a:pt x="2984" y="28554"/>
                </a:lnTo>
                <a:lnTo>
                  <a:pt x="2984" y="28554"/>
                </a:lnTo>
                <a:lnTo>
                  <a:pt x="3120" y="28391"/>
                </a:lnTo>
                <a:close/>
                <a:moveTo>
                  <a:pt x="22801" y="0"/>
                </a:moveTo>
                <a:cubicBezTo>
                  <a:pt x="22208" y="0"/>
                  <a:pt x="21615" y="171"/>
                  <a:pt x="21021" y="399"/>
                </a:cubicBezTo>
                <a:cubicBezTo>
                  <a:pt x="20343" y="698"/>
                  <a:pt x="19692" y="1132"/>
                  <a:pt x="19041" y="1538"/>
                </a:cubicBezTo>
                <a:cubicBezTo>
                  <a:pt x="17088" y="3166"/>
                  <a:pt x="15353" y="5092"/>
                  <a:pt x="13752" y="7099"/>
                </a:cubicBezTo>
                <a:cubicBezTo>
                  <a:pt x="13291" y="7723"/>
                  <a:pt x="12803" y="8292"/>
                  <a:pt x="12342" y="8889"/>
                </a:cubicBezTo>
                <a:cubicBezTo>
                  <a:pt x="12260" y="8835"/>
                  <a:pt x="12206" y="8808"/>
                  <a:pt x="12206" y="8808"/>
                </a:cubicBezTo>
                <a:lnTo>
                  <a:pt x="11962" y="8862"/>
                </a:lnTo>
                <a:cubicBezTo>
                  <a:pt x="11664" y="8672"/>
                  <a:pt x="11420" y="8347"/>
                  <a:pt x="11203" y="8075"/>
                </a:cubicBezTo>
                <a:cubicBezTo>
                  <a:pt x="11013" y="7804"/>
                  <a:pt x="10769" y="7533"/>
                  <a:pt x="10443" y="7343"/>
                </a:cubicBezTo>
                <a:cubicBezTo>
                  <a:pt x="10145" y="6963"/>
                  <a:pt x="9657" y="6719"/>
                  <a:pt x="9412" y="6312"/>
                </a:cubicBezTo>
                <a:cubicBezTo>
                  <a:pt x="9114" y="6258"/>
                  <a:pt x="9006" y="5905"/>
                  <a:pt x="8816" y="5715"/>
                </a:cubicBezTo>
                <a:cubicBezTo>
                  <a:pt x="8707" y="5363"/>
                  <a:pt x="8490" y="5092"/>
                  <a:pt x="8192" y="4902"/>
                </a:cubicBezTo>
                <a:cubicBezTo>
                  <a:pt x="7921" y="4658"/>
                  <a:pt x="7622" y="4468"/>
                  <a:pt x="7378" y="4251"/>
                </a:cubicBezTo>
                <a:cubicBezTo>
                  <a:pt x="7378" y="3980"/>
                  <a:pt x="7080" y="3925"/>
                  <a:pt x="6917" y="3735"/>
                </a:cubicBezTo>
                <a:cubicBezTo>
                  <a:pt x="6293" y="3735"/>
                  <a:pt x="5588" y="3735"/>
                  <a:pt x="5018" y="4061"/>
                </a:cubicBezTo>
                <a:cubicBezTo>
                  <a:pt x="4951" y="4029"/>
                  <a:pt x="4894" y="4016"/>
                  <a:pt x="4846" y="4016"/>
                </a:cubicBezTo>
                <a:cubicBezTo>
                  <a:pt x="4605" y="4016"/>
                  <a:pt x="4575" y="4355"/>
                  <a:pt x="4394" y="4468"/>
                </a:cubicBezTo>
                <a:lnTo>
                  <a:pt x="4367" y="4386"/>
                </a:lnTo>
                <a:cubicBezTo>
                  <a:pt x="4259" y="4414"/>
                  <a:pt x="4286" y="4549"/>
                  <a:pt x="4259" y="4631"/>
                </a:cubicBezTo>
                <a:cubicBezTo>
                  <a:pt x="4249" y="4633"/>
                  <a:pt x="4239" y="4634"/>
                  <a:pt x="4230" y="4634"/>
                </a:cubicBezTo>
                <a:cubicBezTo>
                  <a:pt x="4119" y="4634"/>
                  <a:pt x="4090" y="4489"/>
                  <a:pt x="4015" y="4414"/>
                </a:cubicBezTo>
                <a:cubicBezTo>
                  <a:pt x="3988" y="4522"/>
                  <a:pt x="4015" y="4631"/>
                  <a:pt x="3961" y="4685"/>
                </a:cubicBezTo>
                <a:cubicBezTo>
                  <a:pt x="3716" y="4658"/>
                  <a:pt x="3554" y="4631"/>
                  <a:pt x="3337" y="4522"/>
                </a:cubicBezTo>
                <a:cubicBezTo>
                  <a:pt x="3147" y="4685"/>
                  <a:pt x="3038" y="4739"/>
                  <a:pt x="2794" y="4766"/>
                </a:cubicBezTo>
                <a:cubicBezTo>
                  <a:pt x="2794" y="4820"/>
                  <a:pt x="2848" y="4875"/>
                  <a:pt x="2848" y="4929"/>
                </a:cubicBezTo>
                <a:lnTo>
                  <a:pt x="2496" y="4902"/>
                </a:lnTo>
                <a:cubicBezTo>
                  <a:pt x="2496" y="5173"/>
                  <a:pt x="2062" y="4902"/>
                  <a:pt x="2225" y="5227"/>
                </a:cubicBezTo>
                <a:cubicBezTo>
                  <a:pt x="2089" y="5309"/>
                  <a:pt x="1926" y="5417"/>
                  <a:pt x="1682" y="5417"/>
                </a:cubicBezTo>
                <a:cubicBezTo>
                  <a:pt x="1583" y="5466"/>
                  <a:pt x="1642" y="5696"/>
                  <a:pt x="1531" y="5696"/>
                </a:cubicBezTo>
                <a:cubicBezTo>
                  <a:pt x="1520" y="5696"/>
                  <a:pt x="1507" y="5693"/>
                  <a:pt x="1492" y="5688"/>
                </a:cubicBezTo>
                <a:lnTo>
                  <a:pt x="1492" y="5688"/>
                </a:lnTo>
                <a:cubicBezTo>
                  <a:pt x="1031" y="7045"/>
                  <a:pt x="1709" y="8563"/>
                  <a:pt x="2469" y="9784"/>
                </a:cubicBezTo>
                <a:cubicBezTo>
                  <a:pt x="2794" y="10299"/>
                  <a:pt x="3201" y="10761"/>
                  <a:pt x="3608" y="11249"/>
                </a:cubicBezTo>
                <a:cubicBezTo>
                  <a:pt x="4015" y="11683"/>
                  <a:pt x="4476" y="12144"/>
                  <a:pt x="4910" y="12551"/>
                </a:cubicBezTo>
                <a:cubicBezTo>
                  <a:pt x="5344" y="12958"/>
                  <a:pt x="5832" y="13364"/>
                  <a:pt x="6293" y="13744"/>
                </a:cubicBezTo>
                <a:cubicBezTo>
                  <a:pt x="6781" y="14124"/>
                  <a:pt x="7242" y="14504"/>
                  <a:pt x="7731" y="14829"/>
                </a:cubicBezTo>
                <a:lnTo>
                  <a:pt x="7758" y="14856"/>
                </a:lnTo>
                <a:cubicBezTo>
                  <a:pt x="7622" y="15046"/>
                  <a:pt x="7514" y="15209"/>
                  <a:pt x="7378" y="15344"/>
                </a:cubicBezTo>
                <a:cubicBezTo>
                  <a:pt x="7080" y="15724"/>
                  <a:pt x="6809" y="16077"/>
                  <a:pt x="6537" y="16457"/>
                </a:cubicBezTo>
                <a:cubicBezTo>
                  <a:pt x="6266" y="16836"/>
                  <a:pt x="6022" y="17243"/>
                  <a:pt x="5778" y="17623"/>
                </a:cubicBezTo>
                <a:cubicBezTo>
                  <a:pt x="4964" y="18626"/>
                  <a:pt x="4232" y="19738"/>
                  <a:pt x="3527" y="20878"/>
                </a:cubicBezTo>
                <a:cubicBezTo>
                  <a:pt x="2848" y="22017"/>
                  <a:pt x="2170" y="23210"/>
                  <a:pt x="1628" y="24485"/>
                </a:cubicBezTo>
                <a:lnTo>
                  <a:pt x="2035" y="24187"/>
                </a:lnTo>
                <a:cubicBezTo>
                  <a:pt x="2035" y="24214"/>
                  <a:pt x="2035" y="24268"/>
                  <a:pt x="2062" y="24268"/>
                </a:cubicBezTo>
                <a:lnTo>
                  <a:pt x="2225" y="23807"/>
                </a:lnTo>
                <a:lnTo>
                  <a:pt x="2225" y="23807"/>
                </a:lnTo>
                <a:lnTo>
                  <a:pt x="2089" y="23861"/>
                </a:lnTo>
                <a:lnTo>
                  <a:pt x="2116" y="23617"/>
                </a:lnTo>
                <a:cubicBezTo>
                  <a:pt x="2469" y="22939"/>
                  <a:pt x="2767" y="22261"/>
                  <a:pt x="3310" y="21746"/>
                </a:cubicBezTo>
                <a:lnTo>
                  <a:pt x="3337" y="21854"/>
                </a:lnTo>
                <a:lnTo>
                  <a:pt x="3744" y="21312"/>
                </a:lnTo>
                <a:lnTo>
                  <a:pt x="3744" y="21312"/>
                </a:lnTo>
                <a:cubicBezTo>
                  <a:pt x="3662" y="21854"/>
                  <a:pt x="3282" y="22315"/>
                  <a:pt x="3038" y="22858"/>
                </a:cubicBezTo>
                <a:cubicBezTo>
                  <a:pt x="3337" y="22776"/>
                  <a:pt x="3310" y="22397"/>
                  <a:pt x="3554" y="22234"/>
                </a:cubicBezTo>
                <a:cubicBezTo>
                  <a:pt x="3852" y="22017"/>
                  <a:pt x="3744" y="21474"/>
                  <a:pt x="4150" y="21447"/>
                </a:cubicBezTo>
                <a:lnTo>
                  <a:pt x="4150" y="21637"/>
                </a:lnTo>
                <a:lnTo>
                  <a:pt x="4232" y="21610"/>
                </a:lnTo>
                <a:lnTo>
                  <a:pt x="4232" y="21610"/>
                </a:lnTo>
                <a:cubicBezTo>
                  <a:pt x="4232" y="21610"/>
                  <a:pt x="3879" y="22288"/>
                  <a:pt x="3527" y="22966"/>
                </a:cubicBezTo>
                <a:cubicBezTo>
                  <a:pt x="3337" y="23319"/>
                  <a:pt x="3174" y="23644"/>
                  <a:pt x="3038" y="23888"/>
                </a:cubicBezTo>
                <a:cubicBezTo>
                  <a:pt x="2903" y="24160"/>
                  <a:pt x="2848" y="24322"/>
                  <a:pt x="2848" y="24322"/>
                </a:cubicBezTo>
                <a:cubicBezTo>
                  <a:pt x="2848" y="24350"/>
                  <a:pt x="2984" y="24539"/>
                  <a:pt x="2794" y="24567"/>
                </a:cubicBezTo>
                <a:cubicBezTo>
                  <a:pt x="2767" y="24539"/>
                  <a:pt x="2794" y="24485"/>
                  <a:pt x="2767" y="24485"/>
                </a:cubicBezTo>
                <a:lnTo>
                  <a:pt x="2794" y="24675"/>
                </a:lnTo>
                <a:lnTo>
                  <a:pt x="2713" y="24702"/>
                </a:lnTo>
                <a:lnTo>
                  <a:pt x="2659" y="24621"/>
                </a:lnTo>
                <a:lnTo>
                  <a:pt x="2604" y="24729"/>
                </a:lnTo>
                <a:lnTo>
                  <a:pt x="2713" y="24702"/>
                </a:lnTo>
                <a:lnTo>
                  <a:pt x="2713" y="24702"/>
                </a:lnTo>
                <a:cubicBezTo>
                  <a:pt x="2794" y="24838"/>
                  <a:pt x="2604" y="24973"/>
                  <a:pt x="2577" y="25136"/>
                </a:cubicBezTo>
                <a:cubicBezTo>
                  <a:pt x="2577" y="25136"/>
                  <a:pt x="2740" y="24838"/>
                  <a:pt x="2903" y="24567"/>
                </a:cubicBezTo>
                <a:cubicBezTo>
                  <a:pt x="3011" y="24431"/>
                  <a:pt x="3065" y="24268"/>
                  <a:pt x="3147" y="24160"/>
                </a:cubicBezTo>
                <a:cubicBezTo>
                  <a:pt x="3201" y="24051"/>
                  <a:pt x="3255" y="23997"/>
                  <a:pt x="3255" y="23997"/>
                </a:cubicBezTo>
                <a:lnTo>
                  <a:pt x="3255" y="23997"/>
                </a:lnTo>
                <a:cubicBezTo>
                  <a:pt x="3065" y="24702"/>
                  <a:pt x="2469" y="25434"/>
                  <a:pt x="2225" y="26194"/>
                </a:cubicBezTo>
                <a:lnTo>
                  <a:pt x="2387" y="26113"/>
                </a:lnTo>
                <a:cubicBezTo>
                  <a:pt x="2523" y="26058"/>
                  <a:pt x="2523" y="26031"/>
                  <a:pt x="2469" y="25896"/>
                </a:cubicBezTo>
                <a:cubicBezTo>
                  <a:pt x="2631" y="25760"/>
                  <a:pt x="2631" y="25380"/>
                  <a:pt x="2876" y="25353"/>
                </a:cubicBezTo>
                <a:lnTo>
                  <a:pt x="2903" y="25624"/>
                </a:lnTo>
                <a:cubicBezTo>
                  <a:pt x="2805" y="25697"/>
                  <a:pt x="2795" y="25989"/>
                  <a:pt x="2657" y="25989"/>
                </a:cubicBezTo>
                <a:cubicBezTo>
                  <a:pt x="2641" y="25989"/>
                  <a:pt x="2624" y="25985"/>
                  <a:pt x="2604" y="25977"/>
                </a:cubicBezTo>
                <a:lnTo>
                  <a:pt x="2496" y="26302"/>
                </a:lnTo>
                <a:lnTo>
                  <a:pt x="2577" y="26330"/>
                </a:lnTo>
                <a:cubicBezTo>
                  <a:pt x="2477" y="26442"/>
                  <a:pt x="2429" y="26590"/>
                  <a:pt x="2377" y="26734"/>
                </a:cubicBezTo>
                <a:lnTo>
                  <a:pt x="2377" y="26734"/>
                </a:lnTo>
                <a:cubicBezTo>
                  <a:pt x="2289" y="26669"/>
                  <a:pt x="2270" y="26504"/>
                  <a:pt x="2333" y="26357"/>
                </a:cubicBezTo>
                <a:lnTo>
                  <a:pt x="2333" y="26357"/>
                </a:lnTo>
                <a:cubicBezTo>
                  <a:pt x="2038" y="26651"/>
                  <a:pt x="2008" y="27052"/>
                  <a:pt x="1877" y="27401"/>
                </a:cubicBezTo>
                <a:lnTo>
                  <a:pt x="1877" y="27401"/>
                </a:lnTo>
                <a:cubicBezTo>
                  <a:pt x="1951" y="27209"/>
                  <a:pt x="2123" y="26869"/>
                  <a:pt x="2359" y="26783"/>
                </a:cubicBezTo>
                <a:lnTo>
                  <a:pt x="2359" y="26783"/>
                </a:lnTo>
                <a:cubicBezTo>
                  <a:pt x="2302" y="26935"/>
                  <a:pt x="2234" y="27078"/>
                  <a:pt x="2089" y="27170"/>
                </a:cubicBezTo>
                <a:lnTo>
                  <a:pt x="2089" y="27116"/>
                </a:lnTo>
                <a:cubicBezTo>
                  <a:pt x="2062" y="27198"/>
                  <a:pt x="2035" y="27252"/>
                  <a:pt x="1953" y="27279"/>
                </a:cubicBezTo>
                <a:lnTo>
                  <a:pt x="2089" y="27279"/>
                </a:lnTo>
                <a:cubicBezTo>
                  <a:pt x="1980" y="27550"/>
                  <a:pt x="1818" y="27686"/>
                  <a:pt x="1845" y="27984"/>
                </a:cubicBezTo>
                <a:cubicBezTo>
                  <a:pt x="1825" y="28014"/>
                  <a:pt x="1798" y="28026"/>
                  <a:pt x="1770" y="28026"/>
                </a:cubicBezTo>
                <a:cubicBezTo>
                  <a:pt x="1722" y="28026"/>
                  <a:pt x="1672" y="27991"/>
                  <a:pt x="1655" y="27957"/>
                </a:cubicBezTo>
                <a:lnTo>
                  <a:pt x="1519" y="28228"/>
                </a:lnTo>
                <a:cubicBezTo>
                  <a:pt x="1540" y="28227"/>
                  <a:pt x="1558" y="28227"/>
                  <a:pt x="1575" y="28227"/>
                </a:cubicBezTo>
                <a:cubicBezTo>
                  <a:pt x="1976" y="28227"/>
                  <a:pt x="1284" y="28532"/>
                  <a:pt x="1492" y="28662"/>
                </a:cubicBezTo>
                <a:cubicBezTo>
                  <a:pt x="1628" y="28472"/>
                  <a:pt x="1791" y="28201"/>
                  <a:pt x="1926" y="28201"/>
                </a:cubicBezTo>
                <a:lnTo>
                  <a:pt x="1818" y="28147"/>
                </a:lnTo>
                <a:cubicBezTo>
                  <a:pt x="2062" y="27713"/>
                  <a:pt x="2306" y="26981"/>
                  <a:pt x="2713" y="26492"/>
                </a:cubicBezTo>
                <a:lnTo>
                  <a:pt x="2740" y="26492"/>
                </a:lnTo>
                <a:lnTo>
                  <a:pt x="2604" y="26872"/>
                </a:lnTo>
                <a:lnTo>
                  <a:pt x="2631" y="26872"/>
                </a:lnTo>
                <a:cubicBezTo>
                  <a:pt x="2713" y="26736"/>
                  <a:pt x="2740" y="26574"/>
                  <a:pt x="2876" y="26519"/>
                </a:cubicBezTo>
                <a:lnTo>
                  <a:pt x="2876" y="26519"/>
                </a:lnTo>
                <a:cubicBezTo>
                  <a:pt x="2984" y="26709"/>
                  <a:pt x="2577" y="27035"/>
                  <a:pt x="2848" y="27035"/>
                </a:cubicBezTo>
                <a:cubicBezTo>
                  <a:pt x="3011" y="26926"/>
                  <a:pt x="2903" y="26764"/>
                  <a:pt x="2876" y="26709"/>
                </a:cubicBezTo>
                <a:cubicBezTo>
                  <a:pt x="2897" y="26678"/>
                  <a:pt x="2922" y="26671"/>
                  <a:pt x="2951" y="26671"/>
                </a:cubicBezTo>
                <a:cubicBezTo>
                  <a:pt x="2975" y="26671"/>
                  <a:pt x="3001" y="26675"/>
                  <a:pt x="3030" y="26675"/>
                </a:cubicBezTo>
                <a:cubicBezTo>
                  <a:pt x="3058" y="26675"/>
                  <a:pt x="3087" y="26671"/>
                  <a:pt x="3120" y="26655"/>
                </a:cubicBezTo>
                <a:cubicBezTo>
                  <a:pt x="3391" y="25977"/>
                  <a:pt x="3852" y="25245"/>
                  <a:pt x="4123" y="24729"/>
                </a:cubicBezTo>
                <a:cubicBezTo>
                  <a:pt x="4141" y="24721"/>
                  <a:pt x="4156" y="24717"/>
                  <a:pt x="4171" y="24717"/>
                </a:cubicBezTo>
                <a:cubicBezTo>
                  <a:pt x="4247" y="24717"/>
                  <a:pt x="4282" y="24824"/>
                  <a:pt x="4259" y="24892"/>
                </a:cubicBezTo>
                <a:cubicBezTo>
                  <a:pt x="4069" y="25272"/>
                  <a:pt x="3879" y="25624"/>
                  <a:pt x="3716" y="25923"/>
                </a:cubicBezTo>
                <a:cubicBezTo>
                  <a:pt x="3798" y="25814"/>
                  <a:pt x="3852" y="25706"/>
                  <a:pt x="3988" y="25651"/>
                </a:cubicBezTo>
                <a:lnTo>
                  <a:pt x="3988" y="25651"/>
                </a:lnTo>
                <a:cubicBezTo>
                  <a:pt x="3992" y="25660"/>
                  <a:pt x="3995" y="25669"/>
                  <a:pt x="3997" y="25678"/>
                </a:cubicBezTo>
                <a:lnTo>
                  <a:pt x="3997" y="25678"/>
                </a:lnTo>
                <a:lnTo>
                  <a:pt x="4015" y="25624"/>
                </a:lnTo>
                <a:cubicBezTo>
                  <a:pt x="3997" y="25624"/>
                  <a:pt x="3979" y="25636"/>
                  <a:pt x="3961" y="25636"/>
                </a:cubicBezTo>
                <a:cubicBezTo>
                  <a:pt x="3951" y="25636"/>
                  <a:pt x="3942" y="25633"/>
                  <a:pt x="3933" y="25624"/>
                </a:cubicBezTo>
                <a:cubicBezTo>
                  <a:pt x="4639" y="23997"/>
                  <a:pt x="5859" y="22424"/>
                  <a:pt x="6700" y="20959"/>
                </a:cubicBezTo>
                <a:cubicBezTo>
                  <a:pt x="6719" y="20940"/>
                  <a:pt x="6765" y="20921"/>
                  <a:pt x="6801" y="20921"/>
                </a:cubicBezTo>
                <a:cubicBezTo>
                  <a:pt x="6815" y="20921"/>
                  <a:pt x="6828" y="20924"/>
                  <a:pt x="6836" y="20932"/>
                </a:cubicBezTo>
                <a:cubicBezTo>
                  <a:pt x="6863" y="20878"/>
                  <a:pt x="6863" y="20525"/>
                  <a:pt x="7080" y="20471"/>
                </a:cubicBezTo>
                <a:cubicBezTo>
                  <a:pt x="7188" y="20498"/>
                  <a:pt x="7080" y="20606"/>
                  <a:pt x="7134" y="20688"/>
                </a:cubicBezTo>
                <a:cubicBezTo>
                  <a:pt x="6727" y="21366"/>
                  <a:pt x="6266" y="22044"/>
                  <a:pt x="5832" y="22722"/>
                </a:cubicBezTo>
                <a:cubicBezTo>
                  <a:pt x="5371" y="23400"/>
                  <a:pt x="4937" y="24133"/>
                  <a:pt x="4611" y="24892"/>
                </a:cubicBezTo>
                <a:lnTo>
                  <a:pt x="4937" y="24621"/>
                </a:lnTo>
                <a:lnTo>
                  <a:pt x="4937" y="24621"/>
                </a:lnTo>
                <a:cubicBezTo>
                  <a:pt x="5045" y="24811"/>
                  <a:pt x="4666" y="25082"/>
                  <a:pt x="4910" y="25109"/>
                </a:cubicBezTo>
                <a:cubicBezTo>
                  <a:pt x="4801" y="25272"/>
                  <a:pt x="4747" y="25434"/>
                  <a:pt x="4611" y="25543"/>
                </a:cubicBezTo>
                <a:cubicBezTo>
                  <a:pt x="4611" y="25518"/>
                  <a:pt x="4565" y="25493"/>
                  <a:pt x="4601" y="25446"/>
                </a:cubicBezTo>
                <a:lnTo>
                  <a:pt x="4601" y="25446"/>
                </a:lnTo>
                <a:lnTo>
                  <a:pt x="4394" y="25679"/>
                </a:lnTo>
                <a:lnTo>
                  <a:pt x="4503" y="25570"/>
                </a:lnTo>
                <a:lnTo>
                  <a:pt x="4530" y="25679"/>
                </a:lnTo>
                <a:cubicBezTo>
                  <a:pt x="4476" y="25814"/>
                  <a:pt x="4422" y="25950"/>
                  <a:pt x="4340" y="26031"/>
                </a:cubicBezTo>
                <a:cubicBezTo>
                  <a:pt x="4259" y="26194"/>
                  <a:pt x="4394" y="26519"/>
                  <a:pt x="4123" y="26601"/>
                </a:cubicBezTo>
                <a:lnTo>
                  <a:pt x="3716" y="27333"/>
                </a:lnTo>
                <a:cubicBezTo>
                  <a:pt x="3797" y="27441"/>
                  <a:pt x="3798" y="27602"/>
                  <a:pt x="3586" y="27604"/>
                </a:cubicBezTo>
                <a:lnTo>
                  <a:pt x="3586" y="27604"/>
                </a:lnTo>
                <a:cubicBezTo>
                  <a:pt x="3566" y="27570"/>
                  <a:pt x="3559" y="27527"/>
                  <a:pt x="3581" y="27469"/>
                </a:cubicBezTo>
                <a:lnTo>
                  <a:pt x="3581" y="27469"/>
                </a:lnTo>
                <a:cubicBezTo>
                  <a:pt x="3506" y="27544"/>
                  <a:pt x="3453" y="27689"/>
                  <a:pt x="3382" y="27689"/>
                </a:cubicBezTo>
                <a:cubicBezTo>
                  <a:pt x="3376" y="27689"/>
                  <a:pt x="3370" y="27688"/>
                  <a:pt x="3364" y="27686"/>
                </a:cubicBezTo>
                <a:cubicBezTo>
                  <a:pt x="3364" y="27604"/>
                  <a:pt x="3310" y="27577"/>
                  <a:pt x="3364" y="27523"/>
                </a:cubicBezTo>
                <a:lnTo>
                  <a:pt x="3364" y="27523"/>
                </a:lnTo>
                <a:cubicBezTo>
                  <a:pt x="3310" y="27550"/>
                  <a:pt x="3282" y="27604"/>
                  <a:pt x="3228" y="27604"/>
                </a:cubicBezTo>
                <a:cubicBezTo>
                  <a:pt x="3174" y="27306"/>
                  <a:pt x="3391" y="26926"/>
                  <a:pt x="3554" y="26791"/>
                </a:cubicBezTo>
                <a:lnTo>
                  <a:pt x="3581" y="26872"/>
                </a:lnTo>
                <a:lnTo>
                  <a:pt x="3674" y="26733"/>
                </a:lnTo>
                <a:lnTo>
                  <a:pt x="3674" y="26733"/>
                </a:lnTo>
                <a:cubicBezTo>
                  <a:pt x="3663" y="26736"/>
                  <a:pt x="3649" y="26736"/>
                  <a:pt x="3635" y="26736"/>
                </a:cubicBezTo>
                <a:lnTo>
                  <a:pt x="3581" y="26628"/>
                </a:lnTo>
                <a:cubicBezTo>
                  <a:pt x="3716" y="26465"/>
                  <a:pt x="3798" y="26248"/>
                  <a:pt x="3906" y="26058"/>
                </a:cubicBezTo>
                <a:lnTo>
                  <a:pt x="3906" y="26058"/>
                </a:lnTo>
                <a:cubicBezTo>
                  <a:pt x="3554" y="26628"/>
                  <a:pt x="3228" y="27170"/>
                  <a:pt x="2876" y="27957"/>
                </a:cubicBezTo>
                <a:cubicBezTo>
                  <a:pt x="2894" y="27957"/>
                  <a:pt x="2960" y="27909"/>
                  <a:pt x="3002" y="27909"/>
                </a:cubicBezTo>
                <a:cubicBezTo>
                  <a:pt x="3023" y="27909"/>
                  <a:pt x="3038" y="27921"/>
                  <a:pt x="3038" y="27957"/>
                </a:cubicBezTo>
                <a:lnTo>
                  <a:pt x="3255" y="27713"/>
                </a:lnTo>
                <a:cubicBezTo>
                  <a:pt x="3276" y="27775"/>
                  <a:pt x="3325" y="27786"/>
                  <a:pt x="3383" y="27786"/>
                </a:cubicBezTo>
                <a:cubicBezTo>
                  <a:pt x="3413" y="27786"/>
                  <a:pt x="3445" y="27783"/>
                  <a:pt x="3478" y="27783"/>
                </a:cubicBezTo>
                <a:cubicBezTo>
                  <a:pt x="3499" y="27783"/>
                  <a:pt x="3520" y="27784"/>
                  <a:pt x="3541" y="27788"/>
                </a:cubicBezTo>
                <a:lnTo>
                  <a:pt x="3541" y="27788"/>
                </a:lnTo>
                <a:cubicBezTo>
                  <a:pt x="3470" y="27987"/>
                  <a:pt x="3348" y="28199"/>
                  <a:pt x="3554" y="28364"/>
                </a:cubicBezTo>
                <a:cubicBezTo>
                  <a:pt x="3744" y="27957"/>
                  <a:pt x="3961" y="27550"/>
                  <a:pt x="4205" y="27170"/>
                </a:cubicBezTo>
                <a:cubicBezTo>
                  <a:pt x="4422" y="26764"/>
                  <a:pt x="4639" y="26384"/>
                  <a:pt x="4883" y="25977"/>
                </a:cubicBezTo>
                <a:cubicBezTo>
                  <a:pt x="5317" y="25218"/>
                  <a:pt x="5778" y="24431"/>
                  <a:pt x="6266" y="23590"/>
                </a:cubicBezTo>
                <a:cubicBezTo>
                  <a:pt x="6346" y="23490"/>
                  <a:pt x="6456" y="23331"/>
                  <a:pt x="6573" y="23331"/>
                </a:cubicBezTo>
                <a:cubicBezTo>
                  <a:pt x="6615" y="23331"/>
                  <a:pt x="6657" y="23351"/>
                  <a:pt x="6700" y="23400"/>
                </a:cubicBezTo>
                <a:cubicBezTo>
                  <a:pt x="6673" y="23346"/>
                  <a:pt x="6700" y="23319"/>
                  <a:pt x="6727" y="23265"/>
                </a:cubicBezTo>
                <a:lnTo>
                  <a:pt x="6727" y="23265"/>
                </a:lnTo>
                <a:lnTo>
                  <a:pt x="6537" y="23319"/>
                </a:lnTo>
                <a:cubicBezTo>
                  <a:pt x="6510" y="23210"/>
                  <a:pt x="6592" y="23102"/>
                  <a:pt x="6673" y="22993"/>
                </a:cubicBezTo>
                <a:cubicBezTo>
                  <a:pt x="6863" y="22966"/>
                  <a:pt x="6998" y="22641"/>
                  <a:pt x="7242" y="22586"/>
                </a:cubicBezTo>
                <a:cubicBezTo>
                  <a:pt x="6971" y="22505"/>
                  <a:pt x="7324" y="22234"/>
                  <a:pt x="7324" y="22125"/>
                </a:cubicBezTo>
                <a:lnTo>
                  <a:pt x="7622" y="22180"/>
                </a:lnTo>
                <a:cubicBezTo>
                  <a:pt x="7622" y="22387"/>
                  <a:pt x="7597" y="22670"/>
                  <a:pt x="7357" y="22670"/>
                </a:cubicBezTo>
                <a:cubicBezTo>
                  <a:pt x="7347" y="22670"/>
                  <a:pt x="7335" y="22669"/>
                  <a:pt x="7324" y="22668"/>
                </a:cubicBezTo>
                <a:cubicBezTo>
                  <a:pt x="7270" y="22939"/>
                  <a:pt x="7134" y="23183"/>
                  <a:pt x="6917" y="23373"/>
                </a:cubicBezTo>
                <a:cubicBezTo>
                  <a:pt x="6646" y="23807"/>
                  <a:pt x="6429" y="24431"/>
                  <a:pt x="6022" y="24865"/>
                </a:cubicBezTo>
                <a:cubicBezTo>
                  <a:pt x="5696" y="25814"/>
                  <a:pt x="4801" y="26601"/>
                  <a:pt x="4747" y="27604"/>
                </a:cubicBezTo>
                <a:cubicBezTo>
                  <a:pt x="4693" y="27659"/>
                  <a:pt x="4639" y="27686"/>
                  <a:pt x="4611" y="27713"/>
                </a:cubicBezTo>
                <a:cubicBezTo>
                  <a:pt x="4639" y="27713"/>
                  <a:pt x="4666" y="27713"/>
                  <a:pt x="4666" y="27740"/>
                </a:cubicBezTo>
                <a:lnTo>
                  <a:pt x="5181" y="26926"/>
                </a:lnTo>
                <a:lnTo>
                  <a:pt x="5371" y="27035"/>
                </a:lnTo>
                <a:cubicBezTo>
                  <a:pt x="5290" y="26899"/>
                  <a:pt x="5235" y="26709"/>
                  <a:pt x="5344" y="26492"/>
                </a:cubicBezTo>
                <a:cubicBezTo>
                  <a:pt x="5425" y="26384"/>
                  <a:pt x="5642" y="26330"/>
                  <a:pt x="5561" y="26194"/>
                </a:cubicBezTo>
                <a:cubicBezTo>
                  <a:pt x="6022" y="25136"/>
                  <a:pt x="6673" y="24594"/>
                  <a:pt x="7107" y="23753"/>
                </a:cubicBezTo>
                <a:cubicBezTo>
                  <a:pt x="7134" y="23373"/>
                  <a:pt x="7676" y="23265"/>
                  <a:pt x="7595" y="22858"/>
                </a:cubicBezTo>
                <a:cubicBezTo>
                  <a:pt x="7620" y="22833"/>
                  <a:pt x="7647" y="22823"/>
                  <a:pt x="7674" y="22823"/>
                </a:cubicBezTo>
                <a:cubicBezTo>
                  <a:pt x="7735" y="22823"/>
                  <a:pt x="7793" y="22874"/>
                  <a:pt x="7812" y="22912"/>
                </a:cubicBezTo>
                <a:lnTo>
                  <a:pt x="7622" y="23265"/>
                </a:lnTo>
                <a:cubicBezTo>
                  <a:pt x="7644" y="23265"/>
                  <a:pt x="7700" y="23230"/>
                  <a:pt x="7736" y="23230"/>
                </a:cubicBezTo>
                <a:cubicBezTo>
                  <a:pt x="7745" y="23230"/>
                  <a:pt x="7752" y="23232"/>
                  <a:pt x="7758" y="23237"/>
                </a:cubicBezTo>
                <a:cubicBezTo>
                  <a:pt x="7812" y="23319"/>
                  <a:pt x="7731" y="23373"/>
                  <a:pt x="7731" y="23400"/>
                </a:cubicBezTo>
                <a:cubicBezTo>
                  <a:pt x="7378" y="23888"/>
                  <a:pt x="7107" y="24431"/>
                  <a:pt x="6781" y="24865"/>
                </a:cubicBezTo>
                <a:cubicBezTo>
                  <a:pt x="6836" y="25272"/>
                  <a:pt x="6375" y="25272"/>
                  <a:pt x="6456" y="25543"/>
                </a:cubicBezTo>
                <a:cubicBezTo>
                  <a:pt x="6833" y="25233"/>
                  <a:pt x="6992" y="24777"/>
                  <a:pt x="7215" y="24399"/>
                </a:cubicBezTo>
                <a:lnTo>
                  <a:pt x="7215" y="24399"/>
                </a:lnTo>
                <a:cubicBezTo>
                  <a:pt x="7215" y="24401"/>
                  <a:pt x="7215" y="24402"/>
                  <a:pt x="7215" y="24404"/>
                </a:cubicBezTo>
                <a:lnTo>
                  <a:pt x="7221" y="24390"/>
                </a:lnTo>
                <a:lnTo>
                  <a:pt x="7221" y="24390"/>
                </a:lnTo>
                <a:cubicBezTo>
                  <a:pt x="7270" y="24309"/>
                  <a:pt x="7321" y="24231"/>
                  <a:pt x="7378" y="24160"/>
                </a:cubicBezTo>
                <a:cubicBezTo>
                  <a:pt x="7676" y="23943"/>
                  <a:pt x="7595" y="23454"/>
                  <a:pt x="8002" y="23454"/>
                </a:cubicBezTo>
                <a:cubicBezTo>
                  <a:pt x="7928" y="23356"/>
                  <a:pt x="8101" y="23122"/>
                  <a:pt x="7928" y="23122"/>
                </a:cubicBezTo>
                <a:cubicBezTo>
                  <a:pt x="7911" y="23122"/>
                  <a:pt x="7891" y="23124"/>
                  <a:pt x="7866" y="23129"/>
                </a:cubicBezTo>
                <a:cubicBezTo>
                  <a:pt x="7812" y="22803"/>
                  <a:pt x="8219" y="23048"/>
                  <a:pt x="8355" y="22722"/>
                </a:cubicBezTo>
                <a:lnTo>
                  <a:pt x="8355" y="22722"/>
                </a:lnTo>
                <a:cubicBezTo>
                  <a:pt x="8409" y="22776"/>
                  <a:pt x="8355" y="22803"/>
                  <a:pt x="8327" y="22858"/>
                </a:cubicBezTo>
                <a:cubicBezTo>
                  <a:pt x="8626" y="22668"/>
                  <a:pt x="8897" y="22315"/>
                  <a:pt x="9114" y="21990"/>
                </a:cubicBezTo>
                <a:cubicBezTo>
                  <a:pt x="9358" y="21637"/>
                  <a:pt x="9548" y="21285"/>
                  <a:pt x="9765" y="20959"/>
                </a:cubicBezTo>
                <a:cubicBezTo>
                  <a:pt x="9726" y="20925"/>
                  <a:pt x="9694" y="20911"/>
                  <a:pt x="9667" y="20911"/>
                </a:cubicBezTo>
                <a:cubicBezTo>
                  <a:pt x="9553" y="20911"/>
                  <a:pt x="9521" y="21154"/>
                  <a:pt x="9410" y="21154"/>
                </a:cubicBezTo>
                <a:cubicBezTo>
                  <a:pt x="9381" y="21154"/>
                  <a:pt x="9347" y="21138"/>
                  <a:pt x="9304" y="21095"/>
                </a:cubicBezTo>
                <a:cubicBezTo>
                  <a:pt x="9440" y="20878"/>
                  <a:pt x="9548" y="20634"/>
                  <a:pt x="9792" y="20525"/>
                </a:cubicBezTo>
                <a:lnTo>
                  <a:pt x="9792" y="20525"/>
                </a:lnTo>
                <a:cubicBezTo>
                  <a:pt x="9792" y="20661"/>
                  <a:pt x="9684" y="20742"/>
                  <a:pt x="9629" y="20823"/>
                </a:cubicBezTo>
                <a:lnTo>
                  <a:pt x="9765" y="20905"/>
                </a:lnTo>
                <a:cubicBezTo>
                  <a:pt x="9819" y="20742"/>
                  <a:pt x="10063" y="20742"/>
                  <a:pt x="10118" y="20471"/>
                </a:cubicBezTo>
                <a:cubicBezTo>
                  <a:pt x="10470" y="20417"/>
                  <a:pt x="10606" y="20118"/>
                  <a:pt x="10714" y="19847"/>
                </a:cubicBezTo>
                <a:cubicBezTo>
                  <a:pt x="10850" y="19576"/>
                  <a:pt x="10931" y="19332"/>
                  <a:pt x="11311" y="19332"/>
                </a:cubicBezTo>
                <a:cubicBezTo>
                  <a:pt x="11284" y="19684"/>
                  <a:pt x="10904" y="19874"/>
                  <a:pt x="10714" y="20145"/>
                </a:cubicBezTo>
                <a:cubicBezTo>
                  <a:pt x="10660" y="20471"/>
                  <a:pt x="10172" y="20661"/>
                  <a:pt x="10199" y="21068"/>
                </a:cubicBezTo>
                <a:lnTo>
                  <a:pt x="10579" y="20796"/>
                </a:lnTo>
                <a:cubicBezTo>
                  <a:pt x="10621" y="20806"/>
                  <a:pt x="10660" y="20810"/>
                  <a:pt x="10697" y="20810"/>
                </a:cubicBezTo>
                <a:cubicBezTo>
                  <a:pt x="11205" y="20810"/>
                  <a:pt x="11234" y="19988"/>
                  <a:pt x="11664" y="19684"/>
                </a:cubicBezTo>
                <a:lnTo>
                  <a:pt x="11609" y="19684"/>
                </a:lnTo>
                <a:cubicBezTo>
                  <a:pt x="11555" y="19684"/>
                  <a:pt x="11582" y="19603"/>
                  <a:pt x="11555" y="19549"/>
                </a:cubicBezTo>
                <a:cubicBezTo>
                  <a:pt x="11582" y="19467"/>
                  <a:pt x="11664" y="19522"/>
                  <a:pt x="11691" y="19467"/>
                </a:cubicBezTo>
                <a:cubicBezTo>
                  <a:pt x="11745" y="19467"/>
                  <a:pt x="11718" y="19576"/>
                  <a:pt x="11745" y="19603"/>
                </a:cubicBezTo>
                <a:lnTo>
                  <a:pt x="12125" y="19386"/>
                </a:lnTo>
                <a:cubicBezTo>
                  <a:pt x="12260" y="19033"/>
                  <a:pt x="12640" y="19115"/>
                  <a:pt x="12477" y="18762"/>
                </a:cubicBezTo>
                <a:lnTo>
                  <a:pt x="12776" y="18762"/>
                </a:lnTo>
                <a:cubicBezTo>
                  <a:pt x="12233" y="19467"/>
                  <a:pt x="11447" y="20227"/>
                  <a:pt x="11067" y="21040"/>
                </a:cubicBezTo>
                <a:cubicBezTo>
                  <a:pt x="11447" y="20823"/>
                  <a:pt x="11664" y="20254"/>
                  <a:pt x="12098" y="20010"/>
                </a:cubicBezTo>
                <a:cubicBezTo>
                  <a:pt x="12477" y="19684"/>
                  <a:pt x="12830" y="19305"/>
                  <a:pt x="13101" y="18925"/>
                </a:cubicBezTo>
                <a:cubicBezTo>
                  <a:pt x="13210" y="18871"/>
                  <a:pt x="13345" y="18735"/>
                  <a:pt x="13454" y="18599"/>
                </a:cubicBezTo>
                <a:cubicBezTo>
                  <a:pt x="14919" y="19413"/>
                  <a:pt x="16220" y="20471"/>
                  <a:pt x="17685" y="21095"/>
                </a:cubicBezTo>
                <a:cubicBezTo>
                  <a:pt x="19584" y="22370"/>
                  <a:pt x="21645" y="23454"/>
                  <a:pt x="23815" y="24322"/>
                </a:cubicBezTo>
                <a:lnTo>
                  <a:pt x="23598" y="23943"/>
                </a:lnTo>
                <a:cubicBezTo>
                  <a:pt x="23625" y="23943"/>
                  <a:pt x="23652" y="23943"/>
                  <a:pt x="23652" y="23916"/>
                </a:cubicBezTo>
                <a:lnTo>
                  <a:pt x="23273" y="23780"/>
                </a:lnTo>
                <a:lnTo>
                  <a:pt x="23273" y="23780"/>
                </a:lnTo>
                <a:lnTo>
                  <a:pt x="23327" y="23916"/>
                </a:lnTo>
                <a:lnTo>
                  <a:pt x="23110" y="23916"/>
                </a:lnTo>
                <a:cubicBezTo>
                  <a:pt x="22513" y="23644"/>
                  <a:pt x="21917" y="23400"/>
                  <a:pt x="21455" y="22966"/>
                </a:cubicBezTo>
                <a:lnTo>
                  <a:pt x="21564" y="22939"/>
                </a:lnTo>
                <a:lnTo>
                  <a:pt x="21076" y="22586"/>
                </a:lnTo>
                <a:lnTo>
                  <a:pt x="21076" y="22586"/>
                </a:lnTo>
                <a:cubicBezTo>
                  <a:pt x="21564" y="22668"/>
                  <a:pt x="21998" y="22966"/>
                  <a:pt x="22459" y="23129"/>
                </a:cubicBezTo>
                <a:cubicBezTo>
                  <a:pt x="22378" y="22858"/>
                  <a:pt x="22052" y="22912"/>
                  <a:pt x="21889" y="22722"/>
                </a:cubicBezTo>
                <a:cubicBezTo>
                  <a:pt x="21700" y="22451"/>
                  <a:pt x="21211" y="22641"/>
                  <a:pt x="21184" y="22261"/>
                </a:cubicBezTo>
                <a:lnTo>
                  <a:pt x="21347" y="22261"/>
                </a:lnTo>
                <a:lnTo>
                  <a:pt x="21320" y="22234"/>
                </a:lnTo>
                <a:lnTo>
                  <a:pt x="22540" y="22776"/>
                </a:lnTo>
                <a:cubicBezTo>
                  <a:pt x="22839" y="22912"/>
                  <a:pt x="23137" y="23048"/>
                  <a:pt x="23354" y="23129"/>
                </a:cubicBezTo>
                <a:cubicBezTo>
                  <a:pt x="23598" y="23237"/>
                  <a:pt x="23734" y="23319"/>
                  <a:pt x="23734" y="23319"/>
                </a:cubicBezTo>
                <a:cubicBezTo>
                  <a:pt x="23752" y="23319"/>
                  <a:pt x="23830" y="23259"/>
                  <a:pt x="23880" y="23259"/>
                </a:cubicBezTo>
                <a:cubicBezTo>
                  <a:pt x="23906" y="23259"/>
                  <a:pt x="23924" y="23274"/>
                  <a:pt x="23924" y="23319"/>
                </a:cubicBezTo>
                <a:cubicBezTo>
                  <a:pt x="23897" y="23346"/>
                  <a:pt x="23869" y="23319"/>
                  <a:pt x="23869" y="23373"/>
                </a:cubicBezTo>
                <a:lnTo>
                  <a:pt x="24032" y="23346"/>
                </a:lnTo>
                <a:lnTo>
                  <a:pt x="24059" y="23400"/>
                </a:lnTo>
                <a:lnTo>
                  <a:pt x="24032" y="23454"/>
                </a:lnTo>
                <a:lnTo>
                  <a:pt x="24141" y="23482"/>
                </a:lnTo>
                <a:lnTo>
                  <a:pt x="24086" y="23373"/>
                </a:lnTo>
                <a:cubicBezTo>
                  <a:pt x="24116" y="23349"/>
                  <a:pt x="24144" y="23340"/>
                  <a:pt x="24172" y="23340"/>
                </a:cubicBezTo>
                <a:cubicBezTo>
                  <a:pt x="24271" y="23340"/>
                  <a:pt x="24360" y="23460"/>
                  <a:pt x="24466" y="23482"/>
                </a:cubicBezTo>
                <a:lnTo>
                  <a:pt x="23463" y="22858"/>
                </a:lnTo>
                <a:lnTo>
                  <a:pt x="23463" y="22858"/>
                </a:lnTo>
                <a:cubicBezTo>
                  <a:pt x="24086" y="22966"/>
                  <a:pt x="24737" y="23536"/>
                  <a:pt x="25415" y="23726"/>
                </a:cubicBezTo>
                <a:lnTo>
                  <a:pt x="25361" y="23590"/>
                </a:lnTo>
                <a:cubicBezTo>
                  <a:pt x="25311" y="23507"/>
                  <a:pt x="25292" y="23475"/>
                  <a:pt x="25253" y="23475"/>
                </a:cubicBezTo>
                <a:cubicBezTo>
                  <a:pt x="25229" y="23475"/>
                  <a:pt x="25197" y="23488"/>
                  <a:pt x="25144" y="23509"/>
                </a:cubicBezTo>
                <a:cubicBezTo>
                  <a:pt x="25036" y="23346"/>
                  <a:pt x="24710" y="23373"/>
                  <a:pt x="24710" y="23129"/>
                </a:cubicBezTo>
                <a:lnTo>
                  <a:pt x="24954" y="23075"/>
                </a:lnTo>
                <a:cubicBezTo>
                  <a:pt x="25036" y="23183"/>
                  <a:pt x="25307" y="23129"/>
                  <a:pt x="25280" y="23346"/>
                </a:cubicBezTo>
                <a:lnTo>
                  <a:pt x="25551" y="23454"/>
                </a:lnTo>
                <a:lnTo>
                  <a:pt x="25578" y="23373"/>
                </a:lnTo>
                <a:cubicBezTo>
                  <a:pt x="25795" y="23536"/>
                  <a:pt x="26175" y="23509"/>
                  <a:pt x="26338" y="23807"/>
                </a:cubicBezTo>
                <a:lnTo>
                  <a:pt x="26256" y="23807"/>
                </a:lnTo>
                <a:cubicBezTo>
                  <a:pt x="26338" y="23861"/>
                  <a:pt x="26365" y="23888"/>
                  <a:pt x="26446" y="23916"/>
                </a:cubicBezTo>
                <a:lnTo>
                  <a:pt x="26473" y="23807"/>
                </a:lnTo>
                <a:cubicBezTo>
                  <a:pt x="26699" y="23907"/>
                  <a:pt x="26786" y="24054"/>
                  <a:pt x="27012" y="24054"/>
                </a:cubicBezTo>
                <a:cubicBezTo>
                  <a:pt x="27030" y="24054"/>
                  <a:pt x="27050" y="24053"/>
                  <a:pt x="27070" y="24051"/>
                </a:cubicBezTo>
                <a:lnTo>
                  <a:pt x="27070" y="24051"/>
                </a:lnTo>
                <a:cubicBezTo>
                  <a:pt x="27124" y="24133"/>
                  <a:pt x="27070" y="24214"/>
                  <a:pt x="27016" y="24214"/>
                </a:cubicBezTo>
                <a:lnTo>
                  <a:pt x="27260" y="24350"/>
                </a:lnTo>
                <a:cubicBezTo>
                  <a:pt x="27267" y="24224"/>
                  <a:pt x="27288" y="24179"/>
                  <a:pt x="27318" y="24179"/>
                </a:cubicBezTo>
                <a:cubicBezTo>
                  <a:pt x="27393" y="24179"/>
                  <a:pt x="27523" y="24455"/>
                  <a:pt x="27621" y="24455"/>
                </a:cubicBezTo>
                <a:cubicBezTo>
                  <a:pt x="27638" y="24455"/>
                  <a:pt x="27653" y="24448"/>
                  <a:pt x="27667" y="24431"/>
                </a:cubicBezTo>
                <a:cubicBezTo>
                  <a:pt x="27640" y="24268"/>
                  <a:pt x="27423" y="24078"/>
                  <a:pt x="27423" y="23943"/>
                </a:cubicBezTo>
                <a:lnTo>
                  <a:pt x="27368" y="24051"/>
                </a:lnTo>
                <a:cubicBezTo>
                  <a:pt x="26962" y="23807"/>
                  <a:pt x="26311" y="23590"/>
                  <a:pt x="25904" y="23237"/>
                </a:cubicBezTo>
                <a:lnTo>
                  <a:pt x="25904" y="23210"/>
                </a:lnTo>
                <a:lnTo>
                  <a:pt x="26229" y="23319"/>
                </a:lnTo>
                <a:lnTo>
                  <a:pt x="26229" y="23265"/>
                </a:lnTo>
                <a:cubicBezTo>
                  <a:pt x="26148" y="23210"/>
                  <a:pt x="25931" y="23210"/>
                  <a:pt x="25958" y="23048"/>
                </a:cubicBezTo>
                <a:cubicBezTo>
                  <a:pt x="25983" y="23033"/>
                  <a:pt x="26009" y="23028"/>
                  <a:pt x="26036" y="23028"/>
                </a:cubicBezTo>
                <a:cubicBezTo>
                  <a:pt x="26158" y="23028"/>
                  <a:pt x="26294" y="23147"/>
                  <a:pt x="26376" y="23147"/>
                </a:cubicBezTo>
                <a:cubicBezTo>
                  <a:pt x="26413" y="23147"/>
                  <a:pt x="26439" y="23122"/>
                  <a:pt x="26446" y="23048"/>
                </a:cubicBezTo>
                <a:cubicBezTo>
                  <a:pt x="26410" y="22963"/>
                  <a:pt x="26358" y="22938"/>
                  <a:pt x="26302" y="22938"/>
                </a:cubicBezTo>
                <a:cubicBezTo>
                  <a:pt x="26231" y="22938"/>
                  <a:pt x="26154" y="22978"/>
                  <a:pt x="26094" y="22993"/>
                </a:cubicBezTo>
                <a:cubicBezTo>
                  <a:pt x="26039" y="22939"/>
                  <a:pt x="26094" y="22858"/>
                  <a:pt x="26066" y="22776"/>
                </a:cubicBezTo>
                <a:cubicBezTo>
                  <a:pt x="25443" y="22532"/>
                  <a:pt x="24765" y="22098"/>
                  <a:pt x="24331" y="21881"/>
                </a:cubicBezTo>
                <a:cubicBezTo>
                  <a:pt x="24286" y="21791"/>
                  <a:pt x="24371" y="21739"/>
                  <a:pt x="24448" y="21739"/>
                </a:cubicBezTo>
                <a:cubicBezTo>
                  <a:pt x="24464" y="21739"/>
                  <a:pt x="24479" y="21741"/>
                  <a:pt x="24493" y="21746"/>
                </a:cubicBezTo>
                <a:cubicBezTo>
                  <a:pt x="24811" y="21892"/>
                  <a:pt x="25085" y="22017"/>
                  <a:pt x="25334" y="22159"/>
                </a:cubicBezTo>
                <a:lnTo>
                  <a:pt x="25334" y="22159"/>
                </a:lnTo>
                <a:cubicBezTo>
                  <a:pt x="25279" y="22121"/>
                  <a:pt x="25237" y="22075"/>
                  <a:pt x="25185" y="22008"/>
                </a:cubicBezTo>
                <a:lnTo>
                  <a:pt x="25185" y="22008"/>
                </a:lnTo>
                <a:cubicBezTo>
                  <a:pt x="25182" y="22011"/>
                  <a:pt x="25177" y="22014"/>
                  <a:pt x="25171" y="22017"/>
                </a:cubicBezTo>
                <a:cubicBezTo>
                  <a:pt x="23734" y="21420"/>
                  <a:pt x="22296" y="20417"/>
                  <a:pt x="20913" y="19738"/>
                </a:cubicBezTo>
                <a:cubicBezTo>
                  <a:pt x="20913" y="19711"/>
                  <a:pt x="20832" y="19657"/>
                  <a:pt x="20886" y="19603"/>
                </a:cubicBezTo>
                <a:cubicBezTo>
                  <a:pt x="20865" y="19596"/>
                  <a:pt x="20832" y="19596"/>
                  <a:pt x="20791" y="19596"/>
                </a:cubicBezTo>
                <a:lnTo>
                  <a:pt x="20791" y="19596"/>
                </a:lnTo>
                <a:cubicBezTo>
                  <a:pt x="20669" y="19596"/>
                  <a:pt x="20486" y="19596"/>
                  <a:pt x="20425" y="19413"/>
                </a:cubicBezTo>
                <a:cubicBezTo>
                  <a:pt x="20446" y="19370"/>
                  <a:pt x="20472" y="19361"/>
                  <a:pt x="20501" y="19361"/>
                </a:cubicBezTo>
                <a:cubicBezTo>
                  <a:pt x="20520" y="19361"/>
                  <a:pt x="20540" y="19365"/>
                  <a:pt x="20561" y="19365"/>
                </a:cubicBezTo>
                <a:cubicBezTo>
                  <a:pt x="20587" y="19365"/>
                  <a:pt x="20615" y="19359"/>
                  <a:pt x="20642" y="19332"/>
                </a:cubicBezTo>
                <a:cubicBezTo>
                  <a:pt x="21917" y="19955"/>
                  <a:pt x="23083" y="20878"/>
                  <a:pt x="24493" y="21366"/>
                </a:cubicBezTo>
                <a:lnTo>
                  <a:pt x="24222" y="21068"/>
                </a:lnTo>
                <a:cubicBezTo>
                  <a:pt x="24244" y="21046"/>
                  <a:pt x="24269" y="21037"/>
                  <a:pt x="24296" y="21037"/>
                </a:cubicBezTo>
                <a:cubicBezTo>
                  <a:pt x="24395" y="21037"/>
                  <a:pt x="24522" y="21152"/>
                  <a:pt x="24605" y="21152"/>
                </a:cubicBezTo>
                <a:cubicBezTo>
                  <a:pt x="24641" y="21152"/>
                  <a:pt x="24669" y="21130"/>
                  <a:pt x="24683" y="21068"/>
                </a:cubicBezTo>
                <a:cubicBezTo>
                  <a:pt x="24819" y="21149"/>
                  <a:pt x="24982" y="21203"/>
                  <a:pt x="25090" y="21339"/>
                </a:cubicBezTo>
                <a:cubicBezTo>
                  <a:pt x="25054" y="21339"/>
                  <a:pt x="25030" y="21351"/>
                  <a:pt x="25010" y="21351"/>
                </a:cubicBezTo>
                <a:cubicBezTo>
                  <a:pt x="25005" y="21351"/>
                  <a:pt x="25001" y="21350"/>
                  <a:pt x="24996" y="21349"/>
                </a:cubicBezTo>
                <a:lnTo>
                  <a:pt x="24996" y="21349"/>
                </a:lnTo>
                <a:lnTo>
                  <a:pt x="25226" y="21502"/>
                </a:lnTo>
                <a:lnTo>
                  <a:pt x="25144" y="21420"/>
                </a:lnTo>
                <a:lnTo>
                  <a:pt x="25253" y="21366"/>
                </a:lnTo>
                <a:cubicBezTo>
                  <a:pt x="25361" y="21447"/>
                  <a:pt x="25497" y="21447"/>
                  <a:pt x="25551" y="21556"/>
                </a:cubicBezTo>
                <a:cubicBezTo>
                  <a:pt x="25578" y="21565"/>
                  <a:pt x="25610" y="21568"/>
                  <a:pt x="25644" y="21568"/>
                </a:cubicBezTo>
                <a:cubicBezTo>
                  <a:pt x="25712" y="21568"/>
                  <a:pt x="25791" y="21556"/>
                  <a:pt x="25863" y="21556"/>
                </a:cubicBezTo>
                <a:cubicBezTo>
                  <a:pt x="25972" y="21556"/>
                  <a:pt x="26066" y="21583"/>
                  <a:pt x="26094" y="21719"/>
                </a:cubicBezTo>
                <a:lnTo>
                  <a:pt x="26772" y="22125"/>
                </a:lnTo>
                <a:cubicBezTo>
                  <a:pt x="26815" y="22093"/>
                  <a:pt x="26862" y="22074"/>
                  <a:pt x="26903" y="22074"/>
                </a:cubicBezTo>
                <a:cubicBezTo>
                  <a:pt x="26966" y="22074"/>
                  <a:pt x="27016" y="22119"/>
                  <a:pt x="27016" y="22234"/>
                </a:cubicBezTo>
                <a:cubicBezTo>
                  <a:pt x="27189" y="22234"/>
                  <a:pt x="27349" y="22384"/>
                  <a:pt x="27504" y="22384"/>
                </a:cubicBezTo>
                <a:cubicBezTo>
                  <a:pt x="27568" y="22384"/>
                  <a:pt x="27631" y="22359"/>
                  <a:pt x="27694" y="22288"/>
                </a:cubicBezTo>
                <a:cubicBezTo>
                  <a:pt x="26202" y="21474"/>
                  <a:pt x="24846" y="20634"/>
                  <a:pt x="23273" y="19874"/>
                </a:cubicBezTo>
                <a:cubicBezTo>
                  <a:pt x="23191" y="19809"/>
                  <a:pt x="23079" y="19743"/>
                  <a:pt x="23045" y="19659"/>
                </a:cubicBezTo>
                <a:lnTo>
                  <a:pt x="23045" y="19659"/>
                </a:lnTo>
                <a:cubicBezTo>
                  <a:pt x="23037" y="19661"/>
                  <a:pt x="23028" y="19661"/>
                  <a:pt x="23020" y="19661"/>
                </a:cubicBezTo>
                <a:cubicBezTo>
                  <a:pt x="22923" y="19661"/>
                  <a:pt x="22827" y="19573"/>
                  <a:pt x="22730" y="19549"/>
                </a:cubicBezTo>
                <a:cubicBezTo>
                  <a:pt x="22703" y="19332"/>
                  <a:pt x="22405" y="19277"/>
                  <a:pt x="22378" y="19033"/>
                </a:cubicBezTo>
                <a:cubicBezTo>
                  <a:pt x="22344" y="19118"/>
                  <a:pt x="22297" y="19147"/>
                  <a:pt x="22244" y="19147"/>
                </a:cubicBezTo>
                <a:cubicBezTo>
                  <a:pt x="22130" y="19147"/>
                  <a:pt x="21991" y="19006"/>
                  <a:pt x="21917" y="19006"/>
                </a:cubicBezTo>
                <a:lnTo>
                  <a:pt x="21998" y="18708"/>
                </a:lnTo>
                <a:cubicBezTo>
                  <a:pt x="22044" y="18708"/>
                  <a:pt x="22102" y="18703"/>
                  <a:pt x="22160" y="18703"/>
                </a:cubicBezTo>
                <a:cubicBezTo>
                  <a:pt x="22307" y="18703"/>
                  <a:pt x="22459" y="18731"/>
                  <a:pt x="22459" y="18925"/>
                </a:cubicBezTo>
                <a:cubicBezTo>
                  <a:pt x="22730" y="18925"/>
                  <a:pt x="22947" y="19033"/>
                  <a:pt x="23110" y="19277"/>
                </a:cubicBezTo>
                <a:cubicBezTo>
                  <a:pt x="23517" y="19494"/>
                  <a:pt x="24086" y="19657"/>
                  <a:pt x="24493" y="19983"/>
                </a:cubicBezTo>
                <a:cubicBezTo>
                  <a:pt x="25409" y="20252"/>
                  <a:pt x="26084" y="21057"/>
                  <a:pt x="27024" y="21094"/>
                </a:cubicBezTo>
                <a:lnTo>
                  <a:pt x="27024" y="21094"/>
                </a:lnTo>
                <a:lnTo>
                  <a:pt x="26392" y="20688"/>
                </a:lnTo>
                <a:lnTo>
                  <a:pt x="26500" y="20498"/>
                </a:lnTo>
                <a:lnTo>
                  <a:pt x="26500" y="20498"/>
                </a:lnTo>
                <a:cubicBezTo>
                  <a:pt x="26418" y="20564"/>
                  <a:pt x="26326" y="20600"/>
                  <a:pt x="26218" y="20600"/>
                </a:cubicBezTo>
                <a:cubicBezTo>
                  <a:pt x="26148" y="20600"/>
                  <a:pt x="26071" y="20584"/>
                  <a:pt x="25985" y="20552"/>
                </a:cubicBezTo>
                <a:cubicBezTo>
                  <a:pt x="25915" y="20529"/>
                  <a:pt x="25845" y="20346"/>
                  <a:pt x="25741" y="20346"/>
                </a:cubicBezTo>
                <a:cubicBezTo>
                  <a:pt x="25724" y="20346"/>
                  <a:pt x="25706" y="20351"/>
                  <a:pt x="25687" y="20362"/>
                </a:cubicBezTo>
                <a:cubicBezTo>
                  <a:pt x="24710" y="19955"/>
                  <a:pt x="24195" y="19386"/>
                  <a:pt x="23408" y="19006"/>
                </a:cubicBezTo>
                <a:cubicBezTo>
                  <a:pt x="23400" y="19007"/>
                  <a:pt x="23393" y="19007"/>
                  <a:pt x="23385" y="19007"/>
                </a:cubicBezTo>
                <a:cubicBezTo>
                  <a:pt x="23112" y="19007"/>
                  <a:pt x="22993" y="18605"/>
                  <a:pt x="22712" y="18605"/>
                </a:cubicBezTo>
                <a:cubicBezTo>
                  <a:pt x="22676" y="18605"/>
                  <a:pt x="22637" y="18611"/>
                  <a:pt x="22595" y="18626"/>
                </a:cubicBezTo>
                <a:cubicBezTo>
                  <a:pt x="22513" y="18545"/>
                  <a:pt x="22595" y="18409"/>
                  <a:pt x="22595" y="18382"/>
                </a:cubicBezTo>
                <a:lnTo>
                  <a:pt x="22947" y="18545"/>
                </a:lnTo>
                <a:cubicBezTo>
                  <a:pt x="22947" y="18518"/>
                  <a:pt x="22866" y="18464"/>
                  <a:pt x="22920" y="18409"/>
                </a:cubicBezTo>
                <a:cubicBezTo>
                  <a:pt x="22936" y="18394"/>
                  <a:pt x="22950" y="18387"/>
                  <a:pt x="22963" y="18387"/>
                </a:cubicBezTo>
                <a:cubicBezTo>
                  <a:pt x="22995" y="18387"/>
                  <a:pt x="23025" y="18425"/>
                  <a:pt x="23083" y="18464"/>
                </a:cubicBezTo>
                <a:cubicBezTo>
                  <a:pt x="23517" y="18735"/>
                  <a:pt x="24032" y="18925"/>
                  <a:pt x="24439" y="19250"/>
                </a:cubicBezTo>
                <a:cubicBezTo>
                  <a:pt x="24479" y="19239"/>
                  <a:pt x="24515" y="19234"/>
                  <a:pt x="24548" y="19234"/>
                </a:cubicBezTo>
                <a:cubicBezTo>
                  <a:pt x="24797" y="19234"/>
                  <a:pt x="24841" y="19531"/>
                  <a:pt x="25028" y="19531"/>
                </a:cubicBezTo>
                <a:cubicBezTo>
                  <a:pt x="25047" y="19531"/>
                  <a:pt x="25068" y="19528"/>
                  <a:pt x="25090" y="19522"/>
                </a:cubicBezTo>
                <a:cubicBezTo>
                  <a:pt x="24710" y="19115"/>
                  <a:pt x="24141" y="19033"/>
                  <a:pt x="23761" y="18735"/>
                </a:cubicBezTo>
                <a:cubicBezTo>
                  <a:pt x="23544" y="18464"/>
                  <a:pt x="23083" y="18626"/>
                  <a:pt x="23083" y="18220"/>
                </a:cubicBezTo>
                <a:cubicBezTo>
                  <a:pt x="23060" y="18237"/>
                  <a:pt x="23032" y="18242"/>
                  <a:pt x="23001" y="18242"/>
                </a:cubicBezTo>
                <a:cubicBezTo>
                  <a:pt x="22954" y="18242"/>
                  <a:pt x="22904" y="18229"/>
                  <a:pt x="22864" y="18229"/>
                </a:cubicBezTo>
                <a:cubicBezTo>
                  <a:pt x="22807" y="18229"/>
                  <a:pt x="22773" y="18255"/>
                  <a:pt x="22812" y="18382"/>
                </a:cubicBezTo>
                <a:cubicBezTo>
                  <a:pt x="22786" y="18389"/>
                  <a:pt x="22764" y="18392"/>
                  <a:pt x="22745" y="18392"/>
                </a:cubicBezTo>
                <a:cubicBezTo>
                  <a:pt x="22542" y="18392"/>
                  <a:pt x="22678" y="18023"/>
                  <a:pt x="22405" y="17948"/>
                </a:cubicBezTo>
                <a:cubicBezTo>
                  <a:pt x="22414" y="17939"/>
                  <a:pt x="22423" y="17936"/>
                  <a:pt x="22433" y="17936"/>
                </a:cubicBezTo>
                <a:cubicBezTo>
                  <a:pt x="22453" y="17936"/>
                  <a:pt x="22477" y="17948"/>
                  <a:pt x="22513" y="17948"/>
                </a:cubicBezTo>
                <a:cubicBezTo>
                  <a:pt x="22106" y="17379"/>
                  <a:pt x="21320" y="17107"/>
                  <a:pt x="20750" y="16809"/>
                </a:cubicBezTo>
                <a:lnTo>
                  <a:pt x="20750" y="16809"/>
                </a:lnTo>
                <a:cubicBezTo>
                  <a:pt x="20506" y="17080"/>
                  <a:pt x="21103" y="16945"/>
                  <a:pt x="20886" y="17216"/>
                </a:cubicBezTo>
                <a:cubicBezTo>
                  <a:pt x="20642" y="17107"/>
                  <a:pt x="20425" y="17026"/>
                  <a:pt x="20343" y="16836"/>
                </a:cubicBezTo>
                <a:cubicBezTo>
                  <a:pt x="20359" y="16826"/>
                  <a:pt x="20375" y="16822"/>
                  <a:pt x="20391" y="16822"/>
                </a:cubicBezTo>
                <a:cubicBezTo>
                  <a:pt x="20464" y="16822"/>
                  <a:pt x="20548" y="16906"/>
                  <a:pt x="20615" y="16972"/>
                </a:cubicBezTo>
                <a:lnTo>
                  <a:pt x="20669" y="16836"/>
                </a:lnTo>
                <a:cubicBezTo>
                  <a:pt x="20506" y="16782"/>
                  <a:pt x="20506" y="16565"/>
                  <a:pt x="20262" y="16538"/>
                </a:cubicBezTo>
                <a:cubicBezTo>
                  <a:pt x="20153" y="15887"/>
                  <a:pt x="19204" y="16212"/>
                  <a:pt x="19177" y="15534"/>
                </a:cubicBezTo>
                <a:cubicBezTo>
                  <a:pt x="19188" y="15533"/>
                  <a:pt x="19199" y="15533"/>
                  <a:pt x="19210" y="15533"/>
                </a:cubicBezTo>
                <a:cubicBezTo>
                  <a:pt x="19491" y="15533"/>
                  <a:pt x="19702" y="15866"/>
                  <a:pt x="19964" y="16023"/>
                </a:cubicBezTo>
                <a:cubicBezTo>
                  <a:pt x="20219" y="16023"/>
                  <a:pt x="20402" y="16407"/>
                  <a:pt x="20739" y="16407"/>
                </a:cubicBezTo>
                <a:cubicBezTo>
                  <a:pt x="20760" y="16407"/>
                  <a:pt x="20782" y="16405"/>
                  <a:pt x="20804" y="16402"/>
                </a:cubicBezTo>
                <a:lnTo>
                  <a:pt x="20533" y="16050"/>
                </a:lnTo>
                <a:cubicBezTo>
                  <a:pt x="20642" y="15399"/>
                  <a:pt x="19828" y="15507"/>
                  <a:pt x="19448" y="15182"/>
                </a:cubicBezTo>
                <a:lnTo>
                  <a:pt x="19448" y="15209"/>
                </a:lnTo>
                <a:cubicBezTo>
                  <a:pt x="19448" y="15263"/>
                  <a:pt x="19394" y="15263"/>
                  <a:pt x="19340" y="15317"/>
                </a:cubicBezTo>
                <a:cubicBezTo>
                  <a:pt x="19285" y="15317"/>
                  <a:pt x="19313" y="15209"/>
                  <a:pt x="19285" y="15182"/>
                </a:cubicBezTo>
                <a:cubicBezTo>
                  <a:pt x="19285" y="15100"/>
                  <a:pt x="19394" y="15127"/>
                  <a:pt x="19394" y="15100"/>
                </a:cubicBezTo>
                <a:lnTo>
                  <a:pt x="19150" y="14802"/>
                </a:lnTo>
                <a:cubicBezTo>
                  <a:pt x="18917" y="14717"/>
                  <a:pt x="18882" y="14500"/>
                  <a:pt x="18736" y="14500"/>
                </a:cubicBezTo>
                <a:cubicBezTo>
                  <a:pt x="18695" y="14500"/>
                  <a:pt x="18645" y="14516"/>
                  <a:pt x="18580" y="14558"/>
                </a:cubicBezTo>
                <a:lnTo>
                  <a:pt x="18526" y="14259"/>
                </a:lnTo>
                <a:lnTo>
                  <a:pt x="18526" y="14259"/>
                </a:lnTo>
                <a:cubicBezTo>
                  <a:pt x="19177" y="14666"/>
                  <a:pt x="19936" y="15317"/>
                  <a:pt x="20696" y="15589"/>
                </a:cubicBezTo>
                <a:cubicBezTo>
                  <a:pt x="20506" y="15236"/>
                  <a:pt x="19964" y="15100"/>
                  <a:pt x="19719" y="14721"/>
                </a:cubicBezTo>
                <a:cubicBezTo>
                  <a:pt x="19421" y="14422"/>
                  <a:pt x="19041" y="14124"/>
                  <a:pt x="18716" y="13907"/>
                </a:cubicBezTo>
                <a:cubicBezTo>
                  <a:pt x="18580" y="13744"/>
                  <a:pt x="18336" y="13609"/>
                  <a:pt x="18173" y="13446"/>
                </a:cubicBezTo>
                <a:cubicBezTo>
                  <a:pt x="18336" y="13283"/>
                  <a:pt x="18499" y="13039"/>
                  <a:pt x="18716" y="12795"/>
                </a:cubicBezTo>
                <a:cubicBezTo>
                  <a:pt x="18906" y="12551"/>
                  <a:pt x="19150" y="12334"/>
                  <a:pt x="19313" y="12117"/>
                </a:cubicBezTo>
                <a:cubicBezTo>
                  <a:pt x="19475" y="11954"/>
                  <a:pt x="19584" y="11818"/>
                  <a:pt x="19584" y="11818"/>
                </a:cubicBezTo>
                <a:lnTo>
                  <a:pt x="19557" y="11547"/>
                </a:lnTo>
                <a:cubicBezTo>
                  <a:pt x="19828" y="11195"/>
                  <a:pt x="20153" y="10923"/>
                  <a:pt x="20506" y="10652"/>
                </a:cubicBezTo>
                <a:cubicBezTo>
                  <a:pt x="20832" y="10381"/>
                  <a:pt x="21184" y="10110"/>
                  <a:pt x="21428" y="9703"/>
                </a:cubicBezTo>
                <a:cubicBezTo>
                  <a:pt x="21862" y="9350"/>
                  <a:pt x="22161" y="8753"/>
                  <a:pt x="22676" y="8455"/>
                </a:cubicBezTo>
                <a:cubicBezTo>
                  <a:pt x="22784" y="8130"/>
                  <a:pt x="23191" y="7913"/>
                  <a:pt x="23408" y="7668"/>
                </a:cubicBezTo>
                <a:cubicBezTo>
                  <a:pt x="23625" y="7614"/>
                  <a:pt x="23788" y="7479"/>
                  <a:pt x="23951" y="7343"/>
                </a:cubicBezTo>
                <a:cubicBezTo>
                  <a:pt x="24141" y="7207"/>
                  <a:pt x="24276" y="7045"/>
                  <a:pt x="24439" y="6855"/>
                </a:cubicBezTo>
                <a:cubicBezTo>
                  <a:pt x="24710" y="6529"/>
                  <a:pt x="24982" y="6122"/>
                  <a:pt x="25226" y="5770"/>
                </a:cubicBezTo>
                <a:cubicBezTo>
                  <a:pt x="25524" y="5688"/>
                  <a:pt x="25632" y="5363"/>
                  <a:pt x="25795" y="5173"/>
                </a:cubicBezTo>
                <a:cubicBezTo>
                  <a:pt x="25795" y="4495"/>
                  <a:pt x="25687" y="3790"/>
                  <a:pt x="25307" y="3247"/>
                </a:cubicBezTo>
                <a:cubicBezTo>
                  <a:pt x="25443" y="2786"/>
                  <a:pt x="24982" y="2867"/>
                  <a:pt x="24819" y="2705"/>
                </a:cubicBezTo>
                <a:lnTo>
                  <a:pt x="24873" y="2623"/>
                </a:lnTo>
                <a:cubicBezTo>
                  <a:pt x="24851" y="2580"/>
                  <a:pt x="24821" y="2567"/>
                  <a:pt x="24785" y="2567"/>
                </a:cubicBezTo>
                <a:cubicBezTo>
                  <a:pt x="24732" y="2567"/>
                  <a:pt x="24667" y="2596"/>
                  <a:pt x="24602" y="2596"/>
                </a:cubicBezTo>
                <a:cubicBezTo>
                  <a:pt x="24548" y="2461"/>
                  <a:pt x="24710" y="2379"/>
                  <a:pt x="24765" y="2298"/>
                </a:cubicBezTo>
                <a:cubicBezTo>
                  <a:pt x="24710" y="2298"/>
                  <a:pt x="24632" y="2322"/>
                  <a:pt x="24562" y="2322"/>
                </a:cubicBezTo>
                <a:cubicBezTo>
                  <a:pt x="24526" y="2322"/>
                  <a:pt x="24493" y="2316"/>
                  <a:pt x="24466" y="2298"/>
                </a:cubicBezTo>
                <a:cubicBezTo>
                  <a:pt x="24466" y="2027"/>
                  <a:pt x="24466" y="1837"/>
                  <a:pt x="24575" y="1620"/>
                </a:cubicBezTo>
                <a:cubicBezTo>
                  <a:pt x="24358" y="1430"/>
                  <a:pt x="24331" y="1349"/>
                  <a:pt x="24222" y="1132"/>
                </a:cubicBezTo>
                <a:cubicBezTo>
                  <a:pt x="24168" y="1159"/>
                  <a:pt x="24141" y="1213"/>
                  <a:pt x="24059" y="1213"/>
                </a:cubicBezTo>
                <a:lnTo>
                  <a:pt x="24059" y="860"/>
                </a:lnTo>
                <a:cubicBezTo>
                  <a:pt x="24039" y="866"/>
                  <a:pt x="24022" y="869"/>
                  <a:pt x="24007" y="869"/>
                </a:cubicBezTo>
                <a:cubicBezTo>
                  <a:pt x="23860" y="869"/>
                  <a:pt x="23945" y="604"/>
                  <a:pt x="23826" y="604"/>
                </a:cubicBezTo>
                <a:cubicBezTo>
                  <a:pt x="23794" y="604"/>
                  <a:pt x="23748" y="623"/>
                  <a:pt x="23680" y="670"/>
                </a:cubicBezTo>
                <a:cubicBezTo>
                  <a:pt x="23598" y="535"/>
                  <a:pt x="23463" y="399"/>
                  <a:pt x="23463" y="155"/>
                </a:cubicBezTo>
                <a:cubicBezTo>
                  <a:pt x="23430" y="112"/>
                  <a:pt x="23367" y="107"/>
                  <a:pt x="23305" y="107"/>
                </a:cubicBezTo>
                <a:cubicBezTo>
                  <a:pt x="23290" y="107"/>
                  <a:pt x="23274" y="108"/>
                  <a:pt x="23259" y="108"/>
                </a:cubicBezTo>
                <a:cubicBezTo>
                  <a:pt x="23185" y="108"/>
                  <a:pt x="23124" y="101"/>
                  <a:pt x="23137" y="19"/>
                </a:cubicBezTo>
                <a:cubicBezTo>
                  <a:pt x="23025" y="7"/>
                  <a:pt x="22913" y="0"/>
                  <a:pt x="22801" y="0"/>
                </a:cubicBezTo>
                <a:close/>
                <a:moveTo>
                  <a:pt x="4313" y="28527"/>
                </a:moveTo>
                <a:lnTo>
                  <a:pt x="4205" y="28635"/>
                </a:lnTo>
                <a:lnTo>
                  <a:pt x="4259" y="28689"/>
                </a:lnTo>
                <a:lnTo>
                  <a:pt x="4313" y="28527"/>
                </a:lnTo>
                <a:close/>
                <a:moveTo>
                  <a:pt x="1465" y="28771"/>
                </a:moveTo>
                <a:lnTo>
                  <a:pt x="1465" y="28771"/>
                </a:lnTo>
                <a:cubicBezTo>
                  <a:pt x="1112" y="28961"/>
                  <a:pt x="1519" y="29150"/>
                  <a:pt x="1357" y="29367"/>
                </a:cubicBezTo>
                <a:lnTo>
                  <a:pt x="1519" y="29205"/>
                </a:lnTo>
                <a:lnTo>
                  <a:pt x="1519" y="29205"/>
                </a:lnTo>
                <a:cubicBezTo>
                  <a:pt x="1655" y="29367"/>
                  <a:pt x="1194" y="29747"/>
                  <a:pt x="1519" y="29774"/>
                </a:cubicBezTo>
                <a:cubicBezTo>
                  <a:pt x="1763" y="29584"/>
                  <a:pt x="1736" y="29178"/>
                  <a:pt x="1736" y="29042"/>
                </a:cubicBezTo>
                <a:lnTo>
                  <a:pt x="1736" y="29042"/>
                </a:lnTo>
                <a:lnTo>
                  <a:pt x="1546" y="29150"/>
                </a:lnTo>
                <a:cubicBezTo>
                  <a:pt x="1574" y="29069"/>
                  <a:pt x="1546" y="28961"/>
                  <a:pt x="1546" y="28933"/>
                </a:cubicBezTo>
                <a:lnTo>
                  <a:pt x="1411" y="29015"/>
                </a:lnTo>
                <a:cubicBezTo>
                  <a:pt x="1357" y="28906"/>
                  <a:pt x="1411" y="28825"/>
                  <a:pt x="1465" y="28771"/>
                </a:cubicBezTo>
                <a:close/>
                <a:moveTo>
                  <a:pt x="2469" y="28554"/>
                </a:moveTo>
                <a:cubicBezTo>
                  <a:pt x="2252" y="28961"/>
                  <a:pt x="1953" y="29340"/>
                  <a:pt x="1872" y="29829"/>
                </a:cubicBezTo>
                <a:lnTo>
                  <a:pt x="2035" y="29693"/>
                </a:lnTo>
                <a:lnTo>
                  <a:pt x="2035" y="29720"/>
                </a:lnTo>
                <a:cubicBezTo>
                  <a:pt x="2143" y="29639"/>
                  <a:pt x="2143" y="29503"/>
                  <a:pt x="2252" y="29476"/>
                </a:cubicBezTo>
                <a:lnTo>
                  <a:pt x="2306" y="29584"/>
                </a:lnTo>
                <a:cubicBezTo>
                  <a:pt x="2333" y="29503"/>
                  <a:pt x="2496" y="29503"/>
                  <a:pt x="2469" y="29422"/>
                </a:cubicBezTo>
                <a:lnTo>
                  <a:pt x="2414" y="29367"/>
                </a:lnTo>
                <a:cubicBezTo>
                  <a:pt x="1899" y="29286"/>
                  <a:pt x="2740" y="28744"/>
                  <a:pt x="2469" y="28554"/>
                </a:cubicBezTo>
                <a:close/>
                <a:moveTo>
                  <a:pt x="3581" y="29856"/>
                </a:moveTo>
                <a:lnTo>
                  <a:pt x="3581" y="29964"/>
                </a:lnTo>
                <a:lnTo>
                  <a:pt x="3662" y="29856"/>
                </a:lnTo>
                <a:close/>
                <a:moveTo>
                  <a:pt x="896" y="29964"/>
                </a:moveTo>
                <a:lnTo>
                  <a:pt x="841" y="30046"/>
                </a:lnTo>
                <a:cubicBezTo>
                  <a:pt x="866" y="30058"/>
                  <a:pt x="881" y="30063"/>
                  <a:pt x="890" y="30063"/>
                </a:cubicBezTo>
                <a:cubicBezTo>
                  <a:pt x="918" y="30063"/>
                  <a:pt x="875" y="30006"/>
                  <a:pt x="896" y="29964"/>
                </a:cubicBezTo>
                <a:close/>
                <a:moveTo>
                  <a:pt x="1221" y="30100"/>
                </a:moveTo>
                <a:cubicBezTo>
                  <a:pt x="1112" y="30100"/>
                  <a:pt x="1221" y="30263"/>
                  <a:pt x="1275" y="30263"/>
                </a:cubicBezTo>
                <a:cubicBezTo>
                  <a:pt x="1357" y="30263"/>
                  <a:pt x="1357" y="30181"/>
                  <a:pt x="1357" y="30154"/>
                </a:cubicBezTo>
                <a:cubicBezTo>
                  <a:pt x="1357" y="30100"/>
                  <a:pt x="1275" y="30127"/>
                  <a:pt x="1221" y="30100"/>
                </a:cubicBezTo>
                <a:close/>
                <a:moveTo>
                  <a:pt x="3499" y="28689"/>
                </a:moveTo>
                <a:cubicBezTo>
                  <a:pt x="3418" y="28798"/>
                  <a:pt x="3581" y="28961"/>
                  <a:pt x="3364" y="28961"/>
                </a:cubicBezTo>
                <a:cubicBezTo>
                  <a:pt x="3093" y="29340"/>
                  <a:pt x="2767" y="29910"/>
                  <a:pt x="2577" y="30398"/>
                </a:cubicBezTo>
                <a:lnTo>
                  <a:pt x="2631" y="30452"/>
                </a:lnTo>
                <a:cubicBezTo>
                  <a:pt x="2930" y="29856"/>
                  <a:pt x="3391" y="29367"/>
                  <a:pt x="3581" y="28716"/>
                </a:cubicBezTo>
                <a:lnTo>
                  <a:pt x="3499" y="28689"/>
                </a:lnTo>
                <a:close/>
                <a:moveTo>
                  <a:pt x="977" y="30724"/>
                </a:moveTo>
                <a:cubicBezTo>
                  <a:pt x="841" y="30859"/>
                  <a:pt x="1058" y="30832"/>
                  <a:pt x="1058" y="30914"/>
                </a:cubicBezTo>
                <a:lnTo>
                  <a:pt x="1085" y="30832"/>
                </a:lnTo>
                <a:cubicBezTo>
                  <a:pt x="1112" y="30724"/>
                  <a:pt x="1004" y="30724"/>
                  <a:pt x="977" y="30724"/>
                </a:cubicBezTo>
                <a:close/>
                <a:moveTo>
                  <a:pt x="2469" y="29856"/>
                </a:moveTo>
                <a:lnTo>
                  <a:pt x="1872" y="31239"/>
                </a:lnTo>
                <a:lnTo>
                  <a:pt x="1872" y="31266"/>
                </a:lnTo>
                <a:lnTo>
                  <a:pt x="2469" y="29856"/>
                </a:lnTo>
                <a:close/>
                <a:moveTo>
                  <a:pt x="2577" y="30669"/>
                </a:moveTo>
                <a:cubicBezTo>
                  <a:pt x="2242" y="30669"/>
                  <a:pt x="2299" y="31160"/>
                  <a:pt x="2165" y="31442"/>
                </a:cubicBezTo>
                <a:lnTo>
                  <a:pt x="2165" y="31442"/>
                </a:lnTo>
                <a:lnTo>
                  <a:pt x="2577" y="30669"/>
                </a:lnTo>
                <a:close/>
                <a:moveTo>
                  <a:pt x="2165" y="31442"/>
                </a:moveTo>
                <a:lnTo>
                  <a:pt x="2143" y="31483"/>
                </a:lnTo>
                <a:cubicBezTo>
                  <a:pt x="2151" y="31470"/>
                  <a:pt x="2158" y="31456"/>
                  <a:pt x="2165" y="31442"/>
                </a:cubicBezTo>
                <a:close/>
                <a:moveTo>
                  <a:pt x="1655" y="30507"/>
                </a:moveTo>
                <a:lnTo>
                  <a:pt x="1655" y="30507"/>
                </a:lnTo>
                <a:cubicBezTo>
                  <a:pt x="1492" y="30642"/>
                  <a:pt x="1248" y="31266"/>
                  <a:pt x="1140" y="31646"/>
                </a:cubicBezTo>
                <a:lnTo>
                  <a:pt x="1194" y="31646"/>
                </a:lnTo>
                <a:cubicBezTo>
                  <a:pt x="1194" y="31646"/>
                  <a:pt x="1221" y="31592"/>
                  <a:pt x="1248" y="31483"/>
                </a:cubicBezTo>
                <a:cubicBezTo>
                  <a:pt x="1275" y="31375"/>
                  <a:pt x="1357" y="31239"/>
                  <a:pt x="1411" y="31076"/>
                </a:cubicBezTo>
                <a:cubicBezTo>
                  <a:pt x="1546" y="30805"/>
                  <a:pt x="1655" y="30507"/>
                  <a:pt x="1655" y="30507"/>
                </a:cubicBezTo>
                <a:close/>
                <a:moveTo>
                  <a:pt x="977" y="32080"/>
                </a:moveTo>
                <a:lnTo>
                  <a:pt x="977" y="32080"/>
                </a:lnTo>
                <a:cubicBezTo>
                  <a:pt x="733" y="32432"/>
                  <a:pt x="651" y="32866"/>
                  <a:pt x="516" y="33273"/>
                </a:cubicBezTo>
                <a:lnTo>
                  <a:pt x="977" y="3208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9"/>
          <p:cNvSpPr/>
          <p:nvPr/>
        </p:nvSpPr>
        <p:spPr>
          <a:xfrm>
            <a:off x="5189113" y="3630400"/>
            <a:ext cx="212978" cy="222354"/>
          </a:xfrm>
          <a:custGeom>
            <a:rect b="b" l="l" r="r" t="t"/>
            <a:pathLst>
              <a:path extrusionOk="0" h="33274" w="31871">
                <a:moveTo>
                  <a:pt x="11935" y="8428"/>
                </a:moveTo>
                <a:lnTo>
                  <a:pt x="11935" y="8428"/>
                </a:lnTo>
                <a:cubicBezTo>
                  <a:pt x="11921" y="8482"/>
                  <a:pt x="11935" y="8496"/>
                  <a:pt x="11959" y="8496"/>
                </a:cubicBezTo>
                <a:cubicBezTo>
                  <a:pt x="11982" y="8496"/>
                  <a:pt x="12016" y="8482"/>
                  <a:pt x="12043" y="8482"/>
                </a:cubicBezTo>
                <a:lnTo>
                  <a:pt x="11935" y="8428"/>
                </a:lnTo>
                <a:close/>
                <a:moveTo>
                  <a:pt x="20290" y="11372"/>
                </a:moveTo>
                <a:cubicBezTo>
                  <a:pt x="20216" y="11372"/>
                  <a:pt x="20235" y="11475"/>
                  <a:pt x="20235" y="11520"/>
                </a:cubicBezTo>
                <a:lnTo>
                  <a:pt x="20343" y="11384"/>
                </a:lnTo>
                <a:cubicBezTo>
                  <a:pt x="20321" y="11376"/>
                  <a:pt x="20304" y="11372"/>
                  <a:pt x="20290" y="11372"/>
                </a:cubicBezTo>
                <a:close/>
                <a:moveTo>
                  <a:pt x="21577" y="15990"/>
                </a:moveTo>
                <a:cubicBezTo>
                  <a:pt x="21541" y="15990"/>
                  <a:pt x="21501" y="16000"/>
                  <a:pt x="21455" y="16023"/>
                </a:cubicBezTo>
                <a:lnTo>
                  <a:pt x="21971" y="16321"/>
                </a:lnTo>
                <a:cubicBezTo>
                  <a:pt x="21835" y="16231"/>
                  <a:pt x="21756" y="15990"/>
                  <a:pt x="21577" y="15990"/>
                </a:cubicBezTo>
                <a:close/>
                <a:moveTo>
                  <a:pt x="21315" y="16365"/>
                </a:moveTo>
                <a:cubicBezTo>
                  <a:pt x="21307" y="16365"/>
                  <a:pt x="21300" y="16368"/>
                  <a:pt x="21293" y="16375"/>
                </a:cubicBezTo>
                <a:lnTo>
                  <a:pt x="21401" y="16429"/>
                </a:lnTo>
                <a:cubicBezTo>
                  <a:pt x="21361" y="16390"/>
                  <a:pt x="21336" y="16365"/>
                  <a:pt x="21315" y="16365"/>
                </a:cubicBezTo>
                <a:close/>
                <a:moveTo>
                  <a:pt x="21401" y="16429"/>
                </a:moveTo>
                <a:lnTo>
                  <a:pt x="21401" y="16429"/>
                </a:lnTo>
                <a:cubicBezTo>
                  <a:pt x="21439" y="16467"/>
                  <a:pt x="21464" y="16518"/>
                  <a:pt x="21502" y="16518"/>
                </a:cubicBezTo>
                <a:cubicBezTo>
                  <a:pt x="21519" y="16518"/>
                  <a:pt x="21539" y="16508"/>
                  <a:pt x="21564" y="16484"/>
                </a:cubicBezTo>
                <a:lnTo>
                  <a:pt x="21401" y="16429"/>
                </a:lnTo>
                <a:close/>
                <a:moveTo>
                  <a:pt x="21076" y="16457"/>
                </a:moveTo>
                <a:lnTo>
                  <a:pt x="21049" y="16538"/>
                </a:lnTo>
                <a:cubicBezTo>
                  <a:pt x="21076" y="16728"/>
                  <a:pt x="21293" y="16701"/>
                  <a:pt x="21428" y="16728"/>
                </a:cubicBezTo>
                <a:cubicBezTo>
                  <a:pt x="21455" y="16538"/>
                  <a:pt x="21184" y="16538"/>
                  <a:pt x="21076" y="16457"/>
                </a:cubicBezTo>
                <a:close/>
                <a:moveTo>
                  <a:pt x="21889" y="17107"/>
                </a:moveTo>
                <a:cubicBezTo>
                  <a:pt x="21909" y="17107"/>
                  <a:pt x="21928" y="17109"/>
                  <a:pt x="21947" y="17111"/>
                </a:cubicBezTo>
                <a:lnTo>
                  <a:pt x="21947" y="17111"/>
                </a:lnTo>
                <a:cubicBezTo>
                  <a:pt x="21946" y="17110"/>
                  <a:pt x="21945" y="17109"/>
                  <a:pt x="21944" y="17107"/>
                </a:cubicBezTo>
                <a:close/>
                <a:moveTo>
                  <a:pt x="23489" y="17098"/>
                </a:moveTo>
                <a:cubicBezTo>
                  <a:pt x="23473" y="17098"/>
                  <a:pt x="23455" y="17101"/>
                  <a:pt x="23435" y="17107"/>
                </a:cubicBezTo>
                <a:lnTo>
                  <a:pt x="23761" y="17352"/>
                </a:lnTo>
                <a:cubicBezTo>
                  <a:pt x="23642" y="17256"/>
                  <a:pt x="23606" y="17098"/>
                  <a:pt x="23489" y="17098"/>
                </a:cubicBezTo>
                <a:close/>
                <a:moveTo>
                  <a:pt x="21947" y="17111"/>
                </a:moveTo>
                <a:cubicBezTo>
                  <a:pt x="22217" y="17353"/>
                  <a:pt x="22406" y="17542"/>
                  <a:pt x="22676" y="17623"/>
                </a:cubicBezTo>
                <a:cubicBezTo>
                  <a:pt x="22447" y="17419"/>
                  <a:pt x="22241" y="17143"/>
                  <a:pt x="21947" y="17111"/>
                </a:cubicBezTo>
                <a:close/>
                <a:moveTo>
                  <a:pt x="22920" y="17704"/>
                </a:moveTo>
                <a:cubicBezTo>
                  <a:pt x="23083" y="17921"/>
                  <a:pt x="23435" y="18192"/>
                  <a:pt x="23788" y="18247"/>
                </a:cubicBezTo>
                <a:cubicBezTo>
                  <a:pt x="23517" y="18057"/>
                  <a:pt x="23191" y="17731"/>
                  <a:pt x="22920" y="17704"/>
                </a:cubicBezTo>
                <a:close/>
                <a:moveTo>
                  <a:pt x="24385" y="18599"/>
                </a:moveTo>
                <a:cubicBezTo>
                  <a:pt x="24558" y="18748"/>
                  <a:pt x="24889" y="18986"/>
                  <a:pt x="25090" y="18986"/>
                </a:cubicBezTo>
                <a:cubicBezTo>
                  <a:pt x="25109" y="18986"/>
                  <a:pt x="25127" y="18984"/>
                  <a:pt x="25144" y="18979"/>
                </a:cubicBezTo>
                <a:cubicBezTo>
                  <a:pt x="24873" y="18843"/>
                  <a:pt x="24656" y="18599"/>
                  <a:pt x="24385" y="18599"/>
                </a:cubicBezTo>
                <a:close/>
                <a:moveTo>
                  <a:pt x="23761" y="19033"/>
                </a:moveTo>
                <a:lnTo>
                  <a:pt x="23761" y="19060"/>
                </a:lnTo>
                <a:cubicBezTo>
                  <a:pt x="23860" y="19060"/>
                  <a:pt x="23958" y="19172"/>
                  <a:pt x="24016" y="19172"/>
                </a:cubicBezTo>
                <a:cubicBezTo>
                  <a:pt x="24022" y="19172"/>
                  <a:pt x="24027" y="19171"/>
                  <a:pt x="24032" y="19169"/>
                </a:cubicBezTo>
                <a:lnTo>
                  <a:pt x="23761" y="19033"/>
                </a:lnTo>
                <a:close/>
                <a:moveTo>
                  <a:pt x="23001" y="19440"/>
                </a:moveTo>
                <a:cubicBezTo>
                  <a:pt x="23001" y="19443"/>
                  <a:pt x="23002" y="19446"/>
                  <a:pt x="23004" y="19448"/>
                </a:cubicBezTo>
                <a:lnTo>
                  <a:pt x="23004" y="19448"/>
                </a:lnTo>
                <a:lnTo>
                  <a:pt x="23001" y="19440"/>
                </a:lnTo>
                <a:close/>
                <a:moveTo>
                  <a:pt x="24385" y="19386"/>
                </a:moveTo>
                <a:lnTo>
                  <a:pt x="24412" y="19440"/>
                </a:lnTo>
                <a:lnTo>
                  <a:pt x="24520" y="19467"/>
                </a:lnTo>
                <a:lnTo>
                  <a:pt x="24385" y="19386"/>
                </a:lnTo>
                <a:close/>
                <a:moveTo>
                  <a:pt x="23110" y="19467"/>
                </a:moveTo>
                <a:lnTo>
                  <a:pt x="23110" y="19467"/>
                </a:lnTo>
                <a:cubicBezTo>
                  <a:pt x="23104" y="19474"/>
                  <a:pt x="23098" y="19480"/>
                  <a:pt x="23092" y="19486"/>
                </a:cubicBezTo>
                <a:lnTo>
                  <a:pt x="23092" y="19486"/>
                </a:lnTo>
                <a:cubicBezTo>
                  <a:pt x="23099" y="19483"/>
                  <a:pt x="23105" y="19476"/>
                  <a:pt x="23110" y="19467"/>
                </a:cubicBezTo>
                <a:close/>
                <a:moveTo>
                  <a:pt x="23004" y="19448"/>
                </a:moveTo>
                <a:lnTo>
                  <a:pt x="23038" y="19585"/>
                </a:lnTo>
                <a:lnTo>
                  <a:pt x="23038" y="19585"/>
                </a:lnTo>
                <a:cubicBezTo>
                  <a:pt x="23044" y="19555"/>
                  <a:pt x="23060" y="19522"/>
                  <a:pt x="23092" y="19486"/>
                </a:cubicBezTo>
                <a:lnTo>
                  <a:pt x="23092" y="19486"/>
                </a:lnTo>
                <a:cubicBezTo>
                  <a:pt x="23086" y="19489"/>
                  <a:pt x="23080" y="19490"/>
                  <a:pt x="23073" y="19490"/>
                </a:cubicBezTo>
                <a:cubicBezTo>
                  <a:pt x="23045" y="19490"/>
                  <a:pt x="23012" y="19467"/>
                  <a:pt x="23004" y="19448"/>
                </a:cubicBezTo>
                <a:close/>
                <a:moveTo>
                  <a:pt x="23038" y="19585"/>
                </a:moveTo>
                <a:cubicBezTo>
                  <a:pt x="23033" y="19612"/>
                  <a:pt x="23036" y="19636"/>
                  <a:pt x="23045" y="19659"/>
                </a:cubicBezTo>
                <a:lnTo>
                  <a:pt x="23045" y="19659"/>
                </a:lnTo>
                <a:cubicBezTo>
                  <a:pt x="23049" y="19659"/>
                  <a:pt x="23052" y="19658"/>
                  <a:pt x="23056" y="19657"/>
                </a:cubicBezTo>
                <a:lnTo>
                  <a:pt x="23038" y="19585"/>
                </a:lnTo>
                <a:close/>
                <a:moveTo>
                  <a:pt x="27024" y="21094"/>
                </a:moveTo>
                <a:lnTo>
                  <a:pt x="27044" y="21107"/>
                </a:lnTo>
                <a:lnTo>
                  <a:pt x="27044" y="21107"/>
                </a:lnTo>
                <a:cubicBezTo>
                  <a:pt x="27043" y="21103"/>
                  <a:pt x="27043" y="21099"/>
                  <a:pt x="27043" y="21095"/>
                </a:cubicBezTo>
                <a:cubicBezTo>
                  <a:pt x="27037" y="21095"/>
                  <a:pt x="27030" y="21094"/>
                  <a:pt x="27024" y="21094"/>
                </a:cubicBezTo>
                <a:close/>
                <a:moveTo>
                  <a:pt x="27044" y="21107"/>
                </a:moveTo>
                <a:cubicBezTo>
                  <a:pt x="27055" y="21157"/>
                  <a:pt x="27124" y="21205"/>
                  <a:pt x="27124" y="21230"/>
                </a:cubicBezTo>
                <a:cubicBezTo>
                  <a:pt x="27124" y="21203"/>
                  <a:pt x="27124" y="21203"/>
                  <a:pt x="27151" y="21176"/>
                </a:cubicBezTo>
                <a:lnTo>
                  <a:pt x="27044" y="21107"/>
                </a:lnTo>
                <a:close/>
                <a:moveTo>
                  <a:pt x="24982" y="21339"/>
                </a:moveTo>
                <a:cubicBezTo>
                  <a:pt x="24986" y="21344"/>
                  <a:pt x="24991" y="21347"/>
                  <a:pt x="24996" y="21349"/>
                </a:cubicBezTo>
                <a:lnTo>
                  <a:pt x="24996" y="21349"/>
                </a:lnTo>
                <a:lnTo>
                  <a:pt x="24982" y="21339"/>
                </a:lnTo>
                <a:close/>
                <a:moveTo>
                  <a:pt x="27233" y="21366"/>
                </a:moveTo>
                <a:lnTo>
                  <a:pt x="27179" y="21420"/>
                </a:lnTo>
                <a:lnTo>
                  <a:pt x="27287" y="21474"/>
                </a:lnTo>
                <a:cubicBezTo>
                  <a:pt x="27260" y="21447"/>
                  <a:pt x="27233" y="21420"/>
                  <a:pt x="27233" y="21366"/>
                </a:cubicBezTo>
                <a:close/>
                <a:moveTo>
                  <a:pt x="10416" y="21502"/>
                </a:moveTo>
                <a:lnTo>
                  <a:pt x="10348" y="21615"/>
                </a:lnTo>
                <a:lnTo>
                  <a:pt x="10348" y="21615"/>
                </a:lnTo>
                <a:cubicBezTo>
                  <a:pt x="10376" y="21575"/>
                  <a:pt x="10416" y="21548"/>
                  <a:pt x="10416" y="21502"/>
                </a:cubicBezTo>
                <a:close/>
                <a:moveTo>
                  <a:pt x="10348" y="21615"/>
                </a:moveTo>
                <a:cubicBezTo>
                  <a:pt x="10343" y="21622"/>
                  <a:pt x="10338" y="21629"/>
                  <a:pt x="10335" y="21637"/>
                </a:cubicBezTo>
                <a:lnTo>
                  <a:pt x="10348" y="21615"/>
                </a:lnTo>
                <a:close/>
                <a:moveTo>
                  <a:pt x="10307" y="21230"/>
                </a:moveTo>
                <a:cubicBezTo>
                  <a:pt x="10063" y="21285"/>
                  <a:pt x="10090" y="21474"/>
                  <a:pt x="10036" y="21637"/>
                </a:cubicBezTo>
                <a:cubicBezTo>
                  <a:pt x="10053" y="21642"/>
                  <a:pt x="10069" y="21644"/>
                  <a:pt x="10084" y="21644"/>
                </a:cubicBezTo>
                <a:cubicBezTo>
                  <a:pt x="10236" y="21644"/>
                  <a:pt x="10288" y="21406"/>
                  <a:pt x="10362" y="21257"/>
                </a:cubicBezTo>
                <a:lnTo>
                  <a:pt x="10307" y="21230"/>
                </a:lnTo>
                <a:close/>
                <a:moveTo>
                  <a:pt x="10335" y="21610"/>
                </a:moveTo>
                <a:cubicBezTo>
                  <a:pt x="10280" y="21691"/>
                  <a:pt x="10199" y="21719"/>
                  <a:pt x="10226" y="21773"/>
                </a:cubicBezTo>
                <a:lnTo>
                  <a:pt x="10335" y="21610"/>
                </a:lnTo>
                <a:close/>
                <a:moveTo>
                  <a:pt x="27814" y="21762"/>
                </a:moveTo>
                <a:cubicBezTo>
                  <a:pt x="27802" y="21762"/>
                  <a:pt x="27790" y="21766"/>
                  <a:pt x="27775" y="21773"/>
                </a:cubicBezTo>
                <a:lnTo>
                  <a:pt x="27911" y="21827"/>
                </a:lnTo>
                <a:cubicBezTo>
                  <a:pt x="27871" y="21787"/>
                  <a:pt x="27846" y="21762"/>
                  <a:pt x="27814" y="21762"/>
                </a:cubicBezTo>
                <a:close/>
                <a:moveTo>
                  <a:pt x="27911" y="21800"/>
                </a:moveTo>
                <a:cubicBezTo>
                  <a:pt x="27938" y="21854"/>
                  <a:pt x="27938" y="21881"/>
                  <a:pt x="27965" y="21908"/>
                </a:cubicBezTo>
                <a:lnTo>
                  <a:pt x="28047" y="21854"/>
                </a:lnTo>
                <a:lnTo>
                  <a:pt x="27911" y="21800"/>
                </a:lnTo>
                <a:close/>
                <a:moveTo>
                  <a:pt x="25171" y="21908"/>
                </a:moveTo>
                <a:cubicBezTo>
                  <a:pt x="25171" y="21936"/>
                  <a:pt x="25186" y="21957"/>
                  <a:pt x="25192" y="21974"/>
                </a:cubicBezTo>
                <a:lnTo>
                  <a:pt x="25192" y="21974"/>
                </a:lnTo>
                <a:cubicBezTo>
                  <a:pt x="25203" y="21968"/>
                  <a:pt x="25214" y="21966"/>
                  <a:pt x="25225" y="21966"/>
                </a:cubicBezTo>
                <a:cubicBezTo>
                  <a:pt x="25259" y="21966"/>
                  <a:pt x="25289" y="21990"/>
                  <a:pt x="25307" y="21990"/>
                </a:cubicBezTo>
                <a:lnTo>
                  <a:pt x="25171" y="21908"/>
                </a:lnTo>
                <a:close/>
                <a:moveTo>
                  <a:pt x="25192" y="21974"/>
                </a:moveTo>
                <a:cubicBezTo>
                  <a:pt x="25185" y="21978"/>
                  <a:pt x="25178" y="21983"/>
                  <a:pt x="25171" y="21990"/>
                </a:cubicBezTo>
                <a:cubicBezTo>
                  <a:pt x="25176" y="21996"/>
                  <a:pt x="25181" y="22002"/>
                  <a:pt x="25185" y="22008"/>
                </a:cubicBezTo>
                <a:lnTo>
                  <a:pt x="25185" y="22008"/>
                </a:lnTo>
                <a:cubicBezTo>
                  <a:pt x="25198" y="21998"/>
                  <a:pt x="25197" y="21987"/>
                  <a:pt x="25192" y="21974"/>
                </a:cubicBezTo>
                <a:close/>
                <a:moveTo>
                  <a:pt x="10769" y="21691"/>
                </a:moveTo>
                <a:lnTo>
                  <a:pt x="10434" y="22206"/>
                </a:lnTo>
                <a:lnTo>
                  <a:pt x="10434" y="22206"/>
                </a:lnTo>
                <a:cubicBezTo>
                  <a:pt x="10557" y="22038"/>
                  <a:pt x="10846" y="21974"/>
                  <a:pt x="10769" y="21691"/>
                </a:cubicBezTo>
                <a:close/>
                <a:moveTo>
                  <a:pt x="25334" y="22159"/>
                </a:moveTo>
                <a:lnTo>
                  <a:pt x="25334" y="22159"/>
                </a:lnTo>
                <a:cubicBezTo>
                  <a:pt x="25358" y="22176"/>
                  <a:pt x="25385" y="22191"/>
                  <a:pt x="25415" y="22207"/>
                </a:cubicBezTo>
                <a:cubicBezTo>
                  <a:pt x="25389" y="22191"/>
                  <a:pt x="25362" y="22175"/>
                  <a:pt x="25334" y="22159"/>
                </a:cubicBezTo>
                <a:close/>
                <a:moveTo>
                  <a:pt x="10434" y="22206"/>
                </a:moveTo>
                <a:lnTo>
                  <a:pt x="10434" y="22206"/>
                </a:lnTo>
                <a:cubicBezTo>
                  <a:pt x="10428" y="22215"/>
                  <a:pt x="10422" y="22224"/>
                  <a:pt x="10416" y="22234"/>
                </a:cubicBezTo>
                <a:lnTo>
                  <a:pt x="10434" y="22206"/>
                </a:lnTo>
                <a:close/>
                <a:moveTo>
                  <a:pt x="26039" y="22397"/>
                </a:moveTo>
                <a:lnTo>
                  <a:pt x="26175" y="22472"/>
                </a:lnTo>
                <a:lnTo>
                  <a:pt x="26175" y="22472"/>
                </a:lnTo>
                <a:cubicBezTo>
                  <a:pt x="26169" y="22424"/>
                  <a:pt x="26091" y="22423"/>
                  <a:pt x="26039" y="22397"/>
                </a:cubicBezTo>
                <a:close/>
                <a:moveTo>
                  <a:pt x="29131" y="22532"/>
                </a:moveTo>
                <a:lnTo>
                  <a:pt x="29131" y="22586"/>
                </a:lnTo>
                <a:lnTo>
                  <a:pt x="29213" y="22586"/>
                </a:lnTo>
                <a:lnTo>
                  <a:pt x="29131" y="22532"/>
                </a:lnTo>
                <a:close/>
                <a:moveTo>
                  <a:pt x="9629" y="22153"/>
                </a:moveTo>
                <a:lnTo>
                  <a:pt x="9575" y="22180"/>
                </a:lnTo>
                <a:cubicBezTo>
                  <a:pt x="9277" y="22451"/>
                  <a:pt x="9087" y="22668"/>
                  <a:pt x="8978" y="22966"/>
                </a:cubicBezTo>
                <a:cubicBezTo>
                  <a:pt x="9223" y="22722"/>
                  <a:pt x="9548" y="22451"/>
                  <a:pt x="9629" y="22153"/>
                </a:cubicBezTo>
                <a:close/>
                <a:moveTo>
                  <a:pt x="27640" y="22966"/>
                </a:moveTo>
                <a:lnTo>
                  <a:pt x="27667" y="23048"/>
                </a:lnTo>
                <a:lnTo>
                  <a:pt x="27802" y="23102"/>
                </a:lnTo>
                <a:lnTo>
                  <a:pt x="27640" y="22966"/>
                </a:lnTo>
                <a:close/>
                <a:moveTo>
                  <a:pt x="25524" y="22261"/>
                </a:moveTo>
                <a:lnTo>
                  <a:pt x="25524" y="22261"/>
                </a:lnTo>
                <a:cubicBezTo>
                  <a:pt x="26036" y="22557"/>
                  <a:pt x="26495" y="22854"/>
                  <a:pt x="27192" y="23204"/>
                </a:cubicBezTo>
                <a:lnTo>
                  <a:pt x="27192" y="23204"/>
                </a:lnTo>
                <a:cubicBezTo>
                  <a:pt x="27160" y="23176"/>
                  <a:pt x="27108" y="23075"/>
                  <a:pt x="27179" y="23075"/>
                </a:cubicBezTo>
                <a:lnTo>
                  <a:pt x="26989" y="22858"/>
                </a:lnTo>
                <a:cubicBezTo>
                  <a:pt x="27151" y="22803"/>
                  <a:pt x="26989" y="22586"/>
                  <a:pt x="27179" y="22478"/>
                </a:cubicBezTo>
                <a:cubicBezTo>
                  <a:pt x="27147" y="22447"/>
                  <a:pt x="27121" y="22434"/>
                  <a:pt x="27097" y="22434"/>
                </a:cubicBezTo>
                <a:cubicBezTo>
                  <a:pt x="27016" y="22434"/>
                  <a:pt x="26970" y="22581"/>
                  <a:pt x="26869" y="22581"/>
                </a:cubicBezTo>
                <a:cubicBezTo>
                  <a:pt x="26848" y="22581"/>
                  <a:pt x="26825" y="22574"/>
                  <a:pt x="26799" y="22559"/>
                </a:cubicBezTo>
                <a:lnTo>
                  <a:pt x="26799" y="22559"/>
                </a:lnTo>
                <a:cubicBezTo>
                  <a:pt x="26853" y="22668"/>
                  <a:pt x="27016" y="22695"/>
                  <a:pt x="26989" y="22803"/>
                </a:cubicBezTo>
                <a:cubicBezTo>
                  <a:pt x="26934" y="22803"/>
                  <a:pt x="26904" y="22816"/>
                  <a:pt x="26866" y="22816"/>
                </a:cubicBezTo>
                <a:cubicBezTo>
                  <a:pt x="26847" y="22816"/>
                  <a:pt x="26826" y="22813"/>
                  <a:pt x="26799" y="22803"/>
                </a:cubicBezTo>
                <a:lnTo>
                  <a:pt x="26799" y="22803"/>
                </a:lnTo>
                <a:cubicBezTo>
                  <a:pt x="26853" y="22831"/>
                  <a:pt x="26880" y="22858"/>
                  <a:pt x="26907" y="22939"/>
                </a:cubicBezTo>
                <a:cubicBezTo>
                  <a:pt x="26690" y="22858"/>
                  <a:pt x="26338" y="22695"/>
                  <a:pt x="26229" y="22559"/>
                </a:cubicBezTo>
                <a:lnTo>
                  <a:pt x="26283" y="22532"/>
                </a:lnTo>
                <a:lnTo>
                  <a:pt x="26175" y="22472"/>
                </a:lnTo>
                <a:lnTo>
                  <a:pt x="26175" y="22472"/>
                </a:lnTo>
                <a:cubicBezTo>
                  <a:pt x="26175" y="22474"/>
                  <a:pt x="26175" y="22476"/>
                  <a:pt x="26175" y="22478"/>
                </a:cubicBezTo>
                <a:lnTo>
                  <a:pt x="26066" y="22532"/>
                </a:lnTo>
                <a:cubicBezTo>
                  <a:pt x="25931" y="22397"/>
                  <a:pt x="25741" y="22315"/>
                  <a:pt x="25524" y="22261"/>
                </a:cubicBezTo>
                <a:close/>
                <a:moveTo>
                  <a:pt x="27192" y="23204"/>
                </a:moveTo>
                <a:cubicBezTo>
                  <a:pt x="27197" y="23208"/>
                  <a:pt x="27202" y="23210"/>
                  <a:pt x="27206" y="23210"/>
                </a:cubicBezTo>
                <a:cubicBezTo>
                  <a:pt x="27201" y="23208"/>
                  <a:pt x="27197" y="23206"/>
                  <a:pt x="27192" y="23204"/>
                </a:cubicBezTo>
                <a:close/>
                <a:moveTo>
                  <a:pt x="26636" y="23265"/>
                </a:moveTo>
                <a:lnTo>
                  <a:pt x="26636" y="23319"/>
                </a:lnTo>
                <a:lnTo>
                  <a:pt x="26826" y="23373"/>
                </a:lnTo>
                <a:lnTo>
                  <a:pt x="26636" y="23265"/>
                </a:lnTo>
                <a:close/>
                <a:moveTo>
                  <a:pt x="22893" y="23156"/>
                </a:moveTo>
                <a:lnTo>
                  <a:pt x="22812" y="23265"/>
                </a:lnTo>
                <a:cubicBezTo>
                  <a:pt x="22830" y="23337"/>
                  <a:pt x="22932" y="23409"/>
                  <a:pt x="23015" y="23409"/>
                </a:cubicBezTo>
                <a:cubicBezTo>
                  <a:pt x="23056" y="23409"/>
                  <a:pt x="23092" y="23391"/>
                  <a:pt x="23110" y="23346"/>
                </a:cubicBezTo>
                <a:lnTo>
                  <a:pt x="22893" y="23156"/>
                </a:lnTo>
                <a:close/>
                <a:moveTo>
                  <a:pt x="26555" y="23373"/>
                </a:moveTo>
                <a:cubicBezTo>
                  <a:pt x="26500" y="23373"/>
                  <a:pt x="26473" y="23373"/>
                  <a:pt x="26473" y="23400"/>
                </a:cubicBezTo>
                <a:cubicBezTo>
                  <a:pt x="26473" y="23454"/>
                  <a:pt x="26473" y="23482"/>
                  <a:pt x="26500" y="23482"/>
                </a:cubicBezTo>
                <a:lnTo>
                  <a:pt x="26555" y="23373"/>
                </a:lnTo>
                <a:close/>
                <a:moveTo>
                  <a:pt x="3011" y="23183"/>
                </a:moveTo>
                <a:cubicBezTo>
                  <a:pt x="2903" y="23237"/>
                  <a:pt x="2794" y="23482"/>
                  <a:pt x="2903" y="23509"/>
                </a:cubicBezTo>
                <a:lnTo>
                  <a:pt x="3120" y="23237"/>
                </a:lnTo>
                <a:lnTo>
                  <a:pt x="3011" y="23183"/>
                </a:lnTo>
                <a:close/>
                <a:moveTo>
                  <a:pt x="27992" y="22478"/>
                </a:moveTo>
                <a:lnTo>
                  <a:pt x="27938" y="22586"/>
                </a:lnTo>
                <a:cubicBezTo>
                  <a:pt x="27971" y="22611"/>
                  <a:pt x="28008" y="22616"/>
                  <a:pt x="28043" y="22616"/>
                </a:cubicBezTo>
                <a:cubicBezTo>
                  <a:pt x="28066" y="22616"/>
                  <a:pt x="28089" y="22614"/>
                  <a:pt x="28108" y="22614"/>
                </a:cubicBezTo>
                <a:cubicBezTo>
                  <a:pt x="28155" y="22614"/>
                  <a:pt x="28182" y="22627"/>
                  <a:pt x="28155" y="22722"/>
                </a:cubicBezTo>
                <a:cubicBezTo>
                  <a:pt x="28508" y="23020"/>
                  <a:pt x="29023" y="23346"/>
                  <a:pt x="29457" y="23563"/>
                </a:cubicBezTo>
                <a:lnTo>
                  <a:pt x="29565" y="23536"/>
                </a:lnTo>
                <a:cubicBezTo>
                  <a:pt x="29023" y="23156"/>
                  <a:pt x="28589" y="22722"/>
                  <a:pt x="27992" y="22478"/>
                </a:cubicBezTo>
                <a:close/>
                <a:moveTo>
                  <a:pt x="26880" y="23590"/>
                </a:moveTo>
                <a:lnTo>
                  <a:pt x="26853" y="23644"/>
                </a:lnTo>
                <a:cubicBezTo>
                  <a:pt x="26867" y="23658"/>
                  <a:pt x="26894" y="23665"/>
                  <a:pt x="26924" y="23665"/>
                </a:cubicBezTo>
                <a:cubicBezTo>
                  <a:pt x="26955" y="23665"/>
                  <a:pt x="26989" y="23658"/>
                  <a:pt x="27016" y="23644"/>
                </a:cubicBezTo>
                <a:lnTo>
                  <a:pt x="26880" y="23590"/>
                </a:lnTo>
                <a:close/>
                <a:moveTo>
                  <a:pt x="28942" y="23644"/>
                </a:moveTo>
                <a:cubicBezTo>
                  <a:pt x="28942" y="23644"/>
                  <a:pt x="29094" y="23727"/>
                  <a:pt x="29284" y="23837"/>
                </a:cubicBezTo>
                <a:lnTo>
                  <a:pt x="29284" y="23837"/>
                </a:lnTo>
                <a:cubicBezTo>
                  <a:pt x="29093" y="23720"/>
                  <a:pt x="28942" y="23644"/>
                  <a:pt x="28942" y="23644"/>
                </a:cubicBezTo>
                <a:close/>
                <a:moveTo>
                  <a:pt x="24792" y="23617"/>
                </a:moveTo>
                <a:lnTo>
                  <a:pt x="24792" y="23617"/>
                </a:lnTo>
                <a:cubicBezTo>
                  <a:pt x="24819" y="23888"/>
                  <a:pt x="25198" y="23888"/>
                  <a:pt x="25388" y="23943"/>
                </a:cubicBezTo>
                <a:cubicBezTo>
                  <a:pt x="25198" y="23834"/>
                  <a:pt x="24982" y="23807"/>
                  <a:pt x="24792" y="23617"/>
                </a:cubicBezTo>
                <a:close/>
                <a:moveTo>
                  <a:pt x="9358" y="23753"/>
                </a:moveTo>
                <a:lnTo>
                  <a:pt x="9114" y="24078"/>
                </a:lnTo>
                <a:cubicBezTo>
                  <a:pt x="9223" y="23997"/>
                  <a:pt x="9412" y="23916"/>
                  <a:pt x="9385" y="23753"/>
                </a:cubicBezTo>
                <a:close/>
                <a:moveTo>
                  <a:pt x="26066" y="23617"/>
                </a:moveTo>
                <a:cubicBezTo>
                  <a:pt x="26046" y="23718"/>
                  <a:pt x="25952" y="23774"/>
                  <a:pt x="25827" y="23774"/>
                </a:cubicBezTo>
                <a:cubicBezTo>
                  <a:pt x="25783" y="23774"/>
                  <a:pt x="25736" y="23767"/>
                  <a:pt x="25687" y="23753"/>
                </a:cubicBezTo>
                <a:lnTo>
                  <a:pt x="25687" y="23753"/>
                </a:lnTo>
                <a:cubicBezTo>
                  <a:pt x="25872" y="23918"/>
                  <a:pt x="26137" y="23989"/>
                  <a:pt x="26384" y="24085"/>
                </a:cubicBezTo>
                <a:lnTo>
                  <a:pt x="26384" y="24085"/>
                </a:lnTo>
                <a:cubicBezTo>
                  <a:pt x="26215" y="23983"/>
                  <a:pt x="26048" y="23818"/>
                  <a:pt x="26066" y="23617"/>
                </a:cubicBezTo>
                <a:close/>
                <a:moveTo>
                  <a:pt x="8843" y="23210"/>
                </a:moveTo>
                <a:cubicBezTo>
                  <a:pt x="8599" y="23373"/>
                  <a:pt x="8273" y="23753"/>
                  <a:pt x="8165" y="24160"/>
                </a:cubicBezTo>
                <a:cubicBezTo>
                  <a:pt x="8409" y="23861"/>
                  <a:pt x="8734" y="23509"/>
                  <a:pt x="8843" y="23210"/>
                </a:cubicBezTo>
                <a:close/>
                <a:moveTo>
                  <a:pt x="29728" y="23644"/>
                </a:moveTo>
                <a:cubicBezTo>
                  <a:pt x="29728" y="23982"/>
                  <a:pt x="30201" y="23996"/>
                  <a:pt x="30455" y="24164"/>
                </a:cubicBezTo>
                <a:lnTo>
                  <a:pt x="30455" y="24164"/>
                </a:lnTo>
                <a:cubicBezTo>
                  <a:pt x="30393" y="24119"/>
                  <a:pt x="30251" y="24018"/>
                  <a:pt x="30108" y="23916"/>
                </a:cubicBezTo>
                <a:cubicBezTo>
                  <a:pt x="29945" y="23780"/>
                  <a:pt x="29728" y="23644"/>
                  <a:pt x="29728" y="23644"/>
                </a:cubicBezTo>
                <a:close/>
                <a:moveTo>
                  <a:pt x="26384" y="24085"/>
                </a:moveTo>
                <a:cubicBezTo>
                  <a:pt x="26465" y="24134"/>
                  <a:pt x="26547" y="24169"/>
                  <a:pt x="26609" y="24187"/>
                </a:cubicBezTo>
                <a:cubicBezTo>
                  <a:pt x="26538" y="24148"/>
                  <a:pt x="26461" y="24115"/>
                  <a:pt x="26384" y="24085"/>
                </a:cubicBezTo>
                <a:close/>
                <a:moveTo>
                  <a:pt x="30455" y="24164"/>
                </a:moveTo>
                <a:lnTo>
                  <a:pt x="30455" y="24164"/>
                </a:lnTo>
                <a:cubicBezTo>
                  <a:pt x="30476" y="24178"/>
                  <a:pt x="30488" y="24187"/>
                  <a:pt x="30488" y="24187"/>
                </a:cubicBezTo>
                <a:cubicBezTo>
                  <a:pt x="30477" y="24179"/>
                  <a:pt x="30467" y="24171"/>
                  <a:pt x="30455" y="24164"/>
                </a:cubicBezTo>
                <a:close/>
                <a:moveTo>
                  <a:pt x="7351" y="24078"/>
                </a:moveTo>
                <a:cubicBezTo>
                  <a:pt x="7342" y="24116"/>
                  <a:pt x="7322" y="24157"/>
                  <a:pt x="7301" y="24198"/>
                </a:cubicBezTo>
                <a:lnTo>
                  <a:pt x="7301" y="24198"/>
                </a:lnTo>
                <a:lnTo>
                  <a:pt x="7351" y="24078"/>
                </a:lnTo>
                <a:close/>
                <a:moveTo>
                  <a:pt x="27859" y="23563"/>
                </a:moveTo>
                <a:cubicBezTo>
                  <a:pt x="27826" y="23563"/>
                  <a:pt x="27798" y="23579"/>
                  <a:pt x="27775" y="23617"/>
                </a:cubicBezTo>
                <a:cubicBezTo>
                  <a:pt x="27938" y="23726"/>
                  <a:pt x="28101" y="23834"/>
                  <a:pt x="28318" y="23943"/>
                </a:cubicBezTo>
                <a:cubicBezTo>
                  <a:pt x="28480" y="24051"/>
                  <a:pt x="28670" y="24187"/>
                  <a:pt x="28887" y="24268"/>
                </a:cubicBezTo>
                <a:lnTo>
                  <a:pt x="28752" y="24078"/>
                </a:lnTo>
                <a:lnTo>
                  <a:pt x="28779" y="24078"/>
                </a:lnTo>
                <a:cubicBezTo>
                  <a:pt x="28725" y="23997"/>
                  <a:pt x="28589" y="23997"/>
                  <a:pt x="28589" y="23861"/>
                </a:cubicBezTo>
                <a:lnTo>
                  <a:pt x="28670" y="23807"/>
                </a:lnTo>
                <a:cubicBezTo>
                  <a:pt x="28620" y="23782"/>
                  <a:pt x="28640" y="23641"/>
                  <a:pt x="28557" y="23641"/>
                </a:cubicBezTo>
                <a:cubicBezTo>
                  <a:pt x="28551" y="23641"/>
                  <a:pt x="28543" y="23642"/>
                  <a:pt x="28535" y="23644"/>
                </a:cubicBezTo>
                <a:lnTo>
                  <a:pt x="28508" y="23726"/>
                </a:lnTo>
                <a:cubicBezTo>
                  <a:pt x="28477" y="23837"/>
                  <a:pt x="28430" y="23878"/>
                  <a:pt x="28375" y="23878"/>
                </a:cubicBezTo>
                <a:cubicBezTo>
                  <a:pt x="28222" y="23878"/>
                  <a:pt x="28002" y="23563"/>
                  <a:pt x="27859" y="23563"/>
                </a:cubicBezTo>
                <a:close/>
                <a:moveTo>
                  <a:pt x="29284" y="23837"/>
                </a:moveTo>
                <a:lnTo>
                  <a:pt x="29284" y="23837"/>
                </a:lnTo>
                <a:cubicBezTo>
                  <a:pt x="29373" y="23891"/>
                  <a:pt x="29470" y="23955"/>
                  <a:pt x="29565" y="24024"/>
                </a:cubicBezTo>
                <a:cubicBezTo>
                  <a:pt x="29891" y="24214"/>
                  <a:pt x="30216" y="24404"/>
                  <a:pt x="30216" y="24404"/>
                </a:cubicBezTo>
                <a:lnTo>
                  <a:pt x="30244" y="24404"/>
                </a:lnTo>
                <a:cubicBezTo>
                  <a:pt x="30244" y="24404"/>
                  <a:pt x="29945" y="24187"/>
                  <a:pt x="29593" y="24024"/>
                </a:cubicBezTo>
                <a:cubicBezTo>
                  <a:pt x="29490" y="23959"/>
                  <a:pt x="29382" y="23894"/>
                  <a:pt x="29284" y="23837"/>
                </a:cubicBezTo>
                <a:close/>
                <a:moveTo>
                  <a:pt x="23327" y="23400"/>
                </a:moveTo>
                <a:lnTo>
                  <a:pt x="23246" y="23454"/>
                </a:lnTo>
                <a:lnTo>
                  <a:pt x="23463" y="23563"/>
                </a:lnTo>
                <a:cubicBezTo>
                  <a:pt x="23652" y="23834"/>
                  <a:pt x="24195" y="23753"/>
                  <a:pt x="24412" y="24024"/>
                </a:cubicBezTo>
                <a:lnTo>
                  <a:pt x="24412" y="24051"/>
                </a:lnTo>
                <a:cubicBezTo>
                  <a:pt x="24846" y="24160"/>
                  <a:pt x="25117" y="24485"/>
                  <a:pt x="25632" y="24594"/>
                </a:cubicBezTo>
                <a:cubicBezTo>
                  <a:pt x="24927" y="24133"/>
                  <a:pt x="24114" y="23671"/>
                  <a:pt x="23327" y="23400"/>
                </a:cubicBezTo>
                <a:close/>
                <a:moveTo>
                  <a:pt x="28074" y="24322"/>
                </a:moveTo>
                <a:lnTo>
                  <a:pt x="28128" y="24485"/>
                </a:lnTo>
                <a:lnTo>
                  <a:pt x="27965" y="24485"/>
                </a:lnTo>
                <a:lnTo>
                  <a:pt x="28047" y="24621"/>
                </a:lnTo>
                <a:cubicBezTo>
                  <a:pt x="28014" y="24646"/>
                  <a:pt x="27983" y="24655"/>
                  <a:pt x="27955" y="24655"/>
                </a:cubicBezTo>
                <a:cubicBezTo>
                  <a:pt x="27891" y="24655"/>
                  <a:pt x="27840" y="24604"/>
                  <a:pt x="27802" y="24567"/>
                </a:cubicBezTo>
                <a:lnTo>
                  <a:pt x="27802" y="24567"/>
                </a:lnTo>
                <a:cubicBezTo>
                  <a:pt x="27847" y="24673"/>
                  <a:pt x="27897" y="24704"/>
                  <a:pt x="27952" y="24704"/>
                </a:cubicBezTo>
                <a:cubicBezTo>
                  <a:pt x="28028" y="24704"/>
                  <a:pt x="28113" y="24646"/>
                  <a:pt x="28205" y="24646"/>
                </a:cubicBezTo>
                <a:cubicBezTo>
                  <a:pt x="28250" y="24646"/>
                  <a:pt x="28297" y="24660"/>
                  <a:pt x="28345" y="24702"/>
                </a:cubicBezTo>
                <a:lnTo>
                  <a:pt x="28209" y="24512"/>
                </a:lnTo>
                <a:cubicBezTo>
                  <a:pt x="28226" y="24505"/>
                  <a:pt x="28243" y="24502"/>
                  <a:pt x="28261" y="24502"/>
                </a:cubicBezTo>
                <a:cubicBezTo>
                  <a:pt x="28392" y="24502"/>
                  <a:pt x="28547" y="24673"/>
                  <a:pt x="28643" y="24673"/>
                </a:cubicBezTo>
                <a:cubicBezTo>
                  <a:pt x="28681" y="24673"/>
                  <a:pt x="28710" y="24645"/>
                  <a:pt x="28725" y="24567"/>
                </a:cubicBezTo>
                <a:cubicBezTo>
                  <a:pt x="28589" y="24322"/>
                  <a:pt x="28209" y="24322"/>
                  <a:pt x="28074" y="24322"/>
                </a:cubicBezTo>
                <a:close/>
                <a:moveTo>
                  <a:pt x="24597" y="24585"/>
                </a:moveTo>
                <a:cubicBezTo>
                  <a:pt x="24556" y="24585"/>
                  <a:pt x="24511" y="24598"/>
                  <a:pt x="24466" y="24621"/>
                </a:cubicBezTo>
                <a:cubicBezTo>
                  <a:pt x="24466" y="24702"/>
                  <a:pt x="24548" y="24702"/>
                  <a:pt x="24575" y="24729"/>
                </a:cubicBezTo>
                <a:cubicBezTo>
                  <a:pt x="24607" y="24729"/>
                  <a:pt x="24640" y="24734"/>
                  <a:pt x="24667" y="24734"/>
                </a:cubicBezTo>
                <a:cubicBezTo>
                  <a:pt x="24708" y="24734"/>
                  <a:pt x="24737" y="24724"/>
                  <a:pt x="24737" y="24675"/>
                </a:cubicBezTo>
                <a:cubicBezTo>
                  <a:pt x="24706" y="24611"/>
                  <a:pt x="24655" y="24585"/>
                  <a:pt x="24597" y="24585"/>
                </a:cubicBezTo>
                <a:close/>
                <a:moveTo>
                  <a:pt x="25793" y="24672"/>
                </a:moveTo>
                <a:cubicBezTo>
                  <a:pt x="25773" y="24672"/>
                  <a:pt x="25755" y="24681"/>
                  <a:pt x="25741" y="24702"/>
                </a:cubicBezTo>
                <a:cubicBezTo>
                  <a:pt x="25760" y="24740"/>
                  <a:pt x="25830" y="24803"/>
                  <a:pt x="25890" y="24803"/>
                </a:cubicBezTo>
                <a:cubicBezTo>
                  <a:pt x="25916" y="24803"/>
                  <a:pt x="25941" y="24790"/>
                  <a:pt x="25958" y="24756"/>
                </a:cubicBezTo>
                <a:cubicBezTo>
                  <a:pt x="25918" y="24736"/>
                  <a:pt x="25849" y="24672"/>
                  <a:pt x="25793" y="24672"/>
                </a:cubicBezTo>
                <a:close/>
                <a:moveTo>
                  <a:pt x="25334" y="24756"/>
                </a:moveTo>
                <a:lnTo>
                  <a:pt x="25226" y="24865"/>
                </a:lnTo>
                <a:cubicBezTo>
                  <a:pt x="25226" y="24892"/>
                  <a:pt x="25253" y="24919"/>
                  <a:pt x="25226" y="24919"/>
                </a:cubicBezTo>
                <a:cubicBezTo>
                  <a:pt x="25243" y="24928"/>
                  <a:pt x="25258" y="24932"/>
                  <a:pt x="25271" y="24932"/>
                </a:cubicBezTo>
                <a:cubicBezTo>
                  <a:pt x="25341" y="24932"/>
                  <a:pt x="25357" y="24825"/>
                  <a:pt x="25334" y="24756"/>
                </a:cubicBezTo>
                <a:close/>
                <a:moveTo>
                  <a:pt x="29061" y="24752"/>
                </a:moveTo>
                <a:cubicBezTo>
                  <a:pt x="29023" y="24752"/>
                  <a:pt x="29020" y="24841"/>
                  <a:pt x="28996" y="24865"/>
                </a:cubicBezTo>
                <a:cubicBezTo>
                  <a:pt x="28996" y="24922"/>
                  <a:pt x="29025" y="24945"/>
                  <a:pt x="29058" y="24945"/>
                </a:cubicBezTo>
                <a:cubicBezTo>
                  <a:pt x="29104" y="24945"/>
                  <a:pt x="29159" y="24901"/>
                  <a:pt x="29159" y="24838"/>
                </a:cubicBezTo>
                <a:cubicBezTo>
                  <a:pt x="29186" y="24811"/>
                  <a:pt x="29131" y="24811"/>
                  <a:pt x="29077" y="24756"/>
                </a:cubicBezTo>
                <a:cubicBezTo>
                  <a:pt x="29071" y="24753"/>
                  <a:pt x="29066" y="24752"/>
                  <a:pt x="29061" y="24752"/>
                </a:cubicBezTo>
                <a:close/>
                <a:moveTo>
                  <a:pt x="29484" y="24485"/>
                </a:moveTo>
                <a:lnTo>
                  <a:pt x="29484" y="24485"/>
                </a:lnTo>
                <a:cubicBezTo>
                  <a:pt x="29565" y="24702"/>
                  <a:pt x="30135" y="24973"/>
                  <a:pt x="30488" y="25163"/>
                </a:cubicBezTo>
                <a:lnTo>
                  <a:pt x="30515" y="25136"/>
                </a:lnTo>
                <a:cubicBezTo>
                  <a:pt x="30515" y="25136"/>
                  <a:pt x="30271" y="24973"/>
                  <a:pt x="29999" y="24838"/>
                </a:cubicBezTo>
                <a:cubicBezTo>
                  <a:pt x="29755" y="24675"/>
                  <a:pt x="29484" y="24485"/>
                  <a:pt x="29484" y="24485"/>
                </a:cubicBezTo>
                <a:close/>
                <a:moveTo>
                  <a:pt x="28860" y="25190"/>
                </a:moveTo>
                <a:cubicBezTo>
                  <a:pt x="28862" y="25193"/>
                  <a:pt x="28863" y="25196"/>
                  <a:pt x="28865" y="25198"/>
                </a:cubicBezTo>
                <a:lnTo>
                  <a:pt x="28865" y="25198"/>
                </a:lnTo>
                <a:lnTo>
                  <a:pt x="28860" y="25190"/>
                </a:lnTo>
                <a:close/>
                <a:moveTo>
                  <a:pt x="29644" y="25104"/>
                </a:moveTo>
                <a:cubicBezTo>
                  <a:pt x="29592" y="25104"/>
                  <a:pt x="29589" y="25167"/>
                  <a:pt x="29565" y="25190"/>
                </a:cubicBezTo>
                <a:cubicBezTo>
                  <a:pt x="29594" y="25226"/>
                  <a:pt x="29615" y="25239"/>
                  <a:pt x="29632" y="25239"/>
                </a:cubicBezTo>
                <a:cubicBezTo>
                  <a:pt x="29678" y="25239"/>
                  <a:pt x="29688" y="25136"/>
                  <a:pt x="29728" y="25136"/>
                </a:cubicBezTo>
                <a:lnTo>
                  <a:pt x="29674" y="25109"/>
                </a:lnTo>
                <a:cubicBezTo>
                  <a:pt x="29663" y="25105"/>
                  <a:pt x="29653" y="25104"/>
                  <a:pt x="29644" y="25104"/>
                </a:cubicBezTo>
                <a:close/>
                <a:moveTo>
                  <a:pt x="28865" y="25198"/>
                </a:moveTo>
                <a:lnTo>
                  <a:pt x="28914" y="25272"/>
                </a:lnTo>
                <a:cubicBezTo>
                  <a:pt x="28955" y="25218"/>
                  <a:pt x="28948" y="25211"/>
                  <a:pt x="28928" y="25211"/>
                </a:cubicBezTo>
                <a:cubicBezTo>
                  <a:pt x="28921" y="25211"/>
                  <a:pt x="28913" y="25211"/>
                  <a:pt x="28904" y="25211"/>
                </a:cubicBezTo>
                <a:cubicBezTo>
                  <a:pt x="28890" y="25211"/>
                  <a:pt x="28875" y="25209"/>
                  <a:pt x="28865" y="25198"/>
                </a:cubicBezTo>
                <a:close/>
                <a:moveTo>
                  <a:pt x="26555" y="25109"/>
                </a:moveTo>
                <a:cubicBezTo>
                  <a:pt x="26717" y="25163"/>
                  <a:pt x="26826" y="25272"/>
                  <a:pt x="26962" y="25380"/>
                </a:cubicBezTo>
                <a:lnTo>
                  <a:pt x="26989" y="25299"/>
                </a:lnTo>
                <a:cubicBezTo>
                  <a:pt x="26880" y="25245"/>
                  <a:pt x="26690" y="25109"/>
                  <a:pt x="26555" y="25109"/>
                </a:cubicBezTo>
                <a:close/>
                <a:moveTo>
                  <a:pt x="26004" y="25265"/>
                </a:moveTo>
                <a:cubicBezTo>
                  <a:pt x="25987" y="25265"/>
                  <a:pt x="25972" y="25267"/>
                  <a:pt x="25958" y="25272"/>
                </a:cubicBezTo>
                <a:cubicBezTo>
                  <a:pt x="25958" y="25380"/>
                  <a:pt x="26094" y="25380"/>
                  <a:pt x="26148" y="25407"/>
                </a:cubicBezTo>
                <a:cubicBezTo>
                  <a:pt x="26170" y="25317"/>
                  <a:pt x="26081" y="25265"/>
                  <a:pt x="26004" y="25265"/>
                </a:cubicBezTo>
                <a:close/>
                <a:moveTo>
                  <a:pt x="1492" y="25109"/>
                </a:moveTo>
                <a:cubicBezTo>
                  <a:pt x="1411" y="25109"/>
                  <a:pt x="1411" y="25218"/>
                  <a:pt x="1384" y="25245"/>
                </a:cubicBezTo>
                <a:cubicBezTo>
                  <a:pt x="1384" y="25353"/>
                  <a:pt x="1329" y="25407"/>
                  <a:pt x="1465" y="25434"/>
                </a:cubicBezTo>
                <a:cubicBezTo>
                  <a:pt x="1546" y="25299"/>
                  <a:pt x="1546" y="25245"/>
                  <a:pt x="1492" y="25109"/>
                </a:cubicBezTo>
                <a:close/>
                <a:moveTo>
                  <a:pt x="4611" y="25434"/>
                </a:moveTo>
                <a:cubicBezTo>
                  <a:pt x="4607" y="25439"/>
                  <a:pt x="4604" y="25442"/>
                  <a:pt x="4601" y="25446"/>
                </a:cubicBezTo>
                <a:lnTo>
                  <a:pt x="4601" y="25446"/>
                </a:lnTo>
                <a:lnTo>
                  <a:pt x="4611" y="25434"/>
                </a:lnTo>
                <a:close/>
                <a:moveTo>
                  <a:pt x="7785" y="24756"/>
                </a:moveTo>
                <a:lnTo>
                  <a:pt x="7785" y="24756"/>
                </a:lnTo>
                <a:cubicBezTo>
                  <a:pt x="7568" y="24973"/>
                  <a:pt x="7242" y="25353"/>
                  <a:pt x="7324" y="25570"/>
                </a:cubicBezTo>
                <a:cubicBezTo>
                  <a:pt x="7459" y="25299"/>
                  <a:pt x="7731" y="25028"/>
                  <a:pt x="7785" y="24756"/>
                </a:cubicBezTo>
                <a:close/>
                <a:moveTo>
                  <a:pt x="3997" y="25678"/>
                </a:moveTo>
                <a:lnTo>
                  <a:pt x="3961" y="25787"/>
                </a:lnTo>
                <a:cubicBezTo>
                  <a:pt x="3983" y="25764"/>
                  <a:pt x="4006" y="25723"/>
                  <a:pt x="3997" y="25678"/>
                </a:cubicBezTo>
                <a:close/>
                <a:moveTo>
                  <a:pt x="27151" y="25760"/>
                </a:moveTo>
                <a:lnTo>
                  <a:pt x="27097" y="25868"/>
                </a:lnTo>
                <a:lnTo>
                  <a:pt x="27260" y="25977"/>
                </a:lnTo>
                <a:lnTo>
                  <a:pt x="27260" y="25977"/>
                </a:lnTo>
                <a:lnTo>
                  <a:pt x="27151" y="25760"/>
                </a:lnTo>
                <a:close/>
                <a:moveTo>
                  <a:pt x="2496" y="25380"/>
                </a:moveTo>
                <a:lnTo>
                  <a:pt x="2496" y="25380"/>
                </a:lnTo>
                <a:cubicBezTo>
                  <a:pt x="2225" y="25434"/>
                  <a:pt x="2197" y="25814"/>
                  <a:pt x="2143" y="26058"/>
                </a:cubicBezTo>
                <a:cubicBezTo>
                  <a:pt x="2252" y="25814"/>
                  <a:pt x="2306" y="25570"/>
                  <a:pt x="2496" y="25380"/>
                </a:cubicBezTo>
                <a:close/>
                <a:moveTo>
                  <a:pt x="1194" y="25977"/>
                </a:moveTo>
                <a:cubicBezTo>
                  <a:pt x="1147" y="25977"/>
                  <a:pt x="1121" y="26037"/>
                  <a:pt x="1114" y="26037"/>
                </a:cubicBezTo>
                <a:cubicBezTo>
                  <a:pt x="1113" y="26037"/>
                  <a:pt x="1112" y="26035"/>
                  <a:pt x="1112" y="26031"/>
                </a:cubicBezTo>
                <a:lnTo>
                  <a:pt x="1112" y="26031"/>
                </a:lnTo>
                <a:cubicBezTo>
                  <a:pt x="1058" y="26113"/>
                  <a:pt x="1194" y="26113"/>
                  <a:pt x="1248" y="26113"/>
                </a:cubicBezTo>
                <a:lnTo>
                  <a:pt x="1194" y="25977"/>
                </a:lnTo>
                <a:close/>
                <a:moveTo>
                  <a:pt x="30840" y="25434"/>
                </a:moveTo>
                <a:lnTo>
                  <a:pt x="30840" y="25434"/>
                </a:lnTo>
                <a:cubicBezTo>
                  <a:pt x="31112" y="25706"/>
                  <a:pt x="31491" y="25950"/>
                  <a:pt x="31871" y="26167"/>
                </a:cubicBezTo>
                <a:cubicBezTo>
                  <a:pt x="31871" y="26113"/>
                  <a:pt x="31600" y="25950"/>
                  <a:pt x="31356" y="25787"/>
                </a:cubicBezTo>
                <a:cubicBezTo>
                  <a:pt x="31220" y="25679"/>
                  <a:pt x="31112" y="25624"/>
                  <a:pt x="31030" y="25543"/>
                </a:cubicBezTo>
                <a:cubicBezTo>
                  <a:pt x="30922" y="25489"/>
                  <a:pt x="30840" y="25435"/>
                  <a:pt x="30840" y="25434"/>
                </a:cubicBezTo>
                <a:close/>
                <a:moveTo>
                  <a:pt x="2821" y="23644"/>
                </a:moveTo>
                <a:lnTo>
                  <a:pt x="2631" y="23888"/>
                </a:lnTo>
                <a:cubicBezTo>
                  <a:pt x="2333" y="24160"/>
                  <a:pt x="2414" y="24702"/>
                  <a:pt x="2089" y="24973"/>
                </a:cubicBezTo>
                <a:lnTo>
                  <a:pt x="2062" y="24973"/>
                </a:lnTo>
                <a:cubicBezTo>
                  <a:pt x="1926" y="25434"/>
                  <a:pt x="1546" y="25814"/>
                  <a:pt x="1411" y="26357"/>
                </a:cubicBezTo>
                <a:cubicBezTo>
                  <a:pt x="1926" y="25516"/>
                  <a:pt x="2469" y="24567"/>
                  <a:pt x="2821" y="23726"/>
                </a:cubicBezTo>
                <a:lnTo>
                  <a:pt x="2821" y="23644"/>
                </a:lnTo>
                <a:close/>
                <a:moveTo>
                  <a:pt x="3689" y="26547"/>
                </a:moveTo>
                <a:lnTo>
                  <a:pt x="3662" y="26655"/>
                </a:lnTo>
                <a:cubicBezTo>
                  <a:pt x="3689" y="26628"/>
                  <a:pt x="3689" y="26601"/>
                  <a:pt x="3689" y="26547"/>
                </a:cubicBezTo>
                <a:close/>
                <a:moveTo>
                  <a:pt x="3689" y="26709"/>
                </a:moveTo>
                <a:lnTo>
                  <a:pt x="3674" y="26733"/>
                </a:lnTo>
                <a:lnTo>
                  <a:pt x="3674" y="26733"/>
                </a:lnTo>
                <a:cubicBezTo>
                  <a:pt x="3683" y="26729"/>
                  <a:pt x="3689" y="26722"/>
                  <a:pt x="3689" y="26709"/>
                </a:cubicBezTo>
                <a:close/>
                <a:moveTo>
                  <a:pt x="1302" y="26519"/>
                </a:moveTo>
                <a:lnTo>
                  <a:pt x="1302" y="26519"/>
                </a:lnTo>
                <a:cubicBezTo>
                  <a:pt x="1275" y="26547"/>
                  <a:pt x="1140" y="26736"/>
                  <a:pt x="1248" y="26791"/>
                </a:cubicBezTo>
                <a:cubicBezTo>
                  <a:pt x="1275" y="26709"/>
                  <a:pt x="1384" y="26574"/>
                  <a:pt x="1302" y="26519"/>
                </a:cubicBezTo>
                <a:close/>
                <a:moveTo>
                  <a:pt x="733" y="26845"/>
                </a:moveTo>
                <a:lnTo>
                  <a:pt x="733" y="26845"/>
                </a:lnTo>
                <a:cubicBezTo>
                  <a:pt x="624" y="26872"/>
                  <a:pt x="624" y="27008"/>
                  <a:pt x="597" y="27062"/>
                </a:cubicBezTo>
                <a:cubicBezTo>
                  <a:pt x="706" y="27062"/>
                  <a:pt x="733" y="26926"/>
                  <a:pt x="733" y="26845"/>
                </a:cubicBezTo>
                <a:close/>
                <a:moveTo>
                  <a:pt x="2659" y="27170"/>
                </a:moveTo>
                <a:cubicBezTo>
                  <a:pt x="2631" y="27198"/>
                  <a:pt x="2604" y="27198"/>
                  <a:pt x="2604" y="27252"/>
                </a:cubicBezTo>
                <a:lnTo>
                  <a:pt x="2713" y="27279"/>
                </a:lnTo>
                <a:lnTo>
                  <a:pt x="2713" y="27252"/>
                </a:lnTo>
                <a:cubicBezTo>
                  <a:pt x="2713" y="27198"/>
                  <a:pt x="2713" y="27170"/>
                  <a:pt x="2659" y="27170"/>
                </a:cubicBezTo>
                <a:close/>
                <a:moveTo>
                  <a:pt x="1877" y="27401"/>
                </a:moveTo>
                <a:cubicBezTo>
                  <a:pt x="1875" y="27406"/>
                  <a:pt x="1874" y="27410"/>
                  <a:pt x="1872" y="27415"/>
                </a:cubicBezTo>
                <a:cubicBezTo>
                  <a:pt x="1874" y="27410"/>
                  <a:pt x="1875" y="27406"/>
                  <a:pt x="1877" y="27401"/>
                </a:cubicBezTo>
                <a:close/>
                <a:moveTo>
                  <a:pt x="3310" y="27387"/>
                </a:moveTo>
                <a:cubicBezTo>
                  <a:pt x="3292" y="27405"/>
                  <a:pt x="3286" y="27422"/>
                  <a:pt x="3284" y="27432"/>
                </a:cubicBezTo>
                <a:lnTo>
                  <a:pt x="3284" y="27432"/>
                </a:lnTo>
                <a:cubicBezTo>
                  <a:pt x="3289" y="27414"/>
                  <a:pt x="3310" y="27411"/>
                  <a:pt x="3310" y="27387"/>
                </a:cubicBezTo>
                <a:close/>
                <a:moveTo>
                  <a:pt x="3284" y="27432"/>
                </a:moveTo>
                <a:cubicBezTo>
                  <a:pt x="3283" y="27435"/>
                  <a:pt x="3282" y="27438"/>
                  <a:pt x="3282" y="27442"/>
                </a:cubicBezTo>
                <a:lnTo>
                  <a:pt x="3282" y="27442"/>
                </a:lnTo>
                <a:cubicBezTo>
                  <a:pt x="3282" y="27442"/>
                  <a:pt x="3282" y="27438"/>
                  <a:pt x="3284" y="27432"/>
                </a:cubicBezTo>
                <a:close/>
                <a:moveTo>
                  <a:pt x="2848" y="27333"/>
                </a:moveTo>
                <a:lnTo>
                  <a:pt x="2794" y="27387"/>
                </a:lnTo>
                <a:lnTo>
                  <a:pt x="2713" y="27523"/>
                </a:lnTo>
                <a:lnTo>
                  <a:pt x="2848" y="27333"/>
                </a:lnTo>
                <a:close/>
                <a:moveTo>
                  <a:pt x="2414" y="27577"/>
                </a:moveTo>
                <a:cubicBezTo>
                  <a:pt x="2414" y="27659"/>
                  <a:pt x="2360" y="27713"/>
                  <a:pt x="2414" y="27794"/>
                </a:cubicBezTo>
                <a:lnTo>
                  <a:pt x="2469" y="27604"/>
                </a:lnTo>
                <a:lnTo>
                  <a:pt x="2414" y="27577"/>
                </a:lnTo>
                <a:close/>
                <a:moveTo>
                  <a:pt x="4720" y="27794"/>
                </a:moveTo>
                <a:lnTo>
                  <a:pt x="4666" y="27876"/>
                </a:lnTo>
                <a:cubicBezTo>
                  <a:pt x="4720" y="27849"/>
                  <a:pt x="4747" y="27821"/>
                  <a:pt x="4774" y="27821"/>
                </a:cubicBezTo>
                <a:cubicBezTo>
                  <a:pt x="4747" y="27821"/>
                  <a:pt x="4747" y="27821"/>
                  <a:pt x="4720" y="27794"/>
                </a:cubicBezTo>
                <a:close/>
                <a:moveTo>
                  <a:pt x="923" y="27469"/>
                </a:moveTo>
                <a:cubicBezTo>
                  <a:pt x="841" y="27686"/>
                  <a:pt x="733" y="27767"/>
                  <a:pt x="651" y="27984"/>
                </a:cubicBezTo>
                <a:lnTo>
                  <a:pt x="706" y="28011"/>
                </a:lnTo>
                <a:cubicBezTo>
                  <a:pt x="787" y="27849"/>
                  <a:pt x="950" y="27604"/>
                  <a:pt x="923" y="27469"/>
                </a:cubicBezTo>
                <a:close/>
                <a:moveTo>
                  <a:pt x="109" y="28228"/>
                </a:moveTo>
                <a:lnTo>
                  <a:pt x="0" y="28418"/>
                </a:lnTo>
                <a:lnTo>
                  <a:pt x="217" y="28282"/>
                </a:lnTo>
                <a:lnTo>
                  <a:pt x="109" y="28228"/>
                </a:lnTo>
                <a:close/>
                <a:moveTo>
                  <a:pt x="4340" y="28391"/>
                </a:moveTo>
                <a:lnTo>
                  <a:pt x="4313" y="28527"/>
                </a:lnTo>
                <a:cubicBezTo>
                  <a:pt x="4340" y="28499"/>
                  <a:pt x="4367" y="28472"/>
                  <a:pt x="4340" y="28391"/>
                </a:cubicBezTo>
                <a:close/>
                <a:moveTo>
                  <a:pt x="3120" y="28391"/>
                </a:moveTo>
                <a:lnTo>
                  <a:pt x="3065" y="28418"/>
                </a:lnTo>
                <a:lnTo>
                  <a:pt x="2984" y="28554"/>
                </a:lnTo>
                <a:lnTo>
                  <a:pt x="2984" y="28554"/>
                </a:lnTo>
                <a:lnTo>
                  <a:pt x="3120" y="28391"/>
                </a:lnTo>
                <a:close/>
                <a:moveTo>
                  <a:pt x="22801" y="0"/>
                </a:moveTo>
                <a:cubicBezTo>
                  <a:pt x="22208" y="0"/>
                  <a:pt x="21615" y="171"/>
                  <a:pt x="21021" y="399"/>
                </a:cubicBezTo>
                <a:cubicBezTo>
                  <a:pt x="20343" y="698"/>
                  <a:pt x="19692" y="1132"/>
                  <a:pt x="19041" y="1538"/>
                </a:cubicBezTo>
                <a:cubicBezTo>
                  <a:pt x="17088" y="3166"/>
                  <a:pt x="15353" y="5092"/>
                  <a:pt x="13752" y="7099"/>
                </a:cubicBezTo>
                <a:cubicBezTo>
                  <a:pt x="13291" y="7723"/>
                  <a:pt x="12803" y="8292"/>
                  <a:pt x="12342" y="8889"/>
                </a:cubicBezTo>
                <a:cubicBezTo>
                  <a:pt x="12260" y="8835"/>
                  <a:pt x="12206" y="8808"/>
                  <a:pt x="12206" y="8808"/>
                </a:cubicBezTo>
                <a:lnTo>
                  <a:pt x="11962" y="8862"/>
                </a:lnTo>
                <a:cubicBezTo>
                  <a:pt x="11664" y="8672"/>
                  <a:pt x="11420" y="8347"/>
                  <a:pt x="11203" y="8075"/>
                </a:cubicBezTo>
                <a:cubicBezTo>
                  <a:pt x="11013" y="7804"/>
                  <a:pt x="10769" y="7533"/>
                  <a:pt x="10443" y="7343"/>
                </a:cubicBezTo>
                <a:cubicBezTo>
                  <a:pt x="10145" y="6963"/>
                  <a:pt x="9657" y="6719"/>
                  <a:pt x="9412" y="6312"/>
                </a:cubicBezTo>
                <a:cubicBezTo>
                  <a:pt x="9114" y="6258"/>
                  <a:pt x="9006" y="5905"/>
                  <a:pt x="8816" y="5715"/>
                </a:cubicBezTo>
                <a:cubicBezTo>
                  <a:pt x="8707" y="5363"/>
                  <a:pt x="8490" y="5092"/>
                  <a:pt x="8192" y="4902"/>
                </a:cubicBezTo>
                <a:cubicBezTo>
                  <a:pt x="7921" y="4658"/>
                  <a:pt x="7622" y="4468"/>
                  <a:pt x="7378" y="4251"/>
                </a:cubicBezTo>
                <a:cubicBezTo>
                  <a:pt x="7378" y="3980"/>
                  <a:pt x="7080" y="3925"/>
                  <a:pt x="6917" y="3735"/>
                </a:cubicBezTo>
                <a:cubicBezTo>
                  <a:pt x="6293" y="3735"/>
                  <a:pt x="5588" y="3735"/>
                  <a:pt x="5018" y="4061"/>
                </a:cubicBezTo>
                <a:cubicBezTo>
                  <a:pt x="4951" y="4029"/>
                  <a:pt x="4894" y="4016"/>
                  <a:pt x="4846" y="4016"/>
                </a:cubicBezTo>
                <a:cubicBezTo>
                  <a:pt x="4605" y="4016"/>
                  <a:pt x="4575" y="4355"/>
                  <a:pt x="4394" y="4468"/>
                </a:cubicBezTo>
                <a:lnTo>
                  <a:pt x="4367" y="4386"/>
                </a:lnTo>
                <a:cubicBezTo>
                  <a:pt x="4259" y="4414"/>
                  <a:pt x="4286" y="4549"/>
                  <a:pt x="4259" y="4631"/>
                </a:cubicBezTo>
                <a:cubicBezTo>
                  <a:pt x="4249" y="4633"/>
                  <a:pt x="4239" y="4634"/>
                  <a:pt x="4230" y="4634"/>
                </a:cubicBezTo>
                <a:cubicBezTo>
                  <a:pt x="4119" y="4634"/>
                  <a:pt x="4090" y="4489"/>
                  <a:pt x="4015" y="4414"/>
                </a:cubicBezTo>
                <a:cubicBezTo>
                  <a:pt x="3988" y="4522"/>
                  <a:pt x="4015" y="4631"/>
                  <a:pt x="3961" y="4685"/>
                </a:cubicBezTo>
                <a:cubicBezTo>
                  <a:pt x="3716" y="4658"/>
                  <a:pt x="3554" y="4631"/>
                  <a:pt x="3337" y="4522"/>
                </a:cubicBezTo>
                <a:cubicBezTo>
                  <a:pt x="3147" y="4685"/>
                  <a:pt x="3038" y="4739"/>
                  <a:pt x="2794" y="4766"/>
                </a:cubicBezTo>
                <a:cubicBezTo>
                  <a:pt x="2794" y="4820"/>
                  <a:pt x="2848" y="4875"/>
                  <a:pt x="2848" y="4929"/>
                </a:cubicBezTo>
                <a:lnTo>
                  <a:pt x="2496" y="4902"/>
                </a:lnTo>
                <a:cubicBezTo>
                  <a:pt x="2496" y="5173"/>
                  <a:pt x="2062" y="4902"/>
                  <a:pt x="2225" y="5227"/>
                </a:cubicBezTo>
                <a:cubicBezTo>
                  <a:pt x="2089" y="5309"/>
                  <a:pt x="1926" y="5417"/>
                  <a:pt x="1682" y="5417"/>
                </a:cubicBezTo>
                <a:cubicBezTo>
                  <a:pt x="1583" y="5466"/>
                  <a:pt x="1642" y="5696"/>
                  <a:pt x="1531" y="5696"/>
                </a:cubicBezTo>
                <a:cubicBezTo>
                  <a:pt x="1520" y="5696"/>
                  <a:pt x="1507" y="5693"/>
                  <a:pt x="1492" y="5688"/>
                </a:cubicBezTo>
                <a:lnTo>
                  <a:pt x="1492" y="5688"/>
                </a:lnTo>
                <a:cubicBezTo>
                  <a:pt x="1031" y="7045"/>
                  <a:pt x="1709" y="8563"/>
                  <a:pt x="2469" y="9784"/>
                </a:cubicBezTo>
                <a:cubicBezTo>
                  <a:pt x="2794" y="10299"/>
                  <a:pt x="3201" y="10761"/>
                  <a:pt x="3608" y="11249"/>
                </a:cubicBezTo>
                <a:cubicBezTo>
                  <a:pt x="4015" y="11683"/>
                  <a:pt x="4476" y="12144"/>
                  <a:pt x="4910" y="12551"/>
                </a:cubicBezTo>
                <a:cubicBezTo>
                  <a:pt x="5344" y="12958"/>
                  <a:pt x="5832" y="13364"/>
                  <a:pt x="6293" y="13744"/>
                </a:cubicBezTo>
                <a:cubicBezTo>
                  <a:pt x="6781" y="14124"/>
                  <a:pt x="7242" y="14504"/>
                  <a:pt x="7731" y="14829"/>
                </a:cubicBezTo>
                <a:lnTo>
                  <a:pt x="7758" y="14856"/>
                </a:lnTo>
                <a:cubicBezTo>
                  <a:pt x="7622" y="15046"/>
                  <a:pt x="7514" y="15209"/>
                  <a:pt x="7378" y="15344"/>
                </a:cubicBezTo>
                <a:cubicBezTo>
                  <a:pt x="7080" y="15724"/>
                  <a:pt x="6809" y="16077"/>
                  <a:pt x="6537" y="16457"/>
                </a:cubicBezTo>
                <a:cubicBezTo>
                  <a:pt x="6266" y="16836"/>
                  <a:pt x="6022" y="17243"/>
                  <a:pt x="5778" y="17623"/>
                </a:cubicBezTo>
                <a:cubicBezTo>
                  <a:pt x="4964" y="18626"/>
                  <a:pt x="4232" y="19738"/>
                  <a:pt x="3527" y="20878"/>
                </a:cubicBezTo>
                <a:cubicBezTo>
                  <a:pt x="2848" y="22017"/>
                  <a:pt x="2170" y="23210"/>
                  <a:pt x="1628" y="24485"/>
                </a:cubicBezTo>
                <a:lnTo>
                  <a:pt x="2035" y="24187"/>
                </a:lnTo>
                <a:cubicBezTo>
                  <a:pt x="2035" y="24214"/>
                  <a:pt x="2035" y="24268"/>
                  <a:pt x="2062" y="24268"/>
                </a:cubicBezTo>
                <a:lnTo>
                  <a:pt x="2225" y="23807"/>
                </a:lnTo>
                <a:lnTo>
                  <a:pt x="2225" y="23807"/>
                </a:lnTo>
                <a:lnTo>
                  <a:pt x="2089" y="23861"/>
                </a:lnTo>
                <a:lnTo>
                  <a:pt x="2116" y="23617"/>
                </a:lnTo>
                <a:cubicBezTo>
                  <a:pt x="2469" y="22939"/>
                  <a:pt x="2767" y="22261"/>
                  <a:pt x="3310" y="21746"/>
                </a:cubicBezTo>
                <a:lnTo>
                  <a:pt x="3337" y="21854"/>
                </a:lnTo>
                <a:lnTo>
                  <a:pt x="3744" y="21312"/>
                </a:lnTo>
                <a:lnTo>
                  <a:pt x="3744" y="21312"/>
                </a:lnTo>
                <a:cubicBezTo>
                  <a:pt x="3662" y="21854"/>
                  <a:pt x="3282" y="22315"/>
                  <a:pt x="3038" y="22858"/>
                </a:cubicBezTo>
                <a:cubicBezTo>
                  <a:pt x="3337" y="22776"/>
                  <a:pt x="3310" y="22397"/>
                  <a:pt x="3554" y="22234"/>
                </a:cubicBezTo>
                <a:cubicBezTo>
                  <a:pt x="3852" y="22017"/>
                  <a:pt x="3744" y="21474"/>
                  <a:pt x="4150" y="21447"/>
                </a:cubicBezTo>
                <a:lnTo>
                  <a:pt x="4150" y="21637"/>
                </a:lnTo>
                <a:lnTo>
                  <a:pt x="4232" y="21610"/>
                </a:lnTo>
                <a:lnTo>
                  <a:pt x="4232" y="21610"/>
                </a:lnTo>
                <a:cubicBezTo>
                  <a:pt x="4232" y="21610"/>
                  <a:pt x="3879" y="22288"/>
                  <a:pt x="3527" y="22966"/>
                </a:cubicBezTo>
                <a:cubicBezTo>
                  <a:pt x="3337" y="23319"/>
                  <a:pt x="3174" y="23644"/>
                  <a:pt x="3038" y="23888"/>
                </a:cubicBezTo>
                <a:cubicBezTo>
                  <a:pt x="2903" y="24160"/>
                  <a:pt x="2848" y="24322"/>
                  <a:pt x="2848" y="24322"/>
                </a:cubicBezTo>
                <a:cubicBezTo>
                  <a:pt x="2848" y="24350"/>
                  <a:pt x="2984" y="24539"/>
                  <a:pt x="2794" y="24567"/>
                </a:cubicBezTo>
                <a:cubicBezTo>
                  <a:pt x="2767" y="24539"/>
                  <a:pt x="2794" y="24485"/>
                  <a:pt x="2767" y="24485"/>
                </a:cubicBezTo>
                <a:lnTo>
                  <a:pt x="2794" y="24675"/>
                </a:lnTo>
                <a:lnTo>
                  <a:pt x="2713" y="24702"/>
                </a:lnTo>
                <a:lnTo>
                  <a:pt x="2659" y="24621"/>
                </a:lnTo>
                <a:lnTo>
                  <a:pt x="2604" y="24729"/>
                </a:lnTo>
                <a:lnTo>
                  <a:pt x="2713" y="24702"/>
                </a:lnTo>
                <a:lnTo>
                  <a:pt x="2713" y="24702"/>
                </a:lnTo>
                <a:cubicBezTo>
                  <a:pt x="2794" y="24838"/>
                  <a:pt x="2604" y="24973"/>
                  <a:pt x="2577" y="25136"/>
                </a:cubicBezTo>
                <a:cubicBezTo>
                  <a:pt x="2577" y="25136"/>
                  <a:pt x="2740" y="24838"/>
                  <a:pt x="2903" y="24567"/>
                </a:cubicBezTo>
                <a:cubicBezTo>
                  <a:pt x="3011" y="24431"/>
                  <a:pt x="3065" y="24268"/>
                  <a:pt x="3147" y="24160"/>
                </a:cubicBezTo>
                <a:cubicBezTo>
                  <a:pt x="3201" y="24051"/>
                  <a:pt x="3255" y="23997"/>
                  <a:pt x="3255" y="23997"/>
                </a:cubicBezTo>
                <a:lnTo>
                  <a:pt x="3255" y="23997"/>
                </a:lnTo>
                <a:cubicBezTo>
                  <a:pt x="3065" y="24702"/>
                  <a:pt x="2469" y="25434"/>
                  <a:pt x="2225" y="26194"/>
                </a:cubicBezTo>
                <a:lnTo>
                  <a:pt x="2387" y="26113"/>
                </a:lnTo>
                <a:cubicBezTo>
                  <a:pt x="2523" y="26058"/>
                  <a:pt x="2523" y="26031"/>
                  <a:pt x="2469" y="25896"/>
                </a:cubicBezTo>
                <a:cubicBezTo>
                  <a:pt x="2631" y="25760"/>
                  <a:pt x="2631" y="25380"/>
                  <a:pt x="2876" y="25353"/>
                </a:cubicBezTo>
                <a:lnTo>
                  <a:pt x="2903" y="25624"/>
                </a:lnTo>
                <a:cubicBezTo>
                  <a:pt x="2805" y="25697"/>
                  <a:pt x="2795" y="25989"/>
                  <a:pt x="2657" y="25989"/>
                </a:cubicBezTo>
                <a:cubicBezTo>
                  <a:pt x="2641" y="25989"/>
                  <a:pt x="2624" y="25985"/>
                  <a:pt x="2604" y="25977"/>
                </a:cubicBezTo>
                <a:lnTo>
                  <a:pt x="2496" y="26302"/>
                </a:lnTo>
                <a:lnTo>
                  <a:pt x="2577" y="26330"/>
                </a:lnTo>
                <a:cubicBezTo>
                  <a:pt x="2477" y="26442"/>
                  <a:pt x="2429" y="26590"/>
                  <a:pt x="2377" y="26734"/>
                </a:cubicBezTo>
                <a:lnTo>
                  <a:pt x="2377" y="26734"/>
                </a:lnTo>
                <a:cubicBezTo>
                  <a:pt x="2289" y="26669"/>
                  <a:pt x="2270" y="26504"/>
                  <a:pt x="2333" y="26357"/>
                </a:cubicBezTo>
                <a:lnTo>
                  <a:pt x="2333" y="26357"/>
                </a:lnTo>
                <a:cubicBezTo>
                  <a:pt x="2038" y="26651"/>
                  <a:pt x="2008" y="27052"/>
                  <a:pt x="1877" y="27401"/>
                </a:cubicBezTo>
                <a:lnTo>
                  <a:pt x="1877" y="27401"/>
                </a:lnTo>
                <a:cubicBezTo>
                  <a:pt x="1951" y="27209"/>
                  <a:pt x="2123" y="26869"/>
                  <a:pt x="2359" y="26783"/>
                </a:cubicBezTo>
                <a:lnTo>
                  <a:pt x="2359" y="26783"/>
                </a:lnTo>
                <a:cubicBezTo>
                  <a:pt x="2302" y="26935"/>
                  <a:pt x="2234" y="27078"/>
                  <a:pt x="2089" y="27170"/>
                </a:cubicBezTo>
                <a:lnTo>
                  <a:pt x="2089" y="27116"/>
                </a:lnTo>
                <a:cubicBezTo>
                  <a:pt x="2062" y="27198"/>
                  <a:pt x="2035" y="27252"/>
                  <a:pt x="1953" y="27279"/>
                </a:cubicBezTo>
                <a:lnTo>
                  <a:pt x="2089" y="27279"/>
                </a:lnTo>
                <a:cubicBezTo>
                  <a:pt x="1980" y="27550"/>
                  <a:pt x="1818" y="27686"/>
                  <a:pt x="1845" y="27984"/>
                </a:cubicBezTo>
                <a:cubicBezTo>
                  <a:pt x="1825" y="28014"/>
                  <a:pt x="1798" y="28026"/>
                  <a:pt x="1770" y="28026"/>
                </a:cubicBezTo>
                <a:cubicBezTo>
                  <a:pt x="1722" y="28026"/>
                  <a:pt x="1672" y="27991"/>
                  <a:pt x="1655" y="27957"/>
                </a:cubicBezTo>
                <a:lnTo>
                  <a:pt x="1519" y="28228"/>
                </a:lnTo>
                <a:cubicBezTo>
                  <a:pt x="1540" y="28227"/>
                  <a:pt x="1558" y="28227"/>
                  <a:pt x="1575" y="28227"/>
                </a:cubicBezTo>
                <a:cubicBezTo>
                  <a:pt x="1976" y="28227"/>
                  <a:pt x="1284" y="28532"/>
                  <a:pt x="1492" y="28662"/>
                </a:cubicBezTo>
                <a:cubicBezTo>
                  <a:pt x="1628" y="28472"/>
                  <a:pt x="1791" y="28201"/>
                  <a:pt x="1926" y="28201"/>
                </a:cubicBezTo>
                <a:lnTo>
                  <a:pt x="1818" y="28147"/>
                </a:lnTo>
                <a:cubicBezTo>
                  <a:pt x="2062" y="27713"/>
                  <a:pt x="2306" y="26981"/>
                  <a:pt x="2713" y="26492"/>
                </a:cubicBezTo>
                <a:lnTo>
                  <a:pt x="2740" y="26492"/>
                </a:lnTo>
                <a:lnTo>
                  <a:pt x="2604" y="26872"/>
                </a:lnTo>
                <a:lnTo>
                  <a:pt x="2631" y="26872"/>
                </a:lnTo>
                <a:cubicBezTo>
                  <a:pt x="2713" y="26736"/>
                  <a:pt x="2740" y="26574"/>
                  <a:pt x="2876" y="26519"/>
                </a:cubicBezTo>
                <a:lnTo>
                  <a:pt x="2876" y="26519"/>
                </a:lnTo>
                <a:cubicBezTo>
                  <a:pt x="2984" y="26709"/>
                  <a:pt x="2577" y="27035"/>
                  <a:pt x="2848" y="27035"/>
                </a:cubicBezTo>
                <a:cubicBezTo>
                  <a:pt x="3011" y="26926"/>
                  <a:pt x="2903" y="26764"/>
                  <a:pt x="2876" y="26709"/>
                </a:cubicBezTo>
                <a:cubicBezTo>
                  <a:pt x="2897" y="26678"/>
                  <a:pt x="2922" y="26671"/>
                  <a:pt x="2951" y="26671"/>
                </a:cubicBezTo>
                <a:cubicBezTo>
                  <a:pt x="2975" y="26671"/>
                  <a:pt x="3001" y="26675"/>
                  <a:pt x="3030" y="26675"/>
                </a:cubicBezTo>
                <a:cubicBezTo>
                  <a:pt x="3058" y="26675"/>
                  <a:pt x="3087" y="26671"/>
                  <a:pt x="3120" y="26655"/>
                </a:cubicBezTo>
                <a:cubicBezTo>
                  <a:pt x="3391" y="25977"/>
                  <a:pt x="3852" y="25245"/>
                  <a:pt x="4123" y="24729"/>
                </a:cubicBezTo>
                <a:cubicBezTo>
                  <a:pt x="4141" y="24721"/>
                  <a:pt x="4156" y="24717"/>
                  <a:pt x="4171" y="24717"/>
                </a:cubicBezTo>
                <a:cubicBezTo>
                  <a:pt x="4247" y="24717"/>
                  <a:pt x="4282" y="24824"/>
                  <a:pt x="4259" y="24892"/>
                </a:cubicBezTo>
                <a:cubicBezTo>
                  <a:pt x="4069" y="25272"/>
                  <a:pt x="3879" y="25624"/>
                  <a:pt x="3716" y="25923"/>
                </a:cubicBezTo>
                <a:cubicBezTo>
                  <a:pt x="3798" y="25814"/>
                  <a:pt x="3852" y="25706"/>
                  <a:pt x="3988" y="25651"/>
                </a:cubicBezTo>
                <a:lnTo>
                  <a:pt x="3988" y="25651"/>
                </a:lnTo>
                <a:cubicBezTo>
                  <a:pt x="3992" y="25660"/>
                  <a:pt x="3995" y="25669"/>
                  <a:pt x="3997" y="25678"/>
                </a:cubicBezTo>
                <a:lnTo>
                  <a:pt x="3997" y="25678"/>
                </a:lnTo>
                <a:lnTo>
                  <a:pt x="4015" y="25624"/>
                </a:lnTo>
                <a:cubicBezTo>
                  <a:pt x="3997" y="25624"/>
                  <a:pt x="3979" y="25636"/>
                  <a:pt x="3961" y="25636"/>
                </a:cubicBezTo>
                <a:cubicBezTo>
                  <a:pt x="3951" y="25636"/>
                  <a:pt x="3942" y="25633"/>
                  <a:pt x="3933" y="25624"/>
                </a:cubicBezTo>
                <a:cubicBezTo>
                  <a:pt x="4639" y="23997"/>
                  <a:pt x="5859" y="22424"/>
                  <a:pt x="6700" y="20959"/>
                </a:cubicBezTo>
                <a:cubicBezTo>
                  <a:pt x="6719" y="20940"/>
                  <a:pt x="6765" y="20921"/>
                  <a:pt x="6801" y="20921"/>
                </a:cubicBezTo>
                <a:cubicBezTo>
                  <a:pt x="6815" y="20921"/>
                  <a:pt x="6828" y="20924"/>
                  <a:pt x="6836" y="20932"/>
                </a:cubicBezTo>
                <a:cubicBezTo>
                  <a:pt x="6863" y="20878"/>
                  <a:pt x="6863" y="20525"/>
                  <a:pt x="7080" y="20471"/>
                </a:cubicBezTo>
                <a:cubicBezTo>
                  <a:pt x="7188" y="20498"/>
                  <a:pt x="7080" y="20606"/>
                  <a:pt x="7134" y="20688"/>
                </a:cubicBezTo>
                <a:cubicBezTo>
                  <a:pt x="6727" y="21366"/>
                  <a:pt x="6266" y="22044"/>
                  <a:pt x="5832" y="22722"/>
                </a:cubicBezTo>
                <a:cubicBezTo>
                  <a:pt x="5371" y="23400"/>
                  <a:pt x="4937" y="24133"/>
                  <a:pt x="4611" y="24892"/>
                </a:cubicBezTo>
                <a:lnTo>
                  <a:pt x="4937" y="24621"/>
                </a:lnTo>
                <a:lnTo>
                  <a:pt x="4937" y="24621"/>
                </a:lnTo>
                <a:cubicBezTo>
                  <a:pt x="5045" y="24811"/>
                  <a:pt x="4666" y="25082"/>
                  <a:pt x="4910" y="25109"/>
                </a:cubicBezTo>
                <a:cubicBezTo>
                  <a:pt x="4801" y="25272"/>
                  <a:pt x="4747" y="25434"/>
                  <a:pt x="4611" y="25543"/>
                </a:cubicBezTo>
                <a:cubicBezTo>
                  <a:pt x="4611" y="25518"/>
                  <a:pt x="4565" y="25493"/>
                  <a:pt x="4601" y="25446"/>
                </a:cubicBezTo>
                <a:lnTo>
                  <a:pt x="4601" y="25446"/>
                </a:lnTo>
                <a:lnTo>
                  <a:pt x="4394" y="25679"/>
                </a:lnTo>
                <a:lnTo>
                  <a:pt x="4503" y="25570"/>
                </a:lnTo>
                <a:lnTo>
                  <a:pt x="4530" y="25679"/>
                </a:lnTo>
                <a:cubicBezTo>
                  <a:pt x="4476" y="25814"/>
                  <a:pt x="4422" y="25950"/>
                  <a:pt x="4340" y="26031"/>
                </a:cubicBezTo>
                <a:cubicBezTo>
                  <a:pt x="4259" y="26194"/>
                  <a:pt x="4394" y="26519"/>
                  <a:pt x="4123" y="26601"/>
                </a:cubicBezTo>
                <a:lnTo>
                  <a:pt x="3716" y="27333"/>
                </a:lnTo>
                <a:cubicBezTo>
                  <a:pt x="3797" y="27441"/>
                  <a:pt x="3798" y="27602"/>
                  <a:pt x="3586" y="27604"/>
                </a:cubicBezTo>
                <a:lnTo>
                  <a:pt x="3586" y="27604"/>
                </a:lnTo>
                <a:cubicBezTo>
                  <a:pt x="3566" y="27570"/>
                  <a:pt x="3559" y="27527"/>
                  <a:pt x="3581" y="27469"/>
                </a:cubicBezTo>
                <a:lnTo>
                  <a:pt x="3581" y="27469"/>
                </a:lnTo>
                <a:cubicBezTo>
                  <a:pt x="3506" y="27544"/>
                  <a:pt x="3453" y="27689"/>
                  <a:pt x="3382" y="27689"/>
                </a:cubicBezTo>
                <a:cubicBezTo>
                  <a:pt x="3376" y="27689"/>
                  <a:pt x="3370" y="27688"/>
                  <a:pt x="3364" y="27686"/>
                </a:cubicBezTo>
                <a:cubicBezTo>
                  <a:pt x="3364" y="27604"/>
                  <a:pt x="3310" y="27577"/>
                  <a:pt x="3364" y="27523"/>
                </a:cubicBezTo>
                <a:lnTo>
                  <a:pt x="3364" y="27523"/>
                </a:lnTo>
                <a:cubicBezTo>
                  <a:pt x="3310" y="27550"/>
                  <a:pt x="3282" y="27604"/>
                  <a:pt x="3228" y="27604"/>
                </a:cubicBezTo>
                <a:cubicBezTo>
                  <a:pt x="3174" y="27306"/>
                  <a:pt x="3391" y="26926"/>
                  <a:pt x="3554" y="26791"/>
                </a:cubicBezTo>
                <a:lnTo>
                  <a:pt x="3581" y="26872"/>
                </a:lnTo>
                <a:lnTo>
                  <a:pt x="3674" y="26733"/>
                </a:lnTo>
                <a:lnTo>
                  <a:pt x="3674" y="26733"/>
                </a:lnTo>
                <a:cubicBezTo>
                  <a:pt x="3663" y="26736"/>
                  <a:pt x="3649" y="26736"/>
                  <a:pt x="3635" y="26736"/>
                </a:cubicBezTo>
                <a:lnTo>
                  <a:pt x="3581" y="26628"/>
                </a:lnTo>
                <a:cubicBezTo>
                  <a:pt x="3716" y="26465"/>
                  <a:pt x="3798" y="26248"/>
                  <a:pt x="3906" y="26058"/>
                </a:cubicBezTo>
                <a:lnTo>
                  <a:pt x="3906" y="26058"/>
                </a:lnTo>
                <a:cubicBezTo>
                  <a:pt x="3554" y="26628"/>
                  <a:pt x="3228" y="27170"/>
                  <a:pt x="2876" y="27957"/>
                </a:cubicBezTo>
                <a:cubicBezTo>
                  <a:pt x="2894" y="27957"/>
                  <a:pt x="2960" y="27909"/>
                  <a:pt x="3002" y="27909"/>
                </a:cubicBezTo>
                <a:cubicBezTo>
                  <a:pt x="3023" y="27909"/>
                  <a:pt x="3038" y="27921"/>
                  <a:pt x="3038" y="27957"/>
                </a:cubicBezTo>
                <a:lnTo>
                  <a:pt x="3255" y="27713"/>
                </a:lnTo>
                <a:cubicBezTo>
                  <a:pt x="3276" y="27775"/>
                  <a:pt x="3325" y="27786"/>
                  <a:pt x="3383" y="27786"/>
                </a:cubicBezTo>
                <a:cubicBezTo>
                  <a:pt x="3413" y="27786"/>
                  <a:pt x="3445" y="27783"/>
                  <a:pt x="3478" y="27783"/>
                </a:cubicBezTo>
                <a:cubicBezTo>
                  <a:pt x="3499" y="27783"/>
                  <a:pt x="3520" y="27784"/>
                  <a:pt x="3541" y="27788"/>
                </a:cubicBezTo>
                <a:lnTo>
                  <a:pt x="3541" y="27788"/>
                </a:lnTo>
                <a:cubicBezTo>
                  <a:pt x="3470" y="27987"/>
                  <a:pt x="3348" y="28199"/>
                  <a:pt x="3554" y="28364"/>
                </a:cubicBezTo>
                <a:cubicBezTo>
                  <a:pt x="3744" y="27957"/>
                  <a:pt x="3961" y="27550"/>
                  <a:pt x="4205" y="27170"/>
                </a:cubicBezTo>
                <a:cubicBezTo>
                  <a:pt x="4422" y="26764"/>
                  <a:pt x="4639" y="26384"/>
                  <a:pt x="4883" y="25977"/>
                </a:cubicBezTo>
                <a:cubicBezTo>
                  <a:pt x="5317" y="25218"/>
                  <a:pt x="5778" y="24431"/>
                  <a:pt x="6266" y="23590"/>
                </a:cubicBezTo>
                <a:cubicBezTo>
                  <a:pt x="6346" y="23490"/>
                  <a:pt x="6456" y="23331"/>
                  <a:pt x="6573" y="23331"/>
                </a:cubicBezTo>
                <a:cubicBezTo>
                  <a:pt x="6615" y="23331"/>
                  <a:pt x="6657" y="23351"/>
                  <a:pt x="6700" y="23400"/>
                </a:cubicBezTo>
                <a:cubicBezTo>
                  <a:pt x="6673" y="23346"/>
                  <a:pt x="6700" y="23319"/>
                  <a:pt x="6727" y="23265"/>
                </a:cubicBezTo>
                <a:lnTo>
                  <a:pt x="6727" y="23265"/>
                </a:lnTo>
                <a:lnTo>
                  <a:pt x="6537" y="23319"/>
                </a:lnTo>
                <a:cubicBezTo>
                  <a:pt x="6510" y="23210"/>
                  <a:pt x="6592" y="23102"/>
                  <a:pt x="6673" y="22993"/>
                </a:cubicBezTo>
                <a:cubicBezTo>
                  <a:pt x="6863" y="22966"/>
                  <a:pt x="6998" y="22641"/>
                  <a:pt x="7242" y="22586"/>
                </a:cubicBezTo>
                <a:cubicBezTo>
                  <a:pt x="6971" y="22505"/>
                  <a:pt x="7324" y="22234"/>
                  <a:pt x="7324" y="22125"/>
                </a:cubicBezTo>
                <a:lnTo>
                  <a:pt x="7622" y="22180"/>
                </a:lnTo>
                <a:cubicBezTo>
                  <a:pt x="7622" y="22387"/>
                  <a:pt x="7597" y="22670"/>
                  <a:pt x="7357" y="22670"/>
                </a:cubicBezTo>
                <a:cubicBezTo>
                  <a:pt x="7347" y="22670"/>
                  <a:pt x="7335" y="22669"/>
                  <a:pt x="7324" y="22668"/>
                </a:cubicBezTo>
                <a:cubicBezTo>
                  <a:pt x="7270" y="22939"/>
                  <a:pt x="7134" y="23183"/>
                  <a:pt x="6917" y="23373"/>
                </a:cubicBezTo>
                <a:cubicBezTo>
                  <a:pt x="6646" y="23807"/>
                  <a:pt x="6429" y="24431"/>
                  <a:pt x="6022" y="24865"/>
                </a:cubicBezTo>
                <a:cubicBezTo>
                  <a:pt x="5696" y="25814"/>
                  <a:pt x="4801" y="26601"/>
                  <a:pt x="4747" y="27604"/>
                </a:cubicBezTo>
                <a:cubicBezTo>
                  <a:pt x="4693" y="27659"/>
                  <a:pt x="4639" y="27686"/>
                  <a:pt x="4611" y="27713"/>
                </a:cubicBezTo>
                <a:cubicBezTo>
                  <a:pt x="4639" y="27713"/>
                  <a:pt x="4666" y="27713"/>
                  <a:pt x="4666" y="27740"/>
                </a:cubicBezTo>
                <a:lnTo>
                  <a:pt x="5181" y="26926"/>
                </a:lnTo>
                <a:lnTo>
                  <a:pt x="5371" y="27035"/>
                </a:lnTo>
                <a:cubicBezTo>
                  <a:pt x="5290" y="26899"/>
                  <a:pt x="5235" y="26709"/>
                  <a:pt x="5344" y="26492"/>
                </a:cubicBezTo>
                <a:cubicBezTo>
                  <a:pt x="5425" y="26384"/>
                  <a:pt x="5642" y="26330"/>
                  <a:pt x="5561" y="26194"/>
                </a:cubicBezTo>
                <a:cubicBezTo>
                  <a:pt x="6022" y="25136"/>
                  <a:pt x="6673" y="24594"/>
                  <a:pt x="7107" y="23753"/>
                </a:cubicBezTo>
                <a:cubicBezTo>
                  <a:pt x="7134" y="23373"/>
                  <a:pt x="7676" y="23265"/>
                  <a:pt x="7595" y="22858"/>
                </a:cubicBezTo>
                <a:cubicBezTo>
                  <a:pt x="7620" y="22833"/>
                  <a:pt x="7647" y="22823"/>
                  <a:pt x="7674" y="22823"/>
                </a:cubicBezTo>
                <a:cubicBezTo>
                  <a:pt x="7735" y="22823"/>
                  <a:pt x="7793" y="22874"/>
                  <a:pt x="7812" y="22912"/>
                </a:cubicBezTo>
                <a:lnTo>
                  <a:pt x="7622" y="23265"/>
                </a:lnTo>
                <a:cubicBezTo>
                  <a:pt x="7644" y="23265"/>
                  <a:pt x="7700" y="23230"/>
                  <a:pt x="7736" y="23230"/>
                </a:cubicBezTo>
                <a:cubicBezTo>
                  <a:pt x="7745" y="23230"/>
                  <a:pt x="7752" y="23232"/>
                  <a:pt x="7758" y="23237"/>
                </a:cubicBezTo>
                <a:cubicBezTo>
                  <a:pt x="7812" y="23319"/>
                  <a:pt x="7731" y="23373"/>
                  <a:pt x="7731" y="23400"/>
                </a:cubicBezTo>
                <a:cubicBezTo>
                  <a:pt x="7378" y="23888"/>
                  <a:pt x="7107" y="24431"/>
                  <a:pt x="6781" y="24865"/>
                </a:cubicBezTo>
                <a:cubicBezTo>
                  <a:pt x="6836" y="25272"/>
                  <a:pt x="6375" y="25272"/>
                  <a:pt x="6456" y="25543"/>
                </a:cubicBezTo>
                <a:cubicBezTo>
                  <a:pt x="6833" y="25233"/>
                  <a:pt x="6992" y="24777"/>
                  <a:pt x="7215" y="24399"/>
                </a:cubicBezTo>
                <a:lnTo>
                  <a:pt x="7215" y="24399"/>
                </a:lnTo>
                <a:cubicBezTo>
                  <a:pt x="7215" y="24401"/>
                  <a:pt x="7215" y="24402"/>
                  <a:pt x="7215" y="24404"/>
                </a:cubicBezTo>
                <a:lnTo>
                  <a:pt x="7221" y="24390"/>
                </a:lnTo>
                <a:lnTo>
                  <a:pt x="7221" y="24390"/>
                </a:lnTo>
                <a:cubicBezTo>
                  <a:pt x="7270" y="24309"/>
                  <a:pt x="7321" y="24231"/>
                  <a:pt x="7378" y="24160"/>
                </a:cubicBezTo>
                <a:cubicBezTo>
                  <a:pt x="7676" y="23943"/>
                  <a:pt x="7595" y="23454"/>
                  <a:pt x="8002" y="23454"/>
                </a:cubicBezTo>
                <a:cubicBezTo>
                  <a:pt x="7928" y="23356"/>
                  <a:pt x="8101" y="23122"/>
                  <a:pt x="7928" y="23122"/>
                </a:cubicBezTo>
                <a:cubicBezTo>
                  <a:pt x="7911" y="23122"/>
                  <a:pt x="7891" y="23124"/>
                  <a:pt x="7866" y="23129"/>
                </a:cubicBezTo>
                <a:cubicBezTo>
                  <a:pt x="7812" y="22803"/>
                  <a:pt x="8219" y="23048"/>
                  <a:pt x="8355" y="22722"/>
                </a:cubicBezTo>
                <a:lnTo>
                  <a:pt x="8355" y="22722"/>
                </a:lnTo>
                <a:cubicBezTo>
                  <a:pt x="8409" y="22776"/>
                  <a:pt x="8355" y="22803"/>
                  <a:pt x="8327" y="22858"/>
                </a:cubicBezTo>
                <a:cubicBezTo>
                  <a:pt x="8626" y="22668"/>
                  <a:pt x="8897" y="22315"/>
                  <a:pt x="9114" y="21990"/>
                </a:cubicBezTo>
                <a:cubicBezTo>
                  <a:pt x="9358" y="21637"/>
                  <a:pt x="9548" y="21285"/>
                  <a:pt x="9765" y="20959"/>
                </a:cubicBezTo>
                <a:cubicBezTo>
                  <a:pt x="9726" y="20925"/>
                  <a:pt x="9694" y="20911"/>
                  <a:pt x="9667" y="20911"/>
                </a:cubicBezTo>
                <a:cubicBezTo>
                  <a:pt x="9553" y="20911"/>
                  <a:pt x="9521" y="21154"/>
                  <a:pt x="9410" y="21154"/>
                </a:cubicBezTo>
                <a:cubicBezTo>
                  <a:pt x="9381" y="21154"/>
                  <a:pt x="9347" y="21138"/>
                  <a:pt x="9304" y="21095"/>
                </a:cubicBezTo>
                <a:cubicBezTo>
                  <a:pt x="9440" y="20878"/>
                  <a:pt x="9548" y="20634"/>
                  <a:pt x="9792" y="20525"/>
                </a:cubicBezTo>
                <a:lnTo>
                  <a:pt x="9792" y="20525"/>
                </a:lnTo>
                <a:cubicBezTo>
                  <a:pt x="9792" y="20661"/>
                  <a:pt x="9684" y="20742"/>
                  <a:pt x="9629" y="20823"/>
                </a:cubicBezTo>
                <a:lnTo>
                  <a:pt x="9765" y="20905"/>
                </a:lnTo>
                <a:cubicBezTo>
                  <a:pt x="9819" y="20742"/>
                  <a:pt x="10063" y="20742"/>
                  <a:pt x="10118" y="20471"/>
                </a:cubicBezTo>
                <a:cubicBezTo>
                  <a:pt x="10470" y="20417"/>
                  <a:pt x="10606" y="20118"/>
                  <a:pt x="10714" y="19847"/>
                </a:cubicBezTo>
                <a:cubicBezTo>
                  <a:pt x="10850" y="19576"/>
                  <a:pt x="10931" y="19332"/>
                  <a:pt x="11311" y="19332"/>
                </a:cubicBezTo>
                <a:cubicBezTo>
                  <a:pt x="11284" y="19684"/>
                  <a:pt x="10904" y="19874"/>
                  <a:pt x="10714" y="20145"/>
                </a:cubicBezTo>
                <a:cubicBezTo>
                  <a:pt x="10660" y="20471"/>
                  <a:pt x="10172" y="20661"/>
                  <a:pt x="10199" y="21068"/>
                </a:cubicBezTo>
                <a:lnTo>
                  <a:pt x="10579" y="20796"/>
                </a:lnTo>
                <a:cubicBezTo>
                  <a:pt x="10621" y="20806"/>
                  <a:pt x="10660" y="20810"/>
                  <a:pt x="10697" y="20810"/>
                </a:cubicBezTo>
                <a:cubicBezTo>
                  <a:pt x="11205" y="20810"/>
                  <a:pt x="11234" y="19988"/>
                  <a:pt x="11664" y="19684"/>
                </a:cubicBezTo>
                <a:lnTo>
                  <a:pt x="11609" y="19684"/>
                </a:lnTo>
                <a:cubicBezTo>
                  <a:pt x="11555" y="19684"/>
                  <a:pt x="11582" y="19603"/>
                  <a:pt x="11555" y="19549"/>
                </a:cubicBezTo>
                <a:cubicBezTo>
                  <a:pt x="11582" y="19467"/>
                  <a:pt x="11664" y="19522"/>
                  <a:pt x="11691" y="19467"/>
                </a:cubicBezTo>
                <a:cubicBezTo>
                  <a:pt x="11745" y="19467"/>
                  <a:pt x="11718" y="19576"/>
                  <a:pt x="11745" y="19603"/>
                </a:cubicBezTo>
                <a:lnTo>
                  <a:pt x="12125" y="19386"/>
                </a:lnTo>
                <a:cubicBezTo>
                  <a:pt x="12260" y="19033"/>
                  <a:pt x="12640" y="19115"/>
                  <a:pt x="12477" y="18762"/>
                </a:cubicBezTo>
                <a:lnTo>
                  <a:pt x="12776" y="18762"/>
                </a:lnTo>
                <a:cubicBezTo>
                  <a:pt x="12233" y="19467"/>
                  <a:pt x="11447" y="20227"/>
                  <a:pt x="11067" y="21040"/>
                </a:cubicBezTo>
                <a:cubicBezTo>
                  <a:pt x="11447" y="20823"/>
                  <a:pt x="11664" y="20254"/>
                  <a:pt x="12098" y="20010"/>
                </a:cubicBezTo>
                <a:cubicBezTo>
                  <a:pt x="12477" y="19684"/>
                  <a:pt x="12830" y="19305"/>
                  <a:pt x="13101" y="18925"/>
                </a:cubicBezTo>
                <a:cubicBezTo>
                  <a:pt x="13210" y="18871"/>
                  <a:pt x="13345" y="18735"/>
                  <a:pt x="13454" y="18599"/>
                </a:cubicBezTo>
                <a:cubicBezTo>
                  <a:pt x="14919" y="19413"/>
                  <a:pt x="16220" y="20471"/>
                  <a:pt x="17685" y="21095"/>
                </a:cubicBezTo>
                <a:cubicBezTo>
                  <a:pt x="19584" y="22370"/>
                  <a:pt x="21645" y="23454"/>
                  <a:pt x="23815" y="24322"/>
                </a:cubicBezTo>
                <a:lnTo>
                  <a:pt x="23598" y="23943"/>
                </a:lnTo>
                <a:cubicBezTo>
                  <a:pt x="23625" y="23943"/>
                  <a:pt x="23652" y="23943"/>
                  <a:pt x="23652" y="23916"/>
                </a:cubicBezTo>
                <a:lnTo>
                  <a:pt x="23273" y="23780"/>
                </a:lnTo>
                <a:lnTo>
                  <a:pt x="23273" y="23780"/>
                </a:lnTo>
                <a:lnTo>
                  <a:pt x="23327" y="23916"/>
                </a:lnTo>
                <a:lnTo>
                  <a:pt x="23110" y="23916"/>
                </a:lnTo>
                <a:cubicBezTo>
                  <a:pt x="22513" y="23644"/>
                  <a:pt x="21917" y="23400"/>
                  <a:pt x="21455" y="22966"/>
                </a:cubicBezTo>
                <a:lnTo>
                  <a:pt x="21564" y="22939"/>
                </a:lnTo>
                <a:lnTo>
                  <a:pt x="21076" y="22586"/>
                </a:lnTo>
                <a:lnTo>
                  <a:pt x="21076" y="22586"/>
                </a:lnTo>
                <a:cubicBezTo>
                  <a:pt x="21564" y="22668"/>
                  <a:pt x="21998" y="22966"/>
                  <a:pt x="22459" y="23129"/>
                </a:cubicBezTo>
                <a:cubicBezTo>
                  <a:pt x="22378" y="22858"/>
                  <a:pt x="22052" y="22912"/>
                  <a:pt x="21889" y="22722"/>
                </a:cubicBezTo>
                <a:cubicBezTo>
                  <a:pt x="21700" y="22451"/>
                  <a:pt x="21211" y="22641"/>
                  <a:pt x="21184" y="22261"/>
                </a:cubicBezTo>
                <a:lnTo>
                  <a:pt x="21347" y="22261"/>
                </a:lnTo>
                <a:lnTo>
                  <a:pt x="21320" y="22234"/>
                </a:lnTo>
                <a:lnTo>
                  <a:pt x="22540" y="22776"/>
                </a:lnTo>
                <a:cubicBezTo>
                  <a:pt x="22839" y="22912"/>
                  <a:pt x="23137" y="23048"/>
                  <a:pt x="23354" y="23129"/>
                </a:cubicBezTo>
                <a:cubicBezTo>
                  <a:pt x="23598" y="23237"/>
                  <a:pt x="23734" y="23319"/>
                  <a:pt x="23734" y="23319"/>
                </a:cubicBezTo>
                <a:cubicBezTo>
                  <a:pt x="23752" y="23319"/>
                  <a:pt x="23830" y="23259"/>
                  <a:pt x="23880" y="23259"/>
                </a:cubicBezTo>
                <a:cubicBezTo>
                  <a:pt x="23906" y="23259"/>
                  <a:pt x="23924" y="23274"/>
                  <a:pt x="23924" y="23319"/>
                </a:cubicBezTo>
                <a:cubicBezTo>
                  <a:pt x="23897" y="23346"/>
                  <a:pt x="23869" y="23319"/>
                  <a:pt x="23869" y="23373"/>
                </a:cubicBezTo>
                <a:lnTo>
                  <a:pt x="24032" y="23346"/>
                </a:lnTo>
                <a:lnTo>
                  <a:pt x="24059" y="23400"/>
                </a:lnTo>
                <a:lnTo>
                  <a:pt x="24032" y="23454"/>
                </a:lnTo>
                <a:lnTo>
                  <a:pt x="24141" y="23482"/>
                </a:lnTo>
                <a:lnTo>
                  <a:pt x="24086" y="23373"/>
                </a:lnTo>
                <a:cubicBezTo>
                  <a:pt x="24116" y="23349"/>
                  <a:pt x="24144" y="23340"/>
                  <a:pt x="24172" y="23340"/>
                </a:cubicBezTo>
                <a:cubicBezTo>
                  <a:pt x="24271" y="23340"/>
                  <a:pt x="24360" y="23460"/>
                  <a:pt x="24466" y="23482"/>
                </a:cubicBezTo>
                <a:lnTo>
                  <a:pt x="23463" y="22858"/>
                </a:lnTo>
                <a:lnTo>
                  <a:pt x="23463" y="22858"/>
                </a:lnTo>
                <a:cubicBezTo>
                  <a:pt x="24086" y="22966"/>
                  <a:pt x="24737" y="23536"/>
                  <a:pt x="25415" y="23726"/>
                </a:cubicBezTo>
                <a:lnTo>
                  <a:pt x="25361" y="23590"/>
                </a:lnTo>
                <a:cubicBezTo>
                  <a:pt x="25311" y="23507"/>
                  <a:pt x="25292" y="23475"/>
                  <a:pt x="25253" y="23475"/>
                </a:cubicBezTo>
                <a:cubicBezTo>
                  <a:pt x="25229" y="23475"/>
                  <a:pt x="25197" y="23488"/>
                  <a:pt x="25144" y="23509"/>
                </a:cubicBezTo>
                <a:cubicBezTo>
                  <a:pt x="25036" y="23346"/>
                  <a:pt x="24710" y="23373"/>
                  <a:pt x="24710" y="23129"/>
                </a:cubicBezTo>
                <a:lnTo>
                  <a:pt x="24954" y="23075"/>
                </a:lnTo>
                <a:cubicBezTo>
                  <a:pt x="25036" y="23183"/>
                  <a:pt x="25307" y="23129"/>
                  <a:pt x="25280" y="23346"/>
                </a:cubicBezTo>
                <a:lnTo>
                  <a:pt x="25551" y="23454"/>
                </a:lnTo>
                <a:lnTo>
                  <a:pt x="25578" y="23373"/>
                </a:lnTo>
                <a:cubicBezTo>
                  <a:pt x="25795" y="23536"/>
                  <a:pt x="26175" y="23509"/>
                  <a:pt x="26338" y="23807"/>
                </a:cubicBezTo>
                <a:lnTo>
                  <a:pt x="26256" y="23807"/>
                </a:lnTo>
                <a:cubicBezTo>
                  <a:pt x="26338" y="23861"/>
                  <a:pt x="26365" y="23888"/>
                  <a:pt x="26446" y="23916"/>
                </a:cubicBezTo>
                <a:lnTo>
                  <a:pt x="26473" y="23807"/>
                </a:lnTo>
                <a:cubicBezTo>
                  <a:pt x="26699" y="23907"/>
                  <a:pt x="26786" y="24054"/>
                  <a:pt x="27012" y="24054"/>
                </a:cubicBezTo>
                <a:cubicBezTo>
                  <a:pt x="27030" y="24054"/>
                  <a:pt x="27050" y="24053"/>
                  <a:pt x="27070" y="24051"/>
                </a:cubicBezTo>
                <a:lnTo>
                  <a:pt x="27070" y="24051"/>
                </a:lnTo>
                <a:cubicBezTo>
                  <a:pt x="27124" y="24133"/>
                  <a:pt x="27070" y="24214"/>
                  <a:pt x="27016" y="24214"/>
                </a:cubicBezTo>
                <a:lnTo>
                  <a:pt x="27260" y="24350"/>
                </a:lnTo>
                <a:cubicBezTo>
                  <a:pt x="27267" y="24224"/>
                  <a:pt x="27288" y="24179"/>
                  <a:pt x="27318" y="24179"/>
                </a:cubicBezTo>
                <a:cubicBezTo>
                  <a:pt x="27393" y="24179"/>
                  <a:pt x="27523" y="24455"/>
                  <a:pt x="27621" y="24455"/>
                </a:cubicBezTo>
                <a:cubicBezTo>
                  <a:pt x="27638" y="24455"/>
                  <a:pt x="27653" y="24448"/>
                  <a:pt x="27667" y="24431"/>
                </a:cubicBezTo>
                <a:cubicBezTo>
                  <a:pt x="27640" y="24268"/>
                  <a:pt x="27423" y="24078"/>
                  <a:pt x="27423" y="23943"/>
                </a:cubicBezTo>
                <a:lnTo>
                  <a:pt x="27368" y="24051"/>
                </a:lnTo>
                <a:cubicBezTo>
                  <a:pt x="26962" y="23807"/>
                  <a:pt x="26311" y="23590"/>
                  <a:pt x="25904" y="23237"/>
                </a:cubicBezTo>
                <a:lnTo>
                  <a:pt x="25904" y="23210"/>
                </a:lnTo>
                <a:lnTo>
                  <a:pt x="26229" y="23319"/>
                </a:lnTo>
                <a:lnTo>
                  <a:pt x="26229" y="23265"/>
                </a:lnTo>
                <a:cubicBezTo>
                  <a:pt x="26148" y="23210"/>
                  <a:pt x="25931" y="23210"/>
                  <a:pt x="25958" y="23048"/>
                </a:cubicBezTo>
                <a:cubicBezTo>
                  <a:pt x="25983" y="23033"/>
                  <a:pt x="26009" y="23028"/>
                  <a:pt x="26036" y="23028"/>
                </a:cubicBezTo>
                <a:cubicBezTo>
                  <a:pt x="26158" y="23028"/>
                  <a:pt x="26294" y="23147"/>
                  <a:pt x="26376" y="23147"/>
                </a:cubicBezTo>
                <a:cubicBezTo>
                  <a:pt x="26413" y="23147"/>
                  <a:pt x="26439" y="23122"/>
                  <a:pt x="26446" y="23048"/>
                </a:cubicBezTo>
                <a:cubicBezTo>
                  <a:pt x="26410" y="22963"/>
                  <a:pt x="26358" y="22938"/>
                  <a:pt x="26302" y="22938"/>
                </a:cubicBezTo>
                <a:cubicBezTo>
                  <a:pt x="26231" y="22938"/>
                  <a:pt x="26154" y="22978"/>
                  <a:pt x="26094" y="22993"/>
                </a:cubicBezTo>
                <a:cubicBezTo>
                  <a:pt x="26039" y="22939"/>
                  <a:pt x="26094" y="22858"/>
                  <a:pt x="26066" y="22776"/>
                </a:cubicBezTo>
                <a:cubicBezTo>
                  <a:pt x="25443" y="22532"/>
                  <a:pt x="24765" y="22098"/>
                  <a:pt x="24331" y="21881"/>
                </a:cubicBezTo>
                <a:cubicBezTo>
                  <a:pt x="24286" y="21791"/>
                  <a:pt x="24371" y="21739"/>
                  <a:pt x="24448" y="21739"/>
                </a:cubicBezTo>
                <a:cubicBezTo>
                  <a:pt x="24464" y="21739"/>
                  <a:pt x="24479" y="21741"/>
                  <a:pt x="24493" y="21746"/>
                </a:cubicBezTo>
                <a:cubicBezTo>
                  <a:pt x="24811" y="21892"/>
                  <a:pt x="25085" y="22017"/>
                  <a:pt x="25334" y="22159"/>
                </a:cubicBezTo>
                <a:lnTo>
                  <a:pt x="25334" y="22159"/>
                </a:lnTo>
                <a:cubicBezTo>
                  <a:pt x="25279" y="22121"/>
                  <a:pt x="25237" y="22075"/>
                  <a:pt x="25185" y="22008"/>
                </a:cubicBezTo>
                <a:lnTo>
                  <a:pt x="25185" y="22008"/>
                </a:lnTo>
                <a:cubicBezTo>
                  <a:pt x="25182" y="22011"/>
                  <a:pt x="25177" y="22014"/>
                  <a:pt x="25171" y="22017"/>
                </a:cubicBezTo>
                <a:cubicBezTo>
                  <a:pt x="23734" y="21420"/>
                  <a:pt x="22296" y="20417"/>
                  <a:pt x="20913" y="19738"/>
                </a:cubicBezTo>
                <a:cubicBezTo>
                  <a:pt x="20913" y="19711"/>
                  <a:pt x="20832" y="19657"/>
                  <a:pt x="20886" y="19603"/>
                </a:cubicBezTo>
                <a:cubicBezTo>
                  <a:pt x="20865" y="19596"/>
                  <a:pt x="20832" y="19596"/>
                  <a:pt x="20791" y="19596"/>
                </a:cubicBezTo>
                <a:lnTo>
                  <a:pt x="20791" y="19596"/>
                </a:lnTo>
                <a:cubicBezTo>
                  <a:pt x="20669" y="19596"/>
                  <a:pt x="20486" y="19596"/>
                  <a:pt x="20425" y="19413"/>
                </a:cubicBezTo>
                <a:cubicBezTo>
                  <a:pt x="20446" y="19370"/>
                  <a:pt x="20472" y="19361"/>
                  <a:pt x="20501" y="19361"/>
                </a:cubicBezTo>
                <a:cubicBezTo>
                  <a:pt x="20520" y="19361"/>
                  <a:pt x="20540" y="19365"/>
                  <a:pt x="20561" y="19365"/>
                </a:cubicBezTo>
                <a:cubicBezTo>
                  <a:pt x="20587" y="19365"/>
                  <a:pt x="20615" y="19359"/>
                  <a:pt x="20642" y="19332"/>
                </a:cubicBezTo>
                <a:cubicBezTo>
                  <a:pt x="21917" y="19955"/>
                  <a:pt x="23083" y="20878"/>
                  <a:pt x="24493" y="21366"/>
                </a:cubicBezTo>
                <a:lnTo>
                  <a:pt x="24222" y="21068"/>
                </a:lnTo>
                <a:cubicBezTo>
                  <a:pt x="24244" y="21046"/>
                  <a:pt x="24269" y="21037"/>
                  <a:pt x="24296" y="21037"/>
                </a:cubicBezTo>
                <a:cubicBezTo>
                  <a:pt x="24395" y="21037"/>
                  <a:pt x="24522" y="21152"/>
                  <a:pt x="24605" y="21152"/>
                </a:cubicBezTo>
                <a:cubicBezTo>
                  <a:pt x="24641" y="21152"/>
                  <a:pt x="24669" y="21130"/>
                  <a:pt x="24683" y="21068"/>
                </a:cubicBezTo>
                <a:cubicBezTo>
                  <a:pt x="24819" y="21149"/>
                  <a:pt x="24982" y="21203"/>
                  <a:pt x="25090" y="21339"/>
                </a:cubicBezTo>
                <a:cubicBezTo>
                  <a:pt x="25054" y="21339"/>
                  <a:pt x="25030" y="21351"/>
                  <a:pt x="25010" y="21351"/>
                </a:cubicBezTo>
                <a:cubicBezTo>
                  <a:pt x="25005" y="21351"/>
                  <a:pt x="25001" y="21350"/>
                  <a:pt x="24996" y="21349"/>
                </a:cubicBezTo>
                <a:lnTo>
                  <a:pt x="24996" y="21349"/>
                </a:lnTo>
                <a:lnTo>
                  <a:pt x="25226" y="21502"/>
                </a:lnTo>
                <a:lnTo>
                  <a:pt x="25144" y="21420"/>
                </a:lnTo>
                <a:lnTo>
                  <a:pt x="25253" y="21366"/>
                </a:lnTo>
                <a:cubicBezTo>
                  <a:pt x="25361" y="21447"/>
                  <a:pt x="25497" y="21447"/>
                  <a:pt x="25551" y="21556"/>
                </a:cubicBezTo>
                <a:cubicBezTo>
                  <a:pt x="25578" y="21565"/>
                  <a:pt x="25610" y="21568"/>
                  <a:pt x="25644" y="21568"/>
                </a:cubicBezTo>
                <a:cubicBezTo>
                  <a:pt x="25712" y="21568"/>
                  <a:pt x="25791" y="21556"/>
                  <a:pt x="25863" y="21556"/>
                </a:cubicBezTo>
                <a:cubicBezTo>
                  <a:pt x="25972" y="21556"/>
                  <a:pt x="26066" y="21583"/>
                  <a:pt x="26094" y="21719"/>
                </a:cubicBezTo>
                <a:lnTo>
                  <a:pt x="26772" y="22125"/>
                </a:lnTo>
                <a:cubicBezTo>
                  <a:pt x="26815" y="22093"/>
                  <a:pt x="26862" y="22074"/>
                  <a:pt x="26903" y="22074"/>
                </a:cubicBezTo>
                <a:cubicBezTo>
                  <a:pt x="26966" y="22074"/>
                  <a:pt x="27016" y="22119"/>
                  <a:pt x="27016" y="22234"/>
                </a:cubicBezTo>
                <a:cubicBezTo>
                  <a:pt x="27189" y="22234"/>
                  <a:pt x="27349" y="22384"/>
                  <a:pt x="27504" y="22384"/>
                </a:cubicBezTo>
                <a:cubicBezTo>
                  <a:pt x="27568" y="22384"/>
                  <a:pt x="27631" y="22359"/>
                  <a:pt x="27694" y="22288"/>
                </a:cubicBezTo>
                <a:cubicBezTo>
                  <a:pt x="26202" y="21474"/>
                  <a:pt x="24846" y="20634"/>
                  <a:pt x="23273" y="19874"/>
                </a:cubicBezTo>
                <a:cubicBezTo>
                  <a:pt x="23191" y="19809"/>
                  <a:pt x="23079" y="19743"/>
                  <a:pt x="23045" y="19659"/>
                </a:cubicBezTo>
                <a:lnTo>
                  <a:pt x="23045" y="19659"/>
                </a:lnTo>
                <a:cubicBezTo>
                  <a:pt x="23037" y="19661"/>
                  <a:pt x="23028" y="19661"/>
                  <a:pt x="23020" y="19661"/>
                </a:cubicBezTo>
                <a:cubicBezTo>
                  <a:pt x="22923" y="19661"/>
                  <a:pt x="22827" y="19573"/>
                  <a:pt x="22730" y="19549"/>
                </a:cubicBezTo>
                <a:cubicBezTo>
                  <a:pt x="22703" y="19332"/>
                  <a:pt x="22405" y="19277"/>
                  <a:pt x="22378" y="19033"/>
                </a:cubicBezTo>
                <a:cubicBezTo>
                  <a:pt x="22344" y="19118"/>
                  <a:pt x="22297" y="19147"/>
                  <a:pt x="22244" y="19147"/>
                </a:cubicBezTo>
                <a:cubicBezTo>
                  <a:pt x="22130" y="19147"/>
                  <a:pt x="21991" y="19006"/>
                  <a:pt x="21917" y="19006"/>
                </a:cubicBezTo>
                <a:lnTo>
                  <a:pt x="21998" y="18708"/>
                </a:lnTo>
                <a:cubicBezTo>
                  <a:pt x="22044" y="18708"/>
                  <a:pt x="22102" y="18703"/>
                  <a:pt x="22160" y="18703"/>
                </a:cubicBezTo>
                <a:cubicBezTo>
                  <a:pt x="22307" y="18703"/>
                  <a:pt x="22459" y="18731"/>
                  <a:pt x="22459" y="18925"/>
                </a:cubicBezTo>
                <a:cubicBezTo>
                  <a:pt x="22730" y="18925"/>
                  <a:pt x="22947" y="19033"/>
                  <a:pt x="23110" y="19277"/>
                </a:cubicBezTo>
                <a:cubicBezTo>
                  <a:pt x="23517" y="19494"/>
                  <a:pt x="24086" y="19657"/>
                  <a:pt x="24493" y="19983"/>
                </a:cubicBezTo>
                <a:cubicBezTo>
                  <a:pt x="25409" y="20252"/>
                  <a:pt x="26084" y="21057"/>
                  <a:pt x="27024" y="21094"/>
                </a:cubicBezTo>
                <a:lnTo>
                  <a:pt x="27024" y="21094"/>
                </a:lnTo>
                <a:lnTo>
                  <a:pt x="26392" y="20688"/>
                </a:lnTo>
                <a:lnTo>
                  <a:pt x="26500" y="20498"/>
                </a:lnTo>
                <a:lnTo>
                  <a:pt x="26500" y="20498"/>
                </a:lnTo>
                <a:cubicBezTo>
                  <a:pt x="26418" y="20564"/>
                  <a:pt x="26326" y="20600"/>
                  <a:pt x="26218" y="20600"/>
                </a:cubicBezTo>
                <a:cubicBezTo>
                  <a:pt x="26148" y="20600"/>
                  <a:pt x="26071" y="20584"/>
                  <a:pt x="25985" y="20552"/>
                </a:cubicBezTo>
                <a:cubicBezTo>
                  <a:pt x="25915" y="20529"/>
                  <a:pt x="25845" y="20346"/>
                  <a:pt x="25741" y="20346"/>
                </a:cubicBezTo>
                <a:cubicBezTo>
                  <a:pt x="25724" y="20346"/>
                  <a:pt x="25706" y="20351"/>
                  <a:pt x="25687" y="20362"/>
                </a:cubicBezTo>
                <a:cubicBezTo>
                  <a:pt x="24710" y="19955"/>
                  <a:pt x="24195" y="19386"/>
                  <a:pt x="23408" y="19006"/>
                </a:cubicBezTo>
                <a:cubicBezTo>
                  <a:pt x="23400" y="19007"/>
                  <a:pt x="23393" y="19007"/>
                  <a:pt x="23385" y="19007"/>
                </a:cubicBezTo>
                <a:cubicBezTo>
                  <a:pt x="23112" y="19007"/>
                  <a:pt x="22993" y="18605"/>
                  <a:pt x="22712" y="18605"/>
                </a:cubicBezTo>
                <a:cubicBezTo>
                  <a:pt x="22676" y="18605"/>
                  <a:pt x="22637" y="18611"/>
                  <a:pt x="22595" y="18626"/>
                </a:cubicBezTo>
                <a:cubicBezTo>
                  <a:pt x="22513" y="18545"/>
                  <a:pt x="22595" y="18409"/>
                  <a:pt x="22595" y="18382"/>
                </a:cubicBezTo>
                <a:lnTo>
                  <a:pt x="22947" y="18545"/>
                </a:lnTo>
                <a:cubicBezTo>
                  <a:pt x="22947" y="18518"/>
                  <a:pt x="22866" y="18464"/>
                  <a:pt x="22920" y="18409"/>
                </a:cubicBezTo>
                <a:cubicBezTo>
                  <a:pt x="22936" y="18394"/>
                  <a:pt x="22950" y="18387"/>
                  <a:pt x="22963" y="18387"/>
                </a:cubicBezTo>
                <a:cubicBezTo>
                  <a:pt x="22995" y="18387"/>
                  <a:pt x="23025" y="18425"/>
                  <a:pt x="23083" y="18464"/>
                </a:cubicBezTo>
                <a:cubicBezTo>
                  <a:pt x="23517" y="18735"/>
                  <a:pt x="24032" y="18925"/>
                  <a:pt x="24439" y="19250"/>
                </a:cubicBezTo>
                <a:cubicBezTo>
                  <a:pt x="24479" y="19239"/>
                  <a:pt x="24515" y="19234"/>
                  <a:pt x="24548" y="19234"/>
                </a:cubicBezTo>
                <a:cubicBezTo>
                  <a:pt x="24797" y="19234"/>
                  <a:pt x="24841" y="19531"/>
                  <a:pt x="25028" y="19531"/>
                </a:cubicBezTo>
                <a:cubicBezTo>
                  <a:pt x="25047" y="19531"/>
                  <a:pt x="25068" y="19528"/>
                  <a:pt x="25090" y="19522"/>
                </a:cubicBezTo>
                <a:cubicBezTo>
                  <a:pt x="24710" y="19115"/>
                  <a:pt x="24141" y="19033"/>
                  <a:pt x="23761" y="18735"/>
                </a:cubicBezTo>
                <a:cubicBezTo>
                  <a:pt x="23544" y="18464"/>
                  <a:pt x="23083" y="18626"/>
                  <a:pt x="23083" y="18220"/>
                </a:cubicBezTo>
                <a:cubicBezTo>
                  <a:pt x="23060" y="18237"/>
                  <a:pt x="23032" y="18242"/>
                  <a:pt x="23001" y="18242"/>
                </a:cubicBezTo>
                <a:cubicBezTo>
                  <a:pt x="22954" y="18242"/>
                  <a:pt x="22904" y="18229"/>
                  <a:pt x="22864" y="18229"/>
                </a:cubicBezTo>
                <a:cubicBezTo>
                  <a:pt x="22807" y="18229"/>
                  <a:pt x="22773" y="18255"/>
                  <a:pt x="22812" y="18382"/>
                </a:cubicBezTo>
                <a:cubicBezTo>
                  <a:pt x="22786" y="18389"/>
                  <a:pt x="22764" y="18392"/>
                  <a:pt x="22745" y="18392"/>
                </a:cubicBezTo>
                <a:cubicBezTo>
                  <a:pt x="22542" y="18392"/>
                  <a:pt x="22678" y="18023"/>
                  <a:pt x="22405" y="17948"/>
                </a:cubicBezTo>
                <a:cubicBezTo>
                  <a:pt x="22414" y="17939"/>
                  <a:pt x="22423" y="17936"/>
                  <a:pt x="22433" y="17936"/>
                </a:cubicBezTo>
                <a:cubicBezTo>
                  <a:pt x="22453" y="17936"/>
                  <a:pt x="22477" y="17948"/>
                  <a:pt x="22513" y="17948"/>
                </a:cubicBezTo>
                <a:cubicBezTo>
                  <a:pt x="22106" y="17379"/>
                  <a:pt x="21320" y="17107"/>
                  <a:pt x="20750" y="16809"/>
                </a:cubicBezTo>
                <a:lnTo>
                  <a:pt x="20750" y="16809"/>
                </a:lnTo>
                <a:cubicBezTo>
                  <a:pt x="20506" y="17080"/>
                  <a:pt x="21103" y="16945"/>
                  <a:pt x="20886" y="17216"/>
                </a:cubicBezTo>
                <a:cubicBezTo>
                  <a:pt x="20642" y="17107"/>
                  <a:pt x="20425" y="17026"/>
                  <a:pt x="20343" y="16836"/>
                </a:cubicBezTo>
                <a:cubicBezTo>
                  <a:pt x="20359" y="16826"/>
                  <a:pt x="20375" y="16822"/>
                  <a:pt x="20391" y="16822"/>
                </a:cubicBezTo>
                <a:cubicBezTo>
                  <a:pt x="20464" y="16822"/>
                  <a:pt x="20548" y="16906"/>
                  <a:pt x="20615" y="16972"/>
                </a:cubicBezTo>
                <a:lnTo>
                  <a:pt x="20669" y="16836"/>
                </a:lnTo>
                <a:cubicBezTo>
                  <a:pt x="20506" y="16782"/>
                  <a:pt x="20506" y="16565"/>
                  <a:pt x="20262" y="16538"/>
                </a:cubicBezTo>
                <a:cubicBezTo>
                  <a:pt x="20153" y="15887"/>
                  <a:pt x="19204" y="16212"/>
                  <a:pt x="19177" y="15534"/>
                </a:cubicBezTo>
                <a:cubicBezTo>
                  <a:pt x="19188" y="15533"/>
                  <a:pt x="19199" y="15533"/>
                  <a:pt x="19210" y="15533"/>
                </a:cubicBezTo>
                <a:cubicBezTo>
                  <a:pt x="19491" y="15533"/>
                  <a:pt x="19702" y="15866"/>
                  <a:pt x="19964" y="16023"/>
                </a:cubicBezTo>
                <a:cubicBezTo>
                  <a:pt x="20219" y="16023"/>
                  <a:pt x="20402" y="16407"/>
                  <a:pt x="20739" y="16407"/>
                </a:cubicBezTo>
                <a:cubicBezTo>
                  <a:pt x="20760" y="16407"/>
                  <a:pt x="20782" y="16405"/>
                  <a:pt x="20804" y="16402"/>
                </a:cubicBezTo>
                <a:lnTo>
                  <a:pt x="20533" y="16050"/>
                </a:lnTo>
                <a:cubicBezTo>
                  <a:pt x="20642" y="15399"/>
                  <a:pt x="19828" y="15507"/>
                  <a:pt x="19448" y="15182"/>
                </a:cubicBezTo>
                <a:lnTo>
                  <a:pt x="19448" y="15209"/>
                </a:lnTo>
                <a:cubicBezTo>
                  <a:pt x="19448" y="15263"/>
                  <a:pt x="19394" y="15263"/>
                  <a:pt x="19340" y="15317"/>
                </a:cubicBezTo>
                <a:cubicBezTo>
                  <a:pt x="19285" y="15317"/>
                  <a:pt x="19313" y="15209"/>
                  <a:pt x="19285" y="15182"/>
                </a:cubicBezTo>
                <a:cubicBezTo>
                  <a:pt x="19285" y="15100"/>
                  <a:pt x="19394" y="15127"/>
                  <a:pt x="19394" y="15100"/>
                </a:cubicBezTo>
                <a:lnTo>
                  <a:pt x="19150" y="14802"/>
                </a:lnTo>
                <a:cubicBezTo>
                  <a:pt x="18917" y="14717"/>
                  <a:pt x="18882" y="14500"/>
                  <a:pt x="18736" y="14500"/>
                </a:cubicBezTo>
                <a:cubicBezTo>
                  <a:pt x="18695" y="14500"/>
                  <a:pt x="18645" y="14516"/>
                  <a:pt x="18580" y="14558"/>
                </a:cubicBezTo>
                <a:lnTo>
                  <a:pt x="18526" y="14259"/>
                </a:lnTo>
                <a:lnTo>
                  <a:pt x="18526" y="14259"/>
                </a:lnTo>
                <a:cubicBezTo>
                  <a:pt x="19177" y="14666"/>
                  <a:pt x="19936" y="15317"/>
                  <a:pt x="20696" y="15589"/>
                </a:cubicBezTo>
                <a:cubicBezTo>
                  <a:pt x="20506" y="15236"/>
                  <a:pt x="19964" y="15100"/>
                  <a:pt x="19719" y="14721"/>
                </a:cubicBezTo>
                <a:cubicBezTo>
                  <a:pt x="19421" y="14422"/>
                  <a:pt x="19041" y="14124"/>
                  <a:pt x="18716" y="13907"/>
                </a:cubicBezTo>
                <a:cubicBezTo>
                  <a:pt x="18580" y="13744"/>
                  <a:pt x="18336" y="13609"/>
                  <a:pt x="18173" y="13446"/>
                </a:cubicBezTo>
                <a:cubicBezTo>
                  <a:pt x="18336" y="13283"/>
                  <a:pt x="18499" y="13039"/>
                  <a:pt x="18716" y="12795"/>
                </a:cubicBezTo>
                <a:cubicBezTo>
                  <a:pt x="18906" y="12551"/>
                  <a:pt x="19150" y="12334"/>
                  <a:pt x="19313" y="12117"/>
                </a:cubicBezTo>
                <a:cubicBezTo>
                  <a:pt x="19475" y="11954"/>
                  <a:pt x="19584" y="11818"/>
                  <a:pt x="19584" y="11818"/>
                </a:cubicBezTo>
                <a:lnTo>
                  <a:pt x="19557" y="11547"/>
                </a:lnTo>
                <a:cubicBezTo>
                  <a:pt x="19828" y="11195"/>
                  <a:pt x="20153" y="10923"/>
                  <a:pt x="20506" y="10652"/>
                </a:cubicBezTo>
                <a:cubicBezTo>
                  <a:pt x="20832" y="10381"/>
                  <a:pt x="21184" y="10110"/>
                  <a:pt x="21428" y="9703"/>
                </a:cubicBezTo>
                <a:cubicBezTo>
                  <a:pt x="21862" y="9350"/>
                  <a:pt x="22161" y="8753"/>
                  <a:pt x="22676" y="8455"/>
                </a:cubicBezTo>
                <a:cubicBezTo>
                  <a:pt x="22784" y="8130"/>
                  <a:pt x="23191" y="7913"/>
                  <a:pt x="23408" y="7668"/>
                </a:cubicBezTo>
                <a:cubicBezTo>
                  <a:pt x="23625" y="7614"/>
                  <a:pt x="23788" y="7479"/>
                  <a:pt x="23951" y="7343"/>
                </a:cubicBezTo>
                <a:cubicBezTo>
                  <a:pt x="24141" y="7207"/>
                  <a:pt x="24276" y="7045"/>
                  <a:pt x="24439" y="6855"/>
                </a:cubicBezTo>
                <a:cubicBezTo>
                  <a:pt x="24710" y="6529"/>
                  <a:pt x="24982" y="6122"/>
                  <a:pt x="25226" y="5770"/>
                </a:cubicBezTo>
                <a:cubicBezTo>
                  <a:pt x="25524" y="5688"/>
                  <a:pt x="25632" y="5363"/>
                  <a:pt x="25795" y="5173"/>
                </a:cubicBezTo>
                <a:cubicBezTo>
                  <a:pt x="25795" y="4495"/>
                  <a:pt x="25687" y="3790"/>
                  <a:pt x="25307" y="3247"/>
                </a:cubicBezTo>
                <a:cubicBezTo>
                  <a:pt x="25443" y="2786"/>
                  <a:pt x="24982" y="2867"/>
                  <a:pt x="24819" y="2705"/>
                </a:cubicBezTo>
                <a:lnTo>
                  <a:pt x="24873" y="2623"/>
                </a:lnTo>
                <a:cubicBezTo>
                  <a:pt x="24851" y="2580"/>
                  <a:pt x="24821" y="2567"/>
                  <a:pt x="24785" y="2567"/>
                </a:cubicBezTo>
                <a:cubicBezTo>
                  <a:pt x="24732" y="2567"/>
                  <a:pt x="24667" y="2596"/>
                  <a:pt x="24602" y="2596"/>
                </a:cubicBezTo>
                <a:cubicBezTo>
                  <a:pt x="24548" y="2461"/>
                  <a:pt x="24710" y="2379"/>
                  <a:pt x="24765" y="2298"/>
                </a:cubicBezTo>
                <a:cubicBezTo>
                  <a:pt x="24710" y="2298"/>
                  <a:pt x="24632" y="2322"/>
                  <a:pt x="24562" y="2322"/>
                </a:cubicBezTo>
                <a:cubicBezTo>
                  <a:pt x="24526" y="2322"/>
                  <a:pt x="24493" y="2316"/>
                  <a:pt x="24466" y="2298"/>
                </a:cubicBezTo>
                <a:cubicBezTo>
                  <a:pt x="24466" y="2027"/>
                  <a:pt x="24466" y="1837"/>
                  <a:pt x="24575" y="1620"/>
                </a:cubicBezTo>
                <a:cubicBezTo>
                  <a:pt x="24358" y="1430"/>
                  <a:pt x="24331" y="1349"/>
                  <a:pt x="24222" y="1132"/>
                </a:cubicBezTo>
                <a:cubicBezTo>
                  <a:pt x="24168" y="1159"/>
                  <a:pt x="24141" y="1213"/>
                  <a:pt x="24059" y="1213"/>
                </a:cubicBezTo>
                <a:lnTo>
                  <a:pt x="24059" y="860"/>
                </a:lnTo>
                <a:cubicBezTo>
                  <a:pt x="24039" y="866"/>
                  <a:pt x="24022" y="869"/>
                  <a:pt x="24007" y="869"/>
                </a:cubicBezTo>
                <a:cubicBezTo>
                  <a:pt x="23860" y="869"/>
                  <a:pt x="23945" y="604"/>
                  <a:pt x="23826" y="604"/>
                </a:cubicBezTo>
                <a:cubicBezTo>
                  <a:pt x="23794" y="604"/>
                  <a:pt x="23748" y="623"/>
                  <a:pt x="23680" y="670"/>
                </a:cubicBezTo>
                <a:cubicBezTo>
                  <a:pt x="23598" y="535"/>
                  <a:pt x="23463" y="399"/>
                  <a:pt x="23463" y="155"/>
                </a:cubicBezTo>
                <a:cubicBezTo>
                  <a:pt x="23430" y="112"/>
                  <a:pt x="23367" y="107"/>
                  <a:pt x="23305" y="107"/>
                </a:cubicBezTo>
                <a:cubicBezTo>
                  <a:pt x="23290" y="107"/>
                  <a:pt x="23274" y="108"/>
                  <a:pt x="23259" y="108"/>
                </a:cubicBezTo>
                <a:cubicBezTo>
                  <a:pt x="23185" y="108"/>
                  <a:pt x="23124" y="101"/>
                  <a:pt x="23137" y="19"/>
                </a:cubicBezTo>
                <a:cubicBezTo>
                  <a:pt x="23025" y="7"/>
                  <a:pt x="22913" y="0"/>
                  <a:pt x="22801" y="0"/>
                </a:cubicBezTo>
                <a:close/>
                <a:moveTo>
                  <a:pt x="4313" y="28527"/>
                </a:moveTo>
                <a:lnTo>
                  <a:pt x="4205" y="28635"/>
                </a:lnTo>
                <a:lnTo>
                  <a:pt x="4259" y="28689"/>
                </a:lnTo>
                <a:lnTo>
                  <a:pt x="4313" y="28527"/>
                </a:lnTo>
                <a:close/>
                <a:moveTo>
                  <a:pt x="1465" y="28771"/>
                </a:moveTo>
                <a:lnTo>
                  <a:pt x="1465" y="28771"/>
                </a:lnTo>
                <a:cubicBezTo>
                  <a:pt x="1112" y="28961"/>
                  <a:pt x="1519" y="29150"/>
                  <a:pt x="1357" y="29367"/>
                </a:cubicBezTo>
                <a:lnTo>
                  <a:pt x="1519" y="29205"/>
                </a:lnTo>
                <a:lnTo>
                  <a:pt x="1519" y="29205"/>
                </a:lnTo>
                <a:cubicBezTo>
                  <a:pt x="1655" y="29367"/>
                  <a:pt x="1194" y="29747"/>
                  <a:pt x="1519" y="29774"/>
                </a:cubicBezTo>
                <a:cubicBezTo>
                  <a:pt x="1763" y="29584"/>
                  <a:pt x="1736" y="29178"/>
                  <a:pt x="1736" y="29042"/>
                </a:cubicBezTo>
                <a:lnTo>
                  <a:pt x="1736" y="29042"/>
                </a:lnTo>
                <a:lnTo>
                  <a:pt x="1546" y="29150"/>
                </a:lnTo>
                <a:cubicBezTo>
                  <a:pt x="1574" y="29069"/>
                  <a:pt x="1546" y="28961"/>
                  <a:pt x="1546" y="28933"/>
                </a:cubicBezTo>
                <a:lnTo>
                  <a:pt x="1411" y="29015"/>
                </a:lnTo>
                <a:cubicBezTo>
                  <a:pt x="1357" y="28906"/>
                  <a:pt x="1411" y="28825"/>
                  <a:pt x="1465" y="28771"/>
                </a:cubicBezTo>
                <a:close/>
                <a:moveTo>
                  <a:pt x="2469" y="28554"/>
                </a:moveTo>
                <a:cubicBezTo>
                  <a:pt x="2252" y="28961"/>
                  <a:pt x="1953" y="29340"/>
                  <a:pt x="1872" y="29829"/>
                </a:cubicBezTo>
                <a:lnTo>
                  <a:pt x="2035" y="29693"/>
                </a:lnTo>
                <a:lnTo>
                  <a:pt x="2035" y="29720"/>
                </a:lnTo>
                <a:cubicBezTo>
                  <a:pt x="2143" y="29639"/>
                  <a:pt x="2143" y="29503"/>
                  <a:pt x="2252" y="29476"/>
                </a:cubicBezTo>
                <a:lnTo>
                  <a:pt x="2306" y="29584"/>
                </a:lnTo>
                <a:cubicBezTo>
                  <a:pt x="2333" y="29503"/>
                  <a:pt x="2496" y="29503"/>
                  <a:pt x="2469" y="29422"/>
                </a:cubicBezTo>
                <a:lnTo>
                  <a:pt x="2414" y="29367"/>
                </a:lnTo>
                <a:cubicBezTo>
                  <a:pt x="1899" y="29286"/>
                  <a:pt x="2740" y="28744"/>
                  <a:pt x="2469" y="28554"/>
                </a:cubicBezTo>
                <a:close/>
                <a:moveTo>
                  <a:pt x="3581" y="29856"/>
                </a:moveTo>
                <a:lnTo>
                  <a:pt x="3581" y="29964"/>
                </a:lnTo>
                <a:lnTo>
                  <a:pt x="3662" y="29856"/>
                </a:lnTo>
                <a:close/>
                <a:moveTo>
                  <a:pt x="896" y="29964"/>
                </a:moveTo>
                <a:lnTo>
                  <a:pt x="841" y="30046"/>
                </a:lnTo>
                <a:cubicBezTo>
                  <a:pt x="866" y="30058"/>
                  <a:pt x="881" y="30063"/>
                  <a:pt x="890" y="30063"/>
                </a:cubicBezTo>
                <a:cubicBezTo>
                  <a:pt x="918" y="30063"/>
                  <a:pt x="875" y="30006"/>
                  <a:pt x="896" y="29964"/>
                </a:cubicBezTo>
                <a:close/>
                <a:moveTo>
                  <a:pt x="1221" y="30100"/>
                </a:moveTo>
                <a:cubicBezTo>
                  <a:pt x="1112" y="30100"/>
                  <a:pt x="1221" y="30263"/>
                  <a:pt x="1275" y="30263"/>
                </a:cubicBezTo>
                <a:cubicBezTo>
                  <a:pt x="1357" y="30263"/>
                  <a:pt x="1357" y="30181"/>
                  <a:pt x="1357" y="30154"/>
                </a:cubicBezTo>
                <a:cubicBezTo>
                  <a:pt x="1357" y="30100"/>
                  <a:pt x="1275" y="30127"/>
                  <a:pt x="1221" y="30100"/>
                </a:cubicBezTo>
                <a:close/>
                <a:moveTo>
                  <a:pt x="3499" y="28689"/>
                </a:moveTo>
                <a:cubicBezTo>
                  <a:pt x="3418" y="28798"/>
                  <a:pt x="3581" y="28961"/>
                  <a:pt x="3364" y="28961"/>
                </a:cubicBezTo>
                <a:cubicBezTo>
                  <a:pt x="3093" y="29340"/>
                  <a:pt x="2767" y="29910"/>
                  <a:pt x="2577" y="30398"/>
                </a:cubicBezTo>
                <a:lnTo>
                  <a:pt x="2631" y="30452"/>
                </a:lnTo>
                <a:cubicBezTo>
                  <a:pt x="2930" y="29856"/>
                  <a:pt x="3391" y="29367"/>
                  <a:pt x="3581" y="28716"/>
                </a:cubicBezTo>
                <a:lnTo>
                  <a:pt x="3499" y="28689"/>
                </a:lnTo>
                <a:close/>
                <a:moveTo>
                  <a:pt x="977" y="30724"/>
                </a:moveTo>
                <a:cubicBezTo>
                  <a:pt x="841" y="30859"/>
                  <a:pt x="1058" y="30832"/>
                  <a:pt x="1058" y="30914"/>
                </a:cubicBezTo>
                <a:lnTo>
                  <a:pt x="1085" y="30832"/>
                </a:lnTo>
                <a:cubicBezTo>
                  <a:pt x="1112" y="30724"/>
                  <a:pt x="1004" y="30724"/>
                  <a:pt x="977" y="30724"/>
                </a:cubicBezTo>
                <a:close/>
                <a:moveTo>
                  <a:pt x="2469" y="29856"/>
                </a:moveTo>
                <a:lnTo>
                  <a:pt x="1872" y="31239"/>
                </a:lnTo>
                <a:lnTo>
                  <a:pt x="1872" y="31266"/>
                </a:lnTo>
                <a:lnTo>
                  <a:pt x="2469" y="29856"/>
                </a:lnTo>
                <a:close/>
                <a:moveTo>
                  <a:pt x="2577" y="30669"/>
                </a:moveTo>
                <a:cubicBezTo>
                  <a:pt x="2242" y="30669"/>
                  <a:pt x="2299" y="31160"/>
                  <a:pt x="2165" y="31442"/>
                </a:cubicBezTo>
                <a:lnTo>
                  <a:pt x="2165" y="31442"/>
                </a:lnTo>
                <a:lnTo>
                  <a:pt x="2577" y="30669"/>
                </a:lnTo>
                <a:close/>
                <a:moveTo>
                  <a:pt x="2165" y="31442"/>
                </a:moveTo>
                <a:lnTo>
                  <a:pt x="2143" y="31483"/>
                </a:lnTo>
                <a:cubicBezTo>
                  <a:pt x="2151" y="31470"/>
                  <a:pt x="2158" y="31456"/>
                  <a:pt x="2165" y="31442"/>
                </a:cubicBezTo>
                <a:close/>
                <a:moveTo>
                  <a:pt x="1655" y="30507"/>
                </a:moveTo>
                <a:lnTo>
                  <a:pt x="1655" y="30507"/>
                </a:lnTo>
                <a:cubicBezTo>
                  <a:pt x="1492" y="30642"/>
                  <a:pt x="1248" y="31266"/>
                  <a:pt x="1140" y="31646"/>
                </a:cubicBezTo>
                <a:lnTo>
                  <a:pt x="1194" y="31646"/>
                </a:lnTo>
                <a:cubicBezTo>
                  <a:pt x="1194" y="31646"/>
                  <a:pt x="1221" y="31592"/>
                  <a:pt x="1248" y="31483"/>
                </a:cubicBezTo>
                <a:cubicBezTo>
                  <a:pt x="1275" y="31375"/>
                  <a:pt x="1357" y="31239"/>
                  <a:pt x="1411" y="31076"/>
                </a:cubicBezTo>
                <a:cubicBezTo>
                  <a:pt x="1546" y="30805"/>
                  <a:pt x="1655" y="30507"/>
                  <a:pt x="1655" y="30507"/>
                </a:cubicBezTo>
                <a:close/>
                <a:moveTo>
                  <a:pt x="977" y="32080"/>
                </a:moveTo>
                <a:lnTo>
                  <a:pt x="977" y="32080"/>
                </a:lnTo>
                <a:cubicBezTo>
                  <a:pt x="733" y="32432"/>
                  <a:pt x="651" y="32866"/>
                  <a:pt x="516" y="33273"/>
                </a:cubicBezTo>
                <a:lnTo>
                  <a:pt x="977" y="3208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9"/>
          <p:cNvSpPr/>
          <p:nvPr/>
        </p:nvSpPr>
        <p:spPr>
          <a:xfrm>
            <a:off x="5189113" y="3937750"/>
            <a:ext cx="212978" cy="222354"/>
          </a:xfrm>
          <a:custGeom>
            <a:rect b="b" l="l" r="r" t="t"/>
            <a:pathLst>
              <a:path extrusionOk="0" h="33274" w="31871">
                <a:moveTo>
                  <a:pt x="11935" y="8428"/>
                </a:moveTo>
                <a:lnTo>
                  <a:pt x="11935" y="8428"/>
                </a:lnTo>
                <a:cubicBezTo>
                  <a:pt x="11921" y="8482"/>
                  <a:pt x="11935" y="8496"/>
                  <a:pt x="11959" y="8496"/>
                </a:cubicBezTo>
                <a:cubicBezTo>
                  <a:pt x="11982" y="8496"/>
                  <a:pt x="12016" y="8482"/>
                  <a:pt x="12043" y="8482"/>
                </a:cubicBezTo>
                <a:lnTo>
                  <a:pt x="11935" y="8428"/>
                </a:lnTo>
                <a:close/>
                <a:moveTo>
                  <a:pt x="20290" y="11372"/>
                </a:moveTo>
                <a:cubicBezTo>
                  <a:pt x="20216" y="11372"/>
                  <a:pt x="20235" y="11475"/>
                  <a:pt x="20235" y="11520"/>
                </a:cubicBezTo>
                <a:lnTo>
                  <a:pt x="20343" y="11384"/>
                </a:lnTo>
                <a:cubicBezTo>
                  <a:pt x="20321" y="11376"/>
                  <a:pt x="20304" y="11372"/>
                  <a:pt x="20290" y="11372"/>
                </a:cubicBezTo>
                <a:close/>
                <a:moveTo>
                  <a:pt x="21577" y="15990"/>
                </a:moveTo>
                <a:cubicBezTo>
                  <a:pt x="21541" y="15990"/>
                  <a:pt x="21501" y="16000"/>
                  <a:pt x="21455" y="16023"/>
                </a:cubicBezTo>
                <a:lnTo>
                  <a:pt x="21971" y="16321"/>
                </a:lnTo>
                <a:cubicBezTo>
                  <a:pt x="21835" y="16231"/>
                  <a:pt x="21756" y="15990"/>
                  <a:pt x="21577" y="15990"/>
                </a:cubicBezTo>
                <a:close/>
                <a:moveTo>
                  <a:pt x="21315" y="16365"/>
                </a:moveTo>
                <a:cubicBezTo>
                  <a:pt x="21307" y="16365"/>
                  <a:pt x="21300" y="16368"/>
                  <a:pt x="21293" y="16375"/>
                </a:cubicBezTo>
                <a:lnTo>
                  <a:pt x="21401" y="16429"/>
                </a:lnTo>
                <a:cubicBezTo>
                  <a:pt x="21361" y="16390"/>
                  <a:pt x="21336" y="16365"/>
                  <a:pt x="21315" y="16365"/>
                </a:cubicBezTo>
                <a:close/>
                <a:moveTo>
                  <a:pt x="21401" y="16429"/>
                </a:moveTo>
                <a:lnTo>
                  <a:pt x="21401" y="16429"/>
                </a:lnTo>
                <a:cubicBezTo>
                  <a:pt x="21439" y="16467"/>
                  <a:pt x="21464" y="16518"/>
                  <a:pt x="21502" y="16518"/>
                </a:cubicBezTo>
                <a:cubicBezTo>
                  <a:pt x="21519" y="16518"/>
                  <a:pt x="21539" y="16508"/>
                  <a:pt x="21564" y="16484"/>
                </a:cubicBezTo>
                <a:lnTo>
                  <a:pt x="21401" y="16429"/>
                </a:lnTo>
                <a:close/>
                <a:moveTo>
                  <a:pt x="21076" y="16457"/>
                </a:moveTo>
                <a:lnTo>
                  <a:pt x="21049" y="16538"/>
                </a:lnTo>
                <a:cubicBezTo>
                  <a:pt x="21076" y="16728"/>
                  <a:pt x="21293" y="16701"/>
                  <a:pt x="21428" y="16728"/>
                </a:cubicBezTo>
                <a:cubicBezTo>
                  <a:pt x="21455" y="16538"/>
                  <a:pt x="21184" y="16538"/>
                  <a:pt x="21076" y="16457"/>
                </a:cubicBezTo>
                <a:close/>
                <a:moveTo>
                  <a:pt x="21889" y="17107"/>
                </a:moveTo>
                <a:cubicBezTo>
                  <a:pt x="21909" y="17107"/>
                  <a:pt x="21928" y="17109"/>
                  <a:pt x="21947" y="17111"/>
                </a:cubicBezTo>
                <a:lnTo>
                  <a:pt x="21947" y="17111"/>
                </a:lnTo>
                <a:cubicBezTo>
                  <a:pt x="21946" y="17110"/>
                  <a:pt x="21945" y="17109"/>
                  <a:pt x="21944" y="17107"/>
                </a:cubicBezTo>
                <a:close/>
                <a:moveTo>
                  <a:pt x="23489" y="17098"/>
                </a:moveTo>
                <a:cubicBezTo>
                  <a:pt x="23473" y="17098"/>
                  <a:pt x="23455" y="17101"/>
                  <a:pt x="23435" y="17107"/>
                </a:cubicBezTo>
                <a:lnTo>
                  <a:pt x="23761" y="17352"/>
                </a:lnTo>
                <a:cubicBezTo>
                  <a:pt x="23642" y="17256"/>
                  <a:pt x="23606" y="17098"/>
                  <a:pt x="23489" y="17098"/>
                </a:cubicBezTo>
                <a:close/>
                <a:moveTo>
                  <a:pt x="21947" y="17111"/>
                </a:moveTo>
                <a:cubicBezTo>
                  <a:pt x="22217" y="17353"/>
                  <a:pt x="22406" y="17542"/>
                  <a:pt x="22676" y="17623"/>
                </a:cubicBezTo>
                <a:cubicBezTo>
                  <a:pt x="22447" y="17419"/>
                  <a:pt x="22241" y="17143"/>
                  <a:pt x="21947" y="17111"/>
                </a:cubicBezTo>
                <a:close/>
                <a:moveTo>
                  <a:pt x="22920" y="17704"/>
                </a:moveTo>
                <a:cubicBezTo>
                  <a:pt x="23083" y="17921"/>
                  <a:pt x="23435" y="18192"/>
                  <a:pt x="23788" y="18247"/>
                </a:cubicBezTo>
                <a:cubicBezTo>
                  <a:pt x="23517" y="18057"/>
                  <a:pt x="23191" y="17731"/>
                  <a:pt x="22920" y="17704"/>
                </a:cubicBezTo>
                <a:close/>
                <a:moveTo>
                  <a:pt x="24385" y="18599"/>
                </a:moveTo>
                <a:cubicBezTo>
                  <a:pt x="24558" y="18748"/>
                  <a:pt x="24889" y="18986"/>
                  <a:pt x="25090" y="18986"/>
                </a:cubicBezTo>
                <a:cubicBezTo>
                  <a:pt x="25109" y="18986"/>
                  <a:pt x="25127" y="18984"/>
                  <a:pt x="25144" y="18979"/>
                </a:cubicBezTo>
                <a:cubicBezTo>
                  <a:pt x="24873" y="18843"/>
                  <a:pt x="24656" y="18599"/>
                  <a:pt x="24385" y="18599"/>
                </a:cubicBezTo>
                <a:close/>
                <a:moveTo>
                  <a:pt x="23761" y="19033"/>
                </a:moveTo>
                <a:lnTo>
                  <a:pt x="23761" y="19060"/>
                </a:lnTo>
                <a:cubicBezTo>
                  <a:pt x="23860" y="19060"/>
                  <a:pt x="23958" y="19172"/>
                  <a:pt x="24016" y="19172"/>
                </a:cubicBezTo>
                <a:cubicBezTo>
                  <a:pt x="24022" y="19172"/>
                  <a:pt x="24027" y="19171"/>
                  <a:pt x="24032" y="19169"/>
                </a:cubicBezTo>
                <a:lnTo>
                  <a:pt x="23761" y="19033"/>
                </a:lnTo>
                <a:close/>
                <a:moveTo>
                  <a:pt x="23001" y="19440"/>
                </a:moveTo>
                <a:cubicBezTo>
                  <a:pt x="23001" y="19443"/>
                  <a:pt x="23002" y="19446"/>
                  <a:pt x="23004" y="19448"/>
                </a:cubicBezTo>
                <a:lnTo>
                  <a:pt x="23004" y="19448"/>
                </a:lnTo>
                <a:lnTo>
                  <a:pt x="23001" y="19440"/>
                </a:lnTo>
                <a:close/>
                <a:moveTo>
                  <a:pt x="24385" y="19386"/>
                </a:moveTo>
                <a:lnTo>
                  <a:pt x="24412" y="19440"/>
                </a:lnTo>
                <a:lnTo>
                  <a:pt x="24520" y="19467"/>
                </a:lnTo>
                <a:lnTo>
                  <a:pt x="24385" y="19386"/>
                </a:lnTo>
                <a:close/>
                <a:moveTo>
                  <a:pt x="23110" y="19467"/>
                </a:moveTo>
                <a:lnTo>
                  <a:pt x="23110" y="19467"/>
                </a:lnTo>
                <a:cubicBezTo>
                  <a:pt x="23104" y="19474"/>
                  <a:pt x="23098" y="19480"/>
                  <a:pt x="23092" y="19486"/>
                </a:cubicBezTo>
                <a:lnTo>
                  <a:pt x="23092" y="19486"/>
                </a:lnTo>
                <a:cubicBezTo>
                  <a:pt x="23099" y="19483"/>
                  <a:pt x="23105" y="19476"/>
                  <a:pt x="23110" y="19467"/>
                </a:cubicBezTo>
                <a:close/>
                <a:moveTo>
                  <a:pt x="23004" y="19448"/>
                </a:moveTo>
                <a:lnTo>
                  <a:pt x="23038" y="19585"/>
                </a:lnTo>
                <a:lnTo>
                  <a:pt x="23038" y="19585"/>
                </a:lnTo>
                <a:cubicBezTo>
                  <a:pt x="23044" y="19555"/>
                  <a:pt x="23060" y="19522"/>
                  <a:pt x="23092" y="19486"/>
                </a:cubicBezTo>
                <a:lnTo>
                  <a:pt x="23092" y="19486"/>
                </a:lnTo>
                <a:cubicBezTo>
                  <a:pt x="23086" y="19489"/>
                  <a:pt x="23080" y="19490"/>
                  <a:pt x="23073" y="19490"/>
                </a:cubicBezTo>
                <a:cubicBezTo>
                  <a:pt x="23045" y="19490"/>
                  <a:pt x="23012" y="19467"/>
                  <a:pt x="23004" y="19448"/>
                </a:cubicBezTo>
                <a:close/>
                <a:moveTo>
                  <a:pt x="23038" y="19585"/>
                </a:moveTo>
                <a:cubicBezTo>
                  <a:pt x="23033" y="19612"/>
                  <a:pt x="23036" y="19636"/>
                  <a:pt x="23045" y="19659"/>
                </a:cubicBezTo>
                <a:lnTo>
                  <a:pt x="23045" y="19659"/>
                </a:lnTo>
                <a:cubicBezTo>
                  <a:pt x="23049" y="19659"/>
                  <a:pt x="23052" y="19658"/>
                  <a:pt x="23056" y="19657"/>
                </a:cubicBezTo>
                <a:lnTo>
                  <a:pt x="23038" y="19585"/>
                </a:lnTo>
                <a:close/>
                <a:moveTo>
                  <a:pt x="27024" y="21094"/>
                </a:moveTo>
                <a:lnTo>
                  <a:pt x="27044" y="21107"/>
                </a:lnTo>
                <a:lnTo>
                  <a:pt x="27044" y="21107"/>
                </a:lnTo>
                <a:cubicBezTo>
                  <a:pt x="27043" y="21103"/>
                  <a:pt x="27043" y="21099"/>
                  <a:pt x="27043" y="21095"/>
                </a:cubicBezTo>
                <a:cubicBezTo>
                  <a:pt x="27037" y="21095"/>
                  <a:pt x="27030" y="21094"/>
                  <a:pt x="27024" y="21094"/>
                </a:cubicBezTo>
                <a:close/>
                <a:moveTo>
                  <a:pt x="27044" y="21107"/>
                </a:moveTo>
                <a:cubicBezTo>
                  <a:pt x="27055" y="21157"/>
                  <a:pt x="27124" y="21205"/>
                  <a:pt x="27124" y="21230"/>
                </a:cubicBezTo>
                <a:cubicBezTo>
                  <a:pt x="27124" y="21203"/>
                  <a:pt x="27124" y="21203"/>
                  <a:pt x="27151" y="21176"/>
                </a:cubicBezTo>
                <a:lnTo>
                  <a:pt x="27044" y="21107"/>
                </a:lnTo>
                <a:close/>
                <a:moveTo>
                  <a:pt x="24982" y="21339"/>
                </a:moveTo>
                <a:cubicBezTo>
                  <a:pt x="24986" y="21344"/>
                  <a:pt x="24991" y="21347"/>
                  <a:pt x="24996" y="21349"/>
                </a:cubicBezTo>
                <a:lnTo>
                  <a:pt x="24996" y="21349"/>
                </a:lnTo>
                <a:lnTo>
                  <a:pt x="24982" y="21339"/>
                </a:lnTo>
                <a:close/>
                <a:moveTo>
                  <a:pt x="27233" y="21366"/>
                </a:moveTo>
                <a:lnTo>
                  <a:pt x="27179" y="21420"/>
                </a:lnTo>
                <a:lnTo>
                  <a:pt x="27287" y="21474"/>
                </a:lnTo>
                <a:cubicBezTo>
                  <a:pt x="27260" y="21447"/>
                  <a:pt x="27233" y="21420"/>
                  <a:pt x="27233" y="21366"/>
                </a:cubicBezTo>
                <a:close/>
                <a:moveTo>
                  <a:pt x="10416" y="21502"/>
                </a:moveTo>
                <a:lnTo>
                  <a:pt x="10348" y="21615"/>
                </a:lnTo>
                <a:lnTo>
                  <a:pt x="10348" y="21615"/>
                </a:lnTo>
                <a:cubicBezTo>
                  <a:pt x="10376" y="21575"/>
                  <a:pt x="10416" y="21548"/>
                  <a:pt x="10416" y="21502"/>
                </a:cubicBezTo>
                <a:close/>
                <a:moveTo>
                  <a:pt x="10348" y="21615"/>
                </a:moveTo>
                <a:cubicBezTo>
                  <a:pt x="10343" y="21622"/>
                  <a:pt x="10338" y="21629"/>
                  <a:pt x="10335" y="21637"/>
                </a:cubicBezTo>
                <a:lnTo>
                  <a:pt x="10348" y="21615"/>
                </a:lnTo>
                <a:close/>
                <a:moveTo>
                  <a:pt x="10307" y="21230"/>
                </a:moveTo>
                <a:cubicBezTo>
                  <a:pt x="10063" y="21285"/>
                  <a:pt x="10090" y="21474"/>
                  <a:pt x="10036" y="21637"/>
                </a:cubicBezTo>
                <a:cubicBezTo>
                  <a:pt x="10053" y="21642"/>
                  <a:pt x="10069" y="21644"/>
                  <a:pt x="10084" y="21644"/>
                </a:cubicBezTo>
                <a:cubicBezTo>
                  <a:pt x="10236" y="21644"/>
                  <a:pt x="10288" y="21406"/>
                  <a:pt x="10362" y="21257"/>
                </a:cubicBezTo>
                <a:lnTo>
                  <a:pt x="10307" y="21230"/>
                </a:lnTo>
                <a:close/>
                <a:moveTo>
                  <a:pt x="10335" y="21610"/>
                </a:moveTo>
                <a:cubicBezTo>
                  <a:pt x="10280" y="21691"/>
                  <a:pt x="10199" y="21719"/>
                  <a:pt x="10226" y="21773"/>
                </a:cubicBezTo>
                <a:lnTo>
                  <a:pt x="10335" y="21610"/>
                </a:lnTo>
                <a:close/>
                <a:moveTo>
                  <a:pt x="27814" y="21762"/>
                </a:moveTo>
                <a:cubicBezTo>
                  <a:pt x="27802" y="21762"/>
                  <a:pt x="27790" y="21766"/>
                  <a:pt x="27775" y="21773"/>
                </a:cubicBezTo>
                <a:lnTo>
                  <a:pt x="27911" y="21827"/>
                </a:lnTo>
                <a:cubicBezTo>
                  <a:pt x="27871" y="21787"/>
                  <a:pt x="27846" y="21762"/>
                  <a:pt x="27814" y="21762"/>
                </a:cubicBezTo>
                <a:close/>
                <a:moveTo>
                  <a:pt x="27911" y="21800"/>
                </a:moveTo>
                <a:cubicBezTo>
                  <a:pt x="27938" y="21854"/>
                  <a:pt x="27938" y="21881"/>
                  <a:pt x="27965" y="21908"/>
                </a:cubicBezTo>
                <a:lnTo>
                  <a:pt x="28047" y="21854"/>
                </a:lnTo>
                <a:lnTo>
                  <a:pt x="27911" y="21800"/>
                </a:lnTo>
                <a:close/>
                <a:moveTo>
                  <a:pt x="25171" y="21908"/>
                </a:moveTo>
                <a:cubicBezTo>
                  <a:pt x="25171" y="21936"/>
                  <a:pt x="25186" y="21957"/>
                  <a:pt x="25192" y="21974"/>
                </a:cubicBezTo>
                <a:lnTo>
                  <a:pt x="25192" y="21974"/>
                </a:lnTo>
                <a:cubicBezTo>
                  <a:pt x="25203" y="21968"/>
                  <a:pt x="25214" y="21966"/>
                  <a:pt x="25225" y="21966"/>
                </a:cubicBezTo>
                <a:cubicBezTo>
                  <a:pt x="25259" y="21966"/>
                  <a:pt x="25289" y="21990"/>
                  <a:pt x="25307" y="21990"/>
                </a:cubicBezTo>
                <a:lnTo>
                  <a:pt x="25171" y="21908"/>
                </a:lnTo>
                <a:close/>
                <a:moveTo>
                  <a:pt x="25192" y="21974"/>
                </a:moveTo>
                <a:cubicBezTo>
                  <a:pt x="25185" y="21978"/>
                  <a:pt x="25178" y="21983"/>
                  <a:pt x="25171" y="21990"/>
                </a:cubicBezTo>
                <a:cubicBezTo>
                  <a:pt x="25176" y="21996"/>
                  <a:pt x="25181" y="22002"/>
                  <a:pt x="25185" y="22008"/>
                </a:cubicBezTo>
                <a:lnTo>
                  <a:pt x="25185" y="22008"/>
                </a:lnTo>
                <a:cubicBezTo>
                  <a:pt x="25198" y="21998"/>
                  <a:pt x="25197" y="21987"/>
                  <a:pt x="25192" y="21974"/>
                </a:cubicBezTo>
                <a:close/>
                <a:moveTo>
                  <a:pt x="10769" y="21691"/>
                </a:moveTo>
                <a:lnTo>
                  <a:pt x="10434" y="22206"/>
                </a:lnTo>
                <a:lnTo>
                  <a:pt x="10434" y="22206"/>
                </a:lnTo>
                <a:cubicBezTo>
                  <a:pt x="10557" y="22038"/>
                  <a:pt x="10846" y="21974"/>
                  <a:pt x="10769" y="21691"/>
                </a:cubicBezTo>
                <a:close/>
                <a:moveTo>
                  <a:pt x="25334" y="22159"/>
                </a:moveTo>
                <a:lnTo>
                  <a:pt x="25334" y="22159"/>
                </a:lnTo>
                <a:cubicBezTo>
                  <a:pt x="25358" y="22176"/>
                  <a:pt x="25385" y="22191"/>
                  <a:pt x="25415" y="22207"/>
                </a:cubicBezTo>
                <a:cubicBezTo>
                  <a:pt x="25389" y="22191"/>
                  <a:pt x="25362" y="22175"/>
                  <a:pt x="25334" y="22159"/>
                </a:cubicBezTo>
                <a:close/>
                <a:moveTo>
                  <a:pt x="10434" y="22206"/>
                </a:moveTo>
                <a:lnTo>
                  <a:pt x="10434" y="22206"/>
                </a:lnTo>
                <a:cubicBezTo>
                  <a:pt x="10428" y="22215"/>
                  <a:pt x="10422" y="22224"/>
                  <a:pt x="10416" y="22234"/>
                </a:cubicBezTo>
                <a:lnTo>
                  <a:pt x="10434" y="22206"/>
                </a:lnTo>
                <a:close/>
                <a:moveTo>
                  <a:pt x="26039" y="22397"/>
                </a:moveTo>
                <a:lnTo>
                  <a:pt x="26175" y="22472"/>
                </a:lnTo>
                <a:lnTo>
                  <a:pt x="26175" y="22472"/>
                </a:lnTo>
                <a:cubicBezTo>
                  <a:pt x="26169" y="22424"/>
                  <a:pt x="26091" y="22423"/>
                  <a:pt x="26039" y="22397"/>
                </a:cubicBezTo>
                <a:close/>
                <a:moveTo>
                  <a:pt x="29131" y="22532"/>
                </a:moveTo>
                <a:lnTo>
                  <a:pt x="29131" y="22586"/>
                </a:lnTo>
                <a:lnTo>
                  <a:pt x="29213" y="22586"/>
                </a:lnTo>
                <a:lnTo>
                  <a:pt x="29131" y="22532"/>
                </a:lnTo>
                <a:close/>
                <a:moveTo>
                  <a:pt x="9629" y="22153"/>
                </a:moveTo>
                <a:lnTo>
                  <a:pt x="9575" y="22180"/>
                </a:lnTo>
                <a:cubicBezTo>
                  <a:pt x="9277" y="22451"/>
                  <a:pt x="9087" y="22668"/>
                  <a:pt x="8978" y="22966"/>
                </a:cubicBezTo>
                <a:cubicBezTo>
                  <a:pt x="9223" y="22722"/>
                  <a:pt x="9548" y="22451"/>
                  <a:pt x="9629" y="22153"/>
                </a:cubicBezTo>
                <a:close/>
                <a:moveTo>
                  <a:pt x="27640" y="22966"/>
                </a:moveTo>
                <a:lnTo>
                  <a:pt x="27667" y="23048"/>
                </a:lnTo>
                <a:lnTo>
                  <a:pt x="27802" y="23102"/>
                </a:lnTo>
                <a:lnTo>
                  <a:pt x="27640" y="22966"/>
                </a:lnTo>
                <a:close/>
                <a:moveTo>
                  <a:pt x="25524" y="22261"/>
                </a:moveTo>
                <a:lnTo>
                  <a:pt x="25524" y="22261"/>
                </a:lnTo>
                <a:cubicBezTo>
                  <a:pt x="26036" y="22557"/>
                  <a:pt x="26495" y="22854"/>
                  <a:pt x="27192" y="23204"/>
                </a:cubicBezTo>
                <a:lnTo>
                  <a:pt x="27192" y="23204"/>
                </a:lnTo>
                <a:cubicBezTo>
                  <a:pt x="27160" y="23176"/>
                  <a:pt x="27108" y="23075"/>
                  <a:pt x="27179" y="23075"/>
                </a:cubicBezTo>
                <a:lnTo>
                  <a:pt x="26989" y="22858"/>
                </a:lnTo>
                <a:cubicBezTo>
                  <a:pt x="27151" y="22803"/>
                  <a:pt x="26989" y="22586"/>
                  <a:pt x="27179" y="22478"/>
                </a:cubicBezTo>
                <a:cubicBezTo>
                  <a:pt x="27147" y="22447"/>
                  <a:pt x="27121" y="22434"/>
                  <a:pt x="27097" y="22434"/>
                </a:cubicBezTo>
                <a:cubicBezTo>
                  <a:pt x="27016" y="22434"/>
                  <a:pt x="26970" y="22581"/>
                  <a:pt x="26869" y="22581"/>
                </a:cubicBezTo>
                <a:cubicBezTo>
                  <a:pt x="26848" y="22581"/>
                  <a:pt x="26825" y="22574"/>
                  <a:pt x="26799" y="22559"/>
                </a:cubicBezTo>
                <a:lnTo>
                  <a:pt x="26799" y="22559"/>
                </a:lnTo>
                <a:cubicBezTo>
                  <a:pt x="26853" y="22668"/>
                  <a:pt x="27016" y="22695"/>
                  <a:pt x="26989" y="22803"/>
                </a:cubicBezTo>
                <a:cubicBezTo>
                  <a:pt x="26934" y="22803"/>
                  <a:pt x="26904" y="22816"/>
                  <a:pt x="26866" y="22816"/>
                </a:cubicBezTo>
                <a:cubicBezTo>
                  <a:pt x="26847" y="22816"/>
                  <a:pt x="26826" y="22813"/>
                  <a:pt x="26799" y="22803"/>
                </a:cubicBezTo>
                <a:lnTo>
                  <a:pt x="26799" y="22803"/>
                </a:lnTo>
                <a:cubicBezTo>
                  <a:pt x="26853" y="22831"/>
                  <a:pt x="26880" y="22858"/>
                  <a:pt x="26907" y="22939"/>
                </a:cubicBezTo>
                <a:cubicBezTo>
                  <a:pt x="26690" y="22858"/>
                  <a:pt x="26338" y="22695"/>
                  <a:pt x="26229" y="22559"/>
                </a:cubicBezTo>
                <a:lnTo>
                  <a:pt x="26283" y="22532"/>
                </a:lnTo>
                <a:lnTo>
                  <a:pt x="26175" y="22472"/>
                </a:lnTo>
                <a:lnTo>
                  <a:pt x="26175" y="22472"/>
                </a:lnTo>
                <a:cubicBezTo>
                  <a:pt x="26175" y="22474"/>
                  <a:pt x="26175" y="22476"/>
                  <a:pt x="26175" y="22478"/>
                </a:cubicBezTo>
                <a:lnTo>
                  <a:pt x="26066" y="22532"/>
                </a:lnTo>
                <a:cubicBezTo>
                  <a:pt x="25931" y="22397"/>
                  <a:pt x="25741" y="22315"/>
                  <a:pt x="25524" y="22261"/>
                </a:cubicBezTo>
                <a:close/>
                <a:moveTo>
                  <a:pt x="27192" y="23204"/>
                </a:moveTo>
                <a:cubicBezTo>
                  <a:pt x="27197" y="23208"/>
                  <a:pt x="27202" y="23210"/>
                  <a:pt x="27206" y="23210"/>
                </a:cubicBezTo>
                <a:cubicBezTo>
                  <a:pt x="27201" y="23208"/>
                  <a:pt x="27197" y="23206"/>
                  <a:pt x="27192" y="23204"/>
                </a:cubicBezTo>
                <a:close/>
                <a:moveTo>
                  <a:pt x="26636" y="23265"/>
                </a:moveTo>
                <a:lnTo>
                  <a:pt x="26636" y="23319"/>
                </a:lnTo>
                <a:lnTo>
                  <a:pt x="26826" y="23373"/>
                </a:lnTo>
                <a:lnTo>
                  <a:pt x="26636" y="23265"/>
                </a:lnTo>
                <a:close/>
                <a:moveTo>
                  <a:pt x="22893" y="23156"/>
                </a:moveTo>
                <a:lnTo>
                  <a:pt x="22812" y="23265"/>
                </a:lnTo>
                <a:cubicBezTo>
                  <a:pt x="22830" y="23337"/>
                  <a:pt x="22932" y="23409"/>
                  <a:pt x="23015" y="23409"/>
                </a:cubicBezTo>
                <a:cubicBezTo>
                  <a:pt x="23056" y="23409"/>
                  <a:pt x="23092" y="23391"/>
                  <a:pt x="23110" y="23346"/>
                </a:cubicBezTo>
                <a:lnTo>
                  <a:pt x="22893" y="23156"/>
                </a:lnTo>
                <a:close/>
                <a:moveTo>
                  <a:pt x="26555" y="23373"/>
                </a:moveTo>
                <a:cubicBezTo>
                  <a:pt x="26500" y="23373"/>
                  <a:pt x="26473" y="23373"/>
                  <a:pt x="26473" y="23400"/>
                </a:cubicBezTo>
                <a:cubicBezTo>
                  <a:pt x="26473" y="23454"/>
                  <a:pt x="26473" y="23482"/>
                  <a:pt x="26500" y="23482"/>
                </a:cubicBezTo>
                <a:lnTo>
                  <a:pt x="26555" y="23373"/>
                </a:lnTo>
                <a:close/>
                <a:moveTo>
                  <a:pt x="3011" y="23183"/>
                </a:moveTo>
                <a:cubicBezTo>
                  <a:pt x="2903" y="23237"/>
                  <a:pt x="2794" y="23482"/>
                  <a:pt x="2903" y="23509"/>
                </a:cubicBezTo>
                <a:lnTo>
                  <a:pt x="3120" y="23237"/>
                </a:lnTo>
                <a:lnTo>
                  <a:pt x="3011" y="23183"/>
                </a:lnTo>
                <a:close/>
                <a:moveTo>
                  <a:pt x="27992" y="22478"/>
                </a:moveTo>
                <a:lnTo>
                  <a:pt x="27938" y="22586"/>
                </a:lnTo>
                <a:cubicBezTo>
                  <a:pt x="27971" y="22611"/>
                  <a:pt x="28008" y="22616"/>
                  <a:pt x="28043" y="22616"/>
                </a:cubicBezTo>
                <a:cubicBezTo>
                  <a:pt x="28066" y="22616"/>
                  <a:pt x="28089" y="22614"/>
                  <a:pt x="28108" y="22614"/>
                </a:cubicBezTo>
                <a:cubicBezTo>
                  <a:pt x="28155" y="22614"/>
                  <a:pt x="28182" y="22627"/>
                  <a:pt x="28155" y="22722"/>
                </a:cubicBezTo>
                <a:cubicBezTo>
                  <a:pt x="28508" y="23020"/>
                  <a:pt x="29023" y="23346"/>
                  <a:pt x="29457" y="23563"/>
                </a:cubicBezTo>
                <a:lnTo>
                  <a:pt x="29565" y="23536"/>
                </a:lnTo>
                <a:cubicBezTo>
                  <a:pt x="29023" y="23156"/>
                  <a:pt x="28589" y="22722"/>
                  <a:pt x="27992" y="22478"/>
                </a:cubicBezTo>
                <a:close/>
                <a:moveTo>
                  <a:pt x="26880" y="23590"/>
                </a:moveTo>
                <a:lnTo>
                  <a:pt x="26853" y="23644"/>
                </a:lnTo>
                <a:cubicBezTo>
                  <a:pt x="26867" y="23658"/>
                  <a:pt x="26894" y="23665"/>
                  <a:pt x="26924" y="23665"/>
                </a:cubicBezTo>
                <a:cubicBezTo>
                  <a:pt x="26955" y="23665"/>
                  <a:pt x="26989" y="23658"/>
                  <a:pt x="27016" y="23644"/>
                </a:cubicBezTo>
                <a:lnTo>
                  <a:pt x="26880" y="23590"/>
                </a:lnTo>
                <a:close/>
                <a:moveTo>
                  <a:pt x="28942" y="23644"/>
                </a:moveTo>
                <a:cubicBezTo>
                  <a:pt x="28942" y="23644"/>
                  <a:pt x="29094" y="23727"/>
                  <a:pt x="29284" y="23837"/>
                </a:cubicBezTo>
                <a:lnTo>
                  <a:pt x="29284" y="23837"/>
                </a:lnTo>
                <a:cubicBezTo>
                  <a:pt x="29093" y="23720"/>
                  <a:pt x="28942" y="23644"/>
                  <a:pt x="28942" y="23644"/>
                </a:cubicBezTo>
                <a:close/>
                <a:moveTo>
                  <a:pt x="24792" y="23617"/>
                </a:moveTo>
                <a:lnTo>
                  <a:pt x="24792" y="23617"/>
                </a:lnTo>
                <a:cubicBezTo>
                  <a:pt x="24819" y="23888"/>
                  <a:pt x="25198" y="23888"/>
                  <a:pt x="25388" y="23943"/>
                </a:cubicBezTo>
                <a:cubicBezTo>
                  <a:pt x="25198" y="23834"/>
                  <a:pt x="24982" y="23807"/>
                  <a:pt x="24792" y="23617"/>
                </a:cubicBezTo>
                <a:close/>
                <a:moveTo>
                  <a:pt x="9358" y="23753"/>
                </a:moveTo>
                <a:lnTo>
                  <a:pt x="9114" y="24078"/>
                </a:lnTo>
                <a:cubicBezTo>
                  <a:pt x="9223" y="23997"/>
                  <a:pt x="9412" y="23916"/>
                  <a:pt x="9385" y="23753"/>
                </a:cubicBezTo>
                <a:close/>
                <a:moveTo>
                  <a:pt x="26066" y="23617"/>
                </a:moveTo>
                <a:cubicBezTo>
                  <a:pt x="26046" y="23718"/>
                  <a:pt x="25952" y="23774"/>
                  <a:pt x="25827" y="23774"/>
                </a:cubicBezTo>
                <a:cubicBezTo>
                  <a:pt x="25783" y="23774"/>
                  <a:pt x="25736" y="23767"/>
                  <a:pt x="25687" y="23753"/>
                </a:cubicBezTo>
                <a:lnTo>
                  <a:pt x="25687" y="23753"/>
                </a:lnTo>
                <a:cubicBezTo>
                  <a:pt x="25872" y="23918"/>
                  <a:pt x="26137" y="23989"/>
                  <a:pt x="26384" y="24085"/>
                </a:cubicBezTo>
                <a:lnTo>
                  <a:pt x="26384" y="24085"/>
                </a:lnTo>
                <a:cubicBezTo>
                  <a:pt x="26215" y="23983"/>
                  <a:pt x="26048" y="23818"/>
                  <a:pt x="26066" y="23617"/>
                </a:cubicBezTo>
                <a:close/>
                <a:moveTo>
                  <a:pt x="8843" y="23210"/>
                </a:moveTo>
                <a:cubicBezTo>
                  <a:pt x="8599" y="23373"/>
                  <a:pt x="8273" y="23753"/>
                  <a:pt x="8165" y="24160"/>
                </a:cubicBezTo>
                <a:cubicBezTo>
                  <a:pt x="8409" y="23861"/>
                  <a:pt x="8734" y="23509"/>
                  <a:pt x="8843" y="23210"/>
                </a:cubicBezTo>
                <a:close/>
                <a:moveTo>
                  <a:pt x="29728" y="23644"/>
                </a:moveTo>
                <a:cubicBezTo>
                  <a:pt x="29728" y="23982"/>
                  <a:pt x="30201" y="23996"/>
                  <a:pt x="30455" y="24164"/>
                </a:cubicBezTo>
                <a:lnTo>
                  <a:pt x="30455" y="24164"/>
                </a:lnTo>
                <a:cubicBezTo>
                  <a:pt x="30393" y="24119"/>
                  <a:pt x="30251" y="24018"/>
                  <a:pt x="30108" y="23916"/>
                </a:cubicBezTo>
                <a:cubicBezTo>
                  <a:pt x="29945" y="23780"/>
                  <a:pt x="29728" y="23644"/>
                  <a:pt x="29728" y="23644"/>
                </a:cubicBezTo>
                <a:close/>
                <a:moveTo>
                  <a:pt x="26384" y="24085"/>
                </a:moveTo>
                <a:cubicBezTo>
                  <a:pt x="26465" y="24134"/>
                  <a:pt x="26547" y="24169"/>
                  <a:pt x="26609" y="24187"/>
                </a:cubicBezTo>
                <a:cubicBezTo>
                  <a:pt x="26538" y="24148"/>
                  <a:pt x="26461" y="24115"/>
                  <a:pt x="26384" y="24085"/>
                </a:cubicBezTo>
                <a:close/>
                <a:moveTo>
                  <a:pt x="30455" y="24164"/>
                </a:moveTo>
                <a:lnTo>
                  <a:pt x="30455" y="24164"/>
                </a:lnTo>
                <a:cubicBezTo>
                  <a:pt x="30476" y="24178"/>
                  <a:pt x="30488" y="24187"/>
                  <a:pt x="30488" y="24187"/>
                </a:cubicBezTo>
                <a:cubicBezTo>
                  <a:pt x="30477" y="24179"/>
                  <a:pt x="30467" y="24171"/>
                  <a:pt x="30455" y="24164"/>
                </a:cubicBezTo>
                <a:close/>
                <a:moveTo>
                  <a:pt x="7351" y="24078"/>
                </a:moveTo>
                <a:cubicBezTo>
                  <a:pt x="7342" y="24116"/>
                  <a:pt x="7322" y="24157"/>
                  <a:pt x="7301" y="24198"/>
                </a:cubicBezTo>
                <a:lnTo>
                  <a:pt x="7301" y="24198"/>
                </a:lnTo>
                <a:lnTo>
                  <a:pt x="7351" y="24078"/>
                </a:lnTo>
                <a:close/>
                <a:moveTo>
                  <a:pt x="27859" y="23563"/>
                </a:moveTo>
                <a:cubicBezTo>
                  <a:pt x="27826" y="23563"/>
                  <a:pt x="27798" y="23579"/>
                  <a:pt x="27775" y="23617"/>
                </a:cubicBezTo>
                <a:cubicBezTo>
                  <a:pt x="27938" y="23726"/>
                  <a:pt x="28101" y="23834"/>
                  <a:pt x="28318" y="23943"/>
                </a:cubicBezTo>
                <a:cubicBezTo>
                  <a:pt x="28480" y="24051"/>
                  <a:pt x="28670" y="24187"/>
                  <a:pt x="28887" y="24268"/>
                </a:cubicBezTo>
                <a:lnTo>
                  <a:pt x="28752" y="24078"/>
                </a:lnTo>
                <a:lnTo>
                  <a:pt x="28779" y="24078"/>
                </a:lnTo>
                <a:cubicBezTo>
                  <a:pt x="28725" y="23997"/>
                  <a:pt x="28589" y="23997"/>
                  <a:pt x="28589" y="23861"/>
                </a:cubicBezTo>
                <a:lnTo>
                  <a:pt x="28670" y="23807"/>
                </a:lnTo>
                <a:cubicBezTo>
                  <a:pt x="28620" y="23782"/>
                  <a:pt x="28640" y="23641"/>
                  <a:pt x="28557" y="23641"/>
                </a:cubicBezTo>
                <a:cubicBezTo>
                  <a:pt x="28551" y="23641"/>
                  <a:pt x="28543" y="23642"/>
                  <a:pt x="28535" y="23644"/>
                </a:cubicBezTo>
                <a:lnTo>
                  <a:pt x="28508" y="23726"/>
                </a:lnTo>
                <a:cubicBezTo>
                  <a:pt x="28477" y="23837"/>
                  <a:pt x="28430" y="23878"/>
                  <a:pt x="28375" y="23878"/>
                </a:cubicBezTo>
                <a:cubicBezTo>
                  <a:pt x="28222" y="23878"/>
                  <a:pt x="28002" y="23563"/>
                  <a:pt x="27859" y="23563"/>
                </a:cubicBezTo>
                <a:close/>
                <a:moveTo>
                  <a:pt x="29284" y="23837"/>
                </a:moveTo>
                <a:lnTo>
                  <a:pt x="29284" y="23837"/>
                </a:lnTo>
                <a:cubicBezTo>
                  <a:pt x="29373" y="23891"/>
                  <a:pt x="29470" y="23955"/>
                  <a:pt x="29565" y="24024"/>
                </a:cubicBezTo>
                <a:cubicBezTo>
                  <a:pt x="29891" y="24214"/>
                  <a:pt x="30216" y="24404"/>
                  <a:pt x="30216" y="24404"/>
                </a:cubicBezTo>
                <a:lnTo>
                  <a:pt x="30244" y="24404"/>
                </a:lnTo>
                <a:cubicBezTo>
                  <a:pt x="30244" y="24404"/>
                  <a:pt x="29945" y="24187"/>
                  <a:pt x="29593" y="24024"/>
                </a:cubicBezTo>
                <a:cubicBezTo>
                  <a:pt x="29490" y="23959"/>
                  <a:pt x="29382" y="23894"/>
                  <a:pt x="29284" y="23837"/>
                </a:cubicBezTo>
                <a:close/>
                <a:moveTo>
                  <a:pt x="23327" y="23400"/>
                </a:moveTo>
                <a:lnTo>
                  <a:pt x="23246" y="23454"/>
                </a:lnTo>
                <a:lnTo>
                  <a:pt x="23463" y="23563"/>
                </a:lnTo>
                <a:cubicBezTo>
                  <a:pt x="23652" y="23834"/>
                  <a:pt x="24195" y="23753"/>
                  <a:pt x="24412" y="24024"/>
                </a:cubicBezTo>
                <a:lnTo>
                  <a:pt x="24412" y="24051"/>
                </a:lnTo>
                <a:cubicBezTo>
                  <a:pt x="24846" y="24160"/>
                  <a:pt x="25117" y="24485"/>
                  <a:pt x="25632" y="24594"/>
                </a:cubicBezTo>
                <a:cubicBezTo>
                  <a:pt x="24927" y="24133"/>
                  <a:pt x="24114" y="23671"/>
                  <a:pt x="23327" y="23400"/>
                </a:cubicBezTo>
                <a:close/>
                <a:moveTo>
                  <a:pt x="28074" y="24322"/>
                </a:moveTo>
                <a:lnTo>
                  <a:pt x="28128" y="24485"/>
                </a:lnTo>
                <a:lnTo>
                  <a:pt x="27965" y="24485"/>
                </a:lnTo>
                <a:lnTo>
                  <a:pt x="28047" y="24621"/>
                </a:lnTo>
                <a:cubicBezTo>
                  <a:pt x="28014" y="24646"/>
                  <a:pt x="27983" y="24655"/>
                  <a:pt x="27955" y="24655"/>
                </a:cubicBezTo>
                <a:cubicBezTo>
                  <a:pt x="27891" y="24655"/>
                  <a:pt x="27840" y="24604"/>
                  <a:pt x="27802" y="24567"/>
                </a:cubicBezTo>
                <a:lnTo>
                  <a:pt x="27802" y="24567"/>
                </a:lnTo>
                <a:cubicBezTo>
                  <a:pt x="27847" y="24673"/>
                  <a:pt x="27897" y="24704"/>
                  <a:pt x="27952" y="24704"/>
                </a:cubicBezTo>
                <a:cubicBezTo>
                  <a:pt x="28028" y="24704"/>
                  <a:pt x="28113" y="24646"/>
                  <a:pt x="28205" y="24646"/>
                </a:cubicBezTo>
                <a:cubicBezTo>
                  <a:pt x="28250" y="24646"/>
                  <a:pt x="28297" y="24660"/>
                  <a:pt x="28345" y="24702"/>
                </a:cubicBezTo>
                <a:lnTo>
                  <a:pt x="28209" y="24512"/>
                </a:lnTo>
                <a:cubicBezTo>
                  <a:pt x="28226" y="24505"/>
                  <a:pt x="28243" y="24502"/>
                  <a:pt x="28261" y="24502"/>
                </a:cubicBezTo>
                <a:cubicBezTo>
                  <a:pt x="28392" y="24502"/>
                  <a:pt x="28547" y="24673"/>
                  <a:pt x="28643" y="24673"/>
                </a:cubicBezTo>
                <a:cubicBezTo>
                  <a:pt x="28681" y="24673"/>
                  <a:pt x="28710" y="24645"/>
                  <a:pt x="28725" y="24567"/>
                </a:cubicBezTo>
                <a:cubicBezTo>
                  <a:pt x="28589" y="24322"/>
                  <a:pt x="28209" y="24322"/>
                  <a:pt x="28074" y="24322"/>
                </a:cubicBezTo>
                <a:close/>
                <a:moveTo>
                  <a:pt x="24597" y="24585"/>
                </a:moveTo>
                <a:cubicBezTo>
                  <a:pt x="24556" y="24585"/>
                  <a:pt x="24511" y="24598"/>
                  <a:pt x="24466" y="24621"/>
                </a:cubicBezTo>
                <a:cubicBezTo>
                  <a:pt x="24466" y="24702"/>
                  <a:pt x="24548" y="24702"/>
                  <a:pt x="24575" y="24729"/>
                </a:cubicBezTo>
                <a:cubicBezTo>
                  <a:pt x="24607" y="24729"/>
                  <a:pt x="24640" y="24734"/>
                  <a:pt x="24667" y="24734"/>
                </a:cubicBezTo>
                <a:cubicBezTo>
                  <a:pt x="24708" y="24734"/>
                  <a:pt x="24737" y="24724"/>
                  <a:pt x="24737" y="24675"/>
                </a:cubicBezTo>
                <a:cubicBezTo>
                  <a:pt x="24706" y="24611"/>
                  <a:pt x="24655" y="24585"/>
                  <a:pt x="24597" y="24585"/>
                </a:cubicBezTo>
                <a:close/>
                <a:moveTo>
                  <a:pt x="25793" y="24672"/>
                </a:moveTo>
                <a:cubicBezTo>
                  <a:pt x="25773" y="24672"/>
                  <a:pt x="25755" y="24681"/>
                  <a:pt x="25741" y="24702"/>
                </a:cubicBezTo>
                <a:cubicBezTo>
                  <a:pt x="25760" y="24740"/>
                  <a:pt x="25830" y="24803"/>
                  <a:pt x="25890" y="24803"/>
                </a:cubicBezTo>
                <a:cubicBezTo>
                  <a:pt x="25916" y="24803"/>
                  <a:pt x="25941" y="24790"/>
                  <a:pt x="25958" y="24756"/>
                </a:cubicBezTo>
                <a:cubicBezTo>
                  <a:pt x="25918" y="24736"/>
                  <a:pt x="25849" y="24672"/>
                  <a:pt x="25793" y="24672"/>
                </a:cubicBezTo>
                <a:close/>
                <a:moveTo>
                  <a:pt x="25334" y="24756"/>
                </a:moveTo>
                <a:lnTo>
                  <a:pt x="25226" y="24865"/>
                </a:lnTo>
                <a:cubicBezTo>
                  <a:pt x="25226" y="24892"/>
                  <a:pt x="25253" y="24919"/>
                  <a:pt x="25226" y="24919"/>
                </a:cubicBezTo>
                <a:cubicBezTo>
                  <a:pt x="25243" y="24928"/>
                  <a:pt x="25258" y="24932"/>
                  <a:pt x="25271" y="24932"/>
                </a:cubicBezTo>
                <a:cubicBezTo>
                  <a:pt x="25341" y="24932"/>
                  <a:pt x="25357" y="24825"/>
                  <a:pt x="25334" y="24756"/>
                </a:cubicBezTo>
                <a:close/>
                <a:moveTo>
                  <a:pt x="29061" y="24752"/>
                </a:moveTo>
                <a:cubicBezTo>
                  <a:pt x="29023" y="24752"/>
                  <a:pt x="29020" y="24841"/>
                  <a:pt x="28996" y="24865"/>
                </a:cubicBezTo>
                <a:cubicBezTo>
                  <a:pt x="28996" y="24922"/>
                  <a:pt x="29025" y="24945"/>
                  <a:pt x="29058" y="24945"/>
                </a:cubicBezTo>
                <a:cubicBezTo>
                  <a:pt x="29104" y="24945"/>
                  <a:pt x="29159" y="24901"/>
                  <a:pt x="29159" y="24838"/>
                </a:cubicBezTo>
                <a:cubicBezTo>
                  <a:pt x="29186" y="24811"/>
                  <a:pt x="29131" y="24811"/>
                  <a:pt x="29077" y="24756"/>
                </a:cubicBezTo>
                <a:cubicBezTo>
                  <a:pt x="29071" y="24753"/>
                  <a:pt x="29066" y="24752"/>
                  <a:pt x="29061" y="24752"/>
                </a:cubicBezTo>
                <a:close/>
                <a:moveTo>
                  <a:pt x="29484" y="24485"/>
                </a:moveTo>
                <a:lnTo>
                  <a:pt x="29484" y="24485"/>
                </a:lnTo>
                <a:cubicBezTo>
                  <a:pt x="29565" y="24702"/>
                  <a:pt x="30135" y="24973"/>
                  <a:pt x="30488" y="25163"/>
                </a:cubicBezTo>
                <a:lnTo>
                  <a:pt x="30515" y="25136"/>
                </a:lnTo>
                <a:cubicBezTo>
                  <a:pt x="30515" y="25136"/>
                  <a:pt x="30271" y="24973"/>
                  <a:pt x="29999" y="24838"/>
                </a:cubicBezTo>
                <a:cubicBezTo>
                  <a:pt x="29755" y="24675"/>
                  <a:pt x="29484" y="24485"/>
                  <a:pt x="29484" y="24485"/>
                </a:cubicBezTo>
                <a:close/>
                <a:moveTo>
                  <a:pt x="28860" y="25190"/>
                </a:moveTo>
                <a:cubicBezTo>
                  <a:pt x="28862" y="25193"/>
                  <a:pt x="28863" y="25196"/>
                  <a:pt x="28865" y="25198"/>
                </a:cubicBezTo>
                <a:lnTo>
                  <a:pt x="28865" y="25198"/>
                </a:lnTo>
                <a:lnTo>
                  <a:pt x="28860" y="25190"/>
                </a:lnTo>
                <a:close/>
                <a:moveTo>
                  <a:pt x="29644" y="25104"/>
                </a:moveTo>
                <a:cubicBezTo>
                  <a:pt x="29592" y="25104"/>
                  <a:pt x="29589" y="25167"/>
                  <a:pt x="29565" y="25190"/>
                </a:cubicBezTo>
                <a:cubicBezTo>
                  <a:pt x="29594" y="25226"/>
                  <a:pt x="29615" y="25239"/>
                  <a:pt x="29632" y="25239"/>
                </a:cubicBezTo>
                <a:cubicBezTo>
                  <a:pt x="29678" y="25239"/>
                  <a:pt x="29688" y="25136"/>
                  <a:pt x="29728" y="25136"/>
                </a:cubicBezTo>
                <a:lnTo>
                  <a:pt x="29674" y="25109"/>
                </a:lnTo>
                <a:cubicBezTo>
                  <a:pt x="29663" y="25105"/>
                  <a:pt x="29653" y="25104"/>
                  <a:pt x="29644" y="25104"/>
                </a:cubicBezTo>
                <a:close/>
                <a:moveTo>
                  <a:pt x="28865" y="25198"/>
                </a:moveTo>
                <a:lnTo>
                  <a:pt x="28914" y="25272"/>
                </a:lnTo>
                <a:cubicBezTo>
                  <a:pt x="28955" y="25218"/>
                  <a:pt x="28948" y="25211"/>
                  <a:pt x="28928" y="25211"/>
                </a:cubicBezTo>
                <a:cubicBezTo>
                  <a:pt x="28921" y="25211"/>
                  <a:pt x="28913" y="25211"/>
                  <a:pt x="28904" y="25211"/>
                </a:cubicBezTo>
                <a:cubicBezTo>
                  <a:pt x="28890" y="25211"/>
                  <a:pt x="28875" y="25209"/>
                  <a:pt x="28865" y="25198"/>
                </a:cubicBezTo>
                <a:close/>
                <a:moveTo>
                  <a:pt x="26555" y="25109"/>
                </a:moveTo>
                <a:cubicBezTo>
                  <a:pt x="26717" y="25163"/>
                  <a:pt x="26826" y="25272"/>
                  <a:pt x="26962" y="25380"/>
                </a:cubicBezTo>
                <a:lnTo>
                  <a:pt x="26989" y="25299"/>
                </a:lnTo>
                <a:cubicBezTo>
                  <a:pt x="26880" y="25245"/>
                  <a:pt x="26690" y="25109"/>
                  <a:pt x="26555" y="25109"/>
                </a:cubicBezTo>
                <a:close/>
                <a:moveTo>
                  <a:pt x="26004" y="25265"/>
                </a:moveTo>
                <a:cubicBezTo>
                  <a:pt x="25987" y="25265"/>
                  <a:pt x="25972" y="25267"/>
                  <a:pt x="25958" y="25272"/>
                </a:cubicBezTo>
                <a:cubicBezTo>
                  <a:pt x="25958" y="25380"/>
                  <a:pt x="26094" y="25380"/>
                  <a:pt x="26148" y="25407"/>
                </a:cubicBezTo>
                <a:cubicBezTo>
                  <a:pt x="26170" y="25317"/>
                  <a:pt x="26081" y="25265"/>
                  <a:pt x="26004" y="25265"/>
                </a:cubicBezTo>
                <a:close/>
                <a:moveTo>
                  <a:pt x="1492" y="25109"/>
                </a:moveTo>
                <a:cubicBezTo>
                  <a:pt x="1411" y="25109"/>
                  <a:pt x="1411" y="25218"/>
                  <a:pt x="1384" y="25245"/>
                </a:cubicBezTo>
                <a:cubicBezTo>
                  <a:pt x="1384" y="25353"/>
                  <a:pt x="1329" y="25407"/>
                  <a:pt x="1465" y="25434"/>
                </a:cubicBezTo>
                <a:cubicBezTo>
                  <a:pt x="1546" y="25299"/>
                  <a:pt x="1546" y="25245"/>
                  <a:pt x="1492" y="25109"/>
                </a:cubicBezTo>
                <a:close/>
                <a:moveTo>
                  <a:pt x="4611" y="25434"/>
                </a:moveTo>
                <a:cubicBezTo>
                  <a:pt x="4607" y="25439"/>
                  <a:pt x="4604" y="25442"/>
                  <a:pt x="4601" y="25446"/>
                </a:cubicBezTo>
                <a:lnTo>
                  <a:pt x="4601" y="25446"/>
                </a:lnTo>
                <a:lnTo>
                  <a:pt x="4611" y="25434"/>
                </a:lnTo>
                <a:close/>
                <a:moveTo>
                  <a:pt x="7785" y="24756"/>
                </a:moveTo>
                <a:lnTo>
                  <a:pt x="7785" y="24756"/>
                </a:lnTo>
                <a:cubicBezTo>
                  <a:pt x="7568" y="24973"/>
                  <a:pt x="7242" y="25353"/>
                  <a:pt x="7324" y="25570"/>
                </a:cubicBezTo>
                <a:cubicBezTo>
                  <a:pt x="7459" y="25299"/>
                  <a:pt x="7731" y="25028"/>
                  <a:pt x="7785" y="24756"/>
                </a:cubicBezTo>
                <a:close/>
                <a:moveTo>
                  <a:pt x="3997" y="25678"/>
                </a:moveTo>
                <a:lnTo>
                  <a:pt x="3961" y="25787"/>
                </a:lnTo>
                <a:cubicBezTo>
                  <a:pt x="3983" y="25764"/>
                  <a:pt x="4006" y="25723"/>
                  <a:pt x="3997" y="25678"/>
                </a:cubicBezTo>
                <a:close/>
                <a:moveTo>
                  <a:pt x="27151" y="25760"/>
                </a:moveTo>
                <a:lnTo>
                  <a:pt x="27097" y="25868"/>
                </a:lnTo>
                <a:lnTo>
                  <a:pt x="27260" y="25977"/>
                </a:lnTo>
                <a:lnTo>
                  <a:pt x="27260" y="25977"/>
                </a:lnTo>
                <a:lnTo>
                  <a:pt x="27151" y="25760"/>
                </a:lnTo>
                <a:close/>
                <a:moveTo>
                  <a:pt x="2496" y="25380"/>
                </a:moveTo>
                <a:lnTo>
                  <a:pt x="2496" y="25380"/>
                </a:lnTo>
                <a:cubicBezTo>
                  <a:pt x="2225" y="25434"/>
                  <a:pt x="2197" y="25814"/>
                  <a:pt x="2143" y="26058"/>
                </a:cubicBezTo>
                <a:cubicBezTo>
                  <a:pt x="2252" y="25814"/>
                  <a:pt x="2306" y="25570"/>
                  <a:pt x="2496" y="25380"/>
                </a:cubicBezTo>
                <a:close/>
                <a:moveTo>
                  <a:pt x="1194" y="25977"/>
                </a:moveTo>
                <a:cubicBezTo>
                  <a:pt x="1147" y="25977"/>
                  <a:pt x="1121" y="26037"/>
                  <a:pt x="1114" y="26037"/>
                </a:cubicBezTo>
                <a:cubicBezTo>
                  <a:pt x="1113" y="26037"/>
                  <a:pt x="1112" y="26035"/>
                  <a:pt x="1112" y="26031"/>
                </a:cubicBezTo>
                <a:lnTo>
                  <a:pt x="1112" y="26031"/>
                </a:lnTo>
                <a:cubicBezTo>
                  <a:pt x="1058" y="26113"/>
                  <a:pt x="1194" y="26113"/>
                  <a:pt x="1248" y="26113"/>
                </a:cubicBezTo>
                <a:lnTo>
                  <a:pt x="1194" y="25977"/>
                </a:lnTo>
                <a:close/>
                <a:moveTo>
                  <a:pt x="30840" y="25434"/>
                </a:moveTo>
                <a:lnTo>
                  <a:pt x="30840" y="25434"/>
                </a:lnTo>
                <a:cubicBezTo>
                  <a:pt x="31112" y="25706"/>
                  <a:pt x="31491" y="25950"/>
                  <a:pt x="31871" y="26167"/>
                </a:cubicBezTo>
                <a:cubicBezTo>
                  <a:pt x="31871" y="26113"/>
                  <a:pt x="31600" y="25950"/>
                  <a:pt x="31356" y="25787"/>
                </a:cubicBezTo>
                <a:cubicBezTo>
                  <a:pt x="31220" y="25679"/>
                  <a:pt x="31112" y="25624"/>
                  <a:pt x="31030" y="25543"/>
                </a:cubicBezTo>
                <a:cubicBezTo>
                  <a:pt x="30922" y="25489"/>
                  <a:pt x="30840" y="25435"/>
                  <a:pt x="30840" y="25434"/>
                </a:cubicBezTo>
                <a:close/>
                <a:moveTo>
                  <a:pt x="2821" y="23644"/>
                </a:moveTo>
                <a:lnTo>
                  <a:pt x="2631" y="23888"/>
                </a:lnTo>
                <a:cubicBezTo>
                  <a:pt x="2333" y="24160"/>
                  <a:pt x="2414" y="24702"/>
                  <a:pt x="2089" y="24973"/>
                </a:cubicBezTo>
                <a:lnTo>
                  <a:pt x="2062" y="24973"/>
                </a:lnTo>
                <a:cubicBezTo>
                  <a:pt x="1926" y="25434"/>
                  <a:pt x="1546" y="25814"/>
                  <a:pt x="1411" y="26357"/>
                </a:cubicBezTo>
                <a:cubicBezTo>
                  <a:pt x="1926" y="25516"/>
                  <a:pt x="2469" y="24567"/>
                  <a:pt x="2821" y="23726"/>
                </a:cubicBezTo>
                <a:lnTo>
                  <a:pt x="2821" y="23644"/>
                </a:lnTo>
                <a:close/>
                <a:moveTo>
                  <a:pt x="3689" y="26547"/>
                </a:moveTo>
                <a:lnTo>
                  <a:pt x="3662" y="26655"/>
                </a:lnTo>
                <a:cubicBezTo>
                  <a:pt x="3689" y="26628"/>
                  <a:pt x="3689" y="26601"/>
                  <a:pt x="3689" y="26547"/>
                </a:cubicBezTo>
                <a:close/>
                <a:moveTo>
                  <a:pt x="3689" y="26709"/>
                </a:moveTo>
                <a:lnTo>
                  <a:pt x="3674" y="26733"/>
                </a:lnTo>
                <a:lnTo>
                  <a:pt x="3674" y="26733"/>
                </a:lnTo>
                <a:cubicBezTo>
                  <a:pt x="3683" y="26729"/>
                  <a:pt x="3689" y="26722"/>
                  <a:pt x="3689" y="26709"/>
                </a:cubicBezTo>
                <a:close/>
                <a:moveTo>
                  <a:pt x="1302" y="26519"/>
                </a:moveTo>
                <a:lnTo>
                  <a:pt x="1302" y="26519"/>
                </a:lnTo>
                <a:cubicBezTo>
                  <a:pt x="1275" y="26547"/>
                  <a:pt x="1140" y="26736"/>
                  <a:pt x="1248" y="26791"/>
                </a:cubicBezTo>
                <a:cubicBezTo>
                  <a:pt x="1275" y="26709"/>
                  <a:pt x="1384" y="26574"/>
                  <a:pt x="1302" y="26519"/>
                </a:cubicBezTo>
                <a:close/>
                <a:moveTo>
                  <a:pt x="733" y="26845"/>
                </a:moveTo>
                <a:lnTo>
                  <a:pt x="733" y="26845"/>
                </a:lnTo>
                <a:cubicBezTo>
                  <a:pt x="624" y="26872"/>
                  <a:pt x="624" y="27008"/>
                  <a:pt x="597" y="27062"/>
                </a:cubicBezTo>
                <a:cubicBezTo>
                  <a:pt x="706" y="27062"/>
                  <a:pt x="733" y="26926"/>
                  <a:pt x="733" y="26845"/>
                </a:cubicBezTo>
                <a:close/>
                <a:moveTo>
                  <a:pt x="2659" y="27170"/>
                </a:moveTo>
                <a:cubicBezTo>
                  <a:pt x="2631" y="27198"/>
                  <a:pt x="2604" y="27198"/>
                  <a:pt x="2604" y="27252"/>
                </a:cubicBezTo>
                <a:lnTo>
                  <a:pt x="2713" y="27279"/>
                </a:lnTo>
                <a:lnTo>
                  <a:pt x="2713" y="27252"/>
                </a:lnTo>
                <a:cubicBezTo>
                  <a:pt x="2713" y="27198"/>
                  <a:pt x="2713" y="27170"/>
                  <a:pt x="2659" y="27170"/>
                </a:cubicBezTo>
                <a:close/>
                <a:moveTo>
                  <a:pt x="1877" y="27401"/>
                </a:moveTo>
                <a:cubicBezTo>
                  <a:pt x="1875" y="27406"/>
                  <a:pt x="1874" y="27410"/>
                  <a:pt x="1872" y="27415"/>
                </a:cubicBezTo>
                <a:cubicBezTo>
                  <a:pt x="1874" y="27410"/>
                  <a:pt x="1875" y="27406"/>
                  <a:pt x="1877" y="27401"/>
                </a:cubicBezTo>
                <a:close/>
                <a:moveTo>
                  <a:pt x="3310" y="27387"/>
                </a:moveTo>
                <a:cubicBezTo>
                  <a:pt x="3292" y="27405"/>
                  <a:pt x="3286" y="27422"/>
                  <a:pt x="3284" y="27432"/>
                </a:cubicBezTo>
                <a:lnTo>
                  <a:pt x="3284" y="27432"/>
                </a:lnTo>
                <a:cubicBezTo>
                  <a:pt x="3289" y="27414"/>
                  <a:pt x="3310" y="27411"/>
                  <a:pt x="3310" y="27387"/>
                </a:cubicBezTo>
                <a:close/>
                <a:moveTo>
                  <a:pt x="3284" y="27432"/>
                </a:moveTo>
                <a:cubicBezTo>
                  <a:pt x="3283" y="27435"/>
                  <a:pt x="3282" y="27438"/>
                  <a:pt x="3282" y="27442"/>
                </a:cubicBezTo>
                <a:lnTo>
                  <a:pt x="3282" y="27442"/>
                </a:lnTo>
                <a:cubicBezTo>
                  <a:pt x="3282" y="27442"/>
                  <a:pt x="3282" y="27438"/>
                  <a:pt x="3284" y="27432"/>
                </a:cubicBezTo>
                <a:close/>
                <a:moveTo>
                  <a:pt x="2848" y="27333"/>
                </a:moveTo>
                <a:lnTo>
                  <a:pt x="2794" y="27387"/>
                </a:lnTo>
                <a:lnTo>
                  <a:pt x="2713" y="27523"/>
                </a:lnTo>
                <a:lnTo>
                  <a:pt x="2848" y="27333"/>
                </a:lnTo>
                <a:close/>
                <a:moveTo>
                  <a:pt x="2414" y="27577"/>
                </a:moveTo>
                <a:cubicBezTo>
                  <a:pt x="2414" y="27659"/>
                  <a:pt x="2360" y="27713"/>
                  <a:pt x="2414" y="27794"/>
                </a:cubicBezTo>
                <a:lnTo>
                  <a:pt x="2469" y="27604"/>
                </a:lnTo>
                <a:lnTo>
                  <a:pt x="2414" y="27577"/>
                </a:lnTo>
                <a:close/>
                <a:moveTo>
                  <a:pt x="4720" y="27794"/>
                </a:moveTo>
                <a:lnTo>
                  <a:pt x="4666" y="27876"/>
                </a:lnTo>
                <a:cubicBezTo>
                  <a:pt x="4720" y="27849"/>
                  <a:pt x="4747" y="27821"/>
                  <a:pt x="4774" y="27821"/>
                </a:cubicBezTo>
                <a:cubicBezTo>
                  <a:pt x="4747" y="27821"/>
                  <a:pt x="4747" y="27821"/>
                  <a:pt x="4720" y="27794"/>
                </a:cubicBezTo>
                <a:close/>
                <a:moveTo>
                  <a:pt x="923" y="27469"/>
                </a:moveTo>
                <a:cubicBezTo>
                  <a:pt x="841" y="27686"/>
                  <a:pt x="733" y="27767"/>
                  <a:pt x="651" y="27984"/>
                </a:cubicBezTo>
                <a:lnTo>
                  <a:pt x="706" y="28011"/>
                </a:lnTo>
                <a:cubicBezTo>
                  <a:pt x="787" y="27849"/>
                  <a:pt x="950" y="27604"/>
                  <a:pt x="923" y="27469"/>
                </a:cubicBezTo>
                <a:close/>
                <a:moveTo>
                  <a:pt x="109" y="28228"/>
                </a:moveTo>
                <a:lnTo>
                  <a:pt x="0" y="28418"/>
                </a:lnTo>
                <a:lnTo>
                  <a:pt x="217" y="28282"/>
                </a:lnTo>
                <a:lnTo>
                  <a:pt x="109" y="28228"/>
                </a:lnTo>
                <a:close/>
                <a:moveTo>
                  <a:pt x="4340" y="28391"/>
                </a:moveTo>
                <a:lnTo>
                  <a:pt x="4313" y="28527"/>
                </a:lnTo>
                <a:cubicBezTo>
                  <a:pt x="4340" y="28499"/>
                  <a:pt x="4367" y="28472"/>
                  <a:pt x="4340" y="28391"/>
                </a:cubicBezTo>
                <a:close/>
                <a:moveTo>
                  <a:pt x="3120" y="28391"/>
                </a:moveTo>
                <a:lnTo>
                  <a:pt x="3065" y="28418"/>
                </a:lnTo>
                <a:lnTo>
                  <a:pt x="2984" y="28554"/>
                </a:lnTo>
                <a:lnTo>
                  <a:pt x="2984" y="28554"/>
                </a:lnTo>
                <a:lnTo>
                  <a:pt x="3120" y="28391"/>
                </a:lnTo>
                <a:close/>
                <a:moveTo>
                  <a:pt x="22801" y="0"/>
                </a:moveTo>
                <a:cubicBezTo>
                  <a:pt x="22208" y="0"/>
                  <a:pt x="21615" y="171"/>
                  <a:pt x="21021" y="399"/>
                </a:cubicBezTo>
                <a:cubicBezTo>
                  <a:pt x="20343" y="698"/>
                  <a:pt x="19692" y="1132"/>
                  <a:pt x="19041" y="1538"/>
                </a:cubicBezTo>
                <a:cubicBezTo>
                  <a:pt x="17088" y="3166"/>
                  <a:pt x="15353" y="5092"/>
                  <a:pt x="13752" y="7099"/>
                </a:cubicBezTo>
                <a:cubicBezTo>
                  <a:pt x="13291" y="7723"/>
                  <a:pt x="12803" y="8292"/>
                  <a:pt x="12342" y="8889"/>
                </a:cubicBezTo>
                <a:cubicBezTo>
                  <a:pt x="12260" y="8835"/>
                  <a:pt x="12206" y="8808"/>
                  <a:pt x="12206" y="8808"/>
                </a:cubicBezTo>
                <a:lnTo>
                  <a:pt x="11962" y="8862"/>
                </a:lnTo>
                <a:cubicBezTo>
                  <a:pt x="11664" y="8672"/>
                  <a:pt x="11420" y="8347"/>
                  <a:pt x="11203" y="8075"/>
                </a:cubicBezTo>
                <a:cubicBezTo>
                  <a:pt x="11013" y="7804"/>
                  <a:pt x="10769" y="7533"/>
                  <a:pt x="10443" y="7343"/>
                </a:cubicBezTo>
                <a:cubicBezTo>
                  <a:pt x="10145" y="6963"/>
                  <a:pt x="9657" y="6719"/>
                  <a:pt x="9412" y="6312"/>
                </a:cubicBezTo>
                <a:cubicBezTo>
                  <a:pt x="9114" y="6258"/>
                  <a:pt x="9006" y="5905"/>
                  <a:pt x="8816" y="5715"/>
                </a:cubicBezTo>
                <a:cubicBezTo>
                  <a:pt x="8707" y="5363"/>
                  <a:pt x="8490" y="5092"/>
                  <a:pt x="8192" y="4902"/>
                </a:cubicBezTo>
                <a:cubicBezTo>
                  <a:pt x="7921" y="4658"/>
                  <a:pt x="7622" y="4468"/>
                  <a:pt x="7378" y="4251"/>
                </a:cubicBezTo>
                <a:cubicBezTo>
                  <a:pt x="7378" y="3980"/>
                  <a:pt x="7080" y="3925"/>
                  <a:pt x="6917" y="3735"/>
                </a:cubicBezTo>
                <a:cubicBezTo>
                  <a:pt x="6293" y="3735"/>
                  <a:pt x="5588" y="3735"/>
                  <a:pt x="5018" y="4061"/>
                </a:cubicBezTo>
                <a:cubicBezTo>
                  <a:pt x="4951" y="4029"/>
                  <a:pt x="4894" y="4016"/>
                  <a:pt x="4846" y="4016"/>
                </a:cubicBezTo>
                <a:cubicBezTo>
                  <a:pt x="4605" y="4016"/>
                  <a:pt x="4575" y="4355"/>
                  <a:pt x="4394" y="4468"/>
                </a:cubicBezTo>
                <a:lnTo>
                  <a:pt x="4367" y="4386"/>
                </a:lnTo>
                <a:cubicBezTo>
                  <a:pt x="4259" y="4414"/>
                  <a:pt x="4286" y="4549"/>
                  <a:pt x="4259" y="4631"/>
                </a:cubicBezTo>
                <a:cubicBezTo>
                  <a:pt x="4249" y="4633"/>
                  <a:pt x="4239" y="4634"/>
                  <a:pt x="4230" y="4634"/>
                </a:cubicBezTo>
                <a:cubicBezTo>
                  <a:pt x="4119" y="4634"/>
                  <a:pt x="4090" y="4489"/>
                  <a:pt x="4015" y="4414"/>
                </a:cubicBezTo>
                <a:cubicBezTo>
                  <a:pt x="3988" y="4522"/>
                  <a:pt x="4015" y="4631"/>
                  <a:pt x="3961" y="4685"/>
                </a:cubicBezTo>
                <a:cubicBezTo>
                  <a:pt x="3716" y="4658"/>
                  <a:pt x="3554" y="4631"/>
                  <a:pt x="3337" y="4522"/>
                </a:cubicBezTo>
                <a:cubicBezTo>
                  <a:pt x="3147" y="4685"/>
                  <a:pt x="3038" y="4739"/>
                  <a:pt x="2794" y="4766"/>
                </a:cubicBezTo>
                <a:cubicBezTo>
                  <a:pt x="2794" y="4820"/>
                  <a:pt x="2848" y="4875"/>
                  <a:pt x="2848" y="4929"/>
                </a:cubicBezTo>
                <a:lnTo>
                  <a:pt x="2496" y="4902"/>
                </a:lnTo>
                <a:cubicBezTo>
                  <a:pt x="2496" y="5173"/>
                  <a:pt x="2062" y="4902"/>
                  <a:pt x="2225" y="5227"/>
                </a:cubicBezTo>
                <a:cubicBezTo>
                  <a:pt x="2089" y="5309"/>
                  <a:pt x="1926" y="5417"/>
                  <a:pt x="1682" y="5417"/>
                </a:cubicBezTo>
                <a:cubicBezTo>
                  <a:pt x="1583" y="5466"/>
                  <a:pt x="1642" y="5696"/>
                  <a:pt x="1531" y="5696"/>
                </a:cubicBezTo>
                <a:cubicBezTo>
                  <a:pt x="1520" y="5696"/>
                  <a:pt x="1507" y="5693"/>
                  <a:pt x="1492" y="5688"/>
                </a:cubicBezTo>
                <a:lnTo>
                  <a:pt x="1492" y="5688"/>
                </a:lnTo>
                <a:cubicBezTo>
                  <a:pt x="1031" y="7045"/>
                  <a:pt x="1709" y="8563"/>
                  <a:pt x="2469" y="9784"/>
                </a:cubicBezTo>
                <a:cubicBezTo>
                  <a:pt x="2794" y="10299"/>
                  <a:pt x="3201" y="10761"/>
                  <a:pt x="3608" y="11249"/>
                </a:cubicBezTo>
                <a:cubicBezTo>
                  <a:pt x="4015" y="11683"/>
                  <a:pt x="4476" y="12144"/>
                  <a:pt x="4910" y="12551"/>
                </a:cubicBezTo>
                <a:cubicBezTo>
                  <a:pt x="5344" y="12958"/>
                  <a:pt x="5832" y="13364"/>
                  <a:pt x="6293" y="13744"/>
                </a:cubicBezTo>
                <a:cubicBezTo>
                  <a:pt x="6781" y="14124"/>
                  <a:pt x="7242" y="14504"/>
                  <a:pt x="7731" y="14829"/>
                </a:cubicBezTo>
                <a:lnTo>
                  <a:pt x="7758" y="14856"/>
                </a:lnTo>
                <a:cubicBezTo>
                  <a:pt x="7622" y="15046"/>
                  <a:pt x="7514" y="15209"/>
                  <a:pt x="7378" y="15344"/>
                </a:cubicBezTo>
                <a:cubicBezTo>
                  <a:pt x="7080" y="15724"/>
                  <a:pt x="6809" y="16077"/>
                  <a:pt x="6537" y="16457"/>
                </a:cubicBezTo>
                <a:cubicBezTo>
                  <a:pt x="6266" y="16836"/>
                  <a:pt x="6022" y="17243"/>
                  <a:pt x="5778" y="17623"/>
                </a:cubicBezTo>
                <a:cubicBezTo>
                  <a:pt x="4964" y="18626"/>
                  <a:pt x="4232" y="19738"/>
                  <a:pt x="3527" y="20878"/>
                </a:cubicBezTo>
                <a:cubicBezTo>
                  <a:pt x="2848" y="22017"/>
                  <a:pt x="2170" y="23210"/>
                  <a:pt x="1628" y="24485"/>
                </a:cubicBezTo>
                <a:lnTo>
                  <a:pt x="2035" y="24187"/>
                </a:lnTo>
                <a:cubicBezTo>
                  <a:pt x="2035" y="24214"/>
                  <a:pt x="2035" y="24268"/>
                  <a:pt x="2062" y="24268"/>
                </a:cubicBezTo>
                <a:lnTo>
                  <a:pt x="2225" y="23807"/>
                </a:lnTo>
                <a:lnTo>
                  <a:pt x="2225" y="23807"/>
                </a:lnTo>
                <a:lnTo>
                  <a:pt x="2089" y="23861"/>
                </a:lnTo>
                <a:lnTo>
                  <a:pt x="2116" y="23617"/>
                </a:lnTo>
                <a:cubicBezTo>
                  <a:pt x="2469" y="22939"/>
                  <a:pt x="2767" y="22261"/>
                  <a:pt x="3310" y="21746"/>
                </a:cubicBezTo>
                <a:lnTo>
                  <a:pt x="3337" y="21854"/>
                </a:lnTo>
                <a:lnTo>
                  <a:pt x="3744" y="21312"/>
                </a:lnTo>
                <a:lnTo>
                  <a:pt x="3744" y="21312"/>
                </a:lnTo>
                <a:cubicBezTo>
                  <a:pt x="3662" y="21854"/>
                  <a:pt x="3282" y="22315"/>
                  <a:pt x="3038" y="22858"/>
                </a:cubicBezTo>
                <a:cubicBezTo>
                  <a:pt x="3337" y="22776"/>
                  <a:pt x="3310" y="22397"/>
                  <a:pt x="3554" y="22234"/>
                </a:cubicBezTo>
                <a:cubicBezTo>
                  <a:pt x="3852" y="22017"/>
                  <a:pt x="3744" y="21474"/>
                  <a:pt x="4150" y="21447"/>
                </a:cubicBezTo>
                <a:lnTo>
                  <a:pt x="4150" y="21637"/>
                </a:lnTo>
                <a:lnTo>
                  <a:pt x="4232" y="21610"/>
                </a:lnTo>
                <a:lnTo>
                  <a:pt x="4232" y="21610"/>
                </a:lnTo>
                <a:cubicBezTo>
                  <a:pt x="4232" y="21610"/>
                  <a:pt x="3879" y="22288"/>
                  <a:pt x="3527" y="22966"/>
                </a:cubicBezTo>
                <a:cubicBezTo>
                  <a:pt x="3337" y="23319"/>
                  <a:pt x="3174" y="23644"/>
                  <a:pt x="3038" y="23888"/>
                </a:cubicBezTo>
                <a:cubicBezTo>
                  <a:pt x="2903" y="24160"/>
                  <a:pt x="2848" y="24322"/>
                  <a:pt x="2848" y="24322"/>
                </a:cubicBezTo>
                <a:cubicBezTo>
                  <a:pt x="2848" y="24350"/>
                  <a:pt x="2984" y="24539"/>
                  <a:pt x="2794" y="24567"/>
                </a:cubicBezTo>
                <a:cubicBezTo>
                  <a:pt x="2767" y="24539"/>
                  <a:pt x="2794" y="24485"/>
                  <a:pt x="2767" y="24485"/>
                </a:cubicBezTo>
                <a:lnTo>
                  <a:pt x="2794" y="24675"/>
                </a:lnTo>
                <a:lnTo>
                  <a:pt x="2713" y="24702"/>
                </a:lnTo>
                <a:lnTo>
                  <a:pt x="2659" y="24621"/>
                </a:lnTo>
                <a:lnTo>
                  <a:pt x="2604" y="24729"/>
                </a:lnTo>
                <a:lnTo>
                  <a:pt x="2713" y="24702"/>
                </a:lnTo>
                <a:lnTo>
                  <a:pt x="2713" y="24702"/>
                </a:lnTo>
                <a:cubicBezTo>
                  <a:pt x="2794" y="24838"/>
                  <a:pt x="2604" y="24973"/>
                  <a:pt x="2577" y="25136"/>
                </a:cubicBezTo>
                <a:cubicBezTo>
                  <a:pt x="2577" y="25136"/>
                  <a:pt x="2740" y="24838"/>
                  <a:pt x="2903" y="24567"/>
                </a:cubicBezTo>
                <a:cubicBezTo>
                  <a:pt x="3011" y="24431"/>
                  <a:pt x="3065" y="24268"/>
                  <a:pt x="3147" y="24160"/>
                </a:cubicBezTo>
                <a:cubicBezTo>
                  <a:pt x="3201" y="24051"/>
                  <a:pt x="3255" y="23997"/>
                  <a:pt x="3255" y="23997"/>
                </a:cubicBezTo>
                <a:lnTo>
                  <a:pt x="3255" y="23997"/>
                </a:lnTo>
                <a:cubicBezTo>
                  <a:pt x="3065" y="24702"/>
                  <a:pt x="2469" y="25434"/>
                  <a:pt x="2225" y="26194"/>
                </a:cubicBezTo>
                <a:lnTo>
                  <a:pt x="2387" y="26113"/>
                </a:lnTo>
                <a:cubicBezTo>
                  <a:pt x="2523" y="26058"/>
                  <a:pt x="2523" y="26031"/>
                  <a:pt x="2469" y="25896"/>
                </a:cubicBezTo>
                <a:cubicBezTo>
                  <a:pt x="2631" y="25760"/>
                  <a:pt x="2631" y="25380"/>
                  <a:pt x="2876" y="25353"/>
                </a:cubicBezTo>
                <a:lnTo>
                  <a:pt x="2903" y="25624"/>
                </a:lnTo>
                <a:cubicBezTo>
                  <a:pt x="2805" y="25697"/>
                  <a:pt x="2795" y="25989"/>
                  <a:pt x="2657" y="25989"/>
                </a:cubicBezTo>
                <a:cubicBezTo>
                  <a:pt x="2641" y="25989"/>
                  <a:pt x="2624" y="25985"/>
                  <a:pt x="2604" y="25977"/>
                </a:cubicBezTo>
                <a:lnTo>
                  <a:pt x="2496" y="26302"/>
                </a:lnTo>
                <a:lnTo>
                  <a:pt x="2577" y="26330"/>
                </a:lnTo>
                <a:cubicBezTo>
                  <a:pt x="2477" y="26442"/>
                  <a:pt x="2429" y="26590"/>
                  <a:pt x="2377" y="26734"/>
                </a:cubicBezTo>
                <a:lnTo>
                  <a:pt x="2377" y="26734"/>
                </a:lnTo>
                <a:cubicBezTo>
                  <a:pt x="2289" y="26669"/>
                  <a:pt x="2270" y="26504"/>
                  <a:pt x="2333" y="26357"/>
                </a:cubicBezTo>
                <a:lnTo>
                  <a:pt x="2333" y="26357"/>
                </a:lnTo>
                <a:cubicBezTo>
                  <a:pt x="2038" y="26651"/>
                  <a:pt x="2008" y="27052"/>
                  <a:pt x="1877" y="27401"/>
                </a:cubicBezTo>
                <a:lnTo>
                  <a:pt x="1877" y="27401"/>
                </a:lnTo>
                <a:cubicBezTo>
                  <a:pt x="1951" y="27209"/>
                  <a:pt x="2123" y="26869"/>
                  <a:pt x="2359" y="26783"/>
                </a:cubicBezTo>
                <a:lnTo>
                  <a:pt x="2359" y="26783"/>
                </a:lnTo>
                <a:cubicBezTo>
                  <a:pt x="2302" y="26935"/>
                  <a:pt x="2234" y="27078"/>
                  <a:pt x="2089" y="27170"/>
                </a:cubicBezTo>
                <a:lnTo>
                  <a:pt x="2089" y="27116"/>
                </a:lnTo>
                <a:cubicBezTo>
                  <a:pt x="2062" y="27198"/>
                  <a:pt x="2035" y="27252"/>
                  <a:pt x="1953" y="27279"/>
                </a:cubicBezTo>
                <a:lnTo>
                  <a:pt x="2089" y="27279"/>
                </a:lnTo>
                <a:cubicBezTo>
                  <a:pt x="1980" y="27550"/>
                  <a:pt x="1818" y="27686"/>
                  <a:pt x="1845" y="27984"/>
                </a:cubicBezTo>
                <a:cubicBezTo>
                  <a:pt x="1825" y="28014"/>
                  <a:pt x="1798" y="28026"/>
                  <a:pt x="1770" y="28026"/>
                </a:cubicBezTo>
                <a:cubicBezTo>
                  <a:pt x="1722" y="28026"/>
                  <a:pt x="1672" y="27991"/>
                  <a:pt x="1655" y="27957"/>
                </a:cubicBezTo>
                <a:lnTo>
                  <a:pt x="1519" y="28228"/>
                </a:lnTo>
                <a:cubicBezTo>
                  <a:pt x="1540" y="28227"/>
                  <a:pt x="1558" y="28227"/>
                  <a:pt x="1575" y="28227"/>
                </a:cubicBezTo>
                <a:cubicBezTo>
                  <a:pt x="1976" y="28227"/>
                  <a:pt x="1284" y="28532"/>
                  <a:pt x="1492" y="28662"/>
                </a:cubicBezTo>
                <a:cubicBezTo>
                  <a:pt x="1628" y="28472"/>
                  <a:pt x="1791" y="28201"/>
                  <a:pt x="1926" y="28201"/>
                </a:cubicBezTo>
                <a:lnTo>
                  <a:pt x="1818" y="28147"/>
                </a:lnTo>
                <a:cubicBezTo>
                  <a:pt x="2062" y="27713"/>
                  <a:pt x="2306" y="26981"/>
                  <a:pt x="2713" y="26492"/>
                </a:cubicBezTo>
                <a:lnTo>
                  <a:pt x="2740" y="26492"/>
                </a:lnTo>
                <a:lnTo>
                  <a:pt x="2604" y="26872"/>
                </a:lnTo>
                <a:lnTo>
                  <a:pt x="2631" y="26872"/>
                </a:lnTo>
                <a:cubicBezTo>
                  <a:pt x="2713" y="26736"/>
                  <a:pt x="2740" y="26574"/>
                  <a:pt x="2876" y="26519"/>
                </a:cubicBezTo>
                <a:lnTo>
                  <a:pt x="2876" y="26519"/>
                </a:lnTo>
                <a:cubicBezTo>
                  <a:pt x="2984" y="26709"/>
                  <a:pt x="2577" y="27035"/>
                  <a:pt x="2848" y="27035"/>
                </a:cubicBezTo>
                <a:cubicBezTo>
                  <a:pt x="3011" y="26926"/>
                  <a:pt x="2903" y="26764"/>
                  <a:pt x="2876" y="26709"/>
                </a:cubicBezTo>
                <a:cubicBezTo>
                  <a:pt x="2897" y="26678"/>
                  <a:pt x="2922" y="26671"/>
                  <a:pt x="2951" y="26671"/>
                </a:cubicBezTo>
                <a:cubicBezTo>
                  <a:pt x="2975" y="26671"/>
                  <a:pt x="3001" y="26675"/>
                  <a:pt x="3030" y="26675"/>
                </a:cubicBezTo>
                <a:cubicBezTo>
                  <a:pt x="3058" y="26675"/>
                  <a:pt x="3087" y="26671"/>
                  <a:pt x="3120" y="26655"/>
                </a:cubicBezTo>
                <a:cubicBezTo>
                  <a:pt x="3391" y="25977"/>
                  <a:pt x="3852" y="25245"/>
                  <a:pt x="4123" y="24729"/>
                </a:cubicBezTo>
                <a:cubicBezTo>
                  <a:pt x="4141" y="24721"/>
                  <a:pt x="4156" y="24717"/>
                  <a:pt x="4171" y="24717"/>
                </a:cubicBezTo>
                <a:cubicBezTo>
                  <a:pt x="4247" y="24717"/>
                  <a:pt x="4282" y="24824"/>
                  <a:pt x="4259" y="24892"/>
                </a:cubicBezTo>
                <a:cubicBezTo>
                  <a:pt x="4069" y="25272"/>
                  <a:pt x="3879" y="25624"/>
                  <a:pt x="3716" y="25923"/>
                </a:cubicBezTo>
                <a:cubicBezTo>
                  <a:pt x="3798" y="25814"/>
                  <a:pt x="3852" y="25706"/>
                  <a:pt x="3988" y="25651"/>
                </a:cubicBezTo>
                <a:lnTo>
                  <a:pt x="3988" y="25651"/>
                </a:lnTo>
                <a:cubicBezTo>
                  <a:pt x="3992" y="25660"/>
                  <a:pt x="3995" y="25669"/>
                  <a:pt x="3997" y="25678"/>
                </a:cubicBezTo>
                <a:lnTo>
                  <a:pt x="3997" y="25678"/>
                </a:lnTo>
                <a:lnTo>
                  <a:pt x="4015" y="25624"/>
                </a:lnTo>
                <a:cubicBezTo>
                  <a:pt x="3997" y="25624"/>
                  <a:pt x="3979" y="25636"/>
                  <a:pt x="3961" y="25636"/>
                </a:cubicBezTo>
                <a:cubicBezTo>
                  <a:pt x="3951" y="25636"/>
                  <a:pt x="3942" y="25633"/>
                  <a:pt x="3933" y="25624"/>
                </a:cubicBezTo>
                <a:cubicBezTo>
                  <a:pt x="4639" y="23997"/>
                  <a:pt x="5859" y="22424"/>
                  <a:pt x="6700" y="20959"/>
                </a:cubicBezTo>
                <a:cubicBezTo>
                  <a:pt x="6719" y="20940"/>
                  <a:pt x="6765" y="20921"/>
                  <a:pt x="6801" y="20921"/>
                </a:cubicBezTo>
                <a:cubicBezTo>
                  <a:pt x="6815" y="20921"/>
                  <a:pt x="6828" y="20924"/>
                  <a:pt x="6836" y="20932"/>
                </a:cubicBezTo>
                <a:cubicBezTo>
                  <a:pt x="6863" y="20878"/>
                  <a:pt x="6863" y="20525"/>
                  <a:pt x="7080" y="20471"/>
                </a:cubicBezTo>
                <a:cubicBezTo>
                  <a:pt x="7188" y="20498"/>
                  <a:pt x="7080" y="20606"/>
                  <a:pt x="7134" y="20688"/>
                </a:cubicBezTo>
                <a:cubicBezTo>
                  <a:pt x="6727" y="21366"/>
                  <a:pt x="6266" y="22044"/>
                  <a:pt x="5832" y="22722"/>
                </a:cubicBezTo>
                <a:cubicBezTo>
                  <a:pt x="5371" y="23400"/>
                  <a:pt x="4937" y="24133"/>
                  <a:pt x="4611" y="24892"/>
                </a:cubicBezTo>
                <a:lnTo>
                  <a:pt x="4937" y="24621"/>
                </a:lnTo>
                <a:lnTo>
                  <a:pt x="4937" y="24621"/>
                </a:lnTo>
                <a:cubicBezTo>
                  <a:pt x="5045" y="24811"/>
                  <a:pt x="4666" y="25082"/>
                  <a:pt x="4910" y="25109"/>
                </a:cubicBezTo>
                <a:cubicBezTo>
                  <a:pt x="4801" y="25272"/>
                  <a:pt x="4747" y="25434"/>
                  <a:pt x="4611" y="25543"/>
                </a:cubicBezTo>
                <a:cubicBezTo>
                  <a:pt x="4611" y="25518"/>
                  <a:pt x="4565" y="25493"/>
                  <a:pt x="4601" y="25446"/>
                </a:cubicBezTo>
                <a:lnTo>
                  <a:pt x="4601" y="25446"/>
                </a:lnTo>
                <a:lnTo>
                  <a:pt x="4394" y="25679"/>
                </a:lnTo>
                <a:lnTo>
                  <a:pt x="4503" y="25570"/>
                </a:lnTo>
                <a:lnTo>
                  <a:pt x="4530" y="25679"/>
                </a:lnTo>
                <a:cubicBezTo>
                  <a:pt x="4476" y="25814"/>
                  <a:pt x="4422" y="25950"/>
                  <a:pt x="4340" y="26031"/>
                </a:cubicBezTo>
                <a:cubicBezTo>
                  <a:pt x="4259" y="26194"/>
                  <a:pt x="4394" y="26519"/>
                  <a:pt x="4123" y="26601"/>
                </a:cubicBezTo>
                <a:lnTo>
                  <a:pt x="3716" y="27333"/>
                </a:lnTo>
                <a:cubicBezTo>
                  <a:pt x="3797" y="27441"/>
                  <a:pt x="3798" y="27602"/>
                  <a:pt x="3586" y="27604"/>
                </a:cubicBezTo>
                <a:lnTo>
                  <a:pt x="3586" y="27604"/>
                </a:lnTo>
                <a:cubicBezTo>
                  <a:pt x="3566" y="27570"/>
                  <a:pt x="3559" y="27527"/>
                  <a:pt x="3581" y="27469"/>
                </a:cubicBezTo>
                <a:lnTo>
                  <a:pt x="3581" y="27469"/>
                </a:lnTo>
                <a:cubicBezTo>
                  <a:pt x="3506" y="27544"/>
                  <a:pt x="3453" y="27689"/>
                  <a:pt x="3382" y="27689"/>
                </a:cubicBezTo>
                <a:cubicBezTo>
                  <a:pt x="3376" y="27689"/>
                  <a:pt x="3370" y="27688"/>
                  <a:pt x="3364" y="27686"/>
                </a:cubicBezTo>
                <a:cubicBezTo>
                  <a:pt x="3364" y="27604"/>
                  <a:pt x="3310" y="27577"/>
                  <a:pt x="3364" y="27523"/>
                </a:cubicBezTo>
                <a:lnTo>
                  <a:pt x="3364" y="27523"/>
                </a:lnTo>
                <a:cubicBezTo>
                  <a:pt x="3310" y="27550"/>
                  <a:pt x="3282" y="27604"/>
                  <a:pt x="3228" y="27604"/>
                </a:cubicBezTo>
                <a:cubicBezTo>
                  <a:pt x="3174" y="27306"/>
                  <a:pt x="3391" y="26926"/>
                  <a:pt x="3554" y="26791"/>
                </a:cubicBezTo>
                <a:lnTo>
                  <a:pt x="3581" y="26872"/>
                </a:lnTo>
                <a:lnTo>
                  <a:pt x="3674" y="26733"/>
                </a:lnTo>
                <a:lnTo>
                  <a:pt x="3674" y="26733"/>
                </a:lnTo>
                <a:cubicBezTo>
                  <a:pt x="3663" y="26736"/>
                  <a:pt x="3649" y="26736"/>
                  <a:pt x="3635" y="26736"/>
                </a:cubicBezTo>
                <a:lnTo>
                  <a:pt x="3581" y="26628"/>
                </a:lnTo>
                <a:cubicBezTo>
                  <a:pt x="3716" y="26465"/>
                  <a:pt x="3798" y="26248"/>
                  <a:pt x="3906" y="26058"/>
                </a:cubicBezTo>
                <a:lnTo>
                  <a:pt x="3906" y="26058"/>
                </a:lnTo>
                <a:cubicBezTo>
                  <a:pt x="3554" y="26628"/>
                  <a:pt x="3228" y="27170"/>
                  <a:pt x="2876" y="27957"/>
                </a:cubicBezTo>
                <a:cubicBezTo>
                  <a:pt x="2894" y="27957"/>
                  <a:pt x="2960" y="27909"/>
                  <a:pt x="3002" y="27909"/>
                </a:cubicBezTo>
                <a:cubicBezTo>
                  <a:pt x="3023" y="27909"/>
                  <a:pt x="3038" y="27921"/>
                  <a:pt x="3038" y="27957"/>
                </a:cubicBezTo>
                <a:lnTo>
                  <a:pt x="3255" y="27713"/>
                </a:lnTo>
                <a:cubicBezTo>
                  <a:pt x="3276" y="27775"/>
                  <a:pt x="3325" y="27786"/>
                  <a:pt x="3383" y="27786"/>
                </a:cubicBezTo>
                <a:cubicBezTo>
                  <a:pt x="3413" y="27786"/>
                  <a:pt x="3445" y="27783"/>
                  <a:pt x="3478" y="27783"/>
                </a:cubicBezTo>
                <a:cubicBezTo>
                  <a:pt x="3499" y="27783"/>
                  <a:pt x="3520" y="27784"/>
                  <a:pt x="3541" y="27788"/>
                </a:cubicBezTo>
                <a:lnTo>
                  <a:pt x="3541" y="27788"/>
                </a:lnTo>
                <a:cubicBezTo>
                  <a:pt x="3470" y="27987"/>
                  <a:pt x="3348" y="28199"/>
                  <a:pt x="3554" y="28364"/>
                </a:cubicBezTo>
                <a:cubicBezTo>
                  <a:pt x="3744" y="27957"/>
                  <a:pt x="3961" y="27550"/>
                  <a:pt x="4205" y="27170"/>
                </a:cubicBezTo>
                <a:cubicBezTo>
                  <a:pt x="4422" y="26764"/>
                  <a:pt x="4639" y="26384"/>
                  <a:pt x="4883" y="25977"/>
                </a:cubicBezTo>
                <a:cubicBezTo>
                  <a:pt x="5317" y="25218"/>
                  <a:pt x="5778" y="24431"/>
                  <a:pt x="6266" y="23590"/>
                </a:cubicBezTo>
                <a:cubicBezTo>
                  <a:pt x="6346" y="23490"/>
                  <a:pt x="6456" y="23331"/>
                  <a:pt x="6573" y="23331"/>
                </a:cubicBezTo>
                <a:cubicBezTo>
                  <a:pt x="6615" y="23331"/>
                  <a:pt x="6657" y="23351"/>
                  <a:pt x="6700" y="23400"/>
                </a:cubicBezTo>
                <a:cubicBezTo>
                  <a:pt x="6673" y="23346"/>
                  <a:pt x="6700" y="23319"/>
                  <a:pt x="6727" y="23265"/>
                </a:cubicBezTo>
                <a:lnTo>
                  <a:pt x="6727" y="23265"/>
                </a:lnTo>
                <a:lnTo>
                  <a:pt x="6537" y="23319"/>
                </a:lnTo>
                <a:cubicBezTo>
                  <a:pt x="6510" y="23210"/>
                  <a:pt x="6592" y="23102"/>
                  <a:pt x="6673" y="22993"/>
                </a:cubicBezTo>
                <a:cubicBezTo>
                  <a:pt x="6863" y="22966"/>
                  <a:pt x="6998" y="22641"/>
                  <a:pt x="7242" y="22586"/>
                </a:cubicBezTo>
                <a:cubicBezTo>
                  <a:pt x="6971" y="22505"/>
                  <a:pt x="7324" y="22234"/>
                  <a:pt x="7324" y="22125"/>
                </a:cubicBezTo>
                <a:lnTo>
                  <a:pt x="7622" y="22180"/>
                </a:lnTo>
                <a:cubicBezTo>
                  <a:pt x="7622" y="22387"/>
                  <a:pt x="7597" y="22670"/>
                  <a:pt x="7357" y="22670"/>
                </a:cubicBezTo>
                <a:cubicBezTo>
                  <a:pt x="7347" y="22670"/>
                  <a:pt x="7335" y="22669"/>
                  <a:pt x="7324" y="22668"/>
                </a:cubicBezTo>
                <a:cubicBezTo>
                  <a:pt x="7270" y="22939"/>
                  <a:pt x="7134" y="23183"/>
                  <a:pt x="6917" y="23373"/>
                </a:cubicBezTo>
                <a:cubicBezTo>
                  <a:pt x="6646" y="23807"/>
                  <a:pt x="6429" y="24431"/>
                  <a:pt x="6022" y="24865"/>
                </a:cubicBezTo>
                <a:cubicBezTo>
                  <a:pt x="5696" y="25814"/>
                  <a:pt x="4801" y="26601"/>
                  <a:pt x="4747" y="27604"/>
                </a:cubicBezTo>
                <a:cubicBezTo>
                  <a:pt x="4693" y="27659"/>
                  <a:pt x="4639" y="27686"/>
                  <a:pt x="4611" y="27713"/>
                </a:cubicBezTo>
                <a:cubicBezTo>
                  <a:pt x="4639" y="27713"/>
                  <a:pt x="4666" y="27713"/>
                  <a:pt x="4666" y="27740"/>
                </a:cubicBezTo>
                <a:lnTo>
                  <a:pt x="5181" y="26926"/>
                </a:lnTo>
                <a:lnTo>
                  <a:pt x="5371" y="27035"/>
                </a:lnTo>
                <a:cubicBezTo>
                  <a:pt x="5290" y="26899"/>
                  <a:pt x="5235" y="26709"/>
                  <a:pt x="5344" y="26492"/>
                </a:cubicBezTo>
                <a:cubicBezTo>
                  <a:pt x="5425" y="26384"/>
                  <a:pt x="5642" y="26330"/>
                  <a:pt x="5561" y="26194"/>
                </a:cubicBezTo>
                <a:cubicBezTo>
                  <a:pt x="6022" y="25136"/>
                  <a:pt x="6673" y="24594"/>
                  <a:pt x="7107" y="23753"/>
                </a:cubicBezTo>
                <a:cubicBezTo>
                  <a:pt x="7134" y="23373"/>
                  <a:pt x="7676" y="23265"/>
                  <a:pt x="7595" y="22858"/>
                </a:cubicBezTo>
                <a:cubicBezTo>
                  <a:pt x="7620" y="22833"/>
                  <a:pt x="7647" y="22823"/>
                  <a:pt x="7674" y="22823"/>
                </a:cubicBezTo>
                <a:cubicBezTo>
                  <a:pt x="7735" y="22823"/>
                  <a:pt x="7793" y="22874"/>
                  <a:pt x="7812" y="22912"/>
                </a:cubicBezTo>
                <a:lnTo>
                  <a:pt x="7622" y="23265"/>
                </a:lnTo>
                <a:cubicBezTo>
                  <a:pt x="7644" y="23265"/>
                  <a:pt x="7700" y="23230"/>
                  <a:pt x="7736" y="23230"/>
                </a:cubicBezTo>
                <a:cubicBezTo>
                  <a:pt x="7745" y="23230"/>
                  <a:pt x="7752" y="23232"/>
                  <a:pt x="7758" y="23237"/>
                </a:cubicBezTo>
                <a:cubicBezTo>
                  <a:pt x="7812" y="23319"/>
                  <a:pt x="7731" y="23373"/>
                  <a:pt x="7731" y="23400"/>
                </a:cubicBezTo>
                <a:cubicBezTo>
                  <a:pt x="7378" y="23888"/>
                  <a:pt x="7107" y="24431"/>
                  <a:pt x="6781" y="24865"/>
                </a:cubicBezTo>
                <a:cubicBezTo>
                  <a:pt x="6836" y="25272"/>
                  <a:pt x="6375" y="25272"/>
                  <a:pt x="6456" y="25543"/>
                </a:cubicBezTo>
                <a:cubicBezTo>
                  <a:pt x="6833" y="25233"/>
                  <a:pt x="6992" y="24777"/>
                  <a:pt x="7215" y="24399"/>
                </a:cubicBezTo>
                <a:lnTo>
                  <a:pt x="7215" y="24399"/>
                </a:lnTo>
                <a:cubicBezTo>
                  <a:pt x="7215" y="24401"/>
                  <a:pt x="7215" y="24402"/>
                  <a:pt x="7215" y="24404"/>
                </a:cubicBezTo>
                <a:lnTo>
                  <a:pt x="7221" y="24390"/>
                </a:lnTo>
                <a:lnTo>
                  <a:pt x="7221" y="24390"/>
                </a:lnTo>
                <a:cubicBezTo>
                  <a:pt x="7270" y="24309"/>
                  <a:pt x="7321" y="24231"/>
                  <a:pt x="7378" y="24160"/>
                </a:cubicBezTo>
                <a:cubicBezTo>
                  <a:pt x="7676" y="23943"/>
                  <a:pt x="7595" y="23454"/>
                  <a:pt x="8002" y="23454"/>
                </a:cubicBezTo>
                <a:cubicBezTo>
                  <a:pt x="7928" y="23356"/>
                  <a:pt x="8101" y="23122"/>
                  <a:pt x="7928" y="23122"/>
                </a:cubicBezTo>
                <a:cubicBezTo>
                  <a:pt x="7911" y="23122"/>
                  <a:pt x="7891" y="23124"/>
                  <a:pt x="7866" y="23129"/>
                </a:cubicBezTo>
                <a:cubicBezTo>
                  <a:pt x="7812" y="22803"/>
                  <a:pt x="8219" y="23048"/>
                  <a:pt x="8355" y="22722"/>
                </a:cubicBezTo>
                <a:lnTo>
                  <a:pt x="8355" y="22722"/>
                </a:lnTo>
                <a:cubicBezTo>
                  <a:pt x="8409" y="22776"/>
                  <a:pt x="8355" y="22803"/>
                  <a:pt x="8327" y="22858"/>
                </a:cubicBezTo>
                <a:cubicBezTo>
                  <a:pt x="8626" y="22668"/>
                  <a:pt x="8897" y="22315"/>
                  <a:pt x="9114" y="21990"/>
                </a:cubicBezTo>
                <a:cubicBezTo>
                  <a:pt x="9358" y="21637"/>
                  <a:pt x="9548" y="21285"/>
                  <a:pt x="9765" y="20959"/>
                </a:cubicBezTo>
                <a:cubicBezTo>
                  <a:pt x="9726" y="20925"/>
                  <a:pt x="9694" y="20911"/>
                  <a:pt x="9667" y="20911"/>
                </a:cubicBezTo>
                <a:cubicBezTo>
                  <a:pt x="9553" y="20911"/>
                  <a:pt x="9521" y="21154"/>
                  <a:pt x="9410" y="21154"/>
                </a:cubicBezTo>
                <a:cubicBezTo>
                  <a:pt x="9381" y="21154"/>
                  <a:pt x="9347" y="21138"/>
                  <a:pt x="9304" y="21095"/>
                </a:cubicBezTo>
                <a:cubicBezTo>
                  <a:pt x="9440" y="20878"/>
                  <a:pt x="9548" y="20634"/>
                  <a:pt x="9792" y="20525"/>
                </a:cubicBezTo>
                <a:lnTo>
                  <a:pt x="9792" y="20525"/>
                </a:lnTo>
                <a:cubicBezTo>
                  <a:pt x="9792" y="20661"/>
                  <a:pt x="9684" y="20742"/>
                  <a:pt x="9629" y="20823"/>
                </a:cubicBezTo>
                <a:lnTo>
                  <a:pt x="9765" y="20905"/>
                </a:lnTo>
                <a:cubicBezTo>
                  <a:pt x="9819" y="20742"/>
                  <a:pt x="10063" y="20742"/>
                  <a:pt x="10118" y="20471"/>
                </a:cubicBezTo>
                <a:cubicBezTo>
                  <a:pt x="10470" y="20417"/>
                  <a:pt x="10606" y="20118"/>
                  <a:pt x="10714" y="19847"/>
                </a:cubicBezTo>
                <a:cubicBezTo>
                  <a:pt x="10850" y="19576"/>
                  <a:pt x="10931" y="19332"/>
                  <a:pt x="11311" y="19332"/>
                </a:cubicBezTo>
                <a:cubicBezTo>
                  <a:pt x="11284" y="19684"/>
                  <a:pt x="10904" y="19874"/>
                  <a:pt x="10714" y="20145"/>
                </a:cubicBezTo>
                <a:cubicBezTo>
                  <a:pt x="10660" y="20471"/>
                  <a:pt x="10172" y="20661"/>
                  <a:pt x="10199" y="21068"/>
                </a:cubicBezTo>
                <a:lnTo>
                  <a:pt x="10579" y="20796"/>
                </a:lnTo>
                <a:cubicBezTo>
                  <a:pt x="10621" y="20806"/>
                  <a:pt x="10660" y="20810"/>
                  <a:pt x="10697" y="20810"/>
                </a:cubicBezTo>
                <a:cubicBezTo>
                  <a:pt x="11205" y="20810"/>
                  <a:pt x="11234" y="19988"/>
                  <a:pt x="11664" y="19684"/>
                </a:cubicBezTo>
                <a:lnTo>
                  <a:pt x="11609" y="19684"/>
                </a:lnTo>
                <a:cubicBezTo>
                  <a:pt x="11555" y="19684"/>
                  <a:pt x="11582" y="19603"/>
                  <a:pt x="11555" y="19549"/>
                </a:cubicBezTo>
                <a:cubicBezTo>
                  <a:pt x="11582" y="19467"/>
                  <a:pt x="11664" y="19522"/>
                  <a:pt x="11691" y="19467"/>
                </a:cubicBezTo>
                <a:cubicBezTo>
                  <a:pt x="11745" y="19467"/>
                  <a:pt x="11718" y="19576"/>
                  <a:pt x="11745" y="19603"/>
                </a:cubicBezTo>
                <a:lnTo>
                  <a:pt x="12125" y="19386"/>
                </a:lnTo>
                <a:cubicBezTo>
                  <a:pt x="12260" y="19033"/>
                  <a:pt x="12640" y="19115"/>
                  <a:pt x="12477" y="18762"/>
                </a:cubicBezTo>
                <a:lnTo>
                  <a:pt x="12776" y="18762"/>
                </a:lnTo>
                <a:cubicBezTo>
                  <a:pt x="12233" y="19467"/>
                  <a:pt x="11447" y="20227"/>
                  <a:pt x="11067" y="21040"/>
                </a:cubicBezTo>
                <a:cubicBezTo>
                  <a:pt x="11447" y="20823"/>
                  <a:pt x="11664" y="20254"/>
                  <a:pt x="12098" y="20010"/>
                </a:cubicBezTo>
                <a:cubicBezTo>
                  <a:pt x="12477" y="19684"/>
                  <a:pt x="12830" y="19305"/>
                  <a:pt x="13101" y="18925"/>
                </a:cubicBezTo>
                <a:cubicBezTo>
                  <a:pt x="13210" y="18871"/>
                  <a:pt x="13345" y="18735"/>
                  <a:pt x="13454" y="18599"/>
                </a:cubicBezTo>
                <a:cubicBezTo>
                  <a:pt x="14919" y="19413"/>
                  <a:pt x="16220" y="20471"/>
                  <a:pt x="17685" y="21095"/>
                </a:cubicBezTo>
                <a:cubicBezTo>
                  <a:pt x="19584" y="22370"/>
                  <a:pt x="21645" y="23454"/>
                  <a:pt x="23815" y="24322"/>
                </a:cubicBezTo>
                <a:lnTo>
                  <a:pt x="23598" y="23943"/>
                </a:lnTo>
                <a:cubicBezTo>
                  <a:pt x="23625" y="23943"/>
                  <a:pt x="23652" y="23943"/>
                  <a:pt x="23652" y="23916"/>
                </a:cubicBezTo>
                <a:lnTo>
                  <a:pt x="23273" y="23780"/>
                </a:lnTo>
                <a:lnTo>
                  <a:pt x="23273" y="23780"/>
                </a:lnTo>
                <a:lnTo>
                  <a:pt x="23327" y="23916"/>
                </a:lnTo>
                <a:lnTo>
                  <a:pt x="23110" y="23916"/>
                </a:lnTo>
                <a:cubicBezTo>
                  <a:pt x="22513" y="23644"/>
                  <a:pt x="21917" y="23400"/>
                  <a:pt x="21455" y="22966"/>
                </a:cubicBezTo>
                <a:lnTo>
                  <a:pt x="21564" y="22939"/>
                </a:lnTo>
                <a:lnTo>
                  <a:pt x="21076" y="22586"/>
                </a:lnTo>
                <a:lnTo>
                  <a:pt x="21076" y="22586"/>
                </a:lnTo>
                <a:cubicBezTo>
                  <a:pt x="21564" y="22668"/>
                  <a:pt x="21998" y="22966"/>
                  <a:pt x="22459" y="23129"/>
                </a:cubicBezTo>
                <a:cubicBezTo>
                  <a:pt x="22378" y="22858"/>
                  <a:pt x="22052" y="22912"/>
                  <a:pt x="21889" y="22722"/>
                </a:cubicBezTo>
                <a:cubicBezTo>
                  <a:pt x="21700" y="22451"/>
                  <a:pt x="21211" y="22641"/>
                  <a:pt x="21184" y="22261"/>
                </a:cubicBezTo>
                <a:lnTo>
                  <a:pt x="21347" y="22261"/>
                </a:lnTo>
                <a:lnTo>
                  <a:pt x="21320" y="22234"/>
                </a:lnTo>
                <a:lnTo>
                  <a:pt x="22540" y="22776"/>
                </a:lnTo>
                <a:cubicBezTo>
                  <a:pt x="22839" y="22912"/>
                  <a:pt x="23137" y="23048"/>
                  <a:pt x="23354" y="23129"/>
                </a:cubicBezTo>
                <a:cubicBezTo>
                  <a:pt x="23598" y="23237"/>
                  <a:pt x="23734" y="23319"/>
                  <a:pt x="23734" y="23319"/>
                </a:cubicBezTo>
                <a:cubicBezTo>
                  <a:pt x="23752" y="23319"/>
                  <a:pt x="23830" y="23259"/>
                  <a:pt x="23880" y="23259"/>
                </a:cubicBezTo>
                <a:cubicBezTo>
                  <a:pt x="23906" y="23259"/>
                  <a:pt x="23924" y="23274"/>
                  <a:pt x="23924" y="23319"/>
                </a:cubicBezTo>
                <a:cubicBezTo>
                  <a:pt x="23897" y="23346"/>
                  <a:pt x="23869" y="23319"/>
                  <a:pt x="23869" y="23373"/>
                </a:cubicBezTo>
                <a:lnTo>
                  <a:pt x="24032" y="23346"/>
                </a:lnTo>
                <a:lnTo>
                  <a:pt x="24059" y="23400"/>
                </a:lnTo>
                <a:lnTo>
                  <a:pt x="24032" y="23454"/>
                </a:lnTo>
                <a:lnTo>
                  <a:pt x="24141" y="23482"/>
                </a:lnTo>
                <a:lnTo>
                  <a:pt x="24086" y="23373"/>
                </a:lnTo>
                <a:cubicBezTo>
                  <a:pt x="24116" y="23349"/>
                  <a:pt x="24144" y="23340"/>
                  <a:pt x="24172" y="23340"/>
                </a:cubicBezTo>
                <a:cubicBezTo>
                  <a:pt x="24271" y="23340"/>
                  <a:pt x="24360" y="23460"/>
                  <a:pt x="24466" y="23482"/>
                </a:cubicBezTo>
                <a:lnTo>
                  <a:pt x="23463" y="22858"/>
                </a:lnTo>
                <a:lnTo>
                  <a:pt x="23463" y="22858"/>
                </a:lnTo>
                <a:cubicBezTo>
                  <a:pt x="24086" y="22966"/>
                  <a:pt x="24737" y="23536"/>
                  <a:pt x="25415" y="23726"/>
                </a:cubicBezTo>
                <a:lnTo>
                  <a:pt x="25361" y="23590"/>
                </a:lnTo>
                <a:cubicBezTo>
                  <a:pt x="25311" y="23507"/>
                  <a:pt x="25292" y="23475"/>
                  <a:pt x="25253" y="23475"/>
                </a:cubicBezTo>
                <a:cubicBezTo>
                  <a:pt x="25229" y="23475"/>
                  <a:pt x="25197" y="23488"/>
                  <a:pt x="25144" y="23509"/>
                </a:cubicBezTo>
                <a:cubicBezTo>
                  <a:pt x="25036" y="23346"/>
                  <a:pt x="24710" y="23373"/>
                  <a:pt x="24710" y="23129"/>
                </a:cubicBezTo>
                <a:lnTo>
                  <a:pt x="24954" y="23075"/>
                </a:lnTo>
                <a:cubicBezTo>
                  <a:pt x="25036" y="23183"/>
                  <a:pt x="25307" y="23129"/>
                  <a:pt x="25280" y="23346"/>
                </a:cubicBezTo>
                <a:lnTo>
                  <a:pt x="25551" y="23454"/>
                </a:lnTo>
                <a:lnTo>
                  <a:pt x="25578" y="23373"/>
                </a:lnTo>
                <a:cubicBezTo>
                  <a:pt x="25795" y="23536"/>
                  <a:pt x="26175" y="23509"/>
                  <a:pt x="26338" y="23807"/>
                </a:cubicBezTo>
                <a:lnTo>
                  <a:pt x="26256" y="23807"/>
                </a:lnTo>
                <a:cubicBezTo>
                  <a:pt x="26338" y="23861"/>
                  <a:pt x="26365" y="23888"/>
                  <a:pt x="26446" y="23916"/>
                </a:cubicBezTo>
                <a:lnTo>
                  <a:pt x="26473" y="23807"/>
                </a:lnTo>
                <a:cubicBezTo>
                  <a:pt x="26699" y="23907"/>
                  <a:pt x="26786" y="24054"/>
                  <a:pt x="27012" y="24054"/>
                </a:cubicBezTo>
                <a:cubicBezTo>
                  <a:pt x="27030" y="24054"/>
                  <a:pt x="27050" y="24053"/>
                  <a:pt x="27070" y="24051"/>
                </a:cubicBezTo>
                <a:lnTo>
                  <a:pt x="27070" y="24051"/>
                </a:lnTo>
                <a:cubicBezTo>
                  <a:pt x="27124" y="24133"/>
                  <a:pt x="27070" y="24214"/>
                  <a:pt x="27016" y="24214"/>
                </a:cubicBezTo>
                <a:lnTo>
                  <a:pt x="27260" y="24350"/>
                </a:lnTo>
                <a:cubicBezTo>
                  <a:pt x="27267" y="24224"/>
                  <a:pt x="27288" y="24179"/>
                  <a:pt x="27318" y="24179"/>
                </a:cubicBezTo>
                <a:cubicBezTo>
                  <a:pt x="27393" y="24179"/>
                  <a:pt x="27523" y="24455"/>
                  <a:pt x="27621" y="24455"/>
                </a:cubicBezTo>
                <a:cubicBezTo>
                  <a:pt x="27638" y="24455"/>
                  <a:pt x="27653" y="24448"/>
                  <a:pt x="27667" y="24431"/>
                </a:cubicBezTo>
                <a:cubicBezTo>
                  <a:pt x="27640" y="24268"/>
                  <a:pt x="27423" y="24078"/>
                  <a:pt x="27423" y="23943"/>
                </a:cubicBezTo>
                <a:lnTo>
                  <a:pt x="27368" y="24051"/>
                </a:lnTo>
                <a:cubicBezTo>
                  <a:pt x="26962" y="23807"/>
                  <a:pt x="26311" y="23590"/>
                  <a:pt x="25904" y="23237"/>
                </a:cubicBezTo>
                <a:lnTo>
                  <a:pt x="25904" y="23210"/>
                </a:lnTo>
                <a:lnTo>
                  <a:pt x="26229" y="23319"/>
                </a:lnTo>
                <a:lnTo>
                  <a:pt x="26229" y="23265"/>
                </a:lnTo>
                <a:cubicBezTo>
                  <a:pt x="26148" y="23210"/>
                  <a:pt x="25931" y="23210"/>
                  <a:pt x="25958" y="23048"/>
                </a:cubicBezTo>
                <a:cubicBezTo>
                  <a:pt x="25983" y="23033"/>
                  <a:pt x="26009" y="23028"/>
                  <a:pt x="26036" y="23028"/>
                </a:cubicBezTo>
                <a:cubicBezTo>
                  <a:pt x="26158" y="23028"/>
                  <a:pt x="26294" y="23147"/>
                  <a:pt x="26376" y="23147"/>
                </a:cubicBezTo>
                <a:cubicBezTo>
                  <a:pt x="26413" y="23147"/>
                  <a:pt x="26439" y="23122"/>
                  <a:pt x="26446" y="23048"/>
                </a:cubicBezTo>
                <a:cubicBezTo>
                  <a:pt x="26410" y="22963"/>
                  <a:pt x="26358" y="22938"/>
                  <a:pt x="26302" y="22938"/>
                </a:cubicBezTo>
                <a:cubicBezTo>
                  <a:pt x="26231" y="22938"/>
                  <a:pt x="26154" y="22978"/>
                  <a:pt x="26094" y="22993"/>
                </a:cubicBezTo>
                <a:cubicBezTo>
                  <a:pt x="26039" y="22939"/>
                  <a:pt x="26094" y="22858"/>
                  <a:pt x="26066" y="22776"/>
                </a:cubicBezTo>
                <a:cubicBezTo>
                  <a:pt x="25443" y="22532"/>
                  <a:pt x="24765" y="22098"/>
                  <a:pt x="24331" y="21881"/>
                </a:cubicBezTo>
                <a:cubicBezTo>
                  <a:pt x="24286" y="21791"/>
                  <a:pt x="24371" y="21739"/>
                  <a:pt x="24448" y="21739"/>
                </a:cubicBezTo>
                <a:cubicBezTo>
                  <a:pt x="24464" y="21739"/>
                  <a:pt x="24479" y="21741"/>
                  <a:pt x="24493" y="21746"/>
                </a:cubicBezTo>
                <a:cubicBezTo>
                  <a:pt x="24811" y="21892"/>
                  <a:pt x="25085" y="22017"/>
                  <a:pt x="25334" y="22159"/>
                </a:cubicBezTo>
                <a:lnTo>
                  <a:pt x="25334" y="22159"/>
                </a:lnTo>
                <a:cubicBezTo>
                  <a:pt x="25279" y="22121"/>
                  <a:pt x="25237" y="22075"/>
                  <a:pt x="25185" y="22008"/>
                </a:cubicBezTo>
                <a:lnTo>
                  <a:pt x="25185" y="22008"/>
                </a:lnTo>
                <a:cubicBezTo>
                  <a:pt x="25182" y="22011"/>
                  <a:pt x="25177" y="22014"/>
                  <a:pt x="25171" y="22017"/>
                </a:cubicBezTo>
                <a:cubicBezTo>
                  <a:pt x="23734" y="21420"/>
                  <a:pt x="22296" y="20417"/>
                  <a:pt x="20913" y="19738"/>
                </a:cubicBezTo>
                <a:cubicBezTo>
                  <a:pt x="20913" y="19711"/>
                  <a:pt x="20832" y="19657"/>
                  <a:pt x="20886" y="19603"/>
                </a:cubicBezTo>
                <a:cubicBezTo>
                  <a:pt x="20865" y="19596"/>
                  <a:pt x="20832" y="19596"/>
                  <a:pt x="20791" y="19596"/>
                </a:cubicBezTo>
                <a:lnTo>
                  <a:pt x="20791" y="19596"/>
                </a:lnTo>
                <a:cubicBezTo>
                  <a:pt x="20669" y="19596"/>
                  <a:pt x="20486" y="19596"/>
                  <a:pt x="20425" y="19413"/>
                </a:cubicBezTo>
                <a:cubicBezTo>
                  <a:pt x="20446" y="19370"/>
                  <a:pt x="20472" y="19361"/>
                  <a:pt x="20501" y="19361"/>
                </a:cubicBezTo>
                <a:cubicBezTo>
                  <a:pt x="20520" y="19361"/>
                  <a:pt x="20540" y="19365"/>
                  <a:pt x="20561" y="19365"/>
                </a:cubicBezTo>
                <a:cubicBezTo>
                  <a:pt x="20587" y="19365"/>
                  <a:pt x="20615" y="19359"/>
                  <a:pt x="20642" y="19332"/>
                </a:cubicBezTo>
                <a:cubicBezTo>
                  <a:pt x="21917" y="19955"/>
                  <a:pt x="23083" y="20878"/>
                  <a:pt x="24493" y="21366"/>
                </a:cubicBezTo>
                <a:lnTo>
                  <a:pt x="24222" y="21068"/>
                </a:lnTo>
                <a:cubicBezTo>
                  <a:pt x="24244" y="21046"/>
                  <a:pt x="24269" y="21037"/>
                  <a:pt x="24296" y="21037"/>
                </a:cubicBezTo>
                <a:cubicBezTo>
                  <a:pt x="24395" y="21037"/>
                  <a:pt x="24522" y="21152"/>
                  <a:pt x="24605" y="21152"/>
                </a:cubicBezTo>
                <a:cubicBezTo>
                  <a:pt x="24641" y="21152"/>
                  <a:pt x="24669" y="21130"/>
                  <a:pt x="24683" y="21068"/>
                </a:cubicBezTo>
                <a:cubicBezTo>
                  <a:pt x="24819" y="21149"/>
                  <a:pt x="24982" y="21203"/>
                  <a:pt x="25090" y="21339"/>
                </a:cubicBezTo>
                <a:cubicBezTo>
                  <a:pt x="25054" y="21339"/>
                  <a:pt x="25030" y="21351"/>
                  <a:pt x="25010" y="21351"/>
                </a:cubicBezTo>
                <a:cubicBezTo>
                  <a:pt x="25005" y="21351"/>
                  <a:pt x="25001" y="21350"/>
                  <a:pt x="24996" y="21349"/>
                </a:cubicBezTo>
                <a:lnTo>
                  <a:pt x="24996" y="21349"/>
                </a:lnTo>
                <a:lnTo>
                  <a:pt x="25226" y="21502"/>
                </a:lnTo>
                <a:lnTo>
                  <a:pt x="25144" y="21420"/>
                </a:lnTo>
                <a:lnTo>
                  <a:pt x="25253" y="21366"/>
                </a:lnTo>
                <a:cubicBezTo>
                  <a:pt x="25361" y="21447"/>
                  <a:pt x="25497" y="21447"/>
                  <a:pt x="25551" y="21556"/>
                </a:cubicBezTo>
                <a:cubicBezTo>
                  <a:pt x="25578" y="21565"/>
                  <a:pt x="25610" y="21568"/>
                  <a:pt x="25644" y="21568"/>
                </a:cubicBezTo>
                <a:cubicBezTo>
                  <a:pt x="25712" y="21568"/>
                  <a:pt x="25791" y="21556"/>
                  <a:pt x="25863" y="21556"/>
                </a:cubicBezTo>
                <a:cubicBezTo>
                  <a:pt x="25972" y="21556"/>
                  <a:pt x="26066" y="21583"/>
                  <a:pt x="26094" y="21719"/>
                </a:cubicBezTo>
                <a:lnTo>
                  <a:pt x="26772" y="22125"/>
                </a:lnTo>
                <a:cubicBezTo>
                  <a:pt x="26815" y="22093"/>
                  <a:pt x="26862" y="22074"/>
                  <a:pt x="26903" y="22074"/>
                </a:cubicBezTo>
                <a:cubicBezTo>
                  <a:pt x="26966" y="22074"/>
                  <a:pt x="27016" y="22119"/>
                  <a:pt x="27016" y="22234"/>
                </a:cubicBezTo>
                <a:cubicBezTo>
                  <a:pt x="27189" y="22234"/>
                  <a:pt x="27349" y="22384"/>
                  <a:pt x="27504" y="22384"/>
                </a:cubicBezTo>
                <a:cubicBezTo>
                  <a:pt x="27568" y="22384"/>
                  <a:pt x="27631" y="22359"/>
                  <a:pt x="27694" y="22288"/>
                </a:cubicBezTo>
                <a:cubicBezTo>
                  <a:pt x="26202" y="21474"/>
                  <a:pt x="24846" y="20634"/>
                  <a:pt x="23273" y="19874"/>
                </a:cubicBezTo>
                <a:cubicBezTo>
                  <a:pt x="23191" y="19809"/>
                  <a:pt x="23079" y="19743"/>
                  <a:pt x="23045" y="19659"/>
                </a:cubicBezTo>
                <a:lnTo>
                  <a:pt x="23045" y="19659"/>
                </a:lnTo>
                <a:cubicBezTo>
                  <a:pt x="23037" y="19661"/>
                  <a:pt x="23028" y="19661"/>
                  <a:pt x="23020" y="19661"/>
                </a:cubicBezTo>
                <a:cubicBezTo>
                  <a:pt x="22923" y="19661"/>
                  <a:pt x="22827" y="19573"/>
                  <a:pt x="22730" y="19549"/>
                </a:cubicBezTo>
                <a:cubicBezTo>
                  <a:pt x="22703" y="19332"/>
                  <a:pt x="22405" y="19277"/>
                  <a:pt x="22378" y="19033"/>
                </a:cubicBezTo>
                <a:cubicBezTo>
                  <a:pt x="22344" y="19118"/>
                  <a:pt x="22297" y="19147"/>
                  <a:pt x="22244" y="19147"/>
                </a:cubicBezTo>
                <a:cubicBezTo>
                  <a:pt x="22130" y="19147"/>
                  <a:pt x="21991" y="19006"/>
                  <a:pt x="21917" y="19006"/>
                </a:cubicBezTo>
                <a:lnTo>
                  <a:pt x="21998" y="18708"/>
                </a:lnTo>
                <a:cubicBezTo>
                  <a:pt x="22044" y="18708"/>
                  <a:pt x="22102" y="18703"/>
                  <a:pt x="22160" y="18703"/>
                </a:cubicBezTo>
                <a:cubicBezTo>
                  <a:pt x="22307" y="18703"/>
                  <a:pt x="22459" y="18731"/>
                  <a:pt x="22459" y="18925"/>
                </a:cubicBezTo>
                <a:cubicBezTo>
                  <a:pt x="22730" y="18925"/>
                  <a:pt x="22947" y="19033"/>
                  <a:pt x="23110" y="19277"/>
                </a:cubicBezTo>
                <a:cubicBezTo>
                  <a:pt x="23517" y="19494"/>
                  <a:pt x="24086" y="19657"/>
                  <a:pt x="24493" y="19983"/>
                </a:cubicBezTo>
                <a:cubicBezTo>
                  <a:pt x="25409" y="20252"/>
                  <a:pt x="26084" y="21057"/>
                  <a:pt x="27024" y="21094"/>
                </a:cubicBezTo>
                <a:lnTo>
                  <a:pt x="27024" y="21094"/>
                </a:lnTo>
                <a:lnTo>
                  <a:pt x="26392" y="20688"/>
                </a:lnTo>
                <a:lnTo>
                  <a:pt x="26500" y="20498"/>
                </a:lnTo>
                <a:lnTo>
                  <a:pt x="26500" y="20498"/>
                </a:lnTo>
                <a:cubicBezTo>
                  <a:pt x="26418" y="20564"/>
                  <a:pt x="26326" y="20600"/>
                  <a:pt x="26218" y="20600"/>
                </a:cubicBezTo>
                <a:cubicBezTo>
                  <a:pt x="26148" y="20600"/>
                  <a:pt x="26071" y="20584"/>
                  <a:pt x="25985" y="20552"/>
                </a:cubicBezTo>
                <a:cubicBezTo>
                  <a:pt x="25915" y="20529"/>
                  <a:pt x="25845" y="20346"/>
                  <a:pt x="25741" y="20346"/>
                </a:cubicBezTo>
                <a:cubicBezTo>
                  <a:pt x="25724" y="20346"/>
                  <a:pt x="25706" y="20351"/>
                  <a:pt x="25687" y="20362"/>
                </a:cubicBezTo>
                <a:cubicBezTo>
                  <a:pt x="24710" y="19955"/>
                  <a:pt x="24195" y="19386"/>
                  <a:pt x="23408" y="19006"/>
                </a:cubicBezTo>
                <a:cubicBezTo>
                  <a:pt x="23400" y="19007"/>
                  <a:pt x="23393" y="19007"/>
                  <a:pt x="23385" y="19007"/>
                </a:cubicBezTo>
                <a:cubicBezTo>
                  <a:pt x="23112" y="19007"/>
                  <a:pt x="22993" y="18605"/>
                  <a:pt x="22712" y="18605"/>
                </a:cubicBezTo>
                <a:cubicBezTo>
                  <a:pt x="22676" y="18605"/>
                  <a:pt x="22637" y="18611"/>
                  <a:pt x="22595" y="18626"/>
                </a:cubicBezTo>
                <a:cubicBezTo>
                  <a:pt x="22513" y="18545"/>
                  <a:pt x="22595" y="18409"/>
                  <a:pt x="22595" y="18382"/>
                </a:cubicBezTo>
                <a:lnTo>
                  <a:pt x="22947" y="18545"/>
                </a:lnTo>
                <a:cubicBezTo>
                  <a:pt x="22947" y="18518"/>
                  <a:pt x="22866" y="18464"/>
                  <a:pt x="22920" y="18409"/>
                </a:cubicBezTo>
                <a:cubicBezTo>
                  <a:pt x="22936" y="18394"/>
                  <a:pt x="22950" y="18387"/>
                  <a:pt x="22963" y="18387"/>
                </a:cubicBezTo>
                <a:cubicBezTo>
                  <a:pt x="22995" y="18387"/>
                  <a:pt x="23025" y="18425"/>
                  <a:pt x="23083" y="18464"/>
                </a:cubicBezTo>
                <a:cubicBezTo>
                  <a:pt x="23517" y="18735"/>
                  <a:pt x="24032" y="18925"/>
                  <a:pt x="24439" y="19250"/>
                </a:cubicBezTo>
                <a:cubicBezTo>
                  <a:pt x="24479" y="19239"/>
                  <a:pt x="24515" y="19234"/>
                  <a:pt x="24548" y="19234"/>
                </a:cubicBezTo>
                <a:cubicBezTo>
                  <a:pt x="24797" y="19234"/>
                  <a:pt x="24841" y="19531"/>
                  <a:pt x="25028" y="19531"/>
                </a:cubicBezTo>
                <a:cubicBezTo>
                  <a:pt x="25047" y="19531"/>
                  <a:pt x="25068" y="19528"/>
                  <a:pt x="25090" y="19522"/>
                </a:cubicBezTo>
                <a:cubicBezTo>
                  <a:pt x="24710" y="19115"/>
                  <a:pt x="24141" y="19033"/>
                  <a:pt x="23761" y="18735"/>
                </a:cubicBezTo>
                <a:cubicBezTo>
                  <a:pt x="23544" y="18464"/>
                  <a:pt x="23083" y="18626"/>
                  <a:pt x="23083" y="18220"/>
                </a:cubicBezTo>
                <a:cubicBezTo>
                  <a:pt x="23060" y="18237"/>
                  <a:pt x="23032" y="18242"/>
                  <a:pt x="23001" y="18242"/>
                </a:cubicBezTo>
                <a:cubicBezTo>
                  <a:pt x="22954" y="18242"/>
                  <a:pt x="22904" y="18229"/>
                  <a:pt x="22864" y="18229"/>
                </a:cubicBezTo>
                <a:cubicBezTo>
                  <a:pt x="22807" y="18229"/>
                  <a:pt x="22773" y="18255"/>
                  <a:pt x="22812" y="18382"/>
                </a:cubicBezTo>
                <a:cubicBezTo>
                  <a:pt x="22786" y="18389"/>
                  <a:pt x="22764" y="18392"/>
                  <a:pt x="22745" y="18392"/>
                </a:cubicBezTo>
                <a:cubicBezTo>
                  <a:pt x="22542" y="18392"/>
                  <a:pt x="22678" y="18023"/>
                  <a:pt x="22405" y="17948"/>
                </a:cubicBezTo>
                <a:cubicBezTo>
                  <a:pt x="22414" y="17939"/>
                  <a:pt x="22423" y="17936"/>
                  <a:pt x="22433" y="17936"/>
                </a:cubicBezTo>
                <a:cubicBezTo>
                  <a:pt x="22453" y="17936"/>
                  <a:pt x="22477" y="17948"/>
                  <a:pt x="22513" y="17948"/>
                </a:cubicBezTo>
                <a:cubicBezTo>
                  <a:pt x="22106" y="17379"/>
                  <a:pt x="21320" y="17107"/>
                  <a:pt x="20750" y="16809"/>
                </a:cubicBezTo>
                <a:lnTo>
                  <a:pt x="20750" y="16809"/>
                </a:lnTo>
                <a:cubicBezTo>
                  <a:pt x="20506" y="17080"/>
                  <a:pt x="21103" y="16945"/>
                  <a:pt x="20886" y="17216"/>
                </a:cubicBezTo>
                <a:cubicBezTo>
                  <a:pt x="20642" y="17107"/>
                  <a:pt x="20425" y="17026"/>
                  <a:pt x="20343" y="16836"/>
                </a:cubicBezTo>
                <a:cubicBezTo>
                  <a:pt x="20359" y="16826"/>
                  <a:pt x="20375" y="16822"/>
                  <a:pt x="20391" y="16822"/>
                </a:cubicBezTo>
                <a:cubicBezTo>
                  <a:pt x="20464" y="16822"/>
                  <a:pt x="20548" y="16906"/>
                  <a:pt x="20615" y="16972"/>
                </a:cubicBezTo>
                <a:lnTo>
                  <a:pt x="20669" y="16836"/>
                </a:lnTo>
                <a:cubicBezTo>
                  <a:pt x="20506" y="16782"/>
                  <a:pt x="20506" y="16565"/>
                  <a:pt x="20262" y="16538"/>
                </a:cubicBezTo>
                <a:cubicBezTo>
                  <a:pt x="20153" y="15887"/>
                  <a:pt x="19204" y="16212"/>
                  <a:pt x="19177" y="15534"/>
                </a:cubicBezTo>
                <a:cubicBezTo>
                  <a:pt x="19188" y="15533"/>
                  <a:pt x="19199" y="15533"/>
                  <a:pt x="19210" y="15533"/>
                </a:cubicBezTo>
                <a:cubicBezTo>
                  <a:pt x="19491" y="15533"/>
                  <a:pt x="19702" y="15866"/>
                  <a:pt x="19964" y="16023"/>
                </a:cubicBezTo>
                <a:cubicBezTo>
                  <a:pt x="20219" y="16023"/>
                  <a:pt x="20402" y="16407"/>
                  <a:pt x="20739" y="16407"/>
                </a:cubicBezTo>
                <a:cubicBezTo>
                  <a:pt x="20760" y="16407"/>
                  <a:pt x="20782" y="16405"/>
                  <a:pt x="20804" y="16402"/>
                </a:cubicBezTo>
                <a:lnTo>
                  <a:pt x="20533" y="16050"/>
                </a:lnTo>
                <a:cubicBezTo>
                  <a:pt x="20642" y="15399"/>
                  <a:pt x="19828" y="15507"/>
                  <a:pt x="19448" y="15182"/>
                </a:cubicBezTo>
                <a:lnTo>
                  <a:pt x="19448" y="15209"/>
                </a:lnTo>
                <a:cubicBezTo>
                  <a:pt x="19448" y="15263"/>
                  <a:pt x="19394" y="15263"/>
                  <a:pt x="19340" y="15317"/>
                </a:cubicBezTo>
                <a:cubicBezTo>
                  <a:pt x="19285" y="15317"/>
                  <a:pt x="19313" y="15209"/>
                  <a:pt x="19285" y="15182"/>
                </a:cubicBezTo>
                <a:cubicBezTo>
                  <a:pt x="19285" y="15100"/>
                  <a:pt x="19394" y="15127"/>
                  <a:pt x="19394" y="15100"/>
                </a:cubicBezTo>
                <a:lnTo>
                  <a:pt x="19150" y="14802"/>
                </a:lnTo>
                <a:cubicBezTo>
                  <a:pt x="18917" y="14717"/>
                  <a:pt x="18882" y="14500"/>
                  <a:pt x="18736" y="14500"/>
                </a:cubicBezTo>
                <a:cubicBezTo>
                  <a:pt x="18695" y="14500"/>
                  <a:pt x="18645" y="14516"/>
                  <a:pt x="18580" y="14558"/>
                </a:cubicBezTo>
                <a:lnTo>
                  <a:pt x="18526" y="14259"/>
                </a:lnTo>
                <a:lnTo>
                  <a:pt x="18526" y="14259"/>
                </a:lnTo>
                <a:cubicBezTo>
                  <a:pt x="19177" y="14666"/>
                  <a:pt x="19936" y="15317"/>
                  <a:pt x="20696" y="15589"/>
                </a:cubicBezTo>
                <a:cubicBezTo>
                  <a:pt x="20506" y="15236"/>
                  <a:pt x="19964" y="15100"/>
                  <a:pt x="19719" y="14721"/>
                </a:cubicBezTo>
                <a:cubicBezTo>
                  <a:pt x="19421" y="14422"/>
                  <a:pt x="19041" y="14124"/>
                  <a:pt x="18716" y="13907"/>
                </a:cubicBezTo>
                <a:cubicBezTo>
                  <a:pt x="18580" y="13744"/>
                  <a:pt x="18336" y="13609"/>
                  <a:pt x="18173" y="13446"/>
                </a:cubicBezTo>
                <a:cubicBezTo>
                  <a:pt x="18336" y="13283"/>
                  <a:pt x="18499" y="13039"/>
                  <a:pt x="18716" y="12795"/>
                </a:cubicBezTo>
                <a:cubicBezTo>
                  <a:pt x="18906" y="12551"/>
                  <a:pt x="19150" y="12334"/>
                  <a:pt x="19313" y="12117"/>
                </a:cubicBezTo>
                <a:cubicBezTo>
                  <a:pt x="19475" y="11954"/>
                  <a:pt x="19584" y="11818"/>
                  <a:pt x="19584" y="11818"/>
                </a:cubicBezTo>
                <a:lnTo>
                  <a:pt x="19557" y="11547"/>
                </a:lnTo>
                <a:cubicBezTo>
                  <a:pt x="19828" y="11195"/>
                  <a:pt x="20153" y="10923"/>
                  <a:pt x="20506" y="10652"/>
                </a:cubicBezTo>
                <a:cubicBezTo>
                  <a:pt x="20832" y="10381"/>
                  <a:pt x="21184" y="10110"/>
                  <a:pt x="21428" y="9703"/>
                </a:cubicBezTo>
                <a:cubicBezTo>
                  <a:pt x="21862" y="9350"/>
                  <a:pt x="22161" y="8753"/>
                  <a:pt x="22676" y="8455"/>
                </a:cubicBezTo>
                <a:cubicBezTo>
                  <a:pt x="22784" y="8130"/>
                  <a:pt x="23191" y="7913"/>
                  <a:pt x="23408" y="7668"/>
                </a:cubicBezTo>
                <a:cubicBezTo>
                  <a:pt x="23625" y="7614"/>
                  <a:pt x="23788" y="7479"/>
                  <a:pt x="23951" y="7343"/>
                </a:cubicBezTo>
                <a:cubicBezTo>
                  <a:pt x="24141" y="7207"/>
                  <a:pt x="24276" y="7045"/>
                  <a:pt x="24439" y="6855"/>
                </a:cubicBezTo>
                <a:cubicBezTo>
                  <a:pt x="24710" y="6529"/>
                  <a:pt x="24982" y="6122"/>
                  <a:pt x="25226" y="5770"/>
                </a:cubicBezTo>
                <a:cubicBezTo>
                  <a:pt x="25524" y="5688"/>
                  <a:pt x="25632" y="5363"/>
                  <a:pt x="25795" y="5173"/>
                </a:cubicBezTo>
                <a:cubicBezTo>
                  <a:pt x="25795" y="4495"/>
                  <a:pt x="25687" y="3790"/>
                  <a:pt x="25307" y="3247"/>
                </a:cubicBezTo>
                <a:cubicBezTo>
                  <a:pt x="25443" y="2786"/>
                  <a:pt x="24982" y="2867"/>
                  <a:pt x="24819" y="2705"/>
                </a:cubicBezTo>
                <a:lnTo>
                  <a:pt x="24873" y="2623"/>
                </a:lnTo>
                <a:cubicBezTo>
                  <a:pt x="24851" y="2580"/>
                  <a:pt x="24821" y="2567"/>
                  <a:pt x="24785" y="2567"/>
                </a:cubicBezTo>
                <a:cubicBezTo>
                  <a:pt x="24732" y="2567"/>
                  <a:pt x="24667" y="2596"/>
                  <a:pt x="24602" y="2596"/>
                </a:cubicBezTo>
                <a:cubicBezTo>
                  <a:pt x="24548" y="2461"/>
                  <a:pt x="24710" y="2379"/>
                  <a:pt x="24765" y="2298"/>
                </a:cubicBezTo>
                <a:cubicBezTo>
                  <a:pt x="24710" y="2298"/>
                  <a:pt x="24632" y="2322"/>
                  <a:pt x="24562" y="2322"/>
                </a:cubicBezTo>
                <a:cubicBezTo>
                  <a:pt x="24526" y="2322"/>
                  <a:pt x="24493" y="2316"/>
                  <a:pt x="24466" y="2298"/>
                </a:cubicBezTo>
                <a:cubicBezTo>
                  <a:pt x="24466" y="2027"/>
                  <a:pt x="24466" y="1837"/>
                  <a:pt x="24575" y="1620"/>
                </a:cubicBezTo>
                <a:cubicBezTo>
                  <a:pt x="24358" y="1430"/>
                  <a:pt x="24331" y="1349"/>
                  <a:pt x="24222" y="1132"/>
                </a:cubicBezTo>
                <a:cubicBezTo>
                  <a:pt x="24168" y="1159"/>
                  <a:pt x="24141" y="1213"/>
                  <a:pt x="24059" y="1213"/>
                </a:cubicBezTo>
                <a:lnTo>
                  <a:pt x="24059" y="860"/>
                </a:lnTo>
                <a:cubicBezTo>
                  <a:pt x="24039" y="866"/>
                  <a:pt x="24022" y="869"/>
                  <a:pt x="24007" y="869"/>
                </a:cubicBezTo>
                <a:cubicBezTo>
                  <a:pt x="23860" y="869"/>
                  <a:pt x="23945" y="604"/>
                  <a:pt x="23826" y="604"/>
                </a:cubicBezTo>
                <a:cubicBezTo>
                  <a:pt x="23794" y="604"/>
                  <a:pt x="23748" y="623"/>
                  <a:pt x="23680" y="670"/>
                </a:cubicBezTo>
                <a:cubicBezTo>
                  <a:pt x="23598" y="535"/>
                  <a:pt x="23463" y="399"/>
                  <a:pt x="23463" y="155"/>
                </a:cubicBezTo>
                <a:cubicBezTo>
                  <a:pt x="23430" y="112"/>
                  <a:pt x="23367" y="107"/>
                  <a:pt x="23305" y="107"/>
                </a:cubicBezTo>
                <a:cubicBezTo>
                  <a:pt x="23290" y="107"/>
                  <a:pt x="23274" y="108"/>
                  <a:pt x="23259" y="108"/>
                </a:cubicBezTo>
                <a:cubicBezTo>
                  <a:pt x="23185" y="108"/>
                  <a:pt x="23124" y="101"/>
                  <a:pt x="23137" y="19"/>
                </a:cubicBezTo>
                <a:cubicBezTo>
                  <a:pt x="23025" y="7"/>
                  <a:pt x="22913" y="0"/>
                  <a:pt x="22801" y="0"/>
                </a:cubicBezTo>
                <a:close/>
                <a:moveTo>
                  <a:pt x="4313" y="28527"/>
                </a:moveTo>
                <a:lnTo>
                  <a:pt x="4205" y="28635"/>
                </a:lnTo>
                <a:lnTo>
                  <a:pt x="4259" y="28689"/>
                </a:lnTo>
                <a:lnTo>
                  <a:pt x="4313" y="28527"/>
                </a:lnTo>
                <a:close/>
                <a:moveTo>
                  <a:pt x="1465" y="28771"/>
                </a:moveTo>
                <a:lnTo>
                  <a:pt x="1465" y="28771"/>
                </a:lnTo>
                <a:cubicBezTo>
                  <a:pt x="1112" y="28961"/>
                  <a:pt x="1519" y="29150"/>
                  <a:pt x="1357" y="29367"/>
                </a:cubicBezTo>
                <a:lnTo>
                  <a:pt x="1519" y="29205"/>
                </a:lnTo>
                <a:lnTo>
                  <a:pt x="1519" y="29205"/>
                </a:lnTo>
                <a:cubicBezTo>
                  <a:pt x="1655" y="29367"/>
                  <a:pt x="1194" y="29747"/>
                  <a:pt x="1519" y="29774"/>
                </a:cubicBezTo>
                <a:cubicBezTo>
                  <a:pt x="1763" y="29584"/>
                  <a:pt x="1736" y="29178"/>
                  <a:pt x="1736" y="29042"/>
                </a:cubicBezTo>
                <a:lnTo>
                  <a:pt x="1736" y="29042"/>
                </a:lnTo>
                <a:lnTo>
                  <a:pt x="1546" y="29150"/>
                </a:lnTo>
                <a:cubicBezTo>
                  <a:pt x="1574" y="29069"/>
                  <a:pt x="1546" y="28961"/>
                  <a:pt x="1546" y="28933"/>
                </a:cubicBezTo>
                <a:lnTo>
                  <a:pt x="1411" y="29015"/>
                </a:lnTo>
                <a:cubicBezTo>
                  <a:pt x="1357" y="28906"/>
                  <a:pt x="1411" y="28825"/>
                  <a:pt x="1465" y="28771"/>
                </a:cubicBezTo>
                <a:close/>
                <a:moveTo>
                  <a:pt x="2469" y="28554"/>
                </a:moveTo>
                <a:cubicBezTo>
                  <a:pt x="2252" y="28961"/>
                  <a:pt x="1953" y="29340"/>
                  <a:pt x="1872" y="29829"/>
                </a:cubicBezTo>
                <a:lnTo>
                  <a:pt x="2035" y="29693"/>
                </a:lnTo>
                <a:lnTo>
                  <a:pt x="2035" y="29720"/>
                </a:lnTo>
                <a:cubicBezTo>
                  <a:pt x="2143" y="29639"/>
                  <a:pt x="2143" y="29503"/>
                  <a:pt x="2252" y="29476"/>
                </a:cubicBezTo>
                <a:lnTo>
                  <a:pt x="2306" y="29584"/>
                </a:lnTo>
                <a:cubicBezTo>
                  <a:pt x="2333" y="29503"/>
                  <a:pt x="2496" y="29503"/>
                  <a:pt x="2469" y="29422"/>
                </a:cubicBezTo>
                <a:lnTo>
                  <a:pt x="2414" y="29367"/>
                </a:lnTo>
                <a:cubicBezTo>
                  <a:pt x="1899" y="29286"/>
                  <a:pt x="2740" y="28744"/>
                  <a:pt x="2469" y="28554"/>
                </a:cubicBezTo>
                <a:close/>
                <a:moveTo>
                  <a:pt x="3581" y="29856"/>
                </a:moveTo>
                <a:lnTo>
                  <a:pt x="3581" y="29964"/>
                </a:lnTo>
                <a:lnTo>
                  <a:pt x="3662" y="29856"/>
                </a:lnTo>
                <a:close/>
                <a:moveTo>
                  <a:pt x="896" y="29964"/>
                </a:moveTo>
                <a:lnTo>
                  <a:pt x="841" y="30046"/>
                </a:lnTo>
                <a:cubicBezTo>
                  <a:pt x="866" y="30058"/>
                  <a:pt x="881" y="30063"/>
                  <a:pt x="890" y="30063"/>
                </a:cubicBezTo>
                <a:cubicBezTo>
                  <a:pt x="918" y="30063"/>
                  <a:pt x="875" y="30006"/>
                  <a:pt x="896" y="29964"/>
                </a:cubicBezTo>
                <a:close/>
                <a:moveTo>
                  <a:pt x="1221" y="30100"/>
                </a:moveTo>
                <a:cubicBezTo>
                  <a:pt x="1112" y="30100"/>
                  <a:pt x="1221" y="30263"/>
                  <a:pt x="1275" y="30263"/>
                </a:cubicBezTo>
                <a:cubicBezTo>
                  <a:pt x="1357" y="30263"/>
                  <a:pt x="1357" y="30181"/>
                  <a:pt x="1357" y="30154"/>
                </a:cubicBezTo>
                <a:cubicBezTo>
                  <a:pt x="1357" y="30100"/>
                  <a:pt x="1275" y="30127"/>
                  <a:pt x="1221" y="30100"/>
                </a:cubicBezTo>
                <a:close/>
                <a:moveTo>
                  <a:pt x="3499" y="28689"/>
                </a:moveTo>
                <a:cubicBezTo>
                  <a:pt x="3418" y="28798"/>
                  <a:pt x="3581" y="28961"/>
                  <a:pt x="3364" y="28961"/>
                </a:cubicBezTo>
                <a:cubicBezTo>
                  <a:pt x="3093" y="29340"/>
                  <a:pt x="2767" y="29910"/>
                  <a:pt x="2577" y="30398"/>
                </a:cubicBezTo>
                <a:lnTo>
                  <a:pt x="2631" y="30452"/>
                </a:lnTo>
                <a:cubicBezTo>
                  <a:pt x="2930" y="29856"/>
                  <a:pt x="3391" y="29367"/>
                  <a:pt x="3581" y="28716"/>
                </a:cubicBezTo>
                <a:lnTo>
                  <a:pt x="3499" y="28689"/>
                </a:lnTo>
                <a:close/>
                <a:moveTo>
                  <a:pt x="977" y="30724"/>
                </a:moveTo>
                <a:cubicBezTo>
                  <a:pt x="841" y="30859"/>
                  <a:pt x="1058" y="30832"/>
                  <a:pt x="1058" y="30914"/>
                </a:cubicBezTo>
                <a:lnTo>
                  <a:pt x="1085" y="30832"/>
                </a:lnTo>
                <a:cubicBezTo>
                  <a:pt x="1112" y="30724"/>
                  <a:pt x="1004" y="30724"/>
                  <a:pt x="977" y="30724"/>
                </a:cubicBezTo>
                <a:close/>
                <a:moveTo>
                  <a:pt x="2469" y="29856"/>
                </a:moveTo>
                <a:lnTo>
                  <a:pt x="1872" y="31239"/>
                </a:lnTo>
                <a:lnTo>
                  <a:pt x="1872" y="31266"/>
                </a:lnTo>
                <a:lnTo>
                  <a:pt x="2469" y="29856"/>
                </a:lnTo>
                <a:close/>
                <a:moveTo>
                  <a:pt x="2577" y="30669"/>
                </a:moveTo>
                <a:cubicBezTo>
                  <a:pt x="2242" y="30669"/>
                  <a:pt x="2299" y="31160"/>
                  <a:pt x="2165" y="31442"/>
                </a:cubicBezTo>
                <a:lnTo>
                  <a:pt x="2165" y="31442"/>
                </a:lnTo>
                <a:lnTo>
                  <a:pt x="2577" y="30669"/>
                </a:lnTo>
                <a:close/>
                <a:moveTo>
                  <a:pt x="2165" y="31442"/>
                </a:moveTo>
                <a:lnTo>
                  <a:pt x="2143" y="31483"/>
                </a:lnTo>
                <a:cubicBezTo>
                  <a:pt x="2151" y="31470"/>
                  <a:pt x="2158" y="31456"/>
                  <a:pt x="2165" y="31442"/>
                </a:cubicBezTo>
                <a:close/>
                <a:moveTo>
                  <a:pt x="1655" y="30507"/>
                </a:moveTo>
                <a:lnTo>
                  <a:pt x="1655" y="30507"/>
                </a:lnTo>
                <a:cubicBezTo>
                  <a:pt x="1492" y="30642"/>
                  <a:pt x="1248" y="31266"/>
                  <a:pt x="1140" y="31646"/>
                </a:cubicBezTo>
                <a:lnTo>
                  <a:pt x="1194" y="31646"/>
                </a:lnTo>
                <a:cubicBezTo>
                  <a:pt x="1194" y="31646"/>
                  <a:pt x="1221" y="31592"/>
                  <a:pt x="1248" y="31483"/>
                </a:cubicBezTo>
                <a:cubicBezTo>
                  <a:pt x="1275" y="31375"/>
                  <a:pt x="1357" y="31239"/>
                  <a:pt x="1411" y="31076"/>
                </a:cubicBezTo>
                <a:cubicBezTo>
                  <a:pt x="1546" y="30805"/>
                  <a:pt x="1655" y="30507"/>
                  <a:pt x="1655" y="30507"/>
                </a:cubicBezTo>
                <a:close/>
                <a:moveTo>
                  <a:pt x="977" y="32080"/>
                </a:moveTo>
                <a:lnTo>
                  <a:pt x="977" y="32080"/>
                </a:lnTo>
                <a:cubicBezTo>
                  <a:pt x="733" y="32432"/>
                  <a:pt x="651" y="32866"/>
                  <a:pt x="516" y="33273"/>
                </a:cubicBezTo>
                <a:lnTo>
                  <a:pt x="977" y="3208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2" name="Shape 1352"/>
        <p:cNvGrpSpPr/>
        <p:nvPr/>
      </p:nvGrpSpPr>
      <p:grpSpPr>
        <a:xfrm>
          <a:off x="0" y="0"/>
          <a:ext cx="0" cy="0"/>
          <a:chOff x="0" y="0"/>
          <a:chExt cx="0" cy="0"/>
        </a:xfrm>
      </p:grpSpPr>
      <p:cxnSp>
        <p:nvCxnSpPr>
          <p:cNvPr id="1353" name="Google Shape;1353;p60"/>
          <p:cNvCxnSpPr/>
          <p:nvPr/>
        </p:nvCxnSpPr>
        <p:spPr>
          <a:xfrm>
            <a:off x="7808863" y="2674525"/>
            <a:ext cx="0" cy="735900"/>
          </a:xfrm>
          <a:prstGeom prst="straightConnector1">
            <a:avLst/>
          </a:prstGeom>
          <a:noFill/>
          <a:ln cap="flat" cmpd="sng" w="28575">
            <a:solidFill>
              <a:schemeClr val="accent3"/>
            </a:solidFill>
            <a:prstDash val="solid"/>
            <a:round/>
            <a:headEnd len="med" w="med" type="none"/>
            <a:tailEnd len="med" w="med" type="none"/>
          </a:ln>
        </p:spPr>
      </p:cxnSp>
      <p:sp>
        <p:nvSpPr>
          <p:cNvPr id="1354" name="Google Shape;1354;p60"/>
          <p:cNvSpPr/>
          <p:nvPr/>
        </p:nvSpPr>
        <p:spPr>
          <a:xfrm>
            <a:off x="7721744" y="3318913"/>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60"/>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t>CREATING A</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endParaRPr/>
          </a:p>
        </p:txBody>
      </p:sp>
      <p:sp>
        <p:nvSpPr>
          <p:cNvPr id="1356" name="Google Shape;1356;p60"/>
          <p:cNvSpPr txBox="1"/>
          <p:nvPr/>
        </p:nvSpPr>
        <p:spPr>
          <a:xfrm>
            <a:off x="568526" y="1397525"/>
            <a:ext cx="1530600" cy="31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2"/>
                </a:solidFill>
                <a:latin typeface="Montserrat"/>
                <a:ea typeface="Montserrat"/>
                <a:cs typeface="Montserrat"/>
                <a:sym typeface="Montserrat"/>
              </a:rPr>
              <a:t>NEPTUNE</a:t>
            </a:r>
            <a:endParaRPr b="1" sz="2000">
              <a:solidFill>
                <a:schemeClr val="dk2"/>
              </a:solidFill>
              <a:latin typeface="Montserrat"/>
              <a:ea typeface="Montserrat"/>
              <a:cs typeface="Montserrat"/>
              <a:sym typeface="Montserrat"/>
            </a:endParaRPr>
          </a:p>
        </p:txBody>
      </p:sp>
      <p:sp>
        <p:nvSpPr>
          <p:cNvPr id="1357" name="Google Shape;1357;p60"/>
          <p:cNvSpPr txBox="1"/>
          <p:nvPr/>
        </p:nvSpPr>
        <p:spPr>
          <a:xfrm>
            <a:off x="568387" y="1724225"/>
            <a:ext cx="1530600" cy="513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Neptune is far away from us</a:t>
            </a:r>
            <a:endParaRPr>
              <a:solidFill>
                <a:schemeClr val="dk1"/>
              </a:solidFill>
              <a:latin typeface="Barlow"/>
              <a:ea typeface="Barlow"/>
              <a:cs typeface="Barlow"/>
              <a:sym typeface="Barlow"/>
            </a:endParaRPr>
          </a:p>
        </p:txBody>
      </p:sp>
      <p:cxnSp>
        <p:nvCxnSpPr>
          <p:cNvPr id="1358" name="Google Shape;1358;p60"/>
          <p:cNvCxnSpPr/>
          <p:nvPr/>
        </p:nvCxnSpPr>
        <p:spPr>
          <a:xfrm>
            <a:off x="1327663" y="2321100"/>
            <a:ext cx="0" cy="684900"/>
          </a:xfrm>
          <a:prstGeom prst="straightConnector1">
            <a:avLst/>
          </a:prstGeom>
          <a:noFill/>
          <a:ln cap="flat" cmpd="sng" w="28575">
            <a:solidFill>
              <a:schemeClr val="dk2"/>
            </a:solidFill>
            <a:prstDash val="solid"/>
            <a:round/>
            <a:headEnd len="med" w="med" type="none"/>
            <a:tailEnd len="med" w="med" type="none"/>
          </a:ln>
        </p:spPr>
      </p:cxnSp>
      <p:sp>
        <p:nvSpPr>
          <p:cNvPr id="1359" name="Google Shape;1359;p60"/>
          <p:cNvSpPr txBox="1"/>
          <p:nvPr/>
        </p:nvSpPr>
        <p:spPr>
          <a:xfrm>
            <a:off x="1873658" y="3510700"/>
            <a:ext cx="1530600" cy="31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2"/>
                </a:solidFill>
                <a:latin typeface="Montserrat"/>
                <a:ea typeface="Montserrat"/>
                <a:cs typeface="Montserrat"/>
                <a:sym typeface="Montserrat"/>
              </a:rPr>
              <a:t>MERCURY</a:t>
            </a:r>
            <a:endParaRPr b="1" sz="2000">
              <a:solidFill>
                <a:schemeClr val="lt2"/>
              </a:solidFill>
              <a:latin typeface="Montserrat"/>
              <a:ea typeface="Montserrat"/>
              <a:cs typeface="Montserrat"/>
              <a:sym typeface="Montserrat"/>
            </a:endParaRPr>
          </a:p>
        </p:txBody>
      </p:sp>
      <p:sp>
        <p:nvSpPr>
          <p:cNvPr id="1360" name="Google Shape;1360;p60"/>
          <p:cNvSpPr txBox="1"/>
          <p:nvPr/>
        </p:nvSpPr>
        <p:spPr>
          <a:xfrm>
            <a:off x="1873658" y="3833368"/>
            <a:ext cx="1530600" cy="513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Mercury is the smallest planet</a:t>
            </a:r>
            <a:endParaRPr>
              <a:solidFill>
                <a:schemeClr val="dk1"/>
              </a:solidFill>
              <a:latin typeface="Barlow"/>
              <a:ea typeface="Barlow"/>
              <a:cs typeface="Barlow"/>
              <a:sym typeface="Barlow"/>
            </a:endParaRPr>
          </a:p>
        </p:txBody>
      </p:sp>
      <p:cxnSp>
        <p:nvCxnSpPr>
          <p:cNvPr id="1361" name="Google Shape;1361;p60"/>
          <p:cNvCxnSpPr/>
          <p:nvPr/>
        </p:nvCxnSpPr>
        <p:spPr>
          <a:xfrm>
            <a:off x="2637838" y="2674525"/>
            <a:ext cx="0" cy="735900"/>
          </a:xfrm>
          <a:prstGeom prst="straightConnector1">
            <a:avLst/>
          </a:prstGeom>
          <a:noFill/>
          <a:ln cap="flat" cmpd="sng" w="28575">
            <a:solidFill>
              <a:schemeClr val="lt2"/>
            </a:solidFill>
            <a:prstDash val="solid"/>
            <a:round/>
            <a:headEnd len="med" w="med" type="none"/>
            <a:tailEnd len="med" w="med" type="none"/>
          </a:ln>
        </p:spPr>
      </p:cxnSp>
      <p:cxnSp>
        <p:nvCxnSpPr>
          <p:cNvPr id="1362" name="Google Shape;1362;p60"/>
          <p:cNvCxnSpPr/>
          <p:nvPr/>
        </p:nvCxnSpPr>
        <p:spPr>
          <a:xfrm flipH="1" rot="10800000">
            <a:off x="1414977" y="2606696"/>
            <a:ext cx="1016700" cy="513300"/>
          </a:xfrm>
          <a:prstGeom prst="curvedConnector3">
            <a:avLst>
              <a:gd fmla="val 50000" name="adj1"/>
            </a:avLst>
          </a:prstGeom>
          <a:noFill/>
          <a:ln cap="flat" cmpd="sng" w="28575">
            <a:solidFill>
              <a:schemeClr val="dk2"/>
            </a:solidFill>
            <a:prstDash val="solid"/>
            <a:round/>
            <a:headEnd len="med" w="med" type="none"/>
            <a:tailEnd len="med" w="med" type="none"/>
          </a:ln>
        </p:spPr>
      </p:cxnSp>
      <p:cxnSp>
        <p:nvCxnSpPr>
          <p:cNvPr id="1363" name="Google Shape;1363;p60"/>
          <p:cNvCxnSpPr/>
          <p:nvPr/>
        </p:nvCxnSpPr>
        <p:spPr>
          <a:xfrm rot="10800000">
            <a:off x="2844337" y="2606800"/>
            <a:ext cx="1020900" cy="513900"/>
          </a:xfrm>
          <a:prstGeom prst="curvedConnector3">
            <a:avLst>
              <a:gd fmla="val 50000" name="adj1"/>
            </a:avLst>
          </a:prstGeom>
          <a:noFill/>
          <a:ln cap="flat" cmpd="sng" w="28575">
            <a:solidFill>
              <a:schemeClr val="lt2"/>
            </a:solidFill>
            <a:prstDash val="solid"/>
            <a:round/>
            <a:headEnd len="med" w="med" type="none"/>
            <a:tailEnd len="med" w="med" type="none"/>
          </a:ln>
        </p:spPr>
      </p:cxnSp>
      <p:cxnSp>
        <p:nvCxnSpPr>
          <p:cNvPr id="1364" name="Google Shape;1364;p60"/>
          <p:cNvCxnSpPr/>
          <p:nvPr/>
        </p:nvCxnSpPr>
        <p:spPr>
          <a:xfrm flipH="1">
            <a:off x="4184397" y="2560363"/>
            <a:ext cx="1006500" cy="513900"/>
          </a:xfrm>
          <a:prstGeom prst="curvedConnector3">
            <a:avLst>
              <a:gd fmla="val 50000" name="adj1"/>
            </a:avLst>
          </a:prstGeom>
          <a:noFill/>
          <a:ln cap="flat" cmpd="sng" w="28575">
            <a:solidFill>
              <a:schemeClr val="accent1"/>
            </a:solidFill>
            <a:prstDash val="solid"/>
            <a:round/>
            <a:headEnd len="med" w="med" type="none"/>
            <a:tailEnd len="med" w="med" type="none"/>
          </a:ln>
        </p:spPr>
      </p:cxnSp>
      <p:cxnSp>
        <p:nvCxnSpPr>
          <p:cNvPr id="1365" name="Google Shape;1365;p60"/>
          <p:cNvCxnSpPr/>
          <p:nvPr/>
        </p:nvCxnSpPr>
        <p:spPr>
          <a:xfrm rot="10800000">
            <a:off x="5512413" y="2606800"/>
            <a:ext cx="1031400" cy="513900"/>
          </a:xfrm>
          <a:prstGeom prst="curvedConnector3">
            <a:avLst>
              <a:gd fmla="val 50000" name="adj1"/>
            </a:avLst>
          </a:prstGeom>
          <a:noFill/>
          <a:ln cap="flat" cmpd="sng" w="28575">
            <a:solidFill>
              <a:schemeClr val="accent4"/>
            </a:solidFill>
            <a:prstDash val="solid"/>
            <a:round/>
            <a:headEnd len="med" w="med" type="none"/>
            <a:tailEnd len="med" w="med" type="none"/>
          </a:ln>
        </p:spPr>
      </p:cxnSp>
      <p:cxnSp>
        <p:nvCxnSpPr>
          <p:cNvPr id="1366" name="Google Shape;1366;p60"/>
          <p:cNvCxnSpPr/>
          <p:nvPr/>
        </p:nvCxnSpPr>
        <p:spPr>
          <a:xfrm flipH="1">
            <a:off x="6772267" y="2560371"/>
            <a:ext cx="1110000" cy="560400"/>
          </a:xfrm>
          <a:prstGeom prst="curvedConnector3">
            <a:avLst>
              <a:gd fmla="val 50000" name="adj1"/>
            </a:avLst>
          </a:prstGeom>
          <a:noFill/>
          <a:ln cap="flat" cmpd="sng" w="28575">
            <a:solidFill>
              <a:schemeClr val="accent2"/>
            </a:solidFill>
            <a:prstDash val="solid"/>
            <a:round/>
            <a:headEnd len="med" w="med" type="none"/>
            <a:tailEnd len="med" w="med" type="none"/>
          </a:ln>
        </p:spPr>
      </p:cxnSp>
      <p:sp>
        <p:nvSpPr>
          <p:cNvPr id="1367" name="Google Shape;1367;p60"/>
          <p:cNvSpPr txBox="1"/>
          <p:nvPr/>
        </p:nvSpPr>
        <p:spPr>
          <a:xfrm>
            <a:off x="4445004" y="3510700"/>
            <a:ext cx="1530600" cy="31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4"/>
                </a:solidFill>
                <a:latin typeface="Montserrat"/>
                <a:ea typeface="Montserrat"/>
                <a:cs typeface="Montserrat"/>
                <a:sym typeface="Montserrat"/>
              </a:rPr>
              <a:t>SATURN</a:t>
            </a:r>
            <a:endParaRPr b="1" sz="2000">
              <a:solidFill>
                <a:schemeClr val="accent4"/>
              </a:solidFill>
              <a:latin typeface="Montserrat"/>
              <a:ea typeface="Montserrat"/>
              <a:cs typeface="Montserrat"/>
              <a:sym typeface="Montserrat"/>
            </a:endParaRPr>
          </a:p>
        </p:txBody>
      </p:sp>
      <p:sp>
        <p:nvSpPr>
          <p:cNvPr id="1368" name="Google Shape;1368;p60"/>
          <p:cNvSpPr txBox="1"/>
          <p:nvPr/>
        </p:nvSpPr>
        <p:spPr>
          <a:xfrm>
            <a:off x="4444995" y="3833370"/>
            <a:ext cx="1530600" cy="513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It’</a:t>
            </a:r>
            <a:r>
              <a:rPr lang="en">
                <a:solidFill>
                  <a:schemeClr val="dk1"/>
                </a:solidFill>
                <a:latin typeface="Barlow"/>
                <a:ea typeface="Barlow"/>
                <a:cs typeface="Barlow"/>
                <a:sym typeface="Barlow"/>
              </a:rPr>
              <a:t>s a gas giant and has rings</a:t>
            </a:r>
            <a:endParaRPr>
              <a:solidFill>
                <a:schemeClr val="dk1"/>
              </a:solidFill>
              <a:latin typeface="Barlow"/>
              <a:ea typeface="Barlow"/>
              <a:cs typeface="Barlow"/>
              <a:sym typeface="Barlow"/>
            </a:endParaRPr>
          </a:p>
        </p:txBody>
      </p:sp>
      <p:cxnSp>
        <p:nvCxnSpPr>
          <p:cNvPr id="1369" name="Google Shape;1369;p60"/>
          <p:cNvCxnSpPr/>
          <p:nvPr/>
        </p:nvCxnSpPr>
        <p:spPr>
          <a:xfrm>
            <a:off x="5204388" y="2674525"/>
            <a:ext cx="0" cy="735900"/>
          </a:xfrm>
          <a:prstGeom prst="straightConnector1">
            <a:avLst/>
          </a:prstGeom>
          <a:noFill/>
          <a:ln cap="flat" cmpd="sng" w="28575">
            <a:solidFill>
              <a:schemeClr val="accent4"/>
            </a:solidFill>
            <a:prstDash val="solid"/>
            <a:round/>
            <a:headEnd len="med" w="med" type="none"/>
            <a:tailEnd len="med" w="med" type="none"/>
          </a:ln>
        </p:spPr>
      </p:cxnSp>
      <p:sp>
        <p:nvSpPr>
          <p:cNvPr id="1370" name="Google Shape;1370;p60"/>
          <p:cNvSpPr txBox="1"/>
          <p:nvPr/>
        </p:nvSpPr>
        <p:spPr>
          <a:xfrm>
            <a:off x="3212750" y="1397525"/>
            <a:ext cx="1530600" cy="31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1"/>
                </a:solidFill>
                <a:latin typeface="Montserrat"/>
                <a:ea typeface="Montserrat"/>
                <a:cs typeface="Montserrat"/>
                <a:sym typeface="Montserrat"/>
              </a:rPr>
              <a:t>MARS</a:t>
            </a:r>
            <a:endParaRPr b="1" sz="2000">
              <a:solidFill>
                <a:schemeClr val="accent1"/>
              </a:solidFill>
              <a:latin typeface="Montserrat"/>
              <a:ea typeface="Montserrat"/>
              <a:cs typeface="Montserrat"/>
              <a:sym typeface="Montserrat"/>
            </a:endParaRPr>
          </a:p>
        </p:txBody>
      </p:sp>
      <p:sp>
        <p:nvSpPr>
          <p:cNvPr id="1371" name="Google Shape;1371;p60"/>
          <p:cNvSpPr txBox="1"/>
          <p:nvPr/>
        </p:nvSpPr>
        <p:spPr>
          <a:xfrm>
            <a:off x="3212717" y="1724225"/>
            <a:ext cx="1530600" cy="513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It’</a:t>
            </a:r>
            <a:r>
              <a:rPr lang="en">
                <a:solidFill>
                  <a:schemeClr val="dk1"/>
                </a:solidFill>
                <a:latin typeface="Barlow"/>
                <a:ea typeface="Barlow"/>
                <a:cs typeface="Barlow"/>
                <a:sym typeface="Barlow"/>
              </a:rPr>
              <a:t>s actually</a:t>
            </a:r>
            <a:br>
              <a:rPr lang="en">
                <a:solidFill>
                  <a:schemeClr val="dk1"/>
                </a:solidFill>
                <a:latin typeface="Barlow"/>
                <a:ea typeface="Barlow"/>
                <a:cs typeface="Barlow"/>
                <a:sym typeface="Barlow"/>
              </a:rPr>
            </a:br>
            <a:r>
              <a:rPr lang="en">
                <a:solidFill>
                  <a:schemeClr val="dk1"/>
                </a:solidFill>
                <a:latin typeface="Barlow"/>
                <a:ea typeface="Barlow"/>
                <a:cs typeface="Barlow"/>
                <a:sym typeface="Barlow"/>
              </a:rPr>
              <a:t>a cold place</a:t>
            </a:r>
            <a:endParaRPr>
              <a:solidFill>
                <a:schemeClr val="dk1"/>
              </a:solidFill>
              <a:latin typeface="Barlow"/>
              <a:ea typeface="Barlow"/>
              <a:cs typeface="Barlow"/>
              <a:sym typeface="Barlow"/>
            </a:endParaRPr>
          </a:p>
        </p:txBody>
      </p:sp>
      <p:cxnSp>
        <p:nvCxnSpPr>
          <p:cNvPr id="1372" name="Google Shape;1372;p60"/>
          <p:cNvCxnSpPr/>
          <p:nvPr/>
        </p:nvCxnSpPr>
        <p:spPr>
          <a:xfrm>
            <a:off x="3979401" y="2320699"/>
            <a:ext cx="0" cy="684900"/>
          </a:xfrm>
          <a:prstGeom prst="straightConnector1">
            <a:avLst/>
          </a:prstGeom>
          <a:noFill/>
          <a:ln cap="flat" cmpd="sng" w="28575">
            <a:solidFill>
              <a:schemeClr val="accent1"/>
            </a:solidFill>
            <a:prstDash val="solid"/>
            <a:round/>
            <a:headEnd len="med" w="med" type="none"/>
            <a:tailEnd len="med" w="med" type="none"/>
          </a:ln>
        </p:spPr>
      </p:cxnSp>
      <p:sp>
        <p:nvSpPr>
          <p:cNvPr id="1373" name="Google Shape;1373;p60"/>
          <p:cNvSpPr txBox="1"/>
          <p:nvPr/>
        </p:nvSpPr>
        <p:spPr>
          <a:xfrm>
            <a:off x="5789713" y="1397525"/>
            <a:ext cx="1530600" cy="31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2"/>
                </a:solidFill>
                <a:latin typeface="Montserrat"/>
                <a:ea typeface="Montserrat"/>
                <a:cs typeface="Montserrat"/>
                <a:sym typeface="Montserrat"/>
              </a:rPr>
              <a:t>JUPITER</a:t>
            </a:r>
            <a:endParaRPr b="1" sz="2000">
              <a:solidFill>
                <a:schemeClr val="accent2"/>
              </a:solidFill>
              <a:latin typeface="Montserrat"/>
              <a:ea typeface="Montserrat"/>
              <a:cs typeface="Montserrat"/>
              <a:sym typeface="Montserrat"/>
            </a:endParaRPr>
          </a:p>
        </p:txBody>
      </p:sp>
      <p:sp>
        <p:nvSpPr>
          <p:cNvPr id="1374" name="Google Shape;1374;p60"/>
          <p:cNvSpPr txBox="1"/>
          <p:nvPr/>
        </p:nvSpPr>
        <p:spPr>
          <a:xfrm>
            <a:off x="5789588" y="1724225"/>
            <a:ext cx="1530600" cy="513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Jupiter is the biggest planet</a:t>
            </a:r>
            <a:endParaRPr>
              <a:solidFill>
                <a:schemeClr val="dk1"/>
              </a:solidFill>
              <a:latin typeface="Barlow"/>
              <a:ea typeface="Barlow"/>
              <a:cs typeface="Barlow"/>
              <a:sym typeface="Barlow"/>
            </a:endParaRPr>
          </a:p>
        </p:txBody>
      </p:sp>
      <p:cxnSp>
        <p:nvCxnSpPr>
          <p:cNvPr id="1375" name="Google Shape;1375;p60"/>
          <p:cNvCxnSpPr/>
          <p:nvPr/>
        </p:nvCxnSpPr>
        <p:spPr>
          <a:xfrm>
            <a:off x="6555038" y="2320699"/>
            <a:ext cx="0" cy="684900"/>
          </a:xfrm>
          <a:prstGeom prst="straightConnector1">
            <a:avLst/>
          </a:prstGeom>
          <a:noFill/>
          <a:ln cap="flat" cmpd="sng" w="28575">
            <a:solidFill>
              <a:schemeClr val="accent2"/>
            </a:solidFill>
            <a:prstDash val="solid"/>
            <a:round/>
            <a:headEnd len="med" w="med" type="none"/>
            <a:tailEnd len="med" w="med" type="none"/>
          </a:ln>
        </p:spPr>
      </p:cxnSp>
      <p:sp>
        <p:nvSpPr>
          <p:cNvPr id="1376" name="Google Shape;1376;p60"/>
          <p:cNvSpPr/>
          <p:nvPr/>
        </p:nvSpPr>
        <p:spPr>
          <a:xfrm>
            <a:off x="1240556" y="2278588"/>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60"/>
          <p:cNvSpPr/>
          <p:nvPr/>
        </p:nvSpPr>
        <p:spPr>
          <a:xfrm>
            <a:off x="3892269" y="2278588"/>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60"/>
          <p:cNvSpPr/>
          <p:nvPr/>
        </p:nvSpPr>
        <p:spPr>
          <a:xfrm>
            <a:off x="6467894" y="2278588"/>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60"/>
          <p:cNvSpPr/>
          <p:nvPr/>
        </p:nvSpPr>
        <p:spPr>
          <a:xfrm>
            <a:off x="5117269" y="3318913"/>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60"/>
          <p:cNvSpPr/>
          <p:nvPr/>
        </p:nvSpPr>
        <p:spPr>
          <a:xfrm>
            <a:off x="2550719" y="331890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81" name="Google Shape;1381;p60"/>
          <p:cNvPicPr preferRelativeResize="0"/>
          <p:nvPr/>
        </p:nvPicPr>
        <p:blipFill>
          <a:blip r:embed="rId3">
            <a:alphaModFix/>
          </a:blip>
          <a:stretch>
            <a:fillRect/>
          </a:stretch>
        </p:blipFill>
        <p:spPr>
          <a:xfrm flipH="1">
            <a:off x="2355442" y="2279140"/>
            <a:ext cx="596200" cy="642060"/>
          </a:xfrm>
          <a:prstGeom prst="rect">
            <a:avLst/>
          </a:prstGeom>
          <a:noFill/>
          <a:ln>
            <a:noFill/>
          </a:ln>
        </p:spPr>
      </p:pic>
      <p:pic>
        <p:nvPicPr>
          <p:cNvPr id="1382" name="Google Shape;1382;p60"/>
          <p:cNvPicPr preferRelativeResize="0"/>
          <p:nvPr/>
        </p:nvPicPr>
        <p:blipFill>
          <a:blip r:embed="rId4">
            <a:alphaModFix/>
          </a:blip>
          <a:stretch>
            <a:fillRect/>
          </a:stretch>
        </p:blipFill>
        <p:spPr>
          <a:xfrm>
            <a:off x="1057327" y="2768290"/>
            <a:ext cx="596200" cy="642060"/>
          </a:xfrm>
          <a:prstGeom prst="rect">
            <a:avLst/>
          </a:prstGeom>
          <a:noFill/>
          <a:ln>
            <a:noFill/>
          </a:ln>
        </p:spPr>
      </p:pic>
      <p:pic>
        <p:nvPicPr>
          <p:cNvPr id="1383" name="Google Shape;1383;p60"/>
          <p:cNvPicPr preferRelativeResize="0"/>
          <p:nvPr/>
        </p:nvPicPr>
        <p:blipFill>
          <a:blip r:embed="rId5">
            <a:alphaModFix/>
          </a:blip>
          <a:stretch>
            <a:fillRect/>
          </a:stretch>
        </p:blipFill>
        <p:spPr>
          <a:xfrm>
            <a:off x="3653557" y="2768290"/>
            <a:ext cx="596200" cy="642060"/>
          </a:xfrm>
          <a:prstGeom prst="rect">
            <a:avLst/>
          </a:prstGeom>
          <a:noFill/>
          <a:ln>
            <a:noFill/>
          </a:ln>
        </p:spPr>
      </p:pic>
      <p:pic>
        <p:nvPicPr>
          <p:cNvPr id="1384" name="Google Shape;1384;p60"/>
          <p:cNvPicPr preferRelativeResize="0"/>
          <p:nvPr/>
        </p:nvPicPr>
        <p:blipFill>
          <a:blip r:embed="rId6">
            <a:alphaModFix/>
          </a:blip>
          <a:stretch>
            <a:fillRect/>
          </a:stretch>
        </p:blipFill>
        <p:spPr>
          <a:xfrm flipH="1">
            <a:off x="6249787" y="2727550"/>
            <a:ext cx="596200" cy="642060"/>
          </a:xfrm>
          <a:prstGeom prst="rect">
            <a:avLst/>
          </a:prstGeom>
          <a:noFill/>
          <a:ln>
            <a:noFill/>
          </a:ln>
        </p:spPr>
      </p:pic>
      <p:pic>
        <p:nvPicPr>
          <p:cNvPr id="1385" name="Google Shape;1385;p60"/>
          <p:cNvPicPr preferRelativeResize="0"/>
          <p:nvPr/>
        </p:nvPicPr>
        <p:blipFill>
          <a:blip r:embed="rId7">
            <a:alphaModFix/>
          </a:blip>
          <a:stretch>
            <a:fillRect/>
          </a:stretch>
        </p:blipFill>
        <p:spPr>
          <a:xfrm>
            <a:off x="7547902" y="2279140"/>
            <a:ext cx="596200" cy="642060"/>
          </a:xfrm>
          <a:prstGeom prst="rect">
            <a:avLst/>
          </a:prstGeom>
          <a:noFill/>
          <a:ln>
            <a:noFill/>
          </a:ln>
        </p:spPr>
      </p:pic>
      <p:grpSp>
        <p:nvGrpSpPr>
          <p:cNvPr id="1386" name="Google Shape;1386;p60"/>
          <p:cNvGrpSpPr/>
          <p:nvPr/>
        </p:nvGrpSpPr>
        <p:grpSpPr>
          <a:xfrm>
            <a:off x="1233313" y="4057375"/>
            <a:ext cx="201025" cy="253550"/>
            <a:chOff x="-1548775" y="1432000"/>
            <a:chExt cx="201025" cy="253550"/>
          </a:xfrm>
        </p:grpSpPr>
        <p:sp>
          <p:nvSpPr>
            <p:cNvPr id="1387" name="Google Shape;1387;p60"/>
            <p:cNvSpPr/>
            <p:nvPr/>
          </p:nvSpPr>
          <p:spPr>
            <a:xfrm>
              <a:off x="-1548775" y="1432000"/>
              <a:ext cx="201025" cy="253550"/>
            </a:xfrm>
            <a:custGeom>
              <a:rect b="b" l="l" r="r" t="t"/>
              <a:pathLst>
                <a:path extrusionOk="0" h="10142" w="8041">
                  <a:moveTo>
                    <a:pt x="5371" y="4237"/>
                  </a:moveTo>
                  <a:cubicBezTo>
                    <a:pt x="5472" y="4304"/>
                    <a:pt x="5538" y="4371"/>
                    <a:pt x="5672" y="4471"/>
                  </a:cubicBezTo>
                  <a:cubicBezTo>
                    <a:pt x="5572" y="4504"/>
                    <a:pt x="5538" y="4504"/>
                    <a:pt x="5538" y="4504"/>
                  </a:cubicBezTo>
                  <a:cubicBezTo>
                    <a:pt x="5472" y="4437"/>
                    <a:pt x="5371" y="4371"/>
                    <a:pt x="5305" y="4304"/>
                  </a:cubicBezTo>
                  <a:cubicBezTo>
                    <a:pt x="5338" y="4270"/>
                    <a:pt x="5371" y="4270"/>
                    <a:pt x="5371" y="4237"/>
                  </a:cubicBezTo>
                  <a:close/>
                  <a:moveTo>
                    <a:pt x="2403" y="5171"/>
                  </a:moveTo>
                  <a:cubicBezTo>
                    <a:pt x="2436" y="5271"/>
                    <a:pt x="2436" y="5371"/>
                    <a:pt x="2436" y="5471"/>
                  </a:cubicBezTo>
                  <a:lnTo>
                    <a:pt x="2303" y="5471"/>
                  </a:lnTo>
                  <a:cubicBezTo>
                    <a:pt x="2303" y="5371"/>
                    <a:pt x="2303" y="5271"/>
                    <a:pt x="2303" y="5171"/>
                  </a:cubicBezTo>
                  <a:close/>
                  <a:moveTo>
                    <a:pt x="3637" y="7206"/>
                  </a:moveTo>
                  <a:cubicBezTo>
                    <a:pt x="3670" y="7206"/>
                    <a:pt x="3670" y="7206"/>
                    <a:pt x="3704" y="7239"/>
                  </a:cubicBezTo>
                  <a:cubicBezTo>
                    <a:pt x="3670" y="7306"/>
                    <a:pt x="3670" y="7406"/>
                    <a:pt x="3670" y="7506"/>
                  </a:cubicBezTo>
                  <a:cubicBezTo>
                    <a:pt x="3637" y="7506"/>
                    <a:pt x="3604" y="7473"/>
                    <a:pt x="3570" y="7473"/>
                  </a:cubicBezTo>
                  <a:cubicBezTo>
                    <a:pt x="3604" y="7373"/>
                    <a:pt x="3604" y="7306"/>
                    <a:pt x="3637" y="7206"/>
                  </a:cubicBezTo>
                  <a:close/>
                  <a:moveTo>
                    <a:pt x="4104" y="1"/>
                  </a:moveTo>
                  <a:cubicBezTo>
                    <a:pt x="4004" y="201"/>
                    <a:pt x="3870" y="401"/>
                    <a:pt x="3837" y="635"/>
                  </a:cubicBezTo>
                  <a:cubicBezTo>
                    <a:pt x="3737" y="1402"/>
                    <a:pt x="3570" y="2136"/>
                    <a:pt x="3203" y="2836"/>
                  </a:cubicBezTo>
                  <a:cubicBezTo>
                    <a:pt x="2803" y="3670"/>
                    <a:pt x="2169" y="4237"/>
                    <a:pt x="1202" y="4337"/>
                  </a:cubicBezTo>
                  <a:cubicBezTo>
                    <a:pt x="835" y="4404"/>
                    <a:pt x="468" y="4537"/>
                    <a:pt x="134" y="4604"/>
                  </a:cubicBezTo>
                  <a:cubicBezTo>
                    <a:pt x="1" y="4938"/>
                    <a:pt x="68" y="5138"/>
                    <a:pt x="268" y="5271"/>
                  </a:cubicBezTo>
                  <a:cubicBezTo>
                    <a:pt x="501" y="5405"/>
                    <a:pt x="735" y="5538"/>
                    <a:pt x="1002" y="5638"/>
                  </a:cubicBezTo>
                  <a:cubicBezTo>
                    <a:pt x="1435" y="5772"/>
                    <a:pt x="1869" y="5938"/>
                    <a:pt x="2236" y="6305"/>
                  </a:cubicBezTo>
                  <a:cubicBezTo>
                    <a:pt x="2903" y="6906"/>
                    <a:pt x="3270" y="7673"/>
                    <a:pt x="3370" y="8607"/>
                  </a:cubicBezTo>
                  <a:cubicBezTo>
                    <a:pt x="3403" y="9107"/>
                    <a:pt x="3403" y="9641"/>
                    <a:pt x="3670" y="10141"/>
                  </a:cubicBezTo>
                  <a:cubicBezTo>
                    <a:pt x="3770" y="10141"/>
                    <a:pt x="3837" y="10108"/>
                    <a:pt x="3904" y="10108"/>
                  </a:cubicBezTo>
                  <a:cubicBezTo>
                    <a:pt x="4404" y="10075"/>
                    <a:pt x="4404" y="10075"/>
                    <a:pt x="4504" y="9608"/>
                  </a:cubicBezTo>
                  <a:cubicBezTo>
                    <a:pt x="4571" y="9274"/>
                    <a:pt x="4638" y="8907"/>
                    <a:pt x="4671" y="8574"/>
                  </a:cubicBezTo>
                  <a:cubicBezTo>
                    <a:pt x="4704" y="8240"/>
                    <a:pt x="4771" y="7940"/>
                    <a:pt x="4971" y="7706"/>
                  </a:cubicBezTo>
                  <a:cubicBezTo>
                    <a:pt x="5138" y="7506"/>
                    <a:pt x="5271" y="7273"/>
                    <a:pt x="5405" y="7039"/>
                  </a:cubicBezTo>
                  <a:cubicBezTo>
                    <a:pt x="5705" y="6439"/>
                    <a:pt x="6172" y="6105"/>
                    <a:pt x="6772" y="5872"/>
                  </a:cubicBezTo>
                  <a:cubicBezTo>
                    <a:pt x="7006" y="5772"/>
                    <a:pt x="7273" y="5671"/>
                    <a:pt x="7473" y="5538"/>
                  </a:cubicBezTo>
                  <a:cubicBezTo>
                    <a:pt x="7673" y="5338"/>
                    <a:pt x="8040" y="5171"/>
                    <a:pt x="7873" y="4771"/>
                  </a:cubicBezTo>
                  <a:lnTo>
                    <a:pt x="7873" y="4771"/>
                  </a:lnTo>
                  <a:cubicBezTo>
                    <a:pt x="7807" y="4804"/>
                    <a:pt x="7773" y="4871"/>
                    <a:pt x="7706" y="4904"/>
                  </a:cubicBezTo>
                  <a:cubicBezTo>
                    <a:pt x="7706" y="4871"/>
                    <a:pt x="7673" y="4871"/>
                    <a:pt x="7673" y="4838"/>
                  </a:cubicBezTo>
                  <a:cubicBezTo>
                    <a:pt x="7740" y="4804"/>
                    <a:pt x="7807" y="4771"/>
                    <a:pt x="7873" y="4771"/>
                  </a:cubicBezTo>
                  <a:cubicBezTo>
                    <a:pt x="7740" y="4637"/>
                    <a:pt x="7606" y="4504"/>
                    <a:pt x="7473" y="4471"/>
                  </a:cubicBezTo>
                  <a:cubicBezTo>
                    <a:pt x="7273" y="4371"/>
                    <a:pt x="7039" y="4304"/>
                    <a:pt x="6806" y="4304"/>
                  </a:cubicBezTo>
                  <a:cubicBezTo>
                    <a:pt x="6472" y="4270"/>
                    <a:pt x="6172" y="4104"/>
                    <a:pt x="5972" y="3837"/>
                  </a:cubicBezTo>
                  <a:cubicBezTo>
                    <a:pt x="5738" y="3570"/>
                    <a:pt x="5505" y="3303"/>
                    <a:pt x="5338" y="2970"/>
                  </a:cubicBezTo>
                  <a:cubicBezTo>
                    <a:pt x="5138" y="2536"/>
                    <a:pt x="5038" y="2069"/>
                    <a:pt x="4871" y="1635"/>
                  </a:cubicBezTo>
                  <a:cubicBezTo>
                    <a:pt x="4804" y="1502"/>
                    <a:pt x="4738" y="1402"/>
                    <a:pt x="4671" y="1335"/>
                  </a:cubicBezTo>
                  <a:lnTo>
                    <a:pt x="4671" y="234"/>
                  </a:lnTo>
                  <a:cubicBezTo>
                    <a:pt x="4471" y="134"/>
                    <a:pt x="4337" y="67"/>
                    <a:pt x="41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60"/>
            <p:cNvSpPr/>
            <p:nvPr/>
          </p:nvSpPr>
          <p:spPr>
            <a:xfrm>
              <a:off x="-1356950" y="1551250"/>
              <a:ext cx="5025" cy="3375"/>
            </a:xfrm>
            <a:custGeom>
              <a:rect b="b" l="l" r="r" t="t"/>
              <a:pathLst>
                <a:path extrusionOk="0" h="135" w="201">
                  <a:moveTo>
                    <a:pt x="200" y="1"/>
                  </a:moveTo>
                  <a:cubicBezTo>
                    <a:pt x="134" y="1"/>
                    <a:pt x="67" y="34"/>
                    <a:pt x="0" y="68"/>
                  </a:cubicBezTo>
                  <a:cubicBezTo>
                    <a:pt x="0" y="68"/>
                    <a:pt x="33" y="101"/>
                    <a:pt x="33" y="134"/>
                  </a:cubicBezTo>
                  <a:lnTo>
                    <a:pt x="200" y="1"/>
                  </a:lnTo>
                  <a:close/>
                </a:path>
              </a:pathLst>
            </a:custGeom>
            <a:solidFill>
              <a:srgbClr val="CAA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60"/>
            <p:cNvSpPr/>
            <p:nvPr/>
          </p:nvSpPr>
          <p:spPr>
            <a:xfrm>
              <a:off x="-1491225" y="1561275"/>
              <a:ext cx="3375" cy="7525"/>
            </a:xfrm>
            <a:custGeom>
              <a:rect b="b" l="l" r="r" t="t"/>
              <a:pathLst>
                <a:path extrusionOk="0" h="301" w="135">
                  <a:moveTo>
                    <a:pt x="1" y="0"/>
                  </a:moveTo>
                  <a:lnTo>
                    <a:pt x="1" y="300"/>
                  </a:lnTo>
                  <a:lnTo>
                    <a:pt x="134" y="300"/>
                  </a:lnTo>
                  <a:cubicBezTo>
                    <a:pt x="134" y="200"/>
                    <a:pt x="134" y="100"/>
                    <a:pt x="101" y="0"/>
                  </a:cubicBezTo>
                  <a:close/>
                </a:path>
              </a:pathLst>
            </a:custGeom>
            <a:solidFill>
              <a:srgbClr val="7C14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60"/>
            <p:cNvSpPr/>
            <p:nvPr/>
          </p:nvSpPr>
          <p:spPr>
            <a:xfrm>
              <a:off x="-1416175" y="1537925"/>
              <a:ext cx="9200" cy="6675"/>
            </a:xfrm>
            <a:custGeom>
              <a:rect b="b" l="l" r="r" t="t"/>
              <a:pathLst>
                <a:path extrusionOk="0" h="267" w="368">
                  <a:moveTo>
                    <a:pt x="67" y="0"/>
                  </a:moveTo>
                  <a:cubicBezTo>
                    <a:pt x="67" y="33"/>
                    <a:pt x="34" y="33"/>
                    <a:pt x="1" y="67"/>
                  </a:cubicBezTo>
                  <a:cubicBezTo>
                    <a:pt x="67" y="134"/>
                    <a:pt x="168" y="200"/>
                    <a:pt x="234" y="267"/>
                  </a:cubicBezTo>
                  <a:cubicBezTo>
                    <a:pt x="234" y="267"/>
                    <a:pt x="268" y="267"/>
                    <a:pt x="368" y="234"/>
                  </a:cubicBezTo>
                  <a:cubicBezTo>
                    <a:pt x="234" y="134"/>
                    <a:pt x="168" y="67"/>
                    <a:pt x="67" y="0"/>
                  </a:cubicBezTo>
                  <a:close/>
                </a:path>
              </a:pathLst>
            </a:custGeom>
            <a:solidFill>
              <a:srgbClr val="7C1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60"/>
            <p:cNvSpPr/>
            <p:nvPr/>
          </p:nvSpPr>
          <p:spPr>
            <a:xfrm>
              <a:off x="-1459525" y="1612125"/>
              <a:ext cx="3350" cy="7550"/>
            </a:xfrm>
            <a:custGeom>
              <a:rect b="b" l="l" r="r" t="t"/>
              <a:pathLst>
                <a:path extrusionOk="0" h="302" w="134">
                  <a:moveTo>
                    <a:pt x="67" y="1"/>
                  </a:moveTo>
                  <a:cubicBezTo>
                    <a:pt x="34" y="101"/>
                    <a:pt x="34" y="168"/>
                    <a:pt x="0" y="268"/>
                  </a:cubicBezTo>
                  <a:cubicBezTo>
                    <a:pt x="34" y="268"/>
                    <a:pt x="67" y="301"/>
                    <a:pt x="100" y="301"/>
                  </a:cubicBezTo>
                  <a:cubicBezTo>
                    <a:pt x="100" y="201"/>
                    <a:pt x="100" y="101"/>
                    <a:pt x="134" y="34"/>
                  </a:cubicBezTo>
                  <a:cubicBezTo>
                    <a:pt x="100" y="1"/>
                    <a:pt x="100" y="1"/>
                    <a:pt x="67" y="1"/>
                  </a:cubicBezTo>
                  <a:close/>
                </a:path>
              </a:pathLst>
            </a:custGeom>
            <a:solidFill>
              <a:srgbClr val="7A0F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2" name="Google Shape;1392;p60"/>
          <p:cNvSpPr/>
          <p:nvPr/>
        </p:nvSpPr>
        <p:spPr>
          <a:xfrm>
            <a:off x="8305781" y="1704975"/>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60"/>
          <p:cNvSpPr/>
          <p:nvPr/>
        </p:nvSpPr>
        <p:spPr>
          <a:xfrm>
            <a:off x="7948850" y="1397938"/>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94" name="Google Shape;1394;p60"/>
          <p:cNvPicPr preferRelativeResize="0"/>
          <p:nvPr/>
        </p:nvPicPr>
        <p:blipFill>
          <a:blip r:embed="rId8">
            <a:alphaModFix/>
          </a:blip>
          <a:stretch>
            <a:fillRect/>
          </a:stretch>
        </p:blipFill>
        <p:spPr>
          <a:xfrm>
            <a:off x="4951672" y="2247115"/>
            <a:ext cx="596200" cy="642060"/>
          </a:xfrm>
          <a:prstGeom prst="rect">
            <a:avLst/>
          </a:prstGeom>
          <a:noFill/>
          <a:ln>
            <a:noFill/>
          </a:ln>
        </p:spPr>
      </p:pic>
      <p:sp>
        <p:nvSpPr>
          <p:cNvPr id="1395" name="Google Shape;1395;p60"/>
          <p:cNvSpPr txBox="1"/>
          <p:nvPr/>
        </p:nvSpPr>
        <p:spPr>
          <a:xfrm>
            <a:off x="7045009" y="3510700"/>
            <a:ext cx="1530600" cy="31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3"/>
                </a:solidFill>
                <a:latin typeface="Montserrat"/>
                <a:ea typeface="Montserrat"/>
                <a:cs typeface="Montserrat"/>
                <a:sym typeface="Montserrat"/>
              </a:rPr>
              <a:t>VENUS</a:t>
            </a:r>
            <a:endParaRPr b="1" sz="2000">
              <a:solidFill>
                <a:schemeClr val="accent3"/>
              </a:solidFill>
              <a:latin typeface="Montserrat"/>
              <a:ea typeface="Montserrat"/>
              <a:cs typeface="Montserrat"/>
              <a:sym typeface="Montserrat"/>
            </a:endParaRPr>
          </a:p>
        </p:txBody>
      </p:sp>
      <p:sp>
        <p:nvSpPr>
          <p:cNvPr id="1396" name="Google Shape;1396;p60"/>
          <p:cNvSpPr txBox="1"/>
          <p:nvPr/>
        </p:nvSpPr>
        <p:spPr>
          <a:xfrm>
            <a:off x="7045015" y="3833370"/>
            <a:ext cx="1530600" cy="513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Venus has a beautiful name</a:t>
            </a:r>
            <a:endParaRPr>
              <a:solidFill>
                <a:schemeClr val="dk1"/>
              </a:solidFill>
              <a:latin typeface="Barlow"/>
              <a:ea typeface="Barlow"/>
              <a:cs typeface="Barlow"/>
              <a:sym typeface="Barlow"/>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0" name="Shape 1400"/>
        <p:cNvGrpSpPr/>
        <p:nvPr/>
      </p:nvGrpSpPr>
      <p:grpSpPr>
        <a:xfrm>
          <a:off x="0" y="0"/>
          <a:ext cx="0" cy="0"/>
          <a:chOff x="0" y="0"/>
          <a:chExt cx="0" cy="0"/>
        </a:xfrm>
      </p:grpSpPr>
      <p:sp>
        <p:nvSpPr>
          <p:cNvPr id="1401" name="Google Shape;1401;p61"/>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t>VISIBLE </a:t>
            </a:r>
            <a:r>
              <a:rPr lang="en">
                <a:solidFill>
                  <a:schemeClr val="dk2"/>
                </a:solidFill>
              </a:rPr>
              <a:t>S</a:t>
            </a:r>
            <a:r>
              <a:rPr lang="en">
                <a:solidFill>
                  <a:schemeClr val="lt2"/>
                </a:solidFill>
              </a:rPr>
              <a:t>P</a:t>
            </a:r>
            <a:r>
              <a:rPr lang="en">
                <a:solidFill>
                  <a:schemeClr val="accent1"/>
                </a:solidFill>
              </a:rPr>
              <a:t>E</a:t>
            </a:r>
            <a:r>
              <a:rPr lang="en">
                <a:solidFill>
                  <a:schemeClr val="accent4"/>
                </a:solidFill>
              </a:rPr>
              <a:t>C</a:t>
            </a:r>
            <a:r>
              <a:rPr lang="en">
                <a:solidFill>
                  <a:schemeClr val="accent2"/>
                </a:solidFill>
              </a:rPr>
              <a:t>T</a:t>
            </a:r>
            <a:r>
              <a:rPr lang="en">
                <a:solidFill>
                  <a:schemeClr val="accent3"/>
                </a:solidFill>
              </a:rPr>
              <a:t>R</a:t>
            </a:r>
            <a:r>
              <a:rPr lang="en"/>
              <a:t>U</a:t>
            </a:r>
            <a:r>
              <a:rPr lang="en">
                <a:solidFill>
                  <a:schemeClr val="dk2"/>
                </a:solidFill>
              </a:rPr>
              <a:t>M</a:t>
            </a:r>
            <a:endParaRPr>
              <a:solidFill>
                <a:schemeClr val="lt2"/>
              </a:solidFill>
            </a:endParaRPr>
          </a:p>
        </p:txBody>
      </p:sp>
      <p:sp>
        <p:nvSpPr>
          <p:cNvPr id="1402" name="Google Shape;1402;p61"/>
          <p:cNvSpPr/>
          <p:nvPr/>
        </p:nvSpPr>
        <p:spPr>
          <a:xfrm>
            <a:off x="3142900" y="1729750"/>
            <a:ext cx="2865600" cy="442500"/>
          </a:xfrm>
          <a:prstGeom prst="roundRect">
            <a:avLst>
              <a:gd fmla="val 17497" name="adj"/>
            </a:avLst>
          </a:prstGeom>
          <a:solidFill>
            <a:schemeClr val="dk1"/>
          </a:solidFill>
          <a:ln>
            <a:noFill/>
          </a:ln>
        </p:spPr>
        <p:txBody>
          <a:bodyPr anchorCtr="0" anchor="ctr" bIns="100575" lIns="91425" spcFirstLastPara="1" rIns="91425" wrap="square" tIns="91425">
            <a:noAutofit/>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VISIBLE SPECTRUM</a:t>
            </a:r>
            <a:endParaRPr b="1" sz="2000">
              <a:solidFill>
                <a:schemeClr val="accent5"/>
              </a:solidFill>
              <a:latin typeface="Montserrat"/>
              <a:ea typeface="Montserrat"/>
              <a:cs typeface="Montserrat"/>
              <a:sym typeface="Montserrat"/>
            </a:endParaRPr>
          </a:p>
        </p:txBody>
      </p:sp>
      <p:sp>
        <p:nvSpPr>
          <p:cNvPr id="1403" name="Google Shape;1403;p61"/>
          <p:cNvSpPr/>
          <p:nvPr/>
        </p:nvSpPr>
        <p:spPr>
          <a:xfrm>
            <a:off x="5412075" y="2629450"/>
            <a:ext cx="2207100" cy="442500"/>
          </a:xfrm>
          <a:prstGeom prst="roundRect">
            <a:avLst>
              <a:gd fmla="val 19121" name="adj"/>
            </a:avLst>
          </a:prstGeom>
          <a:solidFill>
            <a:schemeClr val="accent3"/>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COLD COLORS</a:t>
            </a:r>
            <a:endParaRPr b="1" sz="2000">
              <a:solidFill>
                <a:schemeClr val="accent5"/>
              </a:solidFill>
              <a:latin typeface="Montserrat"/>
              <a:ea typeface="Montserrat"/>
              <a:cs typeface="Montserrat"/>
              <a:sym typeface="Montserrat"/>
            </a:endParaRPr>
          </a:p>
        </p:txBody>
      </p:sp>
      <p:sp>
        <p:nvSpPr>
          <p:cNvPr id="1404" name="Google Shape;1404;p61"/>
          <p:cNvSpPr/>
          <p:nvPr/>
        </p:nvSpPr>
        <p:spPr>
          <a:xfrm>
            <a:off x="1503675" y="2629450"/>
            <a:ext cx="2245800" cy="442500"/>
          </a:xfrm>
          <a:prstGeom prst="roundRect">
            <a:avLst>
              <a:gd fmla="val 24967" name="adj"/>
            </a:avLst>
          </a:prstGeom>
          <a:solidFill>
            <a:schemeClr val="dk2"/>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WARM COLORS</a:t>
            </a:r>
            <a:endParaRPr b="1" sz="2000">
              <a:solidFill>
                <a:schemeClr val="accent5"/>
              </a:solidFill>
              <a:latin typeface="Montserrat"/>
              <a:ea typeface="Montserrat"/>
              <a:cs typeface="Montserrat"/>
              <a:sym typeface="Montserrat"/>
            </a:endParaRPr>
          </a:p>
        </p:txBody>
      </p:sp>
      <p:sp>
        <p:nvSpPr>
          <p:cNvPr id="1405" name="Google Shape;1405;p61"/>
          <p:cNvSpPr/>
          <p:nvPr/>
        </p:nvSpPr>
        <p:spPr>
          <a:xfrm>
            <a:off x="1142289" y="3529150"/>
            <a:ext cx="768000" cy="572700"/>
          </a:xfrm>
          <a:prstGeom prst="roundRect">
            <a:avLst>
              <a:gd fmla="val 22405" name="adj"/>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a:solidFill>
                  <a:schemeClr val="dk2"/>
                </a:solidFill>
                <a:latin typeface="Montserrat"/>
                <a:ea typeface="Montserrat"/>
                <a:cs typeface="Montserrat"/>
                <a:sym typeface="Montserrat"/>
              </a:rPr>
              <a:t>RED</a:t>
            </a:r>
            <a:endParaRPr b="1">
              <a:solidFill>
                <a:schemeClr val="dk2"/>
              </a:solidFill>
              <a:latin typeface="Montserrat"/>
              <a:ea typeface="Montserrat"/>
              <a:cs typeface="Montserrat"/>
              <a:sym typeface="Montserrat"/>
            </a:endParaRPr>
          </a:p>
        </p:txBody>
      </p:sp>
      <p:sp>
        <p:nvSpPr>
          <p:cNvPr id="1406" name="Google Shape;1406;p61"/>
          <p:cNvSpPr/>
          <p:nvPr/>
        </p:nvSpPr>
        <p:spPr>
          <a:xfrm>
            <a:off x="3330050" y="3529150"/>
            <a:ext cx="893700" cy="572700"/>
          </a:xfrm>
          <a:prstGeom prst="roundRect">
            <a:avLst>
              <a:gd fmla="val 18423" name="adj"/>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a:solidFill>
                  <a:schemeClr val="accent1"/>
                </a:solidFill>
                <a:latin typeface="Montserrat"/>
                <a:ea typeface="Montserrat"/>
                <a:cs typeface="Montserrat"/>
                <a:sym typeface="Montserrat"/>
              </a:rPr>
              <a:t>YELLOW</a:t>
            </a:r>
            <a:endParaRPr b="1">
              <a:solidFill>
                <a:schemeClr val="accent1"/>
              </a:solidFill>
              <a:latin typeface="Montserrat"/>
              <a:ea typeface="Montserrat"/>
              <a:cs typeface="Montserrat"/>
              <a:sym typeface="Montserrat"/>
            </a:endParaRPr>
          </a:p>
        </p:txBody>
      </p:sp>
      <p:sp>
        <p:nvSpPr>
          <p:cNvPr id="1407" name="Google Shape;1407;p61"/>
          <p:cNvSpPr/>
          <p:nvPr/>
        </p:nvSpPr>
        <p:spPr>
          <a:xfrm>
            <a:off x="4924121" y="3529150"/>
            <a:ext cx="1015800" cy="572700"/>
          </a:xfrm>
          <a:prstGeom prst="roundRect">
            <a:avLst>
              <a:gd fmla="val 20472" name="adj"/>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a:solidFill>
                  <a:schemeClr val="accent4"/>
                </a:solidFill>
                <a:latin typeface="Montserrat"/>
                <a:ea typeface="Montserrat"/>
                <a:cs typeface="Montserrat"/>
                <a:sym typeface="Montserrat"/>
              </a:rPr>
              <a:t>GREEN</a:t>
            </a:r>
            <a:endParaRPr b="1">
              <a:solidFill>
                <a:schemeClr val="accent4"/>
              </a:solidFill>
              <a:latin typeface="Montserrat"/>
              <a:ea typeface="Montserrat"/>
              <a:cs typeface="Montserrat"/>
              <a:sym typeface="Montserrat"/>
            </a:endParaRPr>
          </a:p>
        </p:txBody>
      </p:sp>
      <p:sp>
        <p:nvSpPr>
          <p:cNvPr id="1408" name="Google Shape;1408;p61"/>
          <p:cNvSpPr/>
          <p:nvPr/>
        </p:nvSpPr>
        <p:spPr>
          <a:xfrm>
            <a:off x="7154525" y="3529150"/>
            <a:ext cx="938400" cy="572700"/>
          </a:xfrm>
          <a:prstGeom prst="roundRect">
            <a:avLst>
              <a:gd fmla="val 15963" name="adj"/>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a:solidFill>
                  <a:schemeClr val="dk1"/>
                </a:solidFill>
                <a:latin typeface="Montserrat"/>
                <a:ea typeface="Montserrat"/>
                <a:cs typeface="Montserrat"/>
                <a:sym typeface="Montserrat"/>
              </a:rPr>
              <a:t>VIOLET</a:t>
            </a:r>
            <a:endParaRPr b="1">
              <a:solidFill>
                <a:schemeClr val="dk1"/>
              </a:solidFill>
              <a:latin typeface="Montserrat"/>
              <a:ea typeface="Montserrat"/>
              <a:cs typeface="Montserrat"/>
              <a:sym typeface="Montserrat"/>
            </a:endParaRPr>
          </a:p>
        </p:txBody>
      </p:sp>
      <p:sp>
        <p:nvSpPr>
          <p:cNvPr id="1409" name="Google Shape;1409;p61"/>
          <p:cNvSpPr/>
          <p:nvPr/>
        </p:nvSpPr>
        <p:spPr>
          <a:xfrm>
            <a:off x="2114118" y="3529150"/>
            <a:ext cx="1015800" cy="572700"/>
          </a:xfrm>
          <a:prstGeom prst="roundRect">
            <a:avLst>
              <a:gd fmla="val 18423" name="adj"/>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a:solidFill>
                  <a:schemeClr val="lt2"/>
                </a:solidFill>
                <a:latin typeface="Montserrat"/>
                <a:ea typeface="Montserrat"/>
                <a:cs typeface="Montserrat"/>
                <a:sym typeface="Montserrat"/>
              </a:rPr>
              <a:t>ORANGE</a:t>
            </a:r>
            <a:endParaRPr b="1">
              <a:solidFill>
                <a:schemeClr val="lt2"/>
              </a:solidFill>
              <a:latin typeface="Montserrat"/>
              <a:ea typeface="Montserrat"/>
              <a:cs typeface="Montserrat"/>
              <a:sym typeface="Montserrat"/>
            </a:endParaRPr>
          </a:p>
        </p:txBody>
      </p:sp>
      <p:cxnSp>
        <p:nvCxnSpPr>
          <p:cNvPr id="1410" name="Google Shape;1410;p61"/>
          <p:cNvCxnSpPr>
            <a:stCxn id="1404" idx="2"/>
            <a:endCxn id="1409" idx="0"/>
          </p:cNvCxnSpPr>
          <p:nvPr/>
        </p:nvCxnSpPr>
        <p:spPr>
          <a:xfrm flipH="1">
            <a:off x="2622075" y="3071950"/>
            <a:ext cx="4500" cy="457200"/>
          </a:xfrm>
          <a:prstGeom prst="straightConnector1">
            <a:avLst/>
          </a:prstGeom>
          <a:noFill/>
          <a:ln cap="flat" cmpd="sng" w="28575">
            <a:solidFill>
              <a:schemeClr val="dk2"/>
            </a:solidFill>
            <a:prstDash val="solid"/>
            <a:round/>
            <a:headEnd len="med" w="med" type="none"/>
            <a:tailEnd len="med" w="med" type="none"/>
          </a:ln>
        </p:spPr>
      </p:cxnSp>
      <p:sp>
        <p:nvSpPr>
          <p:cNvPr id="1411" name="Google Shape;1411;p61"/>
          <p:cNvSpPr/>
          <p:nvPr/>
        </p:nvSpPr>
        <p:spPr>
          <a:xfrm>
            <a:off x="6045757" y="3529150"/>
            <a:ext cx="938400" cy="572700"/>
          </a:xfrm>
          <a:prstGeom prst="roundRect">
            <a:avLst>
              <a:gd fmla="val 15963" name="adj"/>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a:solidFill>
                  <a:schemeClr val="accent2"/>
                </a:solidFill>
                <a:latin typeface="Montserrat"/>
                <a:ea typeface="Montserrat"/>
                <a:cs typeface="Montserrat"/>
                <a:sym typeface="Montserrat"/>
              </a:rPr>
              <a:t>BLUE</a:t>
            </a:r>
            <a:endParaRPr b="1">
              <a:solidFill>
                <a:schemeClr val="accent2"/>
              </a:solidFill>
              <a:latin typeface="Montserrat"/>
              <a:ea typeface="Montserrat"/>
              <a:cs typeface="Montserrat"/>
              <a:sym typeface="Montserrat"/>
            </a:endParaRPr>
          </a:p>
        </p:txBody>
      </p:sp>
      <p:cxnSp>
        <p:nvCxnSpPr>
          <p:cNvPr id="1412" name="Google Shape;1412;p61"/>
          <p:cNvCxnSpPr>
            <a:stCxn id="1403" idx="2"/>
            <a:endCxn id="1411" idx="0"/>
          </p:cNvCxnSpPr>
          <p:nvPr/>
        </p:nvCxnSpPr>
        <p:spPr>
          <a:xfrm flipH="1">
            <a:off x="6515025" y="3071950"/>
            <a:ext cx="600" cy="457200"/>
          </a:xfrm>
          <a:prstGeom prst="straightConnector1">
            <a:avLst/>
          </a:prstGeom>
          <a:noFill/>
          <a:ln cap="flat" cmpd="sng" w="28575">
            <a:solidFill>
              <a:schemeClr val="accent3"/>
            </a:solidFill>
            <a:prstDash val="solid"/>
            <a:round/>
            <a:headEnd len="med" w="med" type="none"/>
            <a:tailEnd len="med" w="med" type="none"/>
          </a:ln>
        </p:spPr>
      </p:cxnSp>
      <p:sp>
        <p:nvSpPr>
          <p:cNvPr id="1413" name="Google Shape;1413;p61"/>
          <p:cNvSpPr/>
          <p:nvPr/>
        </p:nvSpPr>
        <p:spPr>
          <a:xfrm>
            <a:off x="8125619" y="15483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61"/>
          <p:cNvSpPr/>
          <p:nvPr/>
        </p:nvSpPr>
        <p:spPr>
          <a:xfrm>
            <a:off x="7768688" y="1227813"/>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61"/>
          <p:cNvSpPr/>
          <p:nvPr/>
        </p:nvSpPr>
        <p:spPr>
          <a:xfrm>
            <a:off x="2233119" y="1840975"/>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61"/>
          <p:cNvSpPr/>
          <p:nvPr/>
        </p:nvSpPr>
        <p:spPr>
          <a:xfrm>
            <a:off x="2058870" y="1624562"/>
            <a:ext cx="174251" cy="142408"/>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17" name="Google Shape;1417;p61"/>
          <p:cNvCxnSpPr>
            <a:stCxn id="1402" idx="2"/>
            <a:endCxn id="1404" idx="0"/>
          </p:cNvCxnSpPr>
          <p:nvPr/>
        </p:nvCxnSpPr>
        <p:spPr>
          <a:xfrm rot="5400000">
            <a:off x="3372550" y="1426300"/>
            <a:ext cx="457200" cy="1949100"/>
          </a:xfrm>
          <a:prstGeom prst="curvedConnector3">
            <a:avLst>
              <a:gd fmla="val 50000" name="adj1"/>
            </a:avLst>
          </a:prstGeom>
          <a:noFill/>
          <a:ln cap="flat" cmpd="sng" w="28575">
            <a:solidFill>
              <a:schemeClr val="dk1"/>
            </a:solidFill>
            <a:prstDash val="solid"/>
            <a:round/>
            <a:headEnd len="med" w="med" type="none"/>
            <a:tailEnd len="med" w="med" type="none"/>
          </a:ln>
        </p:spPr>
      </p:cxnSp>
      <p:cxnSp>
        <p:nvCxnSpPr>
          <p:cNvPr id="1418" name="Google Shape;1418;p61"/>
          <p:cNvCxnSpPr>
            <a:stCxn id="1402" idx="2"/>
            <a:endCxn id="1403" idx="0"/>
          </p:cNvCxnSpPr>
          <p:nvPr/>
        </p:nvCxnSpPr>
        <p:spPr>
          <a:xfrm flipH="1" rot="-5400000">
            <a:off x="5317000" y="1430950"/>
            <a:ext cx="457200" cy="1939800"/>
          </a:xfrm>
          <a:prstGeom prst="curvedConnector3">
            <a:avLst>
              <a:gd fmla="val 50000" name="adj1"/>
            </a:avLst>
          </a:prstGeom>
          <a:noFill/>
          <a:ln cap="flat" cmpd="sng" w="28575">
            <a:solidFill>
              <a:schemeClr val="dk1"/>
            </a:solidFill>
            <a:prstDash val="solid"/>
            <a:round/>
            <a:headEnd len="med" w="med" type="none"/>
            <a:tailEnd len="med" w="med" type="none"/>
          </a:ln>
        </p:spPr>
      </p:cxnSp>
      <p:cxnSp>
        <p:nvCxnSpPr>
          <p:cNvPr id="1419" name="Google Shape;1419;p61"/>
          <p:cNvCxnSpPr>
            <a:stCxn id="1404" idx="2"/>
            <a:endCxn id="1406" idx="0"/>
          </p:cNvCxnSpPr>
          <p:nvPr/>
        </p:nvCxnSpPr>
        <p:spPr>
          <a:xfrm flipH="1" rot="-5400000">
            <a:off x="2973075" y="2725450"/>
            <a:ext cx="457200" cy="1150200"/>
          </a:xfrm>
          <a:prstGeom prst="curvedConnector3">
            <a:avLst>
              <a:gd fmla="val 50000" name="adj1"/>
            </a:avLst>
          </a:prstGeom>
          <a:noFill/>
          <a:ln cap="flat" cmpd="sng" w="28575">
            <a:solidFill>
              <a:schemeClr val="dk2"/>
            </a:solidFill>
            <a:prstDash val="solid"/>
            <a:round/>
            <a:headEnd len="med" w="med" type="none"/>
            <a:tailEnd len="med" w="med" type="none"/>
          </a:ln>
        </p:spPr>
      </p:cxnSp>
      <p:cxnSp>
        <p:nvCxnSpPr>
          <p:cNvPr id="1420" name="Google Shape;1420;p61"/>
          <p:cNvCxnSpPr>
            <a:stCxn id="1404" idx="2"/>
            <a:endCxn id="1405" idx="0"/>
          </p:cNvCxnSpPr>
          <p:nvPr/>
        </p:nvCxnSpPr>
        <p:spPr>
          <a:xfrm rot="5400000">
            <a:off x="1847775" y="2750350"/>
            <a:ext cx="457200" cy="1100400"/>
          </a:xfrm>
          <a:prstGeom prst="curvedConnector3">
            <a:avLst>
              <a:gd fmla="val 50000" name="adj1"/>
            </a:avLst>
          </a:prstGeom>
          <a:noFill/>
          <a:ln cap="flat" cmpd="sng" w="28575">
            <a:solidFill>
              <a:schemeClr val="dk2"/>
            </a:solidFill>
            <a:prstDash val="solid"/>
            <a:round/>
            <a:headEnd len="med" w="med" type="none"/>
            <a:tailEnd len="med" w="med" type="none"/>
          </a:ln>
        </p:spPr>
      </p:cxnSp>
      <p:cxnSp>
        <p:nvCxnSpPr>
          <p:cNvPr id="1421" name="Google Shape;1421;p61"/>
          <p:cNvCxnSpPr>
            <a:stCxn id="1403" idx="2"/>
            <a:endCxn id="1408" idx="0"/>
          </p:cNvCxnSpPr>
          <p:nvPr/>
        </p:nvCxnSpPr>
        <p:spPr>
          <a:xfrm flipH="1" rot="-5400000">
            <a:off x="6841125" y="2746450"/>
            <a:ext cx="457200" cy="1108200"/>
          </a:xfrm>
          <a:prstGeom prst="curvedConnector3">
            <a:avLst>
              <a:gd fmla="val 50000" name="adj1"/>
            </a:avLst>
          </a:prstGeom>
          <a:noFill/>
          <a:ln cap="flat" cmpd="sng" w="28575">
            <a:solidFill>
              <a:schemeClr val="accent3"/>
            </a:solidFill>
            <a:prstDash val="solid"/>
            <a:round/>
            <a:headEnd len="med" w="med" type="none"/>
            <a:tailEnd len="med" w="med" type="none"/>
          </a:ln>
        </p:spPr>
      </p:cxnSp>
      <p:cxnSp>
        <p:nvCxnSpPr>
          <p:cNvPr id="1422" name="Google Shape;1422;p61"/>
          <p:cNvCxnSpPr>
            <a:stCxn id="1403" idx="2"/>
            <a:endCxn id="1407" idx="0"/>
          </p:cNvCxnSpPr>
          <p:nvPr/>
        </p:nvCxnSpPr>
        <p:spPr>
          <a:xfrm rot="5400000">
            <a:off x="5745225" y="2758750"/>
            <a:ext cx="457200" cy="1083600"/>
          </a:xfrm>
          <a:prstGeom prst="curvedConnector3">
            <a:avLst>
              <a:gd fmla="val 50000" name="adj1"/>
            </a:avLst>
          </a:prstGeom>
          <a:noFill/>
          <a:ln cap="flat" cmpd="sng" w="28575">
            <a:solidFill>
              <a:schemeClr val="accent3"/>
            </a:solidFill>
            <a:prstDash val="solid"/>
            <a:round/>
            <a:headEnd len="med" w="med" type="none"/>
            <a:tailEnd len="med" w="med" type="none"/>
          </a:ln>
        </p:spPr>
      </p:cxn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6" name="Shape 1426"/>
        <p:cNvGrpSpPr/>
        <p:nvPr/>
      </p:nvGrpSpPr>
      <p:grpSpPr>
        <a:xfrm>
          <a:off x="0" y="0"/>
          <a:ext cx="0" cy="0"/>
          <a:chOff x="0" y="0"/>
          <a:chExt cx="0" cy="0"/>
        </a:xfrm>
      </p:grpSpPr>
      <p:sp>
        <p:nvSpPr>
          <p:cNvPr id="1427" name="Google Shape;1427;p62"/>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t>PSYCHOLOGY OF THE </a:t>
            </a:r>
            <a:r>
              <a:rPr lang="en">
                <a:solidFill>
                  <a:schemeClr val="dk2"/>
                </a:solidFill>
              </a:rPr>
              <a:t>C</a:t>
            </a:r>
            <a:r>
              <a:rPr lang="en">
                <a:solidFill>
                  <a:schemeClr val="lt2"/>
                </a:solidFill>
              </a:rPr>
              <a:t>O</a:t>
            </a:r>
            <a:r>
              <a:rPr lang="en">
                <a:solidFill>
                  <a:schemeClr val="accent1"/>
                </a:solidFill>
              </a:rPr>
              <a:t>L</a:t>
            </a:r>
            <a:r>
              <a:rPr lang="en">
                <a:solidFill>
                  <a:schemeClr val="accent2"/>
                </a:solidFill>
              </a:rPr>
              <a:t>O</a:t>
            </a:r>
            <a:r>
              <a:rPr lang="en">
                <a:solidFill>
                  <a:schemeClr val="accent3"/>
                </a:solidFill>
              </a:rPr>
              <a:t>R</a:t>
            </a:r>
            <a:r>
              <a:rPr lang="en"/>
              <a:t>S</a:t>
            </a:r>
            <a:endParaRPr/>
          </a:p>
        </p:txBody>
      </p:sp>
      <p:sp>
        <p:nvSpPr>
          <p:cNvPr id="1428" name="Google Shape;1428;p62"/>
          <p:cNvSpPr txBox="1"/>
          <p:nvPr/>
        </p:nvSpPr>
        <p:spPr>
          <a:xfrm>
            <a:off x="6105291" y="1981744"/>
            <a:ext cx="2509800" cy="2463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rPr lang="en">
                <a:solidFill>
                  <a:schemeClr val="dk1"/>
                </a:solidFill>
                <a:latin typeface="Barlow"/>
                <a:ea typeface="Barlow"/>
                <a:cs typeface="Barlow"/>
                <a:sym typeface="Barlow"/>
              </a:rPr>
              <a:t>Neptune is far away from us</a:t>
            </a:r>
            <a:endParaRPr>
              <a:solidFill>
                <a:schemeClr val="dk1"/>
              </a:solidFill>
              <a:latin typeface="Barlow"/>
              <a:ea typeface="Barlow"/>
              <a:cs typeface="Barlow"/>
              <a:sym typeface="Barlow"/>
            </a:endParaRPr>
          </a:p>
        </p:txBody>
      </p:sp>
      <p:sp>
        <p:nvSpPr>
          <p:cNvPr id="1429" name="Google Shape;1429;p62"/>
          <p:cNvSpPr txBox="1"/>
          <p:nvPr/>
        </p:nvSpPr>
        <p:spPr>
          <a:xfrm>
            <a:off x="6105291" y="3057281"/>
            <a:ext cx="2380500" cy="2463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rPr lang="en">
                <a:solidFill>
                  <a:schemeClr val="dk1"/>
                </a:solidFill>
                <a:latin typeface="Barlow"/>
                <a:ea typeface="Barlow"/>
                <a:cs typeface="Barlow"/>
                <a:sym typeface="Barlow"/>
              </a:rPr>
              <a:t>Venus has a beautiful name</a:t>
            </a:r>
            <a:endParaRPr>
              <a:solidFill>
                <a:schemeClr val="dk1"/>
              </a:solidFill>
              <a:latin typeface="Barlow"/>
              <a:ea typeface="Barlow"/>
              <a:cs typeface="Barlow"/>
              <a:sym typeface="Barlow"/>
            </a:endParaRPr>
          </a:p>
        </p:txBody>
      </p:sp>
      <p:sp>
        <p:nvSpPr>
          <p:cNvPr id="1430" name="Google Shape;1430;p62"/>
          <p:cNvSpPr txBox="1"/>
          <p:nvPr/>
        </p:nvSpPr>
        <p:spPr>
          <a:xfrm>
            <a:off x="660710" y="1981744"/>
            <a:ext cx="2380500" cy="2463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None/>
            </a:pPr>
            <a:r>
              <a:rPr lang="en">
                <a:solidFill>
                  <a:schemeClr val="dk1"/>
                </a:solidFill>
                <a:latin typeface="Barlow"/>
                <a:ea typeface="Barlow"/>
                <a:cs typeface="Barlow"/>
                <a:sym typeface="Barlow"/>
              </a:rPr>
              <a:t>Jupiter is the biggest planet</a:t>
            </a:r>
            <a:endParaRPr>
              <a:solidFill>
                <a:schemeClr val="dk1"/>
              </a:solidFill>
              <a:latin typeface="Barlow"/>
              <a:ea typeface="Barlow"/>
              <a:cs typeface="Barlow"/>
              <a:sym typeface="Barlow"/>
            </a:endParaRPr>
          </a:p>
        </p:txBody>
      </p:sp>
      <p:sp>
        <p:nvSpPr>
          <p:cNvPr id="1431" name="Google Shape;1431;p62"/>
          <p:cNvSpPr txBox="1"/>
          <p:nvPr/>
        </p:nvSpPr>
        <p:spPr>
          <a:xfrm>
            <a:off x="660710" y="3070798"/>
            <a:ext cx="2380500" cy="2463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None/>
            </a:pPr>
            <a:r>
              <a:rPr lang="en">
                <a:solidFill>
                  <a:schemeClr val="dk1"/>
                </a:solidFill>
                <a:latin typeface="Barlow"/>
                <a:ea typeface="Barlow"/>
                <a:cs typeface="Barlow"/>
                <a:sym typeface="Barlow"/>
              </a:rPr>
              <a:t>Mars is a very cold place</a:t>
            </a:r>
            <a:endParaRPr>
              <a:solidFill>
                <a:schemeClr val="dk1"/>
              </a:solidFill>
              <a:latin typeface="Barlow"/>
              <a:ea typeface="Barlow"/>
              <a:cs typeface="Barlow"/>
              <a:sym typeface="Barlow"/>
            </a:endParaRPr>
          </a:p>
        </p:txBody>
      </p:sp>
      <p:sp>
        <p:nvSpPr>
          <p:cNvPr id="1432" name="Google Shape;1432;p62"/>
          <p:cNvSpPr txBox="1"/>
          <p:nvPr/>
        </p:nvSpPr>
        <p:spPr>
          <a:xfrm>
            <a:off x="6105291" y="4151750"/>
            <a:ext cx="2509800" cy="2463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rPr lang="en">
                <a:solidFill>
                  <a:schemeClr val="dk1"/>
                </a:solidFill>
                <a:latin typeface="Barlow"/>
                <a:ea typeface="Barlow"/>
                <a:cs typeface="Barlow"/>
                <a:sym typeface="Barlow"/>
              </a:rPr>
              <a:t>Earth is where we all live on</a:t>
            </a:r>
            <a:endParaRPr>
              <a:solidFill>
                <a:schemeClr val="dk1"/>
              </a:solidFill>
              <a:latin typeface="Barlow"/>
              <a:ea typeface="Barlow"/>
              <a:cs typeface="Barlow"/>
              <a:sym typeface="Barlow"/>
            </a:endParaRPr>
          </a:p>
        </p:txBody>
      </p:sp>
      <p:sp>
        <p:nvSpPr>
          <p:cNvPr id="1433" name="Google Shape;1433;p62"/>
          <p:cNvSpPr txBox="1"/>
          <p:nvPr/>
        </p:nvSpPr>
        <p:spPr>
          <a:xfrm>
            <a:off x="531410" y="4151750"/>
            <a:ext cx="2509800" cy="2463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None/>
            </a:pPr>
            <a:r>
              <a:rPr lang="en">
                <a:solidFill>
                  <a:schemeClr val="dk1"/>
                </a:solidFill>
                <a:latin typeface="Barlow"/>
                <a:ea typeface="Barlow"/>
                <a:cs typeface="Barlow"/>
                <a:sym typeface="Barlow"/>
              </a:rPr>
              <a:t>Ceres is in the asteroid belt</a:t>
            </a:r>
            <a:endParaRPr>
              <a:solidFill>
                <a:schemeClr val="dk1"/>
              </a:solidFill>
              <a:latin typeface="Barlow"/>
              <a:ea typeface="Barlow"/>
              <a:cs typeface="Barlow"/>
              <a:sym typeface="Barlow"/>
            </a:endParaRPr>
          </a:p>
        </p:txBody>
      </p:sp>
      <p:grpSp>
        <p:nvGrpSpPr>
          <p:cNvPr id="1434" name="Google Shape;1434;p62"/>
          <p:cNvGrpSpPr/>
          <p:nvPr/>
        </p:nvGrpSpPr>
        <p:grpSpPr>
          <a:xfrm>
            <a:off x="7974025" y="4515275"/>
            <a:ext cx="149300" cy="176450"/>
            <a:chOff x="-1998250" y="2200575"/>
            <a:chExt cx="149300" cy="176450"/>
          </a:xfrm>
        </p:grpSpPr>
        <p:sp>
          <p:nvSpPr>
            <p:cNvPr id="1435" name="Google Shape;1435;p62"/>
            <p:cNvSpPr/>
            <p:nvPr/>
          </p:nvSpPr>
          <p:spPr>
            <a:xfrm>
              <a:off x="-1998250" y="2203400"/>
              <a:ext cx="149300" cy="173625"/>
            </a:xfrm>
            <a:custGeom>
              <a:rect b="b" l="l" r="r" t="t"/>
              <a:pathLst>
                <a:path extrusionOk="0" h="6945" w="5972">
                  <a:moveTo>
                    <a:pt x="2836" y="2068"/>
                  </a:moveTo>
                  <a:lnTo>
                    <a:pt x="2836" y="2068"/>
                  </a:lnTo>
                  <a:cubicBezTo>
                    <a:pt x="2836" y="2102"/>
                    <a:pt x="2869" y="2102"/>
                    <a:pt x="2903" y="2102"/>
                  </a:cubicBezTo>
                  <a:cubicBezTo>
                    <a:pt x="2930" y="2156"/>
                    <a:pt x="2957" y="2211"/>
                    <a:pt x="2966" y="2265"/>
                  </a:cubicBezTo>
                  <a:lnTo>
                    <a:pt x="2966" y="2265"/>
                  </a:lnTo>
                  <a:cubicBezTo>
                    <a:pt x="2945" y="2244"/>
                    <a:pt x="2924" y="2223"/>
                    <a:pt x="2903" y="2202"/>
                  </a:cubicBezTo>
                  <a:cubicBezTo>
                    <a:pt x="2869" y="2168"/>
                    <a:pt x="2836" y="2135"/>
                    <a:pt x="2836" y="2068"/>
                  </a:cubicBezTo>
                  <a:close/>
                  <a:moveTo>
                    <a:pt x="3003" y="2302"/>
                  </a:moveTo>
                  <a:cubicBezTo>
                    <a:pt x="3126" y="2307"/>
                    <a:pt x="3250" y="2335"/>
                    <a:pt x="3403" y="2335"/>
                  </a:cubicBezTo>
                  <a:cubicBezTo>
                    <a:pt x="3293" y="2398"/>
                    <a:pt x="3234" y="2431"/>
                    <a:pt x="3186" y="2431"/>
                  </a:cubicBezTo>
                  <a:cubicBezTo>
                    <a:pt x="3132" y="2431"/>
                    <a:pt x="3091" y="2390"/>
                    <a:pt x="3003" y="2302"/>
                  </a:cubicBezTo>
                  <a:close/>
                  <a:moveTo>
                    <a:pt x="4337" y="3169"/>
                  </a:moveTo>
                  <a:cubicBezTo>
                    <a:pt x="4337" y="3202"/>
                    <a:pt x="4337" y="3236"/>
                    <a:pt x="4337" y="3269"/>
                  </a:cubicBezTo>
                  <a:cubicBezTo>
                    <a:pt x="4304" y="3303"/>
                    <a:pt x="4237" y="3303"/>
                    <a:pt x="4203" y="3336"/>
                  </a:cubicBezTo>
                  <a:cubicBezTo>
                    <a:pt x="4203" y="3303"/>
                    <a:pt x="4237" y="3269"/>
                    <a:pt x="4237" y="3269"/>
                  </a:cubicBezTo>
                  <a:cubicBezTo>
                    <a:pt x="4270" y="3236"/>
                    <a:pt x="4304" y="3202"/>
                    <a:pt x="4337" y="3169"/>
                  </a:cubicBezTo>
                  <a:close/>
                  <a:moveTo>
                    <a:pt x="2969" y="4603"/>
                  </a:moveTo>
                  <a:cubicBezTo>
                    <a:pt x="3036" y="4637"/>
                    <a:pt x="3103" y="4637"/>
                    <a:pt x="3136" y="4670"/>
                  </a:cubicBezTo>
                  <a:cubicBezTo>
                    <a:pt x="3136" y="4704"/>
                    <a:pt x="3103" y="4737"/>
                    <a:pt x="3103" y="4770"/>
                  </a:cubicBezTo>
                  <a:cubicBezTo>
                    <a:pt x="3036" y="4737"/>
                    <a:pt x="2969" y="4737"/>
                    <a:pt x="2936" y="4704"/>
                  </a:cubicBezTo>
                  <a:cubicBezTo>
                    <a:pt x="2936" y="4670"/>
                    <a:pt x="2969" y="4637"/>
                    <a:pt x="2969" y="4603"/>
                  </a:cubicBezTo>
                  <a:close/>
                  <a:moveTo>
                    <a:pt x="2602" y="0"/>
                  </a:moveTo>
                  <a:cubicBezTo>
                    <a:pt x="2569" y="67"/>
                    <a:pt x="2469" y="100"/>
                    <a:pt x="2469" y="167"/>
                  </a:cubicBezTo>
                  <a:cubicBezTo>
                    <a:pt x="2469" y="701"/>
                    <a:pt x="2202" y="1168"/>
                    <a:pt x="2002" y="1635"/>
                  </a:cubicBezTo>
                  <a:cubicBezTo>
                    <a:pt x="1768" y="2235"/>
                    <a:pt x="1168" y="2302"/>
                    <a:pt x="834" y="2769"/>
                  </a:cubicBezTo>
                  <a:cubicBezTo>
                    <a:pt x="817" y="2768"/>
                    <a:pt x="801" y="2767"/>
                    <a:pt x="785" y="2767"/>
                  </a:cubicBezTo>
                  <a:cubicBezTo>
                    <a:pt x="334" y="2767"/>
                    <a:pt x="323" y="3213"/>
                    <a:pt x="0" y="3503"/>
                  </a:cubicBezTo>
                  <a:cubicBezTo>
                    <a:pt x="301" y="3636"/>
                    <a:pt x="467" y="3703"/>
                    <a:pt x="668" y="3736"/>
                  </a:cubicBezTo>
                  <a:cubicBezTo>
                    <a:pt x="1068" y="3803"/>
                    <a:pt x="1368" y="4003"/>
                    <a:pt x="1568" y="4303"/>
                  </a:cubicBezTo>
                  <a:cubicBezTo>
                    <a:pt x="1735" y="4537"/>
                    <a:pt x="1902" y="4770"/>
                    <a:pt x="2002" y="5004"/>
                  </a:cubicBezTo>
                  <a:cubicBezTo>
                    <a:pt x="2302" y="5638"/>
                    <a:pt x="2569" y="6305"/>
                    <a:pt x="2836" y="6938"/>
                  </a:cubicBezTo>
                  <a:cubicBezTo>
                    <a:pt x="2876" y="6942"/>
                    <a:pt x="2912" y="6945"/>
                    <a:pt x="2946" y="6945"/>
                  </a:cubicBezTo>
                  <a:cubicBezTo>
                    <a:pt x="3193" y="6945"/>
                    <a:pt x="3281" y="6832"/>
                    <a:pt x="3370" y="6538"/>
                  </a:cubicBezTo>
                  <a:cubicBezTo>
                    <a:pt x="3470" y="6105"/>
                    <a:pt x="3536" y="5704"/>
                    <a:pt x="3670" y="5304"/>
                  </a:cubicBezTo>
                  <a:cubicBezTo>
                    <a:pt x="3937" y="4537"/>
                    <a:pt x="4237" y="3836"/>
                    <a:pt x="5071" y="3536"/>
                  </a:cubicBezTo>
                  <a:cubicBezTo>
                    <a:pt x="5271" y="3436"/>
                    <a:pt x="5471" y="3336"/>
                    <a:pt x="5705" y="3202"/>
                  </a:cubicBezTo>
                  <a:cubicBezTo>
                    <a:pt x="5938" y="3069"/>
                    <a:pt x="5971" y="2836"/>
                    <a:pt x="5738" y="2702"/>
                  </a:cubicBezTo>
                  <a:cubicBezTo>
                    <a:pt x="5638" y="2635"/>
                    <a:pt x="5504" y="2635"/>
                    <a:pt x="5404" y="2602"/>
                  </a:cubicBezTo>
                  <a:cubicBezTo>
                    <a:pt x="5104" y="2502"/>
                    <a:pt x="4771" y="2435"/>
                    <a:pt x="4470" y="2302"/>
                  </a:cubicBezTo>
                  <a:cubicBezTo>
                    <a:pt x="3937" y="2068"/>
                    <a:pt x="3570" y="1701"/>
                    <a:pt x="3436" y="1101"/>
                  </a:cubicBezTo>
                  <a:cubicBezTo>
                    <a:pt x="3370" y="801"/>
                    <a:pt x="3203" y="501"/>
                    <a:pt x="3069" y="200"/>
                  </a:cubicBezTo>
                  <a:cubicBezTo>
                    <a:pt x="2936" y="134"/>
                    <a:pt x="2769" y="67"/>
                    <a:pt x="26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62"/>
            <p:cNvSpPr/>
            <p:nvPr/>
          </p:nvSpPr>
          <p:spPr>
            <a:xfrm>
              <a:off x="-1933200" y="2200575"/>
              <a:ext cx="11700" cy="7850"/>
            </a:xfrm>
            <a:custGeom>
              <a:rect b="b" l="l" r="r" t="t"/>
              <a:pathLst>
                <a:path extrusionOk="0" h="314" w="468">
                  <a:moveTo>
                    <a:pt x="215" y="1"/>
                  </a:moveTo>
                  <a:cubicBezTo>
                    <a:pt x="160" y="1"/>
                    <a:pt x="91" y="33"/>
                    <a:pt x="0" y="113"/>
                  </a:cubicBezTo>
                  <a:cubicBezTo>
                    <a:pt x="167" y="180"/>
                    <a:pt x="334" y="247"/>
                    <a:pt x="467" y="313"/>
                  </a:cubicBezTo>
                  <a:cubicBezTo>
                    <a:pt x="397" y="173"/>
                    <a:pt x="344" y="1"/>
                    <a:pt x="215" y="1"/>
                  </a:cubicBezTo>
                  <a:close/>
                </a:path>
              </a:pathLst>
            </a:custGeom>
            <a:solidFill>
              <a:srgbClr val="F13D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62"/>
            <p:cNvSpPr/>
            <p:nvPr/>
          </p:nvSpPr>
          <p:spPr>
            <a:xfrm>
              <a:off x="-1924025" y="2260925"/>
              <a:ext cx="10850" cy="3275"/>
            </a:xfrm>
            <a:custGeom>
              <a:rect b="b" l="l" r="r" t="t"/>
              <a:pathLst>
                <a:path extrusionOk="0" h="131" w="434">
                  <a:moveTo>
                    <a:pt x="0" y="1"/>
                  </a:moveTo>
                  <a:cubicBezTo>
                    <a:pt x="12" y="1"/>
                    <a:pt x="23" y="1"/>
                    <a:pt x="34" y="1"/>
                  </a:cubicBezTo>
                  <a:lnTo>
                    <a:pt x="34" y="1"/>
                  </a:lnTo>
                  <a:cubicBezTo>
                    <a:pt x="34" y="1"/>
                    <a:pt x="34" y="1"/>
                    <a:pt x="34" y="1"/>
                  </a:cubicBezTo>
                  <a:close/>
                  <a:moveTo>
                    <a:pt x="34" y="1"/>
                  </a:moveTo>
                  <a:cubicBezTo>
                    <a:pt x="122" y="89"/>
                    <a:pt x="163" y="130"/>
                    <a:pt x="217" y="130"/>
                  </a:cubicBezTo>
                  <a:cubicBezTo>
                    <a:pt x="265" y="130"/>
                    <a:pt x="324" y="97"/>
                    <a:pt x="434" y="34"/>
                  </a:cubicBezTo>
                  <a:cubicBezTo>
                    <a:pt x="281" y="34"/>
                    <a:pt x="157" y="6"/>
                    <a:pt x="34" y="1"/>
                  </a:cubicBezTo>
                  <a:close/>
                </a:path>
              </a:pathLst>
            </a:custGeom>
            <a:solidFill>
              <a:srgbClr val="F036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62"/>
            <p:cNvSpPr/>
            <p:nvPr/>
          </p:nvSpPr>
          <p:spPr>
            <a:xfrm>
              <a:off x="-1924875" y="2318475"/>
              <a:ext cx="5050" cy="4200"/>
            </a:xfrm>
            <a:custGeom>
              <a:rect b="b" l="l" r="r" t="t"/>
              <a:pathLst>
                <a:path extrusionOk="0" h="168" w="202">
                  <a:moveTo>
                    <a:pt x="34" y="0"/>
                  </a:moveTo>
                  <a:cubicBezTo>
                    <a:pt x="34" y="34"/>
                    <a:pt x="1" y="67"/>
                    <a:pt x="1" y="101"/>
                  </a:cubicBezTo>
                  <a:cubicBezTo>
                    <a:pt x="34" y="134"/>
                    <a:pt x="101" y="134"/>
                    <a:pt x="168" y="167"/>
                  </a:cubicBezTo>
                  <a:cubicBezTo>
                    <a:pt x="168" y="134"/>
                    <a:pt x="201" y="101"/>
                    <a:pt x="201" y="67"/>
                  </a:cubicBezTo>
                  <a:lnTo>
                    <a:pt x="34" y="0"/>
                  </a:lnTo>
                  <a:close/>
                </a:path>
              </a:pathLst>
            </a:custGeom>
            <a:solidFill>
              <a:srgbClr val="F24B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62"/>
            <p:cNvSpPr/>
            <p:nvPr/>
          </p:nvSpPr>
          <p:spPr>
            <a:xfrm>
              <a:off x="-1927375" y="2255100"/>
              <a:ext cx="1700" cy="3350"/>
            </a:xfrm>
            <a:custGeom>
              <a:rect b="b" l="l" r="r" t="t"/>
              <a:pathLst>
                <a:path extrusionOk="0" h="134" w="68">
                  <a:moveTo>
                    <a:pt x="1" y="0"/>
                  </a:moveTo>
                  <a:cubicBezTo>
                    <a:pt x="1" y="67"/>
                    <a:pt x="34" y="100"/>
                    <a:pt x="68" y="134"/>
                  </a:cubicBezTo>
                  <a:cubicBezTo>
                    <a:pt x="68" y="100"/>
                    <a:pt x="68" y="67"/>
                    <a:pt x="68" y="34"/>
                  </a:cubicBezTo>
                  <a:cubicBezTo>
                    <a:pt x="34" y="34"/>
                    <a:pt x="1" y="34"/>
                    <a:pt x="1" y="0"/>
                  </a:cubicBezTo>
                  <a:close/>
                </a:path>
              </a:pathLst>
            </a:custGeom>
            <a:solidFill>
              <a:srgbClr val="F5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62"/>
            <p:cNvSpPr/>
            <p:nvPr/>
          </p:nvSpPr>
          <p:spPr>
            <a:xfrm>
              <a:off x="-1925700" y="2255925"/>
              <a:ext cx="2525" cy="5025"/>
            </a:xfrm>
            <a:custGeom>
              <a:rect b="b" l="l" r="r" t="t"/>
              <a:pathLst>
                <a:path extrusionOk="0" h="201" w="101">
                  <a:moveTo>
                    <a:pt x="1" y="1"/>
                  </a:moveTo>
                  <a:cubicBezTo>
                    <a:pt x="1" y="34"/>
                    <a:pt x="1" y="67"/>
                    <a:pt x="1" y="101"/>
                  </a:cubicBezTo>
                  <a:cubicBezTo>
                    <a:pt x="22" y="122"/>
                    <a:pt x="43" y="143"/>
                    <a:pt x="64" y="164"/>
                  </a:cubicBezTo>
                  <a:lnTo>
                    <a:pt x="64" y="164"/>
                  </a:lnTo>
                  <a:cubicBezTo>
                    <a:pt x="55" y="110"/>
                    <a:pt x="28" y="55"/>
                    <a:pt x="1" y="1"/>
                  </a:cubicBezTo>
                  <a:close/>
                  <a:moveTo>
                    <a:pt x="64" y="164"/>
                  </a:moveTo>
                  <a:cubicBezTo>
                    <a:pt x="66" y="176"/>
                    <a:pt x="67" y="189"/>
                    <a:pt x="67" y="201"/>
                  </a:cubicBezTo>
                  <a:lnTo>
                    <a:pt x="101" y="201"/>
                  </a:lnTo>
                  <a:cubicBezTo>
                    <a:pt x="88" y="189"/>
                    <a:pt x="76" y="176"/>
                    <a:pt x="64" y="164"/>
                  </a:cubicBezTo>
                  <a:close/>
                </a:path>
              </a:pathLst>
            </a:custGeom>
            <a:solidFill>
              <a:srgbClr val="F251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62"/>
            <p:cNvSpPr/>
            <p:nvPr/>
          </p:nvSpPr>
          <p:spPr>
            <a:xfrm>
              <a:off x="-1893175" y="2285125"/>
              <a:ext cx="3350" cy="1675"/>
            </a:xfrm>
            <a:custGeom>
              <a:rect b="b" l="l" r="r" t="t"/>
              <a:pathLst>
                <a:path extrusionOk="0" h="67" w="134">
                  <a:moveTo>
                    <a:pt x="34" y="0"/>
                  </a:moveTo>
                  <a:cubicBezTo>
                    <a:pt x="34" y="0"/>
                    <a:pt x="0" y="34"/>
                    <a:pt x="0" y="67"/>
                  </a:cubicBezTo>
                  <a:cubicBezTo>
                    <a:pt x="34" y="34"/>
                    <a:pt x="101" y="34"/>
                    <a:pt x="134" y="0"/>
                  </a:cubicBezTo>
                  <a:close/>
                </a:path>
              </a:pathLst>
            </a:custGeom>
            <a:solidFill>
              <a:srgbClr val="F02F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62"/>
            <p:cNvSpPr/>
            <p:nvPr/>
          </p:nvSpPr>
          <p:spPr>
            <a:xfrm>
              <a:off x="-1892350" y="2282625"/>
              <a:ext cx="2525" cy="2525"/>
            </a:xfrm>
            <a:custGeom>
              <a:rect b="b" l="l" r="r" t="t"/>
              <a:pathLst>
                <a:path extrusionOk="0" h="101" w="101">
                  <a:moveTo>
                    <a:pt x="101" y="0"/>
                  </a:moveTo>
                  <a:cubicBezTo>
                    <a:pt x="68" y="33"/>
                    <a:pt x="34" y="67"/>
                    <a:pt x="1" y="100"/>
                  </a:cubicBezTo>
                  <a:lnTo>
                    <a:pt x="101" y="100"/>
                  </a:lnTo>
                  <a:cubicBezTo>
                    <a:pt x="101" y="67"/>
                    <a:pt x="101" y="33"/>
                    <a:pt x="1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 name="Google Shape;1443;p62"/>
          <p:cNvGrpSpPr/>
          <p:nvPr/>
        </p:nvGrpSpPr>
        <p:grpSpPr>
          <a:xfrm>
            <a:off x="850725" y="4351400"/>
            <a:ext cx="139275" cy="163875"/>
            <a:chOff x="-1266050" y="1540425"/>
            <a:chExt cx="139275" cy="163875"/>
          </a:xfrm>
        </p:grpSpPr>
        <p:sp>
          <p:nvSpPr>
            <p:cNvPr id="1444" name="Google Shape;1444;p62"/>
            <p:cNvSpPr/>
            <p:nvPr/>
          </p:nvSpPr>
          <p:spPr>
            <a:xfrm>
              <a:off x="-1266050" y="1540425"/>
              <a:ext cx="139275" cy="163875"/>
            </a:xfrm>
            <a:custGeom>
              <a:rect b="b" l="l" r="r" t="t"/>
              <a:pathLst>
                <a:path extrusionOk="0" h="6555" w="5571">
                  <a:moveTo>
                    <a:pt x="2569" y="2268"/>
                  </a:moveTo>
                  <a:cubicBezTo>
                    <a:pt x="2602" y="2268"/>
                    <a:pt x="2635" y="2302"/>
                    <a:pt x="2635" y="2302"/>
                  </a:cubicBezTo>
                  <a:cubicBezTo>
                    <a:pt x="2635" y="2335"/>
                    <a:pt x="2635" y="2369"/>
                    <a:pt x="2602" y="2402"/>
                  </a:cubicBezTo>
                  <a:cubicBezTo>
                    <a:pt x="2602" y="2402"/>
                    <a:pt x="2535" y="2369"/>
                    <a:pt x="2535" y="2369"/>
                  </a:cubicBezTo>
                  <a:cubicBezTo>
                    <a:pt x="2535" y="2335"/>
                    <a:pt x="2569" y="2302"/>
                    <a:pt x="2569" y="2268"/>
                  </a:cubicBezTo>
                  <a:close/>
                  <a:moveTo>
                    <a:pt x="1635" y="3403"/>
                  </a:moveTo>
                  <a:cubicBezTo>
                    <a:pt x="1668" y="3436"/>
                    <a:pt x="1701" y="3469"/>
                    <a:pt x="1701" y="3503"/>
                  </a:cubicBezTo>
                  <a:cubicBezTo>
                    <a:pt x="1635" y="3536"/>
                    <a:pt x="1568" y="3569"/>
                    <a:pt x="1501" y="3569"/>
                  </a:cubicBezTo>
                  <a:cubicBezTo>
                    <a:pt x="1501" y="3536"/>
                    <a:pt x="1501" y="3536"/>
                    <a:pt x="1468" y="3503"/>
                  </a:cubicBezTo>
                  <a:cubicBezTo>
                    <a:pt x="1534" y="3469"/>
                    <a:pt x="1601" y="3436"/>
                    <a:pt x="1635" y="3403"/>
                  </a:cubicBezTo>
                  <a:close/>
                  <a:moveTo>
                    <a:pt x="3236" y="4303"/>
                  </a:moveTo>
                  <a:cubicBezTo>
                    <a:pt x="3236" y="4303"/>
                    <a:pt x="3269" y="4303"/>
                    <a:pt x="3269" y="4337"/>
                  </a:cubicBezTo>
                  <a:cubicBezTo>
                    <a:pt x="3236" y="4337"/>
                    <a:pt x="3236" y="4370"/>
                    <a:pt x="3236" y="4403"/>
                  </a:cubicBezTo>
                  <a:cubicBezTo>
                    <a:pt x="3202" y="4403"/>
                    <a:pt x="3202" y="4370"/>
                    <a:pt x="3202" y="4370"/>
                  </a:cubicBezTo>
                  <a:cubicBezTo>
                    <a:pt x="3202" y="4337"/>
                    <a:pt x="3202" y="4337"/>
                    <a:pt x="3236" y="4303"/>
                  </a:cubicBezTo>
                  <a:close/>
                  <a:moveTo>
                    <a:pt x="2769" y="0"/>
                  </a:moveTo>
                  <a:cubicBezTo>
                    <a:pt x="2569" y="34"/>
                    <a:pt x="2402" y="67"/>
                    <a:pt x="2335" y="300"/>
                  </a:cubicBezTo>
                  <a:cubicBezTo>
                    <a:pt x="2235" y="601"/>
                    <a:pt x="2168" y="867"/>
                    <a:pt x="2102" y="1168"/>
                  </a:cubicBezTo>
                  <a:cubicBezTo>
                    <a:pt x="1868" y="2168"/>
                    <a:pt x="1334" y="2936"/>
                    <a:pt x="367" y="3369"/>
                  </a:cubicBezTo>
                  <a:cubicBezTo>
                    <a:pt x="33" y="3503"/>
                    <a:pt x="0" y="3636"/>
                    <a:pt x="234" y="3870"/>
                  </a:cubicBezTo>
                  <a:cubicBezTo>
                    <a:pt x="467" y="4136"/>
                    <a:pt x="801" y="4203"/>
                    <a:pt x="1101" y="4270"/>
                  </a:cubicBezTo>
                  <a:cubicBezTo>
                    <a:pt x="1668" y="4370"/>
                    <a:pt x="2135" y="4637"/>
                    <a:pt x="2368" y="5237"/>
                  </a:cubicBezTo>
                  <a:cubicBezTo>
                    <a:pt x="2502" y="5504"/>
                    <a:pt x="2602" y="5771"/>
                    <a:pt x="2702" y="6071"/>
                  </a:cubicBezTo>
                  <a:cubicBezTo>
                    <a:pt x="2803" y="6398"/>
                    <a:pt x="2979" y="6554"/>
                    <a:pt x="3245" y="6554"/>
                  </a:cubicBezTo>
                  <a:cubicBezTo>
                    <a:pt x="3332" y="6554"/>
                    <a:pt x="3429" y="6538"/>
                    <a:pt x="3536" y="6505"/>
                  </a:cubicBezTo>
                  <a:cubicBezTo>
                    <a:pt x="3669" y="5304"/>
                    <a:pt x="4070" y="4270"/>
                    <a:pt x="5304" y="3736"/>
                  </a:cubicBezTo>
                  <a:cubicBezTo>
                    <a:pt x="5571" y="3603"/>
                    <a:pt x="5571" y="3369"/>
                    <a:pt x="5337" y="3202"/>
                  </a:cubicBezTo>
                  <a:cubicBezTo>
                    <a:pt x="5204" y="3136"/>
                    <a:pt x="5070" y="3136"/>
                    <a:pt x="4970" y="3102"/>
                  </a:cubicBezTo>
                  <a:cubicBezTo>
                    <a:pt x="4336" y="2869"/>
                    <a:pt x="3803" y="2569"/>
                    <a:pt x="3536" y="1902"/>
                  </a:cubicBezTo>
                  <a:cubicBezTo>
                    <a:pt x="3436" y="1601"/>
                    <a:pt x="3336" y="1334"/>
                    <a:pt x="3269" y="1034"/>
                  </a:cubicBezTo>
                  <a:cubicBezTo>
                    <a:pt x="3202" y="801"/>
                    <a:pt x="3169" y="534"/>
                    <a:pt x="3102" y="300"/>
                  </a:cubicBezTo>
                  <a:cubicBezTo>
                    <a:pt x="3069" y="134"/>
                    <a:pt x="2969" y="0"/>
                    <a:pt x="27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62"/>
            <p:cNvSpPr/>
            <p:nvPr/>
          </p:nvSpPr>
          <p:spPr>
            <a:xfrm>
              <a:off x="-1229375" y="1625475"/>
              <a:ext cx="5875" cy="4200"/>
            </a:xfrm>
            <a:custGeom>
              <a:rect b="b" l="l" r="r" t="t"/>
              <a:pathLst>
                <a:path extrusionOk="0" h="168" w="235">
                  <a:moveTo>
                    <a:pt x="168" y="1"/>
                  </a:moveTo>
                  <a:cubicBezTo>
                    <a:pt x="134" y="34"/>
                    <a:pt x="67" y="67"/>
                    <a:pt x="1" y="101"/>
                  </a:cubicBezTo>
                  <a:cubicBezTo>
                    <a:pt x="34" y="134"/>
                    <a:pt x="34" y="134"/>
                    <a:pt x="34" y="167"/>
                  </a:cubicBezTo>
                  <a:cubicBezTo>
                    <a:pt x="101" y="167"/>
                    <a:pt x="168" y="134"/>
                    <a:pt x="234" y="101"/>
                  </a:cubicBezTo>
                  <a:cubicBezTo>
                    <a:pt x="234" y="67"/>
                    <a:pt x="201" y="34"/>
                    <a:pt x="168" y="1"/>
                  </a:cubicBezTo>
                  <a:close/>
                </a:path>
              </a:pathLst>
            </a:custGeom>
            <a:solidFill>
              <a:srgbClr val="FAFB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62"/>
            <p:cNvSpPr/>
            <p:nvPr/>
          </p:nvSpPr>
          <p:spPr>
            <a:xfrm>
              <a:off x="-1202675" y="1597125"/>
              <a:ext cx="2525" cy="3350"/>
            </a:xfrm>
            <a:custGeom>
              <a:rect b="b" l="l" r="r" t="t"/>
              <a:pathLst>
                <a:path extrusionOk="0" h="134" w="101">
                  <a:moveTo>
                    <a:pt x="34" y="0"/>
                  </a:moveTo>
                  <a:cubicBezTo>
                    <a:pt x="34" y="34"/>
                    <a:pt x="0" y="67"/>
                    <a:pt x="0" y="101"/>
                  </a:cubicBezTo>
                  <a:cubicBezTo>
                    <a:pt x="0" y="101"/>
                    <a:pt x="67" y="134"/>
                    <a:pt x="67" y="134"/>
                  </a:cubicBezTo>
                  <a:cubicBezTo>
                    <a:pt x="100" y="101"/>
                    <a:pt x="100" y="67"/>
                    <a:pt x="100" y="34"/>
                  </a:cubicBezTo>
                  <a:cubicBezTo>
                    <a:pt x="100" y="34"/>
                    <a:pt x="67" y="0"/>
                    <a:pt x="34" y="0"/>
                  </a:cubicBezTo>
                  <a:close/>
                </a:path>
              </a:pathLst>
            </a:custGeom>
            <a:solidFill>
              <a:srgbClr val="F8F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62"/>
            <p:cNvSpPr/>
            <p:nvPr/>
          </p:nvSpPr>
          <p:spPr>
            <a:xfrm>
              <a:off x="-1186000" y="1648000"/>
              <a:ext cx="1700" cy="2525"/>
            </a:xfrm>
            <a:custGeom>
              <a:rect b="b" l="l" r="r" t="t"/>
              <a:pathLst>
                <a:path extrusionOk="0" h="101" w="68">
                  <a:moveTo>
                    <a:pt x="34" y="0"/>
                  </a:moveTo>
                  <a:cubicBezTo>
                    <a:pt x="0" y="34"/>
                    <a:pt x="0" y="34"/>
                    <a:pt x="0" y="67"/>
                  </a:cubicBezTo>
                  <a:cubicBezTo>
                    <a:pt x="0" y="67"/>
                    <a:pt x="0" y="100"/>
                    <a:pt x="34" y="100"/>
                  </a:cubicBezTo>
                  <a:cubicBezTo>
                    <a:pt x="34" y="67"/>
                    <a:pt x="34" y="34"/>
                    <a:pt x="67" y="34"/>
                  </a:cubicBezTo>
                  <a:cubicBezTo>
                    <a:pt x="67" y="0"/>
                    <a:pt x="34" y="0"/>
                    <a:pt x="34" y="0"/>
                  </a:cubicBezTo>
                  <a:close/>
                </a:path>
              </a:pathLst>
            </a:custGeom>
            <a:solidFill>
              <a:srgbClr val="FAF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8" name="Google Shape;1448;p62"/>
          <p:cNvSpPr/>
          <p:nvPr/>
        </p:nvSpPr>
        <p:spPr>
          <a:xfrm>
            <a:off x="1494894" y="16554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62"/>
          <p:cNvSpPr/>
          <p:nvPr/>
        </p:nvSpPr>
        <p:spPr>
          <a:xfrm>
            <a:off x="1320645" y="1439037"/>
            <a:ext cx="174251" cy="142408"/>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450" name="Google Shape;1450;p62"/>
          <p:cNvPicPr preferRelativeResize="0"/>
          <p:nvPr/>
        </p:nvPicPr>
        <p:blipFill>
          <a:blip r:embed="rId3">
            <a:alphaModFix/>
          </a:blip>
          <a:stretch>
            <a:fillRect/>
          </a:stretch>
        </p:blipFill>
        <p:spPr>
          <a:xfrm>
            <a:off x="3534150" y="1173448"/>
            <a:ext cx="2075700" cy="1412052"/>
          </a:xfrm>
          <a:prstGeom prst="rect">
            <a:avLst/>
          </a:prstGeom>
          <a:noFill/>
          <a:ln>
            <a:noFill/>
          </a:ln>
        </p:spPr>
      </p:pic>
      <p:sp>
        <p:nvSpPr>
          <p:cNvPr id="1451" name="Google Shape;1451;p62"/>
          <p:cNvSpPr/>
          <p:nvPr/>
        </p:nvSpPr>
        <p:spPr>
          <a:xfrm>
            <a:off x="4132276" y="2646251"/>
            <a:ext cx="80731" cy="10998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62"/>
          <p:cNvSpPr/>
          <p:nvPr/>
        </p:nvSpPr>
        <p:spPr>
          <a:xfrm>
            <a:off x="4290734" y="2746028"/>
            <a:ext cx="80731" cy="10998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62"/>
          <p:cNvSpPr/>
          <p:nvPr/>
        </p:nvSpPr>
        <p:spPr>
          <a:xfrm>
            <a:off x="4975497" y="2791263"/>
            <a:ext cx="80731" cy="109980"/>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62"/>
          <p:cNvSpPr/>
          <p:nvPr/>
        </p:nvSpPr>
        <p:spPr>
          <a:xfrm>
            <a:off x="4513091" y="2863917"/>
            <a:ext cx="80152" cy="10998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62"/>
          <p:cNvSpPr/>
          <p:nvPr/>
        </p:nvSpPr>
        <p:spPr>
          <a:xfrm>
            <a:off x="4467532" y="2642501"/>
            <a:ext cx="80152" cy="109980"/>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62"/>
          <p:cNvSpPr/>
          <p:nvPr/>
        </p:nvSpPr>
        <p:spPr>
          <a:xfrm>
            <a:off x="4266595" y="2946067"/>
            <a:ext cx="80152" cy="10998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62"/>
          <p:cNvSpPr/>
          <p:nvPr/>
        </p:nvSpPr>
        <p:spPr>
          <a:xfrm>
            <a:off x="4747876" y="2666751"/>
            <a:ext cx="80731" cy="10998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62"/>
          <p:cNvSpPr/>
          <p:nvPr/>
        </p:nvSpPr>
        <p:spPr>
          <a:xfrm>
            <a:off x="4717646" y="2886678"/>
            <a:ext cx="80731" cy="10998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62"/>
          <p:cNvSpPr/>
          <p:nvPr/>
        </p:nvSpPr>
        <p:spPr>
          <a:xfrm>
            <a:off x="4922770" y="2970317"/>
            <a:ext cx="80152" cy="10998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62"/>
          <p:cNvSpPr/>
          <p:nvPr/>
        </p:nvSpPr>
        <p:spPr>
          <a:xfrm>
            <a:off x="4452588" y="3085351"/>
            <a:ext cx="80731" cy="10998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62"/>
          <p:cNvSpPr/>
          <p:nvPr/>
        </p:nvSpPr>
        <p:spPr>
          <a:xfrm>
            <a:off x="4600371" y="3142453"/>
            <a:ext cx="80731" cy="10998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62"/>
          <p:cNvSpPr/>
          <p:nvPr/>
        </p:nvSpPr>
        <p:spPr>
          <a:xfrm>
            <a:off x="4464284" y="3305275"/>
            <a:ext cx="80731" cy="109980"/>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62"/>
          <p:cNvSpPr/>
          <p:nvPr/>
        </p:nvSpPr>
        <p:spPr>
          <a:xfrm>
            <a:off x="4922766" y="3252692"/>
            <a:ext cx="80152" cy="10998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62"/>
          <p:cNvSpPr/>
          <p:nvPr/>
        </p:nvSpPr>
        <p:spPr>
          <a:xfrm>
            <a:off x="4753744" y="3106601"/>
            <a:ext cx="80152" cy="109980"/>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62"/>
          <p:cNvSpPr/>
          <p:nvPr/>
        </p:nvSpPr>
        <p:spPr>
          <a:xfrm>
            <a:off x="4627482" y="3388917"/>
            <a:ext cx="80152" cy="10998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62"/>
          <p:cNvSpPr txBox="1"/>
          <p:nvPr/>
        </p:nvSpPr>
        <p:spPr>
          <a:xfrm>
            <a:off x="1510610" y="1639025"/>
            <a:ext cx="1530600" cy="317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dk2"/>
                </a:solidFill>
                <a:latin typeface="Montserrat"/>
                <a:ea typeface="Montserrat"/>
                <a:cs typeface="Montserrat"/>
                <a:sym typeface="Montserrat"/>
              </a:rPr>
              <a:t>RED</a:t>
            </a:r>
            <a:endParaRPr b="1" sz="2000">
              <a:solidFill>
                <a:schemeClr val="dk2"/>
              </a:solidFill>
              <a:latin typeface="Montserrat"/>
              <a:ea typeface="Montserrat"/>
              <a:cs typeface="Montserrat"/>
              <a:sym typeface="Montserrat"/>
            </a:endParaRPr>
          </a:p>
        </p:txBody>
      </p:sp>
      <p:sp>
        <p:nvSpPr>
          <p:cNvPr id="1467" name="Google Shape;1467;p62"/>
          <p:cNvSpPr txBox="1"/>
          <p:nvPr/>
        </p:nvSpPr>
        <p:spPr>
          <a:xfrm>
            <a:off x="1410110" y="3809383"/>
            <a:ext cx="1631100" cy="317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accent1"/>
                </a:solidFill>
                <a:latin typeface="Montserrat"/>
                <a:ea typeface="Montserrat"/>
                <a:cs typeface="Montserrat"/>
                <a:sym typeface="Montserrat"/>
              </a:rPr>
              <a:t>YELLOW</a:t>
            </a:r>
            <a:endParaRPr b="1" sz="2000">
              <a:solidFill>
                <a:schemeClr val="accent1"/>
              </a:solidFill>
              <a:latin typeface="Montserrat"/>
              <a:ea typeface="Montserrat"/>
              <a:cs typeface="Montserrat"/>
              <a:sym typeface="Montserrat"/>
            </a:endParaRPr>
          </a:p>
        </p:txBody>
      </p:sp>
      <p:sp>
        <p:nvSpPr>
          <p:cNvPr id="1468" name="Google Shape;1468;p62"/>
          <p:cNvSpPr txBox="1"/>
          <p:nvPr/>
        </p:nvSpPr>
        <p:spPr>
          <a:xfrm>
            <a:off x="6105291" y="3809383"/>
            <a:ext cx="1340700" cy="31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Montserrat"/>
                <a:ea typeface="Montserrat"/>
                <a:cs typeface="Montserrat"/>
                <a:sym typeface="Montserrat"/>
              </a:rPr>
              <a:t>VIOLET</a:t>
            </a:r>
            <a:endParaRPr b="1" sz="2000">
              <a:solidFill>
                <a:schemeClr val="dk1"/>
              </a:solidFill>
              <a:latin typeface="Montserrat"/>
              <a:ea typeface="Montserrat"/>
              <a:cs typeface="Montserrat"/>
              <a:sym typeface="Montserrat"/>
            </a:endParaRPr>
          </a:p>
        </p:txBody>
      </p:sp>
      <p:sp>
        <p:nvSpPr>
          <p:cNvPr id="1469" name="Google Shape;1469;p62"/>
          <p:cNvSpPr txBox="1"/>
          <p:nvPr/>
        </p:nvSpPr>
        <p:spPr>
          <a:xfrm>
            <a:off x="6105291" y="2737900"/>
            <a:ext cx="1340700" cy="31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3"/>
                </a:solidFill>
                <a:latin typeface="Montserrat"/>
                <a:ea typeface="Montserrat"/>
                <a:cs typeface="Montserrat"/>
                <a:sym typeface="Montserrat"/>
              </a:rPr>
              <a:t>INDIGO</a:t>
            </a:r>
            <a:endParaRPr b="1" sz="2000">
              <a:solidFill>
                <a:schemeClr val="accent3"/>
              </a:solidFill>
              <a:latin typeface="Montserrat"/>
              <a:ea typeface="Montserrat"/>
              <a:cs typeface="Montserrat"/>
              <a:sym typeface="Montserrat"/>
            </a:endParaRPr>
          </a:p>
        </p:txBody>
      </p:sp>
      <p:sp>
        <p:nvSpPr>
          <p:cNvPr id="1470" name="Google Shape;1470;p62"/>
          <p:cNvSpPr txBox="1"/>
          <p:nvPr/>
        </p:nvSpPr>
        <p:spPr>
          <a:xfrm>
            <a:off x="6105291" y="1639025"/>
            <a:ext cx="1530600" cy="31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Montserrat"/>
                <a:ea typeface="Montserrat"/>
                <a:cs typeface="Montserrat"/>
                <a:sym typeface="Montserrat"/>
              </a:rPr>
              <a:t>BLUE</a:t>
            </a:r>
            <a:endParaRPr b="1" sz="2000">
              <a:solidFill>
                <a:schemeClr val="accent2"/>
              </a:solidFill>
              <a:latin typeface="Montserrat"/>
              <a:ea typeface="Montserrat"/>
              <a:cs typeface="Montserrat"/>
              <a:sym typeface="Montserrat"/>
            </a:endParaRPr>
          </a:p>
        </p:txBody>
      </p:sp>
      <p:sp>
        <p:nvSpPr>
          <p:cNvPr id="1471" name="Google Shape;1471;p62"/>
          <p:cNvSpPr txBox="1"/>
          <p:nvPr/>
        </p:nvSpPr>
        <p:spPr>
          <a:xfrm>
            <a:off x="1510610" y="2724200"/>
            <a:ext cx="1530600" cy="317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lt2"/>
                </a:solidFill>
                <a:latin typeface="Montserrat"/>
                <a:ea typeface="Montserrat"/>
                <a:cs typeface="Montserrat"/>
                <a:sym typeface="Montserrat"/>
              </a:rPr>
              <a:t>ORANGE</a:t>
            </a:r>
            <a:endParaRPr b="1" sz="2000">
              <a:solidFill>
                <a:schemeClr val="lt2"/>
              </a:solidFill>
              <a:latin typeface="Montserrat"/>
              <a:ea typeface="Montserrat"/>
              <a:cs typeface="Montserrat"/>
              <a:sym typeface="Montserrat"/>
            </a:endParaRPr>
          </a:p>
        </p:txBody>
      </p:sp>
      <p:sp>
        <p:nvSpPr>
          <p:cNvPr id="1472" name="Google Shape;1472;p62"/>
          <p:cNvSpPr txBox="1"/>
          <p:nvPr/>
        </p:nvSpPr>
        <p:spPr>
          <a:xfrm>
            <a:off x="3524713" y="4151762"/>
            <a:ext cx="2075700" cy="488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a:solidFill>
                  <a:schemeClr val="dk1"/>
                </a:solidFill>
                <a:latin typeface="Barlow"/>
                <a:ea typeface="Barlow"/>
                <a:cs typeface="Barlow"/>
                <a:sym typeface="Barlow"/>
              </a:rPr>
              <a:t>Mercury is the closest planet to the Sun</a:t>
            </a:r>
            <a:endParaRPr>
              <a:solidFill>
                <a:schemeClr val="dk1"/>
              </a:solidFill>
              <a:latin typeface="Barlow"/>
              <a:ea typeface="Barlow"/>
              <a:cs typeface="Barlow"/>
              <a:sym typeface="Barlow"/>
            </a:endParaRPr>
          </a:p>
        </p:txBody>
      </p:sp>
      <p:sp>
        <p:nvSpPr>
          <p:cNvPr id="1473" name="Google Shape;1473;p62"/>
          <p:cNvSpPr txBox="1"/>
          <p:nvPr/>
        </p:nvSpPr>
        <p:spPr>
          <a:xfrm>
            <a:off x="3747013" y="3809383"/>
            <a:ext cx="1631100" cy="31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4"/>
                </a:solidFill>
                <a:latin typeface="Montserrat"/>
                <a:ea typeface="Montserrat"/>
                <a:cs typeface="Montserrat"/>
                <a:sym typeface="Montserrat"/>
              </a:rPr>
              <a:t>GREEN</a:t>
            </a:r>
            <a:endParaRPr b="1" sz="2000">
              <a:solidFill>
                <a:schemeClr val="accent4"/>
              </a:solidFill>
              <a:latin typeface="Montserrat"/>
              <a:ea typeface="Montserrat"/>
              <a:cs typeface="Montserrat"/>
              <a:sym typeface="Montserrat"/>
            </a:endParaRPr>
          </a:p>
        </p:txBody>
      </p:sp>
      <p:cxnSp>
        <p:nvCxnSpPr>
          <p:cNvPr id="1474" name="Google Shape;1474;p62"/>
          <p:cNvCxnSpPr>
            <a:stCxn id="1466" idx="3"/>
          </p:cNvCxnSpPr>
          <p:nvPr/>
        </p:nvCxnSpPr>
        <p:spPr>
          <a:xfrm>
            <a:off x="3041210" y="1797875"/>
            <a:ext cx="1110900" cy="904800"/>
          </a:xfrm>
          <a:prstGeom prst="curvedConnector3">
            <a:avLst>
              <a:gd fmla="val 50000" name="adj1"/>
            </a:avLst>
          </a:prstGeom>
          <a:noFill/>
          <a:ln cap="flat" cmpd="sng" w="28575">
            <a:solidFill>
              <a:schemeClr val="dk2"/>
            </a:solidFill>
            <a:prstDash val="solid"/>
            <a:round/>
            <a:headEnd len="med" w="med" type="none"/>
            <a:tailEnd len="med" w="med" type="none"/>
          </a:ln>
        </p:spPr>
      </p:cxnSp>
      <p:cxnSp>
        <p:nvCxnSpPr>
          <p:cNvPr id="1475" name="Google Shape;1475;p62"/>
          <p:cNvCxnSpPr>
            <a:stCxn id="1471" idx="3"/>
          </p:cNvCxnSpPr>
          <p:nvPr/>
        </p:nvCxnSpPr>
        <p:spPr>
          <a:xfrm>
            <a:off x="3041210" y="2883050"/>
            <a:ext cx="1295400" cy="115800"/>
          </a:xfrm>
          <a:prstGeom prst="curvedConnector3">
            <a:avLst>
              <a:gd fmla="val 49189" name="adj1"/>
            </a:avLst>
          </a:prstGeom>
          <a:noFill/>
          <a:ln cap="flat" cmpd="sng" w="28575">
            <a:solidFill>
              <a:schemeClr val="lt2"/>
            </a:solidFill>
            <a:prstDash val="solid"/>
            <a:round/>
            <a:headEnd len="med" w="med" type="none"/>
            <a:tailEnd len="med" w="med" type="none"/>
          </a:ln>
        </p:spPr>
      </p:cxnSp>
      <p:cxnSp>
        <p:nvCxnSpPr>
          <p:cNvPr id="1476" name="Google Shape;1476;p62"/>
          <p:cNvCxnSpPr>
            <a:stCxn id="1467" idx="3"/>
          </p:cNvCxnSpPr>
          <p:nvPr/>
        </p:nvCxnSpPr>
        <p:spPr>
          <a:xfrm flipH="1" rot="10800000">
            <a:off x="3041210" y="3163333"/>
            <a:ext cx="1426200" cy="804900"/>
          </a:xfrm>
          <a:prstGeom prst="curvedConnector3">
            <a:avLst>
              <a:gd fmla="val 50000" name="adj1"/>
            </a:avLst>
          </a:prstGeom>
          <a:noFill/>
          <a:ln cap="flat" cmpd="sng" w="28575">
            <a:solidFill>
              <a:schemeClr val="accent1"/>
            </a:solidFill>
            <a:prstDash val="solid"/>
            <a:round/>
            <a:headEnd len="med" w="med" type="none"/>
            <a:tailEnd len="med" w="med" type="none"/>
          </a:ln>
        </p:spPr>
      </p:cxnSp>
      <p:cxnSp>
        <p:nvCxnSpPr>
          <p:cNvPr id="1477" name="Google Shape;1477;p62"/>
          <p:cNvCxnSpPr>
            <a:stCxn id="1473" idx="0"/>
          </p:cNvCxnSpPr>
          <p:nvPr/>
        </p:nvCxnSpPr>
        <p:spPr>
          <a:xfrm rot="-5400000">
            <a:off x="4454413" y="3592633"/>
            <a:ext cx="324900" cy="108600"/>
          </a:xfrm>
          <a:prstGeom prst="curvedConnector3">
            <a:avLst>
              <a:gd fmla="val 50000" name="adj1"/>
            </a:avLst>
          </a:prstGeom>
          <a:noFill/>
          <a:ln cap="flat" cmpd="sng" w="28575">
            <a:solidFill>
              <a:schemeClr val="accent4"/>
            </a:solidFill>
            <a:prstDash val="solid"/>
            <a:round/>
            <a:headEnd len="med" w="med" type="none"/>
            <a:tailEnd len="med" w="med" type="none"/>
          </a:ln>
        </p:spPr>
      </p:cxnSp>
      <p:cxnSp>
        <p:nvCxnSpPr>
          <p:cNvPr id="1478" name="Google Shape;1478;p62"/>
          <p:cNvCxnSpPr>
            <a:stCxn id="1468" idx="1"/>
          </p:cNvCxnSpPr>
          <p:nvPr/>
        </p:nvCxnSpPr>
        <p:spPr>
          <a:xfrm rot="10800000">
            <a:off x="4978191" y="3312133"/>
            <a:ext cx="1127100" cy="656100"/>
          </a:xfrm>
          <a:prstGeom prst="curvedConnector3">
            <a:avLst>
              <a:gd fmla="val 50000" name="adj1"/>
            </a:avLst>
          </a:prstGeom>
          <a:noFill/>
          <a:ln cap="flat" cmpd="sng" w="28575">
            <a:solidFill>
              <a:schemeClr val="dk1"/>
            </a:solidFill>
            <a:prstDash val="solid"/>
            <a:round/>
            <a:headEnd len="med" w="med" type="none"/>
            <a:tailEnd len="med" w="med" type="none"/>
          </a:ln>
        </p:spPr>
      </p:cxnSp>
      <p:cxnSp>
        <p:nvCxnSpPr>
          <p:cNvPr id="1479" name="Google Shape;1479;p62"/>
          <p:cNvCxnSpPr>
            <a:stCxn id="1469" idx="1"/>
          </p:cNvCxnSpPr>
          <p:nvPr/>
        </p:nvCxnSpPr>
        <p:spPr>
          <a:xfrm flipH="1">
            <a:off x="4975491" y="2896750"/>
            <a:ext cx="1129800" cy="133500"/>
          </a:xfrm>
          <a:prstGeom prst="curvedConnector3">
            <a:avLst>
              <a:gd fmla="val 50000" name="adj1"/>
            </a:avLst>
          </a:prstGeom>
          <a:noFill/>
          <a:ln cap="flat" cmpd="sng" w="28575">
            <a:solidFill>
              <a:schemeClr val="accent3"/>
            </a:solidFill>
            <a:prstDash val="solid"/>
            <a:round/>
            <a:headEnd len="med" w="med" type="none"/>
            <a:tailEnd len="med" w="med" type="none"/>
          </a:ln>
        </p:spPr>
      </p:cxnSp>
      <p:cxnSp>
        <p:nvCxnSpPr>
          <p:cNvPr id="1480" name="Google Shape;1480;p62"/>
          <p:cNvCxnSpPr>
            <a:stCxn id="1470" idx="1"/>
          </p:cNvCxnSpPr>
          <p:nvPr/>
        </p:nvCxnSpPr>
        <p:spPr>
          <a:xfrm flipH="1">
            <a:off x="4818891" y="1797875"/>
            <a:ext cx="1286400" cy="927900"/>
          </a:xfrm>
          <a:prstGeom prst="curvedConnector3">
            <a:avLst>
              <a:gd fmla="val 50000" name="adj1"/>
            </a:avLst>
          </a:prstGeom>
          <a:noFill/>
          <a:ln cap="flat" cmpd="sng" w="28575">
            <a:solidFill>
              <a:schemeClr val="accent2"/>
            </a:solidFill>
            <a:prstDash val="solid"/>
            <a:round/>
            <a:headEnd len="med" w="med" type="none"/>
            <a:tailEnd len="med" w="med" type="none"/>
          </a:ln>
        </p:spPr>
      </p:cxnSp>
      <p:pic>
        <p:nvPicPr>
          <p:cNvPr id="1481" name="Google Shape;1481;p62"/>
          <p:cNvPicPr preferRelativeResize="0"/>
          <p:nvPr/>
        </p:nvPicPr>
        <p:blipFill>
          <a:blip r:embed="rId4">
            <a:alphaModFix/>
          </a:blip>
          <a:stretch>
            <a:fillRect/>
          </a:stretch>
        </p:blipFill>
        <p:spPr>
          <a:xfrm>
            <a:off x="3501600" y="3106588"/>
            <a:ext cx="529495" cy="360183"/>
          </a:xfrm>
          <a:prstGeom prst="rect">
            <a:avLst/>
          </a:prstGeom>
          <a:noFill/>
          <a:ln>
            <a:noFill/>
          </a:ln>
        </p:spPr>
      </p:pic>
      <p:pic>
        <p:nvPicPr>
          <p:cNvPr id="1482" name="Google Shape;1482;p62"/>
          <p:cNvPicPr preferRelativeResize="0"/>
          <p:nvPr/>
        </p:nvPicPr>
        <p:blipFill>
          <a:blip r:embed="rId5">
            <a:alphaModFix/>
          </a:blip>
          <a:stretch>
            <a:fillRect/>
          </a:stretch>
        </p:blipFill>
        <p:spPr>
          <a:xfrm>
            <a:off x="5252209" y="2918720"/>
            <a:ext cx="399251" cy="213192"/>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6" name="Shape 1486"/>
        <p:cNvGrpSpPr/>
        <p:nvPr/>
      </p:nvGrpSpPr>
      <p:grpSpPr>
        <a:xfrm>
          <a:off x="0" y="0"/>
          <a:ext cx="0" cy="0"/>
          <a:chOff x="0" y="0"/>
          <a:chExt cx="0" cy="0"/>
        </a:xfrm>
      </p:grpSpPr>
      <p:pic>
        <p:nvPicPr>
          <p:cNvPr id="1487" name="Google Shape;1487;p63"/>
          <p:cNvPicPr preferRelativeResize="0"/>
          <p:nvPr/>
        </p:nvPicPr>
        <p:blipFill>
          <a:blip r:embed="rId3">
            <a:alphaModFix/>
          </a:blip>
          <a:stretch>
            <a:fillRect/>
          </a:stretch>
        </p:blipFill>
        <p:spPr>
          <a:xfrm rot="-5400000">
            <a:off x="3257438" y="-645588"/>
            <a:ext cx="2628900" cy="6562726"/>
          </a:xfrm>
          <a:prstGeom prst="rect">
            <a:avLst/>
          </a:prstGeom>
          <a:noFill/>
          <a:ln>
            <a:noFill/>
          </a:ln>
        </p:spPr>
      </p:pic>
      <p:graphicFrame>
        <p:nvGraphicFramePr>
          <p:cNvPr id="1488" name="Google Shape;1488;p63"/>
          <p:cNvGraphicFramePr/>
          <p:nvPr/>
        </p:nvGraphicFramePr>
        <p:xfrm>
          <a:off x="1282088" y="1331102"/>
          <a:ext cx="3000000" cy="3000000"/>
        </p:xfrm>
        <a:graphic>
          <a:graphicData uri="http://schemas.openxmlformats.org/drawingml/2006/table">
            <a:tbl>
              <a:tblPr>
                <a:noFill/>
                <a:tableStyleId>{05E5A9C9-5E4A-40AF-95C7-2DED37E14864}</a:tableStyleId>
              </a:tblPr>
              <a:tblGrid>
                <a:gridCol w="939975"/>
                <a:gridCol w="939975"/>
                <a:gridCol w="939975"/>
                <a:gridCol w="939975"/>
                <a:gridCol w="939975"/>
                <a:gridCol w="939975"/>
                <a:gridCol w="939975"/>
              </a:tblGrid>
              <a:tr h="418100">
                <a:tc>
                  <a:txBody>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SUN</a:t>
                      </a:r>
                      <a:endParaRPr b="1" sz="2000">
                        <a:solidFill>
                          <a:schemeClr val="accent5"/>
                        </a:solidFill>
                        <a:latin typeface="Montserrat"/>
                        <a:ea typeface="Montserrat"/>
                        <a:cs typeface="Montserrat"/>
                        <a:sym typeface="Montserrat"/>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MON</a:t>
                      </a:r>
                      <a:endParaRPr b="1" sz="2000">
                        <a:solidFill>
                          <a:schemeClr val="accent5"/>
                        </a:solidFill>
                        <a:latin typeface="Montserrat"/>
                        <a:ea typeface="Montserrat"/>
                        <a:cs typeface="Montserrat"/>
                        <a:sym typeface="Montserrat"/>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TUE</a:t>
                      </a:r>
                      <a:endParaRPr b="1" sz="2000">
                        <a:solidFill>
                          <a:schemeClr val="accent5"/>
                        </a:solidFill>
                        <a:latin typeface="Montserrat"/>
                        <a:ea typeface="Montserrat"/>
                        <a:cs typeface="Montserrat"/>
                        <a:sym typeface="Montserrat"/>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WED</a:t>
                      </a:r>
                      <a:endParaRPr b="1" sz="2000">
                        <a:solidFill>
                          <a:schemeClr val="accent5"/>
                        </a:solidFill>
                        <a:latin typeface="Montserrat"/>
                        <a:ea typeface="Montserrat"/>
                        <a:cs typeface="Montserrat"/>
                        <a:sym typeface="Montserrat"/>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THU</a:t>
                      </a:r>
                      <a:endParaRPr b="1" sz="2000">
                        <a:solidFill>
                          <a:schemeClr val="accent5"/>
                        </a:solidFill>
                        <a:latin typeface="Montserrat"/>
                        <a:ea typeface="Montserrat"/>
                        <a:cs typeface="Montserrat"/>
                        <a:sym typeface="Montserrat"/>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FRI</a:t>
                      </a:r>
                      <a:endParaRPr b="1" sz="2000">
                        <a:solidFill>
                          <a:schemeClr val="accent5"/>
                        </a:solidFill>
                        <a:latin typeface="Montserrat"/>
                        <a:ea typeface="Montserrat"/>
                        <a:cs typeface="Montserrat"/>
                        <a:sym typeface="Montserrat"/>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SAT</a:t>
                      </a:r>
                      <a:endParaRPr b="1" sz="2000">
                        <a:solidFill>
                          <a:schemeClr val="accent5"/>
                        </a:solidFill>
                        <a:latin typeface="Montserrat"/>
                        <a:ea typeface="Montserrat"/>
                        <a:cs typeface="Montserrat"/>
                        <a:sym typeface="Montserrat"/>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r>
              <a:tr h="421775">
                <a:tc>
                  <a:txBody>
                    <a:bodyPr/>
                    <a:lstStyle/>
                    <a:p>
                      <a:pPr indent="0" lvl="0" marL="0" rtl="0" algn="ctr">
                        <a:spcBef>
                          <a:spcPts val="0"/>
                        </a:spcBef>
                        <a:spcAft>
                          <a:spcPts val="0"/>
                        </a:spcAft>
                        <a:buNone/>
                      </a:pPr>
                      <a:r>
                        <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01</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02</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03</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04</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05</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r>
              <a:tr h="421775">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06</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07</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08</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09</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10</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11</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12</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r>
              <a:tr h="421775">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13</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14</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15</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16</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17</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18</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19</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r>
              <a:tr h="421775">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20</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21</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22</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23</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24</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25</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26</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r>
              <a:tr h="421775">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27</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28</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29</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30</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31</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r>
            </a:tbl>
          </a:graphicData>
        </a:graphic>
      </p:graphicFrame>
      <p:sp>
        <p:nvSpPr>
          <p:cNvPr id="1489" name="Google Shape;1489;p63"/>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t>DAYS TO SEE</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r>
              <a:rPr lang="en">
                <a:solidFill>
                  <a:schemeClr val="dk2"/>
                </a:solidFill>
              </a:rPr>
              <a:t>S</a:t>
            </a:r>
            <a:endParaRPr>
              <a:solidFill>
                <a:schemeClr val="lt2"/>
              </a:solidFill>
            </a:endParaRPr>
          </a:p>
        </p:txBody>
      </p:sp>
      <p:sp>
        <p:nvSpPr>
          <p:cNvPr id="1490" name="Google Shape;1490;p63"/>
          <p:cNvSpPr/>
          <p:nvPr/>
        </p:nvSpPr>
        <p:spPr>
          <a:xfrm>
            <a:off x="4668925" y="1845374"/>
            <a:ext cx="335471" cy="271073"/>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63"/>
          <p:cNvSpPr/>
          <p:nvPr/>
        </p:nvSpPr>
        <p:spPr>
          <a:xfrm>
            <a:off x="4668925" y="2703699"/>
            <a:ext cx="335471" cy="271073"/>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63"/>
          <p:cNvSpPr/>
          <p:nvPr/>
        </p:nvSpPr>
        <p:spPr>
          <a:xfrm>
            <a:off x="2798900" y="3477749"/>
            <a:ext cx="335471" cy="271073"/>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3" name="Google Shape;1493;p63"/>
          <p:cNvGrpSpPr/>
          <p:nvPr/>
        </p:nvGrpSpPr>
        <p:grpSpPr>
          <a:xfrm>
            <a:off x="5598250" y="3084075"/>
            <a:ext cx="425821" cy="342049"/>
            <a:chOff x="5598250" y="3236475"/>
            <a:chExt cx="425821" cy="342049"/>
          </a:xfrm>
        </p:grpSpPr>
        <p:sp>
          <p:nvSpPr>
            <p:cNvPr id="1494" name="Google Shape;1494;p63"/>
            <p:cNvSpPr/>
            <p:nvPr/>
          </p:nvSpPr>
          <p:spPr>
            <a:xfrm>
              <a:off x="5598250" y="3236475"/>
              <a:ext cx="251584" cy="203289"/>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63"/>
            <p:cNvSpPr/>
            <p:nvPr/>
          </p:nvSpPr>
          <p:spPr>
            <a:xfrm>
              <a:off x="5688600" y="3307450"/>
              <a:ext cx="335471" cy="271073"/>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6" name="Google Shape;1496;p63"/>
          <p:cNvSpPr/>
          <p:nvPr/>
        </p:nvSpPr>
        <p:spPr>
          <a:xfrm>
            <a:off x="6496125" y="2248325"/>
            <a:ext cx="251584" cy="203289"/>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63"/>
          <p:cNvSpPr/>
          <p:nvPr/>
        </p:nvSpPr>
        <p:spPr>
          <a:xfrm>
            <a:off x="6586475" y="2319300"/>
            <a:ext cx="335471" cy="271073"/>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8" name="Google Shape;1498;p63"/>
          <p:cNvGrpSpPr/>
          <p:nvPr/>
        </p:nvGrpSpPr>
        <p:grpSpPr>
          <a:xfrm>
            <a:off x="2798890" y="2104111"/>
            <a:ext cx="335487" cy="491728"/>
            <a:chOff x="2881300" y="3658250"/>
            <a:chExt cx="251584" cy="368805"/>
          </a:xfrm>
        </p:grpSpPr>
        <p:sp>
          <p:nvSpPr>
            <p:cNvPr id="1499" name="Google Shape;1499;p63"/>
            <p:cNvSpPr/>
            <p:nvPr/>
          </p:nvSpPr>
          <p:spPr>
            <a:xfrm>
              <a:off x="2977950" y="3755975"/>
              <a:ext cx="154926" cy="271080"/>
            </a:xfrm>
            <a:prstGeom prst="lightningBol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63"/>
            <p:cNvSpPr/>
            <p:nvPr/>
          </p:nvSpPr>
          <p:spPr>
            <a:xfrm>
              <a:off x="2881300" y="3658250"/>
              <a:ext cx="251584" cy="203289"/>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 name="Google Shape;1501;p63"/>
          <p:cNvGrpSpPr/>
          <p:nvPr/>
        </p:nvGrpSpPr>
        <p:grpSpPr>
          <a:xfrm>
            <a:off x="7482484" y="2662295"/>
            <a:ext cx="335477" cy="438029"/>
            <a:chOff x="4972050" y="2595025"/>
            <a:chExt cx="858875" cy="1121425"/>
          </a:xfrm>
        </p:grpSpPr>
        <p:sp>
          <p:nvSpPr>
            <p:cNvPr id="1502" name="Google Shape;1502;p63"/>
            <p:cNvSpPr/>
            <p:nvPr/>
          </p:nvSpPr>
          <p:spPr>
            <a:xfrm>
              <a:off x="5188875" y="3126850"/>
              <a:ext cx="115100" cy="15680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63"/>
            <p:cNvSpPr/>
            <p:nvPr/>
          </p:nvSpPr>
          <p:spPr>
            <a:xfrm>
              <a:off x="5364000" y="3274450"/>
              <a:ext cx="115100" cy="15680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63"/>
            <p:cNvSpPr/>
            <p:nvPr/>
          </p:nvSpPr>
          <p:spPr>
            <a:xfrm>
              <a:off x="5205550" y="3440400"/>
              <a:ext cx="115100" cy="156800"/>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63"/>
            <p:cNvSpPr/>
            <p:nvPr/>
          </p:nvSpPr>
          <p:spPr>
            <a:xfrm>
              <a:off x="5589150" y="3373700"/>
              <a:ext cx="114275" cy="15680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63"/>
            <p:cNvSpPr/>
            <p:nvPr/>
          </p:nvSpPr>
          <p:spPr>
            <a:xfrm>
              <a:off x="5507425" y="3126850"/>
              <a:ext cx="114275" cy="156800"/>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63"/>
            <p:cNvSpPr/>
            <p:nvPr/>
          </p:nvSpPr>
          <p:spPr>
            <a:xfrm>
              <a:off x="5438225" y="3559650"/>
              <a:ext cx="114275" cy="15680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63"/>
            <p:cNvSpPr/>
            <p:nvPr/>
          </p:nvSpPr>
          <p:spPr>
            <a:xfrm>
              <a:off x="4972050" y="2595025"/>
              <a:ext cx="858875" cy="490175"/>
            </a:xfrm>
            <a:custGeom>
              <a:rect b="b" l="l" r="r" t="t"/>
              <a:pathLst>
                <a:path extrusionOk="0" h="19607" w="34355">
                  <a:moveTo>
                    <a:pt x="16795" y="0"/>
                  </a:moveTo>
                  <a:cubicBezTo>
                    <a:pt x="16521" y="0"/>
                    <a:pt x="16248" y="30"/>
                    <a:pt x="15979" y="92"/>
                  </a:cubicBezTo>
                  <a:cubicBezTo>
                    <a:pt x="14344" y="425"/>
                    <a:pt x="12977" y="2060"/>
                    <a:pt x="12776" y="3694"/>
                  </a:cubicBezTo>
                  <a:cubicBezTo>
                    <a:pt x="11983" y="2900"/>
                    <a:pt x="10860" y="2454"/>
                    <a:pt x="9732" y="2454"/>
                  </a:cubicBezTo>
                  <a:cubicBezTo>
                    <a:pt x="9296" y="2454"/>
                    <a:pt x="8859" y="2520"/>
                    <a:pt x="8440" y="2660"/>
                  </a:cubicBezTo>
                  <a:cubicBezTo>
                    <a:pt x="7306" y="3060"/>
                    <a:pt x="6372" y="3994"/>
                    <a:pt x="5905" y="5095"/>
                  </a:cubicBezTo>
                  <a:cubicBezTo>
                    <a:pt x="5398" y="4914"/>
                    <a:pt x="4838" y="4820"/>
                    <a:pt x="4282" y="4820"/>
                  </a:cubicBezTo>
                  <a:cubicBezTo>
                    <a:pt x="3301" y="4820"/>
                    <a:pt x="2328" y="5112"/>
                    <a:pt x="1669" y="5729"/>
                  </a:cubicBezTo>
                  <a:cubicBezTo>
                    <a:pt x="334" y="6996"/>
                    <a:pt x="1" y="9131"/>
                    <a:pt x="801" y="10766"/>
                  </a:cubicBezTo>
                  <a:cubicBezTo>
                    <a:pt x="1568" y="12400"/>
                    <a:pt x="3370" y="13501"/>
                    <a:pt x="5171" y="13568"/>
                  </a:cubicBezTo>
                  <a:cubicBezTo>
                    <a:pt x="4971" y="15436"/>
                    <a:pt x="6038" y="17604"/>
                    <a:pt x="8373" y="18371"/>
                  </a:cubicBezTo>
                  <a:cubicBezTo>
                    <a:pt x="8964" y="18557"/>
                    <a:pt x="9555" y="18642"/>
                    <a:pt x="10128" y="18642"/>
                  </a:cubicBezTo>
                  <a:cubicBezTo>
                    <a:pt x="11818" y="18642"/>
                    <a:pt x="13347" y="17900"/>
                    <a:pt x="14244" y="16804"/>
                  </a:cubicBezTo>
                  <a:cubicBezTo>
                    <a:pt x="14678" y="18104"/>
                    <a:pt x="15945" y="19105"/>
                    <a:pt x="17346" y="19239"/>
                  </a:cubicBezTo>
                  <a:cubicBezTo>
                    <a:pt x="17431" y="19247"/>
                    <a:pt x="17516" y="19251"/>
                    <a:pt x="17601" y="19251"/>
                  </a:cubicBezTo>
                  <a:cubicBezTo>
                    <a:pt x="18885" y="19251"/>
                    <a:pt x="20156" y="18328"/>
                    <a:pt x="20782" y="17170"/>
                  </a:cubicBezTo>
                  <a:cubicBezTo>
                    <a:pt x="21626" y="18661"/>
                    <a:pt x="23300" y="19606"/>
                    <a:pt x="25003" y="19606"/>
                  </a:cubicBezTo>
                  <a:cubicBezTo>
                    <a:pt x="25320" y="19606"/>
                    <a:pt x="25639" y="19573"/>
                    <a:pt x="25953" y="19505"/>
                  </a:cubicBezTo>
                  <a:cubicBezTo>
                    <a:pt x="27921" y="19072"/>
                    <a:pt x="29422" y="17170"/>
                    <a:pt x="29555" y="15169"/>
                  </a:cubicBezTo>
                  <a:cubicBezTo>
                    <a:pt x="29745" y="15201"/>
                    <a:pt x="29937" y="15216"/>
                    <a:pt x="30127" y="15216"/>
                  </a:cubicBezTo>
                  <a:cubicBezTo>
                    <a:pt x="32144" y="15216"/>
                    <a:pt x="34103" y="13508"/>
                    <a:pt x="34225" y="11466"/>
                  </a:cubicBezTo>
                  <a:cubicBezTo>
                    <a:pt x="34355" y="9267"/>
                    <a:pt x="32382" y="7224"/>
                    <a:pt x="30225" y="7224"/>
                  </a:cubicBezTo>
                  <a:cubicBezTo>
                    <a:pt x="30157" y="7224"/>
                    <a:pt x="30090" y="7226"/>
                    <a:pt x="30022" y="7230"/>
                  </a:cubicBezTo>
                  <a:cubicBezTo>
                    <a:pt x="30522" y="4895"/>
                    <a:pt x="29422" y="2560"/>
                    <a:pt x="27120" y="2026"/>
                  </a:cubicBezTo>
                  <a:cubicBezTo>
                    <a:pt x="26774" y="1940"/>
                    <a:pt x="26419" y="1899"/>
                    <a:pt x="26066" y="1899"/>
                  </a:cubicBezTo>
                  <a:cubicBezTo>
                    <a:pt x="25467" y="1899"/>
                    <a:pt x="24876" y="2016"/>
                    <a:pt x="24351" y="2226"/>
                  </a:cubicBezTo>
                  <a:cubicBezTo>
                    <a:pt x="24218" y="2060"/>
                    <a:pt x="24085" y="1859"/>
                    <a:pt x="23918" y="1726"/>
                  </a:cubicBezTo>
                  <a:cubicBezTo>
                    <a:pt x="23427" y="1282"/>
                    <a:pt x="22770" y="1057"/>
                    <a:pt x="22119" y="1057"/>
                  </a:cubicBezTo>
                  <a:cubicBezTo>
                    <a:pt x="21400" y="1057"/>
                    <a:pt x="20688" y="1332"/>
                    <a:pt x="20215" y="1893"/>
                  </a:cubicBezTo>
                  <a:cubicBezTo>
                    <a:pt x="19494" y="727"/>
                    <a:pt x="18148" y="0"/>
                    <a:pt x="167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9" name="Google Shape;1509;p63"/>
          <p:cNvSpPr/>
          <p:nvPr/>
        </p:nvSpPr>
        <p:spPr>
          <a:xfrm>
            <a:off x="1387207" y="4157050"/>
            <a:ext cx="335471" cy="271073"/>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0" name="Google Shape;1510;p63"/>
          <p:cNvGrpSpPr/>
          <p:nvPr/>
        </p:nvGrpSpPr>
        <p:grpSpPr>
          <a:xfrm>
            <a:off x="3015565" y="4121562"/>
            <a:ext cx="298806" cy="438030"/>
            <a:chOff x="2881300" y="3658250"/>
            <a:chExt cx="251584" cy="368805"/>
          </a:xfrm>
        </p:grpSpPr>
        <p:sp>
          <p:nvSpPr>
            <p:cNvPr id="1511" name="Google Shape;1511;p63"/>
            <p:cNvSpPr/>
            <p:nvPr/>
          </p:nvSpPr>
          <p:spPr>
            <a:xfrm>
              <a:off x="2977950" y="3755975"/>
              <a:ext cx="154926" cy="271080"/>
            </a:xfrm>
            <a:prstGeom prst="lightningBol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63"/>
            <p:cNvSpPr/>
            <p:nvPr/>
          </p:nvSpPr>
          <p:spPr>
            <a:xfrm>
              <a:off x="2881300" y="3658250"/>
              <a:ext cx="251584" cy="203289"/>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 name="Google Shape;1513;p63"/>
          <p:cNvGrpSpPr/>
          <p:nvPr/>
        </p:nvGrpSpPr>
        <p:grpSpPr>
          <a:xfrm>
            <a:off x="4607258" y="4121562"/>
            <a:ext cx="425821" cy="342049"/>
            <a:chOff x="5598250" y="3236475"/>
            <a:chExt cx="425821" cy="342049"/>
          </a:xfrm>
        </p:grpSpPr>
        <p:sp>
          <p:nvSpPr>
            <p:cNvPr id="1514" name="Google Shape;1514;p63"/>
            <p:cNvSpPr/>
            <p:nvPr/>
          </p:nvSpPr>
          <p:spPr>
            <a:xfrm>
              <a:off x="5598250" y="3236475"/>
              <a:ext cx="251584" cy="203289"/>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63"/>
            <p:cNvSpPr/>
            <p:nvPr/>
          </p:nvSpPr>
          <p:spPr>
            <a:xfrm>
              <a:off x="5688600" y="3307450"/>
              <a:ext cx="335471" cy="271073"/>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 name="Google Shape;1516;p63"/>
          <p:cNvGrpSpPr/>
          <p:nvPr/>
        </p:nvGrpSpPr>
        <p:grpSpPr>
          <a:xfrm>
            <a:off x="6325966" y="4121562"/>
            <a:ext cx="335477" cy="438029"/>
            <a:chOff x="4972050" y="2595025"/>
            <a:chExt cx="858875" cy="1121425"/>
          </a:xfrm>
        </p:grpSpPr>
        <p:sp>
          <p:nvSpPr>
            <p:cNvPr id="1517" name="Google Shape;1517;p63"/>
            <p:cNvSpPr/>
            <p:nvPr/>
          </p:nvSpPr>
          <p:spPr>
            <a:xfrm>
              <a:off x="5188875" y="3126850"/>
              <a:ext cx="115100" cy="15680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63"/>
            <p:cNvSpPr/>
            <p:nvPr/>
          </p:nvSpPr>
          <p:spPr>
            <a:xfrm>
              <a:off x="5364000" y="3274450"/>
              <a:ext cx="115100" cy="15680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63"/>
            <p:cNvSpPr/>
            <p:nvPr/>
          </p:nvSpPr>
          <p:spPr>
            <a:xfrm>
              <a:off x="5205550" y="3440400"/>
              <a:ext cx="115100" cy="156800"/>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63"/>
            <p:cNvSpPr/>
            <p:nvPr/>
          </p:nvSpPr>
          <p:spPr>
            <a:xfrm>
              <a:off x="5589150" y="3373700"/>
              <a:ext cx="114275" cy="15680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63"/>
            <p:cNvSpPr/>
            <p:nvPr/>
          </p:nvSpPr>
          <p:spPr>
            <a:xfrm>
              <a:off x="5507425" y="3126850"/>
              <a:ext cx="114275" cy="156800"/>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63"/>
            <p:cNvSpPr/>
            <p:nvPr/>
          </p:nvSpPr>
          <p:spPr>
            <a:xfrm>
              <a:off x="5438225" y="3559650"/>
              <a:ext cx="114275" cy="15680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63"/>
            <p:cNvSpPr/>
            <p:nvPr/>
          </p:nvSpPr>
          <p:spPr>
            <a:xfrm>
              <a:off x="4972050" y="2595025"/>
              <a:ext cx="858875" cy="490175"/>
            </a:xfrm>
            <a:custGeom>
              <a:rect b="b" l="l" r="r" t="t"/>
              <a:pathLst>
                <a:path extrusionOk="0" h="19607" w="34355">
                  <a:moveTo>
                    <a:pt x="16795" y="0"/>
                  </a:moveTo>
                  <a:cubicBezTo>
                    <a:pt x="16521" y="0"/>
                    <a:pt x="16248" y="30"/>
                    <a:pt x="15979" y="92"/>
                  </a:cubicBezTo>
                  <a:cubicBezTo>
                    <a:pt x="14344" y="425"/>
                    <a:pt x="12977" y="2060"/>
                    <a:pt x="12776" y="3694"/>
                  </a:cubicBezTo>
                  <a:cubicBezTo>
                    <a:pt x="11983" y="2900"/>
                    <a:pt x="10860" y="2454"/>
                    <a:pt x="9732" y="2454"/>
                  </a:cubicBezTo>
                  <a:cubicBezTo>
                    <a:pt x="9296" y="2454"/>
                    <a:pt x="8859" y="2520"/>
                    <a:pt x="8440" y="2660"/>
                  </a:cubicBezTo>
                  <a:cubicBezTo>
                    <a:pt x="7306" y="3060"/>
                    <a:pt x="6372" y="3994"/>
                    <a:pt x="5905" y="5095"/>
                  </a:cubicBezTo>
                  <a:cubicBezTo>
                    <a:pt x="5398" y="4914"/>
                    <a:pt x="4838" y="4820"/>
                    <a:pt x="4282" y="4820"/>
                  </a:cubicBezTo>
                  <a:cubicBezTo>
                    <a:pt x="3301" y="4820"/>
                    <a:pt x="2328" y="5112"/>
                    <a:pt x="1669" y="5729"/>
                  </a:cubicBezTo>
                  <a:cubicBezTo>
                    <a:pt x="334" y="6996"/>
                    <a:pt x="1" y="9131"/>
                    <a:pt x="801" y="10766"/>
                  </a:cubicBezTo>
                  <a:cubicBezTo>
                    <a:pt x="1568" y="12400"/>
                    <a:pt x="3370" y="13501"/>
                    <a:pt x="5171" y="13568"/>
                  </a:cubicBezTo>
                  <a:cubicBezTo>
                    <a:pt x="4971" y="15436"/>
                    <a:pt x="6038" y="17604"/>
                    <a:pt x="8373" y="18371"/>
                  </a:cubicBezTo>
                  <a:cubicBezTo>
                    <a:pt x="8964" y="18557"/>
                    <a:pt x="9555" y="18642"/>
                    <a:pt x="10128" y="18642"/>
                  </a:cubicBezTo>
                  <a:cubicBezTo>
                    <a:pt x="11818" y="18642"/>
                    <a:pt x="13347" y="17900"/>
                    <a:pt x="14244" y="16804"/>
                  </a:cubicBezTo>
                  <a:cubicBezTo>
                    <a:pt x="14678" y="18104"/>
                    <a:pt x="15945" y="19105"/>
                    <a:pt x="17346" y="19239"/>
                  </a:cubicBezTo>
                  <a:cubicBezTo>
                    <a:pt x="17431" y="19247"/>
                    <a:pt x="17516" y="19251"/>
                    <a:pt x="17601" y="19251"/>
                  </a:cubicBezTo>
                  <a:cubicBezTo>
                    <a:pt x="18885" y="19251"/>
                    <a:pt x="20156" y="18328"/>
                    <a:pt x="20782" y="17170"/>
                  </a:cubicBezTo>
                  <a:cubicBezTo>
                    <a:pt x="21626" y="18661"/>
                    <a:pt x="23300" y="19606"/>
                    <a:pt x="25003" y="19606"/>
                  </a:cubicBezTo>
                  <a:cubicBezTo>
                    <a:pt x="25320" y="19606"/>
                    <a:pt x="25639" y="19573"/>
                    <a:pt x="25953" y="19505"/>
                  </a:cubicBezTo>
                  <a:cubicBezTo>
                    <a:pt x="27921" y="19072"/>
                    <a:pt x="29422" y="17170"/>
                    <a:pt x="29555" y="15169"/>
                  </a:cubicBezTo>
                  <a:cubicBezTo>
                    <a:pt x="29745" y="15201"/>
                    <a:pt x="29937" y="15216"/>
                    <a:pt x="30127" y="15216"/>
                  </a:cubicBezTo>
                  <a:cubicBezTo>
                    <a:pt x="32144" y="15216"/>
                    <a:pt x="34103" y="13508"/>
                    <a:pt x="34225" y="11466"/>
                  </a:cubicBezTo>
                  <a:cubicBezTo>
                    <a:pt x="34355" y="9267"/>
                    <a:pt x="32382" y="7224"/>
                    <a:pt x="30225" y="7224"/>
                  </a:cubicBezTo>
                  <a:cubicBezTo>
                    <a:pt x="30157" y="7224"/>
                    <a:pt x="30090" y="7226"/>
                    <a:pt x="30022" y="7230"/>
                  </a:cubicBezTo>
                  <a:cubicBezTo>
                    <a:pt x="30522" y="4895"/>
                    <a:pt x="29422" y="2560"/>
                    <a:pt x="27120" y="2026"/>
                  </a:cubicBezTo>
                  <a:cubicBezTo>
                    <a:pt x="26774" y="1940"/>
                    <a:pt x="26419" y="1899"/>
                    <a:pt x="26066" y="1899"/>
                  </a:cubicBezTo>
                  <a:cubicBezTo>
                    <a:pt x="25467" y="1899"/>
                    <a:pt x="24876" y="2016"/>
                    <a:pt x="24351" y="2226"/>
                  </a:cubicBezTo>
                  <a:cubicBezTo>
                    <a:pt x="24218" y="2060"/>
                    <a:pt x="24085" y="1859"/>
                    <a:pt x="23918" y="1726"/>
                  </a:cubicBezTo>
                  <a:cubicBezTo>
                    <a:pt x="23427" y="1282"/>
                    <a:pt x="22770" y="1057"/>
                    <a:pt x="22119" y="1057"/>
                  </a:cubicBezTo>
                  <a:cubicBezTo>
                    <a:pt x="21400" y="1057"/>
                    <a:pt x="20688" y="1332"/>
                    <a:pt x="20215" y="1893"/>
                  </a:cubicBezTo>
                  <a:cubicBezTo>
                    <a:pt x="19494" y="727"/>
                    <a:pt x="18148" y="0"/>
                    <a:pt x="167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4" name="Google Shape;1524;p63"/>
          <p:cNvSpPr txBox="1"/>
          <p:nvPr>
            <p:ph idx="4294967295" type="title"/>
          </p:nvPr>
        </p:nvSpPr>
        <p:spPr>
          <a:xfrm>
            <a:off x="1761020" y="4190888"/>
            <a:ext cx="1216200" cy="20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CLOUDY</a:t>
            </a:r>
            <a:endParaRPr sz="1400"/>
          </a:p>
        </p:txBody>
      </p:sp>
      <p:sp>
        <p:nvSpPr>
          <p:cNvPr id="1525" name="Google Shape;1525;p63"/>
          <p:cNvSpPr txBox="1"/>
          <p:nvPr>
            <p:ph idx="4294967295" type="title"/>
          </p:nvPr>
        </p:nvSpPr>
        <p:spPr>
          <a:xfrm>
            <a:off x="6720682" y="4190900"/>
            <a:ext cx="1063800" cy="20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RAINY</a:t>
            </a:r>
            <a:endParaRPr sz="1400"/>
          </a:p>
        </p:txBody>
      </p:sp>
      <p:sp>
        <p:nvSpPr>
          <p:cNvPr id="1526" name="Google Shape;1526;p63"/>
          <p:cNvSpPr txBox="1"/>
          <p:nvPr>
            <p:ph idx="4294967295" type="title"/>
          </p:nvPr>
        </p:nvSpPr>
        <p:spPr>
          <a:xfrm>
            <a:off x="5071421" y="4190900"/>
            <a:ext cx="1216200" cy="20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GLOOMY</a:t>
            </a:r>
            <a:endParaRPr sz="1400"/>
          </a:p>
        </p:txBody>
      </p:sp>
      <p:sp>
        <p:nvSpPr>
          <p:cNvPr id="1527" name="Google Shape;1527;p63"/>
          <p:cNvSpPr txBox="1"/>
          <p:nvPr>
            <p:ph idx="4294967295" type="title"/>
          </p:nvPr>
        </p:nvSpPr>
        <p:spPr>
          <a:xfrm>
            <a:off x="3352708" y="4190875"/>
            <a:ext cx="1216200" cy="20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STORMY</a:t>
            </a:r>
            <a:endParaRPr sz="1400"/>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1" name="Shape 1531"/>
        <p:cNvGrpSpPr/>
        <p:nvPr/>
      </p:nvGrpSpPr>
      <p:grpSpPr>
        <a:xfrm>
          <a:off x="0" y="0"/>
          <a:ext cx="0" cy="0"/>
          <a:chOff x="0" y="0"/>
          <a:chExt cx="0" cy="0"/>
        </a:xfrm>
      </p:grpSpPr>
      <p:sp>
        <p:nvSpPr>
          <p:cNvPr id="1532" name="Google Shape;1532;p64"/>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t>TIPS FOR SEEING A</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endParaRPr/>
          </a:p>
        </p:txBody>
      </p:sp>
      <p:sp>
        <p:nvSpPr>
          <p:cNvPr id="1533" name="Google Shape;1533;p64"/>
          <p:cNvSpPr txBox="1"/>
          <p:nvPr>
            <p:ph idx="2" type="title"/>
          </p:nvPr>
        </p:nvSpPr>
        <p:spPr>
          <a:xfrm>
            <a:off x="1606275" y="2566959"/>
            <a:ext cx="2336400" cy="36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RAINCOAT</a:t>
            </a:r>
            <a:endParaRPr/>
          </a:p>
        </p:txBody>
      </p:sp>
      <p:sp>
        <p:nvSpPr>
          <p:cNvPr id="1534" name="Google Shape;1534;p64"/>
          <p:cNvSpPr txBox="1"/>
          <p:nvPr>
            <p:ph idx="1" type="subTitle"/>
          </p:nvPr>
        </p:nvSpPr>
        <p:spPr>
          <a:xfrm>
            <a:off x="1606275" y="2985775"/>
            <a:ext cx="233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1535" name="Google Shape;1535;p64"/>
          <p:cNvSpPr txBox="1"/>
          <p:nvPr>
            <p:ph idx="3" type="title"/>
          </p:nvPr>
        </p:nvSpPr>
        <p:spPr>
          <a:xfrm>
            <a:off x="1606275" y="3697109"/>
            <a:ext cx="2336400" cy="36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GUMBOOTS</a:t>
            </a:r>
            <a:endParaRPr/>
          </a:p>
        </p:txBody>
      </p:sp>
      <p:sp>
        <p:nvSpPr>
          <p:cNvPr id="1536" name="Google Shape;1536;p64"/>
          <p:cNvSpPr txBox="1"/>
          <p:nvPr>
            <p:ph idx="4" type="subTitle"/>
          </p:nvPr>
        </p:nvSpPr>
        <p:spPr>
          <a:xfrm>
            <a:off x="1606275" y="4115925"/>
            <a:ext cx="233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1537" name="Google Shape;1537;p64"/>
          <p:cNvSpPr txBox="1"/>
          <p:nvPr>
            <p:ph idx="5" type="title"/>
          </p:nvPr>
        </p:nvSpPr>
        <p:spPr>
          <a:xfrm>
            <a:off x="1606275" y="1436809"/>
            <a:ext cx="2336400" cy="36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UMBRELLA</a:t>
            </a:r>
            <a:endParaRPr/>
          </a:p>
        </p:txBody>
      </p:sp>
      <p:sp>
        <p:nvSpPr>
          <p:cNvPr id="1538" name="Google Shape;1538;p64"/>
          <p:cNvSpPr txBox="1"/>
          <p:nvPr>
            <p:ph idx="6" type="subTitle"/>
          </p:nvPr>
        </p:nvSpPr>
        <p:spPr>
          <a:xfrm>
            <a:off x="1606275" y="1855625"/>
            <a:ext cx="233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smallest planet in the Solar System</a:t>
            </a:r>
            <a:endParaRPr/>
          </a:p>
        </p:txBody>
      </p:sp>
      <p:sp>
        <p:nvSpPr>
          <p:cNvPr id="1539" name="Google Shape;1539;p64"/>
          <p:cNvSpPr/>
          <p:nvPr/>
        </p:nvSpPr>
        <p:spPr>
          <a:xfrm>
            <a:off x="7992269" y="17058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64"/>
          <p:cNvSpPr/>
          <p:nvPr/>
        </p:nvSpPr>
        <p:spPr>
          <a:xfrm>
            <a:off x="7635338" y="1385313"/>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64"/>
          <p:cNvSpPr/>
          <p:nvPr/>
        </p:nvSpPr>
        <p:spPr>
          <a:xfrm>
            <a:off x="1232994" y="2764588"/>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64"/>
          <p:cNvSpPr/>
          <p:nvPr/>
        </p:nvSpPr>
        <p:spPr>
          <a:xfrm>
            <a:off x="1058745" y="2548175"/>
            <a:ext cx="174251" cy="142408"/>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543" name="Google Shape;1543;p64"/>
          <p:cNvPicPr preferRelativeResize="0"/>
          <p:nvPr/>
        </p:nvPicPr>
        <p:blipFill>
          <a:blip r:embed="rId3">
            <a:alphaModFix/>
          </a:blip>
          <a:stretch>
            <a:fillRect/>
          </a:stretch>
        </p:blipFill>
        <p:spPr>
          <a:xfrm>
            <a:off x="4895450" y="1536590"/>
            <a:ext cx="2532875" cy="2912320"/>
          </a:xfrm>
          <a:prstGeom prst="rect">
            <a:avLst/>
          </a:prstGeom>
          <a:noFill/>
          <a:ln>
            <a:noFill/>
          </a:ln>
        </p:spPr>
      </p:pic>
      <p:pic>
        <p:nvPicPr>
          <p:cNvPr id="1544" name="Google Shape;1544;p64"/>
          <p:cNvPicPr preferRelativeResize="0"/>
          <p:nvPr/>
        </p:nvPicPr>
        <p:blipFill>
          <a:blip r:embed="rId4">
            <a:alphaModFix/>
          </a:blip>
          <a:stretch>
            <a:fillRect/>
          </a:stretch>
        </p:blipFill>
        <p:spPr>
          <a:xfrm flipH="1">
            <a:off x="4255026" y="2191600"/>
            <a:ext cx="967100" cy="657900"/>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5" name="Shape 755"/>
        <p:cNvGrpSpPr/>
        <p:nvPr/>
      </p:nvGrpSpPr>
      <p:grpSpPr>
        <a:xfrm>
          <a:off x="0" y="0"/>
          <a:ext cx="0" cy="0"/>
          <a:chOff x="0" y="0"/>
          <a:chExt cx="0" cy="0"/>
        </a:xfrm>
      </p:grpSpPr>
      <p:pic>
        <p:nvPicPr>
          <p:cNvPr id="756" name="Google Shape;756;p38"/>
          <p:cNvPicPr preferRelativeResize="0"/>
          <p:nvPr/>
        </p:nvPicPr>
        <p:blipFill>
          <a:blip r:embed="rId3">
            <a:alphaModFix/>
          </a:blip>
          <a:stretch>
            <a:fillRect/>
          </a:stretch>
        </p:blipFill>
        <p:spPr>
          <a:xfrm flipH="1" rot="-5400000">
            <a:off x="7491325" y="2446850"/>
            <a:ext cx="943000" cy="3536300"/>
          </a:xfrm>
          <a:prstGeom prst="rect">
            <a:avLst/>
          </a:prstGeom>
          <a:noFill/>
          <a:ln>
            <a:noFill/>
          </a:ln>
        </p:spPr>
      </p:pic>
      <p:pic>
        <p:nvPicPr>
          <p:cNvPr id="757" name="Google Shape;757;p38"/>
          <p:cNvPicPr preferRelativeResize="0"/>
          <p:nvPr/>
        </p:nvPicPr>
        <p:blipFill>
          <a:blip r:embed="rId3">
            <a:alphaModFix/>
          </a:blip>
          <a:stretch>
            <a:fillRect/>
          </a:stretch>
        </p:blipFill>
        <p:spPr>
          <a:xfrm rot="-5400000">
            <a:off x="1166725" y="-842125"/>
            <a:ext cx="943000" cy="3536300"/>
          </a:xfrm>
          <a:prstGeom prst="rect">
            <a:avLst/>
          </a:prstGeom>
          <a:noFill/>
          <a:ln>
            <a:noFill/>
          </a:ln>
        </p:spPr>
      </p:pic>
      <p:sp>
        <p:nvSpPr>
          <p:cNvPr id="758" name="Google Shape;758;p38"/>
          <p:cNvSpPr txBox="1"/>
          <p:nvPr>
            <p:ph type="title"/>
          </p:nvPr>
        </p:nvSpPr>
        <p:spPr>
          <a:xfrm>
            <a:off x="1433325" y="1866575"/>
            <a:ext cx="6277500" cy="990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C</a:t>
            </a:r>
            <a:r>
              <a:rPr lang="en">
                <a:solidFill>
                  <a:schemeClr val="lt2"/>
                </a:solidFill>
              </a:rPr>
              <a:t>O</a:t>
            </a:r>
            <a:r>
              <a:rPr lang="en">
                <a:solidFill>
                  <a:schemeClr val="accent1"/>
                </a:solidFill>
              </a:rPr>
              <a:t>L</a:t>
            </a:r>
            <a:r>
              <a:rPr lang="en">
                <a:solidFill>
                  <a:schemeClr val="accent4"/>
                </a:solidFill>
              </a:rPr>
              <a:t>O</a:t>
            </a:r>
            <a:r>
              <a:rPr lang="en">
                <a:solidFill>
                  <a:schemeClr val="accent2"/>
                </a:solidFill>
              </a:rPr>
              <a:t>R</a:t>
            </a:r>
            <a:r>
              <a:rPr lang="en">
                <a:solidFill>
                  <a:schemeClr val="accent3"/>
                </a:solidFill>
              </a:rPr>
              <a:t>S</a:t>
            </a:r>
            <a:r>
              <a:rPr lang="en"/>
              <a:t>!</a:t>
            </a:r>
            <a:endParaRPr/>
          </a:p>
        </p:txBody>
      </p:sp>
      <p:sp>
        <p:nvSpPr>
          <p:cNvPr id="759" name="Google Shape;759;p38"/>
          <p:cNvSpPr txBox="1"/>
          <p:nvPr>
            <p:ph idx="1" type="subTitle"/>
          </p:nvPr>
        </p:nvSpPr>
        <p:spPr>
          <a:xfrm>
            <a:off x="1202250" y="2906700"/>
            <a:ext cx="6739500" cy="4881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This can be the part of the presentation where you introduce yourself</a:t>
            </a:r>
            <a:endParaRPr/>
          </a:p>
        </p:txBody>
      </p:sp>
      <p:sp>
        <p:nvSpPr>
          <p:cNvPr id="760" name="Google Shape;760;p38"/>
          <p:cNvSpPr/>
          <p:nvPr/>
        </p:nvSpPr>
        <p:spPr>
          <a:xfrm>
            <a:off x="4730458" y="2245075"/>
            <a:ext cx="365384" cy="298613"/>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61" name="Google Shape;761;p38"/>
          <p:cNvPicPr preferRelativeResize="0"/>
          <p:nvPr/>
        </p:nvPicPr>
        <p:blipFill>
          <a:blip r:embed="rId4">
            <a:alphaModFix/>
          </a:blip>
          <a:stretch>
            <a:fillRect/>
          </a:stretch>
        </p:blipFill>
        <p:spPr>
          <a:xfrm>
            <a:off x="2784600" y="311450"/>
            <a:ext cx="1673100" cy="1138100"/>
          </a:xfrm>
          <a:prstGeom prst="rect">
            <a:avLst/>
          </a:prstGeom>
          <a:noFill/>
          <a:ln>
            <a:noFill/>
          </a:ln>
        </p:spPr>
      </p:pic>
      <p:pic>
        <p:nvPicPr>
          <p:cNvPr id="762" name="Google Shape;762;p38"/>
          <p:cNvPicPr preferRelativeResize="0"/>
          <p:nvPr/>
        </p:nvPicPr>
        <p:blipFill>
          <a:blip r:embed="rId4">
            <a:alphaModFix/>
          </a:blip>
          <a:stretch>
            <a:fillRect/>
          </a:stretch>
        </p:blipFill>
        <p:spPr>
          <a:xfrm>
            <a:off x="5258575" y="3498100"/>
            <a:ext cx="1942325" cy="1321325"/>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8" name="Shape 1548"/>
        <p:cNvGrpSpPr/>
        <p:nvPr/>
      </p:nvGrpSpPr>
      <p:grpSpPr>
        <a:xfrm>
          <a:off x="0" y="0"/>
          <a:ext cx="0" cy="0"/>
          <a:chOff x="0" y="0"/>
          <a:chExt cx="0" cy="0"/>
        </a:xfrm>
      </p:grpSpPr>
      <p:pic>
        <p:nvPicPr>
          <p:cNvPr id="1549" name="Google Shape;1549;p65"/>
          <p:cNvPicPr preferRelativeResize="0"/>
          <p:nvPr/>
        </p:nvPicPr>
        <p:blipFill>
          <a:blip r:embed="rId3">
            <a:alphaModFix/>
          </a:blip>
          <a:stretch>
            <a:fillRect/>
          </a:stretch>
        </p:blipFill>
        <p:spPr>
          <a:xfrm flipH="1" rot="-5400000">
            <a:off x="2570535" y="1316032"/>
            <a:ext cx="652104" cy="3350824"/>
          </a:xfrm>
          <a:prstGeom prst="rect">
            <a:avLst/>
          </a:prstGeom>
          <a:noFill/>
          <a:ln>
            <a:noFill/>
          </a:ln>
        </p:spPr>
      </p:pic>
      <p:pic>
        <p:nvPicPr>
          <p:cNvPr id="1550" name="Google Shape;1550;p65"/>
          <p:cNvPicPr preferRelativeResize="0"/>
          <p:nvPr/>
        </p:nvPicPr>
        <p:blipFill>
          <a:blip r:embed="rId4">
            <a:alphaModFix/>
          </a:blip>
          <a:stretch>
            <a:fillRect/>
          </a:stretch>
        </p:blipFill>
        <p:spPr>
          <a:xfrm rot="5400000">
            <a:off x="2488137" y="2004912"/>
            <a:ext cx="654425" cy="1973051"/>
          </a:xfrm>
          <a:prstGeom prst="rect">
            <a:avLst/>
          </a:prstGeom>
          <a:noFill/>
          <a:ln>
            <a:noFill/>
          </a:ln>
        </p:spPr>
      </p:pic>
      <p:pic>
        <p:nvPicPr>
          <p:cNvPr id="1551" name="Google Shape;1551;p65"/>
          <p:cNvPicPr preferRelativeResize="0"/>
          <p:nvPr/>
        </p:nvPicPr>
        <p:blipFill>
          <a:blip r:embed="rId3">
            <a:alphaModFix/>
          </a:blip>
          <a:stretch>
            <a:fillRect/>
          </a:stretch>
        </p:blipFill>
        <p:spPr>
          <a:xfrm flipH="1" rot="-5400000">
            <a:off x="2570535" y="256990"/>
            <a:ext cx="652104" cy="3350824"/>
          </a:xfrm>
          <a:prstGeom prst="rect">
            <a:avLst/>
          </a:prstGeom>
          <a:noFill/>
          <a:ln>
            <a:noFill/>
          </a:ln>
        </p:spPr>
      </p:pic>
      <p:pic>
        <p:nvPicPr>
          <p:cNvPr id="1552" name="Google Shape;1552;p65"/>
          <p:cNvPicPr preferRelativeResize="0"/>
          <p:nvPr/>
        </p:nvPicPr>
        <p:blipFill>
          <a:blip r:embed="rId4">
            <a:alphaModFix/>
          </a:blip>
          <a:stretch>
            <a:fillRect/>
          </a:stretch>
        </p:blipFill>
        <p:spPr>
          <a:xfrm rot="5400000">
            <a:off x="1871183" y="1520604"/>
            <a:ext cx="654425" cy="821268"/>
          </a:xfrm>
          <a:prstGeom prst="rect">
            <a:avLst/>
          </a:prstGeom>
          <a:noFill/>
          <a:ln>
            <a:noFill/>
          </a:ln>
        </p:spPr>
      </p:pic>
      <p:pic>
        <p:nvPicPr>
          <p:cNvPr id="1553" name="Google Shape;1553;p65"/>
          <p:cNvPicPr preferRelativeResize="0"/>
          <p:nvPr/>
        </p:nvPicPr>
        <p:blipFill>
          <a:blip r:embed="rId3">
            <a:alphaModFix/>
          </a:blip>
          <a:stretch>
            <a:fillRect/>
          </a:stretch>
        </p:blipFill>
        <p:spPr>
          <a:xfrm flipH="1" rot="-5400000">
            <a:off x="2570535" y="2375062"/>
            <a:ext cx="652104" cy="3350824"/>
          </a:xfrm>
          <a:prstGeom prst="rect">
            <a:avLst/>
          </a:prstGeom>
          <a:noFill/>
          <a:ln>
            <a:noFill/>
          </a:ln>
        </p:spPr>
      </p:pic>
      <p:pic>
        <p:nvPicPr>
          <p:cNvPr id="1554" name="Google Shape;1554;p65"/>
          <p:cNvPicPr preferRelativeResize="0"/>
          <p:nvPr/>
        </p:nvPicPr>
        <p:blipFill>
          <a:blip r:embed="rId4">
            <a:alphaModFix/>
          </a:blip>
          <a:stretch>
            <a:fillRect/>
          </a:stretch>
        </p:blipFill>
        <p:spPr>
          <a:xfrm rot="5400000">
            <a:off x="2192863" y="3360388"/>
            <a:ext cx="654425" cy="1382499"/>
          </a:xfrm>
          <a:prstGeom prst="rect">
            <a:avLst/>
          </a:prstGeom>
          <a:noFill/>
          <a:ln>
            <a:noFill/>
          </a:ln>
        </p:spPr>
      </p:pic>
      <p:sp>
        <p:nvSpPr>
          <p:cNvPr id="1555" name="Google Shape;1555;p65"/>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SEEING A</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endParaRPr/>
          </a:p>
        </p:txBody>
      </p:sp>
      <p:sp>
        <p:nvSpPr>
          <p:cNvPr id="1556" name="Google Shape;1556;p65"/>
          <p:cNvSpPr txBox="1"/>
          <p:nvPr>
            <p:ph idx="2" type="title"/>
          </p:nvPr>
        </p:nvSpPr>
        <p:spPr>
          <a:xfrm>
            <a:off x="4662500" y="1668525"/>
            <a:ext cx="1382400" cy="52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JUPITER</a:t>
            </a:r>
            <a:endParaRPr/>
          </a:p>
        </p:txBody>
      </p:sp>
      <p:sp>
        <p:nvSpPr>
          <p:cNvPr id="1557" name="Google Shape;1557;p65"/>
          <p:cNvSpPr txBox="1"/>
          <p:nvPr>
            <p:ph idx="1" type="subTitle"/>
          </p:nvPr>
        </p:nvSpPr>
        <p:spPr>
          <a:xfrm>
            <a:off x="6126600" y="1689976"/>
            <a:ext cx="19536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the biggest planet in the Solar System</a:t>
            </a:r>
            <a:endParaRPr/>
          </a:p>
        </p:txBody>
      </p:sp>
      <p:sp>
        <p:nvSpPr>
          <p:cNvPr id="1558" name="Google Shape;1558;p65"/>
          <p:cNvSpPr txBox="1"/>
          <p:nvPr>
            <p:ph idx="3" type="title"/>
          </p:nvPr>
        </p:nvSpPr>
        <p:spPr>
          <a:xfrm>
            <a:off x="4662500" y="3786625"/>
            <a:ext cx="1382400" cy="52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SATURN</a:t>
            </a:r>
            <a:endParaRPr/>
          </a:p>
        </p:txBody>
      </p:sp>
      <p:sp>
        <p:nvSpPr>
          <p:cNvPr id="1559" name="Google Shape;1559;p65"/>
          <p:cNvSpPr txBox="1"/>
          <p:nvPr>
            <p:ph idx="4" type="subTitle"/>
          </p:nvPr>
        </p:nvSpPr>
        <p:spPr>
          <a:xfrm>
            <a:off x="6126600" y="2749032"/>
            <a:ext cx="19536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1560" name="Google Shape;1560;p65"/>
          <p:cNvSpPr txBox="1"/>
          <p:nvPr>
            <p:ph idx="5" type="title"/>
          </p:nvPr>
        </p:nvSpPr>
        <p:spPr>
          <a:xfrm>
            <a:off x="4662500" y="2727581"/>
            <a:ext cx="1382400" cy="52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VENUS</a:t>
            </a:r>
            <a:endParaRPr/>
          </a:p>
        </p:txBody>
      </p:sp>
      <p:sp>
        <p:nvSpPr>
          <p:cNvPr id="1561" name="Google Shape;1561;p65"/>
          <p:cNvSpPr txBox="1"/>
          <p:nvPr>
            <p:ph idx="6" type="subTitle"/>
          </p:nvPr>
        </p:nvSpPr>
        <p:spPr>
          <a:xfrm>
            <a:off x="6126600" y="3808076"/>
            <a:ext cx="19536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 is a gas giant and has rings</a:t>
            </a:r>
            <a:endParaRPr/>
          </a:p>
        </p:txBody>
      </p:sp>
      <p:pic>
        <p:nvPicPr>
          <p:cNvPr id="1562" name="Google Shape;1562;p65"/>
          <p:cNvPicPr preferRelativeResize="0"/>
          <p:nvPr/>
        </p:nvPicPr>
        <p:blipFill>
          <a:blip r:embed="rId5">
            <a:alphaModFix/>
          </a:blip>
          <a:stretch>
            <a:fillRect/>
          </a:stretch>
        </p:blipFill>
        <p:spPr>
          <a:xfrm>
            <a:off x="1004701" y="1512688"/>
            <a:ext cx="1233875" cy="839375"/>
          </a:xfrm>
          <a:prstGeom prst="rect">
            <a:avLst/>
          </a:prstGeom>
          <a:noFill/>
          <a:ln>
            <a:noFill/>
          </a:ln>
        </p:spPr>
      </p:pic>
      <p:sp>
        <p:nvSpPr>
          <p:cNvPr id="1563" name="Google Shape;1563;p65"/>
          <p:cNvSpPr txBox="1"/>
          <p:nvPr>
            <p:ph idx="7" type="title"/>
          </p:nvPr>
        </p:nvSpPr>
        <p:spPr>
          <a:xfrm>
            <a:off x="1111000" y="1625325"/>
            <a:ext cx="1086000" cy="614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25%</a:t>
            </a:r>
            <a:endParaRPr/>
          </a:p>
        </p:txBody>
      </p:sp>
      <p:pic>
        <p:nvPicPr>
          <p:cNvPr id="1564" name="Google Shape;1564;p65"/>
          <p:cNvPicPr preferRelativeResize="0"/>
          <p:nvPr/>
        </p:nvPicPr>
        <p:blipFill>
          <a:blip r:embed="rId5">
            <a:alphaModFix/>
          </a:blip>
          <a:stretch>
            <a:fillRect/>
          </a:stretch>
        </p:blipFill>
        <p:spPr>
          <a:xfrm>
            <a:off x="1004701" y="2571744"/>
            <a:ext cx="1233875" cy="839375"/>
          </a:xfrm>
          <a:prstGeom prst="rect">
            <a:avLst/>
          </a:prstGeom>
          <a:noFill/>
          <a:ln>
            <a:noFill/>
          </a:ln>
        </p:spPr>
      </p:pic>
      <p:pic>
        <p:nvPicPr>
          <p:cNvPr id="1565" name="Google Shape;1565;p65"/>
          <p:cNvPicPr preferRelativeResize="0"/>
          <p:nvPr/>
        </p:nvPicPr>
        <p:blipFill>
          <a:blip r:embed="rId5">
            <a:alphaModFix/>
          </a:blip>
          <a:stretch>
            <a:fillRect/>
          </a:stretch>
        </p:blipFill>
        <p:spPr>
          <a:xfrm>
            <a:off x="1004701" y="3630788"/>
            <a:ext cx="1233875" cy="839375"/>
          </a:xfrm>
          <a:prstGeom prst="rect">
            <a:avLst/>
          </a:prstGeom>
          <a:noFill/>
          <a:ln>
            <a:noFill/>
          </a:ln>
        </p:spPr>
      </p:pic>
      <p:sp>
        <p:nvSpPr>
          <p:cNvPr id="1566" name="Google Shape;1566;p65"/>
          <p:cNvSpPr txBox="1"/>
          <p:nvPr>
            <p:ph idx="8" type="title"/>
          </p:nvPr>
        </p:nvSpPr>
        <p:spPr>
          <a:xfrm>
            <a:off x="1111133" y="2684375"/>
            <a:ext cx="1086000" cy="614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80%</a:t>
            </a:r>
            <a:endParaRPr/>
          </a:p>
        </p:txBody>
      </p:sp>
      <p:sp>
        <p:nvSpPr>
          <p:cNvPr id="1567" name="Google Shape;1567;p65"/>
          <p:cNvSpPr txBox="1"/>
          <p:nvPr>
            <p:ph idx="9" type="title"/>
          </p:nvPr>
        </p:nvSpPr>
        <p:spPr>
          <a:xfrm>
            <a:off x="1111000" y="3743425"/>
            <a:ext cx="1086000" cy="614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60%</a:t>
            </a:r>
            <a:endParaRPr/>
          </a:p>
        </p:txBody>
      </p:sp>
      <p:sp>
        <p:nvSpPr>
          <p:cNvPr id="1568" name="Google Shape;1568;p65"/>
          <p:cNvSpPr/>
          <p:nvPr/>
        </p:nvSpPr>
        <p:spPr>
          <a:xfrm>
            <a:off x="811331" y="11763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65"/>
          <p:cNvSpPr/>
          <p:nvPr/>
        </p:nvSpPr>
        <p:spPr>
          <a:xfrm>
            <a:off x="454400" y="855813"/>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3" name="Shape 1573"/>
        <p:cNvGrpSpPr/>
        <p:nvPr/>
      </p:nvGrpSpPr>
      <p:grpSpPr>
        <a:xfrm>
          <a:off x="0" y="0"/>
          <a:ext cx="0" cy="0"/>
          <a:chOff x="0" y="0"/>
          <a:chExt cx="0" cy="0"/>
        </a:xfrm>
      </p:grpSpPr>
      <p:sp>
        <p:nvSpPr>
          <p:cNvPr id="1574" name="Google Shape;1574;p66"/>
          <p:cNvSpPr txBox="1"/>
          <p:nvPr>
            <p:ph type="title"/>
          </p:nvPr>
        </p:nvSpPr>
        <p:spPr>
          <a:xfrm>
            <a:off x="726425" y="1188961"/>
            <a:ext cx="3059100" cy="9561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b="0" lang="en"/>
              <a:t>MOCKUP: </a:t>
            </a:r>
            <a:r>
              <a:rPr lang="en">
                <a:solidFill>
                  <a:schemeClr val="dk2"/>
                </a:solidFill>
              </a:rPr>
              <a:t>S</a:t>
            </a:r>
            <a:r>
              <a:rPr lang="en">
                <a:solidFill>
                  <a:schemeClr val="lt2"/>
                </a:solidFill>
              </a:rPr>
              <a:t>O</a:t>
            </a:r>
            <a:r>
              <a:rPr lang="en">
                <a:solidFill>
                  <a:schemeClr val="accent1"/>
                </a:solidFill>
              </a:rPr>
              <a:t>F</a:t>
            </a:r>
            <a:r>
              <a:rPr lang="en">
                <a:solidFill>
                  <a:schemeClr val="accent4"/>
                </a:solidFill>
              </a:rPr>
              <a:t>T</a:t>
            </a:r>
            <a:r>
              <a:rPr lang="en">
                <a:solidFill>
                  <a:schemeClr val="accent2"/>
                </a:solidFill>
              </a:rPr>
              <a:t>W</a:t>
            </a:r>
            <a:r>
              <a:rPr lang="en">
                <a:solidFill>
                  <a:schemeClr val="accent3"/>
                </a:solidFill>
              </a:rPr>
              <a:t>A</a:t>
            </a:r>
            <a:r>
              <a:rPr lang="en"/>
              <a:t>R</a:t>
            </a:r>
            <a:r>
              <a:rPr lang="en">
                <a:solidFill>
                  <a:schemeClr val="dk2"/>
                </a:solidFill>
              </a:rPr>
              <a:t>E</a:t>
            </a:r>
            <a:endParaRPr>
              <a:solidFill>
                <a:schemeClr val="lt2"/>
              </a:solidFill>
            </a:endParaRPr>
          </a:p>
        </p:txBody>
      </p:sp>
      <p:sp>
        <p:nvSpPr>
          <p:cNvPr id="1575" name="Google Shape;1575;p66"/>
          <p:cNvSpPr txBox="1"/>
          <p:nvPr>
            <p:ph idx="1" type="subTitle"/>
          </p:nvPr>
        </p:nvSpPr>
        <p:spPr>
          <a:xfrm>
            <a:off x="1076325" y="2196100"/>
            <a:ext cx="2709300" cy="1004400"/>
          </a:xfrm>
          <a:prstGeom prst="rect">
            <a:avLst/>
          </a:prstGeom>
        </p:spPr>
        <p:txBody>
          <a:bodyPr anchorCtr="0" anchor="t" bIns="91425" lIns="91425" spcFirstLastPara="1" rIns="91425" wrap="square" tIns="91425">
            <a:noAutofit/>
          </a:bodyPr>
          <a:lstStyle/>
          <a:p>
            <a:pPr indent="0" lvl="0" marL="0" rtl="0" algn="r">
              <a:spcBef>
                <a:spcPts val="0"/>
              </a:spcBef>
              <a:spcAft>
                <a:spcPts val="1200"/>
              </a:spcAft>
              <a:buNone/>
            </a:pPr>
            <a:r>
              <a:rPr lang="en"/>
              <a:t>You can replace the image on the screen with your own work. Just delete this one, add yours and center it properly</a:t>
            </a:r>
            <a:endParaRPr/>
          </a:p>
        </p:txBody>
      </p:sp>
      <p:grpSp>
        <p:nvGrpSpPr>
          <p:cNvPr id="1576" name="Google Shape;1576;p66"/>
          <p:cNvGrpSpPr/>
          <p:nvPr/>
        </p:nvGrpSpPr>
        <p:grpSpPr>
          <a:xfrm>
            <a:off x="4253375" y="1332150"/>
            <a:ext cx="4129451" cy="2288287"/>
            <a:chOff x="4301000" y="1694100"/>
            <a:chExt cx="4129451" cy="2288287"/>
          </a:xfrm>
        </p:grpSpPr>
        <p:sp>
          <p:nvSpPr>
            <p:cNvPr id="1577" name="Google Shape;1577;p66"/>
            <p:cNvSpPr/>
            <p:nvPr/>
          </p:nvSpPr>
          <p:spPr>
            <a:xfrm>
              <a:off x="4301000" y="3701823"/>
              <a:ext cx="4129451" cy="280565"/>
            </a:xfrm>
            <a:custGeom>
              <a:rect b="b" l="l" r="r" t="t"/>
              <a:pathLst>
                <a:path extrusionOk="0" h="17718" w="260780">
                  <a:moveTo>
                    <a:pt x="258481" y="1"/>
                  </a:moveTo>
                  <a:lnTo>
                    <a:pt x="1917" y="466"/>
                  </a:lnTo>
                  <a:lnTo>
                    <a:pt x="1917" y="466"/>
                  </a:lnTo>
                  <a:cubicBezTo>
                    <a:pt x="1917" y="466"/>
                    <a:pt x="0" y="16101"/>
                    <a:pt x="7667" y="17716"/>
                  </a:cubicBezTo>
                  <a:lnTo>
                    <a:pt x="249883" y="17716"/>
                  </a:lnTo>
                  <a:cubicBezTo>
                    <a:pt x="249883" y="17716"/>
                    <a:pt x="249906" y="17717"/>
                    <a:pt x="249951" y="17717"/>
                  </a:cubicBezTo>
                  <a:cubicBezTo>
                    <a:pt x="250868" y="17717"/>
                    <a:pt x="260779" y="17319"/>
                    <a:pt x="2584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66"/>
            <p:cNvSpPr/>
            <p:nvPr/>
          </p:nvSpPr>
          <p:spPr>
            <a:xfrm>
              <a:off x="4805200" y="1694100"/>
              <a:ext cx="3121159" cy="2003191"/>
            </a:xfrm>
            <a:custGeom>
              <a:rect b="b" l="l" r="r" t="t"/>
              <a:pathLst>
                <a:path extrusionOk="0" h="126504" w="192575">
                  <a:moveTo>
                    <a:pt x="181266" y="12076"/>
                  </a:moveTo>
                  <a:lnTo>
                    <a:pt x="181266" y="119247"/>
                  </a:lnTo>
                  <a:lnTo>
                    <a:pt x="9667" y="119247"/>
                  </a:lnTo>
                  <a:lnTo>
                    <a:pt x="9667" y="12076"/>
                  </a:lnTo>
                  <a:close/>
                  <a:moveTo>
                    <a:pt x="6572" y="1"/>
                  </a:moveTo>
                  <a:cubicBezTo>
                    <a:pt x="2876" y="1"/>
                    <a:pt x="1" y="2931"/>
                    <a:pt x="1" y="6600"/>
                  </a:cubicBezTo>
                  <a:lnTo>
                    <a:pt x="1" y="126503"/>
                  </a:lnTo>
                  <a:lnTo>
                    <a:pt x="192574" y="126503"/>
                  </a:lnTo>
                  <a:lnTo>
                    <a:pt x="192574" y="6600"/>
                  </a:lnTo>
                  <a:cubicBezTo>
                    <a:pt x="192574" y="2903"/>
                    <a:pt x="189371" y="1"/>
                    <a:pt x="1856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579" name="Google Shape;1579;p66"/>
          <p:cNvPicPr preferRelativeResize="0"/>
          <p:nvPr/>
        </p:nvPicPr>
        <p:blipFill>
          <a:blip r:embed="rId3">
            <a:alphaModFix/>
          </a:blip>
          <a:stretch>
            <a:fillRect/>
          </a:stretch>
        </p:blipFill>
        <p:spPr>
          <a:xfrm>
            <a:off x="3785371" y="3154975"/>
            <a:ext cx="1789604" cy="1217375"/>
          </a:xfrm>
          <a:prstGeom prst="rect">
            <a:avLst/>
          </a:prstGeom>
          <a:noFill/>
          <a:ln>
            <a:noFill/>
          </a:ln>
        </p:spPr>
      </p:pic>
      <p:pic>
        <p:nvPicPr>
          <p:cNvPr id="1580" name="Google Shape;1580;p66"/>
          <p:cNvPicPr preferRelativeResize="0"/>
          <p:nvPr/>
        </p:nvPicPr>
        <p:blipFill rotWithShape="1">
          <a:blip r:embed="rId4">
            <a:alphaModFix/>
          </a:blip>
          <a:srcRect b="0" l="4602" r="4611" t="0"/>
          <a:stretch/>
        </p:blipFill>
        <p:spPr>
          <a:xfrm>
            <a:off x="4867275" y="1440825"/>
            <a:ext cx="2886077" cy="1788152"/>
          </a:xfrm>
          <a:prstGeom prst="rect">
            <a:avLst/>
          </a:prstGeom>
          <a:noFill/>
          <a:ln>
            <a:noFill/>
          </a:ln>
        </p:spPr>
      </p:pic>
      <p:sp>
        <p:nvSpPr>
          <p:cNvPr id="1581" name="Google Shape;1581;p66"/>
          <p:cNvSpPr/>
          <p:nvPr/>
        </p:nvSpPr>
        <p:spPr>
          <a:xfrm>
            <a:off x="8110269" y="1055325"/>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66"/>
          <p:cNvSpPr/>
          <p:nvPr/>
        </p:nvSpPr>
        <p:spPr>
          <a:xfrm>
            <a:off x="7753338" y="734788"/>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66"/>
          <p:cNvSpPr/>
          <p:nvPr/>
        </p:nvSpPr>
        <p:spPr>
          <a:xfrm>
            <a:off x="1842594" y="3661775"/>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66"/>
          <p:cNvSpPr/>
          <p:nvPr/>
        </p:nvSpPr>
        <p:spPr>
          <a:xfrm>
            <a:off x="1668345" y="3445362"/>
            <a:ext cx="174251" cy="142408"/>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66"/>
          <p:cNvSpPr/>
          <p:nvPr/>
        </p:nvSpPr>
        <p:spPr>
          <a:xfrm>
            <a:off x="7043809" y="1419838"/>
            <a:ext cx="107593" cy="95824"/>
          </a:xfrm>
          <a:custGeom>
            <a:rect b="b" l="l" r="r" t="t"/>
            <a:pathLst>
              <a:path extrusionOk="0" h="2239" w="2514">
                <a:moveTo>
                  <a:pt x="1251" y="0"/>
                </a:moveTo>
                <a:cubicBezTo>
                  <a:pt x="1072" y="0"/>
                  <a:pt x="1084" y="250"/>
                  <a:pt x="1061" y="393"/>
                </a:cubicBezTo>
                <a:cubicBezTo>
                  <a:pt x="1001" y="667"/>
                  <a:pt x="644" y="905"/>
                  <a:pt x="239" y="976"/>
                </a:cubicBezTo>
                <a:cubicBezTo>
                  <a:pt x="156" y="1000"/>
                  <a:pt x="48" y="1012"/>
                  <a:pt x="13" y="1072"/>
                </a:cubicBezTo>
                <a:cubicBezTo>
                  <a:pt x="1" y="1119"/>
                  <a:pt x="48" y="1167"/>
                  <a:pt x="108" y="1191"/>
                </a:cubicBezTo>
                <a:cubicBezTo>
                  <a:pt x="168" y="1215"/>
                  <a:pt x="239" y="1226"/>
                  <a:pt x="310" y="1238"/>
                </a:cubicBezTo>
                <a:cubicBezTo>
                  <a:pt x="560" y="1286"/>
                  <a:pt x="751" y="1405"/>
                  <a:pt x="882" y="1560"/>
                </a:cubicBezTo>
                <a:cubicBezTo>
                  <a:pt x="1001" y="1703"/>
                  <a:pt x="1061" y="1869"/>
                  <a:pt x="1084" y="2036"/>
                </a:cubicBezTo>
                <a:cubicBezTo>
                  <a:pt x="1096" y="2119"/>
                  <a:pt x="1132" y="2227"/>
                  <a:pt x="1251" y="2238"/>
                </a:cubicBezTo>
                <a:cubicBezTo>
                  <a:pt x="1382" y="2227"/>
                  <a:pt x="1418" y="2119"/>
                  <a:pt x="1430" y="2036"/>
                </a:cubicBezTo>
                <a:cubicBezTo>
                  <a:pt x="1453" y="1869"/>
                  <a:pt x="1513" y="1703"/>
                  <a:pt x="1632" y="1560"/>
                </a:cubicBezTo>
                <a:cubicBezTo>
                  <a:pt x="1751" y="1405"/>
                  <a:pt x="1953" y="1286"/>
                  <a:pt x="2192" y="1238"/>
                </a:cubicBezTo>
                <a:cubicBezTo>
                  <a:pt x="2263" y="1226"/>
                  <a:pt x="2346" y="1215"/>
                  <a:pt x="2406" y="1191"/>
                </a:cubicBezTo>
                <a:cubicBezTo>
                  <a:pt x="2465" y="1167"/>
                  <a:pt x="2513" y="1119"/>
                  <a:pt x="2489" y="1072"/>
                </a:cubicBezTo>
                <a:cubicBezTo>
                  <a:pt x="2465" y="1012"/>
                  <a:pt x="2358" y="1000"/>
                  <a:pt x="2275" y="976"/>
                </a:cubicBezTo>
                <a:cubicBezTo>
                  <a:pt x="1870" y="905"/>
                  <a:pt x="1525" y="667"/>
                  <a:pt x="1477" y="393"/>
                </a:cubicBezTo>
                <a:cubicBezTo>
                  <a:pt x="1453" y="250"/>
                  <a:pt x="143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66"/>
          <p:cNvSpPr/>
          <p:nvPr/>
        </p:nvSpPr>
        <p:spPr>
          <a:xfrm>
            <a:off x="1285808" y="36146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587" name="Google Shape;1587;p66"/>
          <p:cNvPicPr preferRelativeResize="0"/>
          <p:nvPr/>
        </p:nvPicPr>
        <p:blipFill>
          <a:blip r:embed="rId3">
            <a:alphaModFix/>
          </a:blip>
          <a:stretch>
            <a:fillRect/>
          </a:stretch>
        </p:blipFill>
        <p:spPr>
          <a:xfrm>
            <a:off x="6767621" y="3228975"/>
            <a:ext cx="1789604" cy="1217375"/>
          </a:xfrm>
          <a:prstGeom prst="rect">
            <a:avLst/>
          </a:prstGeom>
          <a:noFill/>
          <a:ln>
            <a:noFill/>
          </a:ln>
        </p:spPr>
      </p:pic>
      <p:pic>
        <p:nvPicPr>
          <p:cNvPr id="1588" name="Google Shape;1588;p66"/>
          <p:cNvPicPr preferRelativeResize="0"/>
          <p:nvPr/>
        </p:nvPicPr>
        <p:blipFill>
          <a:blip r:embed="rId5">
            <a:alphaModFix/>
          </a:blip>
          <a:stretch>
            <a:fillRect/>
          </a:stretch>
        </p:blipFill>
        <p:spPr>
          <a:xfrm>
            <a:off x="4754400" y="3228974"/>
            <a:ext cx="2545099" cy="1217375"/>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2" name="Shape 1592"/>
        <p:cNvGrpSpPr/>
        <p:nvPr/>
      </p:nvGrpSpPr>
      <p:grpSpPr>
        <a:xfrm>
          <a:off x="0" y="0"/>
          <a:ext cx="0" cy="0"/>
          <a:chOff x="0" y="0"/>
          <a:chExt cx="0" cy="0"/>
        </a:xfrm>
      </p:grpSpPr>
      <p:sp>
        <p:nvSpPr>
          <p:cNvPr id="1593" name="Google Shape;1593;p67"/>
          <p:cNvSpPr txBox="1"/>
          <p:nvPr>
            <p:ph type="title"/>
          </p:nvPr>
        </p:nvSpPr>
        <p:spPr>
          <a:xfrm>
            <a:off x="4572000" y="2400500"/>
            <a:ext cx="3447000" cy="594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0" lang="en"/>
              <a:t>MOCKUP:</a:t>
            </a:r>
            <a:r>
              <a:rPr lang="en"/>
              <a:t> </a:t>
            </a:r>
            <a:r>
              <a:rPr lang="en">
                <a:solidFill>
                  <a:schemeClr val="dk2"/>
                </a:solidFill>
              </a:rPr>
              <a:t>A</a:t>
            </a:r>
            <a:r>
              <a:rPr lang="en">
                <a:solidFill>
                  <a:schemeClr val="lt2"/>
                </a:solidFill>
              </a:rPr>
              <a:t>P</a:t>
            </a:r>
            <a:r>
              <a:rPr lang="en">
                <a:solidFill>
                  <a:schemeClr val="accent1"/>
                </a:solidFill>
              </a:rPr>
              <a:t>P</a:t>
            </a:r>
            <a:endParaRPr b="0"/>
          </a:p>
        </p:txBody>
      </p:sp>
      <p:sp>
        <p:nvSpPr>
          <p:cNvPr id="1594" name="Google Shape;1594;p67"/>
          <p:cNvSpPr txBox="1"/>
          <p:nvPr>
            <p:ph idx="1" type="subTitle"/>
          </p:nvPr>
        </p:nvSpPr>
        <p:spPr>
          <a:xfrm>
            <a:off x="4572000" y="3011214"/>
            <a:ext cx="3390000" cy="864900"/>
          </a:xfrm>
          <a:prstGeom prst="rect">
            <a:avLst/>
          </a:prstGeom>
        </p:spPr>
        <p:txBody>
          <a:bodyPr anchorCtr="0" anchor="ctr" bIns="0" lIns="91425" spcFirstLastPara="1" rIns="91425" wrap="square" tIns="91425">
            <a:noAutofit/>
          </a:bodyPr>
          <a:lstStyle/>
          <a:p>
            <a:pPr indent="0" lvl="0" marL="0" rtl="0" algn="l">
              <a:spcBef>
                <a:spcPts val="0"/>
              </a:spcBef>
              <a:spcAft>
                <a:spcPts val="1200"/>
              </a:spcAft>
              <a:buNone/>
            </a:pPr>
            <a:r>
              <a:rPr lang="en"/>
              <a:t>You can replace the image on the screen with your own work. Just delete this one, add yours and center it properly</a:t>
            </a:r>
            <a:endParaRPr/>
          </a:p>
        </p:txBody>
      </p:sp>
      <p:grpSp>
        <p:nvGrpSpPr>
          <p:cNvPr id="1595" name="Google Shape;1595;p67"/>
          <p:cNvGrpSpPr/>
          <p:nvPr/>
        </p:nvGrpSpPr>
        <p:grpSpPr>
          <a:xfrm>
            <a:off x="720000" y="1365825"/>
            <a:ext cx="3447000" cy="2396700"/>
            <a:chOff x="720000" y="1373400"/>
            <a:chExt cx="3447000" cy="2396700"/>
          </a:xfrm>
        </p:grpSpPr>
        <p:sp>
          <p:nvSpPr>
            <p:cNvPr id="1596" name="Google Shape;1596;p67"/>
            <p:cNvSpPr/>
            <p:nvPr/>
          </p:nvSpPr>
          <p:spPr>
            <a:xfrm>
              <a:off x="720000" y="1373400"/>
              <a:ext cx="3447000" cy="2396700"/>
            </a:xfrm>
            <a:prstGeom prst="roundRect">
              <a:avLst>
                <a:gd fmla="val 7451"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67"/>
            <p:cNvSpPr/>
            <p:nvPr/>
          </p:nvSpPr>
          <p:spPr>
            <a:xfrm>
              <a:off x="993717" y="1587705"/>
              <a:ext cx="2982600" cy="20181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67"/>
            <p:cNvSpPr/>
            <p:nvPr/>
          </p:nvSpPr>
          <p:spPr>
            <a:xfrm>
              <a:off x="761042" y="2525358"/>
              <a:ext cx="142800" cy="142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9" name="Google Shape;1599;p67"/>
          <p:cNvSpPr/>
          <p:nvPr/>
        </p:nvSpPr>
        <p:spPr>
          <a:xfrm flipH="1">
            <a:off x="7743841" y="22737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67"/>
          <p:cNvSpPr/>
          <p:nvPr/>
        </p:nvSpPr>
        <p:spPr>
          <a:xfrm flipH="1">
            <a:off x="7918097" y="1953213"/>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67"/>
          <p:cNvSpPr/>
          <p:nvPr/>
        </p:nvSpPr>
        <p:spPr>
          <a:xfrm flipH="1">
            <a:off x="1322441" y="9091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67"/>
          <p:cNvSpPr/>
          <p:nvPr/>
        </p:nvSpPr>
        <p:spPr>
          <a:xfrm flipH="1">
            <a:off x="1496690" y="692737"/>
            <a:ext cx="174251" cy="142408"/>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03" name="Google Shape;1603;p67"/>
          <p:cNvPicPr preferRelativeResize="0"/>
          <p:nvPr/>
        </p:nvPicPr>
        <p:blipFill rotWithShape="1">
          <a:blip r:embed="rId3">
            <a:alphaModFix/>
          </a:blip>
          <a:srcRect b="0" l="7308" r="7308" t="0"/>
          <a:stretch/>
        </p:blipFill>
        <p:spPr>
          <a:xfrm>
            <a:off x="927975" y="1552575"/>
            <a:ext cx="3108475" cy="2047877"/>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7" name="Shape 1607"/>
        <p:cNvGrpSpPr/>
        <p:nvPr/>
      </p:nvGrpSpPr>
      <p:grpSpPr>
        <a:xfrm>
          <a:off x="0" y="0"/>
          <a:ext cx="0" cy="0"/>
          <a:chOff x="0" y="0"/>
          <a:chExt cx="0" cy="0"/>
        </a:xfrm>
      </p:grpSpPr>
      <p:sp>
        <p:nvSpPr>
          <p:cNvPr id="1608" name="Google Shape;1608;p68"/>
          <p:cNvSpPr txBox="1"/>
          <p:nvPr>
            <p:ph type="title"/>
          </p:nvPr>
        </p:nvSpPr>
        <p:spPr>
          <a:xfrm>
            <a:off x="712325" y="1757176"/>
            <a:ext cx="3550500" cy="741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b="0" lang="en"/>
              <a:t>MOBILE</a:t>
            </a:r>
            <a:r>
              <a:rPr lang="en"/>
              <a:t> </a:t>
            </a:r>
            <a:r>
              <a:rPr lang="en">
                <a:solidFill>
                  <a:schemeClr val="dk2"/>
                </a:solidFill>
              </a:rPr>
              <a:t>W</a:t>
            </a:r>
            <a:r>
              <a:rPr lang="en">
                <a:solidFill>
                  <a:schemeClr val="lt2"/>
                </a:solidFill>
              </a:rPr>
              <a:t>E</a:t>
            </a:r>
            <a:r>
              <a:rPr lang="en">
                <a:solidFill>
                  <a:schemeClr val="accent1"/>
                </a:solidFill>
              </a:rPr>
              <a:t>B</a:t>
            </a:r>
            <a:endParaRPr b="0"/>
          </a:p>
        </p:txBody>
      </p:sp>
      <p:sp>
        <p:nvSpPr>
          <p:cNvPr id="1609" name="Google Shape;1609;p68"/>
          <p:cNvSpPr txBox="1"/>
          <p:nvPr>
            <p:ph idx="1" type="subTitle"/>
          </p:nvPr>
        </p:nvSpPr>
        <p:spPr>
          <a:xfrm>
            <a:off x="712325" y="2372014"/>
            <a:ext cx="3550500" cy="1014300"/>
          </a:xfrm>
          <a:prstGeom prst="rect">
            <a:avLst/>
          </a:prstGeom>
        </p:spPr>
        <p:txBody>
          <a:bodyPr anchorCtr="0" anchor="ctr" bIns="91425" lIns="91425" spcFirstLastPara="1" rIns="91425" wrap="square" tIns="91425">
            <a:noAutofit/>
          </a:bodyPr>
          <a:lstStyle/>
          <a:p>
            <a:pPr indent="0" lvl="0" marL="0" rtl="0" algn="r">
              <a:spcBef>
                <a:spcPts val="0"/>
              </a:spcBef>
              <a:spcAft>
                <a:spcPts val="1200"/>
              </a:spcAft>
              <a:buNone/>
            </a:pPr>
            <a:r>
              <a:rPr lang="en"/>
              <a:t>You can replace the image on the screen with your own work. Just delete this one, add yours and center it properly</a:t>
            </a:r>
            <a:endParaRPr/>
          </a:p>
        </p:txBody>
      </p:sp>
      <p:sp>
        <p:nvSpPr>
          <p:cNvPr id="1610" name="Google Shape;1610;p68"/>
          <p:cNvSpPr/>
          <p:nvPr/>
        </p:nvSpPr>
        <p:spPr>
          <a:xfrm rot="5400000">
            <a:off x="5685223" y="796453"/>
            <a:ext cx="1795601" cy="3550596"/>
          </a:xfrm>
          <a:custGeom>
            <a:rect b="b" l="l" r="r" t="t"/>
            <a:pathLst>
              <a:path extrusionOk="0" h="122466" w="6196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11" name="Google Shape;1611;p68"/>
          <p:cNvPicPr preferRelativeResize="0"/>
          <p:nvPr/>
        </p:nvPicPr>
        <p:blipFill rotWithShape="1">
          <a:blip r:embed="rId3">
            <a:alphaModFix/>
          </a:blip>
          <a:srcRect b="308" l="0" r="0" t="317"/>
          <a:stretch/>
        </p:blipFill>
        <p:spPr>
          <a:xfrm>
            <a:off x="5153025" y="1743038"/>
            <a:ext cx="2965126" cy="1657431"/>
          </a:xfrm>
          <a:prstGeom prst="rect">
            <a:avLst/>
          </a:prstGeom>
          <a:noFill/>
          <a:ln>
            <a:noFill/>
          </a:ln>
        </p:spPr>
      </p:pic>
      <p:sp>
        <p:nvSpPr>
          <p:cNvPr id="1612" name="Google Shape;1612;p68"/>
          <p:cNvSpPr/>
          <p:nvPr/>
        </p:nvSpPr>
        <p:spPr>
          <a:xfrm>
            <a:off x="3496469" y="1055325"/>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68"/>
          <p:cNvSpPr/>
          <p:nvPr/>
        </p:nvSpPr>
        <p:spPr>
          <a:xfrm>
            <a:off x="3139538" y="734788"/>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14" name="Google Shape;1614;p68"/>
          <p:cNvPicPr preferRelativeResize="0"/>
          <p:nvPr/>
        </p:nvPicPr>
        <p:blipFill>
          <a:blip r:embed="rId4">
            <a:alphaModFix/>
          </a:blip>
          <a:stretch>
            <a:fillRect/>
          </a:stretch>
        </p:blipFill>
        <p:spPr>
          <a:xfrm>
            <a:off x="6020375" y="3317812"/>
            <a:ext cx="1907275" cy="1014425"/>
          </a:xfrm>
          <a:prstGeom prst="rect">
            <a:avLst/>
          </a:prstGeom>
          <a:noFill/>
          <a:ln>
            <a:noFill/>
          </a:ln>
        </p:spPr>
      </p:pic>
      <p:pic>
        <p:nvPicPr>
          <p:cNvPr id="1615" name="Google Shape;1615;p68"/>
          <p:cNvPicPr preferRelativeResize="0"/>
          <p:nvPr/>
        </p:nvPicPr>
        <p:blipFill>
          <a:blip r:embed="rId5">
            <a:alphaModFix/>
          </a:blip>
          <a:stretch>
            <a:fillRect/>
          </a:stretch>
        </p:blipFill>
        <p:spPr>
          <a:xfrm>
            <a:off x="6977462" y="2906012"/>
            <a:ext cx="2798539" cy="1338600"/>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19" name="Shape 1619"/>
        <p:cNvGrpSpPr/>
        <p:nvPr/>
      </p:nvGrpSpPr>
      <p:grpSpPr>
        <a:xfrm>
          <a:off x="0" y="0"/>
          <a:ext cx="0" cy="0"/>
          <a:chOff x="0" y="0"/>
          <a:chExt cx="0" cy="0"/>
        </a:xfrm>
      </p:grpSpPr>
      <p:pic>
        <p:nvPicPr>
          <p:cNvPr id="1620" name="Google Shape;1620;p69"/>
          <p:cNvPicPr preferRelativeResize="0"/>
          <p:nvPr/>
        </p:nvPicPr>
        <p:blipFill>
          <a:blip r:embed="rId3">
            <a:alphaModFix/>
          </a:blip>
          <a:stretch>
            <a:fillRect/>
          </a:stretch>
        </p:blipFill>
        <p:spPr>
          <a:xfrm rot="-18">
            <a:off x="-1293738" y="361511"/>
            <a:ext cx="5407699" cy="2553502"/>
          </a:xfrm>
          <a:prstGeom prst="rect">
            <a:avLst/>
          </a:prstGeom>
          <a:noFill/>
          <a:ln>
            <a:noFill/>
          </a:ln>
        </p:spPr>
      </p:pic>
      <p:sp>
        <p:nvSpPr>
          <p:cNvPr id="1621" name="Google Shape;1621;p69"/>
          <p:cNvSpPr txBox="1"/>
          <p:nvPr>
            <p:ph type="ctrTitle"/>
          </p:nvPr>
        </p:nvSpPr>
        <p:spPr>
          <a:xfrm>
            <a:off x="4693525" y="1222089"/>
            <a:ext cx="3818100" cy="99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T</a:t>
            </a:r>
            <a:r>
              <a:rPr lang="en">
                <a:solidFill>
                  <a:schemeClr val="lt2"/>
                </a:solidFill>
              </a:rPr>
              <a:t>H</a:t>
            </a:r>
            <a:r>
              <a:rPr lang="en">
                <a:solidFill>
                  <a:schemeClr val="accent1"/>
                </a:solidFill>
              </a:rPr>
              <a:t>A</a:t>
            </a:r>
            <a:r>
              <a:rPr lang="en">
                <a:solidFill>
                  <a:schemeClr val="accent4"/>
                </a:solidFill>
              </a:rPr>
              <a:t>N</a:t>
            </a:r>
            <a:r>
              <a:rPr lang="en">
                <a:solidFill>
                  <a:schemeClr val="accent2"/>
                </a:solidFill>
              </a:rPr>
              <a:t>K</a:t>
            </a:r>
            <a:r>
              <a:rPr lang="en">
                <a:solidFill>
                  <a:schemeClr val="accent3"/>
                </a:solidFill>
              </a:rPr>
              <a:t>S</a:t>
            </a:r>
            <a:r>
              <a:rPr lang="en"/>
              <a:t>!</a:t>
            </a:r>
            <a:endParaRPr/>
          </a:p>
        </p:txBody>
      </p:sp>
      <p:sp>
        <p:nvSpPr>
          <p:cNvPr id="1622" name="Google Shape;1622;p69"/>
          <p:cNvSpPr txBox="1"/>
          <p:nvPr>
            <p:ph idx="1" type="subTitle"/>
          </p:nvPr>
        </p:nvSpPr>
        <p:spPr>
          <a:xfrm>
            <a:off x="4821574" y="2274297"/>
            <a:ext cx="3561600" cy="109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a:t>Do you have any questions?</a:t>
            </a:r>
            <a:endParaRPr b="1"/>
          </a:p>
          <a:p>
            <a:pPr indent="0" lvl="0" marL="0" rtl="0" algn="ctr">
              <a:spcBef>
                <a:spcPts val="0"/>
              </a:spcBef>
              <a:spcAft>
                <a:spcPts val="0"/>
              </a:spcAft>
              <a:buClr>
                <a:schemeClr val="dk1"/>
              </a:buClr>
              <a:buSzPts val="1100"/>
              <a:buFont typeface="Arial"/>
              <a:buNone/>
            </a:pPr>
            <a:r>
              <a:rPr lang="en"/>
              <a:t>youremail@freepik.com </a:t>
            </a:r>
            <a:endParaRPr/>
          </a:p>
          <a:p>
            <a:pPr indent="0" lvl="0" marL="0" rtl="0" algn="ctr">
              <a:spcBef>
                <a:spcPts val="0"/>
              </a:spcBef>
              <a:spcAft>
                <a:spcPts val="0"/>
              </a:spcAft>
              <a:buClr>
                <a:schemeClr val="dk1"/>
              </a:buClr>
              <a:buSzPts val="1100"/>
              <a:buFont typeface="Arial"/>
              <a:buNone/>
            </a:pPr>
            <a:r>
              <a:rPr lang="en"/>
              <a:t>+91  620 421 838 </a:t>
            </a:r>
            <a:endParaRPr/>
          </a:p>
          <a:p>
            <a:pPr indent="0" lvl="0" marL="0" rtl="0" algn="ctr">
              <a:spcBef>
                <a:spcPts val="0"/>
              </a:spcBef>
              <a:spcAft>
                <a:spcPts val="0"/>
              </a:spcAft>
              <a:buNone/>
            </a:pPr>
            <a:r>
              <a:rPr lang="en"/>
              <a:t>yourcompany.com</a:t>
            </a:r>
            <a:endParaRPr/>
          </a:p>
        </p:txBody>
      </p:sp>
      <p:sp>
        <p:nvSpPr>
          <p:cNvPr id="1623" name="Google Shape;1623;p69"/>
          <p:cNvSpPr txBox="1"/>
          <p:nvPr>
            <p:ph idx="2" type="subTitle"/>
          </p:nvPr>
        </p:nvSpPr>
        <p:spPr>
          <a:xfrm>
            <a:off x="4810125" y="4322700"/>
            <a:ext cx="3584700" cy="433200"/>
          </a:xfrm>
          <a:prstGeom prst="rect">
            <a:avLst/>
          </a:prstGeom>
        </p:spPr>
        <p:txBody>
          <a:bodyPr anchorCtr="0" anchor="ctr" bIns="91425" lIns="91425" spcFirstLastPara="1" rIns="91425" wrap="square" tIns="91425">
            <a:noAutofit/>
          </a:bodyPr>
          <a:lstStyle/>
          <a:p>
            <a:pPr indent="0" lvl="0" marL="0" rtl="0" algn="ctr">
              <a:spcBef>
                <a:spcPts val="300"/>
              </a:spcBef>
              <a:spcAft>
                <a:spcPts val="1200"/>
              </a:spcAft>
              <a:buNone/>
            </a:pPr>
            <a:r>
              <a:rPr lang="en"/>
              <a:t>Please keep this slide for attribution</a:t>
            </a:r>
            <a:endParaRPr/>
          </a:p>
        </p:txBody>
      </p:sp>
      <p:grpSp>
        <p:nvGrpSpPr>
          <p:cNvPr id="1624" name="Google Shape;1624;p69"/>
          <p:cNvGrpSpPr/>
          <p:nvPr/>
        </p:nvGrpSpPr>
        <p:grpSpPr>
          <a:xfrm>
            <a:off x="5169688" y="3657950"/>
            <a:ext cx="388800" cy="388800"/>
            <a:chOff x="5951925" y="3513775"/>
            <a:chExt cx="388800" cy="388800"/>
          </a:xfrm>
        </p:grpSpPr>
        <p:sp>
          <p:nvSpPr>
            <p:cNvPr id="1625" name="Google Shape;1625;p69"/>
            <p:cNvSpPr/>
            <p:nvPr/>
          </p:nvSpPr>
          <p:spPr>
            <a:xfrm>
              <a:off x="5951925" y="3513775"/>
              <a:ext cx="388800" cy="388800"/>
            </a:xfrm>
            <a:prstGeom prst="roundRect">
              <a:avLst>
                <a:gd fmla="val 12725"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69"/>
            <p:cNvSpPr/>
            <p:nvPr/>
          </p:nvSpPr>
          <p:spPr>
            <a:xfrm>
              <a:off x="6049230" y="3568348"/>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 name="Google Shape;1627;p69"/>
          <p:cNvGrpSpPr/>
          <p:nvPr/>
        </p:nvGrpSpPr>
        <p:grpSpPr>
          <a:xfrm>
            <a:off x="6829763" y="3657950"/>
            <a:ext cx="388800" cy="388800"/>
            <a:chOff x="5136100" y="3977600"/>
            <a:chExt cx="388800" cy="388800"/>
          </a:xfrm>
        </p:grpSpPr>
        <p:sp>
          <p:nvSpPr>
            <p:cNvPr id="1628" name="Google Shape;1628;p69"/>
            <p:cNvSpPr/>
            <p:nvPr/>
          </p:nvSpPr>
          <p:spPr>
            <a:xfrm>
              <a:off x="5136100" y="3977600"/>
              <a:ext cx="388800" cy="388800"/>
            </a:xfrm>
            <a:prstGeom prst="roundRect">
              <a:avLst>
                <a:gd fmla="val 12725"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9" name="Google Shape;1629;p69"/>
            <p:cNvGrpSpPr/>
            <p:nvPr/>
          </p:nvGrpSpPr>
          <p:grpSpPr>
            <a:xfrm>
              <a:off x="5221293" y="4078441"/>
              <a:ext cx="218397" cy="187123"/>
              <a:chOff x="3209868" y="3682541"/>
              <a:chExt cx="218397" cy="187123"/>
            </a:xfrm>
          </p:grpSpPr>
          <p:sp>
            <p:nvSpPr>
              <p:cNvPr id="1630" name="Google Shape;1630;p69"/>
              <p:cNvSpPr/>
              <p:nvPr/>
            </p:nvSpPr>
            <p:spPr>
              <a:xfrm>
                <a:off x="3225780" y="3752325"/>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69"/>
              <p:cNvSpPr/>
              <p:nvPr/>
            </p:nvSpPr>
            <p:spPr>
              <a:xfrm>
                <a:off x="3209868" y="3682541"/>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69"/>
              <p:cNvSpPr/>
              <p:nvPr/>
            </p:nvSpPr>
            <p:spPr>
              <a:xfrm>
                <a:off x="3303351" y="3752299"/>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33" name="Google Shape;1633;p69"/>
          <p:cNvGrpSpPr/>
          <p:nvPr/>
        </p:nvGrpSpPr>
        <p:grpSpPr>
          <a:xfrm>
            <a:off x="7659663" y="3657938"/>
            <a:ext cx="388800" cy="388800"/>
            <a:chOff x="5679750" y="3977613"/>
            <a:chExt cx="388800" cy="388800"/>
          </a:xfrm>
        </p:grpSpPr>
        <p:sp>
          <p:nvSpPr>
            <p:cNvPr id="1634" name="Google Shape;1634;p69"/>
            <p:cNvSpPr/>
            <p:nvPr/>
          </p:nvSpPr>
          <p:spPr>
            <a:xfrm>
              <a:off x="5679750" y="3977613"/>
              <a:ext cx="388800" cy="388800"/>
            </a:xfrm>
            <a:prstGeom prst="roundRect">
              <a:avLst>
                <a:gd fmla="val 12725"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69"/>
            <p:cNvSpPr/>
            <p:nvPr/>
          </p:nvSpPr>
          <p:spPr>
            <a:xfrm>
              <a:off x="5772277" y="4078293"/>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6" name="Google Shape;1636;p69"/>
          <p:cNvSpPr/>
          <p:nvPr/>
        </p:nvSpPr>
        <p:spPr>
          <a:xfrm>
            <a:off x="8249744" y="1035675"/>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69"/>
          <p:cNvSpPr/>
          <p:nvPr/>
        </p:nvSpPr>
        <p:spPr>
          <a:xfrm>
            <a:off x="7892813" y="715138"/>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38" name="Google Shape;1638;p69"/>
          <p:cNvPicPr preferRelativeResize="0"/>
          <p:nvPr/>
        </p:nvPicPr>
        <p:blipFill>
          <a:blip r:embed="rId4">
            <a:alphaModFix/>
          </a:blip>
          <a:stretch>
            <a:fillRect/>
          </a:stretch>
        </p:blipFill>
        <p:spPr>
          <a:xfrm>
            <a:off x="-1744900" y="1846492"/>
            <a:ext cx="2664407" cy="1812465"/>
          </a:xfrm>
          <a:prstGeom prst="rect">
            <a:avLst/>
          </a:prstGeom>
          <a:noFill/>
          <a:ln>
            <a:noFill/>
          </a:ln>
        </p:spPr>
      </p:pic>
      <p:pic>
        <p:nvPicPr>
          <p:cNvPr id="1639" name="Google Shape;1639;p69"/>
          <p:cNvPicPr preferRelativeResize="0"/>
          <p:nvPr/>
        </p:nvPicPr>
        <p:blipFill>
          <a:blip r:embed="rId4">
            <a:alphaModFix/>
          </a:blip>
          <a:stretch>
            <a:fillRect/>
          </a:stretch>
        </p:blipFill>
        <p:spPr>
          <a:xfrm>
            <a:off x="2811417" y="2289971"/>
            <a:ext cx="2127308" cy="1481098"/>
          </a:xfrm>
          <a:prstGeom prst="rect">
            <a:avLst/>
          </a:prstGeom>
          <a:noFill/>
          <a:ln>
            <a:noFill/>
          </a:ln>
        </p:spPr>
      </p:pic>
      <p:pic>
        <p:nvPicPr>
          <p:cNvPr id="1640" name="Google Shape;1640;p69"/>
          <p:cNvPicPr preferRelativeResize="0"/>
          <p:nvPr/>
        </p:nvPicPr>
        <p:blipFill>
          <a:blip r:embed="rId5">
            <a:alphaModFix/>
          </a:blip>
          <a:stretch>
            <a:fillRect/>
          </a:stretch>
        </p:blipFill>
        <p:spPr>
          <a:xfrm flipH="1">
            <a:off x="1596914" y="2455657"/>
            <a:ext cx="2664406" cy="1481093"/>
          </a:xfrm>
          <a:prstGeom prst="rect">
            <a:avLst/>
          </a:prstGeom>
          <a:noFill/>
          <a:ln>
            <a:noFill/>
          </a:ln>
        </p:spPr>
      </p:pic>
      <p:grpSp>
        <p:nvGrpSpPr>
          <p:cNvPr id="1641" name="Google Shape;1641;p69"/>
          <p:cNvGrpSpPr/>
          <p:nvPr/>
        </p:nvGrpSpPr>
        <p:grpSpPr>
          <a:xfrm>
            <a:off x="5999863" y="3657950"/>
            <a:ext cx="388800" cy="388800"/>
            <a:chOff x="5999863" y="3657950"/>
            <a:chExt cx="388800" cy="388800"/>
          </a:xfrm>
        </p:grpSpPr>
        <p:sp>
          <p:nvSpPr>
            <p:cNvPr id="1642" name="Google Shape;1642;p69"/>
            <p:cNvSpPr/>
            <p:nvPr/>
          </p:nvSpPr>
          <p:spPr>
            <a:xfrm>
              <a:off x="5999863" y="3657950"/>
              <a:ext cx="388800" cy="388800"/>
            </a:xfrm>
            <a:prstGeom prst="roundRect">
              <a:avLst>
                <a:gd fmla="val 12725"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3" name="Google Shape;1643;p69"/>
            <p:cNvGrpSpPr/>
            <p:nvPr/>
          </p:nvGrpSpPr>
          <p:grpSpPr>
            <a:xfrm>
              <a:off x="6093093" y="3751188"/>
              <a:ext cx="202339" cy="202323"/>
              <a:chOff x="935197" y="1793977"/>
              <a:chExt cx="256451" cy="256430"/>
            </a:xfrm>
          </p:grpSpPr>
          <p:sp>
            <p:nvSpPr>
              <p:cNvPr id="1644" name="Google Shape;1644;p69"/>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9"/>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9" name="Shape 1649"/>
        <p:cNvGrpSpPr/>
        <p:nvPr/>
      </p:nvGrpSpPr>
      <p:grpSpPr>
        <a:xfrm>
          <a:off x="0" y="0"/>
          <a:ext cx="0" cy="0"/>
          <a:chOff x="0" y="0"/>
          <a:chExt cx="0" cy="0"/>
        </a:xfrm>
      </p:grpSpPr>
      <p:sp>
        <p:nvSpPr>
          <p:cNvPr id="1650" name="Google Shape;1650;p70"/>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t>ALTERNATIVE </a:t>
            </a:r>
            <a:r>
              <a:rPr lang="en">
                <a:solidFill>
                  <a:schemeClr val="dk2"/>
                </a:solidFill>
              </a:rPr>
              <a:t>R</a:t>
            </a:r>
            <a:r>
              <a:rPr lang="en">
                <a:solidFill>
                  <a:schemeClr val="lt2"/>
                </a:solidFill>
              </a:rPr>
              <a:t>E</a:t>
            </a:r>
            <a:r>
              <a:rPr lang="en">
                <a:solidFill>
                  <a:schemeClr val="accent1"/>
                </a:solidFill>
              </a:rPr>
              <a:t>S</a:t>
            </a:r>
            <a:r>
              <a:rPr lang="en">
                <a:solidFill>
                  <a:schemeClr val="accent4"/>
                </a:solidFill>
              </a:rPr>
              <a:t>O</a:t>
            </a:r>
            <a:r>
              <a:rPr lang="en">
                <a:solidFill>
                  <a:schemeClr val="accent2"/>
                </a:solidFill>
              </a:rPr>
              <a:t>U</a:t>
            </a:r>
            <a:r>
              <a:rPr lang="en">
                <a:solidFill>
                  <a:schemeClr val="accent3"/>
                </a:solidFill>
              </a:rPr>
              <a:t>R</a:t>
            </a:r>
            <a:r>
              <a:rPr lang="en"/>
              <a:t>C</a:t>
            </a:r>
            <a:r>
              <a:rPr lang="en">
                <a:solidFill>
                  <a:schemeClr val="dk2"/>
                </a:solidFill>
              </a:rPr>
              <a:t>E</a:t>
            </a:r>
            <a:r>
              <a:rPr lang="en">
                <a:solidFill>
                  <a:schemeClr val="lt2"/>
                </a:solidFill>
              </a:rPr>
              <a:t>S</a:t>
            </a:r>
            <a:endParaRPr>
              <a:solidFill>
                <a:schemeClr val="accent1"/>
              </a:solidFill>
            </a:endParaRPr>
          </a:p>
        </p:txBody>
      </p:sp>
      <p:grpSp>
        <p:nvGrpSpPr>
          <p:cNvPr id="1651" name="Google Shape;1651;p70"/>
          <p:cNvGrpSpPr/>
          <p:nvPr/>
        </p:nvGrpSpPr>
        <p:grpSpPr>
          <a:xfrm>
            <a:off x="2666704" y="1485613"/>
            <a:ext cx="2800158" cy="336026"/>
            <a:chOff x="1816475" y="1945375"/>
            <a:chExt cx="3959500" cy="475150"/>
          </a:xfrm>
        </p:grpSpPr>
        <p:sp>
          <p:nvSpPr>
            <p:cNvPr id="1652" name="Google Shape;1652;p70"/>
            <p:cNvSpPr/>
            <p:nvPr/>
          </p:nvSpPr>
          <p:spPr>
            <a:xfrm>
              <a:off x="1816475" y="1972325"/>
              <a:ext cx="88425" cy="32175"/>
            </a:xfrm>
            <a:custGeom>
              <a:rect b="b" l="l" r="r" t="t"/>
              <a:pathLst>
                <a:path extrusionOk="0" h="1287" w="3537">
                  <a:moveTo>
                    <a:pt x="430" y="0"/>
                  </a:moveTo>
                  <a:cubicBezTo>
                    <a:pt x="243" y="0"/>
                    <a:pt x="95" y="146"/>
                    <a:pt x="67" y="315"/>
                  </a:cubicBezTo>
                  <a:cubicBezTo>
                    <a:pt x="0" y="549"/>
                    <a:pt x="167" y="749"/>
                    <a:pt x="367" y="782"/>
                  </a:cubicBezTo>
                  <a:lnTo>
                    <a:pt x="3036" y="1283"/>
                  </a:lnTo>
                  <a:cubicBezTo>
                    <a:pt x="3053" y="1285"/>
                    <a:pt x="3070" y="1287"/>
                    <a:pt x="3088" y="1287"/>
                  </a:cubicBezTo>
                  <a:cubicBezTo>
                    <a:pt x="3269" y="1287"/>
                    <a:pt x="3442" y="1132"/>
                    <a:pt x="3503" y="949"/>
                  </a:cubicBezTo>
                  <a:cubicBezTo>
                    <a:pt x="3536" y="716"/>
                    <a:pt x="3369" y="515"/>
                    <a:pt x="3169" y="482"/>
                  </a:cubicBezTo>
                  <a:lnTo>
                    <a:pt x="534" y="15"/>
                  </a:lnTo>
                  <a:cubicBezTo>
                    <a:pt x="498" y="5"/>
                    <a:pt x="463" y="0"/>
                    <a:pt x="4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70"/>
            <p:cNvSpPr/>
            <p:nvPr/>
          </p:nvSpPr>
          <p:spPr>
            <a:xfrm>
              <a:off x="2165050" y="2028450"/>
              <a:ext cx="89250" cy="31000"/>
            </a:xfrm>
            <a:custGeom>
              <a:rect b="b" l="l" r="r" t="t"/>
              <a:pathLst>
                <a:path extrusionOk="0" h="1240" w="3570">
                  <a:moveTo>
                    <a:pt x="441" y="1"/>
                  </a:moveTo>
                  <a:cubicBezTo>
                    <a:pt x="234" y="1"/>
                    <a:pt x="64" y="156"/>
                    <a:pt x="34" y="339"/>
                  </a:cubicBezTo>
                  <a:cubicBezTo>
                    <a:pt x="1" y="572"/>
                    <a:pt x="167" y="772"/>
                    <a:pt x="367" y="806"/>
                  </a:cubicBezTo>
                  <a:lnTo>
                    <a:pt x="3470" y="1239"/>
                  </a:lnTo>
                  <a:lnTo>
                    <a:pt x="3570" y="405"/>
                  </a:lnTo>
                  <a:lnTo>
                    <a:pt x="501" y="5"/>
                  </a:lnTo>
                  <a:cubicBezTo>
                    <a:pt x="481" y="2"/>
                    <a:pt x="461" y="1"/>
                    <a:pt x="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70"/>
            <p:cNvSpPr/>
            <p:nvPr/>
          </p:nvSpPr>
          <p:spPr>
            <a:xfrm>
              <a:off x="2250950" y="2038575"/>
              <a:ext cx="89250" cy="30150"/>
            </a:xfrm>
            <a:custGeom>
              <a:rect b="b" l="l" r="r" t="t"/>
              <a:pathLst>
                <a:path extrusionOk="0" h="1206" w="3570">
                  <a:moveTo>
                    <a:pt x="134" y="0"/>
                  </a:moveTo>
                  <a:lnTo>
                    <a:pt x="0" y="834"/>
                  </a:lnTo>
                  <a:lnTo>
                    <a:pt x="3103" y="1201"/>
                  </a:lnTo>
                  <a:cubicBezTo>
                    <a:pt x="3120" y="1204"/>
                    <a:pt x="3137" y="1205"/>
                    <a:pt x="3154" y="1205"/>
                  </a:cubicBezTo>
                  <a:cubicBezTo>
                    <a:pt x="3336" y="1205"/>
                    <a:pt x="3506" y="1048"/>
                    <a:pt x="3536" y="834"/>
                  </a:cubicBezTo>
                  <a:cubicBezTo>
                    <a:pt x="3570" y="634"/>
                    <a:pt x="3403" y="434"/>
                    <a:pt x="3203" y="401"/>
                  </a:cubicBezTo>
                  <a:lnTo>
                    <a:pt x="13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70"/>
            <p:cNvSpPr/>
            <p:nvPr/>
          </p:nvSpPr>
          <p:spPr>
            <a:xfrm>
              <a:off x="2603700" y="2079425"/>
              <a:ext cx="88425" cy="27550"/>
            </a:xfrm>
            <a:custGeom>
              <a:rect b="b" l="l" r="r" t="t"/>
              <a:pathLst>
                <a:path extrusionOk="0" h="1102" w="3537">
                  <a:moveTo>
                    <a:pt x="467" y="1"/>
                  </a:moveTo>
                  <a:cubicBezTo>
                    <a:pt x="234" y="1"/>
                    <a:pt x="34" y="134"/>
                    <a:pt x="34" y="368"/>
                  </a:cubicBezTo>
                  <a:cubicBezTo>
                    <a:pt x="0" y="601"/>
                    <a:pt x="167" y="801"/>
                    <a:pt x="367" y="801"/>
                  </a:cubicBezTo>
                  <a:lnTo>
                    <a:pt x="3470" y="1102"/>
                  </a:lnTo>
                  <a:lnTo>
                    <a:pt x="3536" y="301"/>
                  </a:lnTo>
                  <a:lnTo>
                    <a:pt x="4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70"/>
            <p:cNvSpPr/>
            <p:nvPr/>
          </p:nvSpPr>
          <p:spPr>
            <a:xfrm>
              <a:off x="2690425" y="2086925"/>
              <a:ext cx="89250" cy="26725"/>
            </a:xfrm>
            <a:custGeom>
              <a:rect b="b" l="l" r="r" t="t"/>
              <a:pathLst>
                <a:path extrusionOk="0" h="1069" w="3570">
                  <a:moveTo>
                    <a:pt x="67" y="1"/>
                  </a:moveTo>
                  <a:lnTo>
                    <a:pt x="1" y="802"/>
                  </a:lnTo>
                  <a:cubicBezTo>
                    <a:pt x="1" y="802"/>
                    <a:pt x="801" y="868"/>
                    <a:pt x="1568" y="935"/>
                  </a:cubicBezTo>
                  <a:cubicBezTo>
                    <a:pt x="2336" y="1002"/>
                    <a:pt x="3103" y="1068"/>
                    <a:pt x="3103" y="1068"/>
                  </a:cubicBezTo>
                  <a:cubicBezTo>
                    <a:pt x="3336" y="1068"/>
                    <a:pt x="3536" y="902"/>
                    <a:pt x="3536" y="668"/>
                  </a:cubicBezTo>
                  <a:cubicBezTo>
                    <a:pt x="3570" y="468"/>
                    <a:pt x="3403" y="268"/>
                    <a:pt x="3169" y="234"/>
                  </a:cubicBezTo>
                  <a:cubicBezTo>
                    <a:pt x="3169" y="234"/>
                    <a:pt x="2402" y="168"/>
                    <a:pt x="1635" y="134"/>
                  </a:cubicBezTo>
                  <a:cubicBezTo>
                    <a:pt x="868" y="68"/>
                    <a:pt x="67" y="1"/>
                    <a:pt x="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70"/>
            <p:cNvSpPr/>
            <p:nvPr/>
          </p:nvSpPr>
          <p:spPr>
            <a:xfrm>
              <a:off x="3044850" y="2112700"/>
              <a:ext cx="88425" cy="24300"/>
            </a:xfrm>
            <a:custGeom>
              <a:rect b="b" l="l" r="r" t="t"/>
              <a:pathLst>
                <a:path extrusionOk="0" h="972" w="3537">
                  <a:moveTo>
                    <a:pt x="383" y="0"/>
                  </a:moveTo>
                  <a:cubicBezTo>
                    <a:pt x="176" y="0"/>
                    <a:pt x="31" y="186"/>
                    <a:pt x="0" y="371"/>
                  </a:cubicBezTo>
                  <a:cubicBezTo>
                    <a:pt x="0" y="604"/>
                    <a:pt x="167" y="805"/>
                    <a:pt x="401" y="805"/>
                  </a:cubicBezTo>
                  <a:cubicBezTo>
                    <a:pt x="401" y="805"/>
                    <a:pt x="1168" y="838"/>
                    <a:pt x="1935" y="905"/>
                  </a:cubicBezTo>
                  <a:lnTo>
                    <a:pt x="3503" y="971"/>
                  </a:lnTo>
                  <a:lnTo>
                    <a:pt x="3536" y="171"/>
                  </a:lnTo>
                  <a:cubicBezTo>
                    <a:pt x="3536" y="171"/>
                    <a:pt x="2769" y="137"/>
                    <a:pt x="1968" y="104"/>
                  </a:cubicBezTo>
                  <a:cubicBezTo>
                    <a:pt x="1201" y="37"/>
                    <a:pt x="434" y="4"/>
                    <a:pt x="434" y="4"/>
                  </a:cubicBezTo>
                  <a:cubicBezTo>
                    <a:pt x="417" y="2"/>
                    <a:pt x="400"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70"/>
            <p:cNvSpPr/>
            <p:nvPr/>
          </p:nvSpPr>
          <p:spPr>
            <a:xfrm>
              <a:off x="3132400" y="2116950"/>
              <a:ext cx="88425" cy="24225"/>
            </a:xfrm>
            <a:custGeom>
              <a:rect b="b" l="l" r="r" t="t"/>
              <a:pathLst>
                <a:path extrusionOk="0" h="969" w="3537">
                  <a:moveTo>
                    <a:pt x="34" y="1"/>
                  </a:moveTo>
                  <a:lnTo>
                    <a:pt x="1" y="801"/>
                  </a:lnTo>
                  <a:lnTo>
                    <a:pt x="3103" y="968"/>
                  </a:lnTo>
                  <a:cubicBezTo>
                    <a:pt x="3337" y="968"/>
                    <a:pt x="3503" y="801"/>
                    <a:pt x="3537" y="568"/>
                  </a:cubicBezTo>
                  <a:cubicBezTo>
                    <a:pt x="3537" y="334"/>
                    <a:pt x="3370" y="168"/>
                    <a:pt x="3136" y="134"/>
                  </a:cubicBezTo>
                  <a:lnTo>
                    <a:pt x="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70"/>
            <p:cNvSpPr/>
            <p:nvPr/>
          </p:nvSpPr>
          <p:spPr>
            <a:xfrm>
              <a:off x="3486825" y="2130300"/>
              <a:ext cx="88425" cy="21700"/>
            </a:xfrm>
            <a:custGeom>
              <a:rect b="b" l="l" r="r" t="t"/>
              <a:pathLst>
                <a:path extrusionOk="0" h="868" w="3537">
                  <a:moveTo>
                    <a:pt x="434" y="1"/>
                  </a:moveTo>
                  <a:cubicBezTo>
                    <a:pt x="201" y="1"/>
                    <a:pt x="1" y="167"/>
                    <a:pt x="1" y="401"/>
                  </a:cubicBezTo>
                  <a:cubicBezTo>
                    <a:pt x="1" y="601"/>
                    <a:pt x="167" y="801"/>
                    <a:pt x="401" y="801"/>
                  </a:cubicBezTo>
                  <a:lnTo>
                    <a:pt x="3503" y="868"/>
                  </a:lnTo>
                  <a:lnTo>
                    <a:pt x="3536" y="34"/>
                  </a:lnTo>
                  <a:lnTo>
                    <a:pt x="4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70"/>
            <p:cNvSpPr/>
            <p:nvPr/>
          </p:nvSpPr>
          <p:spPr>
            <a:xfrm>
              <a:off x="3574400" y="2131125"/>
              <a:ext cx="88400" cy="21725"/>
            </a:xfrm>
            <a:custGeom>
              <a:rect b="b" l="l" r="r" t="t"/>
              <a:pathLst>
                <a:path extrusionOk="0" h="869" w="3536">
                  <a:moveTo>
                    <a:pt x="33" y="1"/>
                  </a:moveTo>
                  <a:lnTo>
                    <a:pt x="0" y="835"/>
                  </a:lnTo>
                  <a:lnTo>
                    <a:pt x="3136" y="868"/>
                  </a:lnTo>
                  <a:cubicBezTo>
                    <a:pt x="3336" y="868"/>
                    <a:pt x="3536" y="701"/>
                    <a:pt x="3536" y="468"/>
                  </a:cubicBezTo>
                  <a:cubicBezTo>
                    <a:pt x="3536" y="234"/>
                    <a:pt x="3369" y="68"/>
                    <a:pt x="3136" y="68"/>
                  </a:cubicBezTo>
                  <a:lnTo>
                    <a:pt x="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70"/>
            <p:cNvSpPr/>
            <p:nvPr/>
          </p:nvSpPr>
          <p:spPr>
            <a:xfrm>
              <a:off x="3929650" y="2131125"/>
              <a:ext cx="88425" cy="21725"/>
            </a:xfrm>
            <a:custGeom>
              <a:rect b="b" l="l" r="r" t="t"/>
              <a:pathLst>
                <a:path extrusionOk="0" h="869" w="3537">
                  <a:moveTo>
                    <a:pt x="3503" y="1"/>
                  </a:moveTo>
                  <a:lnTo>
                    <a:pt x="401" y="68"/>
                  </a:lnTo>
                  <a:cubicBezTo>
                    <a:pt x="167" y="68"/>
                    <a:pt x="0" y="234"/>
                    <a:pt x="0" y="468"/>
                  </a:cubicBezTo>
                  <a:cubicBezTo>
                    <a:pt x="0" y="701"/>
                    <a:pt x="200" y="868"/>
                    <a:pt x="401" y="868"/>
                  </a:cubicBezTo>
                  <a:lnTo>
                    <a:pt x="3536" y="835"/>
                  </a:lnTo>
                  <a:lnTo>
                    <a:pt x="35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70"/>
            <p:cNvSpPr/>
            <p:nvPr/>
          </p:nvSpPr>
          <p:spPr>
            <a:xfrm>
              <a:off x="4017200" y="2130300"/>
              <a:ext cx="88425" cy="21700"/>
            </a:xfrm>
            <a:custGeom>
              <a:rect b="b" l="l" r="r" t="t"/>
              <a:pathLst>
                <a:path extrusionOk="0" h="868" w="3537">
                  <a:moveTo>
                    <a:pt x="3103" y="1"/>
                  </a:moveTo>
                  <a:lnTo>
                    <a:pt x="1" y="34"/>
                  </a:lnTo>
                  <a:lnTo>
                    <a:pt x="34" y="868"/>
                  </a:lnTo>
                  <a:lnTo>
                    <a:pt x="3136" y="801"/>
                  </a:lnTo>
                  <a:cubicBezTo>
                    <a:pt x="3370" y="801"/>
                    <a:pt x="3537" y="601"/>
                    <a:pt x="3537" y="401"/>
                  </a:cubicBezTo>
                  <a:cubicBezTo>
                    <a:pt x="3537" y="167"/>
                    <a:pt x="3336" y="1"/>
                    <a:pt x="31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70"/>
            <p:cNvSpPr/>
            <p:nvPr/>
          </p:nvSpPr>
          <p:spPr>
            <a:xfrm>
              <a:off x="4371625" y="2116950"/>
              <a:ext cx="88425" cy="24225"/>
            </a:xfrm>
            <a:custGeom>
              <a:rect b="b" l="l" r="r" t="t"/>
              <a:pathLst>
                <a:path extrusionOk="0" h="969" w="3537">
                  <a:moveTo>
                    <a:pt x="3503" y="1"/>
                  </a:moveTo>
                  <a:lnTo>
                    <a:pt x="401" y="134"/>
                  </a:lnTo>
                  <a:cubicBezTo>
                    <a:pt x="167" y="168"/>
                    <a:pt x="1" y="334"/>
                    <a:pt x="1" y="568"/>
                  </a:cubicBezTo>
                  <a:cubicBezTo>
                    <a:pt x="34" y="801"/>
                    <a:pt x="201" y="968"/>
                    <a:pt x="434" y="968"/>
                  </a:cubicBezTo>
                  <a:lnTo>
                    <a:pt x="3536" y="801"/>
                  </a:lnTo>
                  <a:lnTo>
                    <a:pt x="35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70"/>
            <p:cNvSpPr/>
            <p:nvPr/>
          </p:nvSpPr>
          <p:spPr>
            <a:xfrm>
              <a:off x="4459200" y="2112700"/>
              <a:ext cx="88400" cy="24300"/>
            </a:xfrm>
            <a:custGeom>
              <a:rect b="b" l="l" r="r" t="t"/>
              <a:pathLst>
                <a:path extrusionOk="0" h="972" w="3536">
                  <a:moveTo>
                    <a:pt x="3153" y="0"/>
                  </a:moveTo>
                  <a:cubicBezTo>
                    <a:pt x="3137" y="0"/>
                    <a:pt x="3120" y="2"/>
                    <a:pt x="3102" y="4"/>
                  </a:cubicBezTo>
                  <a:cubicBezTo>
                    <a:pt x="3102" y="4"/>
                    <a:pt x="2335" y="37"/>
                    <a:pt x="1568" y="104"/>
                  </a:cubicBezTo>
                  <a:cubicBezTo>
                    <a:pt x="767" y="137"/>
                    <a:pt x="0" y="171"/>
                    <a:pt x="0" y="171"/>
                  </a:cubicBezTo>
                  <a:lnTo>
                    <a:pt x="33" y="971"/>
                  </a:lnTo>
                  <a:lnTo>
                    <a:pt x="1601" y="905"/>
                  </a:lnTo>
                  <a:cubicBezTo>
                    <a:pt x="2368" y="838"/>
                    <a:pt x="3136" y="805"/>
                    <a:pt x="3136" y="805"/>
                  </a:cubicBezTo>
                  <a:cubicBezTo>
                    <a:pt x="3369" y="805"/>
                    <a:pt x="3536" y="604"/>
                    <a:pt x="3536" y="371"/>
                  </a:cubicBezTo>
                  <a:cubicBezTo>
                    <a:pt x="3505" y="186"/>
                    <a:pt x="3360" y="0"/>
                    <a:pt x="3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70"/>
            <p:cNvSpPr/>
            <p:nvPr/>
          </p:nvSpPr>
          <p:spPr>
            <a:xfrm>
              <a:off x="4812775" y="2086925"/>
              <a:ext cx="89250" cy="26725"/>
            </a:xfrm>
            <a:custGeom>
              <a:rect b="b" l="l" r="r" t="t"/>
              <a:pathLst>
                <a:path extrusionOk="0" h="1069" w="3570">
                  <a:moveTo>
                    <a:pt x="3503" y="1"/>
                  </a:moveTo>
                  <a:cubicBezTo>
                    <a:pt x="3503" y="1"/>
                    <a:pt x="2702" y="68"/>
                    <a:pt x="1935" y="134"/>
                  </a:cubicBezTo>
                  <a:cubicBezTo>
                    <a:pt x="1168" y="168"/>
                    <a:pt x="401" y="234"/>
                    <a:pt x="401" y="234"/>
                  </a:cubicBezTo>
                  <a:cubicBezTo>
                    <a:pt x="167" y="268"/>
                    <a:pt x="0" y="468"/>
                    <a:pt x="34" y="668"/>
                  </a:cubicBezTo>
                  <a:cubicBezTo>
                    <a:pt x="34" y="902"/>
                    <a:pt x="234" y="1068"/>
                    <a:pt x="467" y="1068"/>
                  </a:cubicBezTo>
                  <a:cubicBezTo>
                    <a:pt x="467" y="1068"/>
                    <a:pt x="1235" y="1002"/>
                    <a:pt x="2002" y="935"/>
                  </a:cubicBezTo>
                  <a:cubicBezTo>
                    <a:pt x="2769" y="868"/>
                    <a:pt x="3570" y="802"/>
                    <a:pt x="3570" y="802"/>
                  </a:cubicBezTo>
                  <a:lnTo>
                    <a:pt x="35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70"/>
            <p:cNvSpPr/>
            <p:nvPr/>
          </p:nvSpPr>
          <p:spPr>
            <a:xfrm>
              <a:off x="4900325" y="2079425"/>
              <a:ext cx="88425" cy="27550"/>
            </a:xfrm>
            <a:custGeom>
              <a:rect b="b" l="l" r="r" t="t"/>
              <a:pathLst>
                <a:path extrusionOk="0" h="1102" w="3537">
                  <a:moveTo>
                    <a:pt x="3070" y="1"/>
                  </a:moveTo>
                  <a:lnTo>
                    <a:pt x="1" y="301"/>
                  </a:lnTo>
                  <a:lnTo>
                    <a:pt x="68" y="1102"/>
                  </a:lnTo>
                  <a:lnTo>
                    <a:pt x="3170" y="801"/>
                  </a:lnTo>
                  <a:cubicBezTo>
                    <a:pt x="3370" y="801"/>
                    <a:pt x="3537" y="601"/>
                    <a:pt x="3503" y="368"/>
                  </a:cubicBezTo>
                  <a:cubicBezTo>
                    <a:pt x="3503" y="134"/>
                    <a:pt x="3303" y="1"/>
                    <a:pt x="30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70"/>
            <p:cNvSpPr/>
            <p:nvPr/>
          </p:nvSpPr>
          <p:spPr>
            <a:xfrm>
              <a:off x="5252250" y="2038575"/>
              <a:ext cx="89250" cy="30150"/>
            </a:xfrm>
            <a:custGeom>
              <a:rect b="b" l="l" r="r" t="t"/>
              <a:pathLst>
                <a:path extrusionOk="0" h="1206" w="3570">
                  <a:moveTo>
                    <a:pt x="3436" y="0"/>
                  </a:moveTo>
                  <a:lnTo>
                    <a:pt x="368" y="401"/>
                  </a:lnTo>
                  <a:cubicBezTo>
                    <a:pt x="167" y="434"/>
                    <a:pt x="1" y="634"/>
                    <a:pt x="34" y="834"/>
                  </a:cubicBezTo>
                  <a:cubicBezTo>
                    <a:pt x="65" y="1048"/>
                    <a:pt x="234" y="1205"/>
                    <a:pt x="416" y="1205"/>
                  </a:cubicBezTo>
                  <a:cubicBezTo>
                    <a:pt x="433" y="1205"/>
                    <a:pt x="451" y="1204"/>
                    <a:pt x="468" y="1201"/>
                  </a:cubicBezTo>
                  <a:lnTo>
                    <a:pt x="3570" y="834"/>
                  </a:lnTo>
                  <a:lnTo>
                    <a:pt x="343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70"/>
            <p:cNvSpPr/>
            <p:nvPr/>
          </p:nvSpPr>
          <p:spPr>
            <a:xfrm>
              <a:off x="5338150" y="2028450"/>
              <a:ext cx="89250" cy="31000"/>
            </a:xfrm>
            <a:custGeom>
              <a:rect b="b" l="l" r="r" t="t"/>
              <a:pathLst>
                <a:path extrusionOk="0" h="1240" w="3570">
                  <a:moveTo>
                    <a:pt x="3129" y="1"/>
                  </a:moveTo>
                  <a:cubicBezTo>
                    <a:pt x="3109" y="1"/>
                    <a:pt x="3090" y="2"/>
                    <a:pt x="3069" y="5"/>
                  </a:cubicBezTo>
                  <a:lnTo>
                    <a:pt x="0" y="405"/>
                  </a:lnTo>
                  <a:lnTo>
                    <a:pt x="134" y="1239"/>
                  </a:lnTo>
                  <a:lnTo>
                    <a:pt x="3203" y="806"/>
                  </a:lnTo>
                  <a:cubicBezTo>
                    <a:pt x="3403" y="772"/>
                    <a:pt x="3570" y="572"/>
                    <a:pt x="3536" y="339"/>
                  </a:cubicBezTo>
                  <a:cubicBezTo>
                    <a:pt x="3506" y="156"/>
                    <a:pt x="3336" y="1"/>
                    <a:pt x="31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70"/>
            <p:cNvSpPr/>
            <p:nvPr/>
          </p:nvSpPr>
          <p:spPr>
            <a:xfrm>
              <a:off x="5687575" y="1972325"/>
              <a:ext cx="88400" cy="32175"/>
            </a:xfrm>
            <a:custGeom>
              <a:rect b="b" l="l" r="r" t="t"/>
              <a:pathLst>
                <a:path extrusionOk="0" h="1287" w="3536">
                  <a:moveTo>
                    <a:pt x="3107" y="0"/>
                  </a:moveTo>
                  <a:cubicBezTo>
                    <a:pt x="3073" y="0"/>
                    <a:pt x="3038" y="5"/>
                    <a:pt x="3002" y="15"/>
                  </a:cubicBezTo>
                  <a:lnTo>
                    <a:pt x="367" y="482"/>
                  </a:lnTo>
                  <a:cubicBezTo>
                    <a:pt x="167" y="515"/>
                    <a:pt x="0" y="716"/>
                    <a:pt x="33" y="949"/>
                  </a:cubicBezTo>
                  <a:cubicBezTo>
                    <a:pt x="94" y="1132"/>
                    <a:pt x="267" y="1287"/>
                    <a:pt x="449" y="1287"/>
                  </a:cubicBezTo>
                  <a:cubicBezTo>
                    <a:pt x="466" y="1287"/>
                    <a:pt x="483" y="1285"/>
                    <a:pt x="500" y="1283"/>
                  </a:cubicBezTo>
                  <a:lnTo>
                    <a:pt x="3169" y="782"/>
                  </a:lnTo>
                  <a:cubicBezTo>
                    <a:pt x="3369" y="749"/>
                    <a:pt x="3536" y="549"/>
                    <a:pt x="3503" y="315"/>
                  </a:cubicBezTo>
                  <a:cubicBezTo>
                    <a:pt x="3446" y="146"/>
                    <a:pt x="3294" y="0"/>
                    <a:pt x="31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70"/>
            <p:cNvSpPr/>
            <p:nvPr/>
          </p:nvSpPr>
          <p:spPr>
            <a:xfrm>
              <a:off x="1834825" y="1945375"/>
              <a:ext cx="387800" cy="345900"/>
            </a:xfrm>
            <a:custGeom>
              <a:rect b="b" l="l" r="r" t="t"/>
              <a:pathLst>
                <a:path extrusionOk="0" h="13836" w="15512">
                  <a:moveTo>
                    <a:pt x="3843" y="1"/>
                  </a:moveTo>
                  <a:cubicBezTo>
                    <a:pt x="3686" y="1"/>
                    <a:pt x="3528" y="9"/>
                    <a:pt x="3369" y="26"/>
                  </a:cubicBezTo>
                  <a:cubicBezTo>
                    <a:pt x="2769" y="126"/>
                    <a:pt x="2168" y="359"/>
                    <a:pt x="1635" y="726"/>
                  </a:cubicBezTo>
                  <a:cubicBezTo>
                    <a:pt x="1134" y="1093"/>
                    <a:pt x="701" y="1627"/>
                    <a:pt x="400" y="2194"/>
                  </a:cubicBezTo>
                  <a:cubicBezTo>
                    <a:pt x="134" y="2761"/>
                    <a:pt x="0" y="3428"/>
                    <a:pt x="33" y="4062"/>
                  </a:cubicBezTo>
                  <a:cubicBezTo>
                    <a:pt x="33" y="4696"/>
                    <a:pt x="234" y="5329"/>
                    <a:pt x="567" y="5896"/>
                  </a:cubicBezTo>
                  <a:lnTo>
                    <a:pt x="701" y="6097"/>
                  </a:lnTo>
                  <a:lnTo>
                    <a:pt x="767" y="6197"/>
                  </a:lnTo>
                  <a:lnTo>
                    <a:pt x="2302" y="8398"/>
                  </a:lnTo>
                  <a:cubicBezTo>
                    <a:pt x="3069" y="9466"/>
                    <a:pt x="3803" y="10466"/>
                    <a:pt x="4403" y="11300"/>
                  </a:cubicBezTo>
                  <a:cubicBezTo>
                    <a:pt x="5271" y="12468"/>
                    <a:pt x="5938" y="13368"/>
                    <a:pt x="6271" y="13835"/>
                  </a:cubicBezTo>
                  <a:cubicBezTo>
                    <a:pt x="6738" y="13502"/>
                    <a:pt x="7639" y="12835"/>
                    <a:pt x="8806" y="12001"/>
                  </a:cubicBezTo>
                  <a:cubicBezTo>
                    <a:pt x="9674" y="11367"/>
                    <a:pt x="10641" y="10633"/>
                    <a:pt x="11708" y="9866"/>
                  </a:cubicBezTo>
                  <a:lnTo>
                    <a:pt x="13843" y="8265"/>
                  </a:lnTo>
                  <a:lnTo>
                    <a:pt x="13943" y="8165"/>
                  </a:lnTo>
                  <a:lnTo>
                    <a:pt x="14144" y="8031"/>
                  </a:lnTo>
                  <a:cubicBezTo>
                    <a:pt x="14611" y="7598"/>
                    <a:pt x="14977" y="7064"/>
                    <a:pt x="15211" y="6464"/>
                  </a:cubicBezTo>
                  <a:cubicBezTo>
                    <a:pt x="15444" y="5863"/>
                    <a:pt x="15511" y="5196"/>
                    <a:pt x="15411" y="4562"/>
                  </a:cubicBezTo>
                  <a:cubicBezTo>
                    <a:pt x="15344" y="3928"/>
                    <a:pt x="15078" y="3295"/>
                    <a:pt x="14711" y="2794"/>
                  </a:cubicBezTo>
                  <a:cubicBezTo>
                    <a:pt x="14344" y="2261"/>
                    <a:pt x="13810" y="1860"/>
                    <a:pt x="13243" y="1593"/>
                  </a:cubicBezTo>
                  <a:cubicBezTo>
                    <a:pt x="12733" y="1353"/>
                    <a:pt x="12196" y="1221"/>
                    <a:pt x="11657" y="1221"/>
                  </a:cubicBezTo>
                  <a:cubicBezTo>
                    <a:pt x="11596" y="1221"/>
                    <a:pt x="11536" y="1223"/>
                    <a:pt x="11475" y="1226"/>
                  </a:cubicBezTo>
                  <a:cubicBezTo>
                    <a:pt x="10841" y="1260"/>
                    <a:pt x="10241" y="1427"/>
                    <a:pt x="9740" y="1727"/>
                  </a:cubicBezTo>
                  <a:cubicBezTo>
                    <a:pt x="9607" y="1794"/>
                    <a:pt x="9474" y="1894"/>
                    <a:pt x="9373" y="1994"/>
                  </a:cubicBezTo>
                  <a:lnTo>
                    <a:pt x="9173" y="2127"/>
                  </a:lnTo>
                  <a:cubicBezTo>
                    <a:pt x="9040" y="2227"/>
                    <a:pt x="8906" y="2327"/>
                    <a:pt x="8773" y="2427"/>
                  </a:cubicBezTo>
                  <a:cubicBezTo>
                    <a:pt x="8640" y="2527"/>
                    <a:pt x="8306" y="2761"/>
                    <a:pt x="7972" y="3028"/>
                  </a:cubicBezTo>
                  <a:cubicBezTo>
                    <a:pt x="7739" y="2694"/>
                    <a:pt x="7472" y="2327"/>
                    <a:pt x="7372" y="2194"/>
                  </a:cubicBezTo>
                  <a:cubicBezTo>
                    <a:pt x="7272" y="2060"/>
                    <a:pt x="7205" y="1927"/>
                    <a:pt x="7105" y="1794"/>
                  </a:cubicBezTo>
                  <a:lnTo>
                    <a:pt x="6972" y="1593"/>
                  </a:lnTo>
                  <a:cubicBezTo>
                    <a:pt x="6872" y="1493"/>
                    <a:pt x="6772" y="1360"/>
                    <a:pt x="6672" y="1260"/>
                  </a:cubicBezTo>
                  <a:cubicBezTo>
                    <a:pt x="6271" y="826"/>
                    <a:pt x="5771" y="459"/>
                    <a:pt x="5204" y="226"/>
                  </a:cubicBezTo>
                  <a:cubicBezTo>
                    <a:pt x="4778" y="76"/>
                    <a:pt x="4316" y="1"/>
                    <a:pt x="38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70"/>
            <p:cNvSpPr/>
            <p:nvPr/>
          </p:nvSpPr>
          <p:spPr>
            <a:xfrm>
              <a:off x="2272625" y="2008025"/>
              <a:ext cx="390300" cy="342450"/>
            </a:xfrm>
            <a:custGeom>
              <a:rect b="b" l="l" r="r" t="t"/>
              <a:pathLst>
                <a:path extrusionOk="0" h="13698" w="15612">
                  <a:moveTo>
                    <a:pt x="3874" y="0"/>
                  </a:moveTo>
                  <a:cubicBezTo>
                    <a:pt x="3654" y="0"/>
                    <a:pt x="3430" y="19"/>
                    <a:pt x="3203" y="55"/>
                  </a:cubicBezTo>
                  <a:cubicBezTo>
                    <a:pt x="2602" y="188"/>
                    <a:pt x="2002" y="455"/>
                    <a:pt x="1502" y="855"/>
                  </a:cubicBezTo>
                  <a:cubicBezTo>
                    <a:pt x="1001" y="1256"/>
                    <a:pt x="601" y="1756"/>
                    <a:pt x="334" y="2356"/>
                  </a:cubicBezTo>
                  <a:cubicBezTo>
                    <a:pt x="101" y="2957"/>
                    <a:pt x="1" y="3624"/>
                    <a:pt x="67" y="4258"/>
                  </a:cubicBezTo>
                  <a:cubicBezTo>
                    <a:pt x="101" y="4892"/>
                    <a:pt x="334" y="5525"/>
                    <a:pt x="701" y="6059"/>
                  </a:cubicBezTo>
                  <a:lnTo>
                    <a:pt x="835" y="6226"/>
                  </a:lnTo>
                  <a:lnTo>
                    <a:pt x="901" y="6359"/>
                  </a:lnTo>
                  <a:lnTo>
                    <a:pt x="2569" y="8461"/>
                  </a:lnTo>
                  <a:cubicBezTo>
                    <a:pt x="3370" y="9495"/>
                    <a:pt x="4137" y="10429"/>
                    <a:pt x="4804" y="11263"/>
                  </a:cubicBezTo>
                  <a:cubicBezTo>
                    <a:pt x="5705" y="12397"/>
                    <a:pt x="6405" y="13264"/>
                    <a:pt x="6772" y="13698"/>
                  </a:cubicBezTo>
                  <a:cubicBezTo>
                    <a:pt x="7206" y="13364"/>
                    <a:pt x="8073" y="12664"/>
                    <a:pt x="9207" y="11763"/>
                  </a:cubicBezTo>
                  <a:cubicBezTo>
                    <a:pt x="10041" y="11096"/>
                    <a:pt x="10975" y="10295"/>
                    <a:pt x="12009" y="9495"/>
                  </a:cubicBezTo>
                  <a:lnTo>
                    <a:pt x="14077" y="7794"/>
                  </a:lnTo>
                  <a:lnTo>
                    <a:pt x="14177" y="7694"/>
                  </a:lnTo>
                  <a:lnTo>
                    <a:pt x="14344" y="7527"/>
                  </a:lnTo>
                  <a:cubicBezTo>
                    <a:pt x="14811" y="7093"/>
                    <a:pt x="15178" y="6526"/>
                    <a:pt x="15345" y="5926"/>
                  </a:cubicBezTo>
                  <a:cubicBezTo>
                    <a:pt x="15578" y="5325"/>
                    <a:pt x="15612" y="4658"/>
                    <a:pt x="15478" y="4024"/>
                  </a:cubicBezTo>
                  <a:cubicBezTo>
                    <a:pt x="15378" y="3390"/>
                    <a:pt x="15078" y="2757"/>
                    <a:pt x="14678" y="2290"/>
                  </a:cubicBezTo>
                  <a:cubicBezTo>
                    <a:pt x="14277" y="1789"/>
                    <a:pt x="13777" y="1389"/>
                    <a:pt x="13177" y="1156"/>
                  </a:cubicBezTo>
                  <a:cubicBezTo>
                    <a:pt x="12697" y="930"/>
                    <a:pt x="12170" y="847"/>
                    <a:pt x="11656" y="847"/>
                  </a:cubicBezTo>
                  <a:cubicBezTo>
                    <a:pt x="11562" y="847"/>
                    <a:pt x="11468" y="850"/>
                    <a:pt x="11375" y="855"/>
                  </a:cubicBezTo>
                  <a:cubicBezTo>
                    <a:pt x="10775" y="922"/>
                    <a:pt x="10175" y="1122"/>
                    <a:pt x="9674" y="1456"/>
                  </a:cubicBezTo>
                  <a:cubicBezTo>
                    <a:pt x="9541" y="1522"/>
                    <a:pt x="9407" y="1623"/>
                    <a:pt x="9307" y="1723"/>
                  </a:cubicBezTo>
                  <a:lnTo>
                    <a:pt x="9107" y="1856"/>
                  </a:lnTo>
                  <a:cubicBezTo>
                    <a:pt x="8974" y="1989"/>
                    <a:pt x="8874" y="2090"/>
                    <a:pt x="8740" y="2190"/>
                  </a:cubicBezTo>
                  <a:cubicBezTo>
                    <a:pt x="8607" y="2290"/>
                    <a:pt x="8273" y="2557"/>
                    <a:pt x="7940" y="2823"/>
                  </a:cubicBezTo>
                  <a:cubicBezTo>
                    <a:pt x="7706" y="2490"/>
                    <a:pt x="7439" y="2156"/>
                    <a:pt x="7306" y="2023"/>
                  </a:cubicBezTo>
                  <a:cubicBezTo>
                    <a:pt x="7239" y="1889"/>
                    <a:pt x="7139" y="1756"/>
                    <a:pt x="7039" y="1656"/>
                  </a:cubicBezTo>
                  <a:lnTo>
                    <a:pt x="6872" y="1456"/>
                  </a:lnTo>
                  <a:cubicBezTo>
                    <a:pt x="6772" y="1322"/>
                    <a:pt x="6672" y="1222"/>
                    <a:pt x="6572" y="1122"/>
                  </a:cubicBezTo>
                  <a:cubicBezTo>
                    <a:pt x="6138" y="689"/>
                    <a:pt x="5605" y="355"/>
                    <a:pt x="5038" y="188"/>
                  </a:cubicBezTo>
                  <a:cubicBezTo>
                    <a:pt x="4653" y="60"/>
                    <a:pt x="4268" y="0"/>
                    <a:pt x="38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70"/>
            <p:cNvSpPr/>
            <p:nvPr/>
          </p:nvSpPr>
          <p:spPr>
            <a:xfrm>
              <a:off x="2712950" y="2050675"/>
              <a:ext cx="391975" cy="339825"/>
            </a:xfrm>
            <a:custGeom>
              <a:rect b="b" l="l" r="r" t="t"/>
              <a:pathLst>
                <a:path extrusionOk="0" h="13593" w="15679">
                  <a:moveTo>
                    <a:pt x="3860" y="1"/>
                  </a:moveTo>
                  <a:cubicBezTo>
                    <a:pt x="3598" y="1"/>
                    <a:pt x="3334" y="28"/>
                    <a:pt x="3069" y="83"/>
                  </a:cubicBezTo>
                  <a:cubicBezTo>
                    <a:pt x="2469" y="250"/>
                    <a:pt x="1902" y="550"/>
                    <a:pt x="1401" y="951"/>
                  </a:cubicBezTo>
                  <a:cubicBezTo>
                    <a:pt x="934" y="1384"/>
                    <a:pt x="534" y="1918"/>
                    <a:pt x="334" y="2518"/>
                  </a:cubicBezTo>
                  <a:cubicBezTo>
                    <a:pt x="100" y="3119"/>
                    <a:pt x="0" y="3786"/>
                    <a:pt x="100" y="4420"/>
                  </a:cubicBezTo>
                  <a:cubicBezTo>
                    <a:pt x="200" y="5054"/>
                    <a:pt x="434" y="5687"/>
                    <a:pt x="834" y="6188"/>
                  </a:cubicBezTo>
                  <a:lnTo>
                    <a:pt x="968" y="6388"/>
                  </a:lnTo>
                  <a:lnTo>
                    <a:pt x="1068" y="6488"/>
                  </a:lnTo>
                  <a:lnTo>
                    <a:pt x="2802" y="8523"/>
                  </a:lnTo>
                  <a:cubicBezTo>
                    <a:pt x="3636" y="9523"/>
                    <a:pt x="4437" y="10457"/>
                    <a:pt x="5137" y="11225"/>
                  </a:cubicBezTo>
                  <a:cubicBezTo>
                    <a:pt x="6105" y="12325"/>
                    <a:pt x="6838" y="13159"/>
                    <a:pt x="7205" y="13593"/>
                  </a:cubicBezTo>
                  <a:cubicBezTo>
                    <a:pt x="7639" y="13226"/>
                    <a:pt x="8473" y="12492"/>
                    <a:pt x="9574" y="11525"/>
                  </a:cubicBezTo>
                  <a:cubicBezTo>
                    <a:pt x="10341" y="10858"/>
                    <a:pt x="11275" y="10024"/>
                    <a:pt x="12276" y="9156"/>
                  </a:cubicBezTo>
                  <a:lnTo>
                    <a:pt x="14244" y="7389"/>
                  </a:lnTo>
                  <a:lnTo>
                    <a:pt x="14344" y="7288"/>
                  </a:lnTo>
                  <a:lnTo>
                    <a:pt x="14544" y="7122"/>
                  </a:lnTo>
                  <a:cubicBezTo>
                    <a:pt x="14978" y="6688"/>
                    <a:pt x="15311" y="6088"/>
                    <a:pt x="15478" y="5487"/>
                  </a:cubicBezTo>
                  <a:cubicBezTo>
                    <a:pt x="15645" y="4853"/>
                    <a:pt x="15678" y="4220"/>
                    <a:pt x="15545" y="3586"/>
                  </a:cubicBezTo>
                  <a:cubicBezTo>
                    <a:pt x="15378" y="2952"/>
                    <a:pt x="15078" y="2352"/>
                    <a:pt x="14677" y="1851"/>
                  </a:cubicBezTo>
                  <a:cubicBezTo>
                    <a:pt x="14244" y="1384"/>
                    <a:pt x="13710" y="1017"/>
                    <a:pt x="13110" y="784"/>
                  </a:cubicBezTo>
                  <a:cubicBezTo>
                    <a:pt x="12684" y="634"/>
                    <a:pt x="12221" y="559"/>
                    <a:pt x="11763" y="559"/>
                  </a:cubicBezTo>
                  <a:cubicBezTo>
                    <a:pt x="11611" y="559"/>
                    <a:pt x="11458" y="567"/>
                    <a:pt x="11308" y="584"/>
                  </a:cubicBezTo>
                  <a:cubicBezTo>
                    <a:pt x="10674" y="650"/>
                    <a:pt x="10107" y="884"/>
                    <a:pt x="9607" y="1217"/>
                  </a:cubicBezTo>
                  <a:cubicBezTo>
                    <a:pt x="9474" y="1318"/>
                    <a:pt x="9374" y="1418"/>
                    <a:pt x="9240" y="1518"/>
                  </a:cubicBezTo>
                  <a:lnTo>
                    <a:pt x="9073" y="1684"/>
                  </a:lnTo>
                  <a:cubicBezTo>
                    <a:pt x="8940" y="1785"/>
                    <a:pt x="8840" y="1885"/>
                    <a:pt x="8706" y="1985"/>
                  </a:cubicBezTo>
                  <a:cubicBezTo>
                    <a:pt x="8573" y="2085"/>
                    <a:pt x="8273" y="2385"/>
                    <a:pt x="7939" y="2652"/>
                  </a:cubicBezTo>
                  <a:cubicBezTo>
                    <a:pt x="7672" y="2352"/>
                    <a:pt x="7405" y="2018"/>
                    <a:pt x="7272" y="1885"/>
                  </a:cubicBezTo>
                  <a:cubicBezTo>
                    <a:pt x="7172" y="1785"/>
                    <a:pt x="7072" y="1651"/>
                    <a:pt x="6972" y="1518"/>
                  </a:cubicBezTo>
                  <a:lnTo>
                    <a:pt x="6805" y="1351"/>
                  </a:lnTo>
                  <a:cubicBezTo>
                    <a:pt x="6705" y="1251"/>
                    <a:pt x="6605" y="1117"/>
                    <a:pt x="6505" y="1017"/>
                  </a:cubicBezTo>
                  <a:cubicBezTo>
                    <a:pt x="6071" y="617"/>
                    <a:pt x="5504" y="317"/>
                    <a:pt x="4937" y="150"/>
                  </a:cubicBezTo>
                  <a:cubicBezTo>
                    <a:pt x="4587" y="53"/>
                    <a:pt x="4226" y="1"/>
                    <a:pt x="38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70"/>
            <p:cNvSpPr/>
            <p:nvPr/>
          </p:nvSpPr>
          <p:spPr>
            <a:xfrm>
              <a:off x="3156600" y="2077025"/>
              <a:ext cx="391975" cy="336000"/>
            </a:xfrm>
            <a:custGeom>
              <a:rect b="b" l="l" r="r" t="t"/>
              <a:pathLst>
                <a:path extrusionOk="0" h="13440" w="15679">
                  <a:moveTo>
                    <a:pt x="3905" y="0"/>
                  </a:moveTo>
                  <a:cubicBezTo>
                    <a:pt x="3579" y="0"/>
                    <a:pt x="3253" y="42"/>
                    <a:pt x="2936" y="130"/>
                  </a:cubicBezTo>
                  <a:cubicBezTo>
                    <a:pt x="2302" y="264"/>
                    <a:pt x="1735" y="597"/>
                    <a:pt x="1268" y="1031"/>
                  </a:cubicBezTo>
                  <a:cubicBezTo>
                    <a:pt x="801" y="1464"/>
                    <a:pt x="434" y="2031"/>
                    <a:pt x="234" y="2632"/>
                  </a:cubicBezTo>
                  <a:cubicBezTo>
                    <a:pt x="34" y="3266"/>
                    <a:pt x="0" y="3899"/>
                    <a:pt x="100" y="4533"/>
                  </a:cubicBezTo>
                  <a:cubicBezTo>
                    <a:pt x="200" y="5167"/>
                    <a:pt x="501" y="5801"/>
                    <a:pt x="867" y="6268"/>
                  </a:cubicBezTo>
                  <a:lnTo>
                    <a:pt x="1034" y="6468"/>
                  </a:lnTo>
                  <a:lnTo>
                    <a:pt x="1134" y="6568"/>
                  </a:lnTo>
                  <a:lnTo>
                    <a:pt x="2936" y="8536"/>
                  </a:lnTo>
                  <a:cubicBezTo>
                    <a:pt x="3836" y="9503"/>
                    <a:pt x="4670" y="10404"/>
                    <a:pt x="5371" y="11171"/>
                  </a:cubicBezTo>
                  <a:cubicBezTo>
                    <a:pt x="6371" y="12239"/>
                    <a:pt x="7139" y="13039"/>
                    <a:pt x="7506" y="13440"/>
                  </a:cubicBezTo>
                  <a:cubicBezTo>
                    <a:pt x="7939" y="13073"/>
                    <a:pt x="8740" y="12305"/>
                    <a:pt x="9807" y="11305"/>
                  </a:cubicBezTo>
                  <a:cubicBezTo>
                    <a:pt x="10574" y="10604"/>
                    <a:pt x="11475" y="9737"/>
                    <a:pt x="12409" y="8836"/>
                  </a:cubicBezTo>
                  <a:lnTo>
                    <a:pt x="14344" y="7002"/>
                  </a:lnTo>
                  <a:lnTo>
                    <a:pt x="14444" y="6902"/>
                  </a:lnTo>
                  <a:lnTo>
                    <a:pt x="14611" y="6735"/>
                  </a:lnTo>
                  <a:cubicBezTo>
                    <a:pt x="15044" y="6268"/>
                    <a:pt x="15344" y="5667"/>
                    <a:pt x="15511" y="5067"/>
                  </a:cubicBezTo>
                  <a:cubicBezTo>
                    <a:pt x="15678" y="4433"/>
                    <a:pt x="15645" y="3766"/>
                    <a:pt x="15478" y="3166"/>
                  </a:cubicBezTo>
                  <a:cubicBezTo>
                    <a:pt x="15344" y="2532"/>
                    <a:pt x="15011" y="1931"/>
                    <a:pt x="14577" y="1464"/>
                  </a:cubicBezTo>
                  <a:cubicBezTo>
                    <a:pt x="14144" y="997"/>
                    <a:pt x="13577" y="664"/>
                    <a:pt x="12976" y="464"/>
                  </a:cubicBezTo>
                  <a:cubicBezTo>
                    <a:pt x="12562" y="325"/>
                    <a:pt x="12131" y="251"/>
                    <a:pt x="11707" y="251"/>
                  </a:cubicBezTo>
                  <a:cubicBezTo>
                    <a:pt x="11516" y="251"/>
                    <a:pt x="11327" y="266"/>
                    <a:pt x="11141" y="297"/>
                  </a:cubicBezTo>
                  <a:cubicBezTo>
                    <a:pt x="10541" y="397"/>
                    <a:pt x="9974" y="664"/>
                    <a:pt x="9474" y="1031"/>
                  </a:cubicBezTo>
                  <a:cubicBezTo>
                    <a:pt x="9374" y="1097"/>
                    <a:pt x="9240" y="1198"/>
                    <a:pt x="9140" y="1298"/>
                  </a:cubicBezTo>
                  <a:lnTo>
                    <a:pt x="8973" y="1464"/>
                  </a:lnTo>
                  <a:cubicBezTo>
                    <a:pt x="8840" y="1598"/>
                    <a:pt x="8740" y="1698"/>
                    <a:pt x="8606" y="1798"/>
                  </a:cubicBezTo>
                  <a:cubicBezTo>
                    <a:pt x="8506" y="1931"/>
                    <a:pt x="8173" y="2232"/>
                    <a:pt x="7872" y="2498"/>
                  </a:cubicBezTo>
                  <a:cubicBezTo>
                    <a:pt x="7606" y="2198"/>
                    <a:pt x="7305" y="1865"/>
                    <a:pt x="7172" y="1765"/>
                  </a:cubicBezTo>
                  <a:cubicBezTo>
                    <a:pt x="7072" y="1631"/>
                    <a:pt x="6972" y="1531"/>
                    <a:pt x="6872" y="1398"/>
                  </a:cubicBezTo>
                  <a:lnTo>
                    <a:pt x="6705" y="1231"/>
                  </a:lnTo>
                  <a:cubicBezTo>
                    <a:pt x="6605" y="1131"/>
                    <a:pt x="6505" y="997"/>
                    <a:pt x="6371" y="897"/>
                  </a:cubicBezTo>
                  <a:cubicBezTo>
                    <a:pt x="5904" y="530"/>
                    <a:pt x="5371" y="230"/>
                    <a:pt x="4770" y="97"/>
                  </a:cubicBezTo>
                  <a:cubicBezTo>
                    <a:pt x="4487" y="34"/>
                    <a:pt x="4196" y="0"/>
                    <a:pt x="39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70"/>
            <p:cNvSpPr/>
            <p:nvPr/>
          </p:nvSpPr>
          <p:spPr>
            <a:xfrm>
              <a:off x="3600250" y="2087375"/>
              <a:ext cx="391975" cy="333150"/>
            </a:xfrm>
            <a:custGeom>
              <a:rect b="b" l="l" r="r" t="t"/>
              <a:pathLst>
                <a:path extrusionOk="0" h="13326" w="15679">
                  <a:moveTo>
                    <a:pt x="3872" y="1"/>
                  </a:moveTo>
                  <a:cubicBezTo>
                    <a:pt x="3513" y="1"/>
                    <a:pt x="3152" y="53"/>
                    <a:pt x="2802" y="150"/>
                  </a:cubicBezTo>
                  <a:cubicBezTo>
                    <a:pt x="2202" y="350"/>
                    <a:pt x="1635" y="683"/>
                    <a:pt x="1201" y="1117"/>
                  </a:cubicBezTo>
                  <a:cubicBezTo>
                    <a:pt x="734" y="1584"/>
                    <a:pt x="400" y="2151"/>
                    <a:pt x="200" y="2785"/>
                  </a:cubicBezTo>
                  <a:cubicBezTo>
                    <a:pt x="34" y="3385"/>
                    <a:pt x="0" y="4053"/>
                    <a:pt x="134" y="4686"/>
                  </a:cubicBezTo>
                  <a:cubicBezTo>
                    <a:pt x="267" y="5320"/>
                    <a:pt x="567" y="5921"/>
                    <a:pt x="968" y="6388"/>
                  </a:cubicBezTo>
                  <a:lnTo>
                    <a:pt x="1134" y="6554"/>
                  </a:lnTo>
                  <a:lnTo>
                    <a:pt x="1234" y="6654"/>
                  </a:lnTo>
                  <a:lnTo>
                    <a:pt x="3102" y="8556"/>
                  </a:lnTo>
                  <a:cubicBezTo>
                    <a:pt x="4003" y="9523"/>
                    <a:pt x="4870" y="10390"/>
                    <a:pt x="5638" y="11124"/>
                  </a:cubicBezTo>
                  <a:cubicBezTo>
                    <a:pt x="6638" y="12158"/>
                    <a:pt x="7439" y="12926"/>
                    <a:pt x="7839" y="13326"/>
                  </a:cubicBezTo>
                  <a:cubicBezTo>
                    <a:pt x="8239" y="12926"/>
                    <a:pt x="9040" y="12158"/>
                    <a:pt x="10041" y="11124"/>
                  </a:cubicBezTo>
                  <a:cubicBezTo>
                    <a:pt x="10808" y="10390"/>
                    <a:pt x="11675" y="9490"/>
                    <a:pt x="12576" y="8556"/>
                  </a:cubicBezTo>
                  <a:lnTo>
                    <a:pt x="14444" y="6654"/>
                  </a:lnTo>
                  <a:lnTo>
                    <a:pt x="14544" y="6554"/>
                  </a:lnTo>
                  <a:lnTo>
                    <a:pt x="14711" y="6388"/>
                  </a:lnTo>
                  <a:cubicBezTo>
                    <a:pt x="15111" y="5921"/>
                    <a:pt x="15411" y="5320"/>
                    <a:pt x="15545" y="4686"/>
                  </a:cubicBezTo>
                  <a:cubicBezTo>
                    <a:pt x="15678" y="4053"/>
                    <a:pt x="15645" y="3385"/>
                    <a:pt x="15478" y="2785"/>
                  </a:cubicBezTo>
                  <a:cubicBezTo>
                    <a:pt x="15278" y="2151"/>
                    <a:pt x="14944" y="1584"/>
                    <a:pt x="14511" y="1117"/>
                  </a:cubicBezTo>
                  <a:cubicBezTo>
                    <a:pt x="14044" y="683"/>
                    <a:pt x="13476" y="350"/>
                    <a:pt x="12876" y="150"/>
                  </a:cubicBezTo>
                  <a:cubicBezTo>
                    <a:pt x="12526" y="53"/>
                    <a:pt x="12165" y="1"/>
                    <a:pt x="11806" y="1"/>
                  </a:cubicBezTo>
                  <a:cubicBezTo>
                    <a:pt x="11548" y="1"/>
                    <a:pt x="11292" y="27"/>
                    <a:pt x="11041" y="83"/>
                  </a:cubicBezTo>
                  <a:cubicBezTo>
                    <a:pt x="10441" y="183"/>
                    <a:pt x="9874" y="450"/>
                    <a:pt x="9407" y="850"/>
                  </a:cubicBezTo>
                  <a:cubicBezTo>
                    <a:pt x="9273" y="950"/>
                    <a:pt x="9173" y="1050"/>
                    <a:pt x="9073" y="1150"/>
                  </a:cubicBezTo>
                  <a:lnTo>
                    <a:pt x="8907" y="1317"/>
                  </a:lnTo>
                  <a:cubicBezTo>
                    <a:pt x="8773" y="1417"/>
                    <a:pt x="8673" y="1551"/>
                    <a:pt x="8573" y="1651"/>
                  </a:cubicBezTo>
                  <a:cubicBezTo>
                    <a:pt x="8440" y="1784"/>
                    <a:pt x="8139" y="2084"/>
                    <a:pt x="7839" y="2385"/>
                  </a:cubicBezTo>
                  <a:cubicBezTo>
                    <a:pt x="7539" y="2084"/>
                    <a:pt x="7239" y="1784"/>
                    <a:pt x="7139" y="1651"/>
                  </a:cubicBezTo>
                  <a:cubicBezTo>
                    <a:pt x="7005" y="1551"/>
                    <a:pt x="6905" y="1417"/>
                    <a:pt x="6772" y="1317"/>
                  </a:cubicBezTo>
                  <a:lnTo>
                    <a:pt x="6605" y="1150"/>
                  </a:lnTo>
                  <a:cubicBezTo>
                    <a:pt x="6505" y="1050"/>
                    <a:pt x="6405" y="950"/>
                    <a:pt x="6271" y="850"/>
                  </a:cubicBezTo>
                  <a:cubicBezTo>
                    <a:pt x="5804" y="450"/>
                    <a:pt x="5237" y="183"/>
                    <a:pt x="4637" y="83"/>
                  </a:cubicBezTo>
                  <a:cubicBezTo>
                    <a:pt x="4386" y="27"/>
                    <a:pt x="4130" y="1"/>
                    <a:pt x="38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70"/>
            <p:cNvSpPr/>
            <p:nvPr/>
          </p:nvSpPr>
          <p:spPr>
            <a:xfrm>
              <a:off x="4043900" y="2077025"/>
              <a:ext cx="391975" cy="336000"/>
            </a:xfrm>
            <a:custGeom>
              <a:rect b="b" l="l" r="r" t="t"/>
              <a:pathLst>
                <a:path extrusionOk="0" h="13440" w="15679">
                  <a:moveTo>
                    <a:pt x="11774" y="0"/>
                  </a:moveTo>
                  <a:cubicBezTo>
                    <a:pt x="11482" y="0"/>
                    <a:pt x="11191" y="34"/>
                    <a:pt x="10908" y="97"/>
                  </a:cubicBezTo>
                  <a:cubicBezTo>
                    <a:pt x="10308" y="230"/>
                    <a:pt x="9774" y="530"/>
                    <a:pt x="9307" y="897"/>
                  </a:cubicBezTo>
                  <a:cubicBezTo>
                    <a:pt x="9173" y="997"/>
                    <a:pt x="9073" y="1131"/>
                    <a:pt x="8973" y="1231"/>
                  </a:cubicBezTo>
                  <a:lnTo>
                    <a:pt x="8806" y="1398"/>
                  </a:lnTo>
                  <a:cubicBezTo>
                    <a:pt x="8706" y="1531"/>
                    <a:pt x="8606" y="1631"/>
                    <a:pt x="8506" y="1765"/>
                  </a:cubicBezTo>
                  <a:cubicBezTo>
                    <a:pt x="8373" y="1865"/>
                    <a:pt x="8073" y="2198"/>
                    <a:pt x="7806" y="2498"/>
                  </a:cubicBezTo>
                  <a:cubicBezTo>
                    <a:pt x="7506" y="2232"/>
                    <a:pt x="7172" y="1931"/>
                    <a:pt x="7072" y="1798"/>
                  </a:cubicBezTo>
                  <a:cubicBezTo>
                    <a:pt x="6938" y="1698"/>
                    <a:pt x="6838" y="1598"/>
                    <a:pt x="6705" y="1464"/>
                  </a:cubicBezTo>
                  <a:lnTo>
                    <a:pt x="6538" y="1298"/>
                  </a:lnTo>
                  <a:cubicBezTo>
                    <a:pt x="6438" y="1198"/>
                    <a:pt x="6305" y="1097"/>
                    <a:pt x="6205" y="1031"/>
                  </a:cubicBezTo>
                  <a:cubicBezTo>
                    <a:pt x="5704" y="664"/>
                    <a:pt x="5137" y="397"/>
                    <a:pt x="4537" y="297"/>
                  </a:cubicBezTo>
                  <a:cubicBezTo>
                    <a:pt x="4351" y="266"/>
                    <a:pt x="4162" y="251"/>
                    <a:pt x="3972" y="251"/>
                  </a:cubicBezTo>
                  <a:cubicBezTo>
                    <a:pt x="3547" y="251"/>
                    <a:pt x="3117" y="325"/>
                    <a:pt x="2702" y="464"/>
                  </a:cubicBezTo>
                  <a:cubicBezTo>
                    <a:pt x="2102" y="664"/>
                    <a:pt x="1535" y="997"/>
                    <a:pt x="1101" y="1464"/>
                  </a:cubicBezTo>
                  <a:cubicBezTo>
                    <a:pt x="667" y="1931"/>
                    <a:pt x="334" y="2532"/>
                    <a:pt x="200" y="3166"/>
                  </a:cubicBezTo>
                  <a:cubicBezTo>
                    <a:pt x="34" y="3766"/>
                    <a:pt x="0" y="4433"/>
                    <a:pt x="167" y="5067"/>
                  </a:cubicBezTo>
                  <a:cubicBezTo>
                    <a:pt x="334" y="5667"/>
                    <a:pt x="634" y="6268"/>
                    <a:pt x="1068" y="6735"/>
                  </a:cubicBezTo>
                  <a:lnTo>
                    <a:pt x="1234" y="6902"/>
                  </a:lnTo>
                  <a:lnTo>
                    <a:pt x="1334" y="7002"/>
                  </a:lnTo>
                  <a:lnTo>
                    <a:pt x="3269" y="8836"/>
                  </a:lnTo>
                  <a:cubicBezTo>
                    <a:pt x="4203" y="9737"/>
                    <a:pt x="5104" y="10604"/>
                    <a:pt x="5871" y="11305"/>
                  </a:cubicBezTo>
                  <a:cubicBezTo>
                    <a:pt x="6938" y="12305"/>
                    <a:pt x="7739" y="13073"/>
                    <a:pt x="8173" y="13440"/>
                  </a:cubicBezTo>
                  <a:cubicBezTo>
                    <a:pt x="8540" y="13039"/>
                    <a:pt x="9307" y="12239"/>
                    <a:pt x="10308" y="11171"/>
                  </a:cubicBezTo>
                  <a:cubicBezTo>
                    <a:pt x="11008" y="10404"/>
                    <a:pt x="11842" y="9503"/>
                    <a:pt x="12743" y="8536"/>
                  </a:cubicBezTo>
                  <a:lnTo>
                    <a:pt x="14544" y="6568"/>
                  </a:lnTo>
                  <a:lnTo>
                    <a:pt x="14644" y="6468"/>
                  </a:lnTo>
                  <a:lnTo>
                    <a:pt x="14811" y="6268"/>
                  </a:lnTo>
                  <a:cubicBezTo>
                    <a:pt x="15178" y="5801"/>
                    <a:pt x="15478" y="5167"/>
                    <a:pt x="15578" y="4533"/>
                  </a:cubicBezTo>
                  <a:cubicBezTo>
                    <a:pt x="15678" y="3899"/>
                    <a:pt x="15645" y="3266"/>
                    <a:pt x="15445" y="2632"/>
                  </a:cubicBezTo>
                  <a:cubicBezTo>
                    <a:pt x="15244" y="2031"/>
                    <a:pt x="14877" y="1464"/>
                    <a:pt x="14410" y="1031"/>
                  </a:cubicBezTo>
                  <a:cubicBezTo>
                    <a:pt x="13943" y="597"/>
                    <a:pt x="13376" y="264"/>
                    <a:pt x="12743" y="130"/>
                  </a:cubicBezTo>
                  <a:cubicBezTo>
                    <a:pt x="12426" y="42"/>
                    <a:pt x="12099" y="0"/>
                    <a:pt x="117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70"/>
            <p:cNvSpPr/>
            <p:nvPr/>
          </p:nvSpPr>
          <p:spPr>
            <a:xfrm>
              <a:off x="4487550" y="2050675"/>
              <a:ext cx="391975" cy="339825"/>
            </a:xfrm>
            <a:custGeom>
              <a:rect b="b" l="l" r="r" t="t"/>
              <a:pathLst>
                <a:path extrusionOk="0" h="13593" w="15679">
                  <a:moveTo>
                    <a:pt x="11811" y="1"/>
                  </a:moveTo>
                  <a:cubicBezTo>
                    <a:pt x="11452" y="1"/>
                    <a:pt x="11091" y="53"/>
                    <a:pt x="10741" y="150"/>
                  </a:cubicBezTo>
                  <a:cubicBezTo>
                    <a:pt x="10174" y="317"/>
                    <a:pt x="9607" y="617"/>
                    <a:pt x="9173" y="1017"/>
                  </a:cubicBezTo>
                  <a:cubicBezTo>
                    <a:pt x="9073" y="1117"/>
                    <a:pt x="8973" y="1251"/>
                    <a:pt x="8873" y="1351"/>
                  </a:cubicBezTo>
                  <a:lnTo>
                    <a:pt x="8706" y="1518"/>
                  </a:lnTo>
                  <a:cubicBezTo>
                    <a:pt x="8606" y="1651"/>
                    <a:pt x="8506" y="1785"/>
                    <a:pt x="8406" y="1885"/>
                  </a:cubicBezTo>
                  <a:cubicBezTo>
                    <a:pt x="8273" y="2018"/>
                    <a:pt x="8006" y="2352"/>
                    <a:pt x="7739" y="2652"/>
                  </a:cubicBezTo>
                  <a:cubicBezTo>
                    <a:pt x="7405" y="2385"/>
                    <a:pt x="7105" y="2085"/>
                    <a:pt x="6972" y="1985"/>
                  </a:cubicBezTo>
                  <a:cubicBezTo>
                    <a:pt x="6838" y="1885"/>
                    <a:pt x="6738" y="1785"/>
                    <a:pt x="6605" y="1684"/>
                  </a:cubicBezTo>
                  <a:lnTo>
                    <a:pt x="6405" y="1518"/>
                  </a:lnTo>
                  <a:cubicBezTo>
                    <a:pt x="6305" y="1418"/>
                    <a:pt x="6205" y="1318"/>
                    <a:pt x="6071" y="1251"/>
                  </a:cubicBezTo>
                  <a:cubicBezTo>
                    <a:pt x="5571" y="884"/>
                    <a:pt x="5004" y="650"/>
                    <a:pt x="4370" y="584"/>
                  </a:cubicBezTo>
                  <a:cubicBezTo>
                    <a:pt x="4220" y="567"/>
                    <a:pt x="4068" y="559"/>
                    <a:pt x="3915" y="559"/>
                  </a:cubicBezTo>
                  <a:cubicBezTo>
                    <a:pt x="3457" y="559"/>
                    <a:pt x="2994" y="634"/>
                    <a:pt x="2569" y="784"/>
                  </a:cubicBezTo>
                  <a:cubicBezTo>
                    <a:pt x="1968" y="1017"/>
                    <a:pt x="1435" y="1384"/>
                    <a:pt x="1001" y="1851"/>
                  </a:cubicBezTo>
                  <a:cubicBezTo>
                    <a:pt x="601" y="2352"/>
                    <a:pt x="300" y="2952"/>
                    <a:pt x="134" y="3586"/>
                  </a:cubicBezTo>
                  <a:cubicBezTo>
                    <a:pt x="0" y="4220"/>
                    <a:pt x="34" y="4853"/>
                    <a:pt x="200" y="5487"/>
                  </a:cubicBezTo>
                  <a:cubicBezTo>
                    <a:pt x="367" y="6088"/>
                    <a:pt x="701" y="6688"/>
                    <a:pt x="1134" y="7122"/>
                  </a:cubicBezTo>
                  <a:lnTo>
                    <a:pt x="1334" y="7288"/>
                  </a:lnTo>
                  <a:lnTo>
                    <a:pt x="1435" y="7389"/>
                  </a:lnTo>
                  <a:lnTo>
                    <a:pt x="3403" y="9156"/>
                  </a:lnTo>
                  <a:cubicBezTo>
                    <a:pt x="4403" y="10024"/>
                    <a:pt x="5337" y="10858"/>
                    <a:pt x="6105" y="11525"/>
                  </a:cubicBezTo>
                  <a:cubicBezTo>
                    <a:pt x="7205" y="12492"/>
                    <a:pt x="8039" y="13226"/>
                    <a:pt x="8473" y="13593"/>
                  </a:cubicBezTo>
                  <a:cubicBezTo>
                    <a:pt x="8840" y="13159"/>
                    <a:pt x="9574" y="12325"/>
                    <a:pt x="10541" y="11225"/>
                  </a:cubicBezTo>
                  <a:cubicBezTo>
                    <a:pt x="11208" y="10457"/>
                    <a:pt x="12042" y="9523"/>
                    <a:pt x="12876" y="8523"/>
                  </a:cubicBezTo>
                  <a:lnTo>
                    <a:pt x="14611" y="6488"/>
                  </a:lnTo>
                  <a:lnTo>
                    <a:pt x="14711" y="6388"/>
                  </a:lnTo>
                  <a:lnTo>
                    <a:pt x="14844" y="6188"/>
                  </a:lnTo>
                  <a:cubicBezTo>
                    <a:pt x="15244" y="5687"/>
                    <a:pt x="15478" y="5054"/>
                    <a:pt x="15578" y="4420"/>
                  </a:cubicBezTo>
                  <a:cubicBezTo>
                    <a:pt x="15678" y="3786"/>
                    <a:pt x="15578" y="3119"/>
                    <a:pt x="15344" y="2518"/>
                  </a:cubicBezTo>
                  <a:cubicBezTo>
                    <a:pt x="15144" y="1918"/>
                    <a:pt x="14744" y="1384"/>
                    <a:pt x="14277" y="951"/>
                  </a:cubicBezTo>
                  <a:cubicBezTo>
                    <a:pt x="13777" y="550"/>
                    <a:pt x="13210" y="250"/>
                    <a:pt x="12576" y="83"/>
                  </a:cubicBezTo>
                  <a:cubicBezTo>
                    <a:pt x="12325" y="28"/>
                    <a:pt x="12069" y="1"/>
                    <a:pt x="118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70"/>
            <p:cNvSpPr/>
            <p:nvPr/>
          </p:nvSpPr>
          <p:spPr>
            <a:xfrm>
              <a:off x="4930350" y="2008025"/>
              <a:ext cx="389475" cy="342450"/>
            </a:xfrm>
            <a:custGeom>
              <a:rect b="b" l="l" r="r" t="t"/>
              <a:pathLst>
                <a:path extrusionOk="0" h="13698" w="15579">
                  <a:moveTo>
                    <a:pt x="11720" y="0"/>
                  </a:moveTo>
                  <a:cubicBezTo>
                    <a:pt x="11325" y="0"/>
                    <a:pt x="10927" y="60"/>
                    <a:pt x="10542" y="188"/>
                  </a:cubicBezTo>
                  <a:cubicBezTo>
                    <a:pt x="9975" y="355"/>
                    <a:pt x="9441" y="689"/>
                    <a:pt x="9007" y="1122"/>
                  </a:cubicBezTo>
                  <a:cubicBezTo>
                    <a:pt x="8907" y="1222"/>
                    <a:pt x="8807" y="1322"/>
                    <a:pt x="8707" y="1456"/>
                  </a:cubicBezTo>
                  <a:lnTo>
                    <a:pt x="8540" y="1656"/>
                  </a:lnTo>
                  <a:cubicBezTo>
                    <a:pt x="8440" y="1756"/>
                    <a:pt x="8373" y="1889"/>
                    <a:pt x="8273" y="2023"/>
                  </a:cubicBezTo>
                  <a:cubicBezTo>
                    <a:pt x="8140" y="2156"/>
                    <a:pt x="7873" y="2490"/>
                    <a:pt x="7640" y="2823"/>
                  </a:cubicBezTo>
                  <a:cubicBezTo>
                    <a:pt x="7306" y="2557"/>
                    <a:pt x="6972" y="2290"/>
                    <a:pt x="6839" y="2190"/>
                  </a:cubicBezTo>
                  <a:cubicBezTo>
                    <a:pt x="6706" y="2090"/>
                    <a:pt x="6606" y="1989"/>
                    <a:pt x="6472" y="1889"/>
                  </a:cubicBezTo>
                  <a:lnTo>
                    <a:pt x="6272" y="1723"/>
                  </a:lnTo>
                  <a:cubicBezTo>
                    <a:pt x="6172" y="1623"/>
                    <a:pt x="6038" y="1522"/>
                    <a:pt x="5905" y="1456"/>
                  </a:cubicBezTo>
                  <a:cubicBezTo>
                    <a:pt x="5405" y="1122"/>
                    <a:pt x="4804" y="922"/>
                    <a:pt x="4204" y="855"/>
                  </a:cubicBezTo>
                  <a:cubicBezTo>
                    <a:pt x="4111" y="850"/>
                    <a:pt x="4017" y="847"/>
                    <a:pt x="3923" y="847"/>
                  </a:cubicBezTo>
                  <a:cubicBezTo>
                    <a:pt x="3409" y="847"/>
                    <a:pt x="2882" y="930"/>
                    <a:pt x="2403" y="1156"/>
                  </a:cubicBezTo>
                  <a:cubicBezTo>
                    <a:pt x="1835" y="1389"/>
                    <a:pt x="1302" y="1789"/>
                    <a:pt x="901" y="2290"/>
                  </a:cubicBezTo>
                  <a:cubicBezTo>
                    <a:pt x="501" y="2790"/>
                    <a:pt x="201" y="3390"/>
                    <a:pt x="101" y="4024"/>
                  </a:cubicBezTo>
                  <a:cubicBezTo>
                    <a:pt x="1" y="4658"/>
                    <a:pt x="34" y="5325"/>
                    <a:pt x="234" y="5926"/>
                  </a:cubicBezTo>
                  <a:cubicBezTo>
                    <a:pt x="401" y="6526"/>
                    <a:pt x="768" y="7093"/>
                    <a:pt x="1235" y="7527"/>
                  </a:cubicBezTo>
                  <a:lnTo>
                    <a:pt x="1402" y="7694"/>
                  </a:lnTo>
                  <a:lnTo>
                    <a:pt x="1502" y="7794"/>
                  </a:lnTo>
                  <a:lnTo>
                    <a:pt x="3570" y="9495"/>
                  </a:lnTo>
                  <a:cubicBezTo>
                    <a:pt x="4604" y="10295"/>
                    <a:pt x="5538" y="11096"/>
                    <a:pt x="6372" y="11763"/>
                  </a:cubicBezTo>
                  <a:cubicBezTo>
                    <a:pt x="7506" y="12664"/>
                    <a:pt x="8373" y="13364"/>
                    <a:pt x="8807" y="13698"/>
                  </a:cubicBezTo>
                  <a:cubicBezTo>
                    <a:pt x="9174" y="13264"/>
                    <a:pt x="9875" y="12397"/>
                    <a:pt x="10775" y="11263"/>
                  </a:cubicBezTo>
                  <a:cubicBezTo>
                    <a:pt x="11442" y="10429"/>
                    <a:pt x="12210" y="9495"/>
                    <a:pt x="13010" y="8461"/>
                  </a:cubicBezTo>
                  <a:lnTo>
                    <a:pt x="14678" y="6359"/>
                  </a:lnTo>
                  <a:lnTo>
                    <a:pt x="14745" y="6226"/>
                  </a:lnTo>
                  <a:lnTo>
                    <a:pt x="14878" y="6059"/>
                  </a:lnTo>
                  <a:cubicBezTo>
                    <a:pt x="15245" y="5525"/>
                    <a:pt x="15479" y="4892"/>
                    <a:pt x="15512" y="4258"/>
                  </a:cubicBezTo>
                  <a:cubicBezTo>
                    <a:pt x="15579" y="3624"/>
                    <a:pt x="15479" y="2957"/>
                    <a:pt x="15245" y="2356"/>
                  </a:cubicBezTo>
                  <a:cubicBezTo>
                    <a:pt x="14978" y="1789"/>
                    <a:pt x="14578" y="1256"/>
                    <a:pt x="14078" y="855"/>
                  </a:cubicBezTo>
                  <a:cubicBezTo>
                    <a:pt x="13577" y="455"/>
                    <a:pt x="12977" y="188"/>
                    <a:pt x="12376" y="55"/>
                  </a:cubicBezTo>
                  <a:cubicBezTo>
                    <a:pt x="12161" y="19"/>
                    <a:pt x="11941" y="0"/>
                    <a:pt x="117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70"/>
            <p:cNvSpPr/>
            <p:nvPr/>
          </p:nvSpPr>
          <p:spPr>
            <a:xfrm>
              <a:off x="5369850" y="1945375"/>
              <a:ext cx="387800" cy="345900"/>
            </a:xfrm>
            <a:custGeom>
              <a:rect b="b" l="l" r="r" t="t"/>
              <a:pathLst>
                <a:path extrusionOk="0" h="13836" w="15512">
                  <a:moveTo>
                    <a:pt x="11668" y="1"/>
                  </a:moveTo>
                  <a:cubicBezTo>
                    <a:pt x="11196" y="1"/>
                    <a:pt x="10733" y="76"/>
                    <a:pt x="10307" y="226"/>
                  </a:cubicBezTo>
                  <a:cubicBezTo>
                    <a:pt x="9740" y="459"/>
                    <a:pt x="9240" y="826"/>
                    <a:pt x="8840" y="1260"/>
                  </a:cubicBezTo>
                  <a:cubicBezTo>
                    <a:pt x="8740" y="1360"/>
                    <a:pt x="8640" y="1493"/>
                    <a:pt x="8539" y="1593"/>
                  </a:cubicBezTo>
                  <a:lnTo>
                    <a:pt x="8406" y="1794"/>
                  </a:lnTo>
                  <a:cubicBezTo>
                    <a:pt x="8306" y="1927"/>
                    <a:pt x="8239" y="2060"/>
                    <a:pt x="8139" y="2194"/>
                  </a:cubicBezTo>
                  <a:cubicBezTo>
                    <a:pt x="8039" y="2327"/>
                    <a:pt x="7772" y="2694"/>
                    <a:pt x="7539" y="3028"/>
                  </a:cubicBezTo>
                  <a:cubicBezTo>
                    <a:pt x="7205" y="2761"/>
                    <a:pt x="6872" y="2527"/>
                    <a:pt x="6738" y="2427"/>
                  </a:cubicBezTo>
                  <a:cubicBezTo>
                    <a:pt x="6605" y="2327"/>
                    <a:pt x="6471" y="2227"/>
                    <a:pt x="6338" y="2127"/>
                  </a:cubicBezTo>
                  <a:lnTo>
                    <a:pt x="6138" y="1994"/>
                  </a:lnTo>
                  <a:cubicBezTo>
                    <a:pt x="6038" y="1894"/>
                    <a:pt x="5904" y="1794"/>
                    <a:pt x="5771" y="1727"/>
                  </a:cubicBezTo>
                  <a:cubicBezTo>
                    <a:pt x="5270" y="1427"/>
                    <a:pt x="4670" y="1260"/>
                    <a:pt x="4036" y="1226"/>
                  </a:cubicBezTo>
                  <a:cubicBezTo>
                    <a:pt x="3976" y="1223"/>
                    <a:pt x="3915" y="1221"/>
                    <a:pt x="3853" y="1221"/>
                  </a:cubicBezTo>
                  <a:cubicBezTo>
                    <a:pt x="3309" y="1221"/>
                    <a:pt x="2748" y="1353"/>
                    <a:pt x="2268" y="1593"/>
                  </a:cubicBezTo>
                  <a:cubicBezTo>
                    <a:pt x="1701" y="1860"/>
                    <a:pt x="1168" y="2261"/>
                    <a:pt x="801" y="2794"/>
                  </a:cubicBezTo>
                  <a:cubicBezTo>
                    <a:pt x="434" y="3295"/>
                    <a:pt x="167" y="3928"/>
                    <a:pt x="100" y="4562"/>
                  </a:cubicBezTo>
                  <a:cubicBezTo>
                    <a:pt x="0" y="5196"/>
                    <a:pt x="67" y="5863"/>
                    <a:pt x="300" y="6464"/>
                  </a:cubicBezTo>
                  <a:cubicBezTo>
                    <a:pt x="534" y="7064"/>
                    <a:pt x="901" y="7598"/>
                    <a:pt x="1368" y="8031"/>
                  </a:cubicBezTo>
                  <a:lnTo>
                    <a:pt x="1568" y="8165"/>
                  </a:lnTo>
                  <a:lnTo>
                    <a:pt x="1668" y="8265"/>
                  </a:lnTo>
                  <a:lnTo>
                    <a:pt x="3803" y="9866"/>
                  </a:lnTo>
                  <a:cubicBezTo>
                    <a:pt x="4870" y="10633"/>
                    <a:pt x="5838" y="11367"/>
                    <a:pt x="6705" y="12001"/>
                  </a:cubicBezTo>
                  <a:cubicBezTo>
                    <a:pt x="7872" y="12835"/>
                    <a:pt x="8773" y="13502"/>
                    <a:pt x="9240" y="13835"/>
                  </a:cubicBezTo>
                  <a:cubicBezTo>
                    <a:pt x="9574" y="13368"/>
                    <a:pt x="10241" y="12468"/>
                    <a:pt x="11108" y="11300"/>
                  </a:cubicBezTo>
                  <a:cubicBezTo>
                    <a:pt x="11708" y="10466"/>
                    <a:pt x="12442" y="9466"/>
                    <a:pt x="13209" y="8398"/>
                  </a:cubicBezTo>
                  <a:lnTo>
                    <a:pt x="14744" y="6197"/>
                  </a:lnTo>
                  <a:lnTo>
                    <a:pt x="14811" y="6097"/>
                  </a:lnTo>
                  <a:lnTo>
                    <a:pt x="14944" y="5896"/>
                  </a:lnTo>
                  <a:cubicBezTo>
                    <a:pt x="15278" y="5329"/>
                    <a:pt x="15444" y="4696"/>
                    <a:pt x="15478" y="4062"/>
                  </a:cubicBezTo>
                  <a:cubicBezTo>
                    <a:pt x="15511" y="3428"/>
                    <a:pt x="15378" y="2761"/>
                    <a:pt x="15111" y="2194"/>
                  </a:cubicBezTo>
                  <a:cubicBezTo>
                    <a:pt x="14811" y="1627"/>
                    <a:pt x="14377" y="1093"/>
                    <a:pt x="13877" y="726"/>
                  </a:cubicBezTo>
                  <a:cubicBezTo>
                    <a:pt x="13343" y="359"/>
                    <a:pt x="12742" y="126"/>
                    <a:pt x="12142" y="26"/>
                  </a:cubicBezTo>
                  <a:cubicBezTo>
                    <a:pt x="11984" y="9"/>
                    <a:pt x="11825" y="1"/>
                    <a:pt x="116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 name="Google Shape;1679;p70"/>
          <p:cNvGrpSpPr/>
          <p:nvPr/>
        </p:nvGrpSpPr>
        <p:grpSpPr>
          <a:xfrm>
            <a:off x="1221442" y="1348669"/>
            <a:ext cx="753716" cy="800904"/>
            <a:chOff x="1764775" y="3838200"/>
            <a:chExt cx="1065775" cy="1132500"/>
          </a:xfrm>
        </p:grpSpPr>
        <p:sp>
          <p:nvSpPr>
            <p:cNvPr id="1680" name="Google Shape;1680;p70"/>
            <p:cNvSpPr/>
            <p:nvPr/>
          </p:nvSpPr>
          <p:spPr>
            <a:xfrm>
              <a:off x="2100000" y="4363225"/>
              <a:ext cx="93425" cy="338950"/>
            </a:xfrm>
            <a:custGeom>
              <a:rect b="b" l="l" r="r" t="t"/>
              <a:pathLst>
                <a:path extrusionOk="0" h="13558" w="3737">
                  <a:moveTo>
                    <a:pt x="1634" y="1"/>
                  </a:moveTo>
                  <a:cubicBezTo>
                    <a:pt x="1579" y="1"/>
                    <a:pt x="1523" y="26"/>
                    <a:pt x="1468" y="81"/>
                  </a:cubicBezTo>
                  <a:cubicBezTo>
                    <a:pt x="301" y="1382"/>
                    <a:pt x="1" y="3450"/>
                    <a:pt x="768" y="5051"/>
                  </a:cubicBezTo>
                  <a:cubicBezTo>
                    <a:pt x="968" y="5518"/>
                    <a:pt x="1302" y="5952"/>
                    <a:pt x="1602" y="6385"/>
                  </a:cubicBezTo>
                  <a:cubicBezTo>
                    <a:pt x="1869" y="6752"/>
                    <a:pt x="2136" y="7153"/>
                    <a:pt x="2336" y="7586"/>
                  </a:cubicBezTo>
                  <a:cubicBezTo>
                    <a:pt x="3270" y="9454"/>
                    <a:pt x="2636" y="11989"/>
                    <a:pt x="935" y="13190"/>
                  </a:cubicBezTo>
                  <a:cubicBezTo>
                    <a:pt x="835" y="13257"/>
                    <a:pt x="801" y="13390"/>
                    <a:pt x="868" y="13457"/>
                  </a:cubicBezTo>
                  <a:cubicBezTo>
                    <a:pt x="901" y="13524"/>
                    <a:pt x="968" y="13557"/>
                    <a:pt x="1035" y="13557"/>
                  </a:cubicBezTo>
                  <a:cubicBezTo>
                    <a:pt x="1068" y="13557"/>
                    <a:pt x="1101" y="13524"/>
                    <a:pt x="1135" y="13524"/>
                  </a:cubicBezTo>
                  <a:cubicBezTo>
                    <a:pt x="3036" y="12190"/>
                    <a:pt x="3737" y="9454"/>
                    <a:pt x="2703" y="7419"/>
                  </a:cubicBezTo>
                  <a:cubicBezTo>
                    <a:pt x="2469" y="6952"/>
                    <a:pt x="2202" y="6552"/>
                    <a:pt x="1902" y="6152"/>
                  </a:cubicBezTo>
                  <a:cubicBezTo>
                    <a:pt x="1635" y="5752"/>
                    <a:pt x="1335" y="5318"/>
                    <a:pt x="1101" y="4884"/>
                  </a:cubicBezTo>
                  <a:cubicBezTo>
                    <a:pt x="434" y="3417"/>
                    <a:pt x="701" y="1549"/>
                    <a:pt x="1769" y="348"/>
                  </a:cubicBezTo>
                  <a:cubicBezTo>
                    <a:pt x="1835" y="248"/>
                    <a:pt x="1835" y="114"/>
                    <a:pt x="1769" y="47"/>
                  </a:cubicBezTo>
                  <a:cubicBezTo>
                    <a:pt x="1724" y="18"/>
                    <a:pt x="1679" y="1"/>
                    <a:pt x="16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70"/>
            <p:cNvSpPr/>
            <p:nvPr/>
          </p:nvSpPr>
          <p:spPr>
            <a:xfrm>
              <a:off x="1936550" y="3838200"/>
              <a:ext cx="401975" cy="549575"/>
            </a:xfrm>
            <a:custGeom>
              <a:rect b="b" l="l" r="r" t="t"/>
              <a:pathLst>
                <a:path extrusionOk="0" h="21983" w="16079">
                  <a:moveTo>
                    <a:pt x="8040" y="0"/>
                  </a:moveTo>
                  <a:cubicBezTo>
                    <a:pt x="3603" y="0"/>
                    <a:pt x="1" y="2902"/>
                    <a:pt x="1" y="9207"/>
                  </a:cubicBezTo>
                  <a:cubicBezTo>
                    <a:pt x="1" y="14644"/>
                    <a:pt x="3303" y="19948"/>
                    <a:pt x="7473" y="20381"/>
                  </a:cubicBezTo>
                  <a:lnTo>
                    <a:pt x="6639" y="21982"/>
                  </a:lnTo>
                  <a:lnTo>
                    <a:pt x="9407" y="21982"/>
                  </a:lnTo>
                  <a:lnTo>
                    <a:pt x="8573" y="20381"/>
                  </a:lnTo>
                  <a:cubicBezTo>
                    <a:pt x="12776" y="19948"/>
                    <a:pt x="16079" y="14644"/>
                    <a:pt x="16079" y="9207"/>
                  </a:cubicBezTo>
                  <a:cubicBezTo>
                    <a:pt x="16079" y="2902"/>
                    <a:pt x="12476" y="0"/>
                    <a:pt x="80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70"/>
            <p:cNvSpPr/>
            <p:nvPr/>
          </p:nvSpPr>
          <p:spPr>
            <a:xfrm>
              <a:off x="2431900" y="4363225"/>
              <a:ext cx="93425" cy="338950"/>
            </a:xfrm>
            <a:custGeom>
              <a:rect b="b" l="l" r="r" t="t"/>
              <a:pathLst>
                <a:path extrusionOk="0" h="13558" w="3737">
                  <a:moveTo>
                    <a:pt x="1650" y="1"/>
                  </a:moveTo>
                  <a:cubicBezTo>
                    <a:pt x="1596" y="1"/>
                    <a:pt x="1539" y="26"/>
                    <a:pt x="1502" y="81"/>
                  </a:cubicBezTo>
                  <a:cubicBezTo>
                    <a:pt x="301" y="1382"/>
                    <a:pt x="1" y="3450"/>
                    <a:pt x="768" y="5051"/>
                  </a:cubicBezTo>
                  <a:cubicBezTo>
                    <a:pt x="1002" y="5518"/>
                    <a:pt x="1302" y="5952"/>
                    <a:pt x="1602" y="6385"/>
                  </a:cubicBezTo>
                  <a:cubicBezTo>
                    <a:pt x="1869" y="6752"/>
                    <a:pt x="2169" y="7153"/>
                    <a:pt x="2369" y="7586"/>
                  </a:cubicBezTo>
                  <a:cubicBezTo>
                    <a:pt x="3303" y="9454"/>
                    <a:pt x="2669" y="11989"/>
                    <a:pt x="935" y="13190"/>
                  </a:cubicBezTo>
                  <a:cubicBezTo>
                    <a:pt x="835" y="13257"/>
                    <a:pt x="835" y="13390"/>
                    <a:pt x="901" y="13457"/>
                  </a:cubicBezTo>
                  <a:cubicBezTo>
                    <a:pt x="935" y="13524"/>
                    <a:pt x="1002" y="13557"/>
                    <a:pt x="1068" y="13557"/>
                  </a:cubicBezTo>
                  <a:cubicBezTo>
                    <a:pt x="1102" y="13557"/>
                    <a:pt x="1135" y="13524"/>
                    <a:pt x="1168" y="13524"/>
                  </a:cubicBezTo>
                  <a:cubicBezTo>
                    <a:pt x="3036" y="12190"/>
                    <a:pt x="3737" y="9454"/>
                    <a:pt x="2703" y="7419"/>
                  </a:cubicBezTo>
                  <a:cubicBezTo>
                    <a:pt x="2503" y="6952"/>
                    <a:pt x="2202" y="6552"/>
                    <a:pt x="1936" y="6152"/>
                  </a:cubicBezTo>
                  <a:cubicBezTo>
                    <a:pt x="1635" y="5752"/>
                    <a:pt x="1335" y="5318"/>
                    <a:pt x="1135" y="4884"/>
                  </a:cubicBezTo>
                  <a:cubicBezTo>
                    <a:pt x="434" y="3417"/>
                    <a:pt x="701" y="1549"/>
                    <a:pt x="1802" y="348"/>
                  </a:cubicBezTo>
                  <a:cubicBezTo>
                    <a:pt x="1869" y="248"/>
                    <a:pt x="1869" y="114"/>
                    <a:pt x="1769" y="47"/>
                  </a:cubicBezTo>
                  <a:cubicBezTo>
                    <a:pt x="1739" y="18"/>
                    <a:pt x="1695" y="1"/>
                    <a:pt x="16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70"/>
            <p:cNvSpPr/>
            <p:nvPr/>
          </p:nvSpPr>
          <p:spPr>
            <a:xfrm>
              <a:off x="2268450" y="3838200"/>
              <a:ext cx="401975" cy="549575"/>
            </a:xfrm>
            <a:custGeom>
              <a:rect b="b" l="l" r="r" t="t"/>
              <a:pathLst>
                <a:path extrusionOk="0" h="21983" w="16079">
                  <a:moveTo>
                    <a:pt x="8040" y="0"/>
                  </a:moveTo>
                  <a:cubicBezTo>
                    <a:pt x="3603" y="0"/>
                    <a:pt x="1" y="2902"/>
                    <a:pt x="1" y="9207"/>
                  </a:cubicBezTo>
                  <a:cubicBezTo>
                    <a:pt x="1" y="14644"/>
                    <a:pt x="3303" y="19948"/>
                    <a:pt x="7506" y="20381"/>
                  </a:cubicBezTo>
                  <a:lnTo>
                    <a:pt x="6672" y="21982"/>
                  </a:lnTo>
                  <a:lnTo>
                    <a:pt x="9441" y="21982"/>
                  </a:lnTo>
                  <a:lnTo>
                    <a:pt x="8607" y="20381"/>
                  </a:lnTo>
                  <a:cubicBezTo>
                    <a:pt x="12777" y="19948"/>
                    <a:pt x="16079" y="14644"/>
                    <a:pt x="16079" y="9207"/>
                  </a:cubicBezTo>
                  <a:cubicBezTo>
                    <a:pt x="16079" y="2902"/>
                    <a:pt x="12476" y="0"/>
                    <a:pt x="80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70"/>
            <p:cNvSpPr/>
            <p:nvPr/>
          </p:nvSpPr>
          <p:spPr>
            <a:xfrm>
              <a:off x="1928225" y="4632175"/>
              <a:ext cx="92575" cy="338525"/>
            </a:xfrm>
            <a:custGeom>
              <a:rect b="b" l="l" r="r" t="t"/>
              <a:pathLst>
                <a:path extrusionOk="0" h="13541" w="3703">
                  <a:moveTo>
                    <a:pt x="1616" y="1"/>
                  </a:moveTo>
                  <a:cubicBezTo>
                    <a:pt x="1561" y="1"/>
                    <a:pt x="1504" y="27"/>
                    <a:pt x="1468" y="64"/>
                  </a:cubicBezTo>
                  <a:cubicBezTo>
                    <a:pt x="300" y="1398"/>
                    <a:pt x="0" y="3433"/>
                    <a:pt x="734" y="5034"/>
                  </a:cubicBezTo>
                  <a:cubicBezTo>
                    <a:pt x="967" y="5534"/>
                    <a:pt x="1268" y="5968"/>
                    <a:pt x="1568" y="6368"/>
                  </a:cubicBezTo>
                  <a:cubicBezTo>
                    <a:pt x="1835" y="6769"/>
                    <a:pt x="2135" y="7169"/>
                    <a:pt x="2335" y="7569"/>
                  </a:cubicBezTo>
                  <a:cubicBezTo>
                    <a:pt x="3269" y="9471"/>
                    <a:pt x="2635" y="11972"/>
                    <a:pt x="901" y="13207"/>
                  </a:cubicBezTo>
                  <a:cubicBezTo>
                    <a:pt x="834" y="13240"/>
                    <a:pt x="801" y="13373"/>
                    <a:pt x="867" y="13473"/>
                  </a:cubicBezTo>
                  <a:cubicBezTo>
                    <a:pt x="901" y="13507"/>
                    <a:pt x="967" y="13540"/>
                    <a:pt x="1034" y="13540"/>
                  </a:cubicBezTo>
                  <a:cubicBezTo>
                    <a:pt x="1068" y="13540"/>
                    <a:pt x="1101" y="13540"/>
                    <a:pt x="1134" y="13507"/>
                  </a:cubicBezTo>
                  <a:cubicBezTo>
                    <a:pt x="3002" y="12206"/>
                    <a:pt x="3703" y="9471"/>
                    <a:pt x="2702" y="7402"/>
                  </a:cubicBezTo>
                  <a:cubicBezTo>
                    <a:pt x="2469" y="6969"/>
                    <a:pt x="2168" y="6535"/>
                    <a:pt x="1901" y="6168"/>
                  </a:cubicBezTo>
                  <a:cubicBezTo>
                    <a:pt x="1601" y="5735"/>
                    <a:pt x="1301" y="5334"/>
                    <a:pt x="1101" y="4867"/>
                  </a:cubicBezTo>
                  <a:cubicBezTo>
                    <a:pt x="400" y="3400"/>
                    <a:pt x="667" y="1532"/>
                    <a:pt x="1768" y="331"/>
                  </a:cubicBezTo>
                  <a:cubicBezTo>
                    <a:pt x="1835" y="264"/>
                    <a:pt x="1835" y="131"/>
                    <a:pt x="1735" y="64"/>
                  </a:cubicBezTo>
                  <a:cubicBezTo>
                    <a:pt x="1705" y="19"/>
                    <a:pt x="1661" y="1"/>
                    <a:pt x="16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70"/>
            <p:cNvSpPr/>
            <p:nvPr/>
          </p:nvSpPr>
          <p:spPr>
            <a:xfrm>
              <a:off x="1764775" y="4106725"/>
              <a:ext cx="401125" cy="550400"/>
            </a:xfrm>
            <a:custGeom>
              <a:rect b="b" l="l" r="r" t="t"/>
              <a:pathLst>
                <a:path extrusionOk="0" h="22016" w="16045">
                  <a:moveTo>
                    <a:pt x="8006" y="0"/>
                  </a:moveTo>
                  <a:cubicBezTo>
                    <a:pt x="3569" y="0"/>
                    <a:pt x="0" y="2902"/>
                    <a:pt x="0" y="9240"/>
                  </a:cubicBezTo>
                  <a:cubicBezTo>
                    <a:pt x="0" y="14644"/>
                    <a:pt x="3269" y="19948"/>
                    <a:pt x="7472" y="20415"/>
                  </a:cubicBezTo>
                  <a:lnTo>
                    <a:pt x="6638" y="22016"/>
                  </a:lnTo>
                  <a:lnTo>
                    <a:pt x="9407" y="22016"/>
                  </a:lnTo>
                  <a:lnTo>
                    <a:pt x="8573" y="20415"/>
                  </a:lnTo>
                  <a:cubicBezTo>
                    <a:pt x="12743" y="19948"/>
                    <a:pt x="16045" y="14644"/>
                    <a:pt x="16045" y="9240"/>
                  </a:cubicBezTo>
                  <a:cubicBezTo>
                    <a:pt x="16045" y="2902"/>
                    <a:pt x="12442" y="0"/>
                    <a:pt x="80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70"/>
            <p:cNvSpPr/>
            <p:nvPr/>
          </p:nvSpPr>
          <p:spPr>
            <a:xfrm>
              <a:off x="2260125" y="4632175"/>
              <a:ext cx="93425" cy="338525"/>
            </a:xfrm>
            <a:custGeom>
              <a:rect b="b" l="l" r="r" t="t"/>
              <a:pathLst>
                <a:path extrusionOk="0" h="13541" w="3737">
                  <a:moveTo>
                    <a:pt x="1633" y="1"/>
                  </a:moveTo>
                  <a:cubicBezTo>
                    <a:pt x="1578" y="1"/>
                    <a:pt x="1523" y="27"/>
                    <a:pt x="1468" y="64"/>
                  </a:cubicBezTo>
                  <a:cubicBezTo>
                    <a:pt x="300" y="1398"/>
                    <a:pt x="0" y="3433"/>
                    <a:pt x="767" y="5034"/>
                  </a:cubicBezTo>
                  <a:cubicBezTo>
                    <a:pt x="1001" y="5534"/>
                    <a:pt x="1301" y="5968"/>
                    <a:pt x="1601" y="6368"/>
                  </a:cubicBezTo>
                  <a:cubicBezTo>
                    <a:pt x="1868" y="6769"/>
                    <a:pt x="2135" y="7169"/>
                    <a:pt x="2335" y="7569"/>
                  </a:cubicBezTo>
                  <a:cubicBezTo>
                    <a:pt x="3303" y="9471"/>
                    <a:pt x="2635" y="11972"/>
                    <a:pt x="934" y="13207"/>
                  </a:cubicBezTo>
                  <a:cubicBezTo>
                    <a:pt x="834" y="13240"/>
                    <a:pt x="801" y="13373"/>
                    <a:pt x="868" y="13473"/>
                  </a:cubicBezTo>
                  <a:cubicBezTo>
                    <a:pt x="901" y="13507"/>
                    <a:pt x="968" y="13540"/>
                    <a:pt x="1034" y="13540"/>
                  </a:cubicBezTo>
                  <a:cubicBezTo>
                    <a:pt x="1068" y="13540"/>
                    <a:pt x="1134" y="13540"/>
                    <a:pt x="1168" y="13507"/>
                  </a:cubicBezTo>
                  <a:cubicBezTo>
                    <a:pt x="3036" y="12206"/>
                    <a:pt x="3736" y="9471"/>
                    <a:pt x="2702" y="7402"/>
                  </a:cubicBezTo>
                  <a:cubicBezTo>
                    <a:pt x="2469" y="6969"/>
                    <a:pt x="2202" y="6535"/>
                    <a:pt x="1902" y="6168"/>
                  </a:cubicBezTo>
                  <a:cubicBezTo>
                    <a:pt x="1635" y="5735"/>
                    <a:pt x="1335" y="5334"/>
                    <a:pt x="1101" y="4867"/>
                  </a:cubicBezTo>
                  <a:cubicBezTo>
                    <a:pt x="434" y="3400"/>
                    <a:pt x="701" y="1532"/>
                    <a:pt x="1768" y="331"/>
                  </a:cubicBezTo>
                  <a:cubicBezTo>
                    <a:pt x="1835" y="264"/>
                    <a:pt x="1835" y="131"/>
                    <a:pt x="1768" y="64"/>
                  </a:cubicBezTo>
                  <a:cubicBezTo>
                    <a:pt x="1723" y="19"/>
                    <a:pt x="1678" y="1"/>
                    <a:pt x="16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70"/>
            <p:cNvSpPr/>
            <p:nvPr/>
          </p:nvSpPr>
          <p:spPr>
            <a:xfrm>
              <a:off x="2096675" y="4106725"/>
              <a:ext cx="401975" cy="550400"/>
            </a:xfrm>
            <a:custGeom>
              <a:rect b="b" l="l" r="r" t="t"/>
              <a:pathLst>
                <a:path extrusionOk="0" h="22016" w="16079">
                  <a:moveTo>
                    <a:pt x="8039" y="0"/>
                  </a:moveTo>
                  <a:cubicBezTo>
                    <a:pt x="3603" y="0"/>
                    <a:pt x="0" y="2902"/>
                    <a:pt x="0" y="9240"/>
                  </a:cubicBezTo>
                  <a:cubicBezTo>
                    <a:pt x="0" y="14644"/>
                    <a:pt x="3303" y="19948"/>
                    <a:pt x="7472" y="20415"/>
                  </a:cubicBezTo>
                  <a:lnTo>
                    <a:pt x="6638" y="22016"/>
                  </a:lnTo>
                  <a:lnTo>
                    <a:pt x="9407" y="22016"/>
                  </a:lnTo>
                  <a:lnTo>
                    <a:pt x="8606" y="20415"/>
                  </a:lnTo>
                  <a:cubicBezTo>
                    <a:pt x="12776" y="19948"/>
                    <a:pt x="16078" y="14644"/>
                    <a:pt x="16078" y="9240"/>
                  </a:cubicBezTo>
                  <a:cubicBezTo>
                    <a:pt x="16078" y="2902"/>
                    <a:pt x="12476" y="0"/>
                    <a:pt x="80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70"/>
            <p:cNvSpPr/>
            <p:nvPr/>
          </p:nvSpPr>
          <p:spPr>
            <a:xfrm>
              <a:off x="2592850" y="4632175"/>
              <a:ext cx="92600" cy="338525"/>
            </a:xfrm>
            <a:custGeom>
              <a:rect b="b" l="l" r="r" t="t"/>
              <a:pathLst>
                <a:path extrusionOk="0" h="13541" w="3704">
                  <a:moveTo>
                    <a:pt x="1616" y="1"/>
                  </a:moveTo>
                  <a:cubicBezTo>
                    <a:pt x="1562" y="1"/>
                    <a:pt x="1505" y="27"/>
                    <a:pt x="1468" y="64"/>
                  </a:cubicBezTo>
                  <a:cubicBezTo>
                    <a:pt x="268" y="1398"/>
                    <a:pt x="1" y="3433"/>
                    <a:pt x="735" y="5034"/>
                  </a:cubicBezTo>
                  <a:cubicBezTo>
                    <a:pt x="968" y="5534"/>
                    <a:pt x="1268" y="5968"/>
                    <a:pt x="1569" y="6368"/>
                  </a:cubicBezTo>
                  <a:cubicBezTo>
                    <a:pt x="1835" y="6769"/>
                    <a:pt x="2136" y="7169"/>
                    <a:pt x="2336" y="7569"/>
                  </a:cubicBezTo>
                  <a:cubicBezTo>
                    <a:pt x="3270" y="9471"/>
                    <a:pt x="2636" y="11972"/>
                    <a:pt x="901" y="13207"/>
                  </a:cubicBezTo>
                  <a:cubicBezTo>
                    <a:pt x="835" y="13240"/>
                    <a:pt x="801" y="13373"/>
                    <a:pt x="868" y="13473"/>
                  </a:cubicBezTo>
                  <a:cubicBezTo>
                    <a:pt x="901" y="13507"/>
                    <a:pt x="968" y="13540"/>
                    <a:pt x="1035" y="13540"/>
                  </a:cubicBezTo>
                  <a:cubicBezTo>
                    <a:pt x="1068" y="13540"/>
                    <a:pt x="1102" y="13540"/>
                    <a:pt x="1135" y="13507"/>
                  </a:cubicBezTo>
                  <a:cubicBezTo>
                    <a:pt x="3003" y="12206"/>
                    <a:pt x="3703" y="9471"/>
                    <a:pt x="2703" y="7402"/>
                  </a:cubicBezTo>
                  <a:cubicBezTo>
                    <a:pt x="2469" y="6969"/>
                    <a:pt x="2169" y="6535"/>
                    <a:pt x="1902" y="6168"/>
                  </a:cubicBezTo>
                  <a:cubicBezTo>
                    <a:pt x="1602" y="5735"/>
                    <a:pt x="1302" y="5334"/>
                    <a:pt x="1102" y="4867"/>
                  </a:cubicBezTo>
                  <a:cubicBezTo>
                    <a:pt x="401" y="3400"/>
                    <a:pt x="668" y="1532"/>
                    <a:pt x="1769" y="331"/>
                  </a:cubicBezTo>
                  <a:cubicBezTo>
                    <a:pt x="1835" y="264"/>
                    <a:pt x="1835" y="131"/>
                    <a:pt x="1735" y="64"/>
                  </a:cubicBezTo>
                  <a:cubicBezTo>
                    <a:pt x="1705" y="19"/>
                    <a:pt x="1661" y="1"/>
                    <a:pt x="16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70"/>
            <p:cNvSpPr/>
            <p:nvPr/>
          </p:nvSpPr>
          <p:spPr>
            <a:xfrm>
              <a:off x="2428575" y="4106725"/>
              <a:ext cx="401975" cy="550400"/>
            </a:xfrm>
            <a:custGeom>
              <a:rect b="b" l="l" r="r" t="t"/>
              <a:pathLst>
                <a:path extrusionOk="0" h="22016" w="16079">
                  <a:moveTo>
                    <a:pt x="8039" y="0"/>
                  </a:moveTo>
                  <a:cubicBezTo>
                    <a:pt x="3603" y="0"/>
                    <a:pt x="0" y="2902"/>
                    <a:pt x="0" y="9240"/>
                  </a:cubicBezTo>
                  <a:cubicBezTo>
                    <a:pt x="0" y="14644"/>
                    <a:pt x="3303" y="19948"/>
                    <a:pt x="7506" y="20415"/>
                  </a:cubicBezTo>
                  <a:lnTo>
                    <a:pt x="6672" y="22016"/>
                  </a:lnTo>
                  <a:lnTo>
                    <a:pt x="9440" y="22016"/>
                  </a:lnTo>
                  <a:lnTo>
                    <a:pt x="8607" y="20415"/>
                  </a:lnTo>
                  <a:cubicBezTo>
                    <a:pt x="12776" y="19948"/>
                    <a:pt x="16079" y="14644"/>
                    <a:pt x="16079" y="9240"/>
                  </a:cubicBezTo>
                  <a:cubicBezTo>
                    <a:pt x="16079" y="2902"/>
                    <a:pt x="12476" y="0"/>
                    <a:pt x="80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 name="Google Shape;1690;p70"/>
          <p:cNvGrpSpPr/>
          <p:nvPr/>
        </p:nvGrpSpPr>
        <p:grpSpPr>
          <a:xfrm>
            <a:off x="6057370" y="1369503"/>
            <a:ext cx="418762" cy="924686"/>
            <a:chOff x="3107400" y="3838200"/>
            <a:chExt cx="512875" cy="1132500"/>
          </a:xfrm>
        </p:grpSpPr>
        <p:sp>
          <p:nvSpPr>
            <p:cNvPr id="1691" name="Google Shape;1691;p70"/>
            <p:cNvSpPr/>
            <p:nvPr/>
          </p:nvSpPr>
          <p:spPr>
            <a:xfrm>
              <a:off x="3316700" y="4462800"/>
              <a:ext cx="94275" cy="507900"/>
            </a:xfrm>
            <a:custGeom>
              <a:rect b="b" l="l" r="r" t="t"/>
              <a:pathLst>
                <a:path extrusionOk="0" h="20316" w="3771">
                  <a:moveTo>
                    <a:pt x="1" y="1"/>
                  </a:moveTo>
                  <a:lnTo>
                    <a:pt x="1" y="18447"/>
                  </a:lnTo>
                  <a:cubicBezTo>
                    <a:pt x="1" y="19481"/>
                    <a:pt x="835" y="20315"/>
                    <a:pt x="1869" y="20315"/>
                  </a:cubicBezTo>
                  <a:cubicBezTo>
                    <a:pt x="2936" y="20315"/>
                    <a:pt x="3770" y="19481"/>
                    <a:pt x="3770" y="18447"/>
                  </a:cubicBezTo>
                  <a:lnTo>
                    <a:pt x="377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70"/>
            <p:cNvSpPr/>
            <p:nvPr/>
          </p:nvSpPr>
          <p:spPr>
            <a:xfrm>
              <a:off x="3107400" y="3838200"/>
              <a:ext cx="512875" cy="831450"/>
            </a:xfrm>
            <a:custGeom>
              <a:rect b="b" l="l" r="r" t="t"/>
              <a:pathLst>
                <a:path extrusionOk="0" h="33258" w="20515">
                  <a:moveTo>
                    <a:pt x="10241" y="0"/>
                  </a:moveTo>
                  <a:cubicBezTo>
                    <a:pt x="6305" y="0"/>
                    <a:pt x="2835" y="2235"/>
                    <a:pt x="1134" y="5537"/>
                  </a:cubicBezTo>
                  <a:cubicBezTo>
                    <a:pt x="400" y="6972"/>
                    <a:pt x="0" y="8573"/>
                    <a:pt x="0" y="10274"/>
                  </a:cubicBezTo>
                  <a:lnTo>
                    <a:pt x="0" y="33257"/>
                  </a:lnTo>
                  <a:lnTo>
                    <a:pt x="20515" y="33257"/>
                  </a:lnTo>
                  <a:lnTo>
                    <a:pt x="20515" y="10274"/>
                  </a:lnTo>
                  <a:cubicBezTo>
                    <a:pt x="20515" y="8573"/>
                    <a:pt x="20114" y="6972"/>
                    <a:pt x="19381" y="5537"/>
                  </a:cubicBezTo>
                  <a:cubicBezTo>
                    <a:pt x="18880" y="4603"/>
                    <a:pt x="18246" y="3736"/>
                    <a:pt x="17513" y="3002"/>
                  </a:cubicBezTo>
                  <a:cubicBezTo>
                    <a:pt x="15645" y="1134"/>
                    <a:pt x="13109" y="0"/>
                    <a:pt x="102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70"/>
            <p:cNvSpPr/>
            <p:nvPr/>
          </p:nvSpPr>
          <p:spPr>
            <a:xfrm>
              <a:off x="3107400" y="3976625"/>
              <a:ext cx="512875" cy="138450"/>
            </a:xfrm>
            <a:custGeom>
              <a:rect b="b" l="l" r="r" t="t"/>
              <a:pathLst>
                <a:path extrusionOk="0" h="5538" w="20515">
                  <a:moveTo>
                    <a:pt x="1134" y="0"/>
                  </a:moveTo>
                  <a:cubicBezTo>
                    <a:pt x="400" y="1435"/>
                    <a:pt x="0" y="3036"/>
                    <a:pt x="0" y="4737"/>
                  </a:cubicBezTo>
                  <a:lnTo>
                    <a:pt x="0" y="5538"/>
                  </a:lnTo>
                  <a:lnTo>
                    <a:pt x="20515" y="5538"/>
                  </a:lnTo>
                  <a:lnTo>
                    <a:pt x="20515" y="4737"/>
                  </a:lnTo>
                  <a:cubicBezTo>
                    <a:pt x="20515" y="3036"/>
                    <a:pt x="20114" y="1435"/>
                    <a:pt x="193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70"/>
            <p:cNvSpPr/>
            <p:nvPr/>
          </p:nvSpPr>
          <p:spPr>
            <a:xfrm>
              <a:off x="3107400" y="4115050"/>
              <a:ext cx="512875" cy="138450"/>
            </a:xfrm>
            <a:custGeom>
              <a:rect b="b" l="l" r="r" t="t"/>
              <a:pathLst>
                <a:path extrusionOk="0" h="5538" w="20515">
                  <a:moveTo>
                    <a:pt x="0" y="1"/>
                  </a:moveTo>
                  <a:lnTo>
                    <a:pt x="0" y="5538"/>
                  </a:lnTo>
                  <a:lnTo>
                    <a:pt x="20515" y="5538"/>
                  </a:lnTo>
                  <a:lnTo>
                    <a:pt x="2051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70"/>
            <p:cNvSpPr/>
            <p:nvPr/>
          </p:nvSpPr>
          <p:spPr>
            <a:xfrm>
              <a:off x="3107400" y="4253475"/>
              <a:ext cx="512875" cy="139300"/>
            </a:xfrm>
            <a:custGeom>
              <a:rect b="b" l="l" r="r" t="t"/>
              <a:pathLst>
                <a:path extrusionOk="0" h="5572" w="20515">
                  <a:moveTo>
                    <a:pt x="0" y="1"/>
                  </a:moveTo>
                  <a:lnTo>
                    <a:pt x="0" y="5572"/>
                  </a:lnTo>
                  <a:lnTo>
                    <a:pt x="20515" y="5572"/>
                  </a:lnTo>
                  <a:lnTo>
                    <a:pt x="2051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70"/>
            <p:cNvSpPr/>
            <p:nvPr/>
          </p:nvSpPr>
          <p:spPr>
            <a:xfrm>
              <a:off x="3107400" y="4392750"/>
              <a:ext cx="512875" cy="138450"/>
            </a:xfrm>
            <a:custGeom>
              <a:rect b="b" l="l" r="r" t="t"/>
              <a:pathLst>
                <a:path extrusionOk="0" h="5538" w="20515">
                  <a:moveTo>
                    <a:pt x="0" y="1"/>
                  </a:moveTo>
                  <a:lnTo>
                    <a:pt x="0" y="5538"/>
                  </a:lnTo>
                  <a:lnTo>
                    <a:pt x="20515" y="5538"/>
                  </a:lnTo>
                  <a:lnTo>
                    <a:pt x="2051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70"/>
            <p:cNvSpPr/>
            <p:nvPr/>
          </p:nvSpPr>
          <p:spPr>
            <a:xfrm>
              <a:off x="3107400" y="4531175"/>
              <a:ext cx="512875" cy="138475"/>
            </a:xfrm>
            <a:custGeom>
              <a:rect b="b" l="l" r="r" t="t"/>
              <a:pathLst>
                <a:path extrusionOk="0" h="5539" w="20515">
                  <a:moveTo>
                    <a:pt x="0" y="1"/>
                  </a:moveTo>
                  <a:lnTo>
                    <a:pt x="0" y="5538"/>
                  </a:lnTo>
                  <a:lnTo>
                    <a:pt x="20515" y="5538"/>
                  </a:lnTo>
                  <a:lnTo>
                    <a:pt x="205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 name="Google Shape;1698;p70"/>
          <p:cNvGrpSpPr/>
          <p:nvPr/>
        </p:nvGrpSpPr>
        <p:grpSpPr>
          <a:xfrm>
            <a:off x="3622432" y="3416413"/>
            <a:ext cx="690275" cy="874262"/>
            <a:chOff x="2561700" y="588350"/>
            <a:chExt cx="423950" cy="536950"/>
          </a:xfrm>
        </p:grpSpPr>
        <p:sp>
          <p:nvSpPr>
            <p:cNvPr id="1699" name="Google Shape;1699;p70"/>
            <p:cNvSpPr/>
            <p:nvPr/>
          </p:nvSpPr>
          <p:spPr>
            <a:xfrm>
              <a:off x="2616450" y="903475"/>
              <a:ext cx="103200" cy="105325"/>
            </a:xfrm>
            <a:custGeom>
              <a:rect b="b" l="l" r="r" t="t"/>
              <a:pathLst>
                <a:path extrusionOk="0" h="4213" w="4128">
                  <a:moveTo>
                    <a:pt x="1938" y="338"/>
                  </a:moveTo>
                  <a:cubicBezTo>
                    <a:pt x="1938" y="310"/>
                    <a:pt x="1938" y="282"/>
                    <a:pt x="1938" y="254"/>
                  </a:cubicBezTo>
                  <a:cubicBezTo>
                    <a:pt x="1966" y="225"/>
                    <a:pt x="1994" y="225"/>
                    <a:pt x="2022" y="254"/>
                  </a:cubicBezTo>
                  <a:cubicBezTo>
                    <a:pt x="2078" y="338"/>
                    <a:pt x="2106" y="422"/>
                    <a:pt x="2162" y="506"/>
                  </a:cubicBezTo>
                  <a:cubicBezTo>
                    <a:pt x="2190" y="534"/>
                    <a:pt x="2218" y="562"/>
                    <a:pt x="2218" y="562"/>
                  </a:cubicBezTo>
                  <a:cubicBezTo>
                    <a:pt x="2583" y="254"/>
                    <a:pt x="2555" y="675"/>
                    <a:pt x="2668" y="815"/>
                  </a:cubicBezTo>
                  <a:cubicBezTo>
                    <a:pt x="2780" y="927"/>
                    <a:pt x="2864" y="843"/>
                    <a:pt x="2948" y="787"/>
                  </a:cubicBezTo>
                  <a:cubicBezTo>
                    <a:pt x="3033" y="731"/>
                    <a:pt x="3145" y="675"/>
                    <a:pt x="3173" y="534"/>
                  </a:cubicBezTo>
                  <a:cubicBezTo>
                    <a:pt x="3173" y="506"/>
                    <a:pt x="3173" y="478"/>
                    <a:pt x="3201" y="450"/>
                  </a:cubicBezTo>
                  <a:cubicBezTo>
                    <a:pt x="3341" y="394"/>
                    <a:pt x="3454" y="450"/>
                    <a:pt x="3454" y="562"/>
                  </a:cubicBezTo>
                  <a:cubicBezTo>
                    <a:pt x="3482" y="843"/>
                    <a:pt x="3650" y="787"/>
                    <a:pt x="3847" y="815"/>
                  </a:cubicBezTo>
                  <a:cubicBezTo>
                    <a:pt x="4043" y="815"/>
                    <a:pt x="4071" y="983"/>
                    <a:pt x="4099" y="1124"/>
                  </a:cubicBezTo>
                  <a:cubicBezTo>
                    <a:pt x="4128" y="1264"/>
                    <a:pt x="4128" y="1405"/>
                    <a:pt x="3931" y="1377"/>
                  </a:cubicBezTo>
                  <a:cubicBezTo>
                    <a:pt x="3903" y="1377"/>
                    <a:pt x="3875" y="1377"/>
                    <a:pt x="3847" y="1377"/>
                  </a:cubicBezTo>
                  <a:cubicBezTo>
                    <a:pt x="3791" y="1348"/>
                    <a:pt x="3763" y="1348"/>
                    <a:pt x="3706" y="1377"/>
                  </a:cubicBezTo>
                  <a:cubicBezTo>
                    <a:pt x="3650" y="1461"/>
                    <a:pt x="3454" y="1433"/>
                    <a:pt x="3482" y="1657"/>
                  </a:cubicBezTo>
                  <a:cubicBezTo>
                    <a:pt x="3510" y="1770"/>
                    <a:pt x="3370" y="1770"/>
                    <a:pt x="3285" y="1770"/>
                  </a:cubicBezTo>
                  <a:cubicBezTo>
                    <a:pt x="3033" y="1770"/>
                    <a:pt x="3089" y="1966"/>
                    <a:pt x="3145" y="2078"/>
                  </a:cubicBezTo>
                  <a:cubicBezTo>
                    <a:pt x="3398" y="2528"/>
                    <a:pt x="3398" y="2528"/>
                    <a:pt x="3089" y="2921"/>
                  </a:cubicBezTo>
                  <a:cubicBezTo>
                    <a:pt x="3061" y="2977"/>
                    <a:pt x="3005" y="3005"/>
                    <a:pt x="2948" y="3033"/>
                  </a:cubicBezTo>
                  <a:cubicBezTo>
                    <a:pt x="3061" y="3145"/>
                    <a:pt x="2948" y="3173"/>
                    <a:pt x="2892" y="3258"/>
                  </a:cubicBezTo>
                  <a:cubicBezTo>
                    <a:pt x="2780" y="3342"/>
                    <a:pt x="2724" y="3482"/>
                    <a:pt x="2583" y="3538"/>
                  </a:cubicBezTo>
                  <a:cubicBezTo>
                    <a:pt x="2527" y="3566"/>
                    <a:pt x="2471" y="3566"/>
                    <a:pt x="2443" y="3594"/>
                  </a:cubicBezTo>
                  <a:cubicBezTo>
                    <a:pt x="2471" y="3651"/>
                    <a:pt x="2499" y="3594"/>
                    <a:pt x="2555" y="3594"/>
                  </a:cubicBezTo>
                  <a:cubicBezTo>
                    <a:pt x="2640" y="3594"/>
                    <a:pt x="2724" y="3623"/>
                    <a:pt x="2808" y="3594"/>
                  </a:cubicBezTo>
                  <a:cubicBezTo>
                    <a:pt x="2836" y="3594"/>
                    <a:pt x="2864" y="3594"/>
                    <a:pt x="2892" y="3623"/>
                  </a:cubicBezTo>
                  <a:cubicBezTo>
                    <a:pt x="2976" y="3735"/>
                    <a:pt x="2892" y="3819"/>
                    <a:pt x="2864" y="3903"/>
                  </a:cubicBezTo>
                  <a:cubicBezTo>
                    <a:pt x="2780" y="4016"/>
                    <a:pt x="2752" y="4156"/>
                    <a:pt x="2611" y="4212"/>
                  </a:cubicBezTo>
                  <a:cubicBezTo>
                    <a:pt x="2583" y="4212"/>
                    <a:pt x="2555" y="4184"/>
                    <a:pt x="2527" y="4184"/>
                  </a:cubicBezTo>
                  <a:cubicBezTo>
                    <a:pt x="2471" y="4156"/>
                    <a:pt x="2443" y="4128"/>
                    <a:pt x="2387" y="4128"/>
                  </a:cubicBezTo>
                  <a:cubicBezTo>
                    <a:pt x="2218" y="4044"/>
                    <a:pt x="2162" y="3819"/>
                    <a:pt x="1938" y="3735"/>
                  </a:cubicBezTo>
                  <a:cubicBezTo>
                    <a:pt x="1797" y="3651"/>
                    <a:pt x="1938" y="3370"/>
                    <a:pt x="2022" y="3258"/>
                  </a:cubicBezTo>
                  <a:cubicBezTo>
                    <a:pt x="2218" y="3005"/>
                    <a:pt x="2134" y="2696"/>
                    <a:pt x="2303" y="2443"/>
                  </a:cubicBezTo>
                  <a:cubicBezTo>
                    <a:pt x="2359" y="2359"/>
                    <a:pt x="2303" y="2247"/>
                    <a:pt x="2190" y="2191"/>
                  </a:cubicBezTo>
                  <a:cubicBezTo>
                    <a:pt x="2106" y="2163"/>
                    <a:pt x="2050" y="2135"/>
                    <a:pt x="1910" y="2219"/>
                  </a:cubicBezTo>
                  <a:cubicBezTo>
                    <a:pt x="1629" y="2415"/>
                    <a:pt x="1432" y="2668"/>
                    <a:pt x="1376" y="3005"/>
                  </a:cubicBezTo>
                  <a:cubicBezTo>
                    <a:pt x="1348" y="3117"/>
                    <a:pt x="1348" y="3201"/>
                    <a:pt x="1376" y="3314"/>
                  </a:cubicBezTo>
                  <a:cubicBezTo>
                    <a:pt x="1489" y="3707"/>
                    <a:pt x="1404" y="3847"/>
                    <a:pt x="1011" y="3847"/>
                  </a:cubicBezTo>
                  <a:cubicBezTo>
                    <a:pt x="955" y="3847"/>
                    <a:pt x="899" y="3875"/>
                    <a:pt x="815" y="3847"/>
                  </a:cubicBezTo>
                  <a:cubicBezTo>
                    <a:pt x="702" y="3791"/>
                    <a:pt x="618" y="3707"/>
                    <a:pt x="590" y="3566"/>
                  </a:cubicBezTo>
                  <a:cubicBezTo>
                    <a:pt x="646" y="3510"/>
                    <a:pt x="702" y="3482"/>
                    <a:pt x="787" y="3482"/>
                  </a:cubicBezTo>
                  <a:cubicBezTo>
                    <a:pt x="787" y="3482"/>
                    <a:pt x="815" y="3482"/>
                    <a:pt x="815" y="3482"/>
                  </a:cubicBezTo>
                  <a:cubicBezTo>
                    <a:pt x="815" y="3482"/>
                    <a:pt x="787" y="3482"/>
                    <a:pt x="787" y="3482"/>
                  </a:cubicBezTo>
                  <a:cubicBezTo>
                    <a:pt x="702" y="3482"/>
                    <a:pt x="646" y="3510"/>
                    <a:pt x="590" y="3566"/>
                  </a:cubicBezTo>
                  <a:cubicBezTo>
                    <a:pt x="450" y="3623"/>
                    <a:pt x="450" y="3510"/>
                    <a:pt x="450" y="3426"/>
                  </a:cubicBezTo>
                  <a:cubicBezTo>
                    <a:pt x="450" y="3342"/>
                    <a:pt x="534" y="3258"/>
                    <a:pt x="450" y="3173"/>
                  </a:cubicBezTo>
                  <a:cubicBezTo>
                    <a:pt x="422" y="3145"/>
                    <a:pt x="394" y="3145"/>
                    <a:pt x="394" y="3117"/>
                  </a:cubicBezTo>
                  <a:cubicBezTo>
                    <a:pt x="113" y="3033"/>
                    <a:pt x="1" y="2864"/>
                    <a:pt x="1" y="2584"/>
                  </a:cubicBezTo>
                  <a:cubicBezTo>
                    <a:pt x="169" y="2135"/>
                    <a:pt x="590" y="1994"/>
                    <a:pt x="1067" y="2247"/>
                  </a:cubicBezTo>
                  <a:cubicBezTo>
                    <a:pt x="1067" y="2219"/>
                    <a:pt x="1095" y="2191"/>
                    <a:pt x="1095" y="2163"/>
                  </a:cubicBezTo>
                  <a:cubicBezTo>
                    <a:pt x="1124" y="2050"/>
                    <a:pt x="1039" y="2022"/>
                    <a:pt x="983" y="1966"/>
                  </a:cubicBezTo>
                  <a:cubicBezTo>
                    <a:pt x="871" y="1882"/>
                    <a:pt x="759" y="1798"/>
                    <a:pt x="843" y="1629"/>
                  </a:cubicBezTo>
                  <a:cubicBezTo>
                    <a:pt x="899" y="1405"/>
                    <a:pt x="1067" y="1517"/>
                    <a:pt x="1180" y="1489"/>
                  </a:cubicBezTo>
                  <a:cubicBezTo>
                    <a:pt x="1264" y="1489"/>
                    <a:pt x="1320" y="1489"/>
                    <a:pt x="1348" y="1433"/>
                  </a:cubicBezTo>
                  <a:cubicBezTo>
                    <a:pt x="1460" y="1236"/>
                    <a:pt x="1404" y="1068"/>
                    <a:pt x="1236" y="955"/>
                  </a:cubicBezTo>
                  <a:cubicBezTo>
                    <a:pt x="1095" y="843"/>
                    <a:pt x="1039" y="703"/>
                    <a:pt x="983" y="562"/>
                  </a:cubicBezTo>
                  <a:cubicBezTo>
                    <a:pt x="843" y="254"/>
                    <a:pt x="1124" y="169"/>
                    <a:pt x="1292" y="29"/>
                  </a:cubicBezTo>
                  <a:cubicBezTo>
                    <a:pt x="1320" y="1"/>
                    <a:pt x="1348" y="29"/>
                    <a:pt x="1376" y="57"/>
                  </a:cubicBezTo>
                  <a:lnTo>
                    <a:pt x="1376" y="57"/>
                  </a:lnTo>
                  <a:cubicBezTo>
                    <a:pt x="1404" y="57"/>
                    <a:pt x="1432" y="85"/>
                    <a:pt x="1432" y="113"/>
                  </a:cubicBezTo>
                  <a:lnTo>
                    <a:pt x="1432" y="113"/>
                  </a:lnTo>
                  <a:cubicBezTo>
                    <a:pt x="1460" y="141"/>
                    <a:pt x="1489" y="169"/>
                    <a:pt x="1517" y="197"/>
                  </a:cubicBezTo>
                  <a:lnTo>
                    <a:pt x="1517" y="197"/>
                  </a:lnTo>
                  <a:cubicBezTo>
                    <a:pt x="1545" y="197"/>
                    <a:pt x="1545" y="254"/>
                    <a:pt x="1573" y="282"/>
                  </a:cubicBezTo>
                  <a:cubicBezTo>
                    <a:pt x="1573" y="282"/>
                    <a:pt x="1601" y="310"/>
                    <a:pt x="1629" y="338"/>
                  </a:cubicBezTo>
                  <a:cubicBezTo>
                    <a:pt x="1629" y="338"/>
                    <a:pt x="1657" y="366"/>
                    <a:pt x="1657" y="366"/>
                  </a:cubicBezTo>
                  <a:cubicBezTo>
                    <a:pt x="1685" y="366"/>
                    <a:pt x="1685" y="394"/>
                    <a:pt x="1685" y="394"/>
                  </a:cubicBezTo>
                  <a:cubicBezTo>
                    <a:pt x="1713" y="394"/>
                    <a:pt x="1741" y="422"/>
                    <a:pt x="1741" y="422"/>
                  </a:cubicBezTo>
                  <a:cubicBezTo>
                    <a:pt x="1741" y="422"/>
                    <a:pt x="1769" y="450"/>
                    <a:pt x="1769" y="450"/>
                  </a:cubicBezTo>
                  <a:cubicBezTo>
                    <a:pt x="1797" y="478"/>
                    <a:pt x="1797" y="478"/>
                    <a:pt x="1825" y="478"/>
                  </a:cubicBezTo>
                  <a:cubicBezTo>
                    <a:pt x="1825" y="478"/>
                    <a:pt x="1853" y="478"/>
                    <a:pt x="1853" y="478"/>
                  </a:cubicBezTo>
                  <a:cubicBezTo>
                    <a:pt x="1882" y="450"/>
                    <a:pt x="1882" y="422"/>
                    <a:pt x="1882" y="394"/>
                  </a:cubicBezTo>
                  <a:cubicBezTo>
                    <a:pt x="1910" y="366"/>
                    <a:pt x="1910" y="338"/>
                    <a:pt x="1938" y="3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70"/>
            <p:cNvSpPr/>
            <p:nvPr/>
          </p:nvSpPr>
          <p:spPr>
            <a:xfrm>
              <a:off x="2679625" y="934375"/>
              <a:ext cx="77925" cy="82825"/>
            </a:xfrm>
            <a:custGeom>
              <a:rect b="b" l="l" r="r" t="t"/>
              <a:pathLst>
                <a:path extrusionOk="0" h="3313" w="3117">
                  <a:moveTo>
                    <a:pt x="534" y="1685"/>
                  </a:moveTo>
                  <a:cubicBezTo>
                    <a:pt x="534" y="1600"/>
                    <a:pt x="562" y="1460"/>
                    <a:pt x="646" y="1432"/>
                  </a:cubicBezTo>
                  <a:cubicBezTo>
                    <a:pt x="871" y="1348"/>
                    <a:pt x="786" y="1235"/>
                    <a:pt x="702" y="1123"/>
                  </a:cubicBezTo>
                  <a:cubicBezTo>
                    <a:pt x="618" y="1011"/>
                    <a:pt x="618" y="814"/>
                    <a:pt x="393" y="842"/>
                  </a:cubicBezTo>
                  <a:cubicBezTo>
                    <a:pt x="393" y="730"/>
                    <a:pt x="702" y="814"/>
                    <a:pt x="478" y="646"/>
                  </a:cubicBezTo>
                  <a:cubicBezTo>
                    <a:pt x="393" y="562"/>
                    <a:pt x="478" y="534"/>
                    <a:pt x="506" y="477"/>
                  </a:cubicBezTo>
                  <a:cubicBezTo>
                    <a:pt x="646" y="365"/>
                    <a:pt x="786" y="449"/>
                    <a:pt x="899" y="477"/>
                  </a:cubicBezTo>
                  <a:cubicBezTo>
                    <a:pt x="955" y="337"/>
                    <a:pt x="814" y="365"/>
                    <a:pt x="786" y="309"/>
                  </a:cubicBezTo>
                  <a:cubicBezTo>
                    <a:pt x="955" y="253"/>
                    <a:pt x="1067" y="56"/>
                    <a:pt x="1236" y="0"/>
                  </a:cubicBezTo>
                  <a:cubicBezTo>
                    <a:pt x="1264" y="28"/>
                    <a:pt x="1292" y="56"/>
                    <a:pt x="1292" y="84"/>
                  </a:cubicBezTo>
                  <a:lnTo>
                    <a:pt x="1292" y="84"/>
                  </a:lnTo>
                  <a:cubicBezTo>
                    <a:pt x="1460" y="141"/>
                    <a:pt x="1292" y="393"/>
                    <a:pt x="1516" y="449"/>
                  </a:cubicBezTo>
                  <a:cubicBezTo>
                    <a:pt x="1544" y="449"/>
                    <a:pt x="1488" y="562"/>
                    <a:pt x="1432" y="590"/>
                  </a:cubicBezTo>
                  <a:cubicBezTo>
                    <a:pt x="1207" y="646"/>
                    <a:pt x="1236" y="814"/>
                    <a:pt x="1236" y="1011"/>
                  </a:cubicBezTo>
                  <a:cubicBezTo>
                    <a:pt x="1488" y="1011"/>
                    <a:pt x="1685" y="899"/>
                    <a:pt x="1853" y="730"/>
                  </a:cubicBezTo>
                  <a:cubicBezTo>
                    <a:pt x="1965" y="618"/>
                    <a:pt x="2050" y="534"/>
                    <a:pt x="2190" y="590"/>
                  </a:cubicBezTo>
                  <a:cubicBezTo>
                    <a:pt x="2218" y="618"/>
                    <a:pt x="2246" y="646"/>
                    <a:pt x="2246" y="674"/>
                  </a:cubicBezTo>
                  <a:cubicBezTo>
                    <a:pt x="2274" y="758"/>
                    <a:pt x="2190" y="899"/>
                    <a:pt x="2330" y="983"/>
                  </a:cubicBezTo>
                  <a:cubicBezTo>
                    <a:pt x="2471" y="1235"/>
                    <a:pt x="2583" y="1516"/>
                    <a:pt x="2695" y="1797"/>
                  </a:cubicBezTo>
                  <a:cubicBezTo>
                    <a:pt x="2808" y="1713"/>
                    <a:pt x="2752" y="1628"/>
                    <a:pt x="2724" y="1544"/>
                  </a:cubicBezTo>
                  <a:cubicBezTo>
                    <a:pt x="2667" y="1460"/>
                    <a:pt x="2527" y="1348"/>
                    <a:pt x="2639" y="1292"/>
                  </a:cubicBezTo>
                  <a:cubicBezTo>
                    <a:pt x="2752" y="1179"/>
                    <a:pt x="2892" y="1039"/>
                    <a:pt x="3088" y="1151"/>
                  </a:cubicBezTo>
                  <a:cubicBezTo>
                    <a:pt x="3088" y="1235"/>
                    <a:pt x="3117" y="1320"/>
                    <a:pt x="3060" y="1404"/>
                  </a:cubicBezTo>
                  <a:cubicBezTo>
                    <a:pt x="3060" y="1460"/>
                    <a:pt x="3060" y="1488"/>
                    <a:pt x="3060" y="1544"/>
                  </a:cubicBezTo>
                  <a:cubicBezTo>
                    <a:pt x="2976" y="1657"/>
                    <a:pt x="3060" y="1825"/>
                    <a:pt x="2976" y="1965"/>
                  </a:cubicBezTo>
                  <a:cubicBezTo>
                    <a:pt x="2976" y="1993"/>
                    <a:pt x="2976" y="2022"/>
                    <a:pt x="2976" y="2022"/>
                  </a:cubicBezTo>
                  <a:cubicBezTo>
                    <a:pt x="2920" y="2106"/>
                    <a:pt x="2976" y="2218"/>
                    <a:pt x="2920" y="2302"/>
                  </a:cubicBezTo>
                  <a:cubicBezTo>
                    <a:pt x="2920" y="2330"/>
                    <a:pt x="2920" y="2358"/>
                    <a:pt x="2920" y="2387"/>
                  </a:cubicBezTo>
                  <a:cubicBezTo>
                    <a:pt x="2892" y="2415"/>
                    <a:pt x="2864" y="2415"/>
                    <a:pt x="2836" y="2415"/>
                  </a:cubicBezTo>
                  <a:cubicBezTo>
                    <a:pt x="2752" y="2415"/>
                    <a:pt x="2667" y="2415"/>
                    <a:pt x="2639" y="2555"/>
                  </a:cubicBezTo>
                  <a:cubicBezTo>
                    <a:pt x="2639" y="2667"/>
                    <a:pt x="2639" y="2808"/>
                    <a:pt x="2499" y="2864"/>
                  </a:cubicBezTo>
                  <a:cubicBezTo>
                    <a:pt x="2274" y="2836"/>
                    <a:pt x="2078" y="3004"/>
                    <a:pt x="1853" y="2920"/>
                  </a:cubicBezTo>
                  <a:cubicBezTo>
                    <a:pt x="1825" y="2920"/>
                    <a:pt x="1797" y="2892"/>
                    <a:pt x="1769" y="2864"/>
                  </a:cubicBezTo>
                  <a:cubicBezTo>
                    <a:pt x="1797" y="2892"/>
                    <a:pt x="1825" y="2892"/>
                    <a:pt x="1825" y="2948"/>
                  </a:cubicBezTo>
                  <a:cubicBezTo>
                    <a:pt x="1797" y="3173"/>
                    <a:pt x="1713" y="3313"/>
                    <a:pt x="1432" y="3173"/>
                  </a:cubicBezTo>
                  <a:cubicBezTo>
                    <a:pt x="1348" y="3116"/>
                    <a:pt x="1264" y="3145"/>
                    <a:pt x="1179" y="3145"/>
                  </a:cubicBezTo>
                  <a:cubicBezTo>
                    <a:pt x="1095" y="3145"/>
                    <a:pt x="955" y="3173"/>
                    <a:pt x="955" y="3088"/>
                  </a:cubicBezTo>
                  <a:cubicBezTo>
                    <a:pt x="814" y="2751"/>
                    <a:pt x="449" y="2808"/>
                    <a:pt x="253" y="2583"/>
                  </a:cubicBezTo>
                  <a:cubicBezTo>
                    <a:pt x="309" y="2527"/>
                    <a:pt x="393" y="2499"/>
                    <a:pt x="337" y="2387"/>
                  </a:cubicBezTo>
                  <a:cubicBezTo>
                    <a:pt x="225" y="2443"/>
                    <a:pt x="141" y="2527"/>
                    <a:pt x="56" y="2387"/>
                  </a:cubicBezTo>
                  <a:cubicBezTo>
                    <a:pt x="0" y="2330"/>
                    <a:pt x="0" y="2302"/>
                    <a:pt x="56" y="2246"/>
                  </a:cubicBezTo>
                  <a:cubicBezTo>
                    <a:pt x="141" y="2162"/>
                    <a:pt x="197" y="2022"/>
                    <a:pt x="337" y="1965"/>
                  </a:cubicBezTo>
                  <a:cubicBezTo>
                    <a:pt x="337" y="1965"/>
                    <a:pt x="365" y="1965"/>
                    <a:pt x="365" y="1965"/>
                  </a:cubicBezTo>
                  <a:cubicBezTo>
                    <a:pt x="478" y="2050"/>
                    <a:pt x="506" y="2162"/>
                    <a:pt x="534" y="2246"/>
                  </a:cubicBezTo>
                  <a:cubicBezTo>
                    <a:pt x="590" y="2387"/>
                    <a:pt x="646" y="2443"/>
                    <a:pt x="786" y="2443"/>
                  </a:cubicBezTo>
                  <a:cubicBezTo>
                    <a:pt x="843" y="2443"/>
                    <a:pt x="814" y="2499"/>
                    <a:pt x="843" y="2527"/>
                  </a:cubicBezTo>
                  <a:cubicBezTo>
                    <a:pt x="843" y="2471"/>
                    <a:pt x="786" y="2443"/>
                    <a:pt x="786" y="2415"/>
                  </a:cubicBezTo>
                  <a:cubicBezTo>
                    <a:pt x="758" y="2274"/>
                    <a:pt x="814" y="2134"/>
                    <a:pt x="899" y="2190"/>
                  </a:cubicBezTo>
                  <a:cubicBezTo>
                    <a:pt x="1179" y="2302"/>
                    <a:pt x="1207" y="2078"/>
                    <a:pt x="1292" y="1937"/>
                  </a:cubicBezTo>
                  <a:cubicBezTo>
                    <a:pt x="1320" y="1881"/>
                    <a:pt x="1404" y="1881"/>
                    <a:pt x="1460" y="1769"/>
                  </a:cubicBezTo>
                  <a:cubicBezTo>
                    <a:pt x="1264" y="1853"/>
                    <a:pt x="1067" y="1909"/>
                    <a:pt x="927" y="1713"/>
                  </a:cubicBezTo>
                  <a:cubicBezTo>
                    <a:pt x="927" y="1657"/>
                    <a:pt x="871" y="1713"/>
                    <a:pt x="899" y="1713"/>
                  </a:cubicBezTo>
                  <a:cubicBezTo>
                    <a:pt x="927" y="1685"/>
                    <a:pt x="927" y="1713"/>
                    <a:pt x="927" y="1713"/>
                  </a:cubicBezTo>
                  <a:cubicBezTo>
                    <a:pt x="983" y="1797"/>
                    <a:pt x="1039" y="1881"/>
                    <a:pt x="927" y="1965"/>
                  </a:cubicBezTo>
                  <a:cubicBezTo>
                    <a:pt x="871" y="2022"/>
                    <a:pt x="786" y="1937"/>
                    <a:pt x="730" y="1909"/>
                  </a:cubicBezTo>
                  <a:cubicBezTo>
                    <a:pt x="646" y="1853"/>
                    <a:pt x="590" y="1797"/>
                    <a:pt x="534" y="1741"/>
                  </a:cubicBezTo>
                  <a:cubicBezTo>
                    <a:pt x="534" y="1713"/>
                    <a:pt x="534" y="1713"/>
                    <a:pt x="534" y="16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70"/>
            <p:cNvSpPr/>
            <p:nvPr/>
          </p:nvSpPr>
          <p:spPr>
            <a:xfrm>
              <a:off x="2691550" y="873300"/>
              <a:ext cx="70200" cy="110925"/>
            </a:xfrm>
            <a:custGeom>
              <a:rect b="b" l="l" r="r" t="t"/>
              <a:pathLst>
                <a:path extrusionOk="0" h="4437" w="2808">
                  <a:moveTo>
                    <a:pt x="2583" y="3566"/>
                  </a:moveTo>
                  <a:cubicBezTo>
                    <a:pt x="2415" y="3594"/>
                    <a:pt x="2359" y="3791"/>
                    <a:pt x="2162" y="3763"/>
                  </a:cubicBezTo>
                  <a:cubicBezTo>
                    <a:pt x="2471" y="4071"/>
                    <a:pt x="2443" y="4100"/>
                    <a:pt x="2247" y="4436"/>
                  </a:cubicBezTo>
                  <a:cubicBezTo>
                    <a:pt x="2050" y="4128"/>
                    <a:pt x="1910" y="3763"/>
                    <a:pt x="1797" y="3426"/>
                  </a:cubicBezTo>
                  <a:cubicBezTo>
                    <a:pt x="1797" y="3342"/>
                    <a:pt x="1797" y="3229"/>
                    <a:pt x="1741" y="3145"/>
                  </a:cubicBezTo>
                  <a:lnTo>
                    <a:pt x="1741" y="3089"/>
                  </a:lnTo>
                  <a:cubicBezTo>
                    <a:pt x="1713" y="3033"/>
                    <a:pt x="1910" y="2892"/>
                    <a:pt x="1741" y="2920"/>
                  </a:cubicBezTo>
                  <a:cubicBezTo>
                    <a:pt x="1573" y="2949"/>
                    <a:pt x="1488" y="2920"/>
                    <a:pt x="1488" y="2780"/>
                  </a:cubicBezTo>
                  <a:cubicBezTo>
                    <a:pt x="1460" y="2640"/>
                    <a:pt x="1545" y="2527"/>
                    <a:pt x="1685" y="2527"/>
                  </a:cubicBezTo>
                  <a:cubicBezTo>
                    <a:pt x="1853" y="2555"/>
                    <a:pt x="1994" y="2471"/>
                    <a:pt x="2134" y="2387"/>
                  </a:cubicBezTo>
                  <a:cubicBezTo>
                    <a:pt x="1769" y="2190"/>
                    <a:pt x="1404" y="1994"/>
                    <a:pt x="1348" y="1517"/>
                  </a:cubicBezTo>
                  <a:cubicBezTo>
                    <a:pt x="1320" y="1320"/>
                    <a:pt x="1180" y="1067"/>
                    <a:pt x="1348" y="843"/>
                  </a:cubicBezTo>
                  <a:cubicBezTo>
                    <a:pt x="1208" y="871"/>
                    <a:pt x="1067" y="787"/>
                    <a:pt x="983" y="674"/>
                  </a:cubicBezTo>
                  <a:cubicBezTo>
                    <a:pt x="927" y="590"/>
                    <a:pt x="899" y="478"/>
                    <a:pt x="787" y="450"/>
                  </a:cubicBezTo>
                  <a:cubicBezTo>
                    <a:pt x="702" y="394"/>
                    <a:pt x="590" y="450"/>
                    <a:pt x="506" y="450"/>
                  </a:cubicBezTo>
                  <a:cubicBezTo>
                    <a:pt x="478" y="450"/>
                    <a:pt x="450" y="450"/>
                    <a:pt x="450" y="478"/>
                  </a:cubicBezTo>
                  <a:cubicBezTo>
                    <a:pt x="478" y="562"/>
                    <a:pt x="450" y="646"/>
                    <a:pt x="422" y="703"/>
                  </a:cubicBezTo>
                  <a:cubicBezTo>
                    <a:pt x="422" y="731"/>
                    <a:pt x="394" y="759"/>
                    <a:pt x="394" y="787"/>
                  </a:cubicBezTo>
                  <a:cubicBezTo>
                    <a:pt x="366" y="815"/>
                    <a:pt x="366" y="815"/>
                    <a:pt x="366" y="843"/>
                  </a:cubicBezTo>
                  <a:cubicBezTo>
                    <a:pt x="337" y="843"/>
                    <a:pt x="309" y="871"/>
                    <a:pt x="281" y="871"/>
                  </a:cubicBezTo>
                  <a:cubicBezTo>
                    <a:pt x="1" y="674"/>
                    <a:pt x="141" y="450"/>
                    <a:pt x="225" y="225"/>
                  </a:cubicBezTo>
                  <a:cubicBezTo>
                    <a:pt x="281" y="85"/>
                    <a:pt x="366" y="1"/>
                    <a:pt x="534" y="57"/>
                  </a:cubicBezTo>
                  <a:cubicBezTo>
                    <a:pt x="562" y="85"/>
                    <a:pt x="618" y="85"/>
                    <a:pt x="674" y="85"/>
                  </a:cubicBezTo>
                  <a:cubicBezTo>
                    <a:pt x="730" y="57"/>
                    <a:pt x="815" y="29"/>
                    <a:pt x="871" y="85"/>
                  </a:cubicBezTo>
                  <a:cubicBezTo>
                    <a:pt x="899" y="113"/>
                    <a:pt x="927" y="141"/>
                    <a:pt x="983" y="169"/>
                  </a:cubicBezTo>
                  <a:cubicBezTo>
                    <a:pt x="1124" y="197"/>
                    <a:pt x="1292" y="309"/>
                    <a:pt x="1432" y="141"/>
                  </a:cubicBezTo>
                  <a:cubicBezTo>
                    <a:pt x="1432" y="141"/>
                    <a:pt x="1460" y="141"/>
                    <a:pt x="1460" y="141"/>
                  </a:cubicBezTo>
                  <a:cubicBezTo>
                    <a:pt x="1629" y="113"/>
                    <a:pt x="1741" y="394"/>
                    <a:pt x="1966" y="169"/>
                  </a:cubicBezTo>
                  <a:cubicBezTo>
                    <a:pt x="2050" y="85"/>
                    <a:pt x="2359" y="85"/>
                    <a:pt x="2555" y="113"/>
                  </a:cubicBezTo>
                  <a:cubicBezTo>
                    <a:pt x="2611" y="85"/>
                    <a:pt x="2640" y="113"/>
                    <a:pt x="2640" y="141"/>
                  </a:cubicBezTo>
                  <a:cubicBezTo>
                    <a:pt x="2640" y="169"/>
                    <a:pt x="2640" y="169"/>
                    <a:pt x="2640" y="197"/>
                  </a:cubicBezTo>
                  <a:cubicBezTo>
                    <a:pt x="2724" y="253"/>
                    <a:pt x="2668" y="366"/>
                    <a:pt x="2724" y="422"/>
                  </a:cubicBezTo>
                  <a:cubicBezTo>
                    <a:pt x="2724" y="450"/>
                    <a:pt x="2724" y="450"/>
                    <a:pt x="2724" y="478"/>
                  </a:cubicBezTo>
                  <a:cubicBezTo>
                    <a:pt x="2808" y="1124"/>
                    <a:pt x="2724" y="1769"/>
                    <a:pt x="2752" y="2415"/>
                  </a:cubicBezTo>
                  <a:cubicBezTo>
                    <a:pt x="2752" y="2555"/>
                    <a:pt x="2752" y="2668"/>
                    <a:pt x="2752" y="2808"/>
                  </a:cubicBezTo>
                  <a:cubicBezTo>
                    <a:pt x="2752" y="2864"/>
                    <a:pt x="2752" y="2892"/>
                    <a:pt x="2724" y="2920"/>
                  </a:cubicBezTo>
                  <a:lnTo>
                    <a:pt x="2724" y="2920"/>
                  </a:lnTo>
                  <a:cubicBezTo>
                    <a:pt x="2640" y="3061"/>
                    <a:pt x="2752" y="3229"/>
                    <a:pt x="2640" y="3342"/>
                  </a:cubicBezTo>
                  <a:lnTo>
                    <a:pt x="2640" y="3342"/>
                  </a:lnTo>
                  <a:cubicBezTo>
                    <a:pt x="2583" y="3398"/>
                    <a:pt x="2640" y="3510"/>
                    <a:pt x="2583" y="35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70"/>
            <p:cNvSpPr/>
            <p:nvPr/>
          </p:nvSpPr>
          <p:spPr>
            <a:xfrm>
              <a:off x="2565925" y="886650"/>
              <a:ext cx="44925" cy="81425"/>
            </a:xfrm>
            <a:custGeom>
              <a:rect b="b" l="l" r="r" t="t"/>
              <a:pathLst>
                <a:path extrusionOk="0" h="3257" w="1797">
                  <a:moveTo>
                    <a:pt x="112" y="2667"/>
                  </a:moveTo>
                  <a:cubicBezTo>
                    <a:pt x="112" y="2639"/>
                    <a:pt x="112" y="2639"/>
                    <a:pt x="112" y="2611"/>
                  </a:cubicBezTo>
                  <a:cubicBezTo>
                    <a:pt x="28" y="2555"/>
                    <a:pt x="84" y="2443"/>
                    <a:pt x="28" y="2386"/>
                  </a:cubicBezTo>
                  <a:cubicBezTo>
                    <a:pt x="28" y="2358"/>
                    <a:pt x="28" y="2358"/>
                    <a:pt x="28" y="2330"/>
                  </a:cubicBezTo>
                  <a:cubicBezTo>
                    <a:pt x="0" y="2302"/>
                    <a:pt x="0" y="2302"/>
                    <a:pt x="0" y="2274"/>
                  </a:cubicBezTo>
                  <a:cubicBezTo>
                    <a:pt x="28" y="2246"/>
                    <a:pt x="28" y="2246"/>
                    <a:pt x="28" y="2246"/>
                  </a:cubicBezTo>
                  <a:cubicBezTo>
                    <a:pt x="309" y="2078"/>
                    <a:pt x="225" y="1797"/>
                    <a:pt x="197" y="1572"/>
                  </a:cubicBezTo>
                  <a:cubicBezTo>
                    <a:pt x="197" y="1348"/>
                    <a:pt x="197" y="1151"/>
                    <a:pt x="309" y="955"/>
                  </a:cubicBezTo>
                  <a:cubicBezTo>
                    <a:pt x="337" y="955"/>
                    <a:pt x="365" y="1011"/>
                    <a:pt x="365" y="983"/>
                  </a:cubicBezTo>
                  <a:cubicBezTo>
                    <a:pt x="393" y="955"/>
                    <a:pt x="337" y="955"/>
                    <a:pt x="337" y="927"/>
                  </a:cubicBezTo>
                  <a:cubicBezTo>
                    <a:pt x="281" y="674"/>
                    <a:pt x="421" y="449"/>
                    <a:pt x="506" y="225"/>
                  </a:cubicBezTo>
                  <a:cubicBezTo>
                    <a:pt x="590" y="0"/>
                    <a:pt x="702" y="281"/>
                    <a:pt x="814" y="309"/>
                  </a:cubicBezTo>
                  <a:cubicBezTo>
                    <a:pt x="1011" y="421"/>
                    <a:pt x="1123" y="646"/>
                    <a:pt x="1348" y="730"/>
                  </a:cubicBezTo>
                  <a:cubicBezTo>
                    <a:pt x="1376" y="758"/>
                    <a:pt x="1404" y="758"/>
                    <a:pt x="1404" y="786"/>
                  </a:cubicBezTo>
                  <a:cubicBezTo>
                    <a:pt x="1516" y="898"/>
                    <a:pt x="1516" y="1011"/>
                    <a:pt x="1404" y="1123"/>
                  </a:cubicBezTo>
                  <a:cubicBezTo>
                    <a:pt x="1235" y="1292"/>
                    <a:pt x="1488" y="1207"/>
                    <a:pt x="1488" y="1292"/>
                  </a:cubicBezTo>
                  <a:cubicBezTo>
                    <a:pt x="1685" y="1572"/>
                    <a:pt x="1544" y="1769"/>
                    <a:pt x="1320" y="1909"/>
                  </a:cubicBezTo>
                  <a:cubicBezTo>
                    <a:pt x="1292" y="1937"/>
                    <a:pt x="1264" y="1909"/>
                    <a:pt x="1264" y="1937"/>
                  </a:cubicBezTo>
                  <a:cubicBezTo>
                    <a:pt x="1235" y="1993"/>
                    <a:pt x="1264" y="1909"/>
                    <a:pt x="1292" y="1937"/>
                  </a:cubicBezTo>
                  <a:cubicBezTo>
                    <a:pt x="1404" y="2050"/>
                    <a:pt x="1516" y="2106"/>
                    <a:pt x="1600" y="2246"/>
                  </a:cubicBezTo>
                  <a:cubicBezTo>
                    <a:pt x="1657" y="2330"/>
                    <a:pt x="1741" y="2386"/>
                    <a:pt x="1797" y="2499"/>
                  </a:cubicBezTo>
                  <a:cubicBezTo>
                    <a:pt x="1797" y="2527"/>
                    <a:pt x="1797" y="2555"/>
                    <a:pt x="1797" y="2583"/>
                  </a:cubicBezTo>
                  <a:cubicBezTo>
                    <a:pt x="1741" y="2667"/>
                    <a:pt x="1685" y="2751"/>
                    <a:pt x="1600" y="2808"/>
                  </a:cubicBezTo>
                  <a:cubicBezTo>
                    <a:pt x="1488" y="2892"/>
                    <a:pt x="1376" y="2976"/>
                    <a:pt x="1235" y="2920"/>
                  </a:cubicBezTo>
                  <a:cubicBezTo>
                    <a:pt x="1095" y="2808"/>
                    <a:pt x="1067" y="2667"/>
                    <a:pt x="1151" y="2527"/>
                  </a:cubicBezTo>
                  <a:cubicBezTo>
                    <a:pt x="1179" y="2471"/>
                    <a:pt x="1235" y="2443"/>
                    <a:pt x="1292" y="2443"/>
                  </a:cubicBezTo>
                  <a:cubicBezTo>
                    <a:pt x="1320" y="2443"/>
                    <a:pt x="1348" y="2415"/>
                    <a:pt x="1376" y="2415"/>
                  </a:cubicBezTo>
                  <a:cubicBezTo>
                    <a:pt x="1404" y="2386"/>
                    <a:pt x="1404" y="2358"/>
                    <a:pt x="1432" y="2358"/>
                  </a:cubicBezTo>
                  <a:cubicBezTo>
                    <a:pt x="1432" y="2358"/>
                    <a:pt x="1404" y="2330"/>
                    <a:pt x="1404" y="2330"/>
                  </a:cubicBezTo>
                  <a:cubicBezTo>
                    <a:pt x="1404" y="2330"/>
                    <a:pt x="1376" y="2330"/>
                    <a:pt x="1376" y="2330"/>
                  </a:cubicBezTo>
                  <a:cubicBezTo>
                    <a:pt x="1348" y="2330"/>
                    <a:pt x="1320" y="2330"/>
                    <a:pt x="1292" y="2302"/>
                  </a:cubicBezTo>
                  <a:cubicBezTo>
                    <a:pt x="1151" y="2302"/>
                    <a:pt x="1011" y="2358"/>
                    <a:pt x="814" y="2358"/>
                  </a:cubicBezTo>
                  <a:cubicBezTo>
                    <a:pt x="870" y="2555"/>
                    <a:pt x="899" y="2751"/>
                    <a:pt x="758" y="2948"/>
                  </a:cubicBezTo>
                  <a:cubicBezTo>
                    <a:pt x="562" y="3257"/>
                    <a:pt x="534" y="3257"/>
                    <a:pt x="253" y="3004"/>
                  </a:cubicBezTo>
                  <a:cubicBezTo>
                    <a:pt x="225" y="2976"/>
                    <a:pt x="197" y="2920"/>
                    <a:pt x="169" y="2892"/>
                  </a:cubicBezTo>
                  <a:lnTo>
                    <a:pt x="169" y="2892"/>
                  </a:lnTo>
                  <a:cubicBezTo>
                    <a:pt x="169" y="2864"/>
                    <a:pt x="141" y="2836"/>
                    <a:pt x="141" y="2836"/>
                  </a:cubicBezTo>
                  <a:cubicBezTo>
                    <a:pt x="141" y="2779"/>
                    <a:pt x="141" y="2723"/>
                    <a:pt x="112" y="26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70"/>
            <p:cNvSpPr/>
            <p:nvPr/>
          </p:nvSpPr>
          <p:spPr>
            <a:xfrm>
              <a:off x="2561700" y="866275"/>
              <a:ext cx="72325" cy="39350"/>
            </a:xfrm>
            <a:custGeom>
              <a:rect b="b" l="l" r="r" t="t"/>
              <a:pathLst>
                <a:path extrusionOk="0" h="1574" w="2893">
                  <a:moveTo>
                    <a:pt x="1685" y="57"/>
                  </a:moveTo>
                  <a:cubicBezTo>
                    <a:pt x="1685" y="57"/>
                    <a:pt x="1713" y="57"/>
                    <a:pt x="1741" y="57"/>
                  </a:cubicBezTo>
                  <a:cubicBezTo>
                    <a:pt x="1798" y="113"/>
                    <a:pt x="1882" y="57"/>
                    <a:pt x="1966" y="141"/>
                  </a:cubicBezTo>
                  <a:lnTo>
                    <a:pt x="1938" y="141"/>
                  </a:lnTo>
                  <a:cubicBezTo>
                    <a:pt x="2022" y="169"/>
                    <a:pt x="2106" y="226"/>
                    <a:pt x="2162" y="282"/>
                  </a:cubicBezTo>
                  <a:lnTo>
                    <a:pt x="2162" y="282"/>
                  </a:lnTo>
                  <a:cubicBezTo>
                    <a:pt x="2191" y="310"/>
                    <a:pt x="2247" y="310"/>
                    <a:pt x="2275" y="338"/>
                  </a:cubicBezTo>
                  <a:cubicBezTo>
                    <a:pt x="2303" y="366"/>
                    <a:pt x="2331" y="394"/>
                    <a:pt x="2387" y="422"/>
                  </a:cubicBezTo>
                  <a:lnTo>
                    <a:pt x="2359" y="422"/>
                  </a:lnTo>
                  <a:cubicBezTo>
                    <a:pt x="2387" y="422"/>
                    <a:pt x="2415" y="450"/>
                    <a:pt x="2443" y="450"/>
                  </a:cubicBezTo>
                  <a:cubicBezTo>
                    <a:pt x="2471" y="450"/>
                    <a:pt x="2499" y="478"/>
                    <a:pt x="2499" y="478"/>
                  </a:cubicBezTo>
                  <a:lnTo>
                    <a:pt x="2499" y="478"/>
                  </a:lnTo>
                  <a:cubicBezTo>
                    <a:pt x="2527" y="506"/>
                    <a:pt x="2556" y="534"/>
                    <a:pt x="2584" y="562"/>
                  </a:cubicBezTo>
                  <a:lnTo>
                    <a:pt x="2584" y="562"/>
                  </a:lnTo>
                  <a:cubicBezTo>
                    <a:pt x="2612" y="562"/>
                    <a:pt x="2640" y="590"/>
                    <a:pt x="2668" y="619"/>
                  </a:cubicBezTo>
                  <a:lnTo>
                    <a:pt x="2668" y="619"/>
                  </a:lnTo>
                  <a:cubicBezTo>
                    <a:pt x="2668" y="647"/>
                    <a:pt x="2696" y="647"/>
                    <a:pt x="2724" y="675"/>
                  </a:cubicBezTo>
                  <a:lnTo>
                    <a:pt x="2752" y="675"/>
                  </a:lnTo>
                  <a:cubicBezTo>
                    <a:pt x="2780" y="703"/>
                    <a:pt x="2780" y="731"/>
                    <a:pt x="2808" y="731"/>
                  </a:cubicBezTo>
                  <a:cubicBezTo>
                    <a:pt x="2808" y="759"/>
                    <a:pt x="2836" y="759"/>
                    <a:pt x="2836" y="787"/>
                  </a:cubicBezTo>
                  <a:cubicBezTo>
                    <a:pt x="2836" y="815"/>
                    <a:pt x="2864" y="815"/>
                    <a:pt x="2864" y="843"/>
                  </a:cubicBezTo>
                  <a:cubicBezTo>
                    <a:pt x="2892" y="899"/>
                    <a:pt x="2892" y="955"/>
                    <a:pt x="2892" y="984"/>
                  </a:cubicBezTo>
                  <a:cubicBezTo>
                    <a:pt x="2780" y="1208"/>
                    <a:pt x="2668" y="1180"/>
                    <a:pt x="2499" y="1068"/>
                  </a:cubicBezTo>
                  <a:cubicBezTo>
                    <a:pt x="2471" y="1040"/>
                    <a:pt x="2471" y="984"/>
                    <a:pt x="2471" y="1012"/>
                  </a:cubicBezTo>
                  <a:cubicBezTo>
                    <a:pt x="2443" y="1124"/>
                    <a:pt x="2443" y="1236"/>
                    <a:pt x="2415" y="1348"/>
                  </a:cubicBezTo>
                  <a:cubicBezTo>
                    <a:pt x="2387" y="1489"/>
                    <a:pt x="2331" y="1573"/>
                    <a:pt x="2162" y="1517"/>
                  </a:cubicBezTo>
                  <a:cubicBezTo>
                    <a:pt x="2078" y="1405"/>
                    <a:pt x="2106" y="1124"/>
                    <a:pt x="1769" y="1236"/>
                  </a:cubicBezTo>
                  <a:cubicBezTo>
                    <a:pt x="1685" y="1292"/>
                    <a:pt x="1657" y="1096"/>
                    <a:pt x="1685" y="955"/>
                  </a:cubicBezTo>
                  <a:cubicBezTo>
                    <a:pt x="1517" y="984"/>
                    <a:pt x="1376" y="1040"/>
                    <a:pt x="1292" y="1124"/>
                  </a:cubicBezTo>
                  <a:cubicBezTo>
                    <a:pt x="1124" y="1348"/>
                    <a:pt x="1039" y="1208"/>
                    <a:pt x="927" y="1096"/>
                  </a:cubicBezTo>
                  <a:cubicBezTo>
                    <a:pt x="843" y="843"/>
                    <a:pt x="1011" y="619"/>
                    <a:pt x="1039" y="366"/>
                  </a:cubicBezTo>
                  <a:cubicBezTo>
                    <a:pt x="871" y="759"/>
                    <a:pt x="450" y="955"/>
                    <a:pt x="197" y="1320"/>
                  </a:cubicBezTo>
                  <a:cubicBezTo>
                    <a:pt x="169" y="1377"/>
                    <a:pt x="113" y="1489"/>
                    <a:pt x="29" y="1348"/>
                  </a:cubicBezTo>
                  <a:cubicBezTo>
                    <a:pt x="29" y="1264"/>
                    <a:pt x="1" y="1152"/>
                    <a:pt x="57" y="1040"/>
                  </a:cubicBezTo>
                  <a:lnTo>
                    <a:pt x="57" y="1040"/>
                  </a:lnTo>
                  <a:cubicBezTo>
                    <a:pt x="141" y="955"/>
                    <a:pt x="57" y="843"/>
                    <a:pt x="141" y="759"/>
                  </a:cubicBezTo>
                  <a:lnTo>
                    <a:pt x="141" y="759"/>
                  </a:lnTo>
                  <a:cubicBezTo>
                    <a:pt x="169" y="731"/>
                    <a:pt x="169" y="647"/>
                    <a:pt x="197" y="619"/>
                  </a:cubicBezTo>
                  <a:lnTo>
                    <a:pt x="197" y="619"/>
                  </a:lnTo>
                  <a:cubicBezTo>
                    <a:pt x="225" y="590"/>
                    <a:pt x="253" y="562"/>
                    <a:pt x="281" y="562"/>
                  </a:cubicBezTo>
                  <a:lnTo>
                    <a:pt x="281" y="562"/>
                  </a:lnTo>
                  <a:cubicBezTo>
                    <a:pt x="310" y="506"/>
                    <a:pt x="310" y="450"/>
                    <a:pt x="338" y="422"/>
                  </a:cubicBezTo>
                  <a:lnTo>
                    <a:pt x="338" y="422"/>
                  </a:lnTo>
                  <a:cubicBezTo>
                    <a:pt x="366" y="394"/>
                    <a:pt x="394" y="366"/>
                    <a:pt x="422" y="338"/>
                  </a:cubicBezTo>
                  <a:lnTo>
                    <a:pt x="422" y="338"/>
                  </a:lnTo>
                  <a:cubicBezTo>
                    <a:pt x="450" y="310"/>
                    <a:pt x="506" y="310"/>
                    <a:pt x="562" y="282"/>
                  </a:cubicBezTo>
                  <a:lnTo>
                    <a:pt x="562" y="282"/>
                  </a:lnTo>
                  <a:cubicBezTo>
                    <a:pt x="590" y="254"/>
                    <a:pt x="590" y="226"/>
                    <a:pt x="618" y="197"/>
                  </a:cubicBezTo>
                  <a:lnTo>
                    <a:pt x="618" y="197"/>
                  </a:lnTo>
                  <a:cubicBezTo>
                    <a:pt x="646" y="169"/>
                    <a:pt x="731" y="169"/>
                    <a:pt x="759" y="141"/>
                  </a:cubicBezTo>
                  <a:lnTo>
                    <a:pt x="759" y="141"/>
                  </a:lnTo>
                  <a:cubicBezTo>
                    <a:pt x="815" y="57"/>
                    <a:pt x="927" y="113"/>
                    <a:pt x="983" y="57"/>
                  </a:cubicBezTo>
                  <a:lnTo>
                    <a:pt x="983" y="57"/>
                  </a:lnTo>
                  <a:cubicBezTo>
                    <a:pt x="1208" y="1"/>
                    <a:pt x="1433" y="1"/>
                    <a:pt x="1685"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70"/>
            <p:cNvSpPr/>
            <p:nvPr/>
          </p:nvSpPr>
          <p:spPr>
            <a:xfrm>
              <a:off x="2700675" y="1012975"/>
              <a:ext cx="42850" cy="57575"/>
            </a:xfrm>
            <a:custGeom>
              <a:rect b="b" l="l" r="r" t="t"/>
              <a:pathLst>
                <a:path extrusionOk="0" h="2303" w="1714">
                  <a:moveTo>
                    <a:pt x="1573" y="1348"/>
                  </a:moveTo>
                  <a:cubicBezTo>
                    <a:pt x="1573" y="1376"/>
                    <a:pt x="1573" y="1376"/>
                    <a:pt x="1573" y="1404"/>
                  </a:cubicBezTo>
                  <a:cubicBezTo>
                    <a:pt x="1517" y="1460"/>
                    <a:pt x="1573" y="1573"/>
                    <a:pt x="1517" y="1629"/>
                  </a:cubicBezTo>
                  <a:lnTo>
                    <a:pt x="1517" y="1629"/>
                  </a:lnTo>
                  <a:cubicBezTo>
                    <a:pt x="1460" y="1685"/>
                    <a:pt x="1517" y="1769"/>
                    <a:pt x="1432" y="1825"/>
                  </a:cubicBezTo>
                  <a:cubicBezTo>
                    <a:pt x="1432" y="1853"/>
                    <a:pt x="1432" y="1882"/>
                    <a:pt x="1432" y="1882"/>
                  </a:cubicBezTo>
                  <a:cubicBezTo>
                    <a:pt x="1404" y="1910"/>
                    <a:pt x="1404" y="1910"/>
                    <a:pt x="1376" y="1910"/>
                  </a:cubicBezTo>
                  <a:cubicBezTo>
                    <a:pt x="1208" y="1882"/>
                    <a:pt x="1152" y="1994"/>
                    <a:pt x="1039" y="2078"/>
                  </a:cubicBezTo>
                  <a:cubicBezTo>
                    <a:pt x="702" y="2303"/>
                    <a:pt x="337" y="2275"/>
                    <a:pt x="1" y="2106"/>
                  </a:cubicBezTo>
                  <a:cubicBezTo>
                    <a:pt x="1" y="2078"/>
                    <a:pt x="1" y="2050"/>
                    <a:pt x="1" y="2022"/>
                  </a:cubicBezTo>
                  <a:cubicBezTo>
                    <a:pt x="1" y="1938"/>
                    <a:pt x="29" y="1882"/>
                    <a:pt x="85" y="1853"/>
                  </a:cubicBezTo>
                  <a:cubicBezTo>
                    <a:pt x="85" y="1825"/>
                    <a:pt x="113" y="1797"/>
                    <a:pt x="141" y="1797"/>
                  </a:cubicBezTo>
                  <a:cubicBezTo>
                    <a:pt x="309" y="1629"/>
                    <a:pt x="618" y="1657"/>
                    <a:pt x="674" y="1376"/>
                  </a:cubicBezTo>
                  <a:cubicBezTo>
                    <a:pt x="702" y="1320"/>
                    <a:pt x="843" y="1264"/>
                    <a:pt x="702" y="1180"/>
                  </a:cubicBezTo>
                  <a:cubicBezTo>
                    <a:pt x="618" y="1124"/>
                    <a:pt x="562" y="1067"/>
                    <a:pt x="478" y="1039"/>
                  </a:cubicBezTo>
                  <a:cubicBezTo>
                    <a:pt x="365" y="955"/>
                    <a:pt x="113" y="1039"/>
                    <a:pt x="169" y="787"/>
                  </a:cubicBezTo>
                  <a:cubicBezTo>
                    <a:pt x="197" y="618"/>
                    <a:pt x="365" y="478"/>
                    <a:pt x="562" y="450"/>
                  </a:cubicBezTo>
                  <a:cubicBezTo>
                    <a:pt x="618" y="422"/>
                    <a:pt x="646" y="450"/>
                    <a:pt x="702" y="450"/>
                  </a:cubicBezTo>
                  <a:cubicBezTo>
                    <a:pt x="983" y="450"/>
                    <a:pt x="1264" y="562"/>
                    <a:pt x="1376" y="141"/>
                  </a:cubicBezTo>
                  <a:cubicBezTo>
                    <a:pt x="1404" y="57"/>
                    <a:pt x="1517" y="1"/>
                    <a:pt x="1601" y="57"/>
                  </a:cubicBezTo>
                  <a:cubicBezTo>
                    <a:pt x="1713" y="113"/>
                    <a:pt x="1713" y="225"/>
                    <a:pt x="1629" y="281"/>
                  </a:cubicBezTo>
                  <a:cubicBezTo>
                    <a:pt x="1488" y="478"/>
                    <a:pt x="1713" y="590"/>
                    <a:pt x="1685" y="759"/>
                  </a:cubicBezTo>
                  <a:cubicBezTo>
                    <a:pt x="1685" y="815"/>
                    <a:pt x="1713" y="927"/>
                    <a:pt x="1657" y="983"/>
                  </a:cubicBezTo>
                  <a:cubicBezTo>
                    <a:pt x="1657" y="1011"/>
                    <a:pt x="1657" y="1039"/>
                    <a:pt x="1657" y="1039"/>
                  </a:cubicBezTo>
                  <a:cubicBezTo>
                    <a:pt x="1573" y="1152"/>
                    <a:pt x="1657" y="1264"/>
                    <a:pt x="1573" y="13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70"/>
            <p:cNvSpPr/>
            <p:nvPr/>
          </p:nvSpPr>
          <p:spPr>
            <a:xfrm>
              <a:off x="2561700" y="871900"/>
              <a:ext cx="29500" cy="72325"/>
            </a:xfrm>
            <a:custGeom>
              <a:rect b="b" l="l" r="r" t="t"/>
              <a:pathLst>
                <a:path extrusionOk="0" h="2893" w="1180">
                  <a:moveTo>
                    <a:pt x="57" y="1180"/>
                  </a:moveTo>
                  <a:cubicBezTo>
                    <a:pt x="197" y="927"/>
                    <a:pt x="338" y="730"/>
                    <a:pt x="590" y="590"/>
                  </a:cubicBezTo>
                  <a:cubicBezTo>
                    <a:pt x="731" y="534"/>
                    <a:pt x="787" y="337"/>
                    <a:pt x="871" y="225"/>
                  </a:cubicBezTo>
                  <a:cubicBezTo>
                    <a:pt x="955" y="85"/>
                    <a:pt x="1039" y="29"/>
                    <a:pt x="1180" y="1"/>
                  </a:cubicBezTo>
                  <a:cubicBezTo>
                    <a:pt x="1152" y="309"/>
                    <a:pt x="955" y="562"/>
                    <a:pt x="983" y="899"/>
                  </a:cubicBezTo>
                  <a:cubicBezTo>
                    <a:pt x="983" y="899"/>
                    <a:pt x="1011" y="927"/>
                    <a:pt x="983" y="927"/>
                  </a:cubicBezTo>
                  <a:cubicBezTo>
                    <a:pt x="983" y="955"/>
                    <a:pt x="983" y="955"/>
                    <a:pt x="983" y="955"/>
                  </a:cubicBezTo>
                  <a:cubicBezTo>
                    <a:pt x="843" y="983"/>
                    <a:pt x="843" y="815"/>
                    <a:pt x="703" y="787"/>
                  </a:cubicBezTo>
                  <a:cubicBezTo>
                    <a:pt x="787" y="1095"/>
                    <a:pt x="506" y="1292"/>
                    <a:pt x="562" y="1601"/>
                  </a:cubicBezTo>
                  <a:cubicBezTo>
                    <a:pt x="534" y="1601"/>
                    <a:pt x="478" y="1601"/>
                    <a:pt x="450" y="1629"/>
                  </a:cubicBezTo>
                  <a:cubicBezTo>
                    <a:pt x="534" y="1741"/>
                    <a:pt x="506" y="1853"/>
                    <a:pt x="422" y="1966"/>
                  </a:cubicBezTo>
                  <a:cubicBezTo>
                    <a:pt x="310" y="2078"/>
                    <a:pt x="506" y="2078"/>
                    <a:pt x="506" y="2134"/>
                  </a:cubicBezTo>
                  <a:cubicBezTo>
                    <a:pt x="450" y="2331"/>
                    <a:pt x="478" y="2555"/>
                    <a:pt x="478" y="2752"/>
                  </a:cubicBezTo>
                  <a:cubicBezTo>
                    <a:pt x="450" y="2892"/>
                    <a:pt x="310" y="2836"/>
                    <a:pt x="197" y="2836"/>
                  </a:cubicBezTo>
                  <a:cubicBezTo>
                    <a:pt x="141" y="2808"/>
                    <a:pt x="169" y="2752"/>
                    <a:pt x="141" y="2696"/>
                  </a:cubicBezTo>
                  <a:cubicBezTo>
                    <a:pt x="141" y="2668"/>
                    <a:pt x="141" y="2668"/>
                    <a:pt x="141" y="2640"/>
                  </a:cubicBezTo>
                  <a:cubicBezTo>
                    <a:pt x="57" y="2555"/>
                    <a:pt x="141" y="2443"/>
                    <a:pt x="57" y="2359"/>
                  </a:cubicBezTo>
                  <a:cubicBezTo>
                    <a:pt x="57" y="2331"/>
                    <a:pt x="57" y="2303"/>
                    <a:pt x="57" y="2303"/>
                  </a:cubicBezTo>
                  <a:cubicBezTo>
                    <a:pt x="1" y="1910"/>
                    <a:pt x="1" y="1545"/>
                    <a:pt x="57" y="11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70"/>
            <p:cNvSpPr/>
            <p:nvPr/>
          </p:nvSpPr>
          <p:spPr>
            <a:xfrm>
              <a:off x="2698575" y="992625"/>
              <a:ext cx="53350" cy="55475"/>
            </a:xfrm>
            <a:custGeom>
              <a:rect b="b" l="l" r="r" t="t"/>
              <a:pathLst>
                <a:path extrusionOk="0" h="2219" w="2134">
                  <a:moveTo>
                    <a:pt x="1741" y="1544"/>
                  </a:moveTo>
                  <a:cubicBezTo>
                    <a:pt x="1544" y="1292"/>
                    <a:pt x="1544" y="1292"/>
                    <a:pt x="1685" y="1039"/>
                  </a:cubicBezTo>
                  <a:cubicBezTo>
                    <a:pt x="1713" y="1011"/>
                    <a:pt x="1741" y="955"/>
                    <a:pt x="1685" y="927"/>
                  </a:cubicBezTo>
                  <a:cubicBezTo>
                    <a:pt x="1657" y="899"/>
                    <a:pt x="1601" y="899"/>
                    <a:pt x="1601" y="927"/>
                  </a:cubicBezTo>
                  <a:cubicBezTo>
                    <a:pt x="1516" y="983"/>
                    <a:pt x="1488" y="1095"/>
                    <a:pt x="1404" y="1151"/>
                  </a:cubicBezTo>
                  <a:cubicBezTo>
                    <a:pt x="1292" y="1236"/>
                    <a:pt x="1460" y="1292"/>
                    <a:pt x="1432" y="1404"/>
                  </a:cubicBezTo>
                  <a:cubicBezTo>
                    <a:pt x="1348" y="1432"/>
                    <a:pt x="1236" y="1348"/>
                    <a:pt x="1179" y="1460"/>
                  </a:cubicBezTo>
                  <a:cubicBezTo>
                    <a:pt x="1151" y="1488"/>
                    <a:pt x="1123" y="1488"/>
                    <a:pt x="1095" y="1460"/>
                  </a:cubicBezTo>
                  <a:cubicBezTo>
                    <a:pt x="702" y="1236"/>
                    <a:pt x="562" y="1264"/>
                    <a:pt x="281" y="1685"/>
                  </a:cubicBezTo>
                  <a:cubicBezTo>
                    <a:pt x="421" y="1713"/>
                    <a:pt x="534" y="1741"/>
                    <a:pt x="646" y="1769"/>
                  </a:cubicBezTo>
                  <a:cubicBezTo>
                    <a:pt x="843" y="1797"/>
                    <a:pt x="814" y="2022"/>
                    <a:pt x="983" y="2050"/>
                  </a:cubicBezTo>
                  <a:cubicBezTo>
                    <a:pt x="927" y="2106"/>
                    <a:pt x="871" y="2162"/>
                    <a:pt x="814" y="2218"/>
                  </a:cubicBezTo>
                  <a:cubicBezTo>
                    <a:pt x="590" y="2162"/>
                    <a:pt x="365" y="2078"/>
                    <a:pt x="141" y="1994"/>
                  </a:cubicBezTo>
                  <a:cubicBezTo>
                    <a:pt x="28" y="1966"/>
                    <a:pt x="0" y="1825"/>
                    <a:pt x="56" y="1713"/>
                  </a:cubicBezTo>
                  <a:cubicBezTo>
                    <a:pt x="169" y="1348"/>
                    <a:pt x="337" y="1039"/>
                    <a:pt x="758" y="1011"/>
                  </a:cubicBezTo>
                  <a:cubicBezTo>
                    <a:pt x="814" y="1011"/>
                    <a:pt x="899" y="983"/>
                    <a:pt x="927" y="927"/>
                  </a:cubicBezTo>
                  <a:cubicBezTo>
                    <a:pt x="1123" y="646"/>
                    <a:pt x="1432" y="562"/>
                    <a:pt x="1741" y="478"/>
                  </a:cubicBezTo>
                  <a:cubicBezTo>
                    <a:pt x="1853" y="421"/>
                    <a:pt x="1769" y="281"/>
                    <a:pt x="1825" y="197"/>
                  </a:cubicBezTo>
                  <a:cubicBezTo>
                    <a:pt x="1881" y="0"/>
                    <a:pt x="1853" y="0"/>
                    <a:pt x="2106" y="57"/>
                  </a:cubicBezTo>
                  <a:cubicBezTo>
                    <a:pt x="2134" y="141"/>
                    <a:pt x="2134" y="197"/>
                    <a:pt x="2078" y="253"/>
                  </a:cubicBezTo>
                  <a:lnTo>
                    <a:pt x="2078" y="253"/>
                  </a:lnTo>
                  <a:cubicBezTo>
                    <a:pt x="1994" y="365"/>
                    <a:pt x="2106" y="506"/>
                    <a:pt x="2022" y="618"/>
                  </a:cubicBezTo>
                  <a:lnTo>
                    <a:pt x="2022" y="758"/>
                  </a:lnTo>
                  <a:cubicBezTo>
                    <a:pt x="1937" y="843"/>
                    <a:pt x="2022" y="955"/>
                    <a:pt x="1937" y="1039"/>
                  </a:cubicBezTo>
                  <a:lnTo>
                    <a:pt x="1937" y="1039"/>
                  </a:lnTo>
                  <a:cubicBezTo>
                    <a:pt x="1881" y="1095"/>
                    <a:pt x="1937" y="1180"/>
                    <a:pt x="1881" y="1236"/>
                  </a:cubicBezTo>
                  <a:cubicBezTo>
                    <a:pt x="1881" y="1264"/>
                    <a:pt x="1881" y="1292"/>
                    <a:pt x="1881" y="1320"/>
                  </a:cubicBezTo>
                  <a:cubicBezTo>
                    <a:pt x="1825" y="1376"/>
                    <a:pt x="1881" y="1460"/>
                    <a:pt x="1797" y="1516"/>
                  </a:cubicBezTo>
                  <a:lnTo>
                    <a:pt x="1797" y="1516"/>
                  </a:lnTo>
                  <a:cubicBezTo>
                    <a:pt x="1797" y="1544"/>
                    <a:pt x="1769" y="1573"/>
                    <a:pt x="1741" y="15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70"/>
            <p:cNvSpPr/>
            <p:nvPr/>
          </p:nvSpPr>
          <p:spPr>
            <a:xfrm>
              <a:off x="2691550" y="837500"/>
              <a:ext cx="56875" cy="38625"/>
            </a:xfrm>
            <a:custGeom>
              <a:rect b="b" l="l" r="r" t="t"/>
              <a:pathLst>
                <a:path extrusionOk="0" h="1545" w="2275">
                  <a:moveTo>
                    <a:pt x="1460" y="85"/>
                  </a:moveTo>
                  <a:cubicBezTo>
                    <a:pt x="1517" y="85"/>
                    <a:pt x="1545" y="85"/>
                    <a:pt x="1601" y="85"/>
                  </a:cubicBezTo>
                  <a:cubicBezTo>
                    <a:pt x="1769" y="197"/>
                    <a:pt x="2022" y="1"/>
                    <a:pt x="2162" y="225"/>
                  </a:cubicBezTo>
                  <a:lnTo>
                    <a:pt x="2162" y="225"/>
                  </a:lnTo>
                  <a:cubicBezTo>
                    <a:pt x="2190" y="282"/>
                    <a:pt x="2190" y="338"/>
                    <a:pt x="2218" y="366"/>
                  </a:cubicBezTo>
                  <a:lnTo>
                    <a:pt x="2218" y="366"/>
                  </a:lnTo>
                  <a:cubicBezTo>
                    <a:pt x="2275" y="422"/>
                    <a:pt x="2275" y="450"/>
                    <a:pt x="2247" y="506"/>
                  </a:cubicBezTo>
                  <a:cubicBezTo>
                    <a:pt x="2078" y="899"/>
                    <a:pt x="2022" y="955"/>
                    <a:pt x="1629" y="843"/>
                  </a:cubicBezTo>
                  <a:cubicBezTo>
                    <a:pt x="1180" y="703"/>
                    <a:pt x="843" y="927"/>
                    <a:pt x="534" y="1236"/>
                  </a:cubicBezTo>
                  <a:cubicBezTo>
                    <a:pt x="422" y="1348"/>
                    <a:pt x="337" y="1517"/>
                    <a:pt x="141" y="1545"/>
                  </a:cubicBezTo>
                  <a:cubicBezTo>
                    <a:pt x="113" y="1545"/>
                    <a:pt x="85" y="1517"/>
                    <a:pt x="57" y="1517"/>
                  </a:cubicBezTo>
                  <a:cubicBezTo>
                    <a:pt x="57" y="1208"/>
                    <a:pt x="1" y="871"/>
                    <a:pt x="450" y="787"/>
                  </a:cubicBezTo>
                  <a:cubicBezTo>
                    <a:pt x="534" y="787"/>
                    <a:pt x="590" y="675"/>
                    <a:pt x="534" y="562"/>
                  </a:cubicBezTo>
                  <a:cubicBezTo>
                    <a:pt x="506" y="478"/>
                    <a:pt x="478" y="394"/>
                    <a:pt x="562" y="310"/>
                  </a:cubicBezTo>
                  <a:cubicBezTo>
                    <a:pt x="590" y="282"/>
                    <a:pt x="646" y="254"/>
                    <a:pt x="674" y="225"/>
                  </a:cubicBezTo>
                  <a:lnTo>
                    <a:pt x="674" y="225"/>
                  </a:lnTo>
                  <a:cubicBezTo>
                    <a:pt x="730" y="197"/>
                    <a:pt x="787" y="197"/>
                    <a:pt x="843" y="169"/>
                  </a:cubicBezTo>
                  <a:lnTo>
                    <a:pt x="815" y="169"/>
                  </a:lnTo>
                  <a:cubicBezTo>
                    <a:pt x="1039" y="57"/>
                    <a:pt x="1264" y="197"/>
                    <a:pt x="1460"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70"/>
            <p:cNvSpPr/>
            <p:nvPr/>
          </p:nvSpPr>
          <p:spPr>
            <a:xfrm>
              <a:off x="2672600" y="843825"/>
              <a:ext cx="40725" cy="47050"/>
            </a:xfrm>
            <a:custGeom>
              <a:rect b="b" l="l" r="r" t="t"/>
              <a:pathLst>
                <a:path extrusionOk="0" h="1882" w="1629">
                  <a:moveTo>
                    <a:pt x="1376" y="57"/>
                  </a:moveTo>
                  <a:cubicBezTo>
                    <a:pt x="1348" y="113"/>
                    <a:pt x="1292" y="197"/>
                    <a:pt x="1348" y="225"/>
                  </a:cubicBezTo>
                  <a:cubicBezTo>
                    <a:pt x="1629" y="394"/>
                    <a:pt x="1320" y="478"/>
                    <a:pt x="1320" y="618"/>
                  </a:cubicBezTo>
                  <a:cubicBezTo>
                    <a:pt x="1320" y="702"/>
                    <a:pt x="1236" y="618"/>
                    <a:pt x="1180" y="618"/>
                  </a:cubicBezTo>
                  <a:cubicBezTo>
                    <a:pt x="983" y="646"/>
                    <a:pt x="927" y="730"/>
                    <a:pt x="955" y="927"/>
                  </a:cubicBezTo>
                  <a:cubicBezTo>
                    <a:pt x="955" y="1067"/>
                    <a:pt x="843" y="1124"/>
                    <a:pt x="815" y="1236"/>
                  </a:cubicBezTo>
                  <a:cubicBezTo>
                    <a:pt x="646" y="1573"/>
                    <a:pt x="422" y="1825"/>
                    <a:pt x="29" y="1882"/>
                  </a:cubicBezTo>
                  <a:cubicBezTo>
                    <a:pt x="1" y="1825"/>
                    <a:pt x="1" y="1769"/>
                    <a:pt x="57" y="1741"/>
                  </a:cubicBezTo>
                  <a:lnTo>
                    <a:pt x="57" y="1741"/>
                  </a:lnTo>
                  <a:cubicBezTo>
                    <a:pt x="85" y="1685"/>
                    <a:pt x="85" y="1629"/>
                    <a:pt x="113" y="1601"/>
                  </a:cubicBezTo>
                  <a:cubicBezTo>
                    <a:pt x="113" y="1573"/>
                    <a:pt x="113" y="1545"/>
                    <a:pt x="113" y="1517"/>
                  </a:cubicBezTo>
                  <a:cubicBezTo>
                    <a:pt x="169" y="1488"/>
                    <a:pt x="141" y="1404"/>
                    <a:pt x="197" y="1376"/>
                  </a:cubicBezTo>
                  <a:lnTo>
                    <a:pt x="197" y="1376"/>
                  </a:lnTo>
                  <a:cubicBezTo>
                    <a:pt x="225" y="1348"/>
                    <a:pt x="225" y="1264"/>
                    <a:pt x="253" y="1236"/>
                  </a:cubicBezTo>
                  <a:lnTo>
                    <a:pt x="253" y="1236"/>
                  </a:lnTo>
                  <a:cubicBezTo>
                    <a:pt x="281" y="1208"/>
                    <a:pt x="281" y="1124"/>
                    <a:pt x="337" y="1095"/>
                  </a:cubicBezTo>
                  <a:lnTo>
                    <a:pt x="337" y="1095"/>
                  </a:lnTo>
                  <a:cubicBezTo>
                    <a:pt x="365" y="1067"/>
                    <a:pt x="365" y="983"/>
                    <a:pt x="394" y="955"/>
                  </a:cubicBezTo>
                  <a:lnTo>
                    <a:pt x="394" y="955"/>
                  </a:lnTo>
                  <a:cubicBezTo>
                    <a:pt x="422" y="927"/>
                    <a:pt x="422" y="843"/>
                    <a:pt x="478" y="815"/>
                  </a:cubicBezTo>
                  <a:lnTo>
                    <a:pt x="478" y="815"/>
                  </a:lnTo>
                  <a:cubicBezTo>
                    <a:pt x="478" y="787"/>
                    <a:pt x="506" y="759"/>
                    <a:pt x="534" y="759"/>
                  </a:cubicBezTo>
                  <a:lnTo>
                    <a:pt x="534" y="759"/>
                  </a:lnTo>
                  <a:cubicBezTo>
                    <a:pt x="562" y="730"/>
                    <a:pt x="562" y="702"/>
                    <a:pt x="590" y="674"/>
                  </a:cubicBezTo>
                  <a:cubicBezTo>
                    <a:pt x="590" y="674"/>
                    <a:pt x="590" y="646"/>
                    <a:pt x="618" y="646"/>
                  </a:cubicBezTo>
                  <a:cubicBezTo>
                    <a:pt x="618" y="618"/>
                    <a:pt x="646" y="590"/>
                    <a:pt x="674" y="590"/>
                  </a:cubicBezTo>
                  <a:cubicBezTo>
                    <a:pt x="674" y="562"/>
                    <a:pt x="702" y="562"/>
                    <a:pt x="702" y="562"/>
                  </a:cubicBezTo>
                  <a:cubicBezTo>
                    <a:pt x="815" y="422"/>
                    <a:pt x="955" y="281"/>
                    <a:pt x="1095" y="197"/>
                  </a:cubicBezTo>
                  <a:lnTo>
                    <a:pt x="1095" y="197"/>
                  </a:lnTo>
                  <a:cubicBezTo>
                    <a:pt x="1124" y="169"/>
                    <a:pt x="1152" y="141"/>
                    <a:pt x="1180" y="113"/>
                  </a:cubicBezTo>
                  <a:lnTo>
                    <a:pt x="1180" y="113"/>
                  </a:lnTo>
                  <a:cubicBezTo>
                    <a:pt x="1180" y="85"/>
                    <a:pt x="1208" y="57"/>
                    <a:pt x="1236" y="57"/>
                  </a:cubicBezTo>
                  <a:lnTo>
                    <a:pt x="1236" y="57"/>
                  </a:lnTo>
                  <a:cubicBezTo>
                    <a:pt x="1264" y="29"/>
                    <a:pt x="1292" y="29"/>
                    <a:pt x="1320" y="29"/>
                  </a:cubicBezTo>
                  <a:cubicBezTo>
                    <a:pt x="1320" y="1"/>
                    <a:pt x="1348" y="29"/>
                    <a:pt x="1376"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70"/>
            <p:cNvSpPr/>
            <p:nvPr/>
          </p:nvSpPr>
          <p:spPr>
            <a:xfrm>
              <a:off x="2702775" y="1064925"/>
              <a:ext cx="30200" cy="42125"/>
            </a:xfrm>
            <a:custGeom>
              <a:rect b="b" l="l" r="r" t="t"/>
              <a:pathLst>
                <a:path extrusionOk="0" h="1685" w="1208">
                  <a:moveTo>
                    <a:pt x="1152" y="533"/>
                  </a:moveTo>
                  <a:cubicBezTo>
                    <a:pt x="1124" y="533"/>
                    <a:pt x="1124" y="562"/>
                    <a:pt x="1152" y="590"/>
                  </a:cubicBezTo>
                  <a:cubicBezTo>
                    <a:pt x="1068" y="702"/>
                    <a:pt x="1152" y="842"/>
                    <a:pt x="1068" y="955"/>
                  </a:cubicBezTo>
                  <a:cubicBezTo>
                    <a:pt x="1068" y="955"/>
                    <a:pt x="1068" y="983"/>
                    <a:pt x="1068" y="1011"/>
                  </a:cubicBezTo>
                  <a:cubicBezTo>
                    <a:pt x="1011" y="1095"/>
                    <a:pt x="1096" y="1207"/>
                    <a:pt x="1011" y="1292"/>
                  </a:cubicBezTo>
                  <a:lnTo>
                    <a:pt x="1011" y="1292"/>
                  </a:lnTo>
                  <a:cubicBezTo>
                    <a:pt x="927" y="1404"/>
                    <a:pt x="1011" y="1544"/>
                    <a:pt x="927" y="1656"/>
                  </a:cubicBezTo>
                  <a:lnTo>
                    <a:pt x="927" y="1656"/>
                  </a:lnTo>
                  <a:cubicBezTo>
                    <a:pt x="899" y="1685"/>
                    <a:pt x="871" y="1685"/>
                    <a:pt x="843" y="1656"/>
                  </a:cubicBezTo>
                  <a:cubicBezTo>
                    <a:pt x="815" y="1628"/>
                    <a:pt x="787" y="1572"/>
                    <a:pt x="787" y="1516"/>
                  </a:cubicBezTo>
                  <a:cubicBezTo>
                    <a:pt x="703" y="1404"/>
                    <a:pt x="590" y="1376"/>
                    <a:pt x="450" y="1376"/>
                  </a:cubicBezTo>
                  <a:cubicBezTo>
                    <a:pt x="281" y="1404"/>
                    <a:pt x="169" y="1292"/>
                    <a:pt x="57" y="1179"/>
                  </a:cubicBezTo>
                  <a:cubicBezTo>
                    <a:pt x="1" y="927"/>
                    <a:pt x="169" y="814"/>
                    <a:pt x="366" y="730"/>
                  </a:cubicBezTo>
                  <a:cubicBezTo>
                    <a:pt x="534" y="646"/>
                    <a:pt x="703" y="590"/>
                    <a:pt x="618" y="337"/>
                  </a:cubicBezTo>
                  <a:cubicBezTo>
                    <a:pt x="590" y="225"/>
                    <a:pt x="675" y="112"/>
                    <a:pt x="815" y="84"/>
                  </a:cubicBezTo>
                  <a:cubicBezTo>
                    <a:pt x="983" y="0"/>
                    <a:pt x="1096" y="56"/>
                    <a:pt x="1152" y="197"/>
                  </a:cubicBezTo>
                  <a:cubicBezTo>
                    <a:pt x="1152" y="225"/>
                    <a:pt x="1180" y="253"/>
                    <a:pt x="1180" y="281"/>
                  </a:cubicBezTo>
                  <a:cubicBezTo>
                    <a:pt x="1180" y="365"/>
                    <a:pt x="1208" y="449"/>
                    <a:pt x="1152" y="5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70"/>
            <p:cNvSpPr/>
            <p:nvPr/>
          </p:nvSpPr>
          <p:spPr>
            <a:xfrm>
              <a:off x="2570825" y="942075"/>
              <a:ext cx="30900" cy="37225"/>
            </a:xfrm>
            <a:custGeom>
              <a:rect b="b" l="l" r="r" t="t"/>
              <a:pathLst>
                <a:path extrusionOk="0" h="1489" w="1236">
                  <a:moveTo>
                    <a:pt x="57" y="731"/>
                  </a:moveTo>
                  <a:cubicBezTo>
                    <a:pt x="141" y="787"/>
                    <a:pt x="225" y="899"/>
                    <a:pt x="338" y="899"/>
                  </a:cubicBezTo>
                  <a:cubicBezTo>
                    <a:pt x="759" y="310"/>
                    <a:pt x="618" y="366"/>
                    <a:pt x="422" y="85"/>
                  </a:cubicBezTo>
                  <a:cubicBezTo>
                    <a:pt x="646" y="1"/>
                    <a:pt x="899" y="29"/>
                    <a:pt x="1124" y="1"/>
                  </a:cubicBezTo>
                  <a:cubicBezTo>
                    <a:pt x="1180" y="1"/>
                    <a:pt x="1208" y="57"/>
                    <a:pt x="1236" y="113"/>
                  </a:cubicBezTo>
                  <a:cubicBezTo>
                    <a:pt x="1208" y="169"/>
                    <a:pt x="1152" y="169"/>
                    <a:pt x="1096" y="198"/>
                  </a:cubicBezTo>
                  <a:cubicBezTo>
                    <a:pt x="1068" y="198"/>
                    <a:pt x="983" y="169"/>
                    <a:pt x="1039" y="254"/>
                  </a:cubicBezTo>
                  <a:cubicBezTo>
                    <a:pt x="983" y="394"/>
                    <a:pt x="983" y="534"/>
                    <a:pt x="1039" y="675"/>
                  </a:cubicBezTo>
                  <a:cubicBezTo>
                    <a:pt x="1208" y="843"/>
                    <a:pt x="1096" y="956"/>
                    <a:pt x="927" y="1012"/>
                  </a:cubicBezTo>
                  <a:cubicBezTo>
                    <a:pt x="815" y="1068"/>
                    <a:pt x="674" y="1068"/>
                    <a:pt x="618" y="1180"/>
                  </a:cubicBezTo>
                  <a:cubicBezTo>
                    <a:pt x="590" y="1208"/>
                    <a:pt x="562" y="1236"/>
                    <a:pt x="562" y="1264"/>
                  </a:cubicBezTo>
                  <a:cubicBezTo>
                    <a:pt x="506" y="1320"/>
                    <a:pt x="450" y="1349"/>
                    <a:pt x="394" y="1405"/>
                  </a:cubicBezTo>
                  <a:cubicBezTo>
                    <a:pt x="366" y="1433"/>
                    <a:pt x="366" y="1461"/>
                    <a:pt x="338" y="1461"/>
                  </a:cubicBezTo>
                  <a:cubicBezTo>
                    <a:pt x="310" y="1489"/>
                    <a:pt x="281" y="1461"/>
                    <a:pt x="253" y="1433"/>
                  </a:cubicBezTo>
                  <a:lnTo>
                    <a:pt x="253" y="1433"/>
                  </a:lnTo>
                  <a:cubicBezTo>
                    <a:pt x="197" y="1377"/>
                    <a:pt x="253" y="1292"/>
                    <a:pt x="197" y="1236"/>
                  </a:cubicBezTo>
                  <a:lnTo>
                    <a:pt x="197" y="1236"/>
                  </a:lnTo>
                  <a:cubicBezTo>
                    <a:pt x="141" y="1208"/>
                    <a:pt x="169" y="1124"/>
                    <a:pt x="113" y="1096"/>
                  </a:cubicBezTo>
                  <a:cubicBezTo>
                    <a:pt x="113" y="1068"/>
                    <a:pt x="113" y="1040"/>
                    <a:pt x="113" y="1012"/>
                  </a:cubicBezTo>
                  <a:cubicBezTo>
                    <a:pt x="85" y="984"/>
                    <a:pt x="85" y="927"/>
                    <a:pt x="57" y="871"/>
                  </a:cubicBezTo>
                  <a:lnTo>
                    <a:pt x="57" y="871"/>
                  </a:lnTo>
                  <a:cubicBezTo>
                    <a:pt x="29" y="871"/>
                    <a:pt x="29" y="843"/>
                    <a:pt x="1" y="815"/>
                  </a:cubicBezTo>
                  <a:cubicBezTo>
                    <a:pt x="1" y="787"/>
                    <a:pt x="29" y="759"/>
                    <a:pt x="57" y="7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70"/>
            <p:cNvSpPr/>
            <p:nvPr/>
          </p:nvSpPr>
          <p:spPr>
            <a:xfrm>
              <a:off x="2728050" y="1064200"/>
              <a:ext cx="6350" cy="7750"/>
            </a:xfrm>
            <a:custGeom>
              <a:rect b="b" l="l" r="r" t="t"/>
              <a:pathLst>
                <a:path extrusionOk="0" h="310" w="254">
                  <a:moveTo>
                    <a:pt x="197" y="198"/>
                  </a:moveTo>
                  <a:cubicBezTo>
                    <a:pt x="197" y="226"/>
                    <a:pt x="197" y="254"/>
                    <a:pt x="197" y="254"/>
                  </a:cubicBezTo>
                  <a:cubicBezTo>
                    <a:pt x="197" y="310"/>
                    <a:pt x="169" y="310"/>
                    <a:pt x="141" y="282"/>
                  </a:cubicBezTo>
                  <a:lnTo>
                    <a:pt x="141" y="282"/>
                  </a:lnTo>
                  <a:cubicBezTo>
                    <a:pt x="85" y="169"/>
                    <a:pt x="0" y="57"/>
                    <a:pt x="197" y="1"/>
                  </a:cubicBezTo>
                  <a:cubicBezTo>
                    <a:pt x="253" y="57"/>
                    <a:pt x="253" y="141"/>
                    <a:pt x="197" y="1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70"/>
            <p:cNvSpPr/>
            <p:nvPr/>
          </p:nvSpPr>
          <p:spPr>
            <a:xfrm>
              <a:off x="2577850" y="977875"/>
              <a:ext cx="4925" cy="6350"/>
            </a:xfrm>
            <a:custGeom>
              <a:rect b="b" l="l" r="r" t="t"/>
              <a:pathLst>
                <a:path extrusionOk="0" h="254" w="197">
                  <a:moveTo>
                    <a:pt x="57" y="225"/>
                  </a:moveTo>
                  <a:cubicBezTo>
                    <a:pt x="57" y="197"/>
                    <a:pt x="57" y="169"/>
                    <a:pt x="57" y="141"/>
                  </a:cubicBezTo>
                  <a:cubicBezTo>
                    <a:pt x="0" y="113"/>
                    <a:pt x="0" y="57"/>
                    <a:pt x="57" y="29"/>
                  </a:cubicBezTo>
                  <a:lnTo>
                    <a:pt x="57" y="1"/>
                  </a:lnTo>
                  <a:cubicBezTo>
                    <a:pt x="197" y="29"/>
                    <a:pt x="169" y="113"/>
                    <a:pt x="141" y="197"/>
                  </a:cubicBezTo>
                  <a:cubicBezTo>
                    <a:pt x="113" y="253"/>
                    <a:pt x="85" y="253"/>
                    <a:pt x="57"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70"/>
            <p:cNvSpPr/>
            <p:nvPr/>
          </p:nvSpPr>
          <p:spPr>
            <a:xfrm>
              <a:off x="2624175" y="951925"/>
              <a:ext cx="56875" cy="82825"/>
            </a:xfrm>
            <a:custGeom>
              <a:rect b="b" l="l" r="r" t="t"/>
              <a:pathLst>
                <a:path extrusionOk="0" h="3313" w="2275">
                  <a:moveTo>
                    <a:pt x="506" y="1881"/>
                  </a:moveTo>
                  <a:cubicBezTo>
                    <a:pt x="618" y="1909"/>
                    <a:pt x="674" y="1741"/>
                    <a:pt x="815" y="1853"/>
                  </a:cubicBezTo>
                  <a:cubicBezTo>
                    <a:pt x="899" y="1909"/>
                    <a:pt x="955" y="1825"/>
                    <a:pt x="983" y="1741"/>
                  </a:cubicBezTo>
                  <a:cubicBezTo>
                    <a:pt x="1039" y="1685"/>
                    <a:pt x="1151" y="1628"/>
                    <a:pt x="1039" y="1516"/>
                  </a:cubicBezTo>
                  <a:cubicBezTo>
                    <a:pt x="899" y="1348"/>
                    <a:pt x="871" y="1151"/>
                    <a:pt x="1039" y="983"/>
                  </a:cubicBezTo>
                  <a:cubicBezTo>
                    <a:pt x="1039" y="955"/>
                    <a:pt x="1067" y="870"/>
                    <a:pt x="1067" y="842"/>
                  </a:cubicBezTo>
                  <a:cubicBezTo>
                    <a:pt x="955" y="505"/>
                    <a:pt x="1292" y="477"/>
                    <a:pt x="1432" y="309"/>
                  </a:cubicBezTo>
                  <a:cubicBezTo>
                    <a:pt x="1460" y="309"/>
                    <a:pt x="1544" y="337"/>
                    <a:pt x="1544" y="281"/>
                  </a:cubicBezTo>
                  <a:cubicBezTo>
                    <a:pt x="1601" y="0"/>
                    <a:pt x="1713" y="112"/>
                    <a:pt x="1881" y="168"/>
                  </a:cubicBezTo>
                  <a:cubicBezTo>
                    <a:pt x="2134" y="309"/>
                    <a:pt x="2218" y="477"/>
                    <a:pt x="2050" y="702"/>
                  </a:cubicBezTo>
                  <a:cubicBezTo>
                    <a:pt x="1938" y="814"/>
                    <a:pt x="1881" y="926"/>
                    <a:pt x="1994" y="1067"/>
                  </a:cubicBezTo>
                  <a:cubicBezTo>
                    <a:pt x="1994" y="1095"/>
                    <a:pt x="2022" y="1151"/>
                    <a:pt x="1966" y="1179"/>
                  </a:cubicBezTo>
                  <a:cubicBezTo>
                    <a:pt x="1685" y="1263"/>
                    <a:pt x="1741" y="1544"/>
                    <a:pt x="1601" y="1797"/>
                  </a:cubicBezTo>
                  <a:cubicBezTo>
                    <a:pt x="1853" y="1713"/>
                    <a:pt x="1994" y="1769"/>
                    <a:pt x="1994" y="2021"/>
                  </a:cubicBezTo>
                  <a:cubicBezTo>
                    <a:pt x="1994" y="2106"/>
                    <a:pt x="2106" y="2106"/>
                    <a:pt x="2190" y="2106"/>
                  </a:cubicBezTo>
                  <a:cubicBezTo>
                    <a:pt x="2218" y="2134"/>
                    <a:pt x="2246" y="2162"/>
                    <a:pt x="2274" y="2162"/>
                  </a:cubicBezTo>
                  <a:lnTo>
                    <a:pt x="2274" y="2246"/>
                  </a:lnTo>
                  <a:cubicBezTo>
                    <a:pt x="2190" y="2330"/>
                    <a:pt x="2078" y="2330"/>
                    <a:pt x="1994" y="2358"/>
                  </a:cubicBezTo>
                  <a:cubicBezTo>
                    <a:pt x="1881" y="2386"/>
                    <a:pt x="1769" y="2414"/>
                    <a:pt x="1685" y="2302"/>
                  </a:cubicBezTo>
                  <a:cubicBezTo>
                    <a:pt x="1657" y="2302"/>
                    <a:pt x="1657" y="2246"/>
                    <a:pt x="1629" y="2246"/>
                  </a:cubicBezTo>
                  <a:cubicBezTo>
                    <a:pt x="1629" y="2274"/>
                    <a:pt x="1685" y="2302"/>
                    <a:pt x="1657" y="2330"/>
                  </a:cubicBezTo>
                  <a:cubicBezTo>
                    <a:pt x="1657" y="2527"/>
                    <a:pt x="1741" y="2639"/>
                    <a:pt x="1909" y="2667"/>
                  </a:cubicBezTo>
                  <a:cubicBezTo>
                    <a:pt x="2022" y="2667"/>
                    <a:pt x="2106" y="2667"/>
                    <a:pt x="2106" y="2808"/>
                  </a:cubicBezTo>
                  <a:cubicBezTo>
                    <a:pt x="2106" y="2920"/>
                    <a:pt x="2050" y="2976"/>
                    <a:pt x="1938" y="3032"/>
                  </a:cubicBezTo>
                  <a:cubicBezTo>
                    <a:pt x="1769" y="3060"/>
                    <a:pt x="1601" y="3060"/>
                    <a:pt x="1488" y="3201"/>
                  </a:cubicBezTo>
                  <a:cubicBezTo>
                    <a:pt x="1460" y="3257"/>
                    <a:pt x="1432" y="3313"/>
                    <a:pt x="1348" y="3313"/>
                  </a:cubicBezTo>
                  <a:cubicBezTo>
                    <a:pt x="1095" y="3257"/>
                    <a:pt x="955" y="3088"/>
                    <a:pt x="955" y="2836"/>
                  </a:cubicBezTo>
                  <a:cubicBezTo>
                    <a:pt x="927" y="2583"/>
                    <a:pt x="899" y="2386"/>
                    <a:pt x="590" y="2527"/>
                  </a:cubicBezTo>
                  <a:cubicBezTo>
                    <a:pt x="562" y="2583"/>
                    <a:pt x="618" y="2639"/>
                    <a:pt x="618" y="2723"/>
                  </a:cubicBezTo>
                  <a:cubicBezTo>
                    <a:pt x="618" y="2864"/>
                    <a:pt x="590" y="2976"/>
                    <a:pt x="421" y="2976"/>
                  </a:cubicBezTo>
                  <a:cubicBezTo>
                    <a:pt x="253" y="2976"/>
                    <a:pt x="281" y="2836"/>
                    <a:pt x="253" y="2723"/>
                  </a:cubicBezTo>
                  <a:cubicBezTo>
                    <a:pt x="253" y="2667"/>
                    <a:pt x="281" y="2611"/>
                    <a:pt x="253" y="2555"/>
                  </a:cubicBezTo>
                  <a:cubicBezTo>
                    <a:pt x="0" y="2218"/>
                    <a:pt x="197" y="2078"/>
                    <a:pt x="478" y="1909"/>
                  </a:cubicBezTo>
                  <a:cubicBezTo>
                    <a:pt x="478" y="1909"/>
                    <a:pt x="506" y="1909"/>
                    <a:pt x="506" y="18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70"/>
            <p:cNvSpPr/>
            <p:nvPr/>
          </p:nvSpPr>
          <p:spPr>
            <a:xfrm>
              <a:off x="2687350" y="887350"/>
              <a:ext cx="63175" cy="76525"/>
            </a:xfrm>
            <a:custGeom>
              <a:rect b="b" l="l" r="r" t="t"/>
              <a:pathLst>
                <a:path extrusionOk="0" h="3061" w="2527">
                  <a:moveTo>
                    <a:pt x="1123" y="56"/>
                  </a:moveTo>
                  <a:cubicBezTo>
                    <a:pt x="1292" y="56"/>
                    <a:pt x="1348" y="309"/>
                    <a:pt x="1572" y="169"/>
                  </a:cubicBezTo>
                  <a:cubicBezTo>
                    <a:pt x="1600" y="141"/>
                    <a:pt x="1685" y="281"/>
                    <a:pt x="1713" y="365"/>
                  </a:cubicBezTo>
                  <a:cubicBezTo>
                    <a:pt x="1488" y="365"/>
                    <a:pt x="1488" y="365"/>
                    <a:pt x="1572" y="562"/>
                  </a:cubicBezTo>
                  <a:cubicBezTo>
                    <a:pt x="1572" y="590"/>
                    <a:pt x="1600" y="646"/>
                    <a:pt x="1600" y="646"/>
                  </a:cubicBezTo>
                  <a:cubicBezTo>
                    <a:pt x="1488" y="842"/>
                    <a:pt x="1628" y="1011"/>
                    <a:pt x="1685" y="1179"/>
                  </a:cubicBezTo>
                  <a:cubicBezTo>
                    <a:pt x="1741" y="1376"/>
                    <a:pt x="1825" y="1488"/>
                    <a:pt x="2050" y="1544"/>
                  </a:cubicBezTo>
                  <a:cubicBezTo>
                    <a:pt x="2218" y="1600"/>
                    <a:pt x="2302" y="1825"/>
                    <a:pt x="2527" y="1881"/>
                  </a:cubicBezTo>
                  <a:cubicBezTo>
                    <a:pt x="2386" y="2022"/>
                    <a:pt x="2162" y="1825"/>
                    <a:pt x="2134" y="2078"/>
                  </a:cubicBezTo>
                  <a:cubicBezTo>
                    <a:pt x="2134" y="2134"/>
                    <a:pt x="2050" y="2106"/>
                    <a:pt x="2021" y="2078"/>
                  </a:cubicBezTo>
                  <a:cubicBezTo>
                    <a:pt x="1993" y="2022"/>
                    <a:pt x="1937" y="2022"/>
                    <a:pt x="1853" y="2022"/>
                  </a:cubicBezTo>
                  <a:cubicBezTo>
                    <a:pt x="1769" y="2050"/>
                    <a:pt x="1713" y="2106"/>
                    <a:pt x="1713" y="2190"/>
                  </a:cubicBezTo>
                  <a:cubicBezTo>
                    <a:pt x="1685" y="2246"/>
                    <a:pt x="1713" y="2302"/>
                    <a:pt x="1797" y="2330"/>
                  </a:cubicBezTo>
                  <a:cubicBezTo>
                    <a:pt x="1909" y="2330"/>
                    <a:pt x="1881" y="2218"/>
                    <a:pt x="1937" y="2162"/>
                  </a:cubicBezTo>
                  <a:cubicBezTo>
                    <a:pt x="2190" y="2443"/>
                    <a:pt x="2190" y="2443"/>
                    <a:pt x="1909" y="2527"/>
                  </a:cubicBezTo>
                  <a:cubicBezTo>
                    <a:pt x="1797" y="2499"/>
                    <a:pt x="1713" y="2527"/>
                    <a:pt x="1628" y="2639"/>
                  </a:cubicBezTo>
                  <a:cubicBezTo>
                    <a:pt x="1460" y="2892"/>
                    <a:pt x="1151" y="2920"/>
                    <a:pt x="898" y="3032"/>
                  </a:cubicBezTo>
                  <a:cubicBezTo>
                    <a:pt x="842" y="3060"/>
                    <a:pt x="730" y="3032"/>
                    <a:pt x="786" y="2920"/>
                  </a:cubicBezTo>
                  <a:cubicBezTo>
                    <a:pt x="814" y="2808"/>
                    <a:pt x="955" y="2723"/>
                    <a:pt x="786" y="2611"/>
                  </a:cubicBezTo>
                  <a:cubicBezTo>
                    <a:pt x="814" y="2583"/>
                    <a:pt x="842" y="2527"/>
                    <a:pt x="870" y="2499"/>
                  </a:cubicBezTo>
                  <a:cubicBezTo>
                    <a:pt x="955" y="2415"/>
                    <a:pt x="1095" y="2471"/>
                    <a:pt x="1151" y="2358"/>
                  </a:cubicBezTo>
                  <a:cubicBezTo>
                    <a:pt x="1123" y="2274"/>
                    <a:pt x="1039" y="2330"/>
                    <a:pt x="983" y="2330"/>
                  </a:cubicBezTo>
                  <a:cubicBezTo>
                    <a:pt x="927" y="2330"/>
                    <a:pt x="898" y="2302"/>
                    <a:pt x="870" y="2274"/>
                  </a:cubicBezTo>
                  <a:cubicBezTo>
                    <a:pt x="870" y="2190"/>
                    <a:pt x="927" y="2218"/>
                    <a:pt x="955" y="2190"/>
                  </a:cubicBezTo>
                  <a:cubicBezTo>
                    <a:pt x="1095" y="2134"/>
                    <a:pt x="983" y="2022"/>
                    <a:pt x="983" y="1965"/>
                  </a:cubicBezTo>
                  <a:cubicBezTo>
                    <a:pt x="1095" y="1965"/>
                    <a:pt x="1235" y="2022"/>
                    <a:pt x="1207" y="1797"/>
                  </a:cubicBezTo>
                  <a:cubicBezTo>
                    <a:pt x="1151" y="1544"/>
                    <a:pt x="1067" y="1488"/>
                    <a:pt x="786" y="1544"/>
                  </a:cubicBezTo>
                  <a:cubicBezTo>
                    <a:pt x="562" y="1572"/>
                    <a:pt x="562" y="1572"/>
                    <a:pt x="590" y="1348"/>
                  </a:cubicBezTo>
                  <a:cubicBezTo>
                    <a:pt x="590" y="1179"/>
                    <a:pt x="562" y="1151"/>
                    <a:pt x="365" y="1179"/>
                  </a:cubicBezTo>
                  <a:lnTo>
                    <a:pt x="365" y="1179"/>
                  </a:lnTo>
                  <a:cubicBezTo>
                    <a:pt x="421" y="1348"/>
                    <a:pt x="393" y="1376"/>
                    <a:pt x="140" y="1460"/>
                  </a:cubicBezTo>
                  <a:cubicBezTo>
                    <a:pt x="28" y="1348"/>
                    <a:pt x="0" y="1179"/>
                    <a:pt x="84" y="1067"/>
                  </a:cubicBezTo>
                  <a:cubicBezTo>
                    <a:pt x="169" y="955"/>
                    <a:pt x="281" y="842"/>
                    <a:pt x="337" y="702"/>
                  </a:cubicBezTo>
                  <a:cubicBezTo>
                    <a:pt x="393" y="618"/>
                    <a:pt x="477" y="646"/>
                    <a:pt x="534" y="730"/>
                  </a:cubicBezTo>
                  <a:cubicBezTo>
                    <a:pt x="590" y="814"/>
                    <a:pt x="590" y="899"/>
                    <a:pt x="730" y="927"/>
                  </a:cubicBezTo>
                  <a:cubicBezTo>
                    <a:pt x="674" y="814"/>
                    <a:pt x="590" y="730"/>
                    <a:pt x="562" y="618"/>
                  </a:cubicBezTo>
                  <a:cubicBezTo>
                    <a:pt x="534" y="590"/>
                    <a:pt x="534" y="562"/>
                    <a:pt x="505" y="534"/>
                  </a:cubicBezTo>
                  <a:cubicBezTo>
                    <a:pt x="477" y="449"/>
                    <a:pt x="421" y="365"/>
                    <a:pt x="505" y="281"/>
                  </a:cubicBezTo>
                  <a:cubicBezTo>
                    <a:pt x="534" y="253"/>
                    <a:pt x="534" y="225"/>
                    <a:pt x="534" y="225"/>
                  </a:cubicBezTo>
                  <a:cubicBezTo>
                    <a:pt x="505" y="197"/>
                    <a:pt x="505" y="197"/>
                    <a:pt x="505" y="197"/>
                  </a:cubicBezTo>
                  <a:lnTo>
                    <a:pt x="505" y="141"/>
                  </a:lnTo>
                  <a:cubicBezTo>
                    <a:pt x="674" y="56"/>
                    <a:pt x="786" y="0"/>
                    <a:pt x="786" y="281"/>
                  </a:cubicBezTo>
                  <a:cubicBezTo>
                    <a:pt x="786" y="562"/>
                    <a:pt x="1067" y="393"/>
                    <a:pt x="1179" y="505"/>
                  </a:cubicBezTo>
                  <a:cubicBezTo>
                    <a:pt x="1123" y="337"/>
                    <a:pt x="870" y="477"/>
                    <a:pt x="870" y="281"/>
                  </a:cubicBezTo>
                  <a:cubicBezTo>
                    <a:pt x="842" y="169"/>
                    <a:pt x="955" y="141"/>
                    <a:pt x="1039" y="84"/>
                  </a:cubicBezTo>
                  <a:cubicBezTo>
                    <a:pt x="1067" y="84"/>
                    <a:pt x="1095" y="56"/>
                    <a:pt x="1123" y="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70"/>
            <p:cNvSpPr/>
            <p:nvPr/>
          </p:nvSpPr>
          <p:spPr>
            <a:xfrm>
              <a:off x="2665575" y="874700"/>
              <a:ext cx="43550" cy="54075"/>
            </a:xfrm>
            <a:custGeom>
              <a:rect b="b" l="l" r="r" t="t"/>
              <a:pathLst>
                <a:path extrusionOk="0" h="2163" w="1742">
                  <a:moveTo>
                    <a:pt x="1433" y="1068"/>
                  </a:moveTo>
                  <a:cubicBezTo>
                    <a:pt x="1545" y="1124"/>
                    <a:pt x="1517" y="1236"/>
                    <a:pt x="1629" y="1292"/>
                  </a:cubicBezTo>
                  <a:cubicBezTo>
                    <a:pt x="1741" y="1348"/>
                    <a:pt x="1657" y="1461"/>
                    <a:pt x="1629" y="1545"/>
                  </a:cubicBezTo>
                  <a:cubicBezTo>
                    <a:pt x="1376" y="1433"/>
                    <a:pt x="1376" y="1433"/>
                    <a:pt x="1320" y="1208"/>
                  </a:cubicBezTo>
                  <a:cubicBezTo>
                    <a:pt x="1180" y="1292"/>
                    <a:pt x="1292" y="1489"/>
                    <a:pt x="1180" y="1517"/>
                  </a:cubicBezTo>
                  <a:cubicBezTo>
                    <a:pt x="899" y="1545"/>
                    <a:pt x="1011" y="1770"/>
                    <a:pt x="983" y="1910"/>
                  </a:cubicBezTo>
                  <a:cubicBezTo>
                    <a:pt x="983" y="1938"/>
                    <a:pt x="1011" y="1966"/>
                    <a:pt x="1011" y="1966"/>
                  </a:cubicBezTo>
                  <a:cubicBezTo>
                    <a:pt x="871" y="2163"/>
                    <a:pt x="759" y="2163"/>
                    <a:pt x="646" y="1994"/>
                  </a:cubicBezTo>
                  <a:cubicBezTo>
                    <a:pt x="618" y="1938"/>
                    <a:pt x="534" y="1854"/>
                    <a:pt x="534" y="1798"/>
                  </a:cubicBezTo>
                  <a:cubicBezTo>
                    <a:pt x="506" y="1713"/>
                    <a:pt x="450" y="1657"/>
                    <a:pt x="366" y="1657"/>
                  </a:cubicBezTo>
                  <a:cubicBezTo>
                    <a:pt x="282" y="1685"/>
                    <a:pt x="366" y="1798"/>
                    <a:pt x="282" y="1826"/>
                  </a:cubicBezTo>
                  <a:cubicBezTo>
                    <a:pt x="113" y="1741"/>
                    <a:pt x="1" y="1601"/>
                    <a:pt x="29" y="1405"/>
                  </a:cubicBezTo>
                  <a:lnTo>
                    <a:pt x="57" y="1208"/>
                  </a:lnTo>
                  <a:cubicBezTo>
                    <a:pt x="113" y="1152"/>
                    <a:pt x="113" y="1068"/>
                    <a:pt x="113" y="983"/>
                  </a:cubicBezTo>
                  <a:cubicBezTo>
                    <a:pt x="169" y="955"/>
                    <a:pt x="169" y="899"/>
                    <a:pt x="169" y="843"/>
                  </a:cubicBezTo>
                  <a:cubicBezTo>
                    <a:pt x="225" y="815"/>
                    <a:pt x="253" y="759"/>
                    <a:pt x="253" y="703"/>
                  </a:cubicBezTo>
                  <a:cubicBezTo>
                    <a:pt x="253" y="675"/>
                    <a:pt x="253" y="675"/>
                    <a:pt x="253" y="647"/>
                  </a:cubicBezTo>
                  <a:cubicBezTo>
                    <a:pt x="282" y="647"/>
                    <a:pt x="310" y="647"/>
                    <a:pt x="310" y="647"/>
                  </a:cubicBezTo>
                  <a:cubicBezTo>
                    <a:pt x="646" y="506"/>
                    <a:pt x="843" y="225"/>
                    <a:pt x="1096" y="1"/>
                  </a:cubicBezTo>
                  <a:lnTo>
                    <a:pt x="1152" y="1"/>
                  </a:lnTo>
                  <a:cubicBezTo>
                    <a:pt x="1208" y="57"/>
                    <a:pt x="1348" y="1"/>
                    <a:pt x="1292" y="141"/>
                  </a:cubicBezTo>
                  <a:cubicBezTo>
                    <a:pt x="1292" y="169"/>
                    <a:pt x="1320" y="225"/>
                    <a:pt x="1292" y="253"/>
                  </a:cubicBezTo>
                  <a:cubicBezTo>
                    <a:pt x="1152" y="394"/>
                    <a:pt x="1320" y="562"/>
                    <a:pt x="1292" y="731"/>
                  </a:cubicBezTo>
                  <a:cubicBezTo>
                    <a:pt x="1292" y="759"/>
                    <a:pt x="1348" y="759"/>
                    <a:pt x="1376" y="787"/>
                  </a:cubicBezTo>
                  <a:cubicBezTo>
                    <a:pt x="1405" y="871"/>
                    <a:pt x="1433" y="955"/>
                    <a:pt x="1433" y="10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70"/>
            <p:cNvSpPr/>
            <p:nvPr/>
          </p:nvSpPr>
          <p:spPr>
            <a:xfrm>
              <a:off x="2673300" y="998950"/>
              <a:ext cx="68800" cy="41425"/>
            </a:xfrm>
            <a:custGeom>
              <a:rect b="b" l="l" r="r" t="t"/>
              <a:pathLst>
                <a:path extrusionOk="0" h="1657" w="2752">
                  <a:moveTo>
                    <a:pt x="1" y="421"/>
                  </a:moveTo>
                  <a:cubicBezTo>
                    <a:pt x="85" y="337"/>
                    <a:pt x="197" y="365"/>
                    <a:pt x="281" y="365"/>
                  </a:cubicBezTo>
                  <a:cubicBezTo>
                    <a:pt x="450" y="281"/>
                    <a:pt x="478" y="168"/>
                    <a:pt x="506" y="0"/>
                  </a:cubicBezTo>
                  <a:cubicBezTo>
                    <a:pt x="731" y="0"/>
                    <a:pt x="899" y="225"/>
                    <a:pt x="1124" y="140"/>
                  </a:cubicBezTo>
                  <a:cubicBezTo>
                    <a:pt x="1152" y="477"/>
                    <a:pt x="1152" y="477"/>
                    <a:pt x="1460" y="477"/>
                  </a:cubicBezTo>
                  <a:cubicBezTo>
                    <a:pt x="1629" y="477"/>
                    <a:pt x="1797" y="449"/>
                    <a:pt x="1882" y="618"/>
                  </a:cubicBezTo>
                  <a:cubicBezTo>
                    <a:pt x="1994" y="533"/>
                    <a:pt x="1966" y="393"/>
                    <a:pt x="2050" y="281"/>
                  </a:cubicBezTo>
                  <a:cubicBezTo>
                    <a:pt x="2190" y="281"/>
                    <a:pt x="2331" y="309"/>
                    <a:pt x="2443" y="225"/>
                  </a:cubicBezTo>
                  <a:cubicBezTo>
                    <a:pt x="2555" y="168"/>
                    <a:pt x="2640" y="225"/>
                    <a:pt x="2752" y="225"/>
                  </a:cubicBezTo>
                  <a:cubicBezTo>
                    <a:pt x="2724" y="281"/>
                    <a:pt x="2668" y="337"/>
                    <a:pt x="2612" y="365"/>
                  </a:cubicBezTo>
                  <a:cubicBezTo>
                    <a:pt x="2499" y="365"/>
                    <a:pt x="2387" y="309"/>
                    <a:pt x="2359" y="505"/>
                  </a:cubicBezTo>
                  <a:cubicBezTo>
                    <a:pt x="2359" y="646"/>
                    <a:pt x="2106" y="449"/>
                    <a:pt x="2050" y="646"/>
                  </a:cubicBezTo>
                  <a:cubicBezTo>
                    <a:pt x="2022" y="786"/>
                    <a:pt x="1938" y="814"/>
                    <a:pt x="1797" y="842"/>
                  </a:cubicBezTo>
                  <a:cubicBezTo>
                    <a:pt x="1797" y="842"/>
                    <a:pt x="1797" y="842"/>
                    <a:pt x="1769" y="842"/>
                  </a:cubicBezTo>
                  <a:cubicBezTo>
                    <a:pt x="1376" y="898"/>
                    <a:pt x="1236" y="1179"/>
                    <a:pt x="1124" y="1488"/>
                  </a:cubicBezTo>
                  <a:cubicBezTo>
                    <a:pt x="899" y="1656"/>
                    <a:pt x="787" y="1600"/>
                    <a:pt x="731" y="1320"/>
                  </a:cubicBezTo>
                  <a:cubicBezTo>
                    <a:pt x="674" y="1151"/>
                    <a:pt x="590" y="955"/>
                    <a:pt x="337" y="1039"/>
                  </a:cubicBezTo>
                  <a:cubicBezTo>
                    <a:pt x="57" y="1123"/>
                    <a:pt x="113" y="955"/>
                    <a:pt x="141" y="814"/>
                  </a:cubicBezTo>
                  <a:cubicBezTo>
                    <a:pt x="169" y="730"/>
                    <a:pt x="169" y="730"/>
                    <a:pt x="85" y="646"/>
                  </a:cubicBezTo>
                  <a:cubicBezTo>
                    <a:pt x="29" y="590"/>
                    <a:pt x="1" y="505"/>
                    <a:pt x="1" y="4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70"/>
            <p:cNvSpPr/>
            <p:nvPr/>
          </p:nvSpPr>
          <p:spPr>
            <a:xfrm>
              <a:off x="2608025" y="931550"/>
              <a:ext cx="41450" cy="35825"/>
            </a:xfrm>
            <a:custGeom>
              <a:rect b="b" l="l" r="r" t="t"/>
              <a:pathLst>
                <a:path extrusionOk="0" h="1433" w="1658">
                  <a:moveTo>
                    <a:pt x="1573" y="450"/>
                  </a:moveTo>
                  <a:cubicBezTo>
                    <a:pt x="1461" y="450"/>
                    <a:pt x="1376" y="478"/>
                    <a:pt x="1264" y="422"/>
                  </a:cubicBezTo>
                  <a:cubicBezTo>
                    <a:pt x="1152" y="647"/>
                    <a:pt x="1320" y="731"/>
                    <a:pt x="1461" y="843"/>
                  </a:cubicBezTo>
                  <a:cubicBezTo>
                    <a:pt x="1573" y="927"/>
                    <a:pt x="1573" y="955"/>
                    <a:pt x="1432" y="1096"/>
                  </a:cubicBezTo>
                  <a:cubicBezTo>
                    <a:pt x="1461" y="1152"/>
                    <a:pt x="1545" y="1208"/>
                    <a:pt x="1517" y="1292"/>
                  </a:cubicBezTo>
                  <a:cubicBezTo>
                    <a:pt x="1404" y="1236"/>
                    <a:pt x="1264" y="1264"/>
                    <a:pt x="1208" y="1124"/>
                  </a:cubicBezTo>
                  <a:cubicBezTo>
                    <a:pt x="1180" y="983"/>
                    <a:pt x="1067" y="1068"/>
                    <a:pt x="1011" y="1040"/>
                  </a:cubicBezTo>
                  <a:cubicBezTo>
                    <a:pt x="899" y="955"/>
                    <a:pt x="899" y="1068"/>
                    <a:pt x="899" y="1152"/>
                  </a:cubicBezTo>
                  <a:cubicBezTo>
                    <a:pt x="899" y="1208"/>
                    <a:pt x="871" y="1236"/>
                    <a:pt x="815" y="1208"/>
                  </a:cubicBezTo>
                  <a:cubicBezTo>
                    <a:pt x="562" y="1068"/>
                    <a:pt x="478" y="1264"/>
                    <a:pt x="394" y="1433"/>
                  </a:cubicBezTo>
                  <a:cubicBezTo>
                    <a:pt x="338" y="1405"/>
                    <a:pt x="309" y="1377"/>
                    <a:pt x="281" y="1348"/>
                  </a:cubicBezTo>
                  <a:cubicBezTo>
                    <a:pt x="225" y="1320"/>
                    <a:pt x="197" y="1320"/>
                    <a:pt x="169" y="1320"/>
                  </a:cubicBezTo>
                  <a:cubicBezTo>
                    <a:pt x="141" y="1320"/>
                    <a:pt x="113" y="1320"/>
                    <a:pt x="85" y="1320"/>
                  </a:cubicBezTo>
                  <a:cubicBezTo>
                    <a:pt x="57" y="1292"/>
                    <a:pt x="29" y="1292"/>
                    <a:pt x="1" y="1264"/>
                  </a:cubicBezTo>
                  <a:cubicBezTo>
                    <a:pt x="1" y="1236"/>
                    <a:pt x="1" y="1236"/>
                    <a:pt x="1" y="1208"/>
                  </a:cubicBezTo>
                  <a:cubicBezTo>
                    <a:pt x="1" y="1180"/>
                    <a:pt x="1" y="1152"/>
                    <a:pt x="1" y="1124"/>
                  </a:cubicBezTo>
                  <a:cubicBezTo>
                    <a:pt x="1" y="1096"/>
                    <a:pt x="29" y="1068"/>
                    <a:pt x="29" y="1068"/>
                  </a:cubicBezTo>
                  <a:cubicBezTo>
                    <a:pt x="85" y="1040"/>
                    <a:pt x="113" y="1012"/>
                    <a:pt x="169" y="983"/>
                  </a:cubicBezTo>
                  <a:cubicBezTo>
                    <a:pt x="169" y="955"/>
                    <a:pt x="197" y="927"/>
                    <a:pt x="169" y="899"/>
                  </a:cubicBezTo>
                  <a:cubicBezTo>
                    <a:pt x="169" y="843"/>
                    <a:pt x="57" y="815"/>
                    <a:pt x="113" y="759"/>
                  </a:cubicBezTo>
                  <a:cubicBezTo>
                    <a:pt x="85" y="450"/>
                    <a:pt x="197" y="338"/>
                    <a:pt x="478" y="422"/>
                  </a:cubicBezTo>
                  <a:cubicBezTo>
                    <a:pt x="534" y="450"/>
                    <a:pt x="618" y="478"/>
                    <a:pt x="590" y="310"/>
                  </a:cubicBezTo>
                  <a:cubicBezTo>
                    <a:pt x="562" y="141"/>
                    <a:pt x="674" y="1"/>
                    <a:pt x="899" y="113"/>
                  </a:cubicBezTo>
                  <a:cubicBezTo>
                    <a:pt x="1067" y="197"/>
                    <a:pt x="1264" y="113"/>
                    <a:pt x="1432" y="225"/>
                  </a:cubicBezTo>
                  <a:cubicBezTo>
                    <a:pt x="1517" y="282"/>
                    <a:pt x="1657" y="282"/>
                    <a:pt x="1573"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70"/>
            <p:cNvSpPr/>
            <p:nvPr/>
          </p:nvSpPr>
          <p:spPr>
            <a:xfrm>
              <a:off x="2605225" y="907000"/>
              <a:ext cx="46350" cy="43525"/>
            </a:xfrm>
            <a:custGeom>
              <a:rect b="b" l="l" r="r" t="t"/>
              <a:pathLst>
                <a:path extrusionOk="0" h="1741" w="1854">
                  <a:moveTo>
                    <a:pt x="1685" y="1432"/>
                  </a:moveTo>
                  <a:cubicBezTo>
                    <a:pt x="1657" y="1207"/>
                    <a:pt x="1432" y="1292"/>
                    <a:pt x="1292" y="1207"/>
                  </a:cubicBezTo>
                  <a:cubicBezTo>
                    <a:pt x="1151" y="1348"/>
                    <a:pt x="1067" y="1236"/>
                    <a:pt x="955" y="1123"/>
                  </a:cubicBezTo>
                  <a:cubicBezTo>
                    <a:pt x="899" y="1067"/>
                    <a:pt x="815" y="1095"/>
                    <a:pt x="786" y="1207"/>
                  </a:cubicBezTo>
                  <a:cubicBezTo>
                    <a:pt x="758" y="1292"/>
                    <a:pt x="758" y="1320"/>
                    <a:pt x="899" y="1376"/>
                  </a:cubicBezTo>
                  <a:cubicBezTo>
                    <a:pt x="702" y="1544"/>
                    <a:pt x="506" y="1516"/>
                    <a:pt x="281" y="1432"/>
                  </a:cubicBezTo>
                  <a:cubicBezTo>
                    <a:pt x="253" y="1601"/>
                    <a:pt x="393" y="1572"/>
                    <a:pt x="450" y="1629"/>
                  </a:cubicBezTo>
                  <a:cubicBezTo>
                    <a:pt x="393" y="1741"/>
                    <a:pt x="309" y="1713"/>
                    <a:pt x="225" y="1741"/>
                  </a:cubicBezTo>
                  <a:cubicBezTo>
                    <a:pt x="141" y="1629"/>
                    <a:pt x="0" y="1601"/>
                    <a:pt x="0" y="1460"/>
                  </a:cubicBezTo>
                  <a:cubicBezTo>
                    <a:pt x="0" y="1432"/>
                    <a:pt x="28" y="1432"/>
                    <a:pt x="28" y="1404"/>
                  </a:cubicBezTo>
                  <a:cubicBezTo>
                    <a:pt x="113" y="1320"/>
                    <a:pt x="253" y="1292"/>
                    <a:pt x="365" y="1236"/>
                  </a:cubicBezTo>
                  <a:cubicBezTo>
                    <a:pt x="618" y="1067"/>
                    <a:pt x="702" y="842"/>
                    <a:pt x="618" y="562"/>
                  </a:cubicBezTo>
                  <a:cubicBezTo>
                    <a:pt x="590" y="478"/>
                    <a:pt x="562" y="393"/>
                    <a:pt x="590" y="309"/>
                  </a:cubicBezTo>
                  <a:cubicBezTo>
                    <a:pt x="843" y="0"/>
                    <a:pt x="1376" y="84"/>
                    <a:pt x="1460" y="506"/>
                  </a:cubicBezTo>
                  <a:cubicBezTo>
                    <a:pt x="1544" y="786"/>
                    <a:pt x="1601" y="983"/>
                    <a:pt x="1797" y="1179"/>
                  </a:cubicBezTo>
                  <a:cubicBezTo>
                    <a:pt x="1853" y="1236"/>
                    <a:pt x="1825" y="1320"/>
                    <a:pt x="1825" y="1376"/>
                  </a:cubicBezTo>
                  <a:cubicBezTo>
                    <a:pt x="1797" y="1432"/>
                    <a:pt x="1741" y="1432"/>
                    <a:pt x="1685" y="14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70"/>
            <p:cNvSpPr/>
            <p:nvPr/>
          </p:nvSpPr>
          <p:spPr>
            <a:xfrm>
              <a:off x="2618550" y="892250"/>
              <a:ext cx="37225" cy="49150"/>
            </a:xfrm>
            <a:custGeom>
              <a:rect b="b" l="l" r="r" t="t"/>
              <a:pathLst>
                <a:path extrusionOk="0" h="1966" w="1489">
                  <a:moveTo>
                    <a:pt x="1292" y="1966"/>
                  </a:moveTo>
                  <a:cubicBezTo>
                    <a:pt x="1180" y="1826"/>
                    <a:pt x="1152" y="1657"/>
                    <a:pt x="955" y="1601"/>
                  </a:cubicBezTo>
                  <a:cubicBezTo>
                    <a:pt x="899" y="1573"/>
                    <a:pt x="871" y="1348"/>
                    <a:pt x="871" y="1236"/>
                  </a:cubicBezTo>
                  <a:cubicBezTo>
                    <a:pt x="927" y="1011"/>
                    <a:pt x="759" y="899"/>
                    <a:pt x="590" y="843"/>
                  </a:cubicBezTo>
                  <a:cubicBezTo>
                    <a:pt x="450" y="759"/>
                    <a:pt x="225" y="703"/>
                    <a:pt x="113" y="927"/>
                  </a:cubicBezTo>
                  <a:cubicBezTo>
                    <a:pt x="29" y="899"/>
                    <a:pt x="1" y="843"/>
                    <a:pt x="1" y="759"/>
                  </a:cubicBezTo>
                  <a:cubicBezTo>
                    <a:pt x="57" y="674"/>
                    <a:pt x="141" y="590"/>
                    <a:pt x="253" y="590"/>
                  </a:cubicBezTo>
                  <a:cubicBezTo>
                    <a:pt x="253" y="618"/>
                    <a:pt x="282" y="618"/>
                    <a:pt x="310" y="618"/>
                  </a:cubicBezTo>
                  <a:cubicBezTo>
                    <a:pt x="282" y="618"/>
                    <a:pt x="253" y="618"/>
                    <a:pt x="253" y="590"/>
                  </a:cubicBezTo>
                  <a:cubicBezTo>
                    <a:pt x="197" y="450"/>
                    <a:pt x="57" y="338"/>
                    <a:pt x="197" y="169"/>
                  </a:cubicBezTo>
                  <a:cubicBezTo>
                    <a:pt x="225" y="169"/>
                    <a:pt x="253" y="169"/>
                    <a:pt x="310" y="169"/>
                  </a:cubicBezTo>
                  <a:cubicBezTo>
                    <a:pt x="478" y="225"/>
                    <a:pt x="590" y="85"/>
                    <a:pt x="731" y="1"/>
                  </a:cubicBezTo>
                  <a:cubicBezTo>
                    <a:pt x="759" y="1"/>
                    <a:pt x="787" y="1"/>
                    <a:pt x="787" y="1"/>
                  </a:cubicBezTo>
                  <a:lnTo>
                    <a:pt x="871" y="85"/>
                  </a:lnTo>
                  <a:cubicBezTo>
                    <a:pt x="899" y="113"/>
                    <a:pt x="927" y="113"/>
                    <a:pt x="927" y="141"/>
                  </a:cubicBezTo>
                  <a:cubicBezTo>
                    <a:pt x="955" y="169"/>
                    <a:pt x="983" y="197"/>
                    <a:pt x="1011" y="225"/>
                  </a:cubicBezTo>
                  <a:cubicBezTo>
                    <a:pt x="1040" y="253"/>
                    <a:pt x="1068" y="253"/>
                    <a:pt x="1068" y="281"/>
                  </a:cubicBezTo>
                  <a:cubicBezTo>
                    <a:pt x="1096" y="309"/>
                    <a:pt x="1124" y="338"/>
                    <a:pt x="1152" y="366"/>
                  </a:cubicBezTo>
                  <a:cubicBezTo>
                    <a:pt x="1180" y="394"/>
                    <a:pt x="1180" y="394"/>
                    <a:pt x="1208" y="422"/>
                  </a:cubicBezTo>
                  <a:cubicBezTo>
                    <a:pt x="1208" y="450"/>
                    <a:pt x="1208" y="478"/>
                    <a:pt x="1208" y="506"/>
                  </a:cubicBezTo>
                  <a:cubicBezTo>
                    <a:pt x="1208" y="590"/>
                    <a:pt x="1180" y="646"/>
                    <a:pt x="1096" y="674"/>
                  </a:cubicBezTo>
                  <a:cubicBezTo>
                    <a:pt x="899" y="759"/>
                    <a:pt x="871" y="871"/>
                    <a:pt x="1011" y="1039"/>
                  </a:cubicBezTo>
                  <a:cubicBezTo>
                    <a:pt x="1068" y="1124"/>
                    <a:pt x="1068" y="1292"/>
                    <a:pt x="1152" y="1292"/>
                  </a:cubicBezTo>
                  <a:cubicBezTo>
                    <a:pt x="1292" y="1320"/>
                    <a:pt x="1320" y="1404"/>
                    <a:pt x="1376" y="1489"/>
                  </a:cubicBezTo>
                  <a:cubicBezTo>
                    <a:pt x="1489" y="1685"/>
                    <a:pt x="1461" y="1826"/>
                    <a:pt x="1292" y="19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70"/>
            <p:cNvSpPr/>
            <p:nvPr/>
          </p:nvSpPr>
          <p:spPr>
            <a:xfrm>
              <a:off x="2610825" y="962450"/>
              <a:ext cx="26000" cy="44925"/>
            </a:xfrm>
            <a:custGeom>
              <a:rect b="b" l="l" r="r" t="t"/>
              <a:pathLst>
                <a:path extrusionOk="0" h="1797" w="1040">
                  <a:moveTo>
                    <a:pt x="197" y="0"/>
                  </a:moveTo>
                  <a:cubicBezTo>
                    <a:pt x="282" y="56"/>
                    <a:pt x="254" y="141"/>
                    <a:pt x="282" y="197"/>
                  </a:cubicBezTo>
                  <a:cubicBezTo>
                    <a:pt x="282" y="253"/>
                    <a:pt x="338" y="309"/>
                    <a:pt x="338" y="365"/>
                  </a:cubicBezTo>
                  <a:cubicBezTo>
                    <a:pt x="338" y="534"/>
                    <a:pt x="394" y="618"/>
                    <a:pt x="562" y="646"/>
                  </a:cubicBezTo>
                  <a:cubicBezTo>
                    <a:pt x="647" y="646"/>
                    <a:pt x="675" y="702"/>
                    <a:pt x="703" y="758"/>
                  </a:cubicBezTo>
                  <a:cubicBezTo>
                    <a:pt x="731" y="758"/>
                    <a:pt x="787" y="702"/>
                    <a:pt x="871" y="758"/>
                  </a:cubicBezTo>
                  <a:cubicBezTo>
                    <a:pt x="815" y="870"/>
                    <a:pt x="731" y="983"/>
                    <a:pt x="731" y="1123"/>
                  </a:cubicBezTo>
                  <a:cubicBezTo>
                    <a:pt x="731" y="1179"/>
                    <a:pt x="787" y="1179"/>
                    <a:pt x="843" y="1179"/>
                  </a:cubicBezTo>
                  <a:cubicBezTo>
                    <a:pt x="899" y="1264"/>
                    <a:pt x="1012" y="1348"/>
                    <a:pt x="1040" y="1460"/>
                  </a:cubicBezTo>
                  <a:lnTo>
                    <a:pt x="1040" y="1460"/>
                  </a:lnTo>
                  <a:cubicBezTo>
                    <a:pt x="843" y="1600"/>
                    <a:pt x="675" y="1797"/>
                    <a:pt x="394" y="1769"/>
                  </a:cubicBezTo>
                  <a:cubicBezTo>
                    <a:pt x="366" y="1769"/>
                    <a:pt x="338" y="1769"/>
                    <a:pt x="310" y="1741"/>
                  </a:cubicBezTo>
                  <a:cubicBezTo>
                    <a:pt x="254" y="1713"/>
                    <a:pt x="226" y="1657"/>
                    <a:pt x="254" y="1600"/>
                  </a:cubicBezTo>
                  <a:cubicBezTo>
                    <a:pt x="282" y="1572"/>
                    <a:pt x="310" y="1544"/>
                    <a:pt x="310" y="1516"/>
                  </a:cubicBezTo>
                  <a:cubicBezTo>
                    <a:pt x="366" y="1488"/>
                    <a:pt x="394" y="1432"/>
                    <a:pt x="394" y="1376"/>
                  </a:cubicBezTo>
                  <a:cubicBezTo>
                    <a:pt x="338" y="1067"/>
                    <a:pt x="57" y="842"/>
                    <a:pt x="57" y="534"/>
                  </a:cubicBezTo>
                  <a:cubicBezTo>
                    <a:pt x="57" y="449"/>
                    <a:pt x="1" y="393"/>
                    <a:pt x="57" y="337"/>
                  </a:cubicBezTo>
                  <a:cubicBezTo>
                    <a:pt x="57" y="281"/>
                    <a:pt x="141" y="309"/>
                    <a:pt x="113" y="253"/>
                  </a:cubicBezTo>
                  <a:cubicBezTo>
                    <a:pt x="85" y="225"/>
                    <a:pt x="85" y="197"/>
                    <a:pt x="85" y="169"/>
                  </a:cubicBezTo>
                  <a:cubicBezTo>
                    <a:pt x="85" y="84"/>
                    <a:pt x="141" y="28"/>
                    <a:pt x="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70"/>
            <p:cNvSpPr/>
            <p:nvPr/>
          </p:nvSpPr>
          <p:spPr>
            <a:xfrm>
              <a:off x="2673300" y="990525"/>
              <a:ext cx="7050" cy="9150"/>
            </a:xfrm>
            <a:custGeom>
              <a:rect b="b" l="l" r="r" t="t"/>
              <a:pathLst>
                <a:path extrusionOk="0" h="366" w="282">
                  <a:moveTo>
                    <a:pt x="281" y="0"/>
                  </a:moveTo>
                  <a:lnTo>
                    <a:pt x="281" y="141"/>
                  </a:lnTo>
                  <a:cubicBezTo>
                    <a:pt x="169" y="365"/>
                    <a:pt x="85" y="197"/>
                    <a:pt x="1" y="84"/>
                  </a:cubicBezTo>
                  <a:cubicBezTo>
                    <a:pt x="85" y="56"/>
                    <a:pt x="197" y="28"/>
                    <a:pt x="2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70"/>
            <p:cNvSpPr/>
            <p:nvPr/>
          </p:nvSpPr>
          <p:spPr>
            <a:xfrm>
              <a:off x="2687350" y="976475"/>
              <a:ext cx="7725" cy="7750"/>
            </a:xfrm>
            <a:custGeom>
              <a:rect b="b" l="l" r="r" t="t"/>
              <a:pathLst>
                <a:path extrusionOk="0" h="310" w="309">
                  <a:moveTo>
                    <a:pt x="0" y="281"/>
                  </a:moveTo>
                  <a:cubicBezTo>
                    <a:pt x="112" y="197"/>
                    <a:pt x="28" y="1"/>
                    <a:pt x="225" y="1"/>
                  </a:cubicBezTo>
                  <a:lnTo>
                    <a:pt x="225" y="1"/>
                  </a:lnTo>
                  <a:cubicBezTo>
                    <a:pt x="309" y="281"/>
                    <a:pt x="281" y="309"/>
                    <a:pt x="0" y="2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70"/>
            <p:cNvSpPr/>
            <p:nvPr/>
          </p:nvSpPr>
          <p:spPr>
            <a:xfrm>
              <a:off x="2631900" y="987000"/>
              <a:ext cx="7025" cy="6350"/>
            </a:xfrm>
            <a:custGeom>
              <a:rect b="b" l="l" r="r" t="t"/>
              <a:pathLst>
                <a:path extrusionOk="0" h="254" w="281">
                  <a:moveTo>
                    <a:pt x="0" y="197"/>
                  </a:moveTo>
                  <a:cubicBezTo>
                    <a:pt x="84" y="1"/>
                    <a:pt x="84" y="1"/>
                    <a:pt x="281" y="141"/>
                  </a:cubicBezTo>
                  <a:cubicBezTo>
                    <a:pt x="197" y="253"/>
                    <a:pt x="84" y="197"/>
                    <a:pt x="0" y="1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70"/>
            <p:cNvSpPr/>
            <p:nvPr/>
          </p:nvSpPr>
          <p:spPr>
            <a:xfrm>
              <a:off x="2638200" y="988400"/>
              <a:ext cx="1450" cy="2150"/>
            </a:xfrm>
            <a:custGeom>
              <a:rect b="b" l="l" r="r" t="t"/>
              <a:pathLst>
                <a:path extrusionOk="0" h="86" w="58">
                  <a:moveTo>
                    <a:pt x="29" y="1"/>
                  </a:moveTo>
                  <a:cubicBezTo>
                    <a:pt x="57" y="1"/>
                    <a:pt x="57" y="1"/>
                    <a:pt x="57" y="1"/>
                  </a:cubicBezTo>
                  <a:cubicBezTo>
                    <a:pt x="57" y="29"/>
                    <a:pt x="57" y="57"/>
                    <a:pt x="57" y="57"/>
                  </a:cubicBezTo>
                  <a:cubicBezTo>
                    <a:pt x="29" y="85"/>
                    <a:pt x="1" y="85"/>
                    <a:pt x="29" y="57"/>
                  </a:cubicBezTo>
                  <a:cubicBezTo>
                    <a:pt x="29" y="29"/>
                    <a:pt x="29" y="1"/>
                    <a:pt x="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70"/>
            <p:cNvSpPr/>
            <p:nvPr/>
          </p:nvSpPr>
          <p:spPr>
            <a:xfrm>
              <a:off x="2710500" y="934375"/>
              <a:ext cx="1425" cy="2125"/>
            </a:xfrm>
            <a:custGeom>
              <a:rect b="b" l="l" r="r" t="t"/>
              <a:pathLst>
                <a:path extrusionOk="0" h="85" w="57">
                  <a:moveTo>
                    <a:pt x="57" y="84"/>
                  </a:moveTo>
                  <a:cubicBezTo>
                    <a:pt x="57" y="56"/>
                    <a:pt x="29" y="28"/>
                    <a:pt x="1" y="0"/>
                  </a:cubicBezTo>
                  <a:cubicBezTo>
                    <a:pt x="29" y="28"/>
                    <a:pt x="57" y="56"/>
                    <a:pt x="57" y="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70"/>
            <p:cNvSpPr/>
            <p:nvPr/>
          </p:nvSpPr>
          <p:spPr>
            <a:xfrm>
              <a:off x="2678925" y="1004550"/>
              <a:ext cx="1425" cy="1425"/>
            </a:xfrm>
            <a:custGeom>
              <a:rect b="b" l="l" r="r" t="t"/>
              <a:pathLst>
                <a:path extrusionOk="0" h="57" w="57">
                  <a:moveTo>
                    <a:pt x="56" y="57"/>
                  </a:moveTo>
                  <a:cubicBezTo>
                    <a:pt x="56" y="57"/>
                    <a:pt x="28" y="29"/>
                    <a:pt x="0" y="1"/>
                  </a:cubicBezTo>
                  <a:cubicBezTo>
                    <a:pt x="28" y="29"/>
                    <a:pt x="56" y="57"/>
                    <a:pt x="56"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70"/>
            <p:cNvSpPr/>
            <p:nvPr/>
          </p:nvSpPr>
          <p:spPr>
            <a:xfrm>
              <a:off x="2687350" y="971575"/>
              <a:ext cx="33700" cy="26675"/>
            </a:xfrm>
            <a:custGeom>
              <a:rect b="b" l="l" r="r" t="t"/>
              <a:pathLst>
                <a:path extrusionOk="0" h="1067" w="1348">
                  <a:moveTo>
                    <a:pt x="0" y="477"/>
                  </a:moveTo>
                  <a:cubicBezTo>
                    <a:pt x="225" y="505"/>
                    <a:pt x="225" y="337"/>
                    <a:pt x="225" y="197"/>
                  </a:cubicBezTo>
                  <a:cubicBezTo>
                    <a:pt x="365" y="281"/>
                    <a:pt x="449" y="365"/>
                    <a:pt x="618" y="421"/>
                  </a:cubicBezTo>
                  <a:cubicBezTo>
                    <a:pt x="646" y="253"/>
                    <a:pt x="477" y="197"/>
                    <a:pt x="449" y="0"/>
                  </a:cubicBezTo>
                  <a:cubicBezTo>
                    <a:pt x="590" y="112"/>
                    <a:pt x="674" y="197"/>
                    <a:pt x="786" y="253"/>
                  </a:cubicBezTo>
                  <a:cubicBezTo>
                    <a:pt x="842" y="281"/>
                    <a:pt x="955" y="421"/>
                    <a:pt x="955" y="197"/>
                  </a:cubicBezTo>
                  <a:cubicBezTo>
                    <a:pt x="955" y="140"/>
                    <a:pt x="1067" y="140"/>
                    <a:pt x="1095" y="169"/>
                  </a:cubicBezTo>
                  <a:cubicBezTo>
                    <a:pt x="1179" y="253"/>
                    <a:pt x="1292" y="281"/>
                    <a:pt x="1348" y="449"/>
                  </a:cubicBezTo>
                  <a:cubicBezTo>
                    <a:pt x="898" y="337"/>
                    <a:pt x="1011" y="758"/>
                    <a:pt x="814" y="927"/>
                  </a:cubicBezTo>
                  <a:cubicBezTo>
                    <a:pt x="674" y="955"/>
                    <a:pt x="758" y="702"/>
                    <a:pt x="618" y="730"/>
                  </a:cubicBezTo>
                  <a:cubicBezTo>
                    <a:pt x="505" y="786"/>
                    <a:pt x="505" y="870"/>
                    <a:pt x="505" y="955"/>
                  </a:cubicBezTo>
                  <a:cubicBezTo>
                    <a:pt x="309" y="1067"/>
                    <a:pt x="225" y="1039"/>
                    <a:pt x="169" y="870"/>
                  </a:cubicBezTo>
                  <a:cubicBezTo>
                    <a:pt x="169" y="730"/>
                    <a:pt x="84" y="590"/>
                    <a:pt x="0" y="4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70"/>
            <p:cNvSpPr/>
            <p:nvPr/>
          </p:nvSpPr>
          <p:spPr>
            <a:xfrm>
              <a:off x="2731550" y="951925"/>
              <a:ext cx="9150" cy="7025"/>
            </a:xfrm>
            <a:custGeom>
              <a:rect b="b" l="l" r="r" t="t"/>
              <a:pathLst>
                <a:path extrusionOk="0" h="281" w="366">
                  <a:moveTo>
                    <a:pt x="141" y="0"/>
                  </a:moveTo>
                  <a:cubicBezTo>
                    <a:pt x="366" y="112"/>
                    <a:pt x="366" y="112"/>
                    <a:pt x="197" y="281"/>
                  </a:cubicBezTo>
                  <a:cubicBezTo>
                    <a:pt x="1" y="225"/>
                    <a:pt x="113" y="112"/>
                    <a:pt x="1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70"/>
            <p:cNvSpPr/>
            <p:nvPr/>
          </p:nvSpPr>
          <p:spPr>
            <a:xfrm>
              <a:off x="2735775" y="963850"/>
              <a:ext cx="725" cy="725"/>
            </a:xfrm>
            <a:custGeom>
              <a:rect b="b" l="l" r="r" t="t"/>
              <a:pathLst>
                <a:path extrusionOk="0" h="29" w="29">
                  <a:moveTo>
                    <a:pt x="0" y="28"/>
                  </a:moveTo>
                  <a:cubicBezTo>
                    <a:pt x="0" y="28"/>
                    <a:pt x="0" y="28"/>
                    <a:pt x="0" y="28"/>
                  </a:cubicBezTo>
                  <a:cubicBezTo>
                    <a:pt x="0" y="28"/>
                    <a:pt x="0" y="0"/>
                    <a:pt x="0" y="0"/>
                  </a:cubicBezTo>
                  <a:cubicBezTo>
                    <a:pt x="0" y="0"/>
                    <a:pt x="28" y="0"/>
                    <a:pt x="28" y="0"/>
                  </a:cubicBezTo>
                  <a:cubicBezTo>
                    <a:pt x="28" y="0"/>
                    <a:pt x="28" y="28"/>
                    <a:pt x="0"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70"/>
            <p:cNvSpPr/>
            <p:nvPr/>
          </p:nvSpPr>
          <p:spPr>
            <a:xfrm>
              <a:off x="2714725" y="970875"/>
              <a:ext cx="725" cy="725"/>
            </a:xfrm>
            <a:custGeom>
              <a:rect b="b" l="l" r="r" t="t"/>
              <a:pathLst>
                <a:path extrusionOk="0" h="29" w="29">
                  <a:moveTo>
                    <a:pt x="28" y="28"/>
                  </a:moveTo>
                  <a:cubicBezTo>
                    <a:pt x="0" y="28"/>
                    <a:pt x="0" y="28"/>
                    <a:pt x="0" y="28"/>
                  </a:cubicBezTo>
                  <a:cubicBezTo>
                    <a:pt x="0" y="28"/>
                    <a:pt x="0" y="0"/>
                    <a:pt x="0" y="0"/>
                  </a:cubicBezTo>
                  <a:cubicBezTo>
                    <a:pt x="0" y="0"/>
                    <a:pt x="0" y="0"/>
                    <a:pt x="0" y="0"/>
                  </a:cubicBezTo>
                  <a:cubicBezTo>
                    <a:pt x="28" y="0"/>
                    <a:pt x="28" y="28"/>
                    <a:pt x="28"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70"/>
            <p:cNvSpPr/>
            <p:nvPr/>
          </p:nvSpPr>
          <p:spPr>
            <a:xfrm>
              <a:off x="2699975" y="995425"/>
              <a:ext cx="1425" cy="2825"/>
            </a:xfrm>
            <a:custGeom>
              <a:rect b="b" l="l" r="r" t="t"/>
              <a:pathLst>
                <a:path extrusionOk="0" h="113" w="57">
                  <a:moveTo>
                    <a:pt x="57" y="57"/>
                  </a:moveTo>
                  <a:cubicBezTo>
                    <a:pt x="57" y="85"/>
                    <a:pt x="57" y="113"/>
                    <a:pt x="29" y="113"/>
                  </a:cubicBezTo>
                  <a:cubicBezTo>
                    <a:pt x="29" y="113"/>
                    <a:pt x="0" y="85"/>
                    <a:pt x="0" y="85"/>
                  </a:cubicBezTo>
                  <a:cubicBezTo>
                    <a:pt x="0" y="57"/>
                    <a:pt x="0" y="29"/>
                    <a:pt x="0" y="1"/>
                  </a:cubicBezTo>
                  <a:cubicBezTo>
                    <a:pt x="29" y="29"/>
                    <a:pt x="29" y="29"/>
                    <a:pt x="57"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70"/>
            <p:cNvSpPr/>
            <p:nvPr/>
          </p:nvSpPr>
          <p:spPr>
            <a:xfrm>
              <a:off x="2722425" y="1005250"/>
              <a:ext cx="2150" cy="1425"/>
            </a:xfrm>
            <a:custGeom>
              <a:rect b="b" l="l" r="r" t="t"/>
              <a:pathLst>
                <a:path extrusionOk="0" h="57" w="86">
                  <a:moveTo>
                    <a:pt x="1" y="29"/>
                  </a:moveTo>
                  <a:cubicBezTo>
                    <a:pt x="1" y="1"/>
                    <a:pt x="1" y="1"/>
                    <a:pt x="1" y="1"/>
                  </a:cubicBezTo>
                  <a:cubicBezTo>
                    <a:pt x="29" y="1"/>
                    <a:pt x="57" y="1"/>
                    <a:pt x="57" y="1"/>
                  </a:cubicBezTo>
                  <a:cubicBezTo>
                    <a:pt x="85" y="29"/>
                    <a:pt x="85" y="57"/>
                    <a:pt x="57" y="29"/>
                  </a:cubicBezTo>
                  <a:cubicBezTo>
                    <a:pt x="29" y="29"/>
                    <a:pt x="1" y="29"/>
                    <a:pt x="1"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70"/>
            <p:cNvSpPr/>
            <p:nvPr/>
          </p:nvSpPr>
          <p:spPr>
            <a:xfrm>
              <a:off x="2687350" y="993325"/>
              <a:ext cx="1425" cy="725"/>
            </a:xfrm>
            <a:custGeom>
              <a:rect b="b" l="l" r="r" t="t"/>
              <a:pathLst>
                <a:path extrusionOk="0" h="29" w="57">
                  <a:moveTo>
                    <a:pt x="0" y="29"/>
                  </a:moveTo>
                  <a:lnTo>
                    <a:pt x="28" y="0"/>
                  </a:lnTo>
                  <a:lnTo>
                    <a:pt x="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70"/>
            <p:cNvSpPr/>
            <p:nvPr/>
          </p:nvSpPr>
          <p:spPr>
            <a:xfrm>
              <a:off x="2694350" y="850150"/>
              <a:ext cx="61800" cy="33700"/>
            </a:xfrm>
            <a:custGeom>
              <a:rect b="b" l="l" r="r" t="t"/>
              <a:pathLst>
                <a:path extrusionOk="0" h="1348" w="2472">
                  <a:moveTo>
                    <a:pt x="141" y="1123"/>
                  </a:moveTo>
                  <a:cubicBezTo>
                    <a:pt x="113" y="1067"/>
                    <a:pt x="57" y="1039"/>
                    <a:pt x="1" y="983"/>
                  </a:cubicBezTo>
                  <a:cubicBezTo>
                    <a:pt x="141" y="927"/>
                    <a:pt x="254" y="871"/>
                    <a:pt x="338" y="730"/>
                  </a:cubicBezTo>
                  <a:cubicBezTo>
                    <a:pt x="422" y="534"/>
                    <a:pt x="590" y="449"/>
                    <a:pt x="759" y="365"/>
                  </a:cubicBezTo>
                  <a:cubicBezTo>
                    <a:pt x="1068" y="169"/>
                    <a:pt x="1376" y="169"/>
                    <a:pt x="1685" y="309"/>
                  </a:cubicBezTo>
                  <a:cubicBezTo>
                    <a:pt x="1826" y="365"/>
                    <a:pt x="1910" y="309"/>
                    <a:pt x="1994" y="112"/>
                  </a:cubicBezTo>
                  <a:cubicBezTo>
                    <a:pt x="2022" y="28"/>
                    <a:pt x="2050" y="0"/>
                    <a:pt x="2106" y="0"/>
                  </a:cubicBezTo>
                  <a:cubicBezTo>
                    <a:pt x="2135" y="28"/>
                    <a:pt x="2135" y="56"/>
                    <a:pt x="2135" y="56"/>
                  </a:cubicBezTo>
                  <a:cubicBezTo>
                    <a:pt x="2191" y="169"/>
                    <a:pt x="2135" y="337"/>
                    <a:pt x="2247" y="421"/>
                  </a:cubicBezTo>
                  <a:lnTo>
                    <a:pt x="2331" y="506"/>
                  </a:lnTo>
                  <a:cubicBezTo>
                    <a:pt x="2331" y="562"/>
                    <a:pt x="2331" y="618"/>
                    <a:pt x="2387" y="646"/>
                  </a:cubicBezTo>
                  <a:cubicBezTo>
                    <a:pt x="2387" y="702"/>
                    <a:pt x="2387" y="786"/>
                    <a:pt x="2471" y="842"/>
                  </a:cubicBezTo>
                  <a:cubicBezTo>
                    <a:pt x="2471" y="927"/>
                    <a:pt x="2471" y="983"/>
                    <a:pt x="2471" y="1039"/>
                  </a:cubicBezTo>
                  <a:cubicBezTo>
                    <a:pt x="2471" y="1095"/>
                    <a:pt x="2443" y="1123"/>
                    <a:pt x="2443" y="1151"/>
                  </a:cubicBezTo>
                  <a:cubicBezTo>
                    <a:pt x="2275" y="1095"/>
                    <a:pt x="2106" y="1207"/>
                    <a:pt x="1966" y="1151"/>
                  </a:cubicBezTo>
                  <a:cubicBezTo>
                    <a:pt x="1741" y="1095"/>
                    <a:pt x="1741" y="1235"/>
                    <a:pt x="1657" y="1348"/>
                  </a:cubicBezTo>
                  <a:cubicBezTo>
                    <a:pt x="1601" y="1292"/>
                    <a:pt x="1517" y="1207"/>
                    <a:pt x="1433" y="1151"/>
                  </a:cubicBezTo>
                  <a:cubicBezTo>
                    <a:pt x="1376" y="1123"/>
                    <a:pt x="1236" y="1039"/>
                    <a:pt x="1292" y="1264"/>
                  </a:cubicBezTo>
                  <a:cubicBezTo>
                    <a:pt x="1320" y="1348"/>
                    <a:pt x="1208" y="1348"/>
                    <a:pt x="1180" y="1292"/>
                  </a:cubicBezTo>
                  <a:cubicBezTo>
                    <a:pt x="1068" y="1151"/>
                    <a:pt x="899" y="1207"/>
                    <a:pt x="787" y="1123"/>
                  </a:cubicBezTo>
                  <a:cubicBezTo>
                    <a:pt x="759" y="1095"/>
                    <a:pt x="731" y="1067"/>
                    <a:pt x="703" y="1067"/>
                  </a:cubicBezTo>
                  <a:cubicBezTo>
                    <a:pt x="675" y="983"/>
                    <a:pt x="618" y="1039"/>
                    <a:pt x="562" y="1067"/>
                  </a:cubicBezTo>
                  <a:cubicBezTo>
                    <a:pt x="534" y="1039"/>
                    <a:pt x="478" y="1095"/>
                    <a:pt x="422" y="1067"/>
                  </a:cubicBezTo>
                  <a:cubicBezTo>
                    <a:pt x="310" y="955"/>
                    <a:pt x="254" y="1095"/>
                    <a:pt x="141" y="1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70"/>
            <p:cNvSpPr/>
            <p:nvPr/>
          </p:nvSpPr>
          <p:spPr>
            <a:xfrm>
              <a:off x="2699975" y="879625"/>
              <a:ext cx="21775" cy="26000"/>
            </a:xfrm>
            <a:custGeom>
              <a:rect b="b" l="l" r="r" t="t"/>
              <a:pathLst>
                <a:path extrusionOk="0" h="1040" w="871">
                  <a:moveTo>
                    <a:pt x="618" y="450"/>
                  </a:moveTo>
                  <a:cubicBezTo>
                    <a:pt x="590" y="534"/>
                    <a:pt x="422" y="478"/>
                    <a:pt x="393" y="646"/>
                  </a:cubicBezTo>
                  <a:cubicBezTo>
                    <a:pt x="562" y="646"/>
                    <a:pt x="730" y="646"/>
                    <a:pt x="871" y="758"/>
                  </a:cubicBezTo>
                  <a:cubicBezTo>
                    <a:pt x="758" y="871"/>
                    <a:pt x="702" y="1039"/>
                    <a:pt x="506" y="843"/>
                  </a:cubicBezTo>
                  <a:cubicBezTo>
                    <a:pt x="478" y="814"/>
                    <a:pt x="337" y="955"/>
                    <a:pt x="225" y="786"/>
                  </a:cubicBezTo>
                  <a:cubicBezTo>
                    <a:pt x="169" y="674"/>
                    <a:pt x="225" y="590"/>
                    <a:pt x="225" y="506"/>
                  </a:cubicBezTo>
                  <a:cubicBezTo>
                    <a:pt x="197" y="393"/>
                    <a:pt x="85" y="450"/>
                    <a:pt x="0" y="450"/>
                  </a:cubicBezTo>
                  <a:cubicBezTo>
                    <a:pt x="57" y="337"/>
                    <a:pt x="85" y="253"/>
                    <a:pt x="57" y="169"/>
                  </a:cubicBezTo>
                  <a:cubicBezTo>
                    <a:pt x="169" y="169"/>
                    <a:pt x="253" y="85"/>
                    <a:pt x="365" y="56"/>
                  </a:cubicBezTo>
                  <a:cubicBezTo>
                    <a:pt x="450" y="0"/>
                    <a:pt x="478" y="85"/>
                    <a:pt x="478" y="169"/>
                  </a:cubicBezTo>
                  <a:cubicBezTo>
                    <a:pt x="534" y="253"/>
                    <a:pt x="534" y="365"/>
                    <a:pt x="618"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70"/>
            <p:cNvSpPr/>
            <p:nvPr/>
          </p:nvSpPr>
          <p:spPr>
            <a:xfrm>
              <a:off x="2709800" y="883825"/>
              <a:ext cx="7750" cy="7050"/>
            </a:xfrm>
            <a:custGeom>
              <a:rect b="b" l="l" r="r" t="t"/>
              <a:pathLst>
                <a:path extrusionOk="0" h="282" w="310">
                  <a:moveTo>
                    <a:pt x="225" y="282"/>
                  </a:moveTo>
                  <a:cubicBezTo>
                    <a:pt x="0" y="225"/>
                    <a:pt x="0" y="225"/>
                    <a:pt x="85" y="1"/>
                  </a:cubicBezTo>
                  <a:cubicBezTo>
                    <a:pt x="225" y="1"/>
                    <a:pt x="309" y="57"/>
                    <a:pt x="225" y="197"/>
                  </a:cubicBezTo>
                  <a:cubicBezTo>
                    <a:pt x="225" y="225"/>
                    <a:pt x="225" y="253"/>
                    <a:pt x="225" y="2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70"/>
            <p:cNvSpPr/>
            <p:nvPr/>
          </p:nvSpPr>
          <p:spPr>
            <a:xfrm>
              <a:off x="2704875" y="874700"/>
              <a:ext cx="3550" cy="3550"/>
            </a:xfrm>
            <a:custGeom>
              <a:rect b="b" l="l" r="r" t="t"/>
              <a:pathLst>
                <a:path extrusionOk="0" h="142" w="142">
                  <a:moveTo>
                    <a:pt x="1" y="85"/>
                  </a:moveTo>
                  <a:cubicBezTo>
                    <a:pt x="57" y="57"/>
                    <a:pt x="113" y="1"/>
                    <a:pt x="141" y="85"/>
                  </a:cubicBezTo>
                  <a:cubicBezTo>
                    <a:pt x="113" y="141"/>
                    <a:pt x="57" y="141"/>
                    <a:pt x="1"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70"/>
            <p:cNvSpPr/>
            <p:nvPr/>
          </p:nvSpPr>
          <p:spPr>
            <a:xfrm>
              <a:off x="2699975" y="881025"/>
              <a:ext cx="1425" cy="2825"/>
            </a:xfrm>
            <a:custGeom>
              <a:rect b="b" l="l" r="r" t="t"/>
              <a:pathLst>
                <a:path extrusionOk="0" h="113" w="57">
                  <a:moveTo>
                    <a:pt x="29" y="57"/>
                  </a:moveTo>
                  <a:cubicBezTo>
                    <a:pt x="0" y="29"/>
                    <a:pt x="29" y="29"/>
                    <a:pt x="57" y="0"/>
                  </a:cubicBezTo>
                  <a:cubicBezTo>
                    <a:pt x="57" y="0"/>
                    <a:pt x="57" y="29"/>
                    <a:pt x="57" y="29"/>
                  </a:cubicBezTo>
                  <a:cubicBezTo>
                    <a:pt x="57" y="57"/>
                    <a:pt x="57" y="85"/>
                    <a:pt x="57" y="113"/>
                  </a:cubicBezTo>
                  <a:cubicBezTo>
                    <a:pt x="57" y="85"/>
                    <a:pt x="29" y="85"/>
                    <a:pt x="29"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70"/>
            <p:cNvSpPr/>
            <p:nvPr/>
          </p:nvSpPr>
          <p:spPr>
            <a:xfrm>
              <a:off x="2711900" y="876825"/>
              <a:ext cx="2125" cy="1425"/>
            </a:xfrm>
            <a:custGeom>
              <a:rect b="b" l="l" r="r" t="t"/>
              <a:pathLst>
                <a:path extrusionOk="0" h="57" w="85">
                  <a:moveTo>
                    <a:pt x="1" y="0"/>
                  </a:moveTo>
                  <a:cubicBezTo>
                    <a:pt x="29" y="0"/>
                    <a:pt x="57" y="28"/>
                    <a:pt x="85" y="56"/>
                  </a:cubicBezTo>
                  <a:cubicBezTo>
                    <a:pt x="57" y="28"/>
                    <a:pt x="29"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70"/>
            <p:cNvSpPr/>
            <p:nvPr/>
          </p:nvSpPr>
          <p:spPr>
            <a:xfrm>
              <a:off x="2699975" y="892250"/>
              <a:ext cx="1425" cy="2125"/>
            </a:xfrm>
            <a:custGeom>
              <a:rect b="b" l="l" r="r" t="t"/>
              <a:pathLst>
                <a:path extrusionOk="0" h="85" w="57">
                  <a:moveTo>
                    <a:pt x="0" y="1"/>
                  </a:moveTo>
                  <a:cubicBezTo>
                    <a:pt x="57" y="29"/>
                    <a:pt x="57" y="57"/>
                    <a:pt x="0" y="85"/>
                  </a:cubicBezTo>
                  <a:cubicBezTo>
                    <a:pt x="0" y="57"/>
                    <a:pt x="0" y="2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70"/>
            <p:cNvSpPr/>
            <p:nvPr/>
          </p:nvSpPr>
          <p:spPr>
            <a:xfrm>
              <a:off x="2579250" y="954725"/>
              <a:ext cx="44250" cy="51250"/>
            </a:xfrm>
            <a:custGeom>
              <a:rect b="b" l="l" r="r" t="t"/>
              <a:pathLst>
                <a:path extrusionOk="0" h="2050" w="1770">
                  <a:moveTo>
                    <a:pt x="1404" y="590"/>
                  </a:moveTo>
                  <a:cubicBezTo>
                    <a:pt x="1376" y="674"/>
                    <a:pt x="1292" y="730"/>
                    <a:pt x="1404" y="786"/>
                  </a:cubicBezTo>
                  <a:cubicBezTo>
                    <a:pt x="1489" y="871"/>
                    <a:pt x="1545" y="927"/>
                    <a:pt x="1460" y="1039"/>
                  </a:cubicBezTo>
                  <a:cubicBezTo>
                    <a:pt x="1376" y="1179"/>
                    <a:pt x="1629" y="1208"/>
                    <a:pt x="1573" y="1320"/>
                  </a:cubicBezTo>
                  <a:cubicBezTo>
                    <a:pt x="1769" y="1432"/>
                    <a:pt x="1741" y="1601"/>
                    <a:pt x="1741" y="1769"/>
                  </a:cubicBezTo>
                  <a:cubicBezTo>
                    <a:pt x="1713" y="1825"/>
                    <a:pt x="1629" y="1797"/>
                    <a:pt x="1601" y="1853"/>
                  </a:cubicBezTo>
                  <a:lnTo>
                    <a:pt x="1601" y="1853"/>
                  </a:lnTo>
                  <a:cubicBezTo>
                    <a:pt x="1460" y="1909"/>
                    <a:pt x="1292" y="1713"/>
                    <a:pt x="1152" y="1881"/>
                  </a:cubicBezTo>
                  <a:cubicBezTo>
                    <a:pt x="983" y="2050"/>
                    <a:pt x="787" y="2022"/>
                    <a:pt x="590" y="1994"/>
                  </a:cubicBezTo>
                  <a:cubicBezTo>
                    <a:pt x="562" y="1994"/>
                    <a:pt x="562" y="1994"/>
                    <a:pt x="534" y="1994"/>
                  </a:cubicBezTo>
                  <a:cubicBezTo>
                    <a:pt x="506" y="1994"/>
                    <a:pt x="506" y="1994"/>
                    <a:pt x="478" y="1994"/>
                  </a:cubicBezTo>
                  <a:cubicBezTo>
                    <a:pt x="450" y="1966"/>
                    <a:pt x="450" y="1937"/>
                    <a:pt x="422" y="1909"/>
                  </a:cubicBezTo>
                  <a:cubicBezTo>
                    <a:pt x="422" y="1853"/>
                    <a:pt x="394" y="1825"/>
                    <a:pt x="337" y="1769"/>
                  </a:cubicBezTo>
                  <a:cubicBezTo>
                    <a:pt x="309" y="1769"/>
                    <a:pt x="309" y="1741"/>
                    <a:pt x="281" y="1713"/>
                  </a:cubicBezTo>
                  <a:cubicBezTo>
                    <a:pt x="281" y="1657"/>
                    <a:pt x="253" y="1601"/>
                    <a:pt x="197" y="1573"/>
                  </a:cubicBezTo>
                  <a:cubicBezTo>
                    <a:pt x="197" y="1516"/>
                    <a:pt x="197" y="1460"/>
                    <a:pt x="141" y="1432"/>
                  </a:cubicBezTo>
                  <a:cubicBezTo>
                    <a:pt x="141" y="1376"/>
                    <a:pt x="113" y="1320"/>
                    <a:pt x="57" y="1292"/>
                  </a:cubicBezTo>
                  <a:cubicBezTo>
                    <a:pt x="57" y="1236"/>
                    <a:pt x="57" y="1208"/>
                    <a:pt x="57" y="1151"/>
                  </a:cubicBezTo>
                  <a:cubicBezTo>
                    <a:pt x="57" y="1067"/>
                    <a:pt x="85" y="983"/>
                    <a:pt x="1" y="927"/>
                  </a:cubicBezTo>
                  <a:cubicBezTo>
                    <a:pt x="1" y="814"/>
                    <a:pt x="57" y="730"/>
                    <a:pt x="197" y="730"/>
                  </a:cubicBezTo>
                  <a:cubicBezTo>
                    <a:pt x="253" y="786"/>
                    <a:pt x="366" y="730"/>
                    <a:pt x="422" y="758"/>
                  </a:cubicBezTo>
                  <a:cubicBezTo>
                    <a:pt x="366" y="702"/>
                    <a:pt x="253" y="814"/>
                    <a:pt x="197" y="730"/>
                  </a:cubicBezTo>
                  <a:cubicBezTo>
                    <a:pt x="197" y="506"/>
                    <a:pt x="337" y="450"/>
                    <a:pt x="506" y="450"/>
                  </a:cubicBezTo>
                  <a:cubicBezTo>
                    <a:pt x="702" y="450"/>
                    <a:pt x="759" y="337"/>
                    <a:pt x="702" y="169"/>
                  </a:cubicBezTo>
                  <a:cubicBezTo>
                    <a:pt x="815" y="141"/>
                    <a:pt x="955" y="113"/>
                    <a:pt x="1039" y="28"/>
                  </a:cubicBezTo>
                  <a:cubicBezTo>
                    <a:pt x="1152" y="0"/>
                    <a:pt x="1180" y="85"/>
                    <a:pt x="1180" y="169"/>
                  </a:cubicBezTo>
                  <a:cubicBezTo>
                    <a:pt x="1180" y="197"/>
                    <a:pt x="1180" y="225"/>
                    <a:pt x="1180" y="225"/>
                  </a:cubicBezTo>
                  <a:cubicBezTo>
                    <a:pt x="1152" y="253"/>
                    <a:pt x="1152" y="281"/>
                    <a:pt x="1152" y="281"/>
                  </a:cubicBezTo>
                  <a:cubicBezTo>
                    <a:pt x="1180" y="309"/>
                    <a:pt x="1180" y="309"/>
                    <a:pt x="1180" y="309"/>
                  </a:cubicBezTo>
                  <a:cubicBezTo>
                    <a:pt x="1208" y="337"/>
                    <a:pt x="1236" y="365"/>
                    <a:pt x="1264" y="365"/>
                  </a:cubicBezTo>
                  <a:cubicBezTo>
                    <a:pt x="1320" y="421"/>
                    <a:pt x="1348" y="478"/>
                    <a:pt x="1404" y="506"/>
                  </a:cubicBezTo>
                  <a:lnTo>
                    <a:pt x="1404" y="506"/>
                  </a:lnTo>
                  <a:cubicBezTo>
                    <a:pt x="1404" y="534"/>
                    <a:pt x="1404" y="562"/>
                    <a:pt x="1404" y="562"/>
                  </a:cubicBezTo>
                  <a:cubicBezTo>
                    <a:pt x="1404" y="590"/>
                    <a:pt x="1404" y="590"/>
                    <a:pt x="1404" y="5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70"/>
            <p:cNvSpPr/>
            <p:nvPr/>
          </p:nvSpPr>
          <p:spPr>
            <a:xfrm>
              <a:off x="2586275" y="885950"/>
              <a:ext cx="29500" cy="35100"/>
            </a:xfrm>
            <a:custGeom>
              <a:rect b="b" l="l" r="r" t="t"/>
              <a:pathLst>
                <a:path extrusionOk="0" h="1404" w="1180">
                  <a:moveTo>
                    <a:pt x="0" y="393"/>
                  </a:moveTo>
                  <a:cubicBezTo>
                    <a:pt x="0" y="365"/>
                    <a:pt x="0" y="337"/>
                    <a:pt x="0" y="337"/>
                  </a:cubicBezTo>
                  <a:cubicBezTo>
                    <a:pt x="56" y="281"/>
                    <a:pt x="56" y="533"/>
                    <a:pt x="197" y="337"/>
                  </a:cubicBezTo>
                  <a:cubicBezTo>
                    <a:pt x="309" y="140"/>
                    <a:pt x="562" y="0"/>
                    <a:pt x="843" y="84"/>
                  </a:cubicBezTo>
                  <a:cubicBezTo>
                    <a:pt x="871" y="197"/>
                    <a:pt x="758" y="197"/>
                    <a:pt x="730" y="253"/>
                  </a:cubicBezTo>
                  <a:cubicBezTo>
                    <a:pt x="730" y="309"/>
                    <a:pt x="730" y="337"/>
                    <a:pt x="758" y="393"/>
                  </a:cubicBezTo>
                  <a:cubicBezTo>
                    <a:pt x="815" y="449"/>
                    <a:pt x="843" y="393"/>
                    <a:pt x="871" y="365"/>
                  </a:cubicBezTo>
                  <a:cubicBezTo>
                    <a:pt x="1067" y="253"/>
                    <a:pt x="1151" y="281"/>
                    <a:pt x="1179" y="505"/>
                  </a:cubicBezTo>
                  <a:cubicBezTo>
                    <a:pt x="1179" y="590"/>
                    <a:pt x="1179" y="674"/>
                    <a:pt x="1179" y="758"/>
                  </a:cubicBezTo>
                  <a:cubicBezTo>
                    <a:pt x="1179" y="758"/>
                    <a:pt x="1179" y="758"/>
                    <a:pt x="1179" y="786"/>
                  </a:cubicBezTo>
                  <a:cubicBezTo>
                    <a:pt x="1151" y="814"/>
                    <a:pt x="1151" y="842"/>
                    <a:pt x="1151" y="898"/>
                  </a:cubicBezTo>
                  <a:cubicBezTo>
                    <a:pt x="1151" y="926"/>
                    <a:pt x="1151" y="955"/>
                    <a:pt x="1151" y="983"/>
                  </a:cubicBezTo>
                  <a:cubicBezTo>
                    <a:pt x="1039" y="1179"/>
                    <a:pt x="927" y="1348"/>
                    <a:pt x="674" y="1291"/>
                  </a:cubicBezTo>
                  <a:cubicBezTo>
                    <a:pt x="646" y="1291"/>
                    <a:pt x="646" y="1291"/>
                    <a:pt x="618" y="1320"/>
                  </a:cubicBezTo>
                  <a:cubicBezTo>
                    <a:pt x="534" y="1291"/>
                    <a:pt x="450" y="1404"/>
                    <a:pt x="393" y="1263"/>
                  </a:cubicBezTo>
                  <a:cubicBezTo>
                    <a:pt x="365" y="1151"/>
                    <a:pt x="450" y="1123"/>
                    <a:pt x="506" y="1095"/>
                  </a:cubicBezTo>
                  <a:cubicBezTo>
                    <a:pt x="702" y="1011"/>
                    <a:pt x="590" y="926"/>
                    <a:pt x="562" y="814"/>
                  </a:cubicBezTo>
                  <a:cubicBezTo>
                    <a:pt x="478" y="786"/>
                    <a:pt x="365" y="898"/>
                    <a:pt x="337" y="786"/>
                  </a:cubicBezTo>
                  <a:cubicBezTo>
                    <a:pt x="281" y="618"/>
                    <a:pt x="85" y="561"/>
                    <a:pt x="0" y="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70"/>
            <p:cNvSpPr/>
            <p:nvPr/>
          </p:nvSpPr>
          <p:spPr>
            <a:xfrm>
              <a:off x="2596800" y="916825"/>
              <a:ext cx="18275" cy="26700"/>
            </a:xfrm>
            <a:custGeom>
              <a:rect b="b" l="l" r="r" t="t"/>
              <a:pathLst>
                <a:path extrusionOk="0" h="1068" w="731">
                  <a:moveTo>
                    <a:pt x="0" y="702"/>
                  </a:moveTo>
                  <a:cubicBezTo>
                    <a:pt x="197" y="534"/>
                    <a:pt x="365" y="365"/>
                    <a:pt x="197" y="85"/>
                  </a:cubicBezTo>
                  <a:cubicBezTo>
                    <a:pt x="365" y="0"/>
                    <a:pt x="478" y="141"/>
                    <a:pt x="618" y="141"/>
                  </a:cubicBezTo>
                  <a:cubicBezTo>
                    <a:pt x="702" y="169"/>
                    <a:pt x="730" y="253"/>
                    <a:pt x="674" y="337"/>
                  </a:cubicBezTo>
                  <a:cubicBezTo>
                    <a:pt x="618" y="478"/>
                    <a:pt x="534" y="590"/>
                    <a:pt x="394" y="618"/>
                  </a:cubicBezTo>
                  <a:cubicBezTo>
                    <a:pt x="618" y="871"/>
                    <a:pt x="618" y="871"/>
                    <a:pt x="337" y="1067"/>
                  </a:cubicBezTo>
                  <a:cubicBezTo>
                    <a:pt x="225" y="955"/>
                    <a:pt x="0" y="927"/>
                    <a:pt x="0" y="7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70"/>
            <p:cNvSpPr/>
            <p:nvPr/>
          </p:nvSpPr>
          <p:spPr>
            <a:xfrm>
              <a:off x="2605225" y="950500"/>
              <a:ext cx="13350" cy="8450"/>
            </a:xfrm>
            <a:custGeom>
              <a:rect b="b" l="l" r="r" t="t"/>
              <a:pathLst>
                <a:path extrusionOk="0" h="338" w="534">
                  <a:moveTo>
                    <a:pt x="141" y="338"/>
                  </a:moveTo>
                  <a:cubicBezTo>
                    <a:pt x="85" y="282"/>
                    <a:pt x="57" y="254"/>
                    <a:pt x="0" y="197"/>
                  </a:cubicBezTo>
                  <a:cubicBezTo>
                    <a:pt x="57" y="113"/>
                    <a:pt x="113" y="29"/>
                    <a:pt x="225" y="1"/>
                  </a:cubicBezTo>
                  <a:cubicBezTo>
                    <a:pt x="253" y="57"/>
                    <a:pt x="309" y="29"/>
                    <a:pt x="365" y="57"/>
                  </a:cubicBezTo>
                  <a:cubicBezTo>
                    <a:pt x="534" y="113"/>
                    <a:pt x="421" y="169"/>
                    <a:pt x="365" y="197"/>
                  </a:cubicBezTo>
                  <a:cubicBezTo>
                    <a:pt x="337" y="338"/>
                    <a:pt x="253" y="338"/>
                    <a:pt x="141" y="3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70"/>
            <p:cNvSpPr/>
            <p:nvPr/>
          </p:nvSpPr>
          <p:spPr>
            <a:xfrm>
              <a:off x="2591175" y="944900"/>
              <a:ext cx="11275" cy="4925"/>
            </a:xfrm>
            <a:custGeom>
              <a:rect b="b" l="l" r="r" t="t"/>
              <a:pathLst>
                <a:path extrusionOk="0" h="197" w="451">
                  <a:moveTo>
                    <a:pt x="225" y="141"/>
                  </a:moveTo>
                  <a:cubicBezTo>
                    <a:pt x="141" y="141"/>
                    <a:pt x="85" y="141"/>
                    <a:pt x="1" y="56"/>
                  </a:cubicBezTo>
                  <a:cubicBezTo>
                    <a:pt x="169" y="28"/>
                    <a:pt x="282" y="28"/>
                    <a:pt x="422" y="0"/>
                  </a:cubicBezTo>
                  <a:cubicBezTo>
                    <a:pt x="450" y="28"/>
                    <a:pt x="450" y="28"/>
                    <a:pt x="450" y="56"/>
                  </a:cubicBezTo>
                  <a:cubicBezTo>
                    <a:pt x="422" y="56"/>
                    <a:pt x="422" y="56"/>
                    <a:pt x="422" y="56"/>
                  </a:cubicBezTo>
                  <a:cubicBezTo>
                    <a:pt x="394" y="113"/>
                    <a:pt x="394" y="169"/>
                    <a:pt x="366" y="197"/>
                  </a:cubicBezTo>
                  <a:cubicBezTo>
                    <a:pt x="310" y="197"/>
                    <a:pt x="254" y="169"/>
                    <a:pt x="225" y="1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70"/>
            <p:cNvSpPr/>
            <p:nvPr/>
          </p:nvSpPr>
          <p:spPr>
            <a:xfrm>
              <a:off x="2593300" y="929450"/>
              <a:ext cx="3525" cy="4950"/>
            </a:xfrm>
            <a:custGeom>
              <a:rect b="b" l="l" r="r" t="t"/>
              <a:pathLst>
                <a:path extrusionOk="0" h="198" w="141">
                  <a:moveTo>
                    <a:pt x="0" y="85"/>
                  </a:moveTo>
                  <a:cubicBezTo>
                    <a:pt x="0" y="29"/>
                    <a:pt x="28" y="1"/>
                    <a:pt x="56" y="29"/>
                  </a:cubicBezTo>
                  <a:cubicBezTo>
                    <a:pt x="140" y="57"/>
                    <a:pt x="112" y="113"/>
                    <a:pt x="140" y="169"/>
                  </a:cubicBezTo>
                  <a:cubicBezTo>
                    <a:pt x="140" y="197"/>
                    <a:pt x="140" y="197"/>
                    <a:pt x="84" y="197"/>
                  </a:cubicBezTo>
                  <a:cubicBezTo>
                    <a:pt x="28" y="169"/>
                    <a:pt x="0" y="141"/>
                    <a:pt x="0"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70"/>
            <p:cNvSpPr/>
            <p:nvPr/>
          </p:nvSpPr>
          <p:spPr>
            <a:xfrm>
              <a:off x="2600300" y="947000"/>
              <a:ext cx="1425" cy="3525"/>
            </a:xfrm>
            <a:custGeom>
              <a:rect b="b" l="l" r="r" t="t"/>
              <a:pathLst>
                <a:path extrusionOk="0" h="141" w="57">
                  <a:moveTo>
                    <a:pt x="1" y="141"/>
                  </a:moveTo>
                  <a:cubicBezTo>
                    <a:pt x="1" y="57"/>
                    <a:pt x="1" y="29"/>
                    <a:pt x="57" y="1"/>
                  </a:cubicBezTo>
                  <a:cubicBezTo>
                    <a:pt x="57" y="57"/>
                    <a:pt x="57" y="85"/>
                    <a:pt x="1" y="1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70"/>
            <p:cNvSpPr/>
            <p:nvPr/>
          </p:nvSpPr>
          <p:spPr>
            <a:xfrm>
              <a:off x="2575750" y="911900"/>
              <a:ext cx="725" cy="725"/>
            </a:xfrm>
            <a:custGeom>
              <a:rect b="b" l="l" r="r" t="t"/>
              <a:pathLst>
                <a:path extrusionOk="0" h="29" w="29">
                  <a:moveTo>
                    <a:pt x="0" y="1"/>
                  </a:moveTo>
                  <a:lnTo>
                    <a:pt x="28" y="1"/>
                  </a:lnTo>
                  <a:lnTo>
                    <a:pt x="0" y="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70"/>
            <p:cNvSpPr/>
            <p:nvPr/>
          </p:nvSpPr>
          <p:spPr>
            <a:xfrm>
              <a:off x="2601700" y="944900"/>
              <a:ext cx="1450" cy="2125"/>
            </a:xfrm>
            <a:custGeom>
              <a:rect b="b" l="l" r="r" t="t"/>
              <a:pathLst>
                <a:path extrusionOk="0" h="85" w="58">
                  <a:moveTo>
                    <a:pt x="1" y="85"/>
                  </a:moveTo>
                  <a:lnTo>
                    <a:pt x="1" y="0"/>
                  </a:lnTo>
                  <a:cubicBezTo>
                    <a:pt x="57" y="28"/>
                    <a:pt x="57" y="56"/>
                    <a:pt x="1"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70"/>
            <p:cNvSpPr/>
            <p:nvPr/>
          </p:nvSpPr>
          <p:spPr>
            <a:xfrm>
              <a:off x="2612950" y="885950"/>
              <a:ext cx="13350" cy="25975"/>
            </a:xfrm>
            <a:custGeom>
              <a:rect b="b" l="l" r="r" t="t"/>
              <a:pathLst>
                <a:path extrusionOk="0" h="1039" w="534">
                  <a:moveTo>
                    <a:pt x="534" y="898"/>
                  </a:moveTo>
                  <a:cubicBezTo>
                    <a:pt x="421" y="870"/>
                    <a:pt x="365" y="983"/>
                    <a:pt x="253" y="1039"/>
                  </a:cubicBezTo>
                  <a:cubicBezTo>
                    <a:pt x="169" y="1011"/>
                    <a:pt x="112" y="955"/>
                    <a:pt x="56" y="898"/>
                  </a:cubicBezTo>
                  <a:cubicBezTo>
                    <a:pt x="0" y="814"/>
                    <a:pt x="84" y="786"/>
                    <a:pt x="112" y="758"/>
                  </a:cubicBezTo>
                  <a:cubicBezTo>
                    <a:pt x="225" y="702"/>
                    <a:pt x="309" y="674"/>
                    <a:pt x="309" y="505"/>
                  </a:cubicBezTo>
                  <a:cubicBezTo>
                    <a:pt x="281" y="337"/>
                    <a:pt x="421" y="168"/>
                    <a:pt x="281" y="0"/>
                  </a:cubicBezTo>
                  <a:cubicBezTo>
                    <a:pt x="477" y="28"/>
                    <a:pt x="477" y="140"/>
                    <a:pt x="477" y="253"/>
                  </a:cubicBezTo>
                  <a:cubicBezTo>
                    <a:pt x="477" y="281"/>
                    <a:pt x="477" y="281"/>
                    <a:pt x="477" y="309"/>
                  </a:cubicBezTo>
                  <a:cubicBezTo>
                    <a:pt x="477" y="365"/>
                    <a:pt x="506" y="421"/>
                    <a:pt x="477" y="477"/>
                  </a:cubicBezTo>
                  <a:cubicBezTo>
                    <a:pt x="449" y="477"/>
                    <a:pt x="421" y="505"/>
                    <a:pt x="421" y="505"/>
                  </a:cubicBezTo>
                  <a:cubicBezTo>
                    <a:pt x="365" y="646"/>
                    <a:pt x="477" y="646"/>
                    <a:pt x="534" y="702"/>
                  </a:cubicBezTo>
                  <a:cubicBezTo>
                    <a:pt x="421" y="758"/>
                    <a:pt x="449" y="814"/>
                    <a:pt x="534" y="8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70"/>
            <p:cNvSpPr/>
            <p:nvPr/>
          </p:nvSpPr>
          <p:spPr>
            <a:xfrm>
              <a:off x="2623475" y="888050"/>
              <a:ext cx="13350" cy="11950"/>
            </a:xfrm>
            <a:custGeom>
              <a:rect b="b" l="l" r="r" t="t"/>
              <a:pathLst>
                <a:path extrusionOk="0" h="478" w="534">
                  <a:moveTo>
                    <a:pt x="534" y="169"/>
                  </a:moveTo>
                  <a:cubicBezTo>
                    <a:pt x="421" y="421"/>
                    <a:pt x="337" y="477"/>
                    <a:pt x="113" y="393"/>
                  </a:cubicBezTo>
                  <a:cubicBezTo>
                    <a:pt x="85" y="309"/>
                    <a:pt x="0" y="253"/>
                    <a:pt x="56" y="169"/>
                  </a:cubicBezTo>
                  <a:cubicBezTo>
                    <a:pt x="197" y="225"/>
                    <a:pt x="337" y="253"/>
                    <a:pt x="393" y="28"/>
                  </a:cubicBezTo>
                  <a:cubicBezTo>
                    <a:pt x="393" y="28"/>
                    <a:pt x="421" y="0"/>
                    <a:pt x="421" y="0"/>
                  </a:cubicBezTo>
                  <a:cubicBezTo>
                    <a:pt x="449" y="0"/>
                    <a:pt x="449" y="28"/>
                    <a:pt x="478" y="28"/>
                  </a:cubicBezTo>
                  <a:lnTo>
                    <a:pt x="478" y="28"/>
                  </a:lnTo>
                  <a:cubicBezTo>
                    <a:pt x="478" y="56"/>
                    <a:pt x="506" y="84"/>
                    <a:pt x="534" y="113"/>
                  </a:cubicBezTo>
                  <a:cubicBezTo>
                    <a:pt x="534" y="113"/>
                    <a:pt x="534" y="141"/>
                    <a:pt x="534" y="1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70"/>
            <p:cNvSpPr/>
            <p:nvPr/>
          </p:nvSpPr>
          <p:spPr>
            <a:xfrm>
              <a:off x="2631900" y="886650"/>
              <a:ext cx="2125" cy="2125"/>
            </a:xfrm>
            <a:custGeom>
              <a:rect b="b" l="l" r="r" t="t"/>
              <a:pathLst>
                <a:path extrusionOk="0" h="85" w="85">
                  <a:moveTo>
                    <a:pt x="0" y="0"/>
                  </a:moveTo>
                  <a:cubicBezTo>
                    <a:pt x="28" y="0"/>
                    <a:pt x="28" y="0"/>
                    <a:pt x="56" y="0"/>
                  </a:cubicBezTo>
                  <a:lnTo>
                    <a:pt x="56" y="28"/>
                  </a:lnTo>
                  <a:cubicBezTo>
                    <a:pt x="84" y="28"/>
                    <a:pt x="84" y="28"/>
                    <a:pt x="84" y="56"/>
                  </a:cubicBezTo>
                  <a:cubicBezTo>
                    <a:pt x="84" y="84"/>
                    <a:pt x="84" y="84"/>
                    <a:pt x="56" y="84"/>
                  </a:cubicBezTo>
                  <a:lnTo>
                    <a:pt x="56" y="84"/>
                  </a:lnTo>
                  <a:cubicBezTo>
                    <a:pt x="28" y="56"/>
                    <a:pt x="28" y="28"/>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70"/>
            <p:cNvSpPr/>
            <p:nvPr/>
          </p:nvSpPr>
          <p:spPr>
            <a:xfrm>
              <a:off x="2624875" y="1038250"/>
              <a:ext cx="89150" cy="51250"/>
            </a:xfrm>
            <a:custGeom>
              <a:rect b="b" l="l" r="r" t="t"/>
              <a:pathLst>
                <a:path extrusionOk="0" h="2050" w="3566">
                  <a:moveTo>
                    <a:pt x="337" y="955"/>
                  </a:moveTo>
                  <a:cubicBezTo>
                    <a:pt x="309" y="927"/>
                    <a:pt x="309" y="927"/>
                    <a:pt x="281" y="899"/>
                  </a:cubicBezTo>
                  <a:cubicBezTo>
                    <a:pt x="253" y="871"/>
                    <a:pt x="225" y="842"/>
                    <a:pt x="197" y="814"/>
                  </a:cubicBezTo>
                  <a:cubicBezTo>
                    <a:pt x="169" y="674"/>
                    <a:pt x="85" y="618"/>
                    <a:pt x="0" y="534"/>
                  </a:cubicBezTo>
                  <a:cubicBezTo>
                    <a:pt x="0" y="534"/>
                    <a:pt x="0" y="506"/>
                    <a:pt x="0" y="477"/>
                  </a:cubicBezTo>
                  <a:cubicBezTo>
                    <a:pt x="57" y="169"/>
                    <a:pt x="281" y="421"/>
                    <a:pt x="422" y="365"/>
                  </a:cubicBezTo>
                  <a:cubicBezTo>
                    <a:pt x="450" y="365"/>
                    <a:pt x="478" y="393"/>
                    <a:pt x="506" y="393"/>
                  </a:cubicBezTo>
                  <a:cubicBezTo>
                    <a:pt x="618" y="421"/>
                    <a:pt x="758" y="393"/>
                    <a:pt x="871" y="477"/>
                  </a:cubicBezTo>
                  <a:cubicBezTo>
                    <a:pt x="927" y="506"/>
                    <a:pt x="1039" y="534"/>
                    <a:pt x="1095" y="449"/>
                  </a:cubicBezTo>
                  <a:cubicBezTo>
                    <a:pt x="1320" y="113"/>
                    <a:pt x="1516" y="365"/>
                    <a:pt x="1657" y="534"/>
                  </a:cubicBezTo>
                  <a:cubicBezTo>
                    <a:pt x="1853" y="758"/>
                    <a:pt x="1966" y="702"/>
                    <a:pt x="2078" y="477"/>
                  </a:cubicBezTo>
                  <a:cubicBezTo>
                    <a:pt x="2106" y="449"/>
                    <a:pt x="2134" y="449"/>
                    <a:pt x="2162" y="421"/>
                  </a:cubicBezTo>
                  <a:cubicBezTo>
                    <a:pt x="2303" y="309"/>
                    <a:pt x="2274" y="28"/>
                    <a:pt x="2499" y="0"/>
                  </a:cubicBezTo>
                  <a:cubicBezTo>
                    <a:pt x="2555" y="0"/>
                    <a:pt x="2611" y="0"/>
                    <a:pt x="2639" y="28"/>
                  </a:cubicBezTo>
                  <a:cubicBezTo>
                    <a:pt x="2864" y="253"/>
                    <a:pt x="3061" y="506"/>
                    <a:pt x="3145" y="814"/>
                  </a:cubicBezTo>
                  <a:lnTo>
                    <a:pt x="3145" y="814"/>
                  </a:lnTo>
                  <a:cubicBezTo>
                    <a:pt x="3089" y="842"/>
                    <a:pt x="3089" y="927"/>
                    <a:pt x="3061" y="955"/>
                  </a:cubicBezTo>
                  <a:cubicBezTo>
                    <a:pt x="3061" y="983"/>
                    <a:pt x="3061" y="1011"/>
                    <a:pt x="3061" y="1039"/>
                  </a:cubicBezTo>
                  <a:cubicBezTo>
                    <a:pt x="3033" y="1067"/>
                    <a:pt x="2920" y="1123"/>
                    <a:pt x="2976" y="1123"/>
                  </a:cubicBezTo>
                  <a:cubicBezTo>
                    <a:pt x="3117" y="1207"/>
                    <a:pt x="3201" y="1348"/>
                    <a:pt x="3341" y="1432"/>
                  </a:cubicBezTo>
                  <a:cubicBezTo>
                    <a:pt x="3538" y="1544"/>
                    <a:pt x="3566" y="1629"/>
                    <a:pt x="3397" y="1797"/>
                  </a:cubicBezTo>
                  <a:cubicBezTo>
                    <a:pt x="3229" y="1937"/>
                    <a:pt x="3033" y="1965"/>
                    <a:pt x="2864" y="2022"/>
                  </a:cubicBezTo>
                  <a:cubicBezTo>
                    <a:pt x="2836" y="2050"/>
                    <a:pt x="2836" y="2050"/>
                    <a:pt x="2808" y="2050"/>
                  </a:cubicBezTo>
                  <a:cubicBezTo>
                    <a:pt x="2780" y="2022"/>
                    <a:pt x="2752" y="1994"/>
                    <a:pt x="2752" y="1965"/>
                  </a:cubicBezTo>
                  <a:cubicBezTo>
                    <a:pt x="2724" y="1937"/>
                    <a:pt x="2724" y="1909"/>
                    <a:pt x="2696" y="1881"/>
                  </a:cubicBezTo>
                  <a:cubicBezTo>
                    <a:pt x="2668" y="1825"/>
                    <a:pt x="2639" y="1769"/>
                    <a:pt x="2611" y="1741"/>
                  </a:cubicBezTo>
                  <a:cubicBezTo>
                    <a:pt x="2359" y="1713"/>
                    <a:pt x="2303" y="1516"/>
                    <a:pt x="2190" y="1348"/>
                  </a:cubicBezTo>
                  <a:cubicBezTo>
                    <a:pt x="2050" y="1236"/>
                    <a:pt x="1881" y="1179"/>
                    <a:pt x="1741" y="1123"/>
                  </a:cubicBezTo>
                  <a:cubicBezTo>
                    <a:pt x="1629" y="1067"/>
                    <a:pt x="1516" y="1011"/>
                    <a:pt x="1432" y="1179"/>
                  </a:cubicBezTo>
                  <a:cubicBezTo>
                    <a:pt x="1348" y="1376"/>
                    <a:pt x="1264" y="1348"/>
                    <a:pt x="1152" y="1179"/>
                  </a:cubicBezTo>
                  <a:cubicBezTo>
                    <a:pt x="1067" y="1067"/>
                    <a:pt x="927" y="1039"/>
                    <a:pt x="815" y="955"/>
                  </a:cubicBezTo>
                  <a:cubicBezTo>
                    <a:pt x="871" y="1095"/>
                    <a:pt x="787" y="1179"/>
                    <a:pt x="702" y="1264"/>
                  </a:cubicBezTo>
                  <a:cubicBezTo>
                    <a:pt x="674" y="1264"/>
                    <a:pt x="646" y="1264"/>
                    <a:pt x="618" y="1236"/>
                  </a:cubicBezTo>
                  <a:cubicBezTo>
                    <a:pt x="590" y="1236"/>
                    <a:pt x="562" y="1207"/>
                    <a:pt x="562" y="1179"/>
                  </a:cubicBezTo>
                  <a:lnTo>
                    <a:pt x="534" y="1179"/>
                  </a:lnTo>
                  <a:cubicBezTo>
                    <a:pt x="534" y="1151"/>
                    <a:pt x="506" y="1123"/>
                    <a:pt x="478" y="1095"/>
                  </a:cubicBezTo>
                  <a:lnTo>
                    <a:pt x="478" y="1095"/>
                  </a:lnTo>
                  <a:cubicBezTo>
                    <a:pt x="450" y="1095"/>
                    <a:pt x="422" y="1067"/>
                    <a:pt x="422" y="1039"/>
                  </a:cubicBezTo>
                  <a:lnTo>
                    <a:pt x="422" y="1039"/>
                  </a:lnTo>
                  <a:cubicBezTo>
                    <a:pt x="393" y="1011"/>
                    <a:pt x="365" y="983"/>
                    <a:pt x="337" y="9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70"/>
            <p:cNvSpPr/>
            <p:nvPr/>
          </p:nvSpPr>
          <p:spPr>
            <a:xfrm>
              <a:off x="2659275" y="1008075"/>
              <a:ext cx="60375" cy="51250"/>
            </a:xfrm>
            <a:custGeom>
              <a:rect b="b" l="l" r="r" t="t"/>
              <a:pathLst>
                <a:path extrusionOk="0" h="2050" w="2415">
                  <a:moveTo>
                    <a:pt x="1769" y="2021"/>
                  </a:moveTo>
                  <a:cubicBezTo>
                    <a:pt x="1769" y="1993"/>
                    <a:pt x="1769" y="1937"/>
                    <a:pt x="1713" y="1909"/>
                  </a:cubicBezTo>
                  <a:cubicBezTo>
                    <a:pt x="1544" y="1909"/>
                    <a:pt x="1516" y="1797"/>
                    <a:pt x="1460" y="1656"/>
                  </a:cubicBezTo>
                  <a:cubicBezTo>
                    <a:pt x="1404" y="1460"/>
                    <a:pt x="1320" y="1263"/>
                    <a:pt x="1067" y="1263"/>
                  </a:cubicBezTo>
                  <a:cubicBezTo>
                    <a:pt x="1039" y="1263"/>
                    <a:pt x="1039" y="1263"/>
                    <a:pt x="1011" y="1263"/>
                  </a:cubicBezTo>
                  <a:cubicBezTo>
                    <a:pt x="1011" y="1235"/>
                    <a:pt x="983" y="1207"/>
                    <a:pt x="955" y="1179"/>
                  </a:cubicBezTo>
                  <a:cubicBezTo>
                    <a:pt x="955" y="1151"/>
                    <a:pt x="955" y="1123"/>
                    <a:pt x="955" y="1123"/>
                  </a:cubicBezTo>
                  <a:cubicBezTo>
                    <a:pt x="955" y="1095"/>
                    <a:pt x="983" y="1095"/>
                    <a:pt x="983" y="1095"/>
                  </a:cubicBezTo>
                  <a:cubicBezTo>
                    <a:pt x="955" y="1095"/>
                    <a:pt x="927" y="1095"/>
                    <a:pt x="898" y="1095"/>
                  </a:cubicBezTo>
                  <a:cubicBezTo>
                    <a:pt x="786" y="1067"/>
                    <a:pt x="674" y="842"/>
                    <a:pt x="534" y="1123"/>
                  </a:cubicBezTo>
                  <a:cubicBezTo>
                    <a:pt x="449" y="1235"/>
                    <a:pt x="140" y="1095"/>
                    <a:pt x="28" y="898"/>
                  </a:cubicBezTo>
                  <a:cubicBezTo>
                    <a:pt x="0" y="730"/>
                    <a:pt x="169" y="814"/>
                    <a:pt x="253" y="758"/>
                  </a:cubicBezTo>
                  <a:cubicBezTo>
                    <a:pt x="309" y="702"/>
                    <a:pt x="449" y="730"/>
                    <a:pt x="534" y="702"/>
                  </a:cubicBezTo>
                  <a:cubicBezTo>
                    <a:pt x="674" y="646"/>
                    <a:pt x="646" y="562"/>
                    <a:pt x="618" y="477"/>
                  </a:cubicBezTo>
                  <a:cubicBezTo>
                    <a:pt x="562" y="477"/>
                    <a:pt x="534" y="505"/>
                    <a:pt x="505" y="533"/>
                  </a:cubicBezTo>
                  <a:cubicBezTo>
                    <a:pt x="477" y="590"/>
                    <a:pt x="393" y="618"/>
                    <a:pt x="393" y="590"/>
                  </a:cubicBezTo>
                  <a:cubicBezTo>
                    <a:pt x="421" y="393"/>
                    <a:pt x="253" y="393"/>
                    <a:pt x="169" y="309"/>
                  </a:cubicBezTo>
                  <a:cubicBezTo>
                    <a:pt x="56" y="168"/>
                    <a:pt x="281" y="112"/>
                    <a:pt x="225" y="0"/>
                  </a:cubicBezTo>
                  <a:cubicBezTo>
                    <a:pt x="337" y="56"/>
                    <a:pt x="449" y="84"/>
                    <a:pt x="562" y="56"/>
                  </a:cubicBezTo>
                  <a:cubicBezTo>
                    <a:pt x="646" y="168"/>
                    <a:pt x="702" y="309"/>
                    <a:pt x="870" y="281"/>
                  </a:cubicBezTo>
                  <a:cubicBezTo>
                    <a:pt x="814" y="421"/>
                    <a:pt x="702" y="477"/>
                    <a:pt x="730" y="618"/>
                  </a:cubicBezTo>
                  <a:cubicBezTo>
                    <a:pt x="814" y="674"/>
                    <a:pt x="842" y="590"/>
                    <a:pt x="898" y="562"/>
                  </a:cubicBezTo>
                  <a:cubicBezTo>
                    <a:pt x="1011" y="477"/>
                    <a:pt x="1095" y="477"/>
                    <a:pt x="1179" y="646"/>
                  </a:cubicBezTo>
                  <a:cubicBezTo>
                    <a:pt x="1235" y="758"/>
                    <a:pt x="1432" y="814"/>
                    <a:pt x="1376" y="1039"/>
                  </a:cubicBezTo>
                  <a:cubicBezTo>
                    <a:pt x="1348" y="1179"/>
                    <a:pt x="1572" y="1123"/>
                    <a:pt x="1685" y="1123"/>
                  </a:cubicBezTo>
                  <a:cubicBezTo>
                    <a:pt x="1628" y="1291"/>
                    <a:pt x="1797" y="1404"/>
                    <a:pt x="1881" y="1348"/>
                  </a:cubicBezTo>
                  <a:cubicBezTo>
                    <a:pt x="2021" y="1320"/>
                    <a:pt x="2106" y="1460"/>
                    <a:pt x="2218" y="1432"/>
                  </a:cubicBezTo>
                  <a:cubicBezTo>
                    <a:pt x="2358" y="1376"/>
                    <a:pt x="2246" y="1628"/>
                    <a:pt x="2386" y="1600"/>
                  </a:cubicBezTo>
                  <a:cubicBezTo>
                    <a:pt x="2386" y="1684"/>
                    <a:pt x="2415" y="1769"/>
                    <a:pt x="2358" y="1797"/>
                  </a:cubicBezTo>
                  <a:cubicBezTo>
                    <a:pt x="2190" y="1909"/>
                    <a:pt x="1993" y="1937"/>
                    <a:pt x="1825" y="2049"/>
                  </a:cubicBezTo>
                  <a:cubicBezTo>
                    <a:pt x="1825" y="2049"/>
                    <a:pt x="1797" y="2049"/>
                    <a:pt x="1769" y="20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70"/>
            <p:cNvSpPr/>
            <p:nvPr/>
          </p:nvSpPr>
          <p:spPr>
            <a:xfrm>
              <a:off x="2694350" y="1056500"/>
              <a:ext cx="41450" cy="40725"/>
            </a:xfrm>
            <a:custGeom>
              <a:rect b="b" l="l" r="r" t="t"/>
              <a:pathLst>
                <a:path extrusionOk="0" h="1629" w="1658">
                  <a:moveTo>
                    <a:pt x="1" y="1292"/>
                  </a:moveTo>
                  <a:cubicBezTo>
                    <a:pt x="141" y="1235"/>
                    <a:pt x="197" y="1095"/>
                    <a:pt x="366" y="1123"/>
                  </a:cubicBezTo>
                  <a:cubicBezTo>
                    <a:pt x="506" y="1123"/>
                    <a:pt x="647" y="983"/>
                    <a:pt x="703" y="786"/>
                  </a:cubicBezTo>
                  <a:cubicBezTo>
                    <a:pt x="590" y="674"/>
                    <a:pt x="534" y="870"/>
                    <a:pt x="422" y="842"/>
                  </a:cubicBezTo>
                  <a:cubicBezTo>
                    <a:pt x="422" y="702"/>
                    <a:pt x="450" y="506"/>
                    <a:pt x="225" y="534"/>
                  </a:cubicBezTo>
                  <a:cubicBezTo>
                    <a:pt x="29" y="562"/>
                    <a:pt x="1" y="421"/>
                    <a:pt x="29" y="309"/>
                  </a:cubicBezTo>
                  <a:cubicBezTo>
                    <a:pt x="85" y="169"/>
                    <a:pt x="197" y="281"/>
                    <a:pt x="282" y="309"/>
                  </a:cubicBezTo>
                  <a:cubicBezTo>
                    <a:pt x="310" y="337"/>
                    <a:pt x="310" y="365"/>
                    <a:pt x="338" y="393"/>
                  </a:cubicBezTo>
                  <a:cubicBezTo>
                    <a:pt x="562" y="253"/>
                    <a:pt x="787" y="506"/>
                    <a:pt x="1012" y="393"/>
                  </a:cubicBezTo>
                  <a:cubicBezTo>
                    <a:pt x="1236" y="281"/>
                    <a:pt x="1405" y="141"/>
                    <a:pt x="1573" y="0"/>
                  </a:cubicBezTo>
                  <a:cubicBezTo>
                    <a:pt x="1657" y="56"/>
                    <a:pt x="1629" y="112"/>
                    <a:pt x="1629" y="169"/>
                  </a:cubicBezTo>
                  <a:lnTo>
                    <a:pt x="1629" y="169"/>
                  </a:lnTo>
                  <a:cubicBezTo>
                    <a:pt x="1573" y="197"/>
                    <a:pt x="1601" y="281"/>
                    <a:pt x="1545" y="309"/>
                  </a:cubicBezTo>
                  <a:lnTo>
                    <a:pt x="1545" y="309"/>
                  </a:lnTo>
                  <a:cubicBezTo>
                    <a:pt x="1461" y="365"/>
                    <a:pt x="1489" y="477"/>
                    <a:pt x="1489" y="590"/>
                  </a:cubicBezTo>
                  <a:cubicBezTo>
                    <a:pt x="1376" y="534"/>
                    <a:pt x="1320" y="337"/>
                    <a:pt x="1152" y="477"/>
                  </a:cubicBezTo>
                  <a:cubicBezTo>
                    <a:pt x="1068" y="534"/>
                    <a:pt x="983" y="618"/>
                    <a:pt x="1012" y="674"/>
                  </a:cubicBezTo>
                  <a:cubicBezTo>
                    <a:pt x="1068" y="786"/>
                    <a:pt x="1068" y="899"/>
                    <a:pt x="1012" y="983"/>
                  </a:cubicBezTo>
                  <a:cubicBezTo>
                    <a:pt x="927" y="1067"/>
                    <a:pt x="843" y="1123"/>
                    <a:pt x="703" y="1151"/>
                  </a:cubicBezTo>
                  <a:cubicBezTo>
                    <a:pt x="534" y="1179"/>
                    <a:pt x="422" y="1292"/>
                    <a:pt x="422" y="1488"/>
                  </a:cubicBezTo>
                  <a:cubicBezTo>
                    <a:pt x="254" y="1629"/>
                    <a:pt x="141" y="1460"/>
                    <a:pt x="29" y="1376"/>
                  </a:cubicBezTo>
                  <a:cubicBezTo>
                    <a:pt x="1" y="1348"/>
                    <a:pt x="1" y="1320"/>
                    <a:pt x="1" y="12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70"/>
            <p:cNvSpPr/>
            <p:nvPr/>
          </p:nvSpPr>
          <p:spPr>
            <a:xfrm>
              <a:off x="2700675" y="1058600"/>
              <a:ext cx="2825" cy="3525"/>
            </a:xfrm>
            <a:custGeom>
              <a:rect b="b" l="l" r="r" t="t"/>
              <a:pathLst>
                <a:path extrusionOk="0" h="141" w="113">
                  <a:moveTo>
                    <a:pt x="29" y="141"/>
                  </a:moveTo>
                  <a:cubicBezTo>
                    <a:pt x="1" y="85"/>
                    <a:pt x="1" y="0"/>
                    <a:pt x="113" y="0"/>
                  </a:cubicBezTo>
                  <a:cubicBezTo>
                    <a:pt x="113" y="57"/>
                    <a:pt x="113" y="113"/>
                    <a:pt x="29" y="1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70"/>
            <p:cNvSpPr/>
            <p:nvPr/>
          </p:nvSpPr>
          <p:spPr>
            <a:xfrm>
              <a:off x="2569425" y="925950"/>
              <a:ext cx="1425" cy="725"/>
            </a:xfrm>
            <a:custGeom>
              <a:rect b="b" l="l" r="r" t="t"/>
              <a:pathLst>
                <a:path extrusionOk="0" h="29" w="57">
                  <a:moveTo>
                    <a:pt x="1" y="28"/>
                  </a:moveTo>
                  <a:cubicBezTo>
                    <a:pt x="29" y="28"/>
                    <a:pt x="29" y="0"/>
                    <a:pt x="29" y="0"/>
                  </a:cubicBezTo>
                  <a:cubicBezTo>
                    <a:pt x="29" y="0"/>
                    <a:pt x="29" y="0"/>
                    <a:pt x="57" y="28"/>
                  </a:cubicBezTo>
                  <a:cubicBezTo>
                    <a:pt x="57" y="28"/>
                    <a:pt x="57" y="28"/>
                    <a:pt x="57" y="28"/>
                  </a:cubicBezTo>
                  <a:cubicBezTo>
                    <a:pt x="29" y="28"/>
                    <a:pt x="29" y="28"/>
                    <a:pt x="1"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70"/>
            <p:cNvSpPr/>
            <p:nvPr/>
          </p:nvSpPr>
          <p:spPr>
            <a:xfrm>
              <a:off x="2726650" y="1016475"/>
              <a:ext cx="1425" cy="725"/>
            </a:xfrm>
            <a:custGeom>
              <a:rect b="b" l="l" r="r" t="t"/>
              <a:pathLst>
                <a:path extrusionOk="0" h="29" w="57">
                  <a:moveTo>
                    <a:pt x="0" y="29"/>
                  </a:moveTo>
                  <a:cubicBezTo>
                    <a:pt x="0" y="29"/>
                    <a:pt x="0" y="1"/>
                    <a:pt x="0" y="1"/>
                  </a:cubicBezTo>
                  <a:cubicBezTo>
                    <a:pt x="0" y="1"/>
                    <a:pt x="28" y="1"/>
                    <a:pt x="28" y="1"/>
                  </a:cubicBezTo>
                  <a:cubicBezTo>
                    <a:pt x="56" y="29"/>
                    <a:pt x="28" y="29"/>
                    <a:pt x="0"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70"/>
            <p:cNvSpPr/>
            <p:nvPr/>
          </p:nvSpPr>
          <p:spPr>
            <a:xfrm>
              <a:off x="2689450" y="1093000"/>
              <a:ext cx="35125" cy="32300"/>
            </a:xfrm>
            <a:custGeom>
              <a:rect b="b" l="l" r="r" t="t"/>
              <a:pathLst>
                <a:path extrusionOk="0" h="1292" w="1405">
                  <a:moveTo>
                    <a:pt x="758" y="1291"/>
                  </a:moveTo>
                  <a:lnTo>
                    <a:pt x="730" y="1291"/>
                  </a:lnTo>
                  <a:lnTo>
                    <a:pt x="702" y="1291"/>
                  </a:lnTo>
                  <a:cubicBezTo>
                    <a:pt x="646" y="1207"/>
                    <a:pt x="590" y="1151"/>
                    <a:pt x="506" y="1151"/>
                  </a:cubicBezTo>
                  <a:cubicBezTo>
                    <a:pt x="478" y="1095"/>
                    <a:pt x="421" y="1067"/>
                    <a:pt x="365" y="1067"/>
                  </a:cubicBezTo>
                  <a:cubicBezTo>
                    <a:pt x="337" y="1039"/>
                    <a:pt x="309" y="1039"/>
                    <a:pt x="281" y="1011"/>
                  </a:cubicBezTo>
                  <a:cubicBezTo>
                    <a:pt x="253" y="955"/>
                    <a:pt x="197" y="955"/>
                    <a:pt x="169" y="927"/>
                  </a:cubicBezTo>
                  <a:cubicBezTo>
                    <a:pt x="141" y="898"/>
                    <a:pt x="141" y="898"/>
                    <a:pt x="141" y="870"/>
                  </a:cubicBezTo>
                  <a:cubicBezTo>
                    <a:pt x="0" y="618"/>
                    <a:pt x="169" y="393"/>
                    <a:pt x="225" y="169"/>
                  </a:cubicBezTo>
                  <a:cubicBezTo>
                    <a:pt x="253" y="0"/>
                    <a:pt x="506" y="56"/>
                    <a:pt x="618" y="112"/>
                  </a:cubicBezTo>
                  <a:cubicBezTo>
                    <a:pt x="786" y="197"/>
                    <a:pt x="927" y="281"/>
                    <a:pt x="1151" y="225"/>
                  </a:cubicBezTo>
                  <a:cubicBezTo>
                    <a:pt x="1236" y="197"/>
                    <a:pt x="1320" y="309"/>
                    <a:pt x="1404" y="393"/>
                  </a:cubicBezTo>
                  <a:cubicBezTo>
                    <a:pt x="1404" y="449"/>
                    <a:pt x="1404" y="505"/>
                    <a:pt x="1404" y="533"/>
                  </a:cubicBezTo>
                  <a:cubicBezTo>
                    <a:pt x="1404" y="618"/>
                    <a:pt x="1404" y="702"/>
                    <a:pt x="1404" y="814"/>
                  </a:cubicBezTo>
                  <a:cubicBezTo>
                    <a:pt x="1376" y="842"/>
                    <a:pt x="1348" y="898"/>
                    <a:pt x="1320" y="927"/>
                  </a:cubicBezTo>
                  <a:cubicBezTo>
                    <a:pt x="1264" y="955"/>
                    <a:pt x="1208" y="955"/>
                    <a:pt x="1179" y="1011"/>
                  </a:cubicBezTo>
                  <a:cubicBezTo>
                    <a:pt x="1151" y="1011"/>
                    <a:pt x="1123" y="1039"/>
                    <a:pt x="1123" y="1095"/>
                  </a:cubicBezTo>
                  <a:cubicBezTo>
                    <a:pt x="1095" y="1095"/>
                    <a:pt x="1067" y="1123"/>
                    <a:pt x="1039" y="1151"/>
                  </a:cubicBezTo>
                  <a:cubicBezTo>
                    <a:pt x="983" y="1151"/>
                    <a:pt x="927" y="1179"/>
                    <a:pt x="899" y="1235"/>
                  </a:cubicBezTo>
                  <a:cubicBezTo>
                    <a:pt x="843" y="1235"/>
                    <a:pt x="814" y="1235"/>
                    <a:pt x="758" y="12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70"/>
            <p:cNvSpPr/>
            <p:nvPr/>
          </p:nvSpPr>
          <p:spPr>
            <a:xfrm>
              <a:off x="2677525" y="1089475"/>
              <a:ext cx="47050" cy="25300"/>
            </a:xfrm>
            <a:custGeom>
              <a:rect b="b" l="l" r="r" t="t"/>
              <a:pathLst>
                <a:path extrusionOk="0" h="1012" w="1882">
                  <a:moveTo>
                    <a:pt x="1881" y="534"/>
                  </a:moveTo>
                  <a:cubicBezTo>
                    <a:pt x="1741" y="534"/>
                    <a:pt x="1628" y="310"/>
                    <a:pt x="1432" y="478"/>
                  </a:cubicBezTo>
                  <a:cubicBezTo>
                    <a:pt x="1376" y="534"/>
                    <a:pt x="1235" y="450"/>
                    <a:pt x="1179" y="394"/>
                  </a:cubicBezTo>
                  <a:cubicBezTo>
                    <a:pt x="1095" y="310"/>
                    <a:pt x="1011" y="310"/>
                    <a:pt x="898" y="281"/>
                  </a:cubicBezTo>
                  <a:cubicBezTo>
                    <a:pt x="758" y="281"/>
                    <a:pt x="674" y="310"/>
                    <a:pt x="730" y="506"/>
                  </a:cubicBezTo>
                  <a:cubicBezTo>
                    <a:pt x="758" y="590"/>
                    <a:pt x="758" y="674"/>
                    <a:pt x="674" y="759"/>
                  </a:cubicBezTo>
                  <a:cubicBezTo>
                    <a:pt x="590" y="815"/>
                    <a:pt x="618" y="927"/>
                    <a:pt x="618" y="1011"/>
                  </a:cubicBezTo>
                  <a:lnTo>
                    <a:pt x="590" y="1011"/>
                  </a:lnTo>
                  <a:lnTo>
                    <a:pt x="562" y="1011"/>
                  </a:lnTo>
                  <a:cubicBezTo>
                    <a:pt x="533" y="983"/>
                    <a:pt x="505" y="955"/>
                    <a:pt x="477" y="955"/>
                  </a:cubicBezTo>
                  <a:cubicBezTo>
                    <a:pt x="449" y="899"/>
                    <a:pt x="421" y="871"/>
                    <a:pt x="393" y="815"/>
                  </a:cubicBezTo>
                  <a:cubicBezTo>
                    <a:pt x="337" y="703"/>
                    <a:pt x="225" y="646"/>
                    <a:pt x="112" y="590"/>
                  </a:cubicBezTo>
                  <a:lnTo>
                    <a:pt x="112" y="590"/>
                  </a:lnTo>
                  <a:cubicBezTo>
                    <a:pt x="84" y="562"/>
                    <a:pt x="112" y="534"/>
                    <a:pt x="112" y="506"/>
                  </a:cubicBezTo>
                  <a:cubicBezTo>
                    <a:pt x="112" y="450"/>
                    <a:pt x="56" y="506"/>
                    <a:pt x="56" y="450"/>
                  </a:cubicBezTo>
                  <a:cubicBezTo>
                    <a:pt x="28" y="422"/>
                    <a:pt x="0" y="338"/>
                    <a:pt x="56" y="338"/>
                  </a:cubicBezTo>
                  <a:cubicBezTo>
                    <a:pt x="253" y="253"/>
                    <a:pt x="449" y="113"/>
                    <a:pt x="674" y="29"/>
                  </a:cubicBezTo>
                  <a:cubicBezTo>
                    <a:pt x="870" y="1"/>
                    <a:pt x="927" y="225"/>
                    <a:pt x="1095" y="169"/>
                  </a:cubicBezTo>
                  <a:cubicBezTo>
                    <a:pt x="1235" y="225"/>
                    <a:pt x="1376" y="338"/>
                    <a:pt x="1544" y="310"/>
                  </a:cubicBezTo>
                  <a:cubicBezTo>
                    <a:pt x="1685" y="310"/>
                    <a:pt x="1853" y="338"/>
                    <a:pt x="1881" y="5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70"/>
            <p:cNvSpPr/>
            <p:nvPr/>
          </p:nvSpPr>
          <p:spPr>
            <a:xfrm>
              <a:off x="2709800" y="1088075"/>
              <a:ext cx="7750" cy="4950"/>
            </a:xfrm>
            <a:custGeom>
              <a:rect b="b" l="l" r="r" t="t"/>
              <a:pathLst>
                <a:path extrusionOk="0" h="198" w="310">
                  <a:moveTo>
                    <a:pt x="0" y="113"/>
                  </a:moveTo>
                  <a:cubicBezTo>
                    <a:pt x="57" y="29"/>
                    <a:pt x="141" y="29"/>
                    <a:pt x="197" y="1"/>
                  </a:cubicBezTo>
                  <a:cubicBezTo>
                    <a:pt x="253" y="1"/>
                    <a:pt x="309" y="1"/>
                    <a:pt x="281" y="57"/>
                  </a:cubicBezTo>
                  <a:cubicBezTo>
                    <a:pt x="281" y="85"/>
                    <a:pt x="253" y="141"/>
                    <a:pt x="253" y="141"/>
                  </a:cubicBezTo>
                  <a:cubicBezTo>
                    <a:pt x="169" y="169"/>
                    <a:pt x="85" y="197"/>
                    <a:pt x="0"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70"/>
            <p:cNvSpPr/>
            <p:nvPr/>
          </p:nvSpPr>
          <p:spPr>
            <a:xfrm>
              <a:off x="2590475" y="959625"/>
              <a:ext cx="2150" cy="2150"/>
            </a:xfrm>
            <a:custGeom>
              <a:rect b="b" l="l" r="r" t="t"/>
              <a:pathLst>
                <a:path extrusionOk="0" h="86" w="86">
                  <a:moveTo>
                    <a:pt x="85" y="57"/>
                  </a:moveTo>
                  <a:cubicBezTo>
                    <a:pt x="85" y="85"/>
                    <a:pt x="57" y="85"/>
                    <a:pt x="29" y="57"/>
                  </a:cubicBezTo>
                  <a:cubicBezTo>
                    <a:pt x="29" y="57"/>
                    <a:pt x="1" y="29"/>
                    <a:pt x="1" y="1"/>
                  </a:cubicBezTo>
                  <a:cubicBezTo>
                    <a:pt x="29" y="1"/>
                    <a:pt x="57" y="1"/>
                    <a:pt x="57" y="1"/>
                  </a:cubicBezTo>
                  <a:cubicBezTo>
                    <a:pt x="85" y="1"/>
                    <a:pt x="85" y="29"/>
                    <a:pt x="85"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70"/>
            <p:cNvSpPr/>
            <p:nvPr/>
          </p:nvSpPr>
          <p:spPr>
            <a:xfrm>
              <a:off x="2648725" y="1070525"/>
              <a:ext cx="46350" cy="27400"/>
            </a:xfrm>
            <a:custGeom>
              <a:rect b="b" l="l" r="r" t="t"/>
              <a:pathLst>
                <a:path extrusionOk="0" h="1096" w="1854">
                  <a:moveTo>
                    <a:pt x="1264" y="29"/>
                  </a:moveTo>
                  <a:cubicBezTo>
                    <a:pt x="1405" y="29"/>
                    <a:pt x="1545" y="29"/>
                    <a:pt x="1405" y="197"/>
                  </a:cubicBezTo>
                  <a:cubicBezTo>
                    <a:pt x="1377" y="281"/>
                    <a:pt x="1433" y="338"/>
                    <a:pt x="1461" y="309"/>
                  </a:cubicBezTo>
                  <a:cubicBezTo>
                    <a:pt x="1685" y="281"/>
                    <a:pt x="1770" y="450"/>
                    <a:pt x="1826" y="590"/>
                  </a:cubicBezTo>
                  <a:cubicBezTo>
                    <a:pt x="1798" y="590"/>
                    <a:pt x="1854" y="590"/>
                    <a:pt x="1798" y="590"/>
                  </a:cubicBezTo>
                  <a:cubicBezTo>
                    <a:pt x="1433" y="618"/>
                    <a:pt x="1124" y="787"/>
                    <a:pt x="927" y="1096"/>
                  </a:cubicBezTo>
                  <a:cubicBezTo>
                    <a:pt x="815" y="1039"/>
                    <a:pt x="759" y="927"/>
                    <a:pt x="647" y="927"/>
                  </a:cubicBezTo>
                  <a:lnTo>
                    <a:pt x="591" y="843"/>
                  </a:lnTo>
                  <a:cubicBezTo>
                    <a:pt x="562" y="815"/>
                    <a:pt x="534" y="815"/>
                    <a:pt x="534" y="787"/>
                  </a:cubicBezTo>
                  <a:cubicBezTo>
                    <a:pt x="506" y="759"/>
                    <a:pt x="478" y="731"/>
                    <a:pt x="450" y="703"/>
                  </a:cubicBezTo>
                  <a:cubicBezTo>
                    <a:pt x="422" y="703"/>
                    <a:pt x="394" y="674"/>
                    <a:pt x="366" y="646"/>
                  </a:cubicBezTo>
                  <a:cubicBezTo>
                    <a:pt x="366" y="618"/>
                    <a:pt x="338" y="590"/>
                    <a:pt x="310" y="590"/>
                  </a:cubicBezTo>
                  <a:cubicBezTo>
                    <a:pt x="282" y="562"/>
                    <a:pt x="254" y="534"/>
                    <a:pt x="226" y="506"/>
                  </a:cubicBezTo>
                  <a:cubicBezTo>
                    <a:pt x="198" y="478"/>
                    <a:pt x="198" y="450"/>
                    <a:pt x="169" y="450"/>
                  </a:cubicBezTo>
                  <a:lnTo>
                    <a:pt x="169" y="450"/>
                  </a:lnTo>
                  <a:cubicBezTo>
                    <a:pt x="141" y="422"/>
                    <a:pt x="113" y="394"/>
                    <a:pt x="85" y="366"/>
                  </a:cubicBezTo>
                  <a:lnTo>
                    <a:pt x="85" y="366"/>
                  </a:lnTo>
                  <a:cubicBezTo>
                    <a:pt x="57" y="366"/>
                    <a:pt x="29" y="338"/>
                    <a:pt x="29" y="309"/>
                  </a:cubicBezTo>
                  <a:lnTo>
                    <a:pt x="29" y="309"/>
                  </a:lnTo>
                  <a:cubicBezTo>
                    <a:pt x="1" y="281"/>
                    <a:pt x="1" y="281"/>
                    <a:pt x="1" y="253"/>
                  </a:cubicBezTo>
                  <a:cubicBezTo>
                    <a:pt x="1" y="225"/>
                    <a:pt x="1" y="225"/>
                    <a:pt x="1" y="225"/>
                  </a:cubicBezTo>
                  <a:cubicBezTo>
                    <a:pt x="198" y="1"/>
                    <a:pt x="450" y="1"/>
                    <a:pt x="731" y="29"/>
                  </a:cubicBezTo>
                  <a:cubicBezTo>
                    <a:pt x="787" y="29"/>
                    <a:pt x="815" y="85"/>
                    <a:pt x="871" y="113"/>
                  </a:cubicBezTo>
                  <a:cubicBezTo>
                    <a:pt x="956" y="169"/>
                    <a:pt x="731" y="309"/>
                    <a:pt x="956" y="309"/>
                  </a:cubicBezTo>
                  <a:cubicBezTo>
                    <a:pt x="1124" y="309"/>
                    <a:pt x="1180" y="225"/>
                    <a:pt x="1236" y="85"/>
                  </a:cubicBezTo>
                  <a:cubicBezTo>
                    <a:pt x="1236" y="57"/>
                    <a:pt x="1264" y="29"/>
                    <a:pt x="1264"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70"/>
            <p:cNvSpPr/>
            <p:nvPr/>
          </p:nvSpPr>
          <p:spPr>
            <a:xfrm>
              <a:off x="2671900" y="1083875"/>
              <a:ext cx="22475" cy="20375"/>
            </a:xfrm>
            <a:custGeom>
              <a:rect b="b" l="l" r="r" t="t"/>
              <a:pathLst>
                <a:path extrusionOk="0" h="815" w="899">
                  <a:moveTo>
                    <a:pt x="0" y="562"/>
                  </a:moveTo>
                  <a:cubicBezTo>
                    <a:pt x="197" y="56"/>
                    <a:pt x="309" y="0"/>
                    <a:pt x="899" y="56"/>
                  </a:cubicBezTo>
                  <a:cubicBezTo>
                    <a:pt x="899" y="84"/>
                    <a:pt x="899" y="84"/>
                    <a:pt x="899" y="112"/>
                  </a:cubicBezTo>
                  <a:cubicBezTo>
                    <a:pt x="871" y="169"/>
                    <a:pt x="787" y="140"/>
                    <a:pt x="730" y="169"/>
                  </a:cubicBezTo>
                  <a:cubicBezTo>
                    <a:pt x="787" y="169"/>
                    <a:pt x="871" y="140"/>
                    <a:pt x="899" y="197"/>
                  </a:cubicBezTo>
                  <a:cubicBezTo>
                    <a:pt x="899" y="225"/>
                    <a:pt x="899" y="225"/>
                    <a:pt x="899" y="253"/>
                  </a:cubicBezTo>
                  <a:cubicBezTo>
                    <a:pt x="899" y="253"/>
                    <a:pt x="843" y="281"/>
                    <a:pt x="843" y="281"/>
                  </a:cubicBezTo>
                  <a:cubicBezTo>
                    <a:pt x="787" y="505"/>
                    <a:pt x="618" y="562"/>
                    <a:pt x="422" y="534"/>
                  </a:cubicBezTo>
                  <a:cubicBezTo>
                    <a:pt x="365" y="534"/>
                    <a:pt x="281" y="562"/>
                    <a:pt x="337" y="646"/>
                  </a:cubicBezTo>
                  <a:cubicBezTo>
                    <a:pt x="337" y="674"/>
                    <a:pt x="393" y="674"/>
                    <a:pt x="422" y="674"/>
                  </a:cubicBezTo>
                  <a:lnTo>
                    <a:pt x="422" y="674"/>
                  </a:lnTo>
                  <a:cubicBezTo>
                    <a:pt x="393" y="730"/>
                    <a:pt x="365" y="786"/>
                    <a:pt x="337" y="814"/>
                  </a:cubicBezTo>
                  <a:cubicBezTo>
                    <a:pt x="281" y="786"/>
                    <a:pt x="225" y="758"/>
                    <a:pt x="141" y="758"/>
                  </a:cubicBezTo>
                  <a:cubicBezTo>
                    <a:pt x="113" y="730"/>
                    <a:pt x="85" y="702"/>
                    <a:pt x="85" y="674"/>
                  </a:cubicBezTo>
                  <a:lnTo>
                    <a:pt x="85" y="674"/>
                  </a:lnTo>
                  <a:cubicBezTo>
                    <a:pt x="57" y="674"/>
                    <a:pt x="29" y="646"/>
                    <a:pt x="0" y="618"/>
                  </a:cubicBezTo>
                  <a:lnTo>
                    <a:pt x="0" y="618"/>
                  </a:lnTo>
                  <a:cubicBezTo>
                    <a:pt x="0" y="590"/>
                    <a:pt x="0" y="562"/>
                    <a:pt x="0" y="5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70"/>
            <p:cNvSpPr/>
            <p:nvPr/>
          </p:nvSpPr>
          <p:spPr>
            <a:xfrm>
              <a:off x="2745600" y="851550"/>
              <a:ext cx="4925" cy="10550"/>
            </a:xfrm>
            <a:custGeom>
              <a:rect b="b" l="l" r="r" t="t"/>
              <a:pathLst>
                <a:path extrusionOk="0" h="422" w="197">
                  <a:moveTo>
                    <a:pt x="197" y="365"/>
                  </a:moveTo>
                  <a:cubicBezTo>
                    <a:pt x="141" y="365"/>
                    <a:pt x="0" y="421"/>
                    <a:pt x="85" y="253"/>
                  </a:cubicBezTo>
                  <a:cubicBezTo>
                    <a:pt x="113" y="169"/>
                    <a:pt x="85" y="85"/>
                    <a:pt x="85" y="0"/>
                  </a:cubicBezTo>
                  <a:cubicBezTo>
                    <a:pt x="85" y="0"/>
                    <a:pt x="113" y="28"/>
                    <a:pt x="141" y="28"/>
                  </a:cubicBezTo>
                  <a:cubicBezTo>
                    <a:pt x="141" y="85"/>
                    <a:pt x="141" y="141"/>
                    <a:pt x="197" y="169"/>
                  </a:cubicBezTo>
                  <a:cubicBezTo>
                    <a:pt x="197" y="225"/>
                    <a:pt x="197" y="309"/>
                    <a:pt x="197"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70"/>
            <p:cNvSpPr/>
            <p:nvPr/>
          </p:nvSpPr>
          <p:spPr>
            <a:xfrm>
              <a:off x="2617150" y="1029125"/>
              <a:ext cx="23200" cy="23175"/>
            </a:xfrm>
            <a:custGeom>
              <a:rect b="b" l="l" r="r" t="t"/>
              <a:pathLst>
                <a:path extrusionOk="0" h="927" w="928">
                  <a:moveTo>
                    <a:pt x="731" y="758"/>
                  </a:moveTo>
                  <a:cubicBezTo>
                    <a:pt x="674" y="842"/>
                    <a:pt x="618" y="927"/>
                    <a:pt x="562" y="842"/>
                  </a:cubicBezTo>
                  <a:cubicBezTo>
                    <a:pt x="450" y="702"/>
                    <a:pt x="366" y="730"/>
                    <a:pt x="309" y="842"/>
                  </a:cubicBezTo>
                  <a:cubicBezTo>
                    <a:pt x="281" y="842"/>
                    <a:pt x="253" y="842"/>
                    <a:pt x="225" y="842"/>
                  </a:cubicBezTo>
                  <a:cubicBezTo>
                    <a:pt x="197" y="814"/>
                    <a:pt x="197" y="786"/>
                    <a:pt x="169" y="758"/>
                  </a:cubicBezTo>
                  <a:cubicBezTo>
                    <a:pt x="141" y="674"/>
                    <a:pt x="113" y="590"/>
                    <a:pt x="29" y="562"/>
                  </a:cubicBezTo>
                  <a:cubicBezTo>
                    <a:pt x="29" y="534"/>
                    <a:pt x="29" y="506"/>
                    <a:pt x="29" y="478"/>
                  </a:cubicBezTo>
                  <a:cubicBezTo>
                    <a:pt x="1" y="478"/>
                    <a:pt x="1" y="449"/>
                    <a:pt x="1" y="421"/>
                  </a:cubicBezTo>
                  <a:cubicBezTo>
                    <a:pt x="1" y="421"/>
                    <a:pt x="1" y="393"/>
                    <a:pt x="1" y="393"/>
                  </a:cubicBezTo>
                  <a:cubicBezTo>
                    <a:pt x="57" y="337"/>
                    <a:pt x="225" y="393"/>
                    <a:pt x="169" y="197"/>
                  </a:cubicBezTo>
                  <a:cubicBezTo>
                    <a:pt x="141" y="113"/>
                    <a:pt x="309" y="28"/>
                    <a:pt x="422" y="0"/>
                  </a:cubicBezTo>
                  <a:cubicBezTo>
                    <a:pt x="506" y="0"/>
                    <a:pt x="590" y="0"/>
                    <a:pt x="674" y="0"/>
                  </a:cubicBezTo>
                  <a:cubicBezTo>
                    <a:pt x="815" y="0"/>
                    <a:pt x="927" y="56"/>
                    <a:pt x="843" y="225"/>
                  </a:cubicBezTo>
                  <a:cubicBezTo>
                    <a:pt x="787" y="421"/>
                    <a:pt x="843" y="618"/>
                    <a:pt x="731" y="7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70"/>
            <p:cNvSpPr/>
            <p:nvPr/>
          </p:nvSpPr>
          <p:spPr>
            <a:xfrm>
              <a:off x="2680325" y="1104225"/>
              <a:ext cx="7050" cy="5625"/>
            </a:xfrm>
            <a:custGeom>
              <a:rect b="b" l="l" r="r" t="t"/>
              <a:pathLst>
                <a:path extrusionOk="0" h="225" w="282">
                  <a:moveTo>
                    <a:pt x="0" y="0"/>
                  </a:moveTo>
                  <a:cubicBezTo>
                    <a:pt x="281" y="0"/>
                    <a:pt x="281" y="0"/>
                    <a:pt x="281" y="225"/>
                  </a:cubicBezTo>
                  <a:cubicBezTo>
                    <a:pt x="253" y="225"/>
                    <a:pt x="197" y="225"/>
                    <a:pt x="169" y="197"/>
                  </a:cubicBezTo>
                  <a:cubicBezTo>
                    <a:pt x="141" y="169"/>
                    <a:pt x="113" y="169"/>
                    <a:pt x="85" y="141"/>
                  </a:cubicBezTo>
                  <a:cubicBezTo>
                    <a:pt x="56" y="113"/>
                    <a:pt x="28" y="84"/>
                    <a:pt x="28" y="84"/>
                  </a:cubicBezTo>
                  <a:cubicBezTo>
                    <a:pt x="0" y="56"/>
                    <a:pt x="0" y="28"/>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70"/>
            <p:cNvSpPr/>
            <p:nvPr/>
          </p:nvSpPr>
          <p:spPr>
            <a:xfrm>
              <a:off x="2732950" y="1060700"/>
              <a:ext cx="2150" cy="3525"/>
            </a:xfrm>
            <a:custGeom>
              <a:rect b="b" l="l" r="r" t="t"/>
              <a:pathLst>
                <a:path extrusionOk="0" h="141" w="86">
                  <a:moveTo>
                    <a:pt x="1" y="141"/>
                  </a:moveTo>
                  <a:cubicBezTo>
                    <a:pt x="1" y="85"/>
                    <a:pt x="29" y="29"/>
                    <a:pt x="85" y="1"/>
                  </a:cubicBezTo>
                  <a:cubicBezTo>
                    <a:pt x="85" y="29"/>
                    <a:pt x="85" y="85"/>
                    <a:pt x="85" y="113"/>
                  </a:cubicBezTo>
                  <a:cubicBezTo>
                    <a:pt x="57" y="141"/>
                    <a:pt x="29" y="141"/>
                    <a:pt x="1" y="1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70"/>
            <p:cNvSpPr/>
            <p:nvPr/>
          </p:nvSpPr>
          <p:spPr>
            <a:xfrm>
              <a:off x="2592600" y="1003850"/>
              <a:ext cx="2825" cy="4250"/>
            </a:xfrm>
            <a:custGeom>
              <a:rect b="b" l="l" r="r" t="t"/>
              <a:pathLst>
                <a:path extrusionOk="0" h="170" w="113">
                  <a:moveTo>
                    <a:pt x="84" y="169"/>
                  </a:moveTo>
                  <a:cubicBezTo>
                    <a:pt x="56" y="169"/>
                    <a:pt x="28" y="169"/>
                    <a:pt x="28" y="169"/>
                  </a:cubicBezTo>
                  <a:cubicBezTo>
                    <a:pt x="28" y="113"/>
                    <a:pt x="0" y="85"/>
                    <a:pt x="0" y="29"/>
                  </a:cubicBezTo>
                  <a:lnTo>
                    <a:pt x="28" y="29"/>
                  </a:lnTo>
                  <a:cubicBezTo>
                    <a:pt x="112" y="1"/>
                    <a:pt x="112" y="57"/>
                    <a:pt x="112" y="141"/>
                  </a:cubicBezTo>
                  <a:cubicBezTo>
                    <a:pt x="112" y="141"/>
                    <a:pt x="84" y="169"/>
                    <a:pt x="84" y="1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70"/>
            <p:cNvSpPr/>
            <p:nvPr/>
          </p:nvSpPr>
          <p:spPr>
            <a:xfrm>
              <a:off x="2594700" y="1003850"/>
              <a:ext cx="32300" cy="36525"/>
            </a:xfrm>
            <a:custGeom>
              <a:rect b="b" l="l" r="r" t="t"/>
              <a:pathLst>
                <a:path extrusionOk="0" h="1461" w="1292">
                  <a:moveTo>
                    <a:pt x="1264" y="1067"/>
                  </a:moveTo>
                  <a:cubicBezTo>
                    <a:pt x="1207" y="1124"/>
                    <a:pt x="1151" y="1180"/>
                    <a:pt x="1095" y="1236"/>
                  </a:cubicBezTo>
                  <a:cubicBezTo>
                    <a:pt x="1151" y="1320"/>
                    <a:pt x="1264" y="1264"/>
                    <a:pt x="1292" y="1404"/>
                  </a:cubicBezTo>
                  <a:cubicBezTo>
                    <a:pt x="1151" y="1404"/>
                    <a:pt x="1039" y="1404"/>
                    <a:pt x="927" y="1432"/>
                  </a:cubicBezTo>
                  <a:cubicBezTo>
                    <a:pt x="899" y="1460"/>
                    <a:pt x="871" y="1460"/>
                    <a:pt x="842" y="1432"/>
                  </a:cubicBezTo>
                  <a:lnTo>
                    <a:pt x="842" y="1432"/>
                  </a:lnTo>
                  <a:cubicBezTo>
                    <a:pt x="786" y="1320"/>
                    <a:pt x="842" y="1152"/>
                    <a:pt x="646" y="1152"/>
                  </a:cubicBezTo>
                  <a:cubicBezTo>
                    <a:pt x="618" y="1124"/>
                    <a:pt x="590" y="1095"/>
                    <a:pt x="562" y="1067"/>
                  </a:cubicBezTo>
                  <a:cubicBezTo>
                    <a:pt x="534" y="1067"/>
                    <a:pt x="534" y="1039"/>
                    <a:pt x="506" y="1011"/>
                  </a:cubicBezTo>
                  <a:cubicBezTo>
                    <a:pt x="506" y="955"/>
                    <a:pt x="478" y="899"/>
                    <a:pt x="421" y="871"/>
                  </a:cubicBezTo>
                  <a:cubicBezTo>
                    <a:pt x="393" y="843"/>
                    <a:pt x="393" y="815"/>
                    <a:pt x="365" y="787"/>
                  </a:cubicBezTo>
                  <a:cubicBezTo>
                    <a:pt x="365" y="731"/>
                    <a:pt x="337" y="674"/>
                    <a:pt x="281" y="646"/>
                  </a:cubicBezTo>
                  <a:cubicBezTo>
                    <a:pt x="253" y="646"/>
                    <a:pt x="253" y="618"/>
                    <a:pt x="225" y="590"/>
                  </a:cubicBezTo>
                  <a:cubicBezTo>
                    <a:pt x="225" y="534"/>
                    <a:pt x="197" y="478"/>
                    <a:pt x="141" y="450"/>
                  </a:cubicBezTo>
                  <a:cubicBezTo>
                    <a:pt x="113" y="422"/>
                    <a:pt x="113" y="394"/>
                    <a:pt x="84" y="366"/>
                  </a:cubicBezTo>
                  <a:cubicBezTo>
                    <a:pt x="56" y="337"/>
                    <a:pt x="28" y="309"/>
                    <a:pt x="28" y="309"/>
                  </a:cubicBezTo>
                  <a:cubicBezTo>
                    <a:pt x="0" y="281"/>
                    <a:pt x="0" y="253"/>
                    <a:pt x="0" y="225"/>
                  </a:cubicBezTo>
                  <a:cubicBezTo>
                    <a:pt x="0" y="225"/>
                    <a:pt x="0" y="197"/>
                    <a:pt x="0" y="169"/>
                  </a:cubicBezTo>
                  <a:lnTo>
                    <a:pt x="0" y="169"/>
                  </a:lnTo>
                  <a:cubicBezTo>
                    <a:pt x="169" y="85"/>
                    <a:pt x="365" y="225"/>
                    <a:pt x="562" y="85"/>
                  </a:cubicBezTo>
                  <a:cubicBezTo>
                    <a:pt x="646" y="1"/>
                    <a:pt x="758" y="169"/>
                    <a:pt x="814" y="309"/>
                  </a:cubicBezTo>
                  <a:cubicBezTo>
                    <a:pt x="786" y="197"/>
                    <a:pt x="814" y="141"/>
                    <a:pt x="899" y="85"/>
                  </a:cubicBezTo>
                  <a:cubicBezTo>
                    <a:pt x="927" y="57"/>
                    <a:pt x="955" y="85"/>
                    <a:pt x="983" y="85"/>
                  </a:cubicBezTo>
                  <a:cubicBezTo>
                    <a:pt x="1264" y="197"/>
                    <a:pt x="1151" y="422"/>
                    <a:pt x="1095" y="534"/>
                  </a:cubicBezTo>
                  <a:cubicBezTo>
                    <a:pt x="927" y="815"/>
                    <a:pt x="955" y="983"/>
                    <a:pt x="1264" y="10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70"/>
            <p:cNvSpPr/>
            <p:nvPr/>
          </p:nvSpPr>
          <p:spPr>
            <a:xfrm>
              <a:off x="2610825" y="1031925"/>
              <a:ext cx="6350" cy="7750"/>
            </a:xfrm>
            <a:custGeom>
              <a:rect b="b" l="l" r="r" t="t"/>
              <a:pathLst>
                <a:path extrusionOk="0" h="310" w="254">
                  <a:moveTo>
                    <a:pt x="1" y="29"/>
                  </a:moveTo>
                  <a:cubicBezTo>
                    <a:pt x="254" y="1"/>
                    <a:pt x="254" y="1"/>
                    <a:pt x="197" y="309"/>
                  </a:cubicBezTo>
                  <a:cubicBezTo>
                    <a:pt x="169" y="309"/>
                    <a:pt x="141" y="309"/>
                    <a:pt x="141" y="309"/>
                  </a:cubicBezTo>
                  <a:cubicBezTo>
                    <a:pt x="113" y="281"/>
                    <a:pt x="85" y="253"/>
                    <a:pt x="57" y="225"/>
                  </a:cubicBezTo>
                  <a:cubicBezTo>
                    <a:pt x="57" y="197"/>
                    <a:pt x="57" y="197"/>
                    <a:pt x="57" y="169"/>
                  </a:cubicBezTo>
                  <a:cubicBezTo>
                    <a:pt x="29" y="141"/>
                    <a:pt x="1" y="113"/>
                    <a:pt x="1" y="85"/>
                  </a:cubicBezTo>
                  <a:cubicBezTo>
                    <a:pt x="1" y="57"/>
                    <a:pt x="1" y="57"/>
                    <a:pt x="1"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70"/>
            <p:cNvSpPr/>
            <p:nvPr/>
          </p:nvSpPr>
          <p:spPr>
            <a:xfrm>
              <a:off x="2615750" y="1039650"/>
              <a:ext cx="2125" cy="1425"/>
            </a:xfrm>
            <a:custGeom>
              <a:rect b="b" l="l" r="r" t="t"/>
              <a:pathLst>
                <a:path extrusionOk="0" h="57" w="85">
                  <a:moveTo>
                    <a:pt x="0" y="0"/>
                  </a:moveTo>
                  <a:lnTo>
                    <a:pt x="85" y="0"/>
                  </a:lnTo>
                  <a:lnTo>
                    <a:pt x="85" y="57"/>
                  </a:lnTo>
                  <a:cubicBezTo>
                    <a:pt x="57" y="57"/>
                    <a:pt x="29" y="57"/>
                    <a:pt x="0"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70"/>
            <p:cNvSpPr/>
            <p:nvPr/>
          </p:nvSpPr>
          <p:spPr>
            <a:xfrm>
              <a:off x="2614350" y="998950"/>
              <a:ext cx="43525" cy="49150"/>
            </a:xfrm>
            <a:custGeom>
              <a:rect b="b" l="l" r="r" t="t"/>
              <a:pathLst>
                <a:path extrusionOk="0" h="1966" w="1741">
                  <a:moveTo>
                    <a:pt x="478" y="1263"/>
                  </a:moveTo>
                  <a:cubicBezTo>
                    <a:pt x="393" y="1263"/>
                    <a:pt x="309" y="1291"/>
                    <a:pt x="197" y="1235"/>
                  </a:cubicBezTo>
                  <a:cubicBezTo>
                    <a:pt x="0" y="1151"/>
                    <a:pt x="0" y="1095"/>
                    <a:pt x="141" y="898"/>
                  </a:cubicBezTo>
                  <a:cubicBezTo>
                    <a:pt x="281" y="730"/>
                    <a:pt x="309" y="477"/>
                    <a:pt x="197" y="281"/>
                  </a:cubicBezTo>
                  <a:cubicBezTo>
                    <a:pt x="281" y="281"/>
                    <a:pt x="281" y="112"/>
                    <a:pt x="393" y="197"/>
                  </a:cubicBezTo>
                  <a:cubicBezTo>
                    <a:pt x="478" y="281"/>
                    <a:pt x="534" y="225"/>
                    <a:pt x="562" y="168"/>
                  </a:cubicBezTo>
                  <a:cubicBezTo>
                    <a:pt x="674" y="56"/>
                    <a:pt x="758" y="0"/>
                    <a:pt x="899" y="0"/>
                  </a:cubicBezTo>
                  <a:cubicBezTo>
                    <a:pt x="955" y="140"/>
                    <a:pt x="899" y="197"/>
                    <a:pt x="786" y="225"/>
                  </a:cubicBezTo>
                  <a:cubicBezTo>
                    <a:pt x="562" y="281"/>
                    <a:pt x="562" y="281"/>
                    <a:pt x="674" y="477"/>
                  </a:cubicBezTo>
                  <a:cubicBezTo>
                    <a:pt x="730" y="618"/>
                    <a:pt x="758" y="758"/>
                    <a:pt x="730" y="927"/>
                  </a:cubicBezTo>
                  <a:cubicBezTo>
                    <a:pt x="730" y="983"/>
                    <a:pt x="702" y="1067"/>
                    <a:pt x="814" y="1067"/>
                  </a:cubicBezTo>
                  <a:cubicBezTo>
                    <a:pt x="899" y="1039"/>
                    <a:pt x="955" y="983"/>
                    <a:pt x="927" y="898"/>
                  </a:cubicBezTo>
                  <a:cubicBezTo>
                    <a:pt x="899" y="814"/>
                    <a:pt x="927" y="730"/>
                    <a:pt x="843" y="646"/>
                  </a:cubicBezTo>
                  <a:cubicBezTo>
                    <a:pt x="814" y="618"/>
                    <a:pt x="843" y="562"/>
                    <a:pt x="843" y="533"/>
                  </a:cubicBezTo>
                  <a:cubicBezTo>
                    <a:pt x="927" y="449"/>
                    <a:pt x="1011" y="505"/>
                    <a:pt x="1067" y="533"/>
                  </a:cubicBezTo>
                  <a:cubicBezTo>
                    <a:pt x="1151" y="590"/>
                    <a:pt x="1236" y="646"/>
                    <a:pt x="1292" y="477"/>
                  </a:cubicBezTo>
                  <a:cubicBezTo>
                    <a:pt x="1320" y="393"/>
                    <a:pt x="1432" y="449"/>
                    <a:pt x="1460" y="505"/>
                  </a:cubicBezTo>
                  <a:cubicBezTo>
                    <a:pt x="1544" y="562"/>
                    <a:pt x="1516" y="618"/>
                    <a:pt x="1404" y="618"/>
                  </a:cubicBezTo>
                  <a:cubicBezTo>
                    <a:pt x="1348" y="618"/>
                    <a:pt x="1348" y="674"/>
                    <a:pt x="1376" y="674"/>
                  </a:cubicBezTo>
                  <a:cubicBezTo>
                    <a:pt x="1488" y="758"/>
                    <a:pt x="1404" y="870"/>
                    <a:pt x="1404" y="983"/>
                  </a:cubicBezTo>
                  <a:cubicBezTo>
                    <a:pt x="1404" y="1207"/>
                    <a:pt x="1629" y="1263"/>
                    <a:pt x="1741" y="1404"/>
                  </a:cubicBezTo>
                  <a:cubicBezTo>
                    <a:pt x="1713" y="1600"/>
                    <a:pt x="1685" y="1769"/>
                    <a:pt x="1432" y="1685"/>
                  </a:cubicBezTo>
                  <a:cubicBezTo>
                    <a:pt x="1320" y="1656"/>
                    <a:pt x="1264" y="1685"/>
                    <a:pt x="1236" y="1769"/>
                  </a:cubicBezTo>
                  <a:cubicBezTo>
                    <a:pt x="1208" y="1965"/>
                    <a:pt x="1039" y="1965"/>
                    <a:pt x="899" y="1965"/>
                  </a:cubicBezTo>
                  <a:cubicBezTo>
                    <a:pt x="871" y="1965"/>
                    <a:pt x="843" y="1965"/>
                    <a:pt x="843" y="1965"/>
                  </a:cubicBezTo>
                  <a:cubicBezTo>
                    <a:pt x="843" y="1741"/>
                    <a:pt x="786" y="1516"/>
                    <a:pt x="955" y="1263"/>
                  </a:cubicBezTo>
                  <a:cubicBezTo>
                    <a:pt x="758" y="1320"/>
                    <a:pt x="618" y="1320"/>
                    <a:pt x="478" y="12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70"/>
            <p:cNvSpPr/>
            <p:nvPr/>
          </p:nvSpPr>
          <p:spPr>
            <a:xfrm>
              <a:off x="2634700" y="1029125"/>
              <a:ext cx="51250" cy="30900"/>
            </a:xfrm>
            <a:custGeom>
              <a:rect b="b" l="l" r="r" t="t"/>
              <a:pathLst>
                <a:path extrusionOk="0" h="1236" w="2050">
                  <a:moveTo>
                    <a:pt x="85" y="758"/>
                  </a:moveTo>
                  <a:cubicBezTo>
                    <a:pt x="141" y="758"/>
                    <a:pt x="169" y="646"/>
                    <a:pt x="253" y="674"/>
                  </a:cubicBezTo>
                  <a:cubicBezTo>
                    <a:pt x="337" y="702"/>
                    <a:pt x="337" y="646"/>
                    <a:pt x="337" y="562"/>
                  </a:cubicBezTo>
                  <a:cubicBezTo>
                    <a:pt x="365" y="365"/>
                    <a:pt x="450" y="281"/>
                    <a:pt x="646" y="365"/>
                  </a:cubicBezTo>
                  <a:cubicBezTo>
                    <a:pt x="843" y="478"/>
                    <a:pt x="843" y="393"/>
                    <a:pt x="843" y="253"/>
                  </a:cubicBezTo>
                  <a:cubicBezTo>
                    <a:pt x="843" y="225"/>
                    <a:pt x="899" y="225"/>
                    <a:pt x="927" y="197"/>
                  </a:cubicBezTo>
                  <a:cubicBezTo>
                    <a:pt x="983" y="169"/>
                    <a:pt x="983" y="113"/>
                    <a:pt x="1011" y="56"/>
                  </a:cubicBezTo>
                  <a:cubicBezTo>
                    <a:pt x="1152" y="169"/>
                    <a:pt x="1320" y="169"/>
                    <a:pt x="1488" y="253"/>
                  </a:cubicBezTo>
                  <a:cubicBezTo>
                    <a:pt x="1545" y="169"/>
                    <a:pt x="1460" y="56"/>
                    <a:pt x="1601" y="0"/>
                  </a:cubicBezTo>
                  <a:cubicBezTo>
                    <a:pt x="1741" y="0"/>
                    <a:pt x="1825" y="197"/>
                    <a:pt x="1966" y="197"/>
                  </a:cubicBezTo>
                  <a:lnTo>
                    <a:pt x="1966" y="337"/>
                  </a:lnTo>
                  <a:cubicBezTo>
                    <a:pt x="1994" y="365"/>
                    <a:pt x="2022" y="393"/>
                    <a:pt x="2050" y="421"/>
                  </a:cubicBezTo>
                  <a:lnTo>
                    <a:pt x="2050" y="421"/>
                  </a:lnTo>
                  <a:cubicBezTo>
                    <a:pt x="2022" y="506"/>
                    <a:pt x="1938" y="534"/>
                    <a:pt x="1938" y="646"/>
                  </a:cubicBezTo>
                  <a:cubicBezTo>
                    <a:pt x="1994" y="786"/>
                    <a:pt x="1881" y="842"/>
                    <a:pt x="1769" y="842"/>
                  </a:cubicBezTo>
                  <a:cubicBezTo>
                    <a:pt x="1741" y="814"/>
                    <a:pt x="1741" y="814"/>
                    <a:pt x="1713" y="786"/>
                  </a:cubicBezTo>
                  <a:cubicBezTo>
                    <a:pt x="1741" y="814"/>
                    <a:pt x="1741" y="814"/>
                    <a:pt x="1769" y="842"/>
                  </a:cubicBezTo>
                  <a:cubicBezTo>
                    <a:pt x="1685" y="955"/>
                    <a:pt x="1629" y="1095"/>
                    <a:pt x="1545" y="1236"/>
                  </a:cubicBezTo>
                  <a:cubicBezTo>
                    <a:pt x="1264" y="1123"/>
                    <a:pt x="1152" y="758"/>
                    <a:pt x="843" y="730"/>
                  </a:cubicBezTo>
                  <a:cubicBezTo>
                    <a:pt x="730" y="786"/>
                    <a:pt x="843" y="899"/>
                    <a:pt x="787" y="983"/>
                  </a:cubicBezTo>
                  <a:cubicBezTo>
                    <a:pt x="646" y="871"/>
                    <a:pt x="422" y="1039"/>
                    <a:pt x="309" y="842"/>
                  </a:cubicBezTo>
                  <a:cubicBezTo>
                    <a:pt x="281" y="786"/>
                    <a:pt x="225" y="842"/>
                    <a:pt x="197" y="871"/>
                  </a:cubicBezTo>
                  <a:cubicBezTo>
                    <a:pt x="169" y="927"/>
                    <a:pt x="141" y="983"/>
                    <a:pt x="57" y="1011"/>
                  </a:cubicBezTo>
                  <a:cubicBezTo>
                    <a:pt x="0" y="899"/>
                    <a:pt x="113" y="842"/>
                    <a:pt x="85" y="7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70"/>
            <p:cNvSpPr/>
            <p:nvPr/>
          </p:nvSpPr>
          <p:spPr>
            <a:xfrm>
              <a:off x="2657150" y="1016475"/>
              <a:ext cx="7050" cy="8450"/>
            </a:xfrm>
            <a:custGeom>
              <a:rect b="b" l="l" r="r" t="t"/>
              <a:pathLst>
                <a:path extrusionOk="0" h="338" w="282">
                  <a:moveTo>
                    <a:pt x="169" y="1"/>
                  </a:moveTo>
                  <a:cubicBezTo>
                    <a:pt x="197" y="57"/>
                    <a:pt x="197" y="57"/>
                    <a:pt x="197" y="85"/>
                  </a:cubicBezTo>
                  <a:cubicBezTo>
                    <a:pt x="197" y="169"/>
                    <a:pt x="282" y="254"/>
                    <a:pt x="169" y="310"/>
                  </a:cubicBezTo>
                  <a:cubicBezTo>
                    <a:pt x="113" y="338"/>
                    <a:pt x="85" y="310"/>
                    <a:pt x="57" y="282"/>
                  </a:cubicBezTo>
                  <a:cubicBezTo>
                    <a:pt x="1" y="169"/>
                    <a:pt x="57" y="85"/>
                    <a:pt x="1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70"/>
            <p:cNvSpPr/>
            <p:nvPr/>
          </p:nvSpPr>
          <p:spPr>
            <a:xfrm>
              <a:off x="2664175" y="1007350"/>
              <a:ext cx="725" cy="750"/>
            </a:xfrm>
            <a:custGeom>
              <a:rect b="b" l="l" r="r" t="t"/>
              <a:pathLst>
                <a:path extrusionOk="0" h="30" w="29">
                  <a:moveTo>
                    <a:pt x="29" y="29"/>
                  </a:moveTo>
                  <a:lnTo>
                    <a:pt x="1"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70"/>
            <p:cNvSpPr/>
            <p:nvPr/>
          </p:nvSpPr>
          <p:spPr>
            <a:xfrm>
              <a:off x="2718925" y="923850"/>
              <a:ext cx="9850" cy="6325"/>
            </a:xfrm>
            <a:custGeom>
              <a:rect b="b" l="l" r="r" t="t"/>
              <a:pathLst>
                <a:path extrusionOk="0" h="253" w="394">
                  <a:moveTo>
                    <a:pt x="393" y="0"/>
                  </a:moveTo>
                  <a:cubicBezTo>
                    <a:pt x="337" y="197"/>
                    <a:pt x="197" y="253"/>
                    <a:pt x="0" y="197"/>
                  </a:cubicBezTo>
                  <a:cubicBezTo>
                    <a:pt x="85" y="56"/>
                    <a:pt x="281" y="84"/>
                    <a:pt x="3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70"/>
            <p:cNvSpPr/>
            <p:nvPr/>
          </p:nvSpPr>
          <p:spPr>
            <a:xfrm>
              <a:off x="2735075" y="928750"/>
              <a:ext cx="4225" cy="4950"/>
            </a:xfrm>
            <a:custGeom>
              <a:rect b="b" l="l" r="r" t="t"/>
              <a:pathLst>
                <a:path extrusionOk="0" h="198" w="169">
                  <a:moveTo>
                    <a:pt x="84" y="197"/>
                  </a:moveTo>
                  <a:cubicBezTo>
                    <a:pt x="0" y="197"/>
                    <a:pt x="0" y="141"/>
                    <a:pt x="0" y="85"/>
                  </a:cubicBezTo>
                  <a:cubicBezTo>
                    <a:pt x="0" y="57"/>
                    <a:pt x="0" y="1"/>
                    <a:pt x="56" y="1"/>
                  </a:cubicBezTo>
                  <a:cubicBezTo>
                    <a:pt x="112" y="1"/>
                    <a:pt x="141" y="57"/>
                    <a:pt x="169" y="113"/>
                  </a:cubicBezTo>
                  <a:cubicBezTo>
                    <a:pt x="169" y="169"/>
                    <a:pt x="141" y="197"/>
                    <a:pt x="84" y="1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70"/>
            <p:cNvSpPr/>
            <p:nvPr/>
          </p:nvSpPr>
          <p:spPr>
            <a:xfrm>
              <a:off x="2695750" y="916825"/>
              <a:ext cx="750" cy="725"/>
            </a:xfrm>
            <a:custGeom>
              <a:rect b="b" l="l" r="r" t="t"/>
              <a:pathLst>
                <a:path extrusionOk="0" h="29" w="30">
                  <a:moveTo>
                    <a:pt x="29" y="0"/>
                  </a:moveTo>
                  <a:cubicBezTo>
                    <a:pt x="29" y="0"/>
                    <a:pt x="29" y="28"/>
                    <a:pt x="1" y="28"/>
                  </a:cubicBezTo>
                  <a:cubicBezTo>
                    <a:pt x="1" y="28"/>
                    <a:pt x="1" y="0"/>
                    <a:pt x="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70"/>
            <p:cNvSpPr/>
            <p:nvPr/>
          </p:nvSpPr>
          <p:spPr>
            <a:xfrm>
              <a:off x="2699275" y="901375"/>
              <a:ext cx="2125" cy="1425"/>
            </a:xfrm>
            <a:custGeom>
              <a:rect b="b" l="l" r="r" t="t"/>
              <a:pathLst>
                <a:path extrusionOk="0" h="57" w="85">
                  <a:moveTo>
                    <a:pt x="85" y="29"/>
                  </a:moveTo>
                  <a:cubicBezTo>
                    <a:pt x="57" y="29"/>
                    <a:pt x="28" y="57"/>
                    <a:pt x="28" y="29"/>
                  </a:cubicBezTo>
                  <a:cubicBezTo>
                    <a:pt x="0" y="29"/>
                    <a:pt x="0" y="1"/>
                    <a:pt x="28" y="1"/>
                  </a:cubicBezTo>
                  <a:cubicBezTo>
                    <a:pt x="57" y="1"/>
                    <a:pt x="85" y="1"/>
                    <a:pt x="85" y="1"/>
                  </a:cubicBezTo>
                  <a:cubicBezTo>
                    <a:pt x="85" y="1"/>
                    <a:pt x="85" y="1"/>
                    <a:pt x="85"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70"/>
            <p:cNvSpPr/>
            <p:nvPr/>
          </p:nvSpPr>
          <p:spPr>
            <a:xfrm>
              <a:off x="2610825" y="960325"/>
              <a:ext cx="4950" cy="7050"/>
            </a:xfrm>
            <a:custGeom>
              <a:rect b="b" l="l" r="r" t="t"/>
              <a:pathLst>
                <a:path extrusionOk="0" h="282" w="198">
                  <a:moveTo>
                    <a:pt x="141" y="282"/>
                  </a:moveTo>
                  <a:cubicBezTo>
                    <a:pt x="29" y="282"/>
                    <a:pt x="1" y="254"/>
                    <a:pt x="1" y="141"/>
                  </a:cubicBezTo>
                  <a:cubicBezTo>
                    <a:pt x="57" y="113"/>
                    <a:pt x="85" y="1"/>
                    <a:pt x="197" y="85"/>
                  </a:cubicBezTo>
                  <a:cubicBezTo>
                    <a:pt x="169" y="141"/>
                    <a:pt x="113" y="226"/>
                    <a:pt x="141" y="2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70"/>
            <p:cNvSpPr/>
            <p:nvPr/>
          </p:nvSpPr>
          <p:spPr>
            <a:xfrm>
              <a:off x="2643125" y="958225"/>
              <a:ext cx="725" cy="725"/>
            </a:xfrm>
            <a:custGeom>
              <a:rect b="b" l="l" r="r" t="t"/>
              <a:pathLst>
                <a:path extrusionOk="0" h="29" w="29">
                  <a:moveTo>
                    <a:pt x="28" y="29"/>
                  </a:moveTo>
                  <a:lnTo>
                    <a:pt x="0"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70"/>
            <p:cNvSpPr/>
            <p:nvPr/>
          </p:nvSpPr>
          <p:spPr>
            <a:xfrm>
              <a:off x="2607325" y="960325"/>
              <a:ext cx="1425" cy="2150"/>
            </a:xfrm>
            <a:custGeom>
              <a:rect b="b" l="l" r="r" t="t"/>
              <a:pathLst>
                <a:path extrusionOk="0" h="86" w="57">
                  <a:moveTo>
                    <a:pt x="57" y="85"/>
                  </a:moveTo>
                  <a:cubicBezTo>
                    <a:pt x="1" y="57"/>
                    <a:pt x="1" y="29"/>
                    <a:pt x="57" y="1"/>
                  </a:cubicBezTo>
                  <a:cubicBezTo>
                    <a:pt x="57" y="29"/>
                    <a:pt x="57" y="57"/>
                    <a:pt x="57"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70"/>
            <p:cNvSpPr/>
            <p:nvPr/>
          </p:nvSpPr>
          <p:spPr>
            <a:xfrm>
              <a:off x="2608725" y="962450"/>
              <a:ext cx="2125" cy="1425"/>
            </a:xfrm>
            <a:custGeom>
              <a:rect b="b" l="l" r="r" t="t"/>
              <a:pathLst>
                <a:path extrusionOk="0" h="57" w="85">
                  <a:moveTo>
                    <a:pt x="85" y="56"/>
                  </a:moveTo>
                  <a:cubicBezTo>
                    <a:pt x="57" y="56"/>
                    <a:pt x="29" y="28"/>
                    <a:pt x="1" y="0"/>
                  </a:cubicBezTo>
                  <a:cubicBezTo>
                    <a:pt x="29" y="28"/>
                    <a:pt x="57" y="56"/>
                    <a:pt x="85" y="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70"/>
            <p:cNvSpPr/>
            <p:nvPr/>
          </p:nvSpPr>
          <p:spPr>
            <a:xfrm>
              <a:off x="2601700" y="908400"/>
              <a:ext cx="23200" cy="35125"/>
            </a:xfrm>
            <a:custGeom>
              <a:rect b="b" l="l" r="r" t="t"/>
              <a:pathLst>
                <a:path extrusionOk="0" h="1405" w="928">
                  <a:moveTo>
                    <a:pt x="506" y="0"/>
                  </a:moveTo>
                  <a:cubicBezTo>
                    <a:pt x="591" y="0"/>
                    <a:pt x="675" y="28"/>
                    <a:pt x="703" y="141"/>
                  </a:cubicBezTo>
                  <a:cubicBezTo>
                    <a:pt x="731" y="169"/>
                    <a:pt x="759" y="225"/>
                    <a:pt x="787" y="281"/>
                  </a:cubicBezTo>
                  <a:cubicBezTo>
                    <a:pt x="703" y="422"/>
                    <a:pt x="927" y="478"/>
                    <a:pt x="899" y="646"/>
                  </a:cubicBezTo>
                  <a:cubicBezTo>
                    <a:pt x="871" y="955"/>
                    <a:pt x="731" y="1208"/>
                    <a:pt x="366" y="1320"/>
                  </a:cubicBezTo>
                  <a:cubicBezTo>
                    <a:pt x="310" y="1348"/>
                    <a:pt x="226" y="1376"/>
                    <a:pt x="141" y="1404"/>
                  </a:cubicBezTo>
                  <a:cubicBezTo>
                    <a:pt x="310" y="1180"/>
                    <a:pt x="310" y="1180"/>
                    <a:pt x="141" y="955"/>
                  </a:cubicBezTo>
                  <a:cubicBezTo>
                    <a:pt x="282" y="871"/>
                    <a:pt x="366" y="730"/>
                    <a:pt x="478" y="590"/>
                  </a:cubicBezTo>
                  <a:cubicBezTo>
                    <a:pt x="310" y="506"/>
                    <a:pt x="141" y="506"/>
                    <a:pt x="1" y="422"/>
                  </a:cubicBezTo>
                  <a:cubicBezTo>
                    <a:pt x="57" y="309"/>
                    <a:pt x="57" y="309"/>
                    <a:pt x="226" y="337"/>
                  </a:cubicBezTo>
                  <a:cubicBezTo>
                    <a:pt x="254" y="337"/>
                    <a:pt x="282" y="365"/>
                    <a:pt x="282" y="337"/>
                  </a:cubicBezTo>
                  <a:cubicBezTo>
                    <a:pt x="282" y="169"/>
                    <a:pt x="506" y="141"/>
                    <a:pt x="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70"/>
            <p:cNvSpPr/>
            <p:nvPr/>
          </p:nvSpPr>
          <p:spPr>
            <a:xfrm>
              <a:off x="2622075" y="892250"/>
              <a:ext cx="4225" cy="5650"/>
            </a:xfrm>
            <a:custGeom>
              <a:rect b="b" l="l" r="r" t="t"/>
              <a:pathLst>
                <a:path extrusionOk="0" h="226" w="169">
                  <a:moveTo>
                    <a:pt x="112" y="1"/>
                  </a:moveTo>
                  <a:cubicBezTo>
                    <a:pt x="141" y="85"/>
                    <a:pt x="169" y="141"/>
                    <a:pt x="169" y="225"/>
                  </a:cubicBezTo>
                  <a:cubicBezTo>
                    <a:pt x="141" y="225"/>
                    <a:pt x="112" y="225"/>
                    <a:pt x="112" y="225"/>
                  </a:cubicBezTo>
                  <a:cubicBezTo>
                    <a:pt x="84" y="141"/>
                    <a:pt x="0" y="85"/>
                    <a:pt x="1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70"/>
            <p:cNvSpPr/>
            <p:nvPr/>
          </p:nvSpPr>
          <p:spPr>
            <a:xfrm>
              <a:off x="2634000" y="899275"/>
              <a:ext cx="3525" cy="3525"/>
            </a:xfrm>
            <a:custGeom>
              <a:rect b="b" l="l" r="r" t="t"/>
              <a:pathLst>
                <a:path extrusionOk="0" h="141" w="141">
                  <a:moveTo>
                    <a:pt x="141" y="85"/>
                  </a:moveTo>
                  <a:cubicBezTo>
                    <a:pt x="113" y="113"/>
                    <a:pt x="85" y="141"/>
                    <a:pt x="28" y="113"/>
                  </a:cubicBezTo>
                  <a:cubicBezTo>
                    <a:pt x="0" y="113"/>
                    <a:pt x="0" y="85"/>
                    <a:pt x="28" y="57"/>
                  </a:cubicBezTo>
                  <a:cubicBezTo>
                    <a:pt x="57" y="28"/>
                    <a:pt x="85" y="0"/>
                    <a:pt x="113" y="28"/>
                  </a:cubicBezTo>
                  <a:cubicBezTo>
                    <a:pt x="141" y="28"/>
                    <a:pt x="141" y="57"/>
                    <a:pt x="141"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70"/>
            <p:cNvSpPr/>
            <p:nvPr/>
          </p:nvSpPr>
          <p:spPr>
            <a:xfrm>
              <a:off x="2636100" y="905600"/>
              <a:ext cx="2125" cy="3525"/>
            </a:xfrm>
            <a:custGeom>
              <a:rect b="b" l="l" r="r" t="t"/>
              <a:pathLst>
                <a:path extrusionOk="0" h="141" w="85">
                  <a:moveTo>
                    <a:pt x="29" y="140"/>
                  </a:moveTo>
                  <a:cubicBezTo>
                    <a:pt x="1" y="140"/>
                    <a:pt x="1" y="112"/>
                    <a:pt x="1" y="84"/>
                  </a:cubicBezTo>
                  <a:cubicBezTo>
                    <a:pt x="29" y="56"/>
                    <a:pt x="57" y="28"/>
                    <a:pt x="85" y="0"/>
                  </a:cubicBezTo>
                  <a:cubicBezTo>
                    <a:pt x="85" y="28"/>
                    <a:pt x="85" y="56"/>
                    <a:pt x="85" y="84"/>
                  </a:cubicBezTo>
                  <a:cubicBezTo>
                    <a:pt x="85" y="112"/>
                    <a:pt x="85" y="140"/>
                    <a:pt x="29" y="1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70"/>
            <p:cNvSpPr/>
            <p:nvPr/>
          </p:nvSpPr>
          <p:spPr>
            <a:xfrm>
              <a:off x="2626275" y="908400"/>
              <a:ext cx="725" cy="725"/>
            </a:xfrm>
            <a:custGeom>
              <a:rect b="b" l="l" r="r" t="t"/>
              <a:pathLst>
                <a:path extrusionOk="0" h="29" w="29">
                  <a:moveTo>
                    <a:pt x="1" y="0"/>
                  </a:moveTo>
                  <a:lnTo>
                    <a:pt x="29" y="0"/>
                  </a:lnTo>
                  <a:lnTo>
                    <a:pt x="29" y="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70"/>
            <p:cNvSpPr/>
            <p:nvPr/>
          </p:nvSpPr>
          <p:spPr>
            <a:xfrm>
              <a:off x="2607325" y="997525"/>
              <a:ext cx="11950" cy="12675"/>
            </a:xfrm>
            <a:custGeom>
              <a:rect b="b" l="l" r="r" t="t"/>
              <a:pathLst>
                <a:path extrusionOk="0" h="507" w="478">
                  <a:moveTo>
                    <a:pt x="478" y="338"/>
                  </a:moveTo>
                  <a:lnTo>
                    <a:pt x="422" y="338"/>
                  </a:lnTo>
                  <a:cubicBezTo>
                    <a:pt x="169" y="506"/>
                    <a:pt x="141" y="169"/>
                    <a:pt x="1" y="141"/>
                  </a:cubicBezTo>
                  <a:cubicBezTo>
                    <a:pt x="1" y="1"/>
                    <a:pt x="113" y="1"/>
                    <a:pt x="225" y="1"/>
                  </a:cubicBezTo>
                  <a:cubicBezTo>
                    <a:pt x="337" y="1"/>
                    <a:pt x="394" y="113"/>
                    <a:pt x="478" y="141"/>
                  </a:cubicBezTo>
                  <a:cubicBezTo>
                    <a:pt x="450" y="197"/>
                    <a:pt x="450" y="282"/>
                    <a:pt x="478" y="3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70"/>
            <p:cNvSpPr/>
            <p:nvPr/>
          </p:nvSpPr>
          <p:spPr>
            <a:xfrm>
              <a:off x="2625575" y="981400"/>
              <a:ext cx="2825" cy="1425"/>
            </a:xfrm>
            <a:custGeom>
              <a:rect b="b" l="l" r="r" t="t"/>
              <a:pathLst>
                <a:path extrusionOk="0" h="57" w="113">
                  <a:moveTo>
                    <a:pt x="85" y="28"/>
                  </a:moveTo>
                  <a:cubicBezTo>
                    <a:pt x="57" y="56"/>
                    <a:pt x="29" y="56"/>
                    <a:pt x="29" y="56"/>
                  </a:cubicBezTo>
                  <a:cubicBezTo>
                    <a:pt x="1" y="56"/>
                    <a:pt x="1" y="28"/>
                    <a:pt x="29" y="28"/>
                  </a:cubicBezTo>
                  <a:cubicBezTo>
                    <a:pt x="57" y="28"/>
                    <a:pt x="85" y="28"/>
                    <a:pt x="113" y="0"/>
                  </a:cubicBezTo>
                  <a:cubicBezTo>
                    <a:pt x="85" y="28"/>
                    <a:pt x="85" y="28"/>
                    <a:pt x="85"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70"/>
            <p:cNvSpPr/>
            <p:nvPr/>
          </p:nvSpPr>
          <p:spPr>
            <a:xfrm>
              <a:off x="2619250" y="998950"/>
              <a:ext cx="3550" cy="2125"/>
            </a:xfrm>
            <a:custGeom>
              <a:rect b="b" l="l" r="r" t="t"/>
              <a:pathLst>
                <a:path extrusionOk="0" h="85" w="142">
                  <a:moveTo>
                    <a:pt x="1" y="84"/>
                  </a:moveTo>
                  <a:cubicBezTo>
                    <a:pt x="29" y="28"/>
                    <a:pt x="85" y="0"/>
                    <a:pt x="141" y="0"/>
                  </a:cubicBezTo>
                  <a:cubicBezTo>
                    <a:pt x="113" y="56"/>
                    <a:pt x="57" y="84"/>
                    <a:pt x="1" y="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70"/>
            <p:cNvSpPr/>
            <p:nvPr/>
          </p:nvSpPr>
          <p:spPr>
            <a:xfrm>
              <a:off x="2614350" y="967350"/>
              <a:ext cx="725" cy="2125"/>
            </a:xfrm>
            <a:custGeom>
              <a:rect b="b" l="l" r="r" t="t"/>
              <a:pathLst>
                <a:path extrusionOk="0" h="85" w="29">
                  <a:moveTo>
                    <a:pt x="0" y="85"/>
                  </a:moveTo>
                  <a:lnTo>
                    <a:pt x="0" y="1"/>
                  </a:lnTo>
                  <a:cubicBezTo>
                    <a:pt x="28" y="29"/>
                    <a:pt x="28" y="57"/>
                    <a:pt x="0"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70"/>
            <p:cNvSpPr/>
            <p:nvPr/>
          </p:nvSpPr>
          <p:spPr>
            <a:xfrm>
              <a:off x="2593300" y="1000350"/>
              <a:ext cx="24575" cy="12650"/>
            </a:xfrm>
            <a:custGeom>
              <a:rect b="b" l="l" r="r" t="t"/>
              <a:pathLst>
                <a:path extrusionOk="0" h="506" w="983">
                  <a:moveTo>
                    <a:pt x="562" y="28"/>
                  </a:moveTo>
                  <a:cubicBezTo>
                    <a:pt x="646" y="28"/>
                    <a:pt x="786" y="0"/>
                    <a:pt x="814" y="169"/>
                  </a:cubicBezTo>
                  <a:cubicBezTo>
                    <a:pt x="814" y="281"/>
                    <a:pt x="898" y="225"/>
                    <a:pt x="983" y="225"/>
                  </a:cubicBezTo>
                  <a:cubicBezTo>
                    <a:pt x="927" y="309"/>
                    <a:pt x="898" y="393"/>
                    <a:pt x="898" y="506"/>
                  </a:cubicBezTo>
                  <a:cubicBezTo>
                    <a:pt x="814" y="421"/>
                    <a:pt x="758" y="365"/>
                    <a:pt x="702" y="309"/>
                  </a:cubicBezTo>
                  <a:cubicBezTo>
                    <a:pt x="674" y="253"/>
                    <a:pt x="618" y="253"/>
                    <a:pt x="590" y="281"/>
                  </a:cubicBezTo>
                  <a:cubicBezTo>
                    <a:pt x="477" y="337"/>
                    <a:pt x="309" y="365"/>
                    <a:pt x="225" y="337"/>
                  </a:cubicBezTo>
                  <a:cubicBezTo>
                    <a:pt x="169" y="337"/>
                    <a:pt x="112" y="337"/>
                    <a:pt x="56" y="309"/>
                  </a:cubicBezTo>
                  <a:cubicBezTo>
                    <a:pt x="56" y="253"/>
                    <a:pt x="56" y="197"/>
                    <a:pt x="0" y="169"/>
                  </a:cubicBezTo>
                  <a:cubicBezTo>
                    <a:pt x="28" y="84"/>
                    <a:pt x="112" y="112"/>
                    <a:pt x="169" y="112"/>
                  </a:cubicBezTo>
                  <a:cubicBezTo>
                    <a:pt x="309" y="112"/>
                    <a:pt x="449" y="141"/>
                    <a:pt x="562"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70"/>
            <p:cNvSpPr/>
            <p:nvPr/>
          </p:nvSpPr>
          <p:spPr>
            <a:xfrm>
              <a:off x="2584175" y="970875"/>
              <a:ext cx="11250" cy="5625"/>
            </a:xfrm>
            <a:custGeom>
              <a:rect b="b" l="l" r="r" t="t"/>
              <a:pathLst>
                <a:path extrusionOk="0" h="225" w="450">
                  <a:moveTo>
                    <a:pt x="0" y="84"/>
                  </a:moveTo>
                  <a:cubicBezTo>
                    <a:pt x="225" y="0"/>
                    <a:pt x="225" y="0"/>
                    <a:pt x="449" y="168"/>
                  </a:cubicBezTo>
                  <a:cubicBezTo>
                    <a:pt x="253" y="225"/>
                    <a:pt x="253" y="225"/>
                    <a:pt x="0" y="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70"/>
            <p:cNvSpPr/>
            <p:nvPr/>
          </p:nvSpPr>
          <p:spPr>
            <a:xfrm>
              <a:off x="2610825" y="904175"/>
              <a:ext cx="4950" cy="4250"/>
            </a:xfrm>
            <a:custGeom>
              <a:rect b="b" l="l" r="r" t="t"/>
              <a:pathLst>
                <a:path extrusionOk="0" h="170" w="198">
                  <a:moveTo>
                    <a:pt x="197" y="29"/>
                  </a:moveTo>
                  <a:cubicBezTo>
                    <a:pt x="169" y="57"/>
                    <a:pt x="141" y="113"/>
                    <a:pt x="141" y="169"/>
                  </a:cubicBezTo>
                  <a:cubicBezTo>
                    <a:pt x="85" y="141"/>
                    <a:pt x="1" y="141"/>
                    <a:pt x="29" y="57"/>
                  </a:cubicBezTo>
                  <a:cubicBezTo>
                    <a:pt x="57" y="1"/>
                    <a:pt x="141" y="29"/>
                    <a:pt x="197"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70"/>
            <p:cNvSpPr/>
            <p:nvPr/>
          </p:nvSpPr>
          <p:spPr>
            <a:xfrm>
              <a:off x="2605925" y="904175"/>
              <a:ext cx="725" cy="750"/>
            </a:xfrm>
            <a:custGeom>
              <a:rect b="b" l="l" r="r" t="t"/>
              <a:pathLst>
                <a:path extrusionOk="0" h="30" w="29">
                  <a:moveTo>
                    <a:pt x="29" y="29"/>
                  </a:moveTo>
                  <a:cubicBezTo>
                    <a:pt x="0" y="29"/>
                    <a:pt x="0" y="29"/>
                    <a:pt x="0" y="29"/>
                  </a:cubicBezTo>
                  <a:cubicBezTo>
                    <a:pt x="0" y="29"/>
                    <a:pt x="0" y="1"/>
                    <a:pt x="0" y="1"/>
                  </a:cubicBezTo>
                  <a:cubicBezTo>
                    <a:pt x="0" y="1"/>
                    <a:pt x="29" y="1"/>
                    <a:pt x="29" y="1"/>
                  </a:cubicBezTo>
                  <a:cubicBezTo>
                    <a:pt x="29" y="29"/>
                    <a:pt x="29" y="29"/>
                    <a:pt x="29"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70"/>
            <p:cNvSpPr/>
            <p:nvPr/>
          </p:nvSpPr>
          <p:spPr>
            <a:xfrm>
              <a:off x="2600300" y="905600"/>
              <a:ext cx="725" cy="725"/>
            </a:xfrm>
            <a:custGeom>
              <a:rect b="b" l="l" r="r" t="t"/>
              <a:pathLst>
                <a:path extrusionOk="0" h="29" w="29">
                  <a:moveTo>
                    <a:pt x="1" y="28"/>
                  </a:moveTo>
                  <a:lnTo>
                    <a:pt x="1" y="0"/>
                  </a:lnTo>
                  <a:lnTo>
                    <a:pt x="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70"/>
            <p:cNvSpPr/>
            <p:nvPr/>
          </p:nvSpPr>
          <p:spPr>
            <a:xfrm>
              <a:off x="2610825" y="954025"/>
              <a:ext cx="3550" cy="2125"/>
            </a:xfrm>
            <a:custGeom>
              <a:rect b="b" l="l" r="r" t="t"/>
              <a:pathLst>
                <a:path extrusionOk="0" h="85" w="142">
                  <a:moveTo>
                    <a:pt x="57" y="84"/>
                  </a:moveTo>
                  <a:cubicBezTo>
                    <a:pt x="29" y="84"/>
                    <a:pt x="1" y="84"/>
                    <a:pt x="1" y="56"/>
                  </a:cubicBezTo>
                  <a:cubicBezTo>
                    <a:pt x="1" y="28"/>
                    <a:pt x="29" y="0"/>
                    <a:pt x="57" y="0"/>
                  </a:cubicBezTo>
                  <a:cubicBezTo>
                    <a:pt x="85" y="0"/>
                    <a:pt x="113" y="28"/>
                    <a:pt x="141" y="56"/>
                  </a:cubicBezTo>
                  <a:cubicBezTo>
                    <a:pt x="113" y="56"/>
                    <a:pt x="85" y="84"/>
                    <a:pt x="57" y="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70"/>
            <p:cNvSpPr/>
            <p:nvPr/>
          </p:nvSpPr>
          <p:spPr>
            <a:xfrm>
              <a:off x="2641725" y="1060700"/>
              <a:ext cx="39325" cy="23200"/>
            </a:xfrm>
            <a:custGeom>
              <a:rect b="b" l="l" r="r" t="t"/>
              <a:pathLst>
                <a:path extrusionOk="0" h="928" w="1573">
                  <a:moveTo>
                    <a:pt x="281" y="618"/>
                  </a:moveTo>
                  <a:cubicBezTo>
                    <a:pt x="281" y="618"/>
                    <a:pt x="253" y="618"/>
                    <a:pt x="225" y="618"/>
                  </a:cubicBezTo>
                  <a:cubicBezTo>
                    <a:pt x="225" y="590"/>
                    <a:pt x="197" y="562"/>
                    <a:pt x="169" y="562"/>
                  </a:cubicBezTo>
                  <a:cubicBezTo>
                    <a:pt x="141" y="534"/>
                    <a:pt x="113" y="506"/>
                    <a:pt x="84" y="478"/>
                  </a:cubicBezTo>
                  <a:cubicBezTo>
                    <a:pt x="56" y="450"/>
                    <a:pt x="28" y="450"/>
                    <a:pt x="28" y="422"/>
                  </a:cubicBezTo>
                  <a:cubicBezTo>
                    <a:pt x="28" y="394"/>
                    <a:pt x="28" y="366"/>
                    <a:pt x="28" y="338"/>
                  </a:cubicBezTo>
                  <a:cubicBezTo>
                    <a:pt x="0" y="225"/>
                    <a:pt x="141" y="169"/>
                    <a:pt x="113" y="1"/>
                  </a:cubicBezTo>
                  <a:cubicBezTo>
                    <a:pt x="309" y="113"/>
                    <a:pt x="562" y="85"/>
                    <a:pt x="618" y="366"/>
                  </a:cubicBezTo>
                  <a:cubicBezTo>
                    <a:pt x="786" y="309"/>
                    <a:pt x="674" y="169"/>
                    <a:pt x="702" y="85"/>
                  </a:cubicBezTo>
                  <a:cubicBezTo>
                    <a:pt x="1039" y="85"/>
                    <a:pt x="1320" y="197"/>
                    <a:pt x="1544" y="422"/>
                  </a:cubicBezTo>
                  <a:cubicBezTo>
                    <a:pt x="1544" y="478"/>
                    <a:pt x="1572" y="562"/>
                    <a:pt x="1544" y="618"/>
                  </a:cubicBezTo>
                  <a:cubicBezTo>
                    <a:pt x="1516" y="731"/>
                    <a:pt x="1488" y="815"/>
                    <a:pt x="1320" y="787"/>
                  </a:cubicBezTo>
                  <a:cubicBezTo>
                    <a:pt x="1207" y="731"/>
                    <a:pt x="1095" y="787"/>
                    <a:pt x="983" y="927"/>
                  </a:cubicBezTo>
                  <a:cubicBezTo>
                    <a:pt x="927" y="759"/>
                    <a:pt x="1039" y="702"/>
                    <a:pt x="1067" y="646"/>
                  </a:cubicBezTo>
                  <a:cubicBezTo>
                    <a:pt x="1123" y="590"/>
                    <a:pt x="1095" y="506"/>
                    <a:pt x="1067" y="478"/>
                  </a:cubicBezTo>
                  <a:cubicBezTo>
                    <a:pt x="955" y="450"/>
                    <a:pt x="1011" y="646"/>
                    <a:pt x="899" y="590"/>
                  </a:cubicBezTo>
                  <a:cubicBezTo>
                    <a:pt x="842" y="562"/>
                    <a:pt x="871" y="394"/>
                    <a:pt x="730" y="478"/>
                  </a:cubicBezTo>
                  <a:cubicBezTo>
                    <a:pt x="590" y="534"/>
                    <a:pt x="421" y="534"/>
                    <a:pt x="281" y="6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70"/>
            <p:cNvSpPr/>
            <p:nvPr/>
          </p:nvSpPr>
          <p:spPr>
            <a:xfrm>
              <a:off x="2690850" y="1086675"/>
              <a:ext cx="3525" cy="2125"/>
            </a:xfrm>
            <a:custGeom>
              <a:rect b="b" l="l" r="r" t="t"/>
              <a:pathLst>
                <a:path extrusionOk="0" h="85" w="141">
                  <a:moveTo>
                    <a:pt x="141" y="85"/>
                  </a:moveTo>
                  <a:cubicBezTo>
                    <a:pt x="113" y="85"/>
                    <a:pt x="57" y="85"/>
                    <a:pt x="0" y="57"/>
                  </a:cubicBezTo>
                  <a:cubicBezTo>
                    <a:pt x="29" y="0"/>
                    <a:pt x="113" y="28"/>
                    <a:pt x="141" y="0"/>
                  </a:cubicBezTo>
                  <a:cubicBezTo>
                    <a:pt x="141" y="28"/>
                    <a:pt x="141" y="57"/>
                    <a:pt x="141"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70"/>
            <p:cNvSpPr/>
            <p:nvPr/>
          </p:nvSpPr>
          <p:spPr>
            <a:xfrm>
              <a:off x="2683825" y="1031225"/>
              <a:ext cx="2850" cy="3525"/>
            </a:xfrm>
            <a:custGeom>
              <a:rect b="b" l="l" r="r" t="t"/>
              <a:pathLst>
                <a:path extrusionOk="0" h="141" w="114">
                  <a:moveTo>
                    <a:pt x="57" y="0"/>
                  </a:moveTo>
                  <a:cubicBezTo>
                    <a:pt x="85" y="29"/>
                    <a:pt x="85" y="29"/>
                    <a:pt x="113" y="29"/>
                  </a:cubicBezTo>
                  <a:cubicBezTo>
                    <a:pt x="85" y="57"/>
                    <a:pt x="57" y="85"/>
                    <a:pt x="57" y="113"/>
                  </a:cubicBezTo>
                  <a:cubicBezTo>
                    <a:pt x="1" y="141"/>
                    <a:pt x="1" y="141"/>
                    <a:pt x="29" y="85"/>
                  </a:cubicBezTo>
                  <a:cubicBezTo>
                    <a:pt x="29" y="57"/>
                    <a:pt x="29" y="29"/>
                    <a:pt x="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70"/>
            <p:cNvSpPr/>
            <p:nvPr/>
          </p:nvSpPr>
          <p:spPr>
            <a:xfrm>
              <a:off x="2683825" y="1037550"/>
              <a:ext cx="2125" cy="2125"/>
            </a:xfrm>
            <a:custGeom>
              <a:rect b="b" l="l" r="r" t="t"/>
              <a:pathLst>
                <a:path extrusionOk="0" h="85" w="85">
                  <a:moveTo>
                    <a:pt x="85" y="84"/>
                  </a:moveTo>
                  <a:cubicBezTo>
                    <a:pt x="57" y="56"/>
                    <a:pt x="29" y="28"/>
                    <a:pt x="1" y="0"/>
                  </a:cubicBezTo>
                  <a:cubicBezTo>
                    <a:pt x="29" y="28"/>
                    <a:pt x="57" y="56"/>
                    <a:pt x="85" y="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70"/>
            <p:cNvSpPr/>
            <p:nvPr/>
          </p:nvSpPr>
          <p:spPr>
            <a:xfrm>
              <a:off x="2682425" y="1100000"/>
              <a:ext cx="725" cy="725"/>
            </a:xfrm>
            <a:custGeom>
              <a:rect b="b" l="l" r="r" t="t"/>
              <a:pathLst>
                <a:path extrusionOk="0" h="29" w="29">
                  <a:moveTo>
                    <a:pt x="1" y="29"/>
                  </a:moveTo>
                  <a:cubicBezTo>
                    <a:pt x="1" y="29"/>
                    <a:pt x="1" y="1"/>
                    <a:pt x="29" y="1"/>
                  </a:cubicBezTo>
                  <a:cubicBezTo>
                    <a:pt x="29" y="1"/>
                    <a:pt x="29" y="29"/>
                    <a:pt x="1"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70"/>
            <p:cNvSpPr/>
            <p:nvPr/>
          </p:nvSpPr>
          <p:spPr>
            <a:xfrm>
              <a:off x="2621375" y="1022100"/>
              <a:ext cx="9150" cy="8450"/>
            </a:xfrm>
            <a:custGeom>
              <a:rect b="b" l="l" r="r" t="t"/>
              <a:pathLst>
                <a:path extrusionOk="0" h="338" w="366">
                  <a:moveTo>
                    <a:pt x="365" y="309"/>
                  </a:moveTo>
                  <a:cubicBezTo>
                    <a:pt x="197" y="197"/>
                    <a:pt x="56" y="337"/>
                    <a:pt x="0" y="141"/>
                  </a:cubicBezTo>
                  <a:cubicBezTo>
                    <a:pt x="0" y="57"/>
                    <a:pt x="112" y="1"/>
                    <a:pt x="169" y="1"/>
                  </a:cubicBezTo>
                  <a:cubicBezTo>
                    <a:pt x="337" y="1"/>
                    <a:pt x="281" y="141"/>
                    <a:pt x="365" y="3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70"/>
            <p:cNvSpPr/>
            <p:nvPr/>
          </p:nvSpPr>
          <p:spPr>
            <a:xfrm>
              <a:off x="2674000" y="1045975"/>
              <a:ext cx="4950" cy="4225"/>
            </a:xfrm>
            <a:custGeom>
              <a:rect b="b" l="l" r="r" t="t"/>
              <a:pathLst>
                <a:path extrusionOk="0" h="169" w="198">
                  <a:moveTo>
                    <a:pt x="197" y="168"/>
                  </a:moveTo>
                  <a:cubicBezTo>
                    <a:pt x="169" y="168"/>
                    <a:pt x="141" y="168"/>
                    <a:pt x="141" y="168"/>
                  </a:cubicBezTo>
                  <a:cubicBezTo>
                    <a:pt x="57" y="168"/>
                    <a:pt x="1" y="140"/>
                    <a:pt x="1" y="84"/>
                  </a:cubicBezTo>
                  <a:cubicBezTo>
                    <a:pt x="29" y="56"/>
                    <a:pt x="57" y="0"/>
                    <a:pt x="85" y="0"/>
                  </a:cubicBezTo>
                  <a:cubicBezTo>
                    <a:pt x="141" y="0"/>
                    <a:pt x="169" y="28"/>
                    <a:pt x="197" y="84"/>
                  </a:cubicBezTo>
                  <a:cubicBezTo>
                    <a:pt x="197" y="112"/>
                    <a:pt x="197" y="140"/>
                    <a:pt x="197" y="1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70"/>
            <p:cNvSpPr/>
            <p:nvPr/>
          </p:nvSpPr>
          <p:spPr>
            <a:xfrm>
              <a:off x="2615750" y="917525"/>
              <a:ext cx="3525" cy="5625"/>
            </a:xfrm>
            <a:custGeom>
              <a:rect b="b" l="l" r="r" t="t"/>
              <a:pathLst>
                <a:path extrusionOk="0" h="225" w="141">
                  <a:moveTo>
                    <a:pt x="85" y="225"/>
                  </a:moveTo>
                  <a:cubicBezTo>
                    <a:pt x="29" y="225"/>
                    <a:pt x="29" y="197"/>
                    <a:pt x="0" y="169"/>
                  </a:cubicBezTo>
                  <a:cubicBezTo>
                    <a:pt x="0" y="113"/>
                    <a:pt x="29" y="57"/>
                    <a:pt x="57" y="28"/>
                  </a:cubicBezTo>
                  <a:cubicBezTo>
                    <a:pt x="113" y="0"/>
                    <a:pt x="141" y="28"/>
                    <a:pt x="141" y="85"/>
                  </a:cubicBezTo>
                  <a:cubicBezTo>
                    <a:pt x="141" y="141"/>
                    <a:pt x="141" y="197"/>
                    <a:pt x="85"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70"/>
            <p:cNvSpPr/>
            <p:nvPr/>
          </p:nvSpPr>
          <p:spPr>
            <a:xfrm>
              <a:off x="2614350" y="928750"/>
              <a:ext cx="3525" cy="3525"/>
            </a:xfrm>
            <a:custGeom>
              <a:rect b="b" l="l" r="r" t="t"/>
              <a:pathLst>
                <a:path extrusionOk="0" h="141" w="141">
                  <a:moveTo>
                    <a:pt x="113" y="85"/>
                  </a:moveTo>
                  <a:cubicBezTo>
                    <a:pt x="113" y="85"/>
                    <a:pt x="113" y="113"/>
                    <a:pt x="85" y="113"/>
                  </a:cubicBezTo>
                  <a:cubicBezTo>
                    <a:pt x="28" y="141"/>
                    <a:pt x="0" y="113"/>
                    <a:pt x="28" y="57"/>
                  </a:cubicBezTo>
                  <a:cubicBezTo>
                    <a:pt x="28" y="57"/>
                    <a:pt x="56" y="29"/>
                    <a:pt x="85" y="29"/>
                  </a:cubicBezTo>
                  <a:cubicBezTo>
                    <a:pt x="141" y="1"/>
                    <a:pt x="141" y="1"/>
                    <a:pt x="113"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70"/>
            <p:cNvSpPr/>
            <p:nvPr/>
          </p:nvSpPr>
          <p:spPr>
            <a:xfrm>
              <a:off x="2617850" y="928050"/>
              <a:ext cx="725" cy="1425"/>
            </a:xfrm>
            <a:custGeom>
              <a:rect b="b" l="l" r="r" t="t"/>
              <a:pathLst>
                <a:path extrusionOk="0" h="57" w="29">
                  <a:moveTo>
                    <a:pt x="1" y="57"/>
                  </a:moveTo>
                  <a:lnTo>
                    <a:pt x="1" y="0"/>
                  </a:lnTo>
                  <a:lnTo>
                    <a:pt x="29" y="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70"/>
            <p:cNvSpPr/>
            <p:nvPr/>
          </p:nvSpPr>
          <p:spPr>
            <a:xfrm>
              <a:off x="2919650" y="633975"/>
              <a:ext cx="54775" cy="91250"/>
            </a:xfrm>
            <a:custGeom>
              <a:rect b="b" l="l" r="r" t="t"/>
              <a:pathLst>
                <a:path extrusionOk="0" h="3650" w="2191">
                  <a:moveTo>
                    <a:pt x="1320" y="3425"/>
                  </a:moveTo>
                  <a:cubicBezTo>
                    <a:pt x="1320" y="3425"/>
                    <a:pt x="1320" y="3453"/>
                    <a:pt x="1320" y="3481"/>
                  </a:cubicBezTo>
                  <a:cubicBezTo>
                    <a:pt x="1320" y="3481"/>
                    <a:pt x="1292" y="3510"/>
                    <a:pt x="1264" y="3510"/>
                  </a:cubicBezTo>
                  <a:cubicBezTo>
                    <a:pt x="1208" y="3510"/>
                    <a:pt x="1180" y="3538"/>
                    <a:pt x="1124" y="3566"/>
                  </a:cubicBezTo>
                  <a:cubicBezTo>
                    <a:pt x="955" y="3650"/>
                    <a:pt x="843" y="3650"/>
                    <a:pt x="815" y="3425"/>
                  </a:cubicBezTo>
                  <a:cubicBezTo>
                    <a:pt x="815" y="3397"/>
                    <a:pt x="787" y="3369"/>
                    <a:pt x="759" y="3341"/>
                  </a:cubicBezTo>
                  <a:cubicBezTo>
                    <a:pt x="675" y="3201"/>
                    <a:pt x="787" y="3088"/>
                    <a:pt x="787" y="2948"/>
                  </a:cubicBezTo>
                  <a:cubicBezTo>
                    <a:pt x="815" y="2836"/>
                    <a:pt x="871" y="2723"/>
                    <a:pt x="871" y="2611"/>
                  </a:cubicBezTo>
                  <a:cubicBezTo>
                    <a:pt x="787" y="2667"/>
                    <a:pt x="759" y="2695"/>
                    <a:pt x="731" y="2780"/>
                  </a:cubicBezTo>
                  <a:cubicBezTo>
                    <a:pt x="703" y="2892"/>
                    <a:pt x="647" y="2892"/>
                    <a:pt x="534" y="2864"/>
                  </a:cubicBezTo>
                  <a:cubicBezTo>
                    <a:pt x="1" y="2751"/>
                    <a:pt x="1" y="2751"/>
                    <a:pt x="310" y="2302"/>
                  </a:cubicBezTo>
                  <a:cubicBezTo>
                    <a:pt x="366" y="2218"/>
                    <a:pt x="366" y="2162"/>
                    <a:pt x="422" y="2106"/>
                  </a:cubicBezTo>
                  <a:cubicBezTo>
                    <a:pt x="618" y="2022"/>
                    <a:pt x="590" y="1881"/>
                    <a:pt x="506" y="1713"/>
                  </a:cubicBezTo>
                  <a:cubicBezTo>
                    <a:pt x="450" y="1657"/>
                    <a:pt x="366" y="1600"/>
                    <a:pt x="450" y="1516"/>
                  </a:cubicBezTo>
                  <a:cubicBezTo>
                    <a:pt x="506" y="1432"/>
                    <a:pt x="618" y="1404"/>
                    <a:pt x="675" y="1460"/>
                  </a:cubicBezTo>
                  <a:cubicBezTo>
                    <a:pt x="871" y="1657"/>
                    <a:pt x="1124" y="1657"/>
                    <a:pt x="1292" y="1797"/>
                  </a:cubicBezTo>
                  <a:cubicBezTo>
                    <a:pt x="1208" y="1685"/>
                    <a:pt x="1068" y="1572"/>
                    <a:pt x="899" y="1572"/>
                  </a:cubicBezTo>
                  <a:cubicBezTo>
                    <a:pt x="871" y="1600"/>
                    <a:pt x="843" y="1572"/>
                    <a:pt x="815" y="1544"/>
                  </a:cubicBezTo>
                  <a:cubicBezTo>
                    <a:pt x="703" y="1432"/>
                    <a:pt x="871" y="1320"/>
                    <a:pt x="843" y="1235"/>
                  </a:cubicBezTo>
                  <a:cubicBezTo>
                    <a:pt x="815" y="1151"/>
                    <a:pt x="590" y="1179"/>
                    <a:pt x="731" y="1011"/>
                  </a:cubicBezTo>
                  <a:cubicBezTo>
                    <a:pt x="759" y="983"/>
                    <a:pt x="759" y="927"/>
                    <a:pt x="759" y="899"/>
                  </a:cubicBezTo>
                  <a:cubicBezTo>
                    <a:pt x="759" y="870"/>
                    <a:pt x="759" y="842"/>
                    <a:pt x="759" y="814"/>
                  </a:cubicBezTo>
                  <a:cubicBezTo>
                    <a:pt x="787" y="730"/>
                    <a:pt x="675" y="646"/>
                    <a:pt x="759" y="534"/>
                  </a:cubicBezTo>
                  <a:cubicBezTo>
                    <a:pt x="843" y="449"/>
                    <a:pt x="955" y="421"/>
                    <a:pt x="1040" y="534"/>
                  </a:cubicBezTo>
                  <a:cubicBezTo>
                    <a:pt x="1040" y="534"/>
                    <a:pt x="1068" y="562"/>
                    <a:pt x="1068" y="562"/>
                  </a:cubicBezTo>
                  <a:cubicBezTo>
                    <a:pt x="1068" y="562"/>
                    <a:pt x="1040" y="534"/>
                    <a:pt x="1040" y="534"/>
                  </a:cubicBezTo>
                  <a:cubicBezTo>
                    <a:pt x="955" y="393"/>
                    <a:pt x="759" y="477"/>
                    <a:pt x="675" y="337"/>
                  </a:cubicBezTo>
                  <a:cubicBezTo>
                    <a:pt x="590" y="225"/>
                    <a:pt x="618" y="84"/>
                    <a:pt x="731" y="141"/>
                  </a:cubicBezTo>
                  <a:cubicBezTo>
                    <a:pt x="927" y="225"/>
                    <a:pt x="983" y="28"/>
                    <a:pt x="1124" y="0"/>
                  </a:cubicBezTo>
                  <a:cubicBezTo>
                    <a:pt x="1152" y="0"/>
                    <a:pt x="1180" y="28"/>
                    <a:pt x="1180" y="28"/>
                  </a:cubicBezTo>
                  <a:cubicBezTo>
                    <a:pt x="1236" y="112"/>
                    <a:pt x="1264" y="169"/>
                    <a:pt x="1292" y="253"/>
                  </a:cubicBezTo>
                  <a:cubicBezTo>
                    <a:pt x="1292" y="281"/>
                    <a:pt x="1292" y="281"/>
                    <a:pt x="1292" y="309"/>
                  </a:cubicBezTo>
                  <a:cubicBezTo>
                    <a:pt x="1264" y="337"/>
                    <a:pt x="1264" y="337"/>
                    <a:pt x="1236" y="365"/>
                  </a:cubicBezTo>
                  <a:cubicBezTo>
                    <a:pt x="1208" y="365"/>
                    <a:pt x="1180" y="365"/>
                    <a:pt x="1180" y="337"/>
                  </a:cubicBezTo>
                  <a:cubicBezTo>
                    <a:pt x="1152" y="365"/>
                    <a:pt x="1152" y="309"/>
                    <a:pt x="1124" y="337"/>
                  </a:cubicBezTo>
                  <a:cubicBezTo>
                    <a:pt x="1152" y="365"/>
                    <a:pt x="1180" y="393"/>
                    <a:pt x="1180" y="421"/>
                  </a:cubicBezTo>
                  <a:cubicBezTo>
                    <a:pt x="1208" y="449"/>
                    <a:pt x="1236" y="477"/>
                    <a:pt x="1264" y="506"/>
                  </a:cubicBezTo>
                  <a:cubicBezTo>
                    <a:pt x="1292" y="534"/>
                    <a:pt x="1320" y="534"/>
                    <a:pt x="1320" y="562"/>
                  </a:cubicBezTo>
                  <a:cubicBezTo>
                    <a:pt x="1376" y="590"/>
                    <a:pt x="1461" y="646"/>
                    <a:pt x="1517" y="674"/>
                  </a:cubicBezTo>
                  <a:cubicBezTo>
                    <a:pt x="1545" y="730"/>
                    <a:pt x="1601" y="786"/>
                    <a:pt x="1657" y="758"/>
                  </a:cubicBezTo>
                  <a:cubicBezTo>
                    <a:pt x="1938" y="646"/>
                    <a:pt x="2050" y="870"/>
                    <a:pt x="2191" y="1039"/>
                  </a:cubicBezTo>
                  <a:cubicBezTo>
                    <a:pt x="2191" y="1067"/>
                    <a:pt x="2191" y="1123"/>
                    <a:pt x="2163" y="1151"/>
                  </a:cubicBezTo>
                  <a:lnTo>
                    <a:pt x="2163" y="1151"/>
                  </a:lnTo>
                  <a:cubicBezTo>
                    <a:pt x="2106" y="1207"/>
                    <a:pt x="2163" y="1292"/>
                    <a:pt x="2106" y="1320"/>
                  </a:cubicBezTo>
                  <a:lnTo>
                    <a:pt x="2106" y="1320"/>
                  </a:lnTo>
                  <a:cubicBezTo>
                    <a:pt x="2050" y="1376"/>
                    <a:pt x="2106" y="1460"/>
                    <a:pt x="2050" y="1516"/>
                  </a:cubicBezTo>
                  <a:lnTo>
                    <a:pt x="2050" y="1516"/>
                  </a:lnTo>
                  <a:cubicBezTo>
                    <a:pt x="1994" y="1544"/>
                    <a:pt x="2050" y="1629"/>
                    <a:pt x="1994" y="1685"/>
                  </a:cubicBezTo>
                  <a:lnTo>
                    <a:pt x="1994" y="1685"/>
                  </a:lnTo>
                  <a:cubicBezTo>
                    <a:pt x="1938" y="1741"/>
                    <a:pt x="1994" y="1825"/>
                    <a:pt x="1938" y="1881"/>
                  </a:cubicBezTo>
                  <a:lnTo>
                    <a:pt x="1938" y="1853"/>
                  </a:lnTo>
                  <a:cubicBezTo>
                    <a:pt x="1882" y="1909"/>
                    <a:pt x="1910" y="1993"/>
                    <a:pt x="1854" y="2050"/>
                  </a:cubicBezTo>
                  <a:lnTo>
                    <a:pt x="1882" y="2050"/>
                  </a:lnTo>
                  <a:cubicBezTo>
                    <a:pt x="1826" y="2078"/>
                    <a:pt x="1854" y="2134"/>
                    <a:pt x="1798" y="2162"/>
                  </a:cubicBezTo>
                  <a:cubicBezTo>
                    <a:pt x="1798" y="2190"/>
                    <a:pt x="1798" y="2190"/>
                    <a:pt x="1798" y="2218"/>
                  </a:cubicBezTo>
                  <a:cubicBezTo>
                    <a:pt x="1741" y="2302"/>
                    <a:pt x="1826" y="2387"/>
                    <a:pt x="1741" y="2471"/>
                  </a:cubicBezTo>
                  <a:lnTo>
                    <a:pt x="1741" y="2471"/>
                  </a:lnTo>
                  <a:cubicBezTo>
                    <a:pt x="1685" y="2527"/>
                    <a:pt x="1741" y="2639"/>
                    <a:pt x="1685" y="2695"/>
                  </a:cubicBezTo>
                  <a:lnTo>
                    <a:pt x="1685" y="2695"/>
                  </a:lnTo>
                  <a:cubicBezTo>
                    <a:pt x="1657" y="2723"/>
                    <a:pt x="1657" y="2780"/>
                    <a:pt x="1629" y="2808"/>
                  </a:cubicBezTo>
                  <a:lnTo>
                    <a:pt x="1629" y="2808"/>
                  </a:lnTo>
                  <a:cubicBezTo>
                    <a:pt x="1601" y="2864"/>
                    <a:pt x="1601" y="2920"/>
                    <a:pt x="1573" y="2948"/>
                  </a:cubicBezTo>
                  <a:lnTo>
                    <a:pt x="1573" y="2948"/>
                  </a:lnTo>
                  <a:cubicBezTo>
                    <a:pt x="1545" y="2976"/>
                    <a:pt x="1545" y="3032"/>
                    <a:pt x="1517" y="3060"/>
                  </a:cubicBezTo>
                  <a:lnTo>
                    <a:pt x="1517" y="3060"/>
                  </a:lnTo>
                  <a:cubicBezTo>
                    <a:pt x="1489" y="3088"/>
                    <a:pt x="1489" y="3145"/>
                    <a:pt x="1461" y="3173"/>
                  </a:cubicBezTo>
                  <a:lnTo>
                    <a:pt x="1461" y="3173"/>
                  </a:lnTo>
                  <a:cubicBezTo>
                    <a:pt x="1405" y="3201"/>
                    <a:pt x="1433" y="3257"/>
                    <a:pt x="1376" y="3285"/>
                  </a:cubicBezTo>
                  <a:lnTo>
                    <a:pt x="1405" y="3285"/>
                  </a:lnTo>
                  <a:cubicBezTo>
                    <a:pt x="1348" y="3341"/>
                    <a:pt x="1376" y="3397"/>
                    <a:pt x="1320" y="34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70"/>
            <p:cNvSpPr/>
            <p:nvPr/>
          </p:nvSpPr>
          <p:spPr>
            <a:xfrm>
              <a:off x="2820700" y="652225"/>
              <a:ext cx="66000" cy="106700"/>
            </a:xfrm>
            <a:custGeom>
              <a:rect b="b" l="l" r="r" t="t"/>
              <a:pathLst>
                <a:path extrusionOk="0" h="4268" w="2640">
                  <a:moveTo>
                    <a:pt x="478" y="2078"/>
                  </a:moveTo>
                  <a:cubicBezTo>
                    <a:pt x="478" y="2078"/>
                    <a:pt x="478" y="2050"/>
                    <a:pt x="449" y="2021"/>
                  </a:cubicBezTo>
                  <a:cubicBezTo>
                    <a:pt x="421" y="1993"/>
                    <a:pt x="449" y="1937"/>
                    <a:pt x="421" y="1909"/>
                  </a:cubicBezTo>
                  <a:cubicBezTo>
                    <a:pt x="421" y="1881"/>
                    <a:pt x="421" y="1881"/>
                    <a:pt x="421" y="1853"/>
                  </a:cubicBezTo>
                  <a:cubicBezTo>
                    <a:pt x="365" y="1825"/>
                    <a:pt x="393" y="1769"/>
                    <a:pt x="365" y="1713"/>
                  </a:cubicBezTo>
                  <a:cubicBezTo>
                    <a:pt x="365" y="1713"/>
                    <a:pt x="365" y="1685"/>
                    <a:pt x="337" y="1685"/>
                  </a:cubicBezTo>
                  <a:cubicBezTo>
                    <a:pt x="309" y="1628"/>
                    <a:pt x="337" y="1544"/>
                    <a:pt x="281" y="1488"/>
                  </a:cubicBezTo>
                  <a:cubicBezTo>
                    <a:pt x="281" y="1460"/>
                    <a:pt x="281" y="1460"/>
                    <a:pt x="281" y="1432"/>
                  </a:cubicBezTo>
                  <a:cubicBezTo>
                    <a:pt x="225" y="1376"/>
                    <a:pt x="281" y="1292"/>
                    <a:pt x="225" y="1263"/>
                  </a:cubicBezTo>
                  <a:lnTo>
                    <a:pt x="225" y="1263"/>
                  </a:lnTo>
                  <a:cubicBezTo>
                    <a:pt x="169" y="1179"/>
                    <a:pt x="197" y="1123"/>
                    <a:pt x="197" y="1039"/>
                  </a:cubicBezTo>
                  <a:cubicBezTo>
                    <a:pt x="197" y="927"/>
                    <a:pt x="169" y="842"/>
                    <a:pt x="225" y="730"/>
                  </a:cubicBezTo>
                  <a:cubicBezTo>
                    <a:pt x="281" y="562"/>
                    <a:pt x="281" y="393"/>
                    <a:pt x="141" y="225"/>
                  </a:cubicBezTo>
                  <a:cubicBezTo>
                    <a:pt x="85" y="140"/>
                    <a:pt x="0" y="0"/>
                    <a:pt x="225" y="0"/>
                  </a:cubicBezTo>
                  <a:cubicBezTo>
                    <a:pt x="449" y="281"/>
                    <a:pt x="730" y="505"/>
                    <a:pt x="1011" y="702"/>
                  </a:cubicBezTo>
                  <a:cubicBezTo>
                    <a:pt x="1039" y="814"/>
                    <a:pt x="927" y="870"/>
                    <a:pt x="871" y="955"/>
                  </a:cubicBezTo>
                  <a:cubicBezTo>
                    <a:pt x="814" y="1011"/>
                    <a:pt x="702" y="1039"/>
                    <a:pt x="730" y="1151"/>
                  </a:cubicBezTo>
                  <a:cubicBezTo>
                    <a:pt x="758" y="1179"/>
                    <a:pt x="758" y="1179"/>
                    <a:pt x="786" y="1207"/>
                  </a:cubicBezTo>
                  <a:cubicBezTo>
                    <a:pt x="927" y="1320"/>
                    <a:pt x="786" y="1404"/>
                    <a:pt x="758" y="1460"/>
                  </a:cubicBezTo>
                  <a:cubicBezTo>
                    <a:pt x="899" y="1376"/>
                    <a:pt x="1095" y="1376"/>
                    <a:pt x="1292" y="1348"/>
                  </a:cubicBezTo>
                  <a:cubicBezTo>
                    <a:pt x="1348" y="1432"/>
                    <a:pt x="1320" y="1516"/>
                    <a:pt x="1348" y="1572"/>
                  </a:cubicBezTo>
                  <a:cubicBezTo>
                    <a:pt x="1348" y="1741"/>
                    <a:pt x="1544" y="1909"/>
                    <a:pt x="1432" y="2106"/>
                  </a:cubicBezTo>
                  <a:cubicBezTo>
                    <a:pt x="1404" y="2134"/>
                    <a:pt x="1348" y="2134"/>
                    <a:pt x="1376" y="2162"/>
                  </a:cubicBezTo>
                  <a:cubicBezTo>
                    <a:pt x="1376" y="2162"/>
                    <a:pt x="1404" y="2134"/>
                    <a:pt x="1432" y="2162"/>
                  </a:cubicBezTo>
                  <a:cubicBezTo>
                    <a:pt x="1516" y="2274"/>
                    <a:pt x="1488" y="2443"/>
                    <a:pt x="1601" y="2583"/>
                  </a:cubicBezTo>
                  <a:cubicBezTo>
                    <a:pt x="1741" y="2358"/>
                    <a:pt x="1909" y="2443"/>
                    <a:pt x="2106" y="2555"/>
                  </a:cubicBezTo>
                  <a:cubicBezTo>
                    <a:pt x="2106" y="2499"/>
                    <a:pt x="2190" y="2723"/>
                    <a:pt x="2190" y="2527"/>
                  </a:cubicBezTo>
                  <a:cubicBezTo>
                    <a:pt x="2190" y="2499"/>
                    <a:pt x="2190" y="2471"/>
                    <a:pt x="2190" y="2443"/>
                  </a:cubicBezTo>
                  <a:cubicBezTo>
                    <a:pt x="2218" y="2415"/>
                    <a:pt x="2218" y="2386"/>
                    <a:pt x="2246" y="2386"/>
                  </a:cubicBezTo>
                  <a:cubicBezTo>
                    <a:pt x="2274" y="2358"/>
                    <a:pt x="2330" y="2330"/>
                    <a:pt x="2359" y="2330"/>
                  </a:cubicBezTo>
                  <a:cubicBezTo>
                    <a:pt x="2387" y="2358"/>
                    <a:pt x="2415" y="2358"/>
                    <a:pt x="2443" y="2358"/>
                  </a:cubicBezTo>
                  <a:cubicBezTo>
                    <a:pt x="2499" y="2415"/>
                    <a:pt x="2527" y="2499"/>
                    <a:pt x="2611" y="2527"/>
                  </a:cubicBezTo>
                  <a:cubicBezTo>
                    <a:pt x="2611" y="2555"/>
                    <a:pt x="2639" y="2583"/>
                    <a:pt x="2639" y="2611"/>
                  </a:cubicBezTo>
                  <a:cubicBezTo>
                    <a:pt x="2639" y="2639"/>
                    <a:pt x="2639" y="2667"/>
                    <a:pt x="2611" y="2667"/>
                  </a:cubicBezTo>
                  <a:cubicBezTo>
                    <a:pt x="2527" y="2751"/>
                    <a:pt x="2527" y="2836"/>
                    <a:pt x="2499" y="2948"/>
                  </a:cubicBezTo>
                  <a:cubicBezTo>
                    <a:pt x="2499" y="3060"/>
                    <a:pt x="2471" y="3201"/>
                    <a:pt x="2302" y="3088"/>
                  </a:cubicBezTo>
                  <a:cubicBezTo>
                    <a:pt x="2274" y="3060"/>
                    <a:pt x="2274" y="3032"/>
                    <a:pt x="2274" y="3032"/>
                  </a:cubicBezTo>
                  <a:cubicBezTo>
                    <a:pt x="2302" y="3004"/>
                    <a:pt x="2302" y="2976"/>
                    <a:pt x="2274" y="2976"/>
                  </a:cubicBezTo>
                  <a:cubicBezTo>
                    <a:pt x="2274" y="3004"/>
                    <a:pt x="2246" y="3004"/>
                    <a:pt x="2190" y="3032"/>
                  </a:cubicBezTo>
                  <a:cubicBezTo>
                    <a:pt x="1909" y="3060"/>
                    <a:pt x="1713" y="3313"/>
                    <a:pt x="1432" y="3313"/>
                  </a:cubicBezTo>
                  <a:cubicBezTo>
                    <a:pt x="1376" y="3313"/>
                    <a:pt x="1376" y="3453"/>
                    <a:pt x="1376" y="3538"/>
                  </a:cubicBezTo>
                  <a:cubicBezTo>
                    <a:pt x="1376" y="3622"/>
                    <a:pt x="1432" y="3706"/>
                    <a:pt x="1460" y="3790"/>
                  </a:cubicBezTo>
                  <a:cubicBezTo>
                    <a:pt x="1516" y="3959"/>
                    <a:pt x="1572" y="4099"/>
                    <a:pt x="1488" y="4239"/>
                  </a:cubicBezTo>
                  <a:cubicBezTo>
                    <a:pt x="1460" y="4267"/>
                    <a:pt x="1432" y="4267"/>
                    <a:pt x="1432" y="4239"/>
                  </a:cubicBezTo>
                  <a:lnTo>
                    <a:pt x="1432" y="4239"/>
                  </a:lnTo>
                  <a:cubicBezTo>
                    <a:pt x="1404" y="4211"/>
                    <a:pt x="1376" y="4183"/>
                    <a:pt x="1376" y="4183"/>
                  </a:cubicBezTo>
                  <a:lnTo>
                    <a:pt x="1376" y="4183"/>
                  </a:lnTo>
                  <a:cubicBezTo>
                    <a:pt x="1320" y="4155"/>
                    <a:pt x="1348" y="4099"/>
                    <a:pt x="1292" y="4043"/>
                  </a:cubicBezTo>
                  <a:lnTo>
                    <a:pt x="1292" y="4043"/>
                  </a:lnTo>
                  <a:cubicBezTo>
                    <a:pt x="1292" y="4043"/>
                    <a:pt x="1264" y="4015"/>
                    <a:pt x="1236" y="3987"/>
                  </a:cubicBezTo>
                  <a:lnTo>
                    <a:pt x="1236" y="3987"/>
                  </a:lnTo>
                  <a:cubicBezTo>
                    <a:pt x="1207" y="3959"/>
                    <a:pt x="1207" y="3903"/>
                    <a:pt x="1179" y="3874"/>
                  </a:cubicBezTo>
                  <a:lnTo>
                    <a:pt x="1179" y="3874"/>
                  </a:lnTo>
                  <a:cubicBezTo>
                    <a:pt x="1151" y="3846"/>
                    <a:pt x="1151" y="3790"/>
                    <a:pt x="1123" y="3762"/>
                  </a:cubicBezTo>
                  <a:lnTo>
                    <a:pt x="1123" y="3762"/>
                  </a:lnTo>
                  <a:cubicBezTo>
                    <a:pt x="1095" y="3734"/>
                    <a:pt x="1095" y="3678"/>
                    <a:pt x="1067" y="3622"/>
                  </a:cubicBezTo>
                  <a:cubicBezTo>
                    <a:pt x="1067" y="3622"/>
                    <a:pt x="1067" y="3594"/>
                    <a:pt x="1067" y="3566"/>
                  </a:cubicBezTo>
                  <a:cubicBezTo>
                    <a:pt x="1039" y="3538"/>
                    <a:pt x="1039" y="3481"/>
                    <a:pt x="1011" y="3453"/>
                  </a:cubicBezTo>
                  <a:lnTo>
                    <a:pt x="1011" y="3453"/>
                  </a:lnTo>
                  <a:cubicBezTo>
                    <a:pt x="983" y="3425"/>
                    <a:pt x="983" y="3369"/>
                    <a:pt x="955" y="3341"/>
                  </a:cubicBezTo>
                  <a:lnTo>
                    <a:pt x="955" y="3341"/>
                  </a:lnTo>
                  <a:cubicBezTo>
                    <a:pt x="899" y="3313"/>
                    <a:pt x="927" y="3257"/>
                    <a:pt x="899" y="3229"/>
                  </a:cubicBezTo>
                  <a:lnTo>
                    <a:pt x="899" y="3229"/>
                  </a:lnTo>
                  <a:cubicBezTo>
                    <a:pt x="843" y="3173"/>
                    <a:pt x="871" y="3116"/>
                    <a:pt x="843" y="3088"/>
                  </a:cubicBezTo>
                  <a:cubicBezTo>
                    <a:pt x="843" y="3088"/>
                    <a:pt x="843" y="3060"/>
                    <a:pt x="814" y="3032"/>
                  </a:cubicBezTo>
                  <a:cubicBezTo>
                    <a:pt x="786" y="3004"/>
                    <a:pt x="814" y="2948"/>
                    <a:pt x="758" y="2920"/>
                  </a:cubicBezTo>
                  <a:lnTo>
                    <a:pt x="758" y="2920"/>
                  </a:lnTo>
                  <a:cubicBezTo>
                    <a:pt x="730" y="2892"/>
                    <a:pt x="730" y="2836"/>
                    <a:pt x="702" y="2808"/>
                  </a:cubicBezTo>
                  <a:cubicBezTo>
                    <a:pt x="702" y="2780"/>
                    <a:pt x="702" y="2751"/>
                    <a:pt x="702" y="2751"/>
                  </a:cubicBezTo>
                  <a:cubicBezTo>
                    <a:pt x="674" y="2723"/>
                    <a:pt x="674" y="2667"/>
                    <a:pt x="646" y="2611"/>
                  </a:cubicBezTo>
                  <a:cubicBezTo>
                    <a:pt x="646" y="2611"/>
                    <a:pt x="646" y="2583"/>
                    <a:pt x="646" y="2555"/>
                  </a:cubicBezTo>
                  <a:cubicBezTo>
                    <a:pt x="618" y="2527"/>
                    <a:pt x="618" y="2471"/>
                    <a:pt x="590" y="2443"/>
                  </a:cubicBezTo>
                  <a:cubicBezTo>
                    <a:pt x="590" y="2415"/>
                    <a:pt x="590" y="2415"/>
                    <a:pt x="590" y="2386"/>
                  </a:cubicBezTo>
                  <a:cubicBezTo>
                    <a:pt x="562" y="2358"/>
                    <a:pt x="562" y="2302"/>
                    <a:pt x="534" y="2274"/>
                  </a:cubicBezTo>
                  <a:cubicBezTo>
                    <a:pt x="534" y="2246"/>
                    <a:pt x="534" y="2218"/>
                    <a:pt x="534" y="2218"/>
                  </a:cubicBezTo>
                  <a:cubicBezTo>
                    <a:pt x="478" y="2162"/>
                    <a:pt x="506" y="2106"/>
                    <a:pt x="478" y="20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70"/>
            <p:cNvSpPr/>
            <p:nvPr/>
          </p:nvSpPr>
          <p:spPr>
            <a:xfrm>
              <a:off x="2817875" y="588350"/>
              <a:ext cx="34425" cy="63200"/>
            </a:xfrm>
            <a:custGeom>
              <a:rect b="b" l="l" r="r" t="t"/>
              <a:pathLst>
                <a:path extrusionOk="0" h="2528" w="1377">
                  <a:moveTo>
                    <a:pt x="703" y="113"/>
                  </a:moveTo>
                  <a:cubicBezTo>
                    <a:pt x="731" y="113"/>
                    <a:pt x="731" y="113"/>
                    <a:pt x="759" y="113"/>
                  </a:cubicBezTo>
                  <a:cubicBezTo>
                    <a:pt x="787" y="85"/>
                    <a:pt x="843" y="85"/>
                    <a:pt x="871" y="56"/>
                  </a:cubicBezTo>
                  <a:lnTo>
                    <a:pt x="871" y="56"/>
                  </a:lnTo>
                  <a:cubicBezTo>
                    <a:pt x="956" y="0"/>
                    <a:pt x="1040" y="28"/>
                    <a:pt x="1124" y="28"/>
                  </a:cubicBezTo>
                  <a:cubicBezTo>
                    <a:pt x="1320" y="253"/>
                    <a:pt x="1292" y="702"/>
                    <a:pt x="1068" y="843"/>
                  </a:cubicBezTo>
                  <a:cubicBezTo>
                    <a:pt x="956" y="786"/>
                    <a:pt x="956" y="674"/>
                    <a:pt x="899" y="590"/>
                  </a:cubicBezTo>
                  <a:cubicBezTo>
                    <a:pt x="871" y="506"/>
                    <a:pt x="787" y="534"/>
                    <a:pt x="731" y="562"/>
                  </a:cubicBezTo>
                  <a:cubicBezTo>
                    <a:pt x="675" y="562"/>
                    <a:pt x="675" y="590"/>
                    <a:pt x="675" y="646"/>
                  </a:cubicBezTo>
                  <a:cubicBezTo>
                    <a:pt x="703" y="702"/>
                    <a:pt x="759" y="758"/>
                    <a:pt x="815" y="730"/>
                  </a:cubicBezTo>
                  <a:cubicBezTo>
                    <a:pt x="956" y="674"/>
                    <a:pt x="984" y="786"/>
                    <a:pt x="1068" y="843"/>
                  </a:cubicBezTo>
                  <a:cubicBezTo>
                    <a:pt x="1068" y="843"/>
                    <a:pt x="1096" y="871"/>
                    <a:pt x="1096" y="871"/>
                  </a:cubicBezTo>
                  <a:cubicBezTo>
                    <a:pt x="984" y="1151"/>
                    <a:pt x="1124" y="1320"/>
                    <a:pt x="1264" y="1516"/>
                  </a:cubicBezTo>
                  <a:cubicBezTo>
                    <a:pt x="1292" y="1685"/>
                    <a:pt x="1264" y="1797"/>
                    <a:pt x="1124" y="1909"/>
                  </a:cubicBezTo>
                  <a:cubicBezTo>
                    <a:pt x="956" y="2022"/>
                    <a:pt x="984" y="2106"/>
                    <a:pt x="1180" y="2162"/>
                  </a:cubicBezTo>
                  <a:cubicBezTo>
                    <a:pt x="1377" y="2246"/>
                    <a:pt x="1320" y="2331"/>
                    <a:pt x="1236" y="2443"/>
                  </a:cubicBezTo>
                  <a:cubicBezTo>
                    <a:pt x="1180" y="2471"/>
                    <a:pt x="1152" y="2527"/>
                    <a:pt x="1096" y="2527"/>
                  </a:cubicBezTo>
                  <a:cubicBezTo>
                    <a:pt x="1068" y="2527"/>
                    <a:pt x="1040" y="2527"/>
                    <a:pt x="1012" y="2527"/>
                  </a:cubicBezTo>
                  <a:cubicBezTo>
                    <a:pt x="984" y="2527"/>
                    <a:pt x="984" y="2499"/>
                    <a:pt x="984" y="2471"/>
                  </a:cubicBezTo>
                  <a:cubicBezTo>
                    <a:pt x="984" y="2443"/>
                    <a:pt x="1012" y="2443"/>
                    <a:pt x="1012" y="2415"/>
                  </a:cubicBezTo>
                  <a:cubicBezTo>
                    <a:pt x="1012" y="2443"/>
                    <a:pt x="984" y="2443"/>
                    <a:pt x="984" y="2471"/>
                  </a:cubicBezTo>
                  <a:cubicBezTo>
                    <a:pt x="899" y="2471"/>
                    <a:pt x="843" y="2443"/>
                    <a:pt x="815" y="2387"/>
                  </a:cubicBezTo>
                  <a:cubicBezTo>
                    <a:pt x="759" y="2359"/>
                    <a:pt x="731" y="2302"/>
                    <a:pt x="703" y="2246"/>
                  </a:cubicBezTo>
                  <a:cubicBezTo>
                    <a:pt x="675" y="2246"/>
                    <a:pt x="675" y="2218"/>
                    <a:pt x="647" y="2190"/>
                  </a:cubicBezTo>
                  <a:cubicBezTo>
                    <a:pt x="647" y="2190"/>
                    <a:pt x="647" y="2162"/>
                    <a:pt x="619" y="2134"/>
                  </a:cubicBezTo>
                  <a:cubicBezTo>
                    <a:pt x="619" y="2134"/>
                    <a:pt x="619" y="2134"/>
                    <a:pt x="619" y="2134"/>
                  </a:cubicBezTo>
                  <a:cubicBezTo>
                    <a:pt x="619" y="2134"/>
                    <a:pt x="591" y="2162"/>
                    <a:pt x="591" y="2162"/>
                  </a:cubicBezTo>
                  <a:cubicBezTo>
                    <a:pt x="591" y="2190"/>
                    <a:pt x="591" y="2190"/>
                    <a:pt x="591" y="2218"/>
                  </a:cubicBezTo>
                  <a:cubicBezTo>
                    <a:pt x="534" y="2274"/>
                    <a:pt x="450" y="2359"/>
                    <a:pt x="422" y="2331"/>
                  </a:cubicBezTo>
                  <a:cubicBezTo>
                    <a:pt x="366" y="2078"/>
                    <a:pt x="226" y="2302"/>
                    <a:pt x="113" y="2246"/>
                  </a:cubicBezTo>
                  <a:cubicBezTo>
                    <a:pt x="85" y="2218"/>
                    <a:pt x="57" y="2162"/>
                    <a:pt x="57" y="2134"/>
                  </a:cubicBezTo>
                  <a:cubicBezTo>
                    <a:pt x="57" y="2106"/>
                    <a:pt x="57" y="2106"/>
                    <a:pt x="57" y="2078"/>
                  </a:cubicBezTo>
                  <a:cubicBezTo>
                    <a:pt x="1" y="1881"/>
                    <a:pt x="1" y="1685"/>
                    <a:pt x="57" y="1488"/>
                  </a:cubicBezTo>
                  <a:cubicBezTo>
                    <a:pt x="57" y="1460"/>
                    <a:pt x="57" y="1460"/>
                    <a:pt x="57" y="1432"/>
                  </a:cubicBezTo>
                  <a:cubicBezTo>
                    <a:pt x="113" y="1292"/>
                    <a:pt x="29" y="1095"/>
                    <a:pt x="113" y="955"/>
                  </a:cubicBezTo>
                  <a:lnTo>
                    <a:pt x="113" y="955"/>
                  </a:lnTo>
                  <a:cubicBezTo>
                    <a:pt x="169" y="899"/>
                    <a:pt x="113" y="814"/>
                    <a:pt x="169" y="786"/>
                  </a:cubicBezTo>
                  <a:cubicBezTo>
                    <a:pt x="169" y="758"/>
                    <a:pt x="169" y="730"/>
                    <a:pt x="169" y="730"/>
                  </a:cubicBezTo>
                  <a:cubicBezTo>
                    <a:pt x="198" y="674"/>
                    <a:pt x="198" y="618"/>
                    <a:pt x="226" y="590"/>
                  </a:cubicBezTo>
                  <a:lnTo>
                    <a:pt x="226" y="590"/>
                  </a:lnTo>
                  <a:cubicBezTo>
                    <a:pt x="254" y="562"/>
                    <a:pt x="254" y="562"/>
                    <a:pt x="282" y="534"/>
                  </a:cubicBezTo>
                  <a:lnTo>
                    <a:pt x="282" y="534"/>
                  </a:lnTo>
                  <a:cubicBezTo>
                    <a:pt x="310" y="506"/>
                    <a:pt x="310" y="450"/>
                    <a:pt x="338" y="421"/>
                  </a:cubicBezTo>
                  <a:lnTo>
                    <a:pt x="338" y="421"/>
                  </a:lnTo>
                  <a:cubicBezTo>
                    <a:pt x="366" y="393"/>
                    <a:pt x="394" y="365"/>
                    <a:pt x="394" y="365"/>
                  </a:cubicBezTo>
                  <a:lnTo>
                    <a:pt x="394" y="365"/>
                  </a:lnTo>
                  <a:cubicBezTo>
                    <a:pt x="422" y="337"/>
                    <a:pt x="450" y="309"/>
                    <a:pt x="478" y="309"/>
                  </a:cubicBezTo>
                  <a:lnTo>
                    <a:pt x="450" y="309"/>
                  </a:lnTo>
                  <a:cubicBezTo>
                    <a:pt x="478" y="281"/>
                    <a:pt x="506" y="253"/>
                    <a:pt x="534" y="253"/>
                  </a:cubicBezTo>
                  <a:lnTo>
                    <a:pt x="534" y="253"/>
                  </a:lnTo>
                  <a:cubicBezTo>
                    <a:pt x="562" y="197"/>
                    <a:pt x="619" y="225"/>
                    <a:pt x="647" y="169"/>
                  </a:cubicBezTo>
                  <a:lnTo>
                    <a:pt x="647" y="169"/>
                  </a:lnTo>
                  <a:cubicBezTo>
                    <a:pt x="675" y="169"/>
                    <a:pt x="675" y="141"/>
                    <a:pt x="703"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70"/>
            <p:cNvSpPr/>
            <p:nvPr/>
          </p:nvSpPr>
          <p:spPr>
            <a:xfrm>
              <a:off x="2907025" y="723100"/>
              <a:ext cx="39325" cy="57575"/>
            </a:xfrm>
            <a:custGeom>
              <a:rect b="b" l="l" r="r" t="t"/>
              <a:pathLst>
                <a:path extrusionOk="0" h="2303" w="1573">
                  <a:moveTo>
                    <a:pt x="1376" y="1152"/>
                  </a:moveTo>
                  <a:cubicBezTo>
                    <a:pt x="1348" y="1180"/>
                    <a:pt x="1348" y="1180"/>
                    <a:pt x="1348" y="1208"/>
                  </a:cubicBezTo>
                  <a:cubicBezTo>
                    <a:pt x="1348" y="1236"/>
                    <a:pt x="1320" y="1264"/>
                    <a:pt x="1292" y="1292"/>
                  </a:cubicBezTo>
                  <a:lnTo>
                    <a:pt x="1292" y="1292"/>
                  </a:lnTo>
                  <a:cubicBezTo>
                    <a:pt x="1264" y="1320"/>
                    <a:pt x="1292" y="1376"/>
                    <a:pt x="1236" y="1404"/>
                  </a:cubicBezTo>
                  <a:lnTo>
                    <a:pt x="1236" y="1404"/>
                  </a:lnTo>
                  <a:cubicBezTo>
                    <a:pt x="1208" y="1432"/>
                    <a:pt x="1208" y="1489"/>
                    <a:pt x="1180" y="1517"/>
                  </a:cubicBezTo>
                  <a:lnTo>
                    <a:pt x="1180" y="1517"/>
                  </a:lnTo>
                  <a:cubicBezTo>
                    <a:pt x="1180" y="1545"/>
                    <a:pt x="1152" y="1545"/>
                    <a:pt x="1123" y="1573"/>
                  </a:cubicBezTo>
                  <a:cubicBezTo>
                    <a:pt x="1095" y="1601"/>
                    <a:pt x="1095" y="1657"/>
                    <a:pt x="1067" y="1685"/>
                  </a:cubicBezTo>
                  <a:lnTo>
                    <a:pt x="1067" y="1713"/>
                  </a:lnTo>
                  <a:cubicBezTo>
                    <a:pt x="1011" y="1741"/>
                    <a:pt x="1067" y="1826"/>
                    <a:pt x="1011" y="1882"/>
                  </a:cubicBezTo>
                  <a:lnTo>
                    <a:pt x="1011" y="1882"/>
                  </a:lnTo>
                  <a:cubicBezTo>
                    <a:pt x="983" y="1910"/>
                    <a:pt x="983" y="1966"/>
                    <a:pt x="927" y="1994"/>
                  </a:cubicBezTo>
                  <a:lnTo>
                    <a:pt x="955" y="1994"/>
                  </a:lnTo>
                  <a:cubicBezTo>
                    <a:pt x="899" y="2022"/>
                    <a:pt x="927" y="2078"/>
                    <a:pt x="871" y="2106"/>
                  </a:cubicBezTo>
                  <a:lnTo>
                    <a:pt x="871" y="2106"/>
                  </a:lnTo>
                  <a:cubicBezTo>
                    <a:pt x="843" y="2134"/>
                    <a:pt x="871" y="2190"/>
                    <a:pt x="815" y="2247"/>
                  </a:cubicBezTo>
                  <a:lnTo>
                    <a:pt x="815" y="2247"/>
                  </a:lnTo>
                  <a:cubicBezTo>
                    <a:pt x="815" y="2247"/>
                    <a:pt x="787" y="2275"/>
                    <a:pt x="758" y="2275"/>
                  </a:cubicBezTo>
                  <a:cubicBezTo>
                    <a:pt x="562" y="2303"/>
                    <a:pt x="422" y="2190"/>
                    <a:pt x="337" y="2022"/>
                  </a:cubicBezTo>
                  <a:cubicBezTo>
                    <a:pt x="365" y="1938"/>
                    <a:pt x="394" y="1910"/>
                    <a:pt x="478" y="1910"/>
                  </a:cubicBezTo>
                  <a:cubicBezTo>
                    <a:pt x="506" y="1910"/>
                    <a:pt x="506" y="1938"/>
                    <a:pt x="506" y="1938"/>
                  </a:cubicBezTo>
                  <a:cubicBezTo>
                    <a:pt x="534" y="1910"/>
                    <a:pt x="478" y="1910"/>
                    <a:pt x="478" y="1882"/>
                  </a:cubicBezTo>
                  <a:cubicBezTo>
                    <a:pt x="506" y="1685"/>
                    <a:pt x="253" y="1545"/>
                    <a:pt x="394" y="1348"/>
                  </a:cubicBezTo>
                  <a:cubicBezTo>
                    <a:pt x="141" y="1320"/>
                    <a:pt x="169" y="1068"/>
                    <a:pt x="29" y="955"/>
                  </a:cubicBezTo>
                  <a:cubicBezTo>
                    <a:pt x="0" y="843"/>
                    <a:pt x="29" y="703"/>
                    <a:pt x="113" y="618"/>
                  </a:cubicBezTo>
                  <a:cubicBezTo>
                    <a:pt x="197" y="562"/>
                    <a:pt x="281" y="562"/>
                    <a:pt x="365" y="618"/>
                  </a:cubicBezTo>
                  <a:cubicBezTo>
                    <a:pt x="422" y="674"/>
                    <a:pt x="365" y="759"/>
                    <a:pt x="422" y="843"/>
                  </a:cubicBezTo>
                  <a:cubicBezTo>
                    <a:pt x="562" y="787"/>
                    <a:pt x="674" y="731"/>
                    <a:pt x="618" y="534"/>
                  </a:cubicBezTo>
                  <a:cubicBezTo>
                    <a:pt x="618" y="506"/>
                    <a:pt x="618" y="478"/>
                    <a:pt x="618" y="450"/>
                  </a:cubicBezTo>
                  <a:cubicBezTo>
                    <a:pt x="674" y="309"/>
                    <a:pt x="843" y="281"/>
                    <a:pt x="899" y="113"/>
                  </a:cubicBezTo>
                  <a:cubicBezTo>
                    <a:pt x="927" y="1"/>
                    <a:pt x="1376" y="85"/>
                    <a:pt x="1432" y="197"/>
                  </a:cubicBezTo>
                  <a:cubicBezTo>
                    <a:pt x="1516" y="366"/>
                    <a:pt x="1573" y="562"/>
                    <a:pt x="1516" y="759"/>
                  </a:cubicBezTo>
                  <a:cubicBezTo>
                    <a:pt x="1516" y="815"/>
                    <a:pt x="1516" y="871"/>
                    <a:pt x="1488" y="927"/>
                  </a:cubicBezTo>
                  <a:lnTo>
                    <a:pt x="1488" y="927"/>
                  </a:lnTo>
                  <a:cubicBezTo>
                    <a:pt x="1460" y="955"/>
                    <a:pt x="1460" y="1011"/>
                    <a:pt x="1432" y="1039"/>
                  </a:cubicBezTo>
                  <a:lnTo>
                    <a:pt x="1432" y="1039"/>
                  </a:lnTo>
                  <a:cubicBezTo>
                    <a:pt x="1376" y="1068"/>
                    <a:pt x="1404" y="1124"/>
                    <a:pt x="1376" y="11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70"/>
            <p:cNvSpPr/>
            <p:nvPr/>
          </p:nvSpPr>
          <p:spPr>
            <a:xfrm>
              <a:off x="2933700" y="588350"/>
              <a:ext cx="51950" cy="37225"/>
            </a:xfrm>
            <a:custGeom>
              <a:rect b="b" l="l" r="r" t="t"/>
              <a:pathLst>
                <a:path extrusionOk="0" h="1489" w="2078">
                  <a:moveTo>
                    <a:pt x="2078" y="1067"/>
                  </a:moveTo>
                  <a:cubicBezTo>
                    <a:pt x="2078" y="1095"/>
                    <a:pt x="2078" y="1095"/>
                    <a:pt x="2078" y="1123"/>
                  </a:cubicBezTo>
                  <a:cubicBezTo>
                    <a:pt x="2022" y="1208"/>
                    <a:pt x="2078" y="1292"/>
                    <a:pt x="2050" y="1348"/>
                  </a:cubicBezTo>
                  <a:cubicBezTo>
                    <a:pt x="1966" y="1488"/>
                    <a:pt x="1881" y="1460"/>
                    <a:pt x="1797" y="1348"/>
                  </a:cubicBezTo>
                  <a:cubicBezTo>
                    <a:pt x="1769" y="1264"/>
                    <a:pt x="1797" y="1179"/>
                    <a:pt x="1713" y="1123"/>
                  </a:cubicBezTo>
                  <a:cubicBezTo>
                    <a:pt x="1685" y="1123"/>
                    <a:pt x="1657" y="1095"/>
                    <a:pt x="1629" y="1095"/>
                  </a:cubicBezTo>
                  <a:cubicBezTo>
                    <a:pt x="1488" y="1123"/>
                    <a:pt x="1376" y="1151"/>
                    <a:pt x="1264" y="1208"/>
                  </a:cubicBezTo>
                  <a:cubicBezTo>
                    <a:pt x="1208" y="1320"/>
                    <a:pt x="1208" y="955"/>
                    <a:pt x="1151" y="1208"/>
                  </a:cubicBezTo>
                  <a:cubicBezTo>
                    <a:pt x="1151" y="1264"/>
                    <a:pt x="1067" y="1264"/>
                    <a:pt x="1011" y="1236"/>
                  </a:cubicBezTo>
                  <a:cubicBezTo>
                    <a:pt x="1011" y="1236"/>
                    <a:pt x="983" y="1208"/>
                    <a:pt x="955" y="1179"/>
                  </a:cubicBezTo>
                  <a:cubicBezTo>
                    <a:pt x="758" y="1011"/>
                    <a:pt x="562" y="843"/>
                    <a:pt x="253" y="927"/>
                  </a:cubicBezTo>
                  <a:cubicBezTo>
                    <a:pt x="85" y="983"/>
                    <a:pt x="0" y="843"/>
                    <a:pt x="0" y="646"/>
                  </a:cubicBezTo>
                  <a:cubicBezTo>
                    <a:pt x="28" y="590"/>
                    <a:pt x="85" y="534"/>
                    <a:pt x="113" y="478"/>
                  </a:cubicBezTo>
                  <a:lnTo>
                    <a:pt x="113" y="478"/>
                  </a:lnTo>
                  <a:cubicBezTo>
                    <a:pt x="141" y="450"/>
                    <a:pt x="169" y="450"/>
                    <a:pt x="169" y="421"/>
                  </a:cubicBezTo>
                  <a:lnTo>
                    <a:pt x="169" y="421"/>
                  </a:lnTo>
                  <a:cubicBezTo>
                    <a:pt x="197" y="393"/>
                    <a:pt x="225" y="365"/>
                    <a:pt x="253" y="365"/>
                  </a:cubicBezTo>
                  <a:lnTo>
                    <a:pt x="225" y="365"/>
                  </a:lnTo>
                  <a:cubicBezTo>
                    <a:pt x="253" y="337"/>
                    <a:pt x="281" y="309"/>
                    <a:pt x="309" y="309"/>
                  </a:cubicBezTo>
                  <a:lnTo>
                    <a:pt x="309" y="309"/>
                  </a:lnTo>
                  <a:cubicBezTo>
                    <a:pt x="337" y="253"/>
                    <a:pt x="393" y="281"/>
                    <a:pt x="421" y="225"/>
                  </a:cubicBezTo>
                  <a:lnTo>
                    <a:pt x="421" y="225"/>
                  </a:lnTo>
                  <a:cubicBezTo>
                    <a:pt x="449" y="225"/>
                    <a:pt x="449" y="197"/>
                    <a:pt x="478" y="169"/>
                  </a:cubicBezTo>
                  <a:lnTo>
                    <a:pt x="478" y="197"/>
                  </a:lnTo>
                  <a:cubicBezTo>
                    <a:pt x="506" y="141"/>
                    <a:pt x="562" y="141"/>
                    <a:pt x="590" y="113"/>
                  </a:cubicBezTo>
                  <a:lnTo>
                    <a:pt x="590" y="113"/>
                  </a:lnTo>
                  <a:cubicBezTo>
                    <a:pt x="646" y="56"/>
                    <a:pt x="730" y="113"/>
                    <a:pt x="786" y="56"/>
                  </a:cubicBezTo>
                  <a:cubicBezTo>
                    <a:pt x="786" y="56"/>
                    <a:pt x="814" y="56"/>
                    <a:pt x="843" y="56"/>
                  </a:cubicBezTo>
                  <a:cubicBezTo>
                    <a:pt x="983" y="28"/>
                    <a:pt x="1123" y="0"/>
                    <a:pt x="1236" y="56"/>
                  </a:cubicBezTo>
                  <a:lnTo>
                    <a:pt x="1236" y="56"/>
                  </a:lnTo>
                  <a:cubicBezTo>
                    <a:pt x="1292" y="113"/>
                    <a:pt x="1376" y="56"/>
                    <a:pt x="1432" y="113"/>
                  </a:cubicBezTo>
                  <a:lnTo>
                    <a:pt x="1432" y="113"/>
                  </a:lnTo>
                  <a:cubicBezTo>
                    <a:pt x="1460" y="169"/>
                    <a:pt x="1516" y="141"/>
                    <a:pt x="1544" y="169"/>
                  </a:cubicBezTo>
                  <a:lnTo>
                    <a:pt x="1544" y="169"/>
                  </a:lnTo>
                  <a:cubicBezTo>
                    <a:pt x="1572" y="225"/>
                    <a:pt x="1629" y="197"/>
                    <a:pt x="1657" y="253"/>
                  </a:cubicBezTo>
                  <a:lnTo>
                    <a:pt x="1657" y="253"/>
                  </a:lnTo>
                  <a:cubicBezTo>
                    <a:pt x="1769" y="309"/>
                    <a:pt x="1853" y="365"/>
                    <a:pt x="1909" y="478"/>
                  </a:cubicBezTo>
                  <a:lnTo>
                    <a:pt x="1909" y="478"/>
                  </a:lnTo>
                  <a:cubicBezTo>
                    <a:pt x="1937" y="506"/>
                    <a:pt x="1937" y="562"/>
                    <a:pt x="1966" y="590"/>
                  </a:cubicBezTo>
                  <a:lnTo>
                    <a:pt x="1966" y="590"/>
                  </a:lnTo>
                  <a:cubicBezTo>
                    <a:pt x="1994" y="618"/>
                    <a:pt x="1994" y="674"/>
                    <a:pt x="2022" y="730"/>
                  </a:cubicBezTo>
                  <a:lnTo>
                    <a:pt x="2022" y="730"/>
                  </a:lnTo>
                  <a:cubicBezTo>
                    <a:pt x="2078" y="786"/>
                    <a:pt x="2022" y="899"/>
                    <a:pt x="2078" y="955"/>
                  </a:cubicBezTo>
                  <a:cubicBezTo>
                    <a:pt x="2078" y="983"/>
                    <a:pt x="2078" y="983"/>
                    <a:pt x="2078" y="1011"/>
                  </a:cubicBezTo>
                  <a:cubicBezTo>
                    <a:pt x="2050" y="1011"/>
                    <a:pt x="2050" y="1039"/>
                    <a:pt x="2050" y="1067"/>
                  </a:cubicBezTo>
                  <a:cubicBezTo>
                    <a:pt x="2078" y="1067"/>
                    <a:pt x="2078" y="1067"/>
                    <a:pt x="2078" y="10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70"/>
            <p:cNvSpPr/>
            <p:nvPr/>
          </p:nvSpPr>
          <p:spPr>
            <a:xfrm>
              <a:off x="2914750" y="604500"/>
              <a:ext cx="50550" cy="35100"/>
            </a:xfrm>
            <a:custGeom>
              <a:rect b="b" l="l" r="r" t="t"/>
              <a:pathLst>
                <a:path extrusionOk="0" h="1404" w="2022">
                  <a:moveTo>
                    <a:pt x="814" y="0"/>
                  </a:moveTo>
                  <a:cubicBezTo>
                    <a:pt x="871" y="281"/>
                    <a:pt x="899" y="281"/>
                    <a:pt x="1123" y="140"/>
                  </a:cubicBezTo>
                  <a:cubicBezTo>
                    <a:pt x="1123" y="140"/>
                    <a:pt x="1151" y="112"/>
                    <a:pt x="1151" y="112"/>
                  </a:cubicBezTo>
                  <a:cubicBezTo>
                    <a:pt x="1376" y="225"/>
                    <a:pt x="1657" y="281"/>
                    <a:pt x="1769" y="533"/>
                  </a:cubicBezTo>
                  <a:cubicBezTo>
                    <a:pt x="1713" y="590"/>
                    <a:pt x="1685" y="590"/>
                    <a:pt x="1629" y="562"/>
                  </a:cubicBezTo>
                  <a:cubicBezTo>
                    <a:pt x="1601" y="562"/>
                    <a:pt x="1572" y="533"/>
                    <a:pt x="1544" y="533"/>
                  </a:cubicBezTo>
                  <a:cubicBezTo>
                    <a:pt x="1544" y="533"/>
                    <a:pt x="1572" y="533"/>
                    <a:pt x="1572" y="533"/>
                  </a:cubicBezTo>
                  <a:cubicBezTo>
                    <a:pt x="1601" y="533"/>
                    <a:pt x="1544" y="533"/>
                    <a:pt x="1601" y="533"/>
                  </a:cubicBezTo>
                  <a:cubicBezTo>
                    <a:pt x="1657" y="618"/>
                    <a:pt x="1713" y="618"/>
                    <a:pt x="1769" y="533"/>
                  </a:cubicBezTo>
                  <a:cubicBezTo>
                    <a:pt x="1825" y="562"/>
                    <a:pt x="1853" y="590"/>
                    <a:pt x="1881" y="505"/>
                  </a:cubicBezTo>
                  <a:cubicBezTo>
                    <a:pt x="1909" y="449"/>
                    <a:pt x="1853" y="365"/>
                    <a:pt x="1937" y="281"/>
                  </a:cubicBezTo>
                  <a:cubicBezTo>
                    <a:pt x="1994" y="365"/>
                    <a:pt x="1994" y="449"/>
                    <a:pt x="1994" y="533"/>
                  </a:cubicBezTo>
                  <a:cubicBezTo>
                    <a:pt x="2022" y="590"/>
                    <a:pt x="1994" y="618"/>
                    <a:pt x="1966" y="674"/>
                  </a:cubicBezTo>
                  <a:cubicBezTo>
                    <a:pt x="1825" y="814"/>
                    <a:pt x="1572" y="898"/>
                    <a:pt x="1544" y="1179"/>
                  </a:cubicBezTo>
                  <a:cubicBezTo>
                    <a:pt x="1544" y="1235"/>
                    <a:pt x="1460" y="1291"/>
                    <a:pt x="1348" y="1263"/>
                  </a:cubicBezTo>
                  <a:cubicBezTo>
                    <a:pt x="1348" y="1235"/>
                    <a:pt x="1348" y="1207"/>
                    <a:pt x="1348" y="1207"/>
                  </a:cubicBezTo>
                  <a:cubicBezTo>
                    <a:pt x="1320" y="1179"/>
                    <a:pt x="1264" y="1179"/>
                    <a:pt x="1236" y="1123"/>
                  </a:cubicBezTo>
                  <a:cubicBezTo>
                    <a:pt x="1151" y="1039"/>
                    <a:pt x="1123" y="983"/>
                    <a:pt x="983" y="1095"/>
                  </a:cubicBezTo>
                  <a:cubicBezTo>
                    <a:pt x="871" y="1207"/>
                    <a:pt x="702" y="1320"/>
                    <a:pt x="478" y="1235"/>
                  </a:cubicBezTo>
                  <a:cubicBezTo>
                    <a:pt x="393" y="1179"/>
                    <a:pt x="281" y="1235"/>
                    <a:pt x="197" y="1291"/>
                  </a:cubicBezTo>
                  <a:cubicBezTo>
                    <a:pt x="56" y="1404"/>
                    <a:pt x="0" y="1320"/>
                    <a:pt x="0" y="1179"/>
                  </a:cubicBezTo>
                  <a:cubicBezTo>
                    <a:pt x="28" y="1123"/>
                    <a:pt x="85" y="1095"/>
                    <a:pt x="85" y="1039"/>
                  </a:cubicBezTo>
                  <a:cubicBezTo>
                    <a:pt x="85" y="1011"/>
                    <a:pt x="85" y="983"/>
                    <a:pt x="85" y="955"/>
                  </a:cubicBezTo>
                  <a:lnTo>
                    <a:pt x="113" y="955"/>
                  </a:lnTo>
                  <a:cubicBezTo>
                    <a:pt x="113" y="955"/>
                    <a:pt x="141" y="926"/>
                    <a:pt x="141" y="898"/>
                  </a:cubicBezTo>
                  <a:cubicBezTo>
                    <a:pt x="141" y="870"/>
                    <a:pt x="141" y="870"/>
                    <a:pt x="169" y="842"/>
                  </a:cubicBezTo>
                  <a:lnTo>
                    <a:pt x="169" y="842"/>
                  </a:lnTo>
                  <a:cubicBezTo>
                    <a:pt x="169" y="814"/>
                    <a:pt x="197" y="814"/>
                    <a:pt x="197" y="786"/>
                  </a:cubicBezTo>
                  <a:cubicBezTo>
                    <a:pt x="197" y="758"/>
                    <a:pt x="197" y="730"/>
                    <a:pt x="225" y="730"/>
                  </a:cubicBezTo>
                  <a:cubicBezTo>
                    <a:pt x="225" y="702"/>
                    <a:pt x="225" y="702"/>
                    <a:pt x="225" y="674"/>
                  </a:cubicBezTo>
                  <a:cubicBezTo>
                    <a:pt x="225" y="646"/>
                    <a:pt x="253" y="618"/>
                    <a:pt x="281" y="618"/>
                  </a:cubicBezTo>
                  <a:cubicBezTo>
                    <a:pt x="281" y="590"/>
                    <a:pt x="281" y="562"/>
                    <a:pt x="281" y="562"/>
                  </a:cubicBezTo>
                  <a:cubicBezTo>
                    <a:pt x="309" y="533"/>
                    <a:pt x="309" y="505"/>
                    <a:pt x="337" y="477"/>
                  </a:cubicBezTo>
                  <a:cubicBezTo>
                    <a:pt x="365" y="449"/>
                    <a:pt x="365" y="393"/>
                    <a:pt x="393" y="365"/>
                  </a:cubicBezTo>
                  <a:lnTo>
                    <a:pt x="393" y="365"/>
                  </a:lnTo>
                  <a:cubicBezTo>
                    <a:pt x="421" y="337"/>
                    <a:pt x="449" y="337"/>
                    <a:pt x="449" y="309"/>
                  </a:cubicBezTo>
                  <a:lnTo>
                    <a:pt x="449" y="309"/>
                  </a:lnTo>
                  <a:cubicBezTo>
                    <a:pt x="562" y="197"/>
                    <a:pt x="646" y="28"/>
                    <a:pt x="8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70"/>
            <p:cNvSpPr/>
            <p:nvPr/>
          </p:nvSpPr>
          <p:spPr>
            <a:xfrm>
              <a:off x="2880350" y="628350"/>
              <a:ext cx="40725" cy="57575"/>
            </a:xfrm>
            <a:custGeom>
              <a:rect b="b" l="l" r="r" t="t"/>
              <a:pathLst>
                <a:path extrusionOk="0" h="2303" w="1629">
                  <a:moveTo>
                    <a:pt x="646" y="309"/>
                  </a:moveTo>
                  <a:cubicBezTo>
                    <a:pt x="646" y="337"/>
                    <a:pt x="646" y="337"/>
                    <a:pt x="646" y="366"/>
                  </a:cubicBezTo>
                  <a:cubicBezTo>
                    <a:pt x="674" y="394"/>
                    <a:pt x="674" y="394"/>
                    <a:pt x="702" y="422"/>
                  </a:cubicBezTo>
                  <a:lnTo>
                    <a:pt x="702" y="422"/>
                  </a:lnTo>
                  <a:cubicBezTo>
                    <a:pt x="731" y="450"/>
                    <a:pt x="731" y="506"/>
                    <a:pt x="759" y="534"/>
                  </a:cubicBezTo>
                  <a:lnTo>
                    <a:pt x="759" y="534"/>
                  </a:lnTo>
                  <a:cubicBezTo>
                    <a:pt x="787" y="562"/>
                    <a:pt x="815" y="590"/>
                    <a:pt x="815" y="618"/>
                  </a:cubicBezTo>
                  <a:lnTo>
                    <a:pt x="815" y="618"/>
                  </a:lnTo>
                  <a:cubicBezTo>
                    <a:pt x="871" y="646"/>
                    <a:pt x="815" y="731"/>
                    <a:pt x="871" y="787"/>
                  </a:cubicBezTo>
                  <a:lnTo>
                    <a:pt x="871" y="787"/>
                  </a:lnTo>
                  <a:cubicBezTo>
                    <a:pt x="899" y="787"/>
                    <a:pt x="899" y="815"/>
                    <a:pt x="927" y="815"/>
                  </a:cubicBezTo>
                  <a:cubicBezTo>
                    <a:pt x="955" y="871"/>
                    <a:pt x="955" y="1011"/>
                    <a:pt x="1067" y="899"/>
                  </a:cubicBezTo>
                  <a:cubicBezTo>
                    <a:pt x="1152" y="983"/>
                    <a:pt x="1208" y="1124"/>
                    <a:pt x="1376" y="1011"/>
                  </a:cubicBezTo>
                  <a:cubicBezTo>
                    <a:pt x="1461" y="955"/>
                    <a:pt x="1545" y="1011"/>
                    <a:pt x="1601" y="1095"/>
                  </a:cubicBezTo>
                  <a:cubicBezTo>
                    <a:pt x="1629" y="1124"/>
                    <a:pt x="1629" y="1180"/>
                    <a:pt x="1601" y="1208"/>
                  </a:cubicBezTo>
                  <a:cubicBezTo>
                    <a:pt x="1545" y="1264"/>
                    <a:pt x="1489" y="1292"/>
                    <a:pt x="1404" y="1208"/>
                  </a:cubicBezTo>
                  <a:cubicBezTo>
                    <a:pt x="1601" y="1404"/>
                    <a:pt x="1545" y="1545"/>
                    <a:pt x="1208" y="1713"/>
                  </a:cubicBezTo>
                  <a:cubicBezTo>
                    <a:pt x="1208" y="1713"/>
                    <a:pt x="1180" y="1685"/>
                    <a:pt x="1180" y="1685"/>
                  </a:cubicBezTo>
                  <a:cubicBezTo>
                    <a:pt x="1180" y="1685"/>
                    <a:pt x="1180" y="1685"/>
                    <a:pt x="1180" y="1685"/>
                  </a:cubicBezTo>
                  <a:cubicBezTo>
                    <a:pt x="1208" y="1685"/>
                    <a:pt x="1208" y="1713"/>
                    <a:pt x="1208" y="1713"/>
                  </a:cubicBezTo>
                  <a:cubicBezTo>
                    <a:pt x="1320" y="1797"/>
                    <a:pt x="1432" y="1854"/>
                    <a:pt x="1376" y="2022"/>
                  </a:cubicBezTo>
                  <a:cubicBezTo>
                    <a:pt x="1348" y="2162"/>
                    <a:pt x="1236" y="2218"/>
                    <a:pt x="1096" y="2247"/>
                  </a:cubicBezTo>
                  <a:cubicBezTo>
                    <a:pt x="983" y="2275"/>
                    <a:pt x="871" y="2303"/>
                    <a:pt x="759" y="2303"/>
                  </a:cubicBezTo>
                  <a:cubicBezTo>
                    <a:pt x="646" y="2275"/>
                    <a:pt x="534" y="2303"/>
                    <a:pt x="450" y="2218"/>
                  </a:cubicBezTo>
                  <a:cubicBezTo>
                    <a:pt x="450" y="2190"/>
                    <a:pt x="422" y="2162"/>
                    <a:pt x="450" y="2134"/>
                  </a:cubicBezTo>
                  <a:cubicBezTo>
                    <a:pt x="450" y="2106"/>
                    <a:pt x="450" y="2078"/>
                    <a:pt x="506" y="2078"/>
                  </a:cubicBezTo>
                  <a:cubicBezTo>
                    <a:pt x="478" y="2078"/>
                    <a:pt x="450" y="2106"/>
                    <a:pt x="422" y="2106"/>
                  </a:cubicBezTo>
                  <a:cubicBezTo>
                    <a:pt x="394" y="2134"/>
                    <a:pt x="338" y="2106"/>
                    <a:pt x="281" y="2106"/>
                  </a:cubicBezTo>
                  <a:cubicBezTo>
                    <a:pt x="197" y="2078"/>
                    <a:pt x="113" y="2050"/>
                    <a:pt x="141" y="1938"/>
                  </a:cubicBezTo>
                  <a:cubicBezTo>
                    <a:pt x="169" y="1825"/>
                    <a:pt x="253" y="1797"/>
                    <a:pt x="366" y="1854"/>
                  </a:cubicBezTo>
                  <a:cubicBezTo>
                    <a:pt x="394" y="1854"/>
                    <a:pt x="422" y="1882"/>
                    <a:pt x="478" y="1882"/>
                  </a:cubicBezTo>
                  <a:cubicBezTo>
                    <a:pt x="478" y="1854"/>
                    <a:pt x="534" y="1882"/>
                    <a:pt x="478" y="1854"/>
                  </a:cubicBezTo>
                  <a:cubicBezTo>
                    <a:pt x="478" y="1854"/>
                    <a:pt x="450" y="1854"/>
                    <a:pt x="450" y="1825"/>
                  </a:cubicBezTo>
                  <a:cubicBezTo>
                    <a:pt x="450" y="1657"/>
                    <a:pt x="590" y="1517"/>
                    <a:pt x="618" y="1320"/>
                  </a:cubicBezTo>
                  <a:cubicBezTo>
                    <a:pt x="646" y="1124"/>
                    <a:pt x="646" y="899"/>
                    <a:pt x="534" y="702"/>
                  </a:cubicBezTo>
                  <a:cubicBezTo>
                    <a:pt x="506" y="646"/>
                    <a:pt x="450" y="562"/>
                    <a:pt x="394" y="731"/>
                  </a:cubicBezTo>
                  <a:cubicBezTo>
                    <a:pt x="366" y="815"/>
                    <a:pt x="225" y="843"/>
                    <a:pt x="113" y="815"/>
                  </a:cubicBezTo>
                  <a:cubicBezTo>
                    <a:pt x="1" y="787"/>
                    <a:pt x="57" y="674"/>
                    <a:pt x="29" y="590"/>
                  </a:cubicBezTo>
                  <a:cubicBezTo>
                    <a:pt x="29" y="422"/>
                    <a:pt x="141" y="281"/>
                    <a:pt x="141" y="113"/>
                  </a:cubicBezTo>
                  <a:cubicBezTo>
                    <a:pt x="141" y="29"/>
                    <a:pt x="225" y="1"/>
                    <a:pt x="309" y="1"/>
                  </a:cubicBezTo>
                  <a:cubicBezTo>
                    <a:pt x="338" y="29"/>
                    <a:pt x="366" y="29"/>
                    <a:pt x="394" y="29"/>
                  </a:cubicBezTo>
                  <a:cubicBezTo>
                    <a:pt x="422" y="57"/>
                    <a:pt x="450" y="57"/>
                    <a:pt x="450" y="85"/>
                  </a:cubicBezTo>
                  <a:cubicBezTo>
                    <a:pt x="478" y="85"/>
                    <a:pt x="506" y="113"/>
                    <a:pt x="534" y="141"/>
                  </a:cubicBezTo>
                  <a:lnTo>
                    <a:pt x="534" y="141"/>
                  </a:lnTo>
                  <a:cubicBezTo>
                    <a:pt x="562" y="169"/>
                    <a:pt x="534" y="225"/>
                    <a:pt x="590" y="253"/>
                  </a:cubicBezTo>
                  <a:lnTo>
                    <a:pt x="590" y="253"/>
                  </a:lnTo>
                  <a:cubicBezTo>
                    <a:pt x="618" y="281"/>
                    <a:pt x="618" y="281"/>
                    <a:pt x="646" y="3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70"/>
            <p:cNvSpPr/>
            <p:nvPr/>
          </p:nvSpPr>
          <p:spPr>
            <a:xfrm>
              <a:off x="2949850" y="613600"/>
              <a:ext cx="35100" cy="46350"/>
            </a:xfrm>
            <a:custGeom>
              <a:rect b="b" l="l" r="r" t="t"/>
              <a:pathLst>
                <a:path extrusionOk="0" h="1854" w="1404">
                  <a:moveTo>
                    <a:pt x="533" y="254"/>
                  </a:moveTo>
                  <a:cubicBezTo>
                    <a:pt x="562" y="226"/>
                    <a:pt x="590" y="198"/>
                    <a:pt x="590" y="169"/>
                  </a:cubicBezTo>
                  <a:cubicBezTo>
                    <a:pt x="702" y="29"/>
                    <a:pt x="870" y="29"/>
                    <a:pt x="1011" y="1"/>
                  </a:cubicBezTo>
                  <a:cubicBezTo>
                    <a:pt x="1039" y="29"/>
                    <a:pt x="1067" y="29"/>
                    <a:pt x="1067" y="57"/>
                  </a:cubicBezTo>
                  <a:cubicBezTo>
                    <a:pt x="1179" y="85"/>
                    <a:pt x="1235" y="85"/>
                    <a:pt x="1207" y="226"/>
                  </a:cubicBezTo>
                  <a:cubicBezTo>
                    <a:pt x="1179" y="338"/>
                    <a:pt x="1207" y="422"/>
                    <a:pt x="1376" y="366"/>
                  </a:cubicBezTo>
                  <a:cubicBezTo>
                    <a:pt x="1404" y="366"/>
                    <a:pt x="1404" y="366"/>
                    <a:pt x="1404" y="394"/>
                  </a:cubicBezTo>
                  <a:cubicBezTo>
                    <a:pt x="1404" y="422"/>
                    <a:pt x="1376" y="422"/>
                    <a:pt x="1376" y="422"/>
                  </a:cubicBezTo>
                  <a:cubicBezTo>
                    <a:pt x="1376" y="450"/>
                    <a:pt x="1376" y="506"/>
                    <a:pt x="1376" y="534"/>
                  </a:cubicBezTo>
                  <a:cubicBezTo>
                    <a:pt x="1320" y="591"/>
                    <a:pt x="1376" y="703"/>
                    <a:pt x="1320" y="787"/>
                  </a:cubicBezTo>
                  <a:lnTo>
                    <a:pt x="1320" y="787"/>
                  </a:lnTo>
                  <a:cubicBezTo>
                    <a:pt x="1263" y="815"/>
                    <a:pt x="1320" y="899"/>
                    <a:pt x="1263" y="956"/>
                  </a:cubicBezTo>
                  <a:cubicBezTo>
                    <a:pt x="1263" y="984"/>
                    <a:pt x="1263" y="984"/>
                    <a:pt x="1263" y="1012"/>
                  </a:cubicBezTo>
                  <a:cubicBezTo>
                    <a:pt x="1207" y="1068"/>
                    <a:pt x="1263" y="1152"/>
                    <a:pt x="1207" y="1180"/>
                  </a:cubicBezTo>
                  <a:cubicBezTo>
                    <a:pt x="1207" y="1208"/>
                    <a:pt x="1179" y="1236"/>
                    <a:pt x="1207" y="1236"/>
                  </a:cubicBezTo>
                  <a:cubicBezTo>
                    <a:pt x="1151" y="1292"/>
                    <a:pt x="1179" y="1349"/>
                    <a:pt x="1151" y="1377"/>
                  </a:cubicBezTo>
                  <a:cubicBezTo>
                    <a:pt x="1123" y="1377"/>
                    <a:pt x="1123" y="1405"/>
                    <a:pt x="1123" y="1433"/>
                  </a:cubicBezTo>
                  <a:cubicBezTo>
                    <a:pt x="1095" y="1461"/>
                    <a:pt x="1123" y="1517"/>
                    <a:pt x="1067" y="1545"/>
                  </a:cubicBezTo>
                  <a:cubicBezTo>
                    <a:pt x="1067" y="1573"/>
                    <a:pt x="1067" y="1573"/>
                    <a:pt x="1067" y="1601"/>
                  </a:cubicBezTo>
                  <a:cubicBezTo>
                    <a:pt x="1039" y="1657"/>
                    <a:pt x="1067" y="1742"/>
                    <a:pt x="1011" y="1798"/>
                  </a:cubicBezTo>
                  <a:lnTo>
                    <a:pt x="1011" y="1798"/>
                  </a:lnTo>
                  <a:cubicBezTo>
                    <a:pt x="1011" y="1798"/>
                    <a:pt x="983" y="1854"/>
                    <a:pt x="955" y="1854"/>
                  </a:cubicBezTo>
                  <a:cubicBezTo>
                    <a:pt x="814" y="1826"/>
                    <a:pt x="758" y="1685"/>
                    <a:pt x="674" y="1573"/>
                  </a:cubicBezTo>
                  <a:cubicBezTo>
                    <a:pt x="590" y="1573"/>
                    <a:pt x="618" y="1770"/>
                    <a:pt x="505" y="1685"/>
                  </a:cubicBezTo>
                  <a:cubicBezTo>
                    <a:pt x="421" y="1629"/>
                    <a:pt x="225" y="1685"/>
                    <a:pt x="253" y="1489"/>
                  </a:cubicBezTo>
                  <a:cubicBezTo>
                    <a:pt x="225" y="1405"/>
                    <a:pt x="112" y="1405"/>
                    <a:pt x="56" y="1377"/>
                  </a:cubicBezTo>
                  <a:lnTo>
                    <a:pt x="56" y="1377"/>
                  </a:lnTo>
                  <a:cubicBezTo>
                    <a:pt x="0" y="1292"/>
                    <a:pt x="28" y="1208"/>
                    <a:pt x="56" y="1124"/>
                  </a:cubicBezTo>
                  <a:lnTo>
                    <a:pt x="56" y="1068"/>
                  </a:lnTo>
                  <a:cubicBezTo>
                    <a:pt x="140" y="927"/>
                    <a:pt x="140" y="759"/>
                    <a:pt x="365" y="787"/>
                  </a:cubicBezTo>
                  <a:cubicBezTo>
                    <a:pt x="393" y="843"/>
                    <a:pt x="309" y="871"/>
                    <a:pt x="337" y="899"/>
                  </a:cubicBezTo>
                  <a:cubicBezTo>
                    <a:pt x="337" y="871"/>
                    <a:pt x="337" y="843"/>
                    <a:pt x="365" y="815"/>
                  </a:cubicBezTo>
                  <a:cubicBezTo>
                    <a:pt x="477" y="703"/>
                    <a:pt x="562" y="647"/>
                    <a:pt x="674" y="787"/>
                  </a:cubicBezTo>
                  <a:cubicBezTo>
                    <a:pt x="786" y="927"/>
                    <a:pt x="758" y="1040"/>
                    <a:pt x="590" y="1096"/>
                  </a:cubicBezTo>
                  <a:cubicBezTo>
                    <a:pt x="730" y="1096"/>
                    <a:pt x="842" y="1068"/>
                    <a:pt x="898" y="927"/>
                  </a:cubicBezTo>
                  <a:cubicBezTo>
                    <a:pt x="926" y="899"/>
                    <a:pt x="926" y="871"/>
                    <a:pt x="926" y="843"/>
                  </a:cubicBezTo>
                  <a:cubicBezTo>
                    <a:pt x="983" y="787"/>
                    <a:pt x="1011" y="731"/>
                    <a:pt x="1039" y="675"/>
                  </a:cubicBezTo>
                  <a:cubicBezTo>
                    <a:pt x="1179" y="506"/>
                    <a:pt x="1123" y="394"/>
                    <a:pt x="955" y="310"/>
                  </a:cubicBezTo>
                  <a:cubicBezTo>
                    <a:pt x="898" y="338"/>
                    <a:pt x="898" y="394"/>
                    <a:pt x="898" y="422"/>
                  </a:cubicBezTo>
                  <a:cubicBezTo>
                    <a:pt x="898" y="478"/>
                    <a:pt x="898" y="562"/>
                    <a:pt x="814" y="591"/>
                  </a:cubicBezTo>
                  <a:cubicBezTo>
                    <a:pt x="730" y="619"/>
                    <a:pt x="730" y="506"/>
                    <a:pt x="702" y="450"/>
                  </a:cubicBezTo>
                  <a:cubicBezTo>
                    <a:pt x="646" y="366"/>
                    <a:pt x="590" y="310"/>
                    <a:pt x="533" y="2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70"/>
            <p:cNvSpPr/>
            <p:nvPr/>
          </p:nvSpPr>
          <p:spPr>
            <a:xfrm>
              <a:off x="2905625" y="626250"/>
              <a:ext cx="42825" cy="30900"/>
            </a:xfrm>
            <a:custGeom>
              <a:rect b="b" l="l" r="r" t="t"/>
              <a:pathLst>
                <a:path extrusionOk="0" h="1236" w="1713">
                  <a:moveTo>
                    <a:pt x="590" y="1151"/>
                  </a:moveTo>
                  <a:cubicBezTo>
                    <a:pt x="450" y="1123"/>
                    <a:pt x="309" y="1123"/>
                    <a:pt x="197" y="1236"/>
                  </a:cubicBezTo>
                  <a:cubicBezTo>
                    <a:pt x="141" y="1179"/>
                    <a:pt x="56" y="1095"/>
                    <a:pt x="56" y="983"/>
                  </a:cubicBezTo>
                  <a:cubicBezTo>
                    <a:pt x="0" y="955"/>
                    <a:pt x="0" y="899"/>
                    <a:pt x="56" y="871"/>
                  </a:cubicBezTo>
                  <a:lnTo>
                    <a:pt x="56" y="871"/>
                  </a:lnTo>
                  <a:cubicBezTo>
                    <a:pt x="85" y="843"/>
                    <a:pt x="85" y="786"/>
                    <a:pt x="113" y="758"/>
                  </a:cubicBezTo>
                  <a:cubicBezTo>
                    <a:pt x="113" y="730"/>
                    <a:pt x="113" y="702"/>
                    <a:pt x="113" y="702"/>
                  </a:cubicBezTo>
                  <a:cubicBezTo>
                    <a:pt x="141" y="646"/>
                    <a:pt x="141" y="590"/>
                    <a:pt x="169" y="562"/>
                  </a:cubicBezTo>
                  <a:lnTo>
                    <a:pt x="169" y="562"/>
                  </a:lnTo>
                  <a:cubicBezTo>
                    <a:pt x="197" y="562"/>
                    <a:pt x="197" y="534"/>
                    <a:pt x="225" y="506"/>
                  </a:cubicBezTo>
                  <a:lnTo>
                    <a:pt x="225" y="506"/>
                  </a:lnTo>
                  <a:cubicBezTo>
                    <a:pt x="253" y="478"/>
                    <a:pt x="253" y="421"/>
                    <a:pt x="281" y="393"/>
                  </a:cubicBezTo>
                  <a:lnTo>
                    <a:pt x="281" y="393"/>
                  </a:lnTo>
                  <a:cubicBezTo>
                    <a:pt x="309" y="365"/>
                    <a:pt x="309" y="309"/>
                    <a:pt x="337" y="281"/>
                  </a:cubicBezTo>
                  <a:lnTo>
                    <a:pt x="337" y="281"/>
                  </a:lnTo>
                  <a:cubicBezTo>
                    <a:pt x="365" y="253"/>
                    <a:pt x="365" y="253"/>
                    <a:pt x="365" y="253"/>
                  </a:cubicBezTo>
                  <a:cubicBezTo>
                    <a:pt x="393" y="253"/>
                    <a:pt x="393" y="253"/>
                    <a:pt x="421" y="281"/>
                  </a:cubicBezTo>
                  <a:cubicBezTo>
                    <a:pt x="421" y="309"/>
                    <a:pt x="393" y="393"/>
                    <a:pt x="450" y="421"/>
                  </a:cubicBezTo>
                  <a:cubicBezTo>
                    <a:pt x="506" y="450"/>
                    <a:pt x="506" y="365"/>
                    <a:pt x="534" y="337"/>
                  </a:cubicBezTo>
                  <a:cubicBezTo>
                    <a:pt x="646" y="253"/>
                    <a:pt x="786" y="225"/>
                    <a:pt x="927" y="309"/>
                  </a:cubicBezTo>
                  <a:cubicBezTo>
                    <a:pt x="1011" y="337"/>
                    <a:pt x="1067" y="421"/>
                    <a:pt x="1095" y="281"/>
                  </a:cubicBezTo>
                  <a:cubicBezTo>
                    <a:pt x="1095" y="253"/>
                    <a:pt x="1095" y="225"/>
                    <a:pt x="1123" y="225"/>
                  </a:cubicBezTo>
                  <a:cubicBezTo>
                    <a:pt x="1348" y="169"/>
                    <a:pt x="1404" y="113"/>
                    <a:pt x="1460" y="0"/>
                  </a:cubicBezTo>
                  <a:cubicBezTo>
                    <a:pt x="1544" y="113"/>
                    <a:pt x="1629" y="225"/>
                    <a:pt x="1713" y="337"/>
                  </a:cubicBezTo>
                  <a:cubicBezTo>
                    <a:pt x="1601" y="393"/>
                    <a:pt x="1516" y="478"/>
                    <a:pt x="1488" y="618"/>
                  </a:cubicBezTo>
                  <a:cubicBezTo>
                    <a:pt x="1460" y="590"/>
                    <a:pt x="1432" y="590"/>
                    <a:pt x="1432" y="590"/>
                  </a:cubicBezTo>
                  <a:cubicBezTo>
                    <a:pt x="1348" y="562"/>
                    <a:pt x="1376" y="421"/>
                    <a:pt x="1264" y="478"/>
                  </a:cubicBezTo>
                  <a:cubicBezTo>
                    <a:pt x="1236" y="478"/>
                    <a:pt x="1208" y="534"/>
                    <a:pt x="1236" y="534"/>
                  </a:cubicBezTo>
                  <a:cubicBezTo>
                    <a:pt x="1292" y="590"/>
                    <a:pt x="1348" y="702"/>
                    <a:pt x="1404" y="702"/>
                  </a:cubicBezTo>
                  <a:cubicBezTo>
                    <a:pt x="1572" y="702"/>
                    <a:pt x="1629" y="786"/>
                    <a:pt x="1657" y="927"/>
                  </a:cubicBezTo>
                  <a:cubicBezTo>
                    <a:pt x="1544" y="815"/>
                    <a:pt x="1432" y="815"/>
                    <a:pt x="1292" y="871"/>
                  </a:cubicBezTo>
                  <a:cubicBezTo>
                    <a:pt x="1292" y="871"/>
                    <a:pt x="1264" y="843"/>
                    <a:pt x="1264" y="843"/>
                  </a:cubicBezTo>
                  <a:cubicBezTo>
                    <a:pt x="1123" y="674"/>
                    <a:pt x="927" y="730"/>
                    <a:pt x="730" y="730"/>
                  </a:cubicBezTo>
                  <a:cubicBezTo>
                    <a:pt x="702" y="730"/>
                    <a:pt x="674" y="702"/>
                    <a:pt x="674" y="702"/>
                  </a:cubicBezTo>
                  <a:cubicBezTo>
                    <a:pt x="590" y="674"/>
                    <a:pt x="506" y="618"/>
                    <a:pt x="534" y="786"/>
                  </a:cubicBezTo>
                  <a:cubicBezTo>
                    <a:pt x="534" y="899"/>
                    <a:pt x="674" y="1011"/>
                    <a:pt x="618" y="1123"/>
                  </a:cubicBezTo>
                  <a:cubicBezTo>
                    <a:pt x="590" y="1151"/>
                    <a:pt x="590" y="1151"/>
                    <a:pt x="590" y="11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70"/>
            <p:cNvSpPr/>
            <p:nvPr/>
          </p:nvSpPr>
          <p:spPr>
            <a:xfrm>
              <a:off x="2893700" y="767325"/>
              <a:ext cx="33700" cy="29500"/>
            </a:xfrm>
            <a:custGeom>
              <a:rect b="b" l="l" r="r" t="t"/>
              <a:pathLst>
                <a:path extrusionOk="0" h="1180" w="1348">
                  <a:moveTo>
                    <a:pt x="870" y="225"/>
                  </a:moveTo>
                  <a:cubicBezTo>
                    <a:pt x="1011" y="337"/>
                    <a:pt x="1123" y="450"/>
                    <a:pt x="1320" y="478"/>
                  </a:cubicBezTo>
                  <a:cubicBezTo>
                    <a:pt x="1320" y="534"/>
                    <a:pt x="1348" y="590"/>
                    <a:pt x="1291" y="646"/>
                  </a:cubicBezTo>
                  <a:lnTo>
                    <a:pt x="1291" y="646"/>
                  </a:lnTo>
                  <a:cubicBezTo>
                    <a:pt x="1263" y="674"/>
                    <a:pt x="1263" y="730"/>
                    <a:pt x="1235" y="758"/>
                  </a:cubicBezTo>
                  <a:lnTo>
                    <a:pt x="1235" y="758"/>
                  </a:lnTo>
                  <a:cubicBezTo>
                    <a:pt x="1207" y="786"/>
                    <a:pt x="1207" y="843"/>
                    <a:pt x="1179" y="871"/>
                  </a:cubicBezTo>
                  <a:lnTo>
                    <a:pt x="1179" y="871"/>
                  </a:lnTo>
                  <a:cubicBezTo>
                    <a:pt x="1151" y="899"/>
                    <a:pt x="1151" y="955"/>
                    <a:pt x="1123" y="1011"/>
                  </a:cubicBezTo>
                  <a:lnTo>
                    <a:pt x="1123" y="983"/>
                  </a:lnTo>
                  <a:cubicBezTo>
                    <a:pt x="1095" y="1039"/>
                    <a:pt x="1095" y="1095"/>
                    <a:pt x="1067" y="1123"/>
                  </a:cubicBezTo>
                  <a:cubicBezTo>
                    <a:pt x="1067" y="1123"/>
                    <a:pt x="1067" y="1151"/>
                    <a:pt x="1067" y="1180"/>
                  </a:cubicBezTo>
                  <a:cubicBezTo>
                    <a:pt x="1039" y="1180"/>
                    <a:pt x="1011" y="1180"/>
                    <a:pt x="983" y="1180"/>
                  </a:cubicBezTo>
                  <a:cubicBezTo>
                    <a:pt x="786" y="983"/>
                    <a:pt x="533" y="983"/>
                    <a:pt x="253" y="1039"/>
                  </a:cubicBezTo>
                  <a:cubicBezTo>
                    <a:pt x="225" y="1011"/>
                    <a:pt x="225" y="1011"/>
                    <a:pt x="197" y="1011"/>
                  </a:cubicBezTo>
                  <a:cubicBezTo>
                    <a:pt x="28" y="843"/>
                    <a:pt x="0" y="702"/>
                    <a:pt x="168" y="562"/>
                  </a:cubicBezTo>
                  <a:cubicBezTo>
                    <a:pt x="253" y="506"/>
                    <a:pt x="281" y="393"/>
                    <a:pt x="281" y="309"/>
                  </a:cubicBezTo>
                  <a:cubicBezTo>
                    <a:pt x="253" y="225"/>
                    <a:pt x="253" y="169"/>
                    <a:pt x="337" y="141"/>
                  </a:cubicBezTo>
                  <a:cubicBezTo>
                    <a:pt x="365" y="141"/>
                    <a:pt x="393" y="141"/>
                    <a:pt x="421" y="141"/>
                  </a:cubicBezTo>
                  <a:cubicBezTo>
                    <a:pt x="562" y="169"/>
                    <a:pt x="730" y="0"/>
                    <a:pt x="870" y="197"/>
                  </a:cubicBezTo>
                  <a:cubicBezTo>
                    <a:pt x="870" y="197"/>
                    <a:pt x="870" y="225"/>
                    <a:pt x="870"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70"/>
            <p:cNvSpPr/>
            <p:nvPr/>
          </p:nvSpPr>
          <p:spPr>
            <a:xfrm>
              <a:off x="2915450" y="714675"/>
              <a:ext cx="37225" cy="27400"/>
            </a:xfrm>
            <a:custGeom>
              <a:rect b="b" l="l" r="r" t="t"/>
              <a:pathLst>
                <a:path extrusionOk="0" h="1096" w="1489">
                  <a:moveTo>
                    <a:pt x="1151" y="1096"/>
                  </a:moveTo>
                  <a:cubicBezTo>
                    <a:pt x="1151" y="927"/>
                    <a:pt x="1123" y="759"/>
                    <a:pt x="1039" y="590"/>
                  </a:cubicBezTo>
                  <a:cubicBezTo>
                    <a:pt x="1011" y="506"/>
                    <a:pt x="983" y="394"/>
                    <a:pt x="843" y="534"/>
                  </a:cubicBezTo>
                  <a:cubicBezTo>
                    <a:pt x="843" y="534"/>
                    <a:pt x="786" y="534"/>
                    <a:pt x="758" y="534"/>
                  </a:cubicBezTo>
                  <a:cubicBezTo>
                    <a:pt x="646" y="450"/>
                    <a:pt x="534" y="338"/>
                    <a:pt x="562" y="618"/>
                  </a:cubicBezTo>
                  <a:cubicBezTo>
                    <a:pt x="562" y="646"/>
                    <a:pt x="450" y="675"/>
                    <a:pt x="393" y="731"/>
                  </a:cubicBezTo>
                  <a:cubicBezTo>
                    <a:pt x="365" y="759"/>
                    <a:pt x="337" y="815"/>
                    <a:pt x="309" y="843"/>
                  </a:cubicBezTo>
                  <a:cubicBezTo>
                    <a:pt x="28" y="843"/>
                    <a:pt x="0" y="815"/>
                    <a:pt x="113" y="534"/>
                  </a:cubicBezTo>
                  <a:cubicBezTo>
                    <a:pt x="141" y="282"/>
                    <a:pt x="365" y="253"/>
                    <a:pt x="534" y="169"/>
                  </a:cubicBezTo>
                  <a:cubicBezTo>
                    <a:pt x="674" y="57"/>
                    <a:pt x="815" y="85"/>
                    <a:pt x="955" y="141"/>
                  </a:cubicBezTo>
                  <a:cubicBezTo>
                    <a:pt x="1039" y="113"/>
                    <a:pt x="1151" y="1"/>
                    <a:pt x="1095" y="197"/>
                  </a:cubicBezTo>
                  <a:cubicBezTo>
                    <a:pt x="1095" y="253"/>
                    <a:pt x="1039" y="282"/>
                    <a:pt x="1067" y="338"/>
                  </a:cubicBezTo>
                  <a:cubicBezTo>
                    <a:pt x="1208" y="310"/>
                    <a:pt x="1292" y="169"/>
                    <a:pt x="1432" y="253"/>
                  </a:cubicBezTo>
                  <a:cubicBezTo>
                    <a:pt x="1488" y="282"/>
                    <a:pt x="1488" y="338"/>
                    <a:pt x="1432" y="366"/>
                  </a:cubicBezTo>
                  <a:lnTo>
                    <a:pt x="1432" y="366"/>
                  </a:lnTo>
                  <a:cubicBezTo>
                    <a:pt x="1376" y="422"/>
                    <a:pt x="1432" y="506"/>
                    <a:pt x="1376" y="534"/>
                  </a:cubicBezTo>
                  <a:lnTo>
                    <a:pt x="1376" y="534"/>
                  </a:lnTo>
                  <a:cubicBezTo>
                    <a:pt x="1320" y="646"/>
                    <a:pt x="1320" y="731"/>
                    <a:pt x="1264" y="843"/>
                  </a:cubicBezTo>
                  <a:cubicBezTo>
                    <a:pt x="1264" y="871"/>
                    <a:pt x="1264" y="871"/>
                    <a:pt x="1264" y="899"/>
                  </a:cubicBezTo>
                  <a:cubicBezTo>
                    <a:pt x="1208" y="955"/>
                    <a:pt x="1264" y="1040"/>
                    <a:pt x="1208" y="1068"/>
                  </a:cubicBezTo>
                  <a:lnTo>
                    <a:pt x="1208" y="1068"/>
                  </a:lnTo>
                  <a:cubicBezTo>
                    <a:pt x="1179" y="1096"/>
                    <a:pt x="1179" y="1096"/>
                    <a:pt x="1151" y="10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70"/>
            <p:cNvSpPr/>
            <p:nvPr/>
          </p:nvSpPr>
          <p:spPr>
            <a:xfrm>
              <a:off x="2819300" y="645200"/>
              <a:ext cx="11250" cy="33000"/>
            </a:xfrm>
            <a:custGeom>
              <a:rect b="b" l="l" r="r" t="t"/>
              <a:pathLst>
                <a:path extrusionOk="0" h="1320" w="450">
                  <a:moveTo>
                    <a:pt x="281" y="281"/>
                  </a:moveTo>
                  <a:cubicBezTo>
                    <a:pt x="197" y="309"/>
                    <a:pt x="141" y="337"/>
                    <a:pt x="225" y="421"/>
                  </a:cubicBezTo>
                  <a:cubicBezTo>
                    <a:pt x="449" y="646"/>
                    <a:pt x="449" y="871"/>
                    <a:pt x="309" y="1123"/>
                  </a:cubicBezTo>
                  <a:cubicBezTo>
                    <a:pt x="281" y="1180"/>
                    <a:pt x="281" y="1236"/>
                    <a:pt x="281" y="1292"/>
                  </a:cubicBezTo>
                  <a:cubicBezTo>
                    <a:pt x="253" y="1320"/>
                    <a:pt x="253" y="1320"/>
                    <a:pt x="225" y="1292"/>
                  </a:cubicBezTo>
                  <a:cubicBezTo>
                    <a:pt x="225" y="1264"/>
                    <a:pt x="225" y="1264"/>
                    <a:pt x="225" y="1236"/>
                  </a:cubicBezTo>
                  <a:cubicBezTo>
                    <a:pt x="169" y="1151"/>
                    <a:pt x="225" y="1039"/>
                    <a:pt x="169" y="927"/>
                  </a:cubicBezTo>
                  <a:cubicBezTo>
                    <a:pt x="169" y="927"/>
                    <a:pt x="169" y="899"/>
                    <a:pt x="169" y="871"/>
                  </a:cubicBezTo>
                  <a:cubicBezTo>
                    <a:pt x="84" y="786"/>
                    <a:pt x="169" y="674"/>
                    <a:pt x="112" y="590"/>
                  </a:cubicBezTo>
                  <a:cubicBezTo>
                    <a:pt x="112" y="562"/>
                    <a:pt x="112" y="534"/>
                    <a:pt x="112" y="534"/>
                  </a:cubicBezTo>
                  <a:cubicBezTo>
                    <a:pt x="28" y="421"/>
                    <a:pt x="112" y="309"/>
                    <a:pt x="56" y="225"/>
                  </a:cubicBezTo>
                  <a:cubicBezTo>
                    <a:pt x="56" y="197"/>
                    <a:pt x="56" y="197"/>
                    <a:pt x="56" y="169"/>
                  </a:cubicBezTo>
                  <a:cubicBezTo>
                    <a:pt x="0" y="113"/>
                    <a:pt x="28" y="57"/>
                    <a:pt x="28" y="0"/>
                  </a:cubicBezTo>
                  <a:cubicBezTo>
                    <a:pt x="225" y="0"/>
                    <a:pt x="337" y="85"/>
                    <a:pt x="281" y="2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70"/>
            <p:cNvSpPr/>
            <p:nvPr/>
          </p:nvSpPr>
          <p:spPr>
            <a:xfrm>
              <a:off x="2915450" y="629750"/>
              <a:ext cx="2125" cy="3550"/>
            </a:xfrm>
            <a:custGeom>
              <a:rect b="b" l="l" r="r" t="t"/>
              <a:pathLst>
                <a:path extrusionOk="0" h="142" w="85">
                  <a:moveTo>
                    <a:pt x="57" y="1"/>
                  </a:moveTo>
                  <a:cubicBezTo>
                    <a:pt x="85" y="57"/>
                    <a:pt x="57" y="113"/>
                    <a:pt x="28" y="141"/>
                  </a:cubicBezTo>
                  <a:lnTo>
                    <a:pt x="0" y="141"/>
                  </a:lnTo>
                  <a:cubicBezTo>
                    <a:pt x="0" y="113"/>
                    <a:pt x="0" y="113"/>
                    <a:pt x="0" y="85"/>
                  </a:cubicBezTo>
                  <a:cubicBezTo>
                    <a:pt x="0" y="85"/>
                    <a:pt x="0" y="85"/>
                    <a:pt x="0" y="85"/>
                  </a:cubicBezTo>
                  <a:cubicBezTo>
                    <a:pt x="0" y="57"/>
                    <a:pt x="28" y="29"/>
                    <a:pt x="28" y="29"/>
                  </a:cubicBezTo>
                  <a:cubicBezTo>
                    <a:pt x="28" y="1"/>
                    <a:pt x="57" y="1"/>
                    <a:pt x="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70"/>
            <p:cNvSpPr/>
            <p:nvPr/>
          </p:nvSpPr>
          <p:spPr>
            <a:xfrm>
              <a:off x="2918950" y="624150"/>
              <a:ext cx="1425" cy="1425"/>
            </a:xfrm>
            <a:custGeom>
              <a:rect b="b" l="l" r="r" t="t"/>
              <a:pathLst>
                <a:path extrusionOk="0" h="57" w="57">
                  <a:moveTo>
                    <a:pt x="1" y="0"/>
                  </a:moveTo>
                  <a:cubicBezTo>
                    <a:pt x="1" y="0"/>
                    <a:pt x="29" y="0"/>
                    <a:pt x="57" y="0"/>
                  </a:cubicBezTo>
                  <a:cubicBezTo>
                    <a:pt x="29" y="28"/>
                    <a:pt x="29" y="28"/>
                    <a:pt x="1" y="56"/>
                  </a:cubicBezTo>
                  <a:cubicBezTo>
                    <a:pt x="1" y="28"/>
                    <a:pt x="1" y="2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70"/>
            <p:cNvSpPr/>
            <p:nvPr/>
          </p:nvSpPr>
          <p:spPr>
            <a:xfrm>
              <a:off x="2917550" y="626950"/>
              <a:ext cx="1425" cy="1425"/>
            </a:xfrm>
            <a:custGeom>
              <a:rect b="b" l="l" r="r" t="t"/>
              <a:pathLst>
                <a:path extrusionOk="0" h="57" w="57">
                  <a:moveTo>
                    <a:pt x="1" y="0"/>
                  </a:moveTo>
                  <a:cubicBezTo>
                    <a:pt x="1" y="0"/>
                    <a:pt x="29" y="0"/>
                    <a:pt x="57" y="0"/>
                  </a:cubicBezTo>
                  <a:cubicBezTo>
                    <a:pt x="29" y="28"/>
                    <a:pt x="1" y="57"/>
                    <a:pt x="1" y="57"/>
                  </a:cubicBezTo>
                  <a:cubicBezTo>
                    <a:pt x="1" y="57"/>
                    <a:pt x="1" y="2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70"/>
            <p:cNvSpPr/>
            <p:nvPr/>
          </p:nvSpPr>
          <p:spPr>
            <a:xfrm>
              <a:off x="2888775" y="651525"/>
              <a:ext cx="68100" cy="56875"/>
            </a:xfrm>
            <a:custGeom>
              <a:rect b="b" l="l" r="r" t="t"/>
              <a:pathLst>
                <a:path extrusionOk="0" h="2275" w="2724">
                  <a:moveTo>
                    <a:pt x="422" y="1291"/>
                  </a:moveTo>
                  <a:cubicBezTo>
                    <a:pt x="562" y="1291"/>
                    <a:pt x="702" y="1263"/>
                    <a:pt x="871" y="1235"/>
                  </a:cubicBezTo>
                  <a:cubicBezTo>
                    <a:pt x="955" y="1207"/>
                    <a:pt x="955" y="1123"/>
                    <a:pt x="983" y="1039"/>
                  </a:cubicBezTo>
                  <a:cubicBezTo>
                    <a:pt x="1039" y="955"/>
                    <a:pt x="955" y="927"/>
                    <a:pt x="899" y="927"/>
                  </a:cubicBezTo>
                  <a:cubicBezTo>
                    <a:pt x="787" y="870"/>
                    <a:pt x="815" y="814"/>
                    <a:pt x="843" y="758"/>
                  </a:cubicBezTo>
                  <a:lnTo>
                    <a:pt x="843" y="758"/>
                  </a:lnTo>
                  <a:cubicBezTo>
                    <a:pt x="1011" y="702"/>
                    <a:pt x="1039" y="533"/>
                    <a:pt x="1152" y="477"/>
                  </a:cubicBezTo>
                  <a:cubicBezTo>
                    <a:pt x="1152" y="365"/>
                    <a:pt x="1011" y="421"/>
                    <a:pt x="1011" y="309"/>
                  </a:cubicBezTo>
                  <a:cubicBezTo>
                    <a:pt x="1095" y="253"/>
                    <a:pt x="1180" y="281"/>
                    <a:pt x="1264" y="281"/>
                  </a:cubicBezTo>
                  <a:cubicBezTo>
                    <a:pt x="1320" y="197"/>
                    <a:pt x="1432" y="225"/>
                    <a:pt x="1517" y="197"/>
                  </a:cubicBezTo>
                  <a:cubicBezTo>
                    <a:pt x="1545" y="197"/>
                    <a:pt x="1573" y="197"/>
                    <a:pt x="1573" y="168"/>
                  </a:cubicBezTo>
                  <a:cubicBezTo>
                    <a:pt x="1601" y="168"/>
                    <a:pt x="1629" y="140"/>
                    <a:pt x="1657" y="140"/>
                  </a:cubicBezTo>
                  <a:cubicBezTo>
                    <a:pt x="1657" y="140"/>
                    <a:pt x="1685" y="112"/>
                    <a:pt x="1713" y="112"/>
                  </a:cubicBezTo>
                  <a:cubicBezTo>
                    <a:pt x="1741" y="112"/>
                    <a:pt x="1769" y="112"/>
                    <a:pt x="1797" y="112"/>
                  </a:cubicBezTo>
                  <a:cubicBezTo>
                    <a:pt x="1797" y="112"/>
                    <a:pt x="1825" y="140"/>
                    <a:pt x="1853" y="140"/>
                  </a:cubicBezTo>
                  <a:cubicBezTo>
                    <a:pt x="1910" y="168"/>
                    <a:pt x="1994" y="0"/>
                    <a:pt x="2022" y="140"/>
                  </a:cubicBezTo>
                  <a:cubicBezTo>
                    <a:pt x="2022" y="168"/>
                    <a:pt x="2022" y="197"/>
                    <a:pt x="2022" y="225"/>
                  </a:cubicBezTo>
                  <a:cubicBezTo>
                    <a:pt x="2050" y="225"/>
                    <a:pt x="2078" y="253"/>
                    <a:pt x="2106" y="281"/>
                  </a:cubicBezTo>
                  <a:cubicBezTo>
                    <a:pt x="2078" y="337"/>
                    <a:pt x="1994" y="365"/>
                    <a:pt x="1966" y="421"/>
                  </a:cubicBezTo>
                  <a:cubicBezTo>
                    <a:pt x="2050" y="505"/>
                    <a:pt x="2106" y="365"/>
                    <a:pt x="2190" y="365"/>
                  </a:cubicBezTo>
                  <a:cubicBezTo>
                    <a:pt x="2218" y="449"/>
                    <a:pt x="2162" y="505"/>
                    <a:pt x="2162" y="562"/>
                  </a:cubicBezTo>
                  <a:cubicBezTo>
                    <a:pt x="2022" y="786"/>
                    <a:pt x="2050" y="786"/>
                    <a:pt x="2303" y="814"/>
                  </a:cubicBezTo>
                  <a:cubicBezTo>
                    <a:pt x="2359" y="842"/>
                    <a:pt x="2415" y="814"/>
                    <a:pt x="2443" y="898"/>
                  </a:cubicBezTo>
                  <a:cubicBezTo>
                    <a:pt x="2471" y="955"/>
                    <a:pt x="2527" y="983"/>
                    <a:pt x="2555" y="1011"/>
                  </a:cubicBezTo>
                  <a:cubicBezTo>
                    <a:pt x="2611" y="1067"/>
                    <a:pt x="2640" y="1095"/>
                    <a:pt x="2724" y="1151"/>
                  </a:cubicBezTo>
                  <a:cubicBezTo>
                    <a:pt x="2583" y="1179"/>
                    <a:pt x="2471" y="1179"/>
                    <a:pt x="2387" y="1067"/>
                  </a:cubicBezTo>
                  <a:cubicBezTo>
                    <a:pt x="2331" y="983"/>
                    <a:pt x="2303" y="1011"/>
                    <a:pt x="2275" y="1067"/>
                  </a:cubicBezTo>
                  <a:cubicBezTo>
                    <a:pt x="2190" y="1207"/>
                    <a:pt x="2162" y="1151"/>
                    <a:pt x="2134" y="1067"/>
                  </a:cubicBezTo>
                  <a:cubicBezTo>
                    <a:pt x="2050" y="842"/>
                    <a:pt x="1966" y="786"/>
                    <a:pt x="1685" y="842"/>
                  </a:cubicBezTo>
                  <a:cubicBezTo>
                    <a:pt x="1797" y="955"/>
                    <a:pt x="1853" y="1067"/>
                    <a:pt x="1910" y="1207"/>
                  </a:cubicBezTo>
                  <a:cubicBezTo>
                    <a:pt x="1910" y="1291"/>
                    <a:pt x="1882" y="1348"/>
                    <a:pt x="1825" y="1432"/>
                  </a:cubicBezTo>
                  <a:cubicBezTo>
                    <a:pt x="1769" y="1488"/>
                    <a:pt x="1741" y="1432"/>
                    <a:pt x="1685" y="1404"/>
                  </a:cubicBezTo>
                  <a:cubicBezTo>
                    <a:pt x="1629" y="1404"/>
                    <a:pt x="1601" y="1376"/>
                    <a:pt x="1545" y="1348"/>
                  </a:cubicBezTo>
                  <a:cubicBezTo>
                    <a:pt x="1292" y="1095"/>
                    <a:pt x="1208" y="1123"/>
                    <a:pt x="1039" y="1460"/>
                  </a:cubicBezTo>
                  <a:cubicBezTo>
                    <a:pt x="1039" y="1460"/>
                    <a:pt x="1039" y="1488"/>
                    <a:pt x="1039" y="1516"/>
                  </a:cubicBezTo>
                  <a:cubicBezTo>
                    <a:pt x="1011" y="1544"/>
                    <a:pt x="983" y="1572"/>
                    <a:pt x="955" y="1600"/>
                  </a:cubicBezTo>
                  <a:cubicBezTo>
                    <a:pt x="955" y="1600"/>
                    <a:pt x="927" y="1628"/>
                    <a:pt x="927" y="1628"/>
                  </a:cubicBezTo>
                  <a:cubicBezTo>
                    <a:pt x="927" y="1628"/>
                    <a:pt x="955" y="1628"/>
                    <a:pt x="955" y="1628"/>
                  </a:cubicBezTo>
                  <a:cubicBezTo>
                    <a:pt x="983" y="1656"/>
                    <a:pt x="1011" y="1656"/>
                    <a:pt x="1039" y="1685"/>
                  </a:cubicBezTo>
                  <a:cubicBezTo>
                    <a:pt x="1039" y="1713"/>
                    <a:pt x="1067" y="1741"/>
                    <a:pt x="1067" y="1769"/>
                  </a:cubicBezTo>
                  <a:cubicBezTo>
                    <a:pt x="1067" y="1797"/>
                    <a:pt x="1039" y="1825"/>
                    <a:pt x="1011" y="1881"/>
                  </a:cubicBezTo>
                  <a:cubicBezTo>
                    <a:pt x="899" y="1993"/>
                    <a:pt x="759" y="2078"/>
                    <a:pt x="646" y="1853"/>
                  </a:cubicBezTo>
                  <a:cubicBezTo>
                    <a:pt x="646" y="1825"/>
                    <a:pt x="702" y="1825"/>
                    <a:pt x="702" y="1797"/>
                  </a:cubicBezTo>
                  <a:cubicBezTo>
                    <a:pt x="674" y="1797"/>
                    <a:pt x="674" y="1825"/>
                    <a:pt x="646" y="1825"/>
                  </a:cubicBezTo>
                  <a:cubicBezTo>
                    <a:pt x="534" y="1993"/>
                    <a:pt x="422" y="2134"/>
                    <a:pt x="309" y="2274"/>
                  </a:cubicBezTo>
                  <a:cubicBezTo>
                    <a:pt x="281" y="2274"/>
                    <a:pt x="253" y="2274"/>
                    <a:pt x="225" y="2274"/>
                  </a:cubicBezTo>
                  <a:cubicBezTo>
                    <a:pt x="85" y="1993"/>
                    <a:pt x="1" y="1741"/>
                    <a:pt x="169" y="1488"/>
                  </a:cubicBezTo>
                  <a:cubicBezTo>
                    <a:pt x="225" y="1432"/>
                    <a:pt x="281" y="1432"/>
                    <a:pt x="337" y="1404"/>
                  </a:cubicBezTo>
                  <a:cubicBezTo>
                    <a:pt x="365" y="1348"/>
                    <a:pt x="394" y="1320"/>
                    <a:pt x="422" y="12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70"/>
            <p:cNvSpPr/>
            <p:nvPr/>
          </p:nvSpPr>
          <p:spPr>
            <a:xfrm>
              <a:off x="2908425" y="677475"/>
              <a:ext cx="35825" cy="44950"/>
            </a:xfrm>
            <a:custGeom>
              <a:rect b="b" l="l" r="r" t="t"/>
              <a:pathLst>
                <a:path extrusionOk="0" h="1798" w="1433">
                  <a:moveTo>
                    <a:pt x="225" y="478"/>
                  </a:moveTo>
                  <a:cubicBezTo>
                    <a:pt x="225" y="422"/>
                    <a:pt x="169" y="394"/>
                    <a:pt x="85" y="338"/>
                  </a:cubicBezTo>
                  <a:cubicBezTo>
                    <a:pt x="169" y="282"/>
                    <a:pt x="253" y="253"/>
                    <a:pt x="309" y="169"/>
                  </a:cubicBezTo>
                  <a:cubicBezTo>
                    <a:pt x="422" y="1"/>
                    <a:pt x="506" y="1"/>
                    <a:pt x="674" y="113"/>
                  </a:cubicBezTo>
                  <a:cubicBezTo>
                    <a:pt x="787" y="169"/>
                    <a:pt x="843" y="282"/>
                    <a:pt x="899" y="366"/>
                  </a:cubicBezTo>
                  <a:cubicBezTo>
                    <a:pt x="899" y="450"/>
                    <a:pt x="899" y="562"/>
                    <a:pt x="787" y="618"/>
                  </a:cubicBezTo>
                  <a:cubicBezTo>
                    <a:pt x="674" y="731"/>
                    <a:pt x="674" y="759"/>
                    <a:pt x="618" y="1011"/>
                  </a:cubicBezTo>
                  <a:cubicBezTo>
                    <a:pt x="815" y="899"/>
                    <a:pt x="927" y="1011"/>
                    <a:pt x="1096" y="1152"/>
                  </a:cubicBezTo>
                  <a:cubicBezTo>
                    <a:pt x="1039" y="899"/>
                    <a:pt x="1292" y="871"/>
                    <a:pt x="1320" y="647"/>
                  </a:cubicBezTo>
                  <a:cubicBezTo>
                    <a:pt x="1432" y="815"/>
                    <a:pt x="1376" y="955"/>
                    <a:pt x="1348" y="1096"/>
                  </a:cubicBezTo>
                  <a:cubicBezTo>
                    <a:pt x="1320" y="1264"/>
                    <a:pt x="1236" y="1433"/>
                    <a:pt x="1236" y="1629"/>
                  </a:cubicBezTo>
                  <a:cubicBezTo>
                    <a:pt x="1124" y="1741"/>
                    <a:pt x="955" y="1601"/>
                    <a:pt x="843" y="1685"/>
                  </a:cubicBezTo>
                  <a:cubicBezTo>
                    <a:pt x="674" y="1770"/>
                    <a:pt x="562" y="1798"/>
                    <a:pt x="590" y="1545"/>
                  </a:cubicBezTo>
                  <a:cubicBezTo>
                    <a:pt x="646" y="1376"/>
                    <a:pt x="478" y="1348"/>
                    <a:pt x="366" y="1292"/>
                  </a:cubicBezTo>
                  <a:cubicBezTo>
                    <a:pt x="309" y="1236"/>
                    <a:pt x="197" y="1264"/>
                    <a:pt x="113" y="1208"/>
                  </a:cubicBezTo>
                  <a:cubicBezTo>
                    <a:pt x="57" y="1180"/>
                    <a:pt x="1" y="1096"/>
                    <a:pt x="85" y="1068"/>
                  </a:cubicBezTo>
                  <a:cubicBezTo>
                    <a:pt x="281" y="1011"/>
                    <a:pt x="197" y="871"/>
                    <a:pt x="225" y="787"/>
                  </a:cubicBezTo>
                  <a:cubicBezTo>
                    <a:pt x="225" y="731"/>
                    <a:pt x="225" y="703"/>
                    <a:pt x="225" y="675"/>
                  </a:cubicBezTo>
                  <a:cubicBezTo>
                    <a:pt x="225" y="590"/>
                    <a:pt x="225" y="534"/>
                    <a:pt x="225" y="4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70"/>
            <p:cNvSpPr/>
            <p:nvPr/>
          </p:nvSpPr>
          <p:spPr>
            <a:xfrm>
              <a:off x="2948425" y="617825"/>
              <a:ext cx="33025" cy="26700"/>
            </a:xfrm>
            <a:custGeom>
              <a:rect b="b" l="l" r="r" t="t"/>
              <a:pathLst>
                <a:path extrusionOk="0" h="1068" w="1321">
                  <a:moveTo>
                    <a:pt x="1012" y="730"/>
                  </a:moveTo>
                  <a:cubicBezTo>
                    <a:pt x="1012" y="843"/>
                    <a:pt x="1012" y="927"/>
                    <a:pt x="843" y="955"/>
                  </a:cubicBezTo>
                  <a:cubicBezTo>
                    <a:pt x="731" y="983"/>
                    <a:pt x="619" y="955"/>
                    <a:pt x="506" y="1067"/>
                  </a:cubicBezTo>
                  <a:cubicBezTo>
                    <a:pt x="506" y="955"/>
                    <a:pt x="534" y="871"/>
                    <a:pt x="590" y="871"/>
                  </a:cubicBezTo>
                  <a:cubicBezTo>
                    <a:pt x="731" y="871"/>
                    <a:pt x="787" y="815"/>
                    <a:pt x="731" y="702"/>
                  </a:cubicBezTo>
                  <a:cubicBezTo>
                    <a:pt x="675" y="618"/>
                    <a:pt x="619" y="534"/>
                    <a:pt x="506" y="646"/>
                  </a:cubicBezTo>
                  <a:cubicBezTo>
                    <a:pt x="478" y="674"/>
                    <a:pt x="450" y="674"/>
                    <a:pt x="422" y="674"/>
                  </a:cubicBezTo>
                  <a:cubicBezTo>
                    <a:pt x="394" y="618"/>
                    <a:pt x="310" y="618"/>
                    <a:pt x="310" y="674"/>
                  </a:cubicBezTo>
                  <a:cubicBezTo>
                    <a:pt x="310" y="815"/>
                    <a:pt x="197" y="843"/>
                    <a:pt x="113" y="899"/>
                  </a:cubicBezTo>
                  <a:cubicBezTo>
                    <a:pt x="57" y="871"/>
                    <a:pt x="1" y="815"/>
                    <a:pt x="1" y="730"/>
                  </a:cubicBezTo>
                  <a:cubicBezTo>
                    <a:pt x="113" y="674"/>
                    <a:pt x="197" y="590"/>
                    <a:pt x="197" y="422"/>
                  </a:cubicBezTo>
                  <a:cubicBezTo>
                    <a:pt x="169" y="365"/>
                    <a:pt x="225" y="253"/>
                    <a:pt x="338" y="253"/>
                  </a:cubicBezTo>
                  <a:cubicBezTo>
                    <a:pt x="450" y="225"/>
                    <a:pt x="562" y="169"/>
                    <a:pt x="590" y="85"/>
                  </a:cubicBezTo>
                  <a:cubicBezTo>
                    <a:pt x="787" y="85"/>
                    <a:pt x="815" y="225"/>
                    <a:pt x="871" y="393"/>
                  </a:cubicBezTo>
                  <a:cubicBezTo>
                    <a:pt x="955" y="253"/>
                    <a:pt x="843" y="141"/>
                    <a:pt x="871" y="29"/>
                  </a:cubicBezTo>
                  <a:cubicBezTo>
                    <a:pt x="983" y="0"/>
                    <a:pt x="1068" y="85"/>
                    <a:pt x="1152" y="113"/>
                  </a:cubicBezTo>
                  <a:cubicBezTo>
                    <a:pt x="1236" y="141"/>
                    <a:pt x="1264" y="253"/>
                    <a:pt x="1292" y="337"/>
                  </a:cubicBezTo>
                  <a:cubicBezTo>
                    <a:pt x="1320" y="450"/>
                    <a:pt x="1236" y="506"/>
                    <a:pt x="1152" y="534"/>
                  </a:cubicBezTo>
                  <a:cubicBezTo>
                    <a:pt x="1068" y="562"/>
                    <a:pt x="1124" y="702"/>
                    <a:pt x="1012" y="7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70"/>
            <p:cNvSpPr/>
            <p:nvPr/>
          </p:nvSpPr>
          <p:spPr>
            <a:xfrm>
              <a:off x="2930175" y="643800"/>
              <a:ext cx="12675" cy="14750"/>
            </a:xfrm>
            <a:custGeom>
              <a:rect b="b" l="l" r="r" t="t"/>
              <a:pathLst>
                <a:path extrusionOk="0" h="590" w="507">
                  <a:moveTo>
                    <a:pt x="366" y="449"/>
                  </a:moveTo>
                  <a:cubicBezTo>
                    <a:pt x="310" y="506"/>
                    <a:pt x="226" y="590"/>
                    <a:pt x="141" y="449"/>
                  </a:cubicBezTo>
                  <a:cubicBezTo>
                    <a:pt x="141" y="393"/>
                    <a:pt x="141" y="337"/>
                    <a:pt x="113" y="253"/>
                  </a:cubicBezTo>
                  <a:cubicBezTo>
                    <a:pt x="85" y="197"/>
                    <a:pt x="1" y="113"/>
                    <a:pt x="85" y="56"/>
                  </a:cubicBezTo>
                  <a:cubicBezTo>
                    <a:pt x="197" y="0"/>
                    <a:pt x="254" y="84"/>
                    <a:pt x="310" y="169"/>
                  </a:cubicBezTo>
                  <a:cubicBezTo>
                    <a:pt x="338" y="253"/>
                    <a:pt x="506" y="337"/>
                    <a:pt x="366" y="4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70"/>
            <p:cNvSpPr/>
            <p:nvPr/>
          </p:nvSpPr>
          <p:spPr>
            <a:xfrm>
              <a:off x="2951250" y="645200"/>
              <a:ext cx="6325" cy="5625"/>
            </a:xfrm>
            <a:custGeom>
              <a:rect b="b" l="l" r="r" t="t"/>
              <a:pathLst>
                <a:path extrusionOk="0" h="225" w="253">
                  <a:moveTo>
                    <a:pt x="0" y="113"/>
                  </a:moveTo>
                  <a:cubicBezTo>
                    <a:pt x="28" y="113"/>
                    <a:pt x="56" y="113"/>
                    <a:pt x="56" y="113"/>
                  </a:cubicBezTo>
                  <a:cubicBezTo>
                    <a:pt x="253" y="0"/>
                    <a:pt x="225" y="113"/>
                    <a:pt x="197" y="225"/>
                  </a:cubicBezTo>
                  <a:cubicBezTo>
                    <a:pt x="112" y="225"/>
                    <a:pt x="56" y="197"/>
                    <a:pt x="0"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70"/>
            <p:cNvSpPr/>
            <p:nvPr/>
          </p:nvSpPr>
          <p:spPr>
            <a:xfrm>
              <a:off x="2948425" y="641675"/>
              <a:ext cx="4950" cy="6350"/>
            </a:xfrm>
            <a:custGeom>
              <a:rect b="b" l="l" r="r" t="t"/>
              <a:pathLst>
                <a:path extrusionOk="0" h="254" w="198">
                  <a:moveTo>
                    <a:pt x="113" y="1"/>
                  </a:moveTo>
                  <a:cubicBezTo>
                    <a:pt x="197" y="85"/>
                    <a:pt x="113" y="169"/>
                    <a:pt x="113" y="254"/>
                  </a:cubicBezTo>
                  <a:cubicBezTo>
                    <a:pt x="57" y="254"/>
                    <a:pt x="1" y="198"/>
                    <a:pt x="1" y="141"/>
                  </a:cubicBezTo>
                  <a:cubicBezTo>
                    <a:pt x="1" y="85"/>
                    <a:pt x="29" y="29"/>
                    <a:pt x="57" y="1"/>
                  </a:cubicBezTo>
                  <a:cubicBezTo>
                    <a:pt x="85" y="1"/>
                    <a:pt x="113" y="1"/>
                    <a:pt x="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70"/>
            <p:cNvSpPr/>
            <p:nvPr/>
          </p:nvSpPr>
          <p:spPr>
            <a:xfrm>
              <a:off x="2947025" y="641675"/>
              <a:ext cx="2850" cy="3550"/>
            </a:xfrm>
            <a:custGeom>
              <a:rect b="b" l="l" r="r" t="t"/>
              <a:pathLst>
                <a:path extrusionOk="0" h="142" w="114">
                  <a:moveTo>
                    <a:pt x="113" y="1"/>
                  </a:moveTo>
                  <a:cubicBezTo>
                    <a:pt x="113" y="57"/>
                    <a:pt x="113" y="113"/>
                    <a:pt x="57" y="141"/>
                  </a:cubicBezTo>
                  <a:cubicBezTo>
                    <a:pt x="1" y="113"/>
                    <a:pt x="1" y="57"/>
                    <a:pt x="1" y="1"/>
                  </a:cubicBezTo>
                  <a:cubicBezTo>
                    <a:pt x="29" y="1"/>
                    <a:pt x="29" y="1"/>
                    <a:pt x="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70"/>
            <p:cNvSpPr/>
            <p:nvPr/>
          </p:nvSpPr>
          <p:spPr>
            <a:xfrm>
              <a:off x="2947025" y="649400"/>
              <a:ext cx="2125" cy="2150"/>
            </a:xfrm>
            <a:custGeom>
              <a:rect b="b" l="l" r="r" t="t"/>
              <a:pathLst>
                <a:path extrusionOk="0" h="86" w="85">
                  <a:moveTo>
                    <a:pt x="85" y="57"/>
                  </a:moveTo>
                  <a:cubicBezTo>
                    <a:pt x="85" y="57"/>
                    <a:pt x="85" y="57"/>
                    <a:pt x="85" y="85"/>
                  </a:cubicBezTo>
                  <a:cubicBezTo>
                    <a:pt x="57" y="57"/>
                    <a:pt x="29" y="57"/>
                    <a:pt x="1" y="29"/>
                  </a:cubicBezTo>
                  <a:cubicBezTo>
                    <a:pt x="1" y="1"/>
                    <a:pt x="1" y="1"/>
                    <a:pt x="29" y="1"/>
                  </a:cubicBezTo>
                  <a:cubicBezTo>
                    <a:pt x="57" y="1"/>
                    <a:pt x="85" y="1"/>
                    <a:pt x="85"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70"/>
            <p:cNvSpPr/>
            <p:nvPr/>
          </p:nvSpPr>
          <p:spPr>
            <a:xfrm>
              <a:off x="2946325" y="640275"/>
              <a:ext cx="2125" cy="1425"/>
            </a:xfrm>
            <a:custGeom>
              <a:rect b="b" l="l" r="r" t="t"/>
              <a:pathLst>
                <a:path extrusionOk="0" h="57" w="85">
                  <a:moveTo>
                    <a:pt x="85" y="57"/>
                  </a:moveTo>
                  <a:lnTo>
                    <a:pt x="29" y="57"/>
                  </a:lnTo>
                  <a:cubicBezTo>
                    <a:pt x="29" y="57"/>
                    <a:pt x="29" y="29"/>
                    <a:pt x="1" y="29"/>
                  </a:cubicBezTo>
                  <a:cubicBezTo>
                    <a:pt x="57" y="1"/>
                    <a:pt x="85" y="29"/>
                    <a:pt x="85"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70"/>
            <p:cNvSpPr/>
            <p:nvPr/>
          </p:nvSpPr>
          <p:spPr>
            <a:xfrm>
              <a:off x="2951950" y="671175"/>
              <a:ext cx="725" cy="725"/>
            </a:xfrm>
            <a:custGeom>
              <a:rect b="b" l="l" r="r" t="t"/>
              <a:pathLst>
                <a:path extrusionOk="0" h="29" w="29">
                  <a:moveTo>
                    <a:pt x="28" y="28"/>
                  </a:moveTo>
                  <a:cubicBezTo>
                    <a:pt x="0" y="28"/>
                    <a:pt x="0" y="28"/>
                    <a:pt x="0" y="28"/>
                  </a:cubicBezTo>
                  <a:cubicBezTo>
                    <a:pt x="0" y="28"/>
                    <a:pt x="0" y="28"/>
                    <a:pt x="0" y="0"/>
                  </a:cubicBezTo>
                  <a:cubicBezTo>
                    <a:pt x="0" y="0"/>
                    <a:pt x="28" y="0"/>
                    <a:pt x="28" y="0"/>
                  </a:cubicBezTo>
                  <a:cubicBezTo>
                    <a:pt x="28" y="28"/>
                    <a:pt x="28" y="28"/>
                    <a:pt x="28"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70"/>
            <p:cNvSpPr/>
            <p:nvPr/>
          </p:nvSpPr>
          <p:spPr>
            <a:xfrm>
              <a:off x="2939300" y="657125"/>
              <a:ext cx="2150" cy="1425"/>
            </a:xfrm>
            <a:custGeom>
              <a:rect b="b" l="l" r="r" t="t"/>
              <a:pathLst>
                <a:path extrusionOk="0" h="57" w="86">
                  <a:moveTo>
                    <a:pt x="85" y="57"/>
                  </a:moveTo>
                  <a:cubicBezTo>
                    <a:pt x="57" y="29"/>
                    <a:pt x="29" y="1"/>
                    <a:pt x="1" y="1"/>
                  </a:cubicBezTo>
                  <a:cubicBezTo>
                    <a:pt x="29" y="1"/>
                    <a:pt x="57" y="29"/>
                    <a:pt x="85"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70"/>
            <p:cNvSpPr/>
            <p:nvPr/>
          </p:nvSpPr>
          <p:spPr>
            <a:xfrm>
              <a:off x="2840350" y="617125"/>
              <a:ext cx="61775" cy="75125"/>
            </a:xfrm>
            <a:custGeom>
              <a:rect b="b" l="l" r="r" t="t"/>
              <a:pathLst>
                <a:path extrusionOk="0" h="3005" w="2471">
                  <a:moveTo>
                    <a:pt x="1881" y="281"/>
                  </a:moveTo>
                  <a:cubicBezTo>
                    <a:pt x="1909" y="281"/>
                    <a:pt x="1909" y="281"/>
                    <a:pt x="1938" y="281"/>
                  </a:cubicBezTo>
                  <a:cubicBezTo>
                    <a:pt x="1938" y="337"/>
                    <a:pt x="1966" y="365"/>
                    <a:pt x="1994" y="393"/>
                  </a:cubicBezTo>
                  <a:cubicBezTo>
                    <a:pt x="1994" y="450"/>
                    <a:pt x="1994" y="478"/>
                    <a:pt x="2022" y="506"/>
                  </a:cubicBezTo>
                  <a:cubicBezTo>
                    <a:pt x="1797" y="534"/>
                    <a:pt x="1797" y="534"/>
                    <a:pt x="1797" y="758"/>
                  </a:cubicBezTo>
                  <a:cubicBezTo>
                    <a:pt x="1797" y="786"/>
                    <a:pt x="1797" y="843"/>
                    <a:pt x="1797" y="843"/>
                  </a:cubicBezTo>
                  <a:cubicBezTo>
                    <a:pt x="1601" y="927"/>
                    <a:pt x="1825" y="1123"/>
                    <a:pt x="1685" y="1208"/>
                  </a:cubicBezTo>
                  <a:cubicBezTo>
                    <a:pt x="1797" y="1236"/>
                    <a:pt x="1881" y="1180"/>
                    <a:pt x="1966" y="1151"/>
                  </a:cubicBezTo>
                  <a:cubicBezTo>
                    <a:pt x="1966" y="1095"/>
                    <a:pt x="1825" y="1067"/>
                    <a:pt x="1881" y="983"/>
                  </a:cubicBezTo>
                  <a:cubicBezTo>
                    <a:pt x="1938" y="899"/>
                    <a:pt x="1994" y="955"/>
                    <a:pt x="2050" y="983"/>
                  </a:cubicBezTo>
                  <a:cubicBezTo>
                    <a:pt x="2218" y="1039"/>
                    <a:pt x="2302" y="1236"/>
                    <a:pt x="2274" y="1404"/>
                  </a:cubicBezTo>
                  <a:cubicBezTo>
                    <a:pt x="2274" y="1432"/>
                    <a:pt x="2246" y="1460"/>
                    <a:pt x="2274" y="1460"/>
                  </a:cubicBezTo>
                  <a:cubicBezTo>
                    <a:pt x="2471" y="1685"/>
                    <a:pt x="2162" y="1853"/>
                    <a:pt x="2218" y="2050"/>
                  </a:cubicBezTo>
                  <a:cubicBezTo>
                    <a:pt x="2246" y="2134"/>
                    <a:pt x="2134" y="2134"/>
                    <a:pt x="2106" y="2190"/>
                  </a:cubicBezTo>
                  <a:cubicBezTo>
                    <a:pt x="2078" y="2218"/>
                    <a:pt x="2078" y="2274"/>
                    <a:pt x="2134" y="2303"/>
                  </a:cubicBezTo>
                  <a:lnTo>
                    <a:pt x="2134" y="2303"/>
                  </a:lnTo>
                  <a:cubicBezTo>
                    <a:pt x="2106" y="2443"/>
                    <a:pt x="2050" y="2443"/>
                    <a:pt x="1938" y="2359"/>
                  </a:cubicBezTo>
                  <a:cubicBezTo>
                    <a:pt x="1881" y="2303"/>
                    <a:pt x="1825" y="2331"/>
                    <a:pt x="1797" y="2387"/>
                  </a:cubicBezTo>
                  <a:cubicBezTo>
                    <a:pt x="1769" y="2471"/>
                    <a:pt x="1853" y="2471"/>
                    <a:pt x="1909" y="2471"/>
                  </a:cubicBezTo>
                  <a:cubicBezTo>
                    <a:pt x="1966" y="2499"/>
                    <a:pt x="2022" y="2527"/>
                    <a:pt x="2078" y="2555"/>
                  </a:cubicBezTo>
                  <a:lnTo>
                    <a:pt x="2078" y="2555"/>
                  </a:lnTo>
                  <a:cubicBezTo>
                    <a:pt x="2078" y="2555"/>
                    <a:pt x="2078" y="2583"/>
                    <a:pt x="2078" y="2611"/>
                  </a:cubicBezTo>
                  <a:cubicBezTo>
                    <a:pt x="2022" y="2667"/>
                    <a:pt x="1994" y="2752"/>
                    <a:pt x="1938" y="2808"/>
                  </a:cubicBezTo>
                  <a:cubicBezTo>
                    <a:pt x="1909" y="2808"/>
                    <a:pt x="1881" y="2836"/>
                    <a:pt x="1853" y="2836"/>
                  </a:cubicBezTo>
                  <a:cubicBezTo>
                    <a:pt x="1741" y="2920"/>
                    <a:pt x="1629" y="2864"/>
                    <a:pt x="1516" y="2836"/>
                  </a:cubicBezTo>
                  <a:cubicBezTo>
                    <a:pt x="1180" y="2667"/>
                    <a:pt x="1180" y="2527"/>
                    <a:pt x="1488" y="2190"/>
                  </a:cubicBezTo>
                  <a:cubicBezTo>
                    <a:pt x="1404" y="2162"/>
                    <a:pt x="1376" y="2218"/>
                    <a:pt x="1348" y="2218"/>
                  </a:cubicBezTo>
                  <a:cubicBezTo>
                    <a:pt x="1180" y="2246"/>
                    <a:pt x="1067" y="2246"/>
                    <a:pt x="1123" y="2050"/>
                  </a:cubicBezTo>
                  <a:cubicBezTo>
                    <a:pt x="1151" y="1994"/>
                    <a:pt x="1151" y="1909"/>
                    <a:pt x="1095" y="1881"/>
                  </a:cubicBezTo>
                  <a:cubicBezTo>
                    <a:pt x="1039" y="1881"/>
                    <a:pt x="983" y="1909"/>
                    <a:pt x="927" y="1938"/>
                  </a:cubicBezTo>
                  <a:cubicBezTo>
                    <a:pt x="871" y="1994"/>
                    <a:pt x="927" y="2050"/>
                    <a:pt x="955" y="2106"/>
                  </a:cubicBezTo>
                  <a:cubicBezTo>
                    <a:pt x="983" y="2134"/>
                    <a:pt x="1011" y="2162"/>
                    <a:pt x="1039" y="2190"/>
                  </a:cubicBezTo>
                  <a:cubicBezTo>
                    <a:pt x="1264" y="2415"/>
                    <a:pt x="1292" y="2611"/>
                    <a:pt x="1151" y="2948"/>
                  </a:cubicBezTo>
                  <a:cubicBezTo>
                    <a:pt x="1123" y="2976"/>
                    <a:pt x="1095" y="2976"/>
                    <a:pt x="1067" y="2976"/>
                  </a:cubicBezTo>
                  <a:cubicBezTo>
                    <a:pt x="1011" y="2948"/>
                    <a:pt x="955" y="2920"/>
                    <a:pt x="899" y="2948"/>
                  </a:cubicBezTo>
                  <a:cubicBezTo>
                    <a:pt x="786" y="3004"/>
                    <a:pt x="674" y="2976"/>
                    <a:pt x="590" y="2976"/>
                  </a:cubicBezTo>
                  <a:cubicBezTo>
                    <a:pt x="562" y="2976"/>
                    <a:pt x="534" y="2976"/>
                    <a:pt x="506" y="2948"/>
                  </a:cubicBezTo>
                  <a:cubicBezTo>
                    <a:pt x="478" y="2892"/>
                    <a:pt x="478" y="2836"/>
                    <a:pt x="506" y="2780"/>
                  </a:cubicBezTo>
                  <a:cubicBezTo>
                    <a:pt x="534" y="2780"/>
                    <a:pt x="534" y="2752"/>
                    <a:pt x="534" y="2752"/>
                  </a:cubicBezTo>
                  <a:cubicBezTo>
                    <a:pt x="618" y="2639"/>
                    <a:pt x="815" y="2808"/>
                    <a:pt x="899" y="2583"/>
                  </a:cubicBezTo>
                  <a:cubicBezTo>
                    <a:pt x="758" y="2696"/>
                    <a:pt x="674" y="2667"/>
                    <a:pt x="562" y="2611"/>
                  </a:cubicBezTo>
                  <a:cubicBezTo>
                    <a:pt x="534" y="2583"/>
                    <a:pt x="534" y="2527"/>
                    <a:pt x="534" y="2527"/>
                  </a:cubicBezTo>
                  <a:cubicBezTo>
                    <a:pt x="758" y="2190"/>
                    <a:pt x="534" y="2162"/>
                    <a:pt x="281" y="2106"/>
                  </a:cubicBezTo>
                  <a:cubicBezTo>
                    <a:pt x="253" y="2106"/>
                    <a:pt x="225" y="2078"/>
                    <a:pt x="197" y="2050"/>
                  </a:cubicBezTo>
                  <a:cubicBezTo>
                    <a:pt x="169" y="1938"/>
                    <a:pt x="253" y="1881"/>
                    <a:pt x="337" y="1853"/>
                  </a:cubicBezTo>
                  <a:cubicBezTo>
                    <a:pt x="618" y="1853"/>
                    <a:pt x="730" y="1573"/>
                    <a:pt x="955" y="1460"/>
                  </a:cubicBezTo>
                  <a:cubicBezTo>
                    <a:pt x="1067" y="1404"/>
                    <a:pt x="927" y="1292"/>
                    <a:pt x="871" y="1236"/>
                  </a:cubicBezTo>
                  <a:cubicBezTo>
                    <a:pt x="786" y="1151"/>
                    <a:pt x="674" y="1123"/>
                    <a:pt x="534" y="1236"/>
                  </a:cubicBezTo>
                  <a:cubicBezTo>
                    <a:pt x="478" y="1292"/>
                    <a:pt x="421" y="1460"/>
                    <a:pt x="281" y="1292"/>
                  </a:cubicBezTo>
                  <a:cubicBezTo>
                    <a:pt x="281" y="1264"/>
                    <a:pt x="309" y="1208"/>
                    <a:pt x="309" y="1180"/>
                  </a:cubicBezTo>
                  <a:cubicBezTo>
                    <a:pt x="365" y="1151"/>
                    <a:pt x="365" y="1123"/>
                    <a:pt x="337" y="1095"/>
                  </a:cubicBezTo>
                  <a:cubicBezTo>
                    <a:pt x="309" y="1067"/>
                    <a:pt x="281" y="1067"/>
                    <a:pt x="253" y="1095"/>
                  </a:cubicBezTo>
                  <a:cubicBezTo>
                    <a:pt x="225" y="1095"/>
                    <a:pt x="197" y="1151"/>
                    <a:pt x="169" y="1151"/>
                  </a:cubicBezTo>
                  <a:cubicBezTo>
                    <a:pt x="57" y="1151"/>
                    <a:pt x="0" y="1067"/>
                    <a:pt x="28" y="983"/>
                  </a:cubicBezTo>
                  <a:cubicBezTo>
                    <a:pt x="28" y="927"/>
                    <a:pt x="85" y="843"/>
                    <a:pt x="57" y="758"/>
                  </a:cubicBezTo>
                  <a:cubicBezTo>
                    <a:pt x="28" y="730"/>
                    <a:pt x="57" y="674"/>
                    <a:pt x="85" y="674"/>
                  </a:cubicBezTo>
                  <a:cubicBezTo>
                    <a:pt x="393" y="702"/>
                    <a:pt x="281" y="478"/>
                    <a:pt x="337" y="337"/>
                  </a:cubicBezTo>
                  <a:cubicBezTo>
                    <a:pt x="337" y="337"/>
                    <a:pt x="365" y="309"/>
                    <a:pt x="365" y="309"/>
                  </a:cubicBezTo>
                  <a:cubicBezTo>
                    <a:pt x="646" y="450"/>
                    <a:pt x="646" y="450"/>
                    <a:pt x="365" y="758"/>
                  </a:cubicBezTo>
                  <a:cubicBezTo>
                    <a:pt x="506" y="646"/>
                    <a:pt x="562" y="506"/>
                    <a:pt x="702" y="618"/>
                  </a:cubicBezTo>
                  <a:cubicBezTo>
                    <a:pt x="843" y="730"/>
                    <a:pt x="1011" y="674"/>
                    <a:pt x="1151" y="618"/>
                  </a:cubicBezTo>
                  <a:cubicBezTo>
                    <a:pt x="1180" y="618"/>
                    <a:pt x="1180" y="646"/>
                    <a:pt x="1208" y="646"/>
                  </a:cubicBezTo>
                  <a:cubicBezTo>
                    <a:pt x="1236" y="674"/>
                    <a:pt x="1236" y="843"/>
                    <a:pt x="1320" y="674"/>
                  </a:cubicBezTo>
                  <a:cubicBezTo>
                    <a:pt x="1460" y="646"/>
                    <a:pt x="1460" y="758"/>
                    <a:pt x="1516" y="899"/>
                  </a:cubicBezTo>
                  <a:cubicBezTo>
                    <a:pt x="1544" y="730"/>
                    <a:pt x="1432" y="590"/>
                    <a:pt x="1573" y="478"/>
                  </a:cubicBezTo>
                  <a:cubicBezTo>
                    <a:pt x="1629" y="421"/>
                    <a:pt x="1516" y="393"/>
                    <a:pt x="1460" y="365"/>
                  </a:cubicBezTo>
                  <a:cubicBezTo>
                    <a:pt x="1348" y="281"/>
                    <a:pt x="1180" y="197"/>
                    <a:pt x="1376" y="0"/>
                  </a:cubicBezTo>
                  <a:cubicBezTo>
                    <a:pt x="1404" y="0"/>
                    <a:pt x="1432" y="0"/>
                    <a:pt x="1460" y="0"/>
                  </a:cubicBezTo>
                  <a:cubicBezTo>
                    <a:pt x="1488" y="28"/>
                    <a:pt x="1516" y="57"/>
                    <a:pt x="1544" y="85"/>
                  </a:cubicBezTo>
                  <a:cubicBezTo>
                    <a:pt x="1573" y="113"/>
                    <a:pt x="1573" y="113"/>
                    <a:pt x="1601" y="141"/>
                  </a:cubicBezTo>
                  <a:cubicBezTo>
                    <a:pt x="1713" y="169"/>
                    <a:pt x="1769" y="253"/>
                    <a:pt x="1881" y="2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70"/>
            <p:cNvSpPr/>
            <p:nvPr/>
          </p:nvSpPr>
          <p:spPr>
            <a:xfrm>
              <a:off x="2852275" y="711175"/>
              <a:ext cx="51275" cy="38625"/>
            </a:xfrm>
            <a:custGeom>
              <a:rect b="b" l="l" r="r" t="t"/>
              <a:pathLst>
                <a:path extrusionOk="0" h="1545" w="2051">
                  <a:moveTo>
                    <a:pt x="169" y="1460"/>
                  </a:moveTo>
                  <a:cubicBezTo>
                    <a:pt x="1" y="1264"/>
                    <a:pt x="29" y="1067"/>
                    <a:pt x="85" y="843"/>
                  </a:cubicBezTo>
                  <a:cubicBezTo>
                    <a:pt x="253" y="871"/>
                    <a:pt x="478" y="927"/>
                    <a:pt x="562" y="674"/>
                  </a:cubicBezTo>
                  <a:cubicBezTo>
                    <a:pt x="618" y="562"/>
                    <a:pt x="759" y="786"/>
                    <a:pt x="787" y="590"/>
                  </a:cubicBezTo>
                  <a:cubicBezTo>
                    <a:pt x="787" y="506"/>
                    <a:pt x="899" y="674"/>
                    <a:pt x="983" y="618"/>
                  </a:cubicBezTo>
                  <a:cubicBezTo>
                    <a:pt x="1011" y="618"/>
                    <a:pt x="1039" y="618"/>
                    <a:pt x="1039" y="618"/>
                  </a:cubicBezTo>
                  <a:cubicBezTo>
                    <a:pt x="1067" y="674"/>
                    <a:pt x="1067" y="758"/>
                    <a:pt x="1152" y="674"/>
                  </a:cubicBezTo>
                  <a:cubicBezTo>
                    <a:pt x="1180" y="646"/>
                    <a:pt x="1208" y="590"/>
                    <a:pt x="1208" y="562"/>
                  </a:cubicBezTo>
                  <a:cubicBezTo>
                    <a:pt x="1236" y="365"/>
                    <a:pt x="1236" y="365"/>
                    <a:pt x="1348" y="281"/>
                  </a:cubicBezTo>
                  <a:cubicBezTo>
                    <a:pt x="1517" y="281"/>
                    <a:pt x="1404" y="85"/>
                    <a:pt x="1517" y="57"/>
                  </a:cubicBezTo>
                  <a:cubicBezTo>
                    <a:pt x="1545" y="57"/>
                    <a:pt x="1573" y="28"/>
                    <a:pt x="1601" y="28"/>
                  </a:cubicBezTo>
                  <a:cubicBezTo>
                    <a:pt x="1825" y="0"/>
                    <a:pt x="1910" y="141"/>
                    <a:pt x="1966" y="337"/>
                  </a:cubicBezTo>
                  <a:cubicBezTo>
                    <a:pt x="2050" y="534"/>
                    <a:pt x="1854" y="618"/>
                    <a:pt x="1769" y="758"/>
                  </a:cubicBezTo>
                  <a:cubicBezTo>
                    <a:pt x="1741" y="815"/>
                    <a:pt x="1657" y="786"/>
                    <a:pt x="1601" y="758"/>
                  </a:cubicBezTo>
                  <a:cubicBezTo>
                    <a:pt x="1545" y="758"/>
                    <a:pt x="1545" y="618"/>
                    <a:pt x="1461" y="730"/>
                  </a:cubicBezTo>
                  <a:cubicBezTo>
                    <a:pt x="1404" y="815"/>
                    <a:pt x="1432" y="843"/>
                    <a:pt x="1461" y="871"/>
                  </a:cubicBezTo>
                  <a:cubicBezTo>
                    <a:pt x="1601" y="983"/>
                    <a:pt x="1517" y="1123"/>
                    <a:pt x="1601" y="1236"/>
                  </a:cubicBezTo>
                  <a:cubicBezTo>
                    <a:pt x="1601" y="1264"/>
                    <a:pt x="1629" y="1292"/>
                    <a:pt x="1629" y="1320"/>
                  </a:cubicBezTo>
                  <a:cubicBezTo>
                    <a:pt x="1629" y="1432"/>
                    <a:pt x="1545" y="1488"/>
                    <a:pt x="1461" y="1545"/>
                  </a:cubicBezTo>
                  <a:cubicBezTo>
                    <a:pt x="1236" y="1460"/>
                    <a:pt x="1180" y="1208"/>
                    <a:pt x="1011" y="1067"/>
                  </a:cubicBezTo>
                  <a:cubicBezTo>
                    <a:pt x="927" y="1011"/>
                    <a:pt x="871" y="955"/>
                    <a:pt x="759" y="899"/>
                  </a:cubicBezTo>
                  <a:cubicBezTo>
                    <a:pt x="787" y="983"/>
                    <a:pt x="927" y="1011"/>
                    <a:pt x="871" y="1123"/>
                  </a:cubicBezTo>
                  <a:cubicBezTo>
                    <a:pt x="787" y="1180"/>
                    <a:pt x="674" y="1208"/>
                    <a:pt x="590" y="1264"/>
                  </a:cubicBezTo>
                  <a:cubicBezTo>
                    <a:pt x="450" y="1376"/>
                    <a:pt x="338" y="1320"/>
                    <a:pt x="225" y="1151"/>
                  </a:cubicBezTo>
                  <a:cubicBezTo>
                    <a:pt x="281" y="1292"/>
                    <a:pt x="281" y="1404"/>
                    <a:pt x="169" y="146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70"/>
            <p:cNvSpPr/>
            <p:nvPr/>
          </p:nvSpPr>
          <p:spPr>
            <a:xfrm>
              <a:off x="2860000" y="661350"/>
              <a:ext cx="30900" cy="53350"/>
            </a:xfrm>
            <a:custGeom>
              <a:rect b="b" l="l" r="r" t="t"/>
              <a:pathLst>
                <a:path extrusionOk="0" h="2134" w="1236">
                  <a:moveTo>
                    <a:pt x="253" y="1179"/>
                  </a:moveTo>
                  <a:cubicBezTo>
                    <a:pt x="309" y="1151"/>
                    <a:pt x="365" y="1123"/>
                    <a:pt x="365" y="1067"/>
                  </a:cubicBezTo>
                  <a:cubicBezTo>
                    <a:pt x="365" y="1039"/>
                    <a:pt x="337" y="983"/>
                    <a:pt x="337" y="983"/>
                  </a:cubicBezTo>
                  <a:cubicBezTo>
                    <a:pt x="450" y="730"/>
                    <a:pt x="365" y="562"/>
                    <a:pt x="141" y="421"/>
                  </a:cubicBezTo>
                  <a:cubicBezTo>
                    <a:pt x="29" y="365"/>
                    <a:pt x="29" y="197"/>
                    <a:pt x="0" y="84"/>
                  </a:cubicBezTo>
                  <a:cubicBezTo>
                    <a:pt x="85" y="0"/>
                    <a:pt x="197" y="169"/>
                    <a:pt x="281" y="56"/>
                  </a:cubicBezTo>
                  <a:cubicBezTo>
                    <a:pt x="309" y="0"/>
                    <a:pt x="478" y="169"/>
                    <a:pt x="450" y="225"/>
                  </a:cubicBezTo>
                  <a:cubicBezTo>
                    <a:pt x="450" y="253"/>
                    <a:pt x="422" y="281"/>
                    <a:pt x="422" y="337"/>
                  </a:cubicBezTo>
                  <a:cubicBezTo>
                    <a:pt x="394" y="337"/>
                    <a:pt x="365" y="365"/>
                    <a:pt x="394" y="421"/>
                  </a:cubicBezTo>
                  <a:cubicBezTo>
                    <a:pt x="478" y="393"/>
                    <a:pt x="590" y="477"/>
                    <a:pt x="590" y="309"/>
                  </a:cubicBezTo>
                  <a:cubicBezTo>
                    <a:pt x="618" y="225"/>
                    <a:pt x="674" y="225"/>
                    <a:pt x="702" y="253"/>
                  </a:cubicBezTo>
                  <a:cubicBezTo>
                    <a:pt x="815" y="337"/>
                    <a:pt x="815" y="449"/>
                    <a:pt x="702" y="534"/>
                  </a:cubicBezTo>
                  <a:cubicBezTo>
                    <a:pt x="478" y="702"/>
                    <a:pt x="506" y="870"/>
                    <a:pt x="730" y="1011"/>
                  </a:cubicBezTo>
                  <a:cubicBezTo>
                    <a:pt x="1123" y="1179"/>
                    <a:pt x="1208" y="1516"/>
                    <a:pt x="1236" y="1881"/>
                  </a:cubicBezTo>
                  <a:cubicBezTo>
                    <a:pt x="1208" y="1909"/>
                    <a:pt x="1208" y="1909"/>
                    <a:pt x="1180" y="1937"/>
                  </a:cubicBezTo>
                  <a:cubicBezTo>
                    <a:pt x="1123" y="1909"/>
                    <a:pt x="1067" y="1909"/>
                    <a:pt x="1011" y="1909"/>
                  </a:cubicBezTo>
                  <a:cubicBezTo>
                    <a:pt x="983" y="1909"/>
                    <a:pt x="955" y="1937"/>
                    <a:pt x="955" y="1937"/>
                  </a:cubicBezTo>
                  <a:cubicBezTo>
                    <a:pt x="927" y="1965"/>
                    <a:pt x="899" y="1965"/>
                    <a:pt x="899" y="1993"/>
                  </a:cubicBezTo>
                  <a:cubicBezTo>
                    <a:pt x="871" y="1993"/>
                    <a:pt x="871" y="1993"/>
                    <a:pt x="871" y="1993"/>
                  </a:cubicBezTo>
                  <a:cubicBezTo>
                    <a:pt x="843" y="1993"/>
                    <a:pt x="815" y="1993"/>
                    <a:pt x="815" y="2021"/>
                  </a:cubicBezTo>
                  <a:cubicBezTo>
                    <a:pt x="758" y="2021"/>
                    <a:pt x="730" y="2021"/>
                    <a:pt x="674" y="2021"/>
                  </a:cubicBezTo>
                  <a:cubicBezTo>
                    <a:pt x="674" y="1993"/>
                    <a:pt x="646" y="1965"/>
                    <a:pt x="646" y="1937"/>
                  </a:cubicBezTo>
                  <a:cubicBezTo>
                    <a:pt x="674" y="1909"/>
                    <a:pt x="674" y="1881"/>
                    <a:pt x="702" y="1881"/>
                  </a:cubicBezTo>
                  <a:cubicBezTo>
                    <a:pt x="646" y="1937"/>
                    <a:pt x="646" y="1993"/>
                    <a:pt x="674" y="2078"/>
                  </a:cubicBezTo>
                  <a:lnTo>
                    <a:pt x="674" y="2134"/>
                  </a:lnTo>
                  <a:cubicBezTo>
                    <a:pt x="450" y="2106"/>
                    <a:pt x="365" y="1993"/>
                    <a:pt x="450" y="1797"/>
                  </a:cubicBezTo>
                  <a:cubicBezTo>
                    <a:pt x="506" y="1713"/>
                    <a:pt x="618" y="1628"/>
                    <a:pt x="562" y="1488"/>
                  </a:cubicBezTo>
                  <a:cubicBezTo>
                    <a:pt x="534" y="1488"/>
                    <a:pt x="534" y="1488"/>
                    <a:pt x="506" y="1516"/>
                  </a:cubicBezTo>
                  <a:cubicBezTo>
                    <a:pt x="422" y="1572"/>
                    <a:pt x="337" y="1769"/>
                    <a:pt x="225" y="1713"/>
                  </a:cubicBezTo>
                  <a:cubicBezTo>
                    <a:pt x="113" y="1628"/>
                    <a:pt x="197" y="1460"/>
                    <a:pt x="225" y="1320"/>
                  </a:cubicBezTo>
                  <a:cubicBezTo>
                    <a:pt x="309" y="1320"/>
                    <a:pt x="225" y="1235"/>
                    <a:pt x="253" y="11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70"/>
            <p:cNvSpPr/>
            <p:nvPr/>
          </p:nvSpPr>
          <p:spPr>
            <a:xfrm>
              <a:off x="2852275" y="690825"/>
              <a:ext cx="26000" cy="32300"/>
            </a:xfrm>
            <a:custGeom>
              <a:rect b="b" l="l" r="r" t="t"/>
              <a:pathLst>
                <a:path extrusionOk="0" h="1292" w="1040">
                  <a:moveTo>
                    <a:pt x="562" y="141"/>
                  </a:moveTo>
                  <a:cubicBezTo>
                    <a:pt x="534" y="253"/>
                    <a:pt x="646" y="393"/>
                    <a:pt x="506" y="506"/>
                  </a:cubicBezTo>
                  <a:cubicBezTo>
                    <a:pt x="590" y="365"/>
                    <a:pt x="759" y="337"/>
                    <a:pt x="815" y="225"/>
                  </a:cubicBezTo>
                  <a:cubicBezTo>
                    <a:pt x="871" y="113"/>
                    <a:pt x="927" y="197"/>
                    <a:pt x="927" y="225"/>
                  </a:cubicBezTo>
                  <a:cubicBezTo>
                    <a:pt x="983" y="365"/>
                    <a:pt x="983" y="477"/>
                    <a:pt x="899" y="590"/>
                  </a:cubicBezTo>
                  <a:cubicBezTo>
                    <a:pt x="731" y="786"/>
                    <a:pt x="759" y="814"/>
                    <a:pt x="983" y="955"/>
                  </a:cubicBezTo>
                  <a:cubicBezTo>
                    <a:pt x="1011" y="1039"/>
                    <a:pt x="1011" y="1123"/>
                    <a:pt x="1039" y="1292"/>
                  </a:cubicBezTo>
                  <a:cubicBezTo>
                    <a:pt x="927" y="1095"/>
                    <a:pt x="787" y="1067"/>
                    <a:pt x="646" y="983"/>
                  </a:cubicBezTo>
                  <a:cubicBezTo>
                    <a:pt x="534" y="899"/>
                    <a:pt x="478" y="955"/>
                    <a:pt x="422" y="1123"/>
                  </a:cubicBezTo>
                  <a:cubicBezTo>
                    <a:pt x="422" y="1151"/>
                    <a:pt x="422" y="1179"/>
                    <a:pt x="394" y="1179"/>
                  </a:cubicBezTo>
                  <a:cubicBezTo>
                    <a:pt x="366" y="1207"/>
                    <a:pt x="309" y="1179"/>
                    <a:pt x="309" y="1151"/>
                  </a:cubicBezTo>
                  <a:cubicBezTo>
                    <a:pt x="253" y="1011"/>
                    <a:pt x="169" y="899"/>
                    <a:pt x="169" y="758"/>
                  </a:cubicBezTo>
                  <a:cubicBezTo>
                    <a:pt x="169" y="702"/>
                    <a:pt x="169" y="646"/>
                    <a:pt x="85" y="618"/>
                  </a:cubicBezTo>
                  <a:cubicBezTo>
                    <a:pt x="113" y="477"/>
                    <a:pt x="197" y="365"/>
                    <a:pt x="57" y="253"/>
                  </a:cubicBezTo>
                  <a:cubicBezTo>
                    <a:pt x="1" y="197"/>
                    <a:pt x="57" y="84"/>
                    <a:pt x="29" y="0"/>
                  </a:cubicBezTo>
                  <a:lnTo>
                    <a:pt x="85" y="0"/>
                  </a:lnTo>
                  <a:cubicBezTo>
                    <a:pt x="113" y="0"/>
                    <a:pt x="141" y="28"/>
                    <a:pt x="169" y="28"/>
                  </a:cubicBezTo>
                  <a:cubicBezTo>
                    <a:pt x="281" y="113"/>
                    <a:pt x="338" y="253"/>
                    <a:pt x="478" y="84"/>
                  </a:cubicBezTo>
                  <a:cubicBezTo>
                    <a:pt x="506" y="56"/>
                    <a:pt x="534" y="113"/>
                    <a:pt x="562" y="1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70"/>
            <p:cNvSpPr/>
            <p:nvPr/>
          </p:nvSpPr>
          <p:spPr>
            <a:xfrm>
              <a:off x="2820700" y="638175"/>
              <a:ext cx="28100" cy="32325"/>
            </a:xfrm>
            <a:custGeom>
              <a:rect b="b" l="l" r="r" t="t"/>
              <a:pathLst>
                <a:path extrusionOk="0" h="1293" w="1124">
                  <a:moveTo>
                    <a:pt x="1123" y="1039"/>
                  </a:moveTo>
                  <a:cubicBezTo>
                    <a:pt x="1095" y="1096"/>
                    <a:pt x="983" y="1124"/>
                    <a:pt x="1011" y="1236"/>
                  </a:cubicBezTo>
                  <a:cubicBezTo>
                    <a:pt x="1011" y="1236"/>
                    <a:pt x="1011" y="1264"/>
                    <a:pt x="1011" y="1264"/>
                  </a:cubicBezTo>
                  <a:cubicBezTo>
                    <a:pt x="1011" y="1264"/>
                    <a:pt x="1011" y="1292"/>
                    <a:pt x="1011" y="1292"/>
                  </a:cubicBezTo>
                  <a:cubicBezTo>
                    <a:pt x="674" y="1124"/>
                    <a:pt x="365" y="927"/>
                    <a:pt x="225" y="562"/>
                  </a:cubicBezTo>
                  <a:cubicBezTo>
                    <a:pt x="197" y="422"/>
                    <a:pt x="56" y="366"/>
                    <a:pt x="0" y="281"/>
                  </a:cubicBezTo>
                  <a:cubicBezTo>
                    <a:pt x="0" y="253"/>
                    <a:pt x="0" y="225"/>
                    <a:pt x="0" y="197"/>
                  </a:cubicBezTo>
                  <a:cubicBezTo>
                    <a:pt x="169" y="253"/>
                    <a:pt x="141" y="113"/>
                    <a:pt x="141" y="1"/>
                  </a:cubicBezTo>
                  <a:cubicBezTo>
                    <a:pt x="309" y="57"/>
                    <a:pt x="337" y="169"/>
                    <a:pt x="309" y="281"/>
                  </a:cubicBezTo>
                  <a:cubicBezTo>
                    <a:pt x="393" y="281"/>
                    <a:pt x="393" y="169"/>
                    <a:pt x="478" y="141"/>
                  </a:cubicBezTo>
                  <a:cubicBezTo>
                    <a:pt x="506" y="141"/>
                    <a:pt x="562" y="169"/>
                    <a:pt x="590" y="197"/>
                  </a:cubicBezTo>
                  <a:lnTo>
                    <a:pt x="590" y="197"/>
                  </a:lnTo>
                  <a:cubicBezTo>
                    <a:pt x="618" y="281"/>
                    <a:pt x="646" y="338"/>
                    <a:pt x="702" y="394"/>
                  </a:cubicBezTo>
                  <a:cubicBezTo>
                    <a:pt x="786" y="394"/>
                    <a:pt x="814" y="422"/>
                    <a:pt x="871" y="450"/>
                  </a:cubicBezTo>
                  <a:lnTo>
                    <a:pt x="871" y="506"/>
                  </a:lnTo>
                  <a:cubicBezTo>
                    <a:pt x="955" y="618"/>
                    <a:pt x="1067" y="731"/>
                    <a:pt x="871" y="843"/>
                  </a:cubicBezTo>
                  <a:cubicBezTo>
                    <a:pt x="758" y="899"/>
                    <a:pt x="843" y="927"/>
                    <a:pt x="871" y="955"/>
                  </a:cubicBezTo>
                  <a:cubicBezTo>
                    <a:pt x="927" y="1039"/>
                    <a:pt x="1011" y="983"/>
                    <a:pt x="1095" y="1011"/>
                  </a:cubicBezTo>
                  <a:cubicBezTo>
                    <a:pt x="1095" y="1039"/>
                    <a:pt x="1123" y="1039"/>
                    <a:pt x="1123" y="10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70"/>
            <p:cNvSpPr/>
            <p:nvPr/>
          </p:nvSpPr>
          <p:spPr>
            <a:xfrm>
              <a:off x="2836825" y="667650"/>
              <a:ext cx="23200" cy="25300"/>
            </a:xfrm>
            <a:custGeom>
              <a:rect b="b" l="l" r="r" t="t"/>
              <a:pathLst>
                <a:path extrusionOk="0" h="1012" w="928">
                  <a:moveTo>
                    <a:pt x="366" y="113"/>
                  </a:moveTo>
                  <a:cubicBezTo>
                    <a:pt x="366" y="85"/>
                    <a:pt x="366" y="57"/>
                    <a:pt x="366" y="57"/>
                  </a:cubicBezTo>
                  <a:cubicBezTo>
                    <a:pt x="591" y="1"/>
                    <a:pt x="759" y="113"/>
                    <a:pt x="927" y="225"/>
                  </a:cubicBezTo>
                  <a:cubicBezTo>
                    <a:pt x="899" y="394"/>
                    <a:pt x="675" y="394"/>
                    <a:pt x="731" y="590"/>
                  </a:cubicBezTo>
                  <a:cubicBezTo>
                    <a:pt x="759" y="675"/>
                    <a:pt x="703" y="703"/>
                    <a:pt x="647" y="759"/>
                  </a:cubicBezTo>
                  <a:lnTo>
                    <a:pt x="647" y="759"/>
                  </a:lnTo>
                  <a:cubicBezTo>
                    <a:pt x="506" y="787"/>
                    <a:pt x="394" y="899"/>
                    <a:pt x="254" y="843"/>
                  </a:cubicBezTo>
                  <a:cubicBezTo>
                    <a:pt x="141" y="815"/>
                    <a:pt x="141" y="955"/>
                    <a:pt x="85" y="1011"/>
                  </a:cubicBezTo>
                  <a:cubicBezTo>
                    <a:pt x="57" y="927"/>
                    <a:pt x="29" y="843"/>
                    <a:pt x="113" y="759"/>
                  </a:cubicBezTo>
                  <a:cubicBezTo>
                    <a:pt x="226" y="675"/>
                    <a:pt x="85" y="646"/>
                    <a:pt x="57" y="590"/>
                  </a:cubicBezTo>
                  <a:cubicBezTo>
                    <a:pt x="29" y="562"/>
                    <a:pt x="1" y="562"/>
                    <a:pt x="1" y="534"/>
                  </a:cubicBezTo>
                  <a:cubicBezTo>
                    <a:pt x="1" y="450"/>
                    <a:pt x="29" y="338"/>
                    <a:pt x="85" y="338"/>
                  </a:cubicBezTo>
                  <a:cubicBezTo>
                    <a:pt x="226" y="282"/>
                    <a:pt x="254" y="169"/>
                    <a:pt x="366"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70"/>
            <p:cNvSpPr/>
            <p:nvPr/>
          </p:nvSpPr>
          <p:spPr>
            <a:xfrm>
              <a:off x="2856500" y="739950"/>
              <a:ext cx="18975" cy="30200"/>
            </a:xfrm>
            <a:custGeom>
              <a:rect b="b" l="l" r="r" t="t"/>
              <a:pathLst>
                <a:path extrusionOk="0" h="1208" w="759">
                  <a:moveTo>
                    <a:pt x="0" y="309"/>
                  </a:moveTo>
                  <a:cubicBezTo>
                    <a:pt x="56" y="225"/>
                    <a:pt x="56" y="113"/>
                    <a:pt x="56" y="0"/>
                  </a:cubicBezTo>
                  <a:cubicBezTo>
                    <a:pt x="169" y="57"/>
                    <a:pt x="281" y="169"/>
                    <a:pt x="393" y="57"/>
                  </a:cubicBezTo>
                  <a:cubicBezTo>
                    <a:pt x="449" y="197"/>
                    <a:pt x="421" y="309"/>
                    <a:pt x="449" y="422"/>
                  </a:cubicBezTo>
                  <a:cubicBezTo>
                    <a:pt x="449" y="450"/>
                    <a:pt x="393" y="450"/>
                    <a:pt x="421" y="478"/>
                  </a:cubicBezTo>
                  <a:cubicBezTo>
                    <a:pt x="421" y="506"/>
                    <a:pt x="449" y="450"/>
                    <a:pt x="449" y="450"/>
                  </a:cubicBezTo>
                  <a:cubicBezTo>
                    <a:pt x="590" y="422"/>
                    <a:pt x="730" y="394"/>
                    <a:pt x="674" y="590"/>
                  </a:cubicBezTo>
                  <a:cubicBezTo>
                    <a:pt x="646" y="646"/>
                    <a:pt x="646" y="702"/>
                    <a:pt x="674" y="758"/>
                  </a:cubicBezTo>
                  <a:cubicBezTo>
                    <a:pt x="758" y="899"/>
                    <a:pt x="758" y="983"/>
                    <a:pt x="562" y="955"/>
                  </a:cubicBezTo>
                  <a:cubicBezTo>
                    <a:pt x="534" y="1011"/>
                    <a:pt x="421" y="927"/>
                    <a:pt x="449" y="1067"/>
                  </a:cubicBezTo>
                  <a:cubicBezTo>
                    <a:pt x="477" y="1208"/>
                    <a:pt x="365" y="1208"/>
                    <a:pt x="281" y="1152"/>
                  </a:cubicBezTo>
                  <a:cubicBezTo>
                    <a:pt x="253" y="1152"/>
                    <a:pt x="253" y="1152"/>
                    <a:pt x="225" y="1152"/>
                  </a:cubicBezTo>
                  <a:cubicBezTo>
                    <a:pt x="225" y="1095"/>
                    <a:pt x="225" y="1039"/>
                    <a:pt x="169" y="1011"/>
                  </a:cubicBezTo>
                  <a:cubicBezTo>
                    <a:pt x="169" y="983"/>
                    <a:pt x="140" y="927"/>
                    <a:pt x="112" y="899"/>
                  </a:cubicBezTo>
                  <a:cubicBezTo>
                    <a:pt x="84" y="871"/>
                    <a:pt x="84" y="871"/>
                    <a:pt x="56" y="843"/>
                  </a:cubicBezTo>
                  <a:cubicBezTo>
                    <a:pt x="56" y="815"/>
                    <a:pt x="56" y="758"/>
                    <a:pt x="56" y="730"/>
                  </a:cubicBezTo>
                  <a:cubicBezTo>
                    <a:pt x="28" y="590"/>
                    <a:pt x="0" y="450"/>
                    <a:pt x="0" y="3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70"/>
            <p:cNvSpPr/>
            <p:nvPr/>
          </p:nvSpPr>
          <p:spPr>
            <a:xfrm>
              <a:off x="2881050" y="706950"/>
              <a:ext cx="9850" cy="14775"/>
            </a:xfrm>
            <a:custGeom>
              <a:rect b="b" l="l" r="r" t="t"/>
              <a:pathLst>
                <a:path extrusionOk="0" h="591" w="394">
                  <a:moveTo>
                    <a:pt x="366" y="254"/>
                  </a:moveTo>
                  <a:cubicBezTo>
                    <a:pt x="281" y="366"/>
                    <a:pt x="394" y="478"/>
                    <a:pt x="394" y="591"/>
                  </a:cubicBezTo>
                  <a:cubicBezTo>
                    <a:pt x="281" y="591"/>
                    <a:pt x="253" y="506"/>
                    <a:pt x="197" y="450"/>
                  </a:cubicBezTo>
                  <a:lnTo>
                    <a:pt x="197" y="450"/>
                  </a:lnTo>
                  <a:cubicBezTo>
                    <a:pt x="225" y="422"/>
                    <a:pt x="225" y="422"/>
                    <a:pt x="225" y="394"/>
                  </a:cubicBezTo>
                  <a:cubicBezTo>
                    <a:pt x="197" y="394"/>
                    <a:pt x="197" y="366"/>
                    <a:pt x="197" y="366"/>
                  </a:cubicBezTo>
                  <a:cubicBezTo>
                    <a:pt x="57" y="394"/>
                    <a:pt x="1" y="338"/>
                    <a:pt x="29" y="197"/>
                  </a:cubicBezTo>
                  <a:cubicBezTo>
                    <a:pt x="1" y="197"/>
                    <a:pt x="1" y="169"/>
                    <a:pt x="1" y="169"/>
                  </a:cubicBezTo>
                  <a:cubicBezTo>
                    <a:pt x="1" y="141"/>
                    <a:pt x="1" y="141"/>
                    <a:pt x="29" y="141"/>
                  </a:cubicBezTo>
                  <a:lnTo>
                    <a:pt x="29" y="141"/>
                  </a:lnTo>
                  <a:cubicBezTo>
                    <a:pt x="29" y="113"/>
                    <a:pt x="57" y="113"/>
                    <a:pt x="85" y="85"/>
                  </a:cubicBezTo>
                  <a:cubicBezTo>
                    <a:pt x="253" y="1"/>
                    <a:pt x="310" y="169"/>
                    <a:pt x="366" y="2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70"/>
            <p:cNvSpPr/>
            <p:nvPr/>
          </p:nvSpPr>
          <p:spPr>
            <a:xfrm>
              <a:off x="2875450" y="704850"/>
              <a:ext cx="5625" cy="8450"/>
            </a:xfrm>
            <a:custGeom>
              <a:rect b="b" l="l" r="r" t="t"/>
              <a:pathLst>
                <a:path extrusionOk="0" h="338" w="225">
                  <a:moveTo>
                    <a:pt x="56" y="338"/>
                  </a:moveTo>
                  <a:cubicBezTo>
                    <a:pt x="0" y="141"/>
                    <a:pt x="0" y="141"/>
                    <a:pt x="225" y="1"/>
                  </a:cubicBezTo>
                  <a:cubicBezTo>
                    <a:pt x="197" y="141"/>
                    <a:pt x="56" y="169"/>
                    <a:pt x="56" y="281"/>
                  </a:cubicBezTo>
                  <a:cubicBezTo>
                    <a:pt x="56" y="310"/>
                    <a:pt x="56" y="310"/>
                    <a:pt x="56" y="3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70"/>
            <p:cNvSpPr/>
            <p:nvPr/>
          </p:nvSpPr>
          <p:spPr>
            <a:xfrm>
              <a:off x="2848075" y="699950"/>
              <a:ext cx="4225" cy="2125"/>
            </a:xfrm>
            <a:custGeom>
              <a:rect b="b" l="l" r="r" t="t"/>
              <a:pathLst>
                <a:path extrusionOk="0" h="85" w="169">
                  <a:moveTo>
                    <a:pt x="141" y="56"/>
                  </a:moveTo>
                  <a:cubicBezTo>
                    <a:pt x="112" y="84"/>
                    <a:pt x="84" y="84"/>
                    <a:pt x="56" y="84"/>
                  </a:cubicBezTo>
                  <a:cubicBezTo>
                    <a:pt x="28" y="84"/>
                    <a:pt x="0" y="56"/>
                    <a:pt x="28" y="28"/>
                  </a:cubicBezTo>
                  <a:cubicBezTo>
                    <a:pt x="56" y="0"/>
                    <a:pt x="84" y="0"/>
                    <a:pt x="141" y="0"/>
                  </a:cubicBezTo>
                  <a:cubicBezTo>
                    <a:pt x="169" y="0"/>
                    <a:pt x="169" y="28"/>
                    <a:pt x="141" y="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70"/>
            <p:cNvSpPr/>
            <p:nvPr/>
          </p:nvSpPr>
          <p:spPr>
            <a:xfrm>
              <a:off x="2871225" y="720300"/>
              <a:ext cx="2125" cy="1425"/>
            </a:xfrm>
            <a:custGeom>
              <a:rect b="b" l="l" r="r" t="t"/>
              <a:pathLst>
                <a:path extrusionOk="0" h="57" w="85">
                  <a:moveTo>
                    <a:pt x="57" y="57"/>
                  </a:moveTo>
                  <a:cubicBezTo>
                    <a:pt x="29" y="57"/>
                    <a:pt x="29" y="57"/>
                    <a:pt x="29" y="28"/>
                  </a:cubicBezTo>
                  <a:cubicBezTo>
                    <a:pt x="1" y="0"/>
                    <a:pt x="29" y="0"/>
                    <a:pt x="57" y="0"/>
                  </a:cubicBezTo>
                  <a:cubicBezTo>
                    <a:pt x="57" y="0"/>
                    <a:pt x="57" y="28"/>
                    <a:pt x="85" y="28"/>
                  </a:cubicBezTo>
                  <a:cubicBezTo>
                    <a:pt x="85" y="57"/>
                    <a:pt x="85" y="57"/>
                    <a:pt x="57"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70"/>
            <p:cNvSpPr/>
            <p:nvPr/>
          </p:nvSpPr>
          <p:spPr>
            <a:xfrm>
              <a:off x="2876850" y="723800"/>
              <a:ext cx="2825" cy="2850"/>
            </a:xfrm>
            <a:custGeom>
              <a:rect b="b" l="l" r="r" t="t"/>
              <a:pathLst>
                <a:path extrusionOk="0" h="114" w="113">
                  <a:moveTo>
                    <a:pt x="56" y="113"/>
                  </a:moveTo>
                  <a:cubicBezTo>
                    <a:pt x="56" y="113"/>
                    <a:pt x="28" y="113"/>
                    <a:pt x="0" y="113"/>
                  </a:cubicBezTo>
                  <a:cubicBezTo>
                    <a:pt x="0" y="85"/>
                    <a:pt x="28" y="29"/>
                    <a:pt x="56" y="1"/>
                  </a:cubicBezTo>
                  <a:cubicBezTo>
                    <a:pt x="113" y="29"/>
                    <a:pt x="113" y="85"/>
                    <a:pt x="56"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70"/>
            <p:cNvSpPr/>
            <p:nvPr/>
          </p:nvSpPr>
          <p:spPr>
            <a:xfrm>
              <a:off x="2878250" y="723800"/>
              <a:ext cx="2125" cy="2850"/>
            </a:xfrm>
            <a:custGeom>
              <a:rect b="b" l="l" r="r" t="t"/>
              <a:pathLst>
                <a:path extrusionOk="0" h="114" w="85">
                  <a:moveTo>
                    <a:pt x="0" y="113"/>
                  </a:moveTo>
                  <a:lnTo>
                    <a:pt x="0" y="1"/>
                  </a:lnTo>
                  <a:cubicBezTo>
                    <a:pt x="85" y="29"/>
                    <a:pt x="85" y="85"/>
                    <a:pt x="0"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70"/>
            <p:cNvSpPr/>
            <p:nvPr/>
          </p:nvSpPr>
          <p:spPr>
            <a:xfrm>
              <a:off x="2854375" y="706250"/>
              <a:ext cx="25" cy="25"/>
            </a:xfrm>
            <a:custGeom>
              <a:rect b="b" l="l" r="r" t="t"/>
              <a:pathLst>
                <a:path extrusionOk="0" h="1" w="1">
                  <a:moveTo>
                    <a:pt x="1" y="1"/>
                  </a:moveTo>
                  <a:lnTo>
                    <a:pt x="1"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70"/>
            <p:cNvSpPr/>
            <p:nvPr/>
          </p:nvSpPr>
          <p:spPr>
            <a:xfrm>
              <a:off x="2880350" y="710475"/>
              <a:ext cx="1425" cy="1425"/>
            </a:xfrm>
            <a:custGeom>
              <a:rect b="b" l="l" r="r" t="t"/>
              <a:pathLst>
                <a:path extrusionOk="0" h="57" w="57">
                  <a:moveTo>
                    <a:pt x="57" y="0"/>
                  </a:moveTo>
                  <a:lnTo>
                    <a:pt x="57" y="56"/>
                  </a:lnTo>
                  <a:cubicBezTo>
                    <a:pt x="29" y="56"/>
                    <a:pt x="1" y="56"/>
                    <a:pt x="1" y="56"/>
                  </a:cubicBezTo>
                  <a:cubicBezTo>
                    <a:pt x="1" y="28"/>
                    <a:pt x="29" y="28"/>
                    <a:pt x="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70"/>
            <p:cNvSpPr/>
            <p:nvPr/>
          </p:nvSpPr>
          <p:spPr>
            <a:xfrm>
              <a:off x="2885975" y="716075"/>
              <a:ext cx="725" cy="2150"/>
            </a:xfrm>
            <a:custGeom>
              <a:rect b="b" l="l" r="r" t="t"/>
              <a:pathLst>
                <a:path extrusionOk="0" h="86" w="29">
                  <a:moveTo>
                    <a:pt x="0" y="1"/>
                  </a:moveTo>
                  <a:cubicBezTo>
                    <a:pt x="28" y="29"/>
                    <a:pt x="28" y="57"/>
                    <a:pt x="0"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70"/>
            <p:cNvSpPr/>
            <p:nvPr/>
          </p:nvSpPr>
          <p:spPr>
            <a:xfrm>
              <a:off x="2838950" y="589750"/>
              <a:ext cx="44225" cy="36525"/>
            </a:xfrm>
            <a:custGeom>
              <a:rect b="b" l="l" r="r" t="t"/>
              <a:pathLst>
                <a:path extrusionOk="0" h="1461" w="1769">
                  <a:moveTo>
                    <a:pt x="1516" y="1123"/>
                  </a:moveTo>
                  <a:cubicBezTo>
                    <a:pt x="1516" y="1123"/>
                    <a:pt x="1488" y="1123"/>
                    <a:pt x="1460" y="1123"/>
                  </a:cubicBezTo>
                  <a:cubicBezTo>
                    <a:pt x="1376" y="843"/>
                    <a:pt x="1236" y="1067"/>
                    <a:pt x="1095" y="1095"/>
                  </a:cubicBezTo>
                  <a:cubicBezTo>
                    <a:pt x="1067" y="1095"/>
                    <a:pt x="1039" y="1095"/>
                    <a:pt x="1011" y="1123"/>
                  </a:cubicBezTo>
                  <a:cubicBezTo>
                    <a:pt x="927" y="1123"/>
                    <a:pt x="814" y="1152"/>
                    <a:pt x="758" y="1236"/>
                  </a:cubicBezTo>
                  <a:cubicBezTo>
                    <a:pt x="674" y="1376"/>
                    <a:pt x="534" y="1404"/>
                    <a:pt x="393" y="1432"/>
                  </a:cubicBezTo>
                  <a:lnTo>
                    <a:pt x="393" y="1432"/>
                  </a:lnTo>
                  <a:lnTo>
                    <a:pt x="309" y="1460"/>
                  </a:lnTo>
                  <a:cubicBezTo>
                    <a:pt x="337" y="1292"/>
                    <a:pt x="169" y="1264"/>
                    <a:pt x="84" y="1180"/>
                  </a:cubicBezTo>
                  <a:cubicBezTo>
                    <a:pt x="28" y="1152"/>
                    <a:pt x="0" y="1095"/>
                    <a:pt x="84" y="1039"/>
                  </a:cubicBezTo>
                  <a:cubicBezTo>
                    <a:pt x="225" y="983"/>
                    <a:pt x="225" y="871"/>
                    <a:pt x="225" y="787"/>
                  </a:cubicBezTo>
                  <a:lnTo>
                    <a:pt x="225" y="787"/>
                  </a:lnTo>
                  <a:cubicBezTo>
                    <a:pt x="281" y="702"/>
                    <a:pt x="449" y="618"/>
                    <a:pt x="281" y="478"/>
                  </a:cubicBezTo>
                  <a:cubicBezTo>
                    <a:pt x="225" y="450"/>
                    <a:pt x="253" y="394"/>
                    <a:pt x="281" y="365"/>
                  </a:cubicBezTo>
                  <a:cubicBezTo>
                    <a:pt x="393" y="253"/>
                    <a:pt x="337" y="113"/>
                    <a:pt x="337" y="0"/>
                  </a:cubicBezTo>
                  <a:cubicBezTo>
                    <a:pt x="365" y="0"/>
                    <a:pt x="365" y="0"/>
                    <a:pt x="393" y="0"/>
                  </a:cubicBezTo>
                  <a:cubicBezTo>
                    <a:pt x="421" y="57"/>
                    <a:pt x="477" y="57"/>
                    <a:pt x="506" y="0"/>
                  </a:cubicBezTo>
                  <a:cubicBezTo>
                    <a:pt x="534" y="0"/>
                    <a:pt x="562" y="0"/>
                    <a:pt x="562" y="0"/>
                  </a:cubicBezTo>
                  <a:cubicBezTo>
                    <a:pt x="618" y="57"/>
                    <a:pt x="674" y="29"/>
                    <a:pt x="702" y="57"/>
                  </a:cubicBezTo>
                  <a:cubicBezTo>
                    <a:pt x="758" y="57"/>
                    <a:pt x="814" y="57"/>
                    <a:pt x="871" y="57"/>
                  </a:cubicBezTo>
                  <a:cubicBezTo>
                    <a:pt x="899" y="113"/>
                    <a:pt x="927" y="113"/>
                    <a:pt x="983" y="141"/>
                  </a:cubicBezTo>
                  <a:cubicBezTo>
                    <a:pt x="1011" y="141"/>
                    <a:pt x="1039" y="169"/>
                    <a:pt x="1039" y="169"/>
                  </a:cubicBezTo>
                  <a:cubicBezTo>
                    <a:pt x="1067" y="225"/>
                    <a:pt x="1123" y="253"/>
                    <a:pt x="1151" y="253"/>
                  </a:cubicBezTo>
                  <a:cubicBezTo>
                    <a:pt x="1179" y="281"/>
                    <a:pt x="1207" y="281"/>
                    <a:pt x="1236" y="309"/>
                  </a:cubicBezTo>
                  <a:cubicBezTo>
                    <a:pt x="1236" y="337"/>
                    <a:pt x="1264" y="337"/>
                    <a:pt x="1292" y="365"/>
                  </a:cubicBezTo>
                  <a:cubicBezTo>
                    <a:pt x="1292" y="394"/>
                    <a:pt x="1320" y="394"/>
                    <a:pt x="1348" y="422"/>
                  </a:cubicBezTo>
                  <a:cubicBezTo>
                    <a:pt x="1348" y="450"/>
                    <a:pt x="1376" y="478"/>
                    <a:pt x="1404" y="478"/>
                  </a:cubicBezTo>
                  <a:cubicBezTo>
                    <a:pt x="1432" y="618"/>
                    <a:pt x="1544" y="702"/>
                    <a:pt x="1629" y="787"/>
                  </a:cubicBezTo>
                  <a:cubicBezTo>
                    <a:pt x="1629" y="787"/>
                    <a:pt x="1629" y="815"/>
                    <a:pt x="1657" y="843"/>
                  </a:cubicBezTo>
                  <a:cubicBezTo>
                    <a:pt x="1685" y="927"/>
                    <a:pt x="1685" y="1011"/>
                    <a:pt x="1769" y="1067"/>
                  </a:cubicBezTo>
                  <a:lnTo>
                    <a:pt x="1769" y="1067"/>
                  </a:lnTo>
                  <a:cubicBezTo>
                    <a:pt x="1769" y="1208"/>
                    <a:pt x="1713" y="1264"/>
                    <a:pt x="1572" y="1264"/>
                  </a:cubicBezTo>
                  <a:lnTo>
                    <a:pt x="1572" y="1264"/>
                  </a:lnTo>
                  <a:cubicBezTo>
                    <a:pt x="1544" y="1236"/>
                    <a:pt x="1572" y="1180"/>
                    <a:pt x="1516" y="1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70"/>
            <p:cNvSpPr/>
            <p:nvPr/>
          </p:nvSpPr>
          <p:spPr>
            <a:xfrm>
              <a:off x="2844550" y="640275"/>
              <a:ext cx="24600" cy="26000"/>
            </a:xfrm>
            <a:custGeom>
              <a:rect b="b" l="l" r="r" t="t"/>
              <a:pathLst>
                <a:path extrusionOk="0" h="1040" w="984">
                  <a:moveTo>
                    <a:pt x="113" y="366"/>
                  </a:moveTo>
                  <a:cubicBezTo>
                    <a:pt x="197" y="422"/>
                    <a:pt x="253" y="394"/>
                    <a:pt x="310" y="310"/>
                  </a:cubicBezTo>
                  <a:cubicBezTo>
                    <a:pt x="366" y="225"/>
                    <a:pt x="394" y="1"/>
                    <a:pt x="562" y="197"/>
                  </a:cubicBezTo>
                  <a:cubicBezTo>
                    <a:pt x="759" y="57"/>
                    <a:pt x="759" y="310"/>
                    <a:pt x="843" y="366"/>
                  </a:cubicBezTo>
                  <a:cubicBezTo>
                    <a:pt x="983" y="422"/>
                    <a:pt x="955" y="562"/>
                    <a:pt x="815" y="647"/>
                  </a:cubicBezTo>
                  <a:cubicBezTo>
                    <a:pt x="675" y="703"/>
                    <a:pt x="506" y="787"/>
                    <a:pt x="422" y="927"/>
                  </a:cubicBezTo>
                  <a:cubicBezTo>
                    <a:pt x="366" y="1040"/>
                    <a:pt x="253" y="927"/>
                    <a:pt x="169" y="955"/>
                  </a:cubicBezTo>
                  <a:lnTo>
                    <a:pt x="169" y="955"/>
                  </a:lnTo>
                  <a:cubicBezTo>
                    <a:pt x="113" y="899"/>
                    <a:pt x="29" y="815"/>
                    <a:pt x="113" y="731"/>
                  </a:cubicBezTo>
                  <a:cubicBezTo>
                    <a:pt x="169" y="675"/>
                    <a:pt x="197" y="759"/>
                    <a:pt x="253" y="759"/>
                  </a:cubicBezTo>
                  <a:cubicBezTo>
                    <a:pt x="225" y="618"/>
                    <a:pt x="29" y="590"/>
                    <a:pt x="1" y="422"/>
                  </a:cubicBezTo>
                  <a:cubicBezTo>
                    <a:pt x="29" y="394"/>
                    <a:pt x="57" y="394"/>
                    <a:pt x="113" y="3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70"/>
            <p:cNvSpPr/>
            <p:nvPr/>
          </p:nvSpPr>
          <p:spPr>
            <a:xfrm>
              <a:off x="2836825" y="650800"/>
              <a:ext cx="18275" cy="15475"/>
            </a:xfrm>
            <a:custGeom>
              <a:rect b="b" l="l" r="r" t="t"/>
              <a:pathLst>
                <a:path extrusionOk="0" h="619" w="731">
                  <a:moveTo>
                    <a:pt x="310" y="1"/>
                  </a:moveTo>
                  <a:cubicBezTo>
                    <a:pt x="310" y="29"/>
                    <a:pt x="366" y="57"/>
                    <a:pt x="394" y="57"/>
                  </a:cubicBezTo>
                  <a:cubicBezTo>
                    <a:pt x="506" y="57"/>
                    <a:pt x="619" y="113"/>
                    <a:pt x="562" y="254"/>
                  </a:cubicBezTo>
                  <a:cubicBezTo>
                    <a:pt x="534" y="338"/>
                    <a:pt x="731" y="338"/>
                    <a:pt x="619" y="422"/>
                  </a:cubicBezTo>
                  <a:cubicBezTo>
                    <a:pt x="534" y="506"/>
                    <a:pt x="534" y="338"/>
                    <a:pt x="450" y="338"/>
                  </a:cubicBezTo>
                  <a:cubicBezTo>
                    <a:pt x="422" y="422"/>
                    <a:pt x="506" y="478"/>
                    <a:pt x="478" y="534"/>
                  </a:cubicBezTo>
                  <a:cubicBezTo>
                    <a:pt x="366" y="506"/>
                    <a:pt x="310" y="591"/>
                    <a:pt x="254" y="619"/>
                  </a:cubicBezTo>
                  <a:cubicBezTo>
                    <a:pt x="141" y="591"/>
                    <a:pt x="198" y="478"/>
                    <a:pt x="141" y="422"/>
                  </a:cubicBezTo>
                  <a:cubicBezTo>
                    <a:pt x="85" y="394"/>
                    <a:pt x="1" y="366"/>
                    <a:pt x="57" y="282"/>
                  </a:cubicBezTo>
                  <a:cubicBezTo>
                    <a:pt x="141" y="169"/>
                    <a:pt x="198" y="282"/>
                    <a:pt x="282" y="282"/>
                  </a:cubicBezTo>
                  <a:cubicBezTo>
                    <a:pt x="254" y="169"/>
                    <a:pt x="254" y="85"/>
                    <a:pt x="226" y="1"/>
                  </a:cubicBezTo>
                  <a:cubicBezTo>
                    <a:pt x="254" y="1"/>
                    <a:pt x="282" y="1"/>
                    <a:pt x="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70"/>
            <p:cNvSpPr/>
            <p:nvPr/>
          </p:nvSpPr>
          <p:spPr>
            <a:xfrm>
              <a:off x="2832625" y="598875"/>
              <a:ext cx="11950" cy="11950"/>
            </a:xfrm>
            <a:custGeom>
              <a:rect b="b" l="l" r="r" t="t"/>
              <a:pathLst>
                <a:path extrusionOk="0" h="478" w="478">
                  <a:moveTo>
                    <a:pt x="478" y="422"/>
                  </a:moveTo>
                  <a:cubicBezTo>
                    <a:pt x="394" y="393"/>
                    <a:pt x="337" y="337"/>
                    <a:pt x="197" y="393"/>
                  </a:cubicBezTo>
                  <a:cubicBezTo>
                    <a:pt x="85" y="478"/>
                    <a:pt x="1" y="365"/>
                    <a:pt x="1" y="197"/>
                  </a:cubicBezTo>
                  <a:cubicBezTo>
                    <a:pt x="1" y="141"/>
                    <a:pt x="29" y="85"/>
                    <a:pt x="29" y="29"/>
                  </a:cubicBezTo>
                  <a:cubicBezTo>
                    <a:pt x="85" y="0"/>
                    <a:pt x="113" y="85"/>
                    <a:pt x="141" y="85"/>
                  </a:cubicBezTo>
                  <a:cubicBezTo>
                    <a:pt x="366" y="57"/>
                    <a:pt x="366" y="57"/>
                    <a:pt x="422" y="253"/>
                  </a:cubicBezTo>
                  <a:cubicBezTo>
                    <a:pt x="422" y="309"/>
                    <a:pt x="450" y="365"/>
                    <a:pt x="478" y="4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70"/>
            <p:cNvSpPr/>
            <p:nvPr/>
          </p:nvSpPr>
          <p:spPr>
            <a:xfrm>
              <a:off x="2834025" y="643100"/>
              <a:ext cx="4250" cy="4925"/>
            </a:xfrm>
            <a:custGeom>
              <a:rect b="b" l="l" r="r" t="t"/>
              <a:pathLst>
                <a:path extrusionOk="0" h="197" w="170">
                  <a:moveTo>
                    <a:pt x="169" y="197"/>
                  </a:moveTo>
                  <a:cubicBezTo>
                    <a:pt x="1" y="169"/>
                    <a:pt x="1" y="169"/>
                    <a:pt x="57" y="0"/>
                  </a:cubicBezTo>
                  <a:cubicBezTo>
                    <a:pt x="169" y="28"/>
                    <a:pt x="169" y="112"/>
                    <a:pt x="169" y="1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70"/>
            <p:cNvSpPr/>
            <p:nvPr/>
          </p:nvSpPr>
          <p:spPr>
            <a:xfrm>
              <a:off x="2832625" y="640275"/>
              <a:ext cx="2825" cy="2850"/>
            </a:xfrm>
            <a:custGeom>
              <a:rect b="b" l="l" r="r" t="t"/>
              <a:pathLst>
                <a:path extrusionOk="0" h="114" w="113">
                  <a:moveTo>
                    <a:pt x="113" y="113"/>
                  </a:moveTo>
                  <a:cubicBezTo>
                    <a:pt x="57" y="113"/>
                    <a:pt x="29" y="113"/>
                    <a:pt x="1" y="57"/>
                  </a:cubicBezTo>
                  <a:lnTo>
                    <a:pt x="1" y="1"/>
                  </a:lnTo>
                  <a:lnTo>
                    <a:pt x="1" y="1"/>
                  </a:lnTo>
                  <a:cubicBezTo>
                    <a:pt x="57" y="1"/>
                    <a:pt x="113" y="57"/>
                    <a:pt x="113"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70"/>
            <p:cNvSpPr/>
            <p:nvPr/>
          </p:nvSpPr>
          <p:spPr>
            <a:xfrm>
              <a:off x="2830525" y="638175"/>
              <a:ext cx="2125" cy="2125"/>
            </a:xfrm>
            <a:custGeom>
              <a:rect b="b" l="l" r="r" t="t"/>
              <a:pathLst>
                <a:path extrusionOk="0" h="85" w="85">
                  <a:moveTo>
                    <a:pt x="85" y="85"/>
                  </a:moveTo>
                  <a:cubicBezTo>
                    <a:pt x="28" y="85"/>
                    <a:pt x="0" y="57"/>
                    <a:pt x="0" y="29"/>
                  </a:cubicBezTo>
                  <a:cubicBezTo>
                    <a:pt x="0" y="1"/>
                    <a:pt x="28" y="1"/>
                    <a:pt x="28" y="1"/>
                  </a:cubicBezTo>
                  <a:cubicBezTo>
                    <a:pt x="85" y="29"/>
                    <a:pt x="85" y="57"/>
                    <a:pt x="85"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70"/>
            <p:cNvSpPr/>
            <p:nvPr/>
          </p:nvSpPr>
          <p:spPr>
            <a:xfrm>
              <a:off x="2837550" y="639575"/>
              <a:ext cx="1425" cy="725"/>
            </a:xfrm>
            <a:custGeom>
              <a:rect b="b" l="l" r="r" t="t"/>
              <a:pathLst>
                <a:path extrusionOk="0" h="29" w="57">
                  <a:moveTo>
                    <a:pt x="28" y="29"/>
                  </a:moveTo>
                  <a:cubicBezTo>
                    <a:pt x="28" y="29"/>
                    <a:pt x="28" y="1"/>
                    <a:pt x="0" y="1"/>
                  </a:cubicBezTo>
                  <a:cubicBezTo>
                    <a:pt x="28" y="1"/>
                    <a:pt x="28" y="1"/>
                    <a:pt x="28" y="1"/>
                  </a:cubicBezTo>
                  <a:cubicBezTo>
                    <a:pt x="28" y="1"/>
                    <a:pt x="56" y="1"/>
                    <a:pt x="56" y="1"/>
                  </a:cubicBezTo>
                  <a:cubicBezTo>
                    <a:pt x="56" y="1"/>
                    <a:pt x="28" y="29"/>
                    <a:pt x="28"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70"/>
            <p:cNvSpPr/>
            <p:nvPr/>
          </p:nvSpPr>
          <p:spPr>
            <a:xfrm>
              <a:off x="2843150" y="648700"/>
              <a:ext cx="725" cy="725"/>
            </a:xfrm>
            <a:custGeom>
              <a:rect b="b" l="l" r="r" t="t"/>
              <a:pathLst>
                <a:path extrusionOk="0" h="29" w="29">
                  <a:moveTo>
                    <a:pt x="1" y="29"/>
                  </a:moveTo>
                  <a:cubicBezTo>
                    <a:pt x="1" y="29"/>
                    <a:pt x="1" y="1"/>
                    <a:pt x="1" y="1"/>
                  </a:cubicBezTo>
                  <a:cubicBezTo>
                    <a:pt x="29" y="1"/>
                    <a:pt x="29" y="29"/>
                    <a:pt x="1"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70"/>
            <p:cNvSpPr/>
            <p:nvPr/>
          </p:nvSpPr>
          <p:spPr>
            <a:xfrm>
              <a:off x="2893700" y="745575"/>
              <a:ext cx="28100" cy="27375"/>
            </a:xfrm>
            <a:custGeom>
              <a:rect b="b" l="l" r="r" t="t"/>
              <a:pathLst>
                <a:path extrusionOk="0" h="1095" w="1124">
                  <a:moveTo>
                    <a:pt x="1067" y="1039"/>
                  </a:moveTo>
                  <a:cubicBezTo>
                    <a:pt x="983" y="1039"/>
                    <a:pt x="955" y="1067"/>
                    <a:pt x="870" y="1095"/>
                  </a:cubicBezTo>
                  <a:lnTo>
                    <a:pt x="870" y="1095"/>
                  </a:lnTo>
                  <a:cubicBezTo>
                    <a:pt x="702" y="1039"/>
                    <a:pt x="927" y="786"/>
                    <a:pt x="786" y="786"/>
                  </a:cubicBezTo>
                  <a:cubicBezTo>
                    <a:pt x="618" y="786"/>
                    <a:pt x="590" y="702"/>
                    <a:pt x="533" y="618"/>
                  </a:cubicBezTo>
                  <a:cubicBezTo>
                    <a:pt x="449" y="477"/>
                    <a:pt x="337" y="421"/>
                    <a:pt x="197" y="393"/>
                  </a:cubicBezTo>
                  <a:cubicBezTo>
                    <a:pt x="112" y="365"/>
                    <a:pt x="0" y="337"/>
                    <a:pt x="28" y="225"/>
                  </a:cubicBezTo>
                  <a:cubicBezTo>
                    <a:pt x="112" y="84"/>
                    <a:pt x="281" y="28"/>
                    <a:pt x="449" y="0"/>
                  </a:cubicBezTo>
                  <a:cubicBezTo>
                    <a:pt x="505" y="0"/>
                    <a:pt x="533" y="56"/>
                    <a:pt x="590" y="84"/>
                  </a:cubicBezTo>
                  <a:cubicBezTo>
                    <a:pt x="646" y="112"/>
                    <a:pt x="702" y="56"/>
                    <a:pt x="730" y="169"/>
                  </a:cubicBezTo>
                  <a:cubicBezTo>
                    <a:pt x="786" y="393"/>
                    <a:pt x="814" y="393"/>
                    <a:pt x="1039" y="281"/>
                  </a:cubicBezTo>
                  <a:cubicBezTo>
                    <a:pt x="1039" y="281"/>
                    <a:pt x="1067" y="309"/>
                    <a:pt x="1095" y="309"/>
                  </a:cubicBezTo>
                  <a:cubicBezTo>
                    <a:pt x="1123" y="449"/>
                    <a:pt x="955" y="449"/>
                    <a:pt x="898" y="562"/>
                  </a:cubicBezTo>
                  <a:cubicBezTo>
                    <a:pt x="1095" y="674"/>
                    <a:pt x="1067" y="870"/>
                    <a:pt x="1067" y="10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70"/>
            <p:cNvSpPr/>
            <p:nvPr/>
          </p:nvSpPr>
          <p:spPr>
            <a:xfrm>
              <a:off x="2892275" y="727325"/>
              <a:ext cx="30925" cy="19675"/>
            </a:xfrm>
            <a:custGeom>
              <a:rect b="b" l="l" r="r" t="t"/>
              <a:pathLst>
                <a:path extrusionOk="0" h="787" w="1237">
                  <a:moveTo>
                    <a:pt x="1124" y="28"/>
                  </a:moveTo>
                  <a:cubicBezTo>
                    <a:pt x="984" y="225"/>
                    <a:pt x="984" y="225"/>
                    <a:pt x="1236" y="337"/>
                  </a:cubicBezTo>
                  <a:cubicBezTo>
                    <a:pt x="1236" y="365"/>
                    <a:pt x="1236" y="365"/>
                    <a:pt x="1236" y="393"/>
                  </a:cubicBezTo>
                  <a:cubicBezTo>
                    <a:pt x="1236" y="618"/>
                    <a:pt x="1152" y="646"/>
                    <a:pt x="927" y="505"/>
                  </a:cubicBezTo>
                  <a:cubicBezTo>
                    <a:pt x="871" y="421"/>
                    <a:pt x="787" y="477"/>
                    <a:pt x="703" y="449"/>
                  </a:cubicBezTo>
                  <a:cubicBezTo>
                    <a:pt x="562" y="702"/>
                    <a:pt x="254" y="786"/>
                    <a:pt x="1" y="646"/>
                  </a:cubicBezTo>
                  <a:lnTo>
                    <a:pt x="1" y="646"/>
                  </a:lnTo>
                  <a:cubicBezTo>
                    <a:pt x="1" y="393"/>
                    <a:pt x="310" y="505"/>
                    <a:pt x="394" y="281"/>
                  </a:cubicBezTo>
                  <a:cubicBezTo>
                    <a:pt x="394" y="225"/>
                    <a:pt x="590" y="112"/>
                    <a:pt x="703" y="84"/>
                  </a:cubicBezTo>
                  <a:cubicBezTo>
                    <a:pt x="759" y="56"/>
                    <a:pt x="815" y="112"/>
                    <a:pt x="871" y="112"/>
                  </a:cubicBezTo>
                  <a:cubicBezTo>
                    <a:pt x="927" y="56"/>
                    <a:pt x="984" y="0"/>
                    <a:pt x="1068" y="0"/>
                  </a:cubicBezTo>
                  <a:cubicBezTo>
                    <a:pt x="1096" y="0"/>
                    <a:pt x="1096" y="28"/>
                    <a:pt x="1124"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70"/>
            <p:cNvSpPr/>
            <p:nvPr/>
          </p:nvSpPr>
          <p:spPr>
            <a:xfrm>
              <a:off x="2883850" y="738550"/>
              <a:ext cx="26700" cy="23175"/>
            </a:xfrm>
            <a:custGeom>
              <a:rect b="b" l="l" r="r" t="t"/>
              <a:pathLst>
                <a:path extrusionOk="0" h="927" w="1068">
                  <a:moveTo>
                    <a:pt x="338" y="197"/>
                  </a:moveTo>
                  <a:cubicBezTo>
                    <a:pt x="562" y="169"/>
                    <a:pt x="843" y="225"/>
                    <a:pt x="1040" y="0"/>
                  </a:cubicBezTo>
                  <a:cubicBezTo>
                    <a:pt x="1068" y="141"/>
                    <a:pt x="1012" y="253"/>
                    <a:pt x="984" y="365"/>
                  </a:cubicBezTo>
                  <a:cubicBezTo>
                    <a:pt x="759" y="281"/>
                    <a:pt x="619" y="450"/>
                    <a:pt x="478" y="506"/>
                  </a:cubicBezTo>
                  <a:cubicBezTo>
                    <a:pt x="478" y="618"/>
                    <a:pt x="591" y="590"/>
                    <a:pt x="619" y="674"/>
                  </a:cubicBezTo>
                  <a:cubicBezTo>
                    <a:pt x="619" y="674"/>
                    <a:pt x="619" y="674"/>
                    <a:pt x="591" y="702"/>
                  </a:cubicBezTo>
                  <a:cubicBezTo>
                    <a:pt x="366" y="927"/>
                    <a:pt x="310" y="899"/>
                    <a:pt x="113" y="674"/>
                  </a:cubicBezTo>
                  <a:cubicBezTo>
                    <a:pt x="1" y="534"/>
                    <a:pt x="85" y="478"/>
                    <a:pt x="198" y="421"/>
                  </a:cubicBezTo>
                  <a:cubicBezTo>
                    <a:pt x="198" y="309"/>
                    <a:pt x="338" y="281"/>
                    <a:pt x="338" y="1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70"/>
            <p:cNvSpPr/>
            <p:nvPr/>
          </p:nvSpPr>
          <p:spPr>
            <a:xfrm>
              <a:off x="2914050" y="737150"/>
              <a:ext cx="11250" cy="10550"/>
            </a:xfrm>
            <a:custGeom>
              <a:rect b="b" l="l" r="r" t="t"/>
              <a:pathLst>
                <a:path extrusionOk="0" h="422" w="450">
                  <a:moveTo>
                    <a:pt x="56" y="112"/>
                  </a:moveTo>
                  <a:cubicBezTo>
                    <a:pt x="197" y="169"/>
                    <a:pt x="309" y="169"/>
                    <a:pt x="365" y="0"/>
                  </a:cubicBezTo>
                  <a:cubicBezTo>
                    <a:pt x="421" y="28"/>
                    <a:pt x="449" y="56"/>
                    <a:pt x="449" y="112"/>
                  </a:cubicBezTo>
                  <a:cubicBezTo>
                    <a:pt x="449" y="169"/>
                    <a:pt x="421" y="253"/>
                    <a:pt x="337" y="281"/>
                  </a:cubicBezTo>
                  <a:cubicBezTo>
                    <a:pt x="253" y="309"/>
                    <a:pt x="169" y="365"/>
                    <a:pt x="84" y="421"/>
                  </a:cubicBezTo>
                  <a:cubicBezTo>
                    <a:pt x="0" y="309"/>
                    <a:pt x="0" y="225"/>
                    <a:pt x="56"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70"/>
            <p:cNvSpPr/>
            <p:nvPr/>
          </p:nvSpPr>
          <p:spPr>
            <a:xfrm>
              <a:off x="2921775" y="763800"/>
              <a:ext cx="1425" cy="2150"/>
            </a:xfrm>
            <a:custGeom>
              <a:rect b="b" l="l" r="r" t="t"/>
              <a:pathLst>
                <a:path extrusionOk="0" h="86" w="57">
                  <a:moveTo>
                    <a:pt x="28" y="85"/>
                  </a:moveTo>
                  <a:cubicBezTo>
                    <a:pt x="28" y="57"/>
                    <a:pt x="0" y="57"/>
                    <a:pt x="0" y="29"/>
                  </a:cubicBezTo>
                  <a:cubicBezTo>
                    <a:pt x="0" y="29"/>
                    <a:pt x="28" y="1"/>
                    <a:pt x="28" y="1"/>
                  </a:cubicBezTo>
                  <a:cubicBezTo>
                    <a:pt x="28" y="1"/>
                    <a:pt x="56" y="29"/>
                    <a:pt x="56" y="29"/>
                  </a:cubicBezTo>
                  <a:cubicBezTo>
                    <a:pt x="56" y="57"/>
                    <a:pt x="28" y="57"/>
                    <a:pt x="28"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70"/>
            <p:cNvSpPr/>
            <p:nvPr/>
          </p:nvSpPr>
          <p:spPr>
            <a:xfrm>
              <a:off x="2920350" y="771525"/>
              <a:ext cx="725" cy="725"/>
            </a:xfrm>
            <a:custGeom>
              <a:rect b="b" l="l" r="r" t="t"/>
              <a:pathLst>
                <a:path extrusionOk="0" h="29" w="29">
                  <a:moveTo>
                    <a:pt x="1" y="1"/>
                  </a:moveTo>
                  <a:lnTo>
                    <a:pt x="29" y="1"/>
                  </a:lnTo>
                  <a:lnTo>
                    <a:pt x="1" y="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70"/>
            <p:cNvSpPr/>
            <p:nvPr/>
          </p:nvSpPr>
          <p:spPr>
            <a:xfrm>
              <a:off x="2975100" y="613600"/>
              <a:ext cx="1425" cy="1450"/>
            </a:xfrm>
            <a:custGeom>
              <a:rect b="b" l="l" r="r" t="t"/>
              <a:pathLst>
                <a:path extrusionOk="0" h="58" w="57">
                  <a:moveTo>
                    <a:pt x="57" y="57"/>
                  </a:moveTo>
                  <a:cubicBezTo>
                    <a:pt x="57" y="29"/>
                    <a:pt x="29" y="29"/>
                    <a:pt x="1" y="1"/>
                  </a:cubicBezTo>
                  <a:cubicBezTo>
                    <a:pt x="29" y="29"/>
                    <a:pt x="57" y="29"/>
                    <a:pt x="57"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70"/>
            <p:cNvSpPr/>
            <p:nvPr/>
          </p:nvSpPr>
          <p:spPr>
            <a:xfrm>
              <a:off x="2954050" y="617825"/>
              <a:ext cx="4925" cy="4225"/>
            </a:xfrm>
            <a:custGeom>
              <a:rect b="b" l="l" r="r" t="t"/>
              <a:pathLst>
                <a:path extrusionOk="0" h="169" w="197">
                  <a:moveTo>
                    <a:pt x="29" y="0"/>
                  </a:moveTo>
                  <a:lnTo>
                    <a:pt x="197" y="0"/>
                  </a:lnTo>
                  <a:lnTo>
                    <a:pt x="197" y="0"/>
                  </a:lnTo>
                  <a:cubicBezTo>
                    <a:pt x="197" y="85"/>
                    <a:pt x="169" y="169"/>
                    <a:pt x="85" y="169"/>
                  </a:cubicBezTo>
                  <a:cubicBezTo>
                    <a:pt x="0" y="169"/>
                    <a:pt x="29" y="85"/>
                    <a:pt x="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70"/>
            <p:cNvSpPr/>
            <p:nvPr/>
          </p:nvSpPr>
          <p:spPr>
            <a:xfrm>
              <a:off x="2951250" y="616425"/>
              <a:ext cx="3525" cy="2125"/>
            </a:xfrm>
            <a:custGeom>
              <a:rect b="b" l="l" r="r" t="t"/>
              <a:pathLst>
                <a:path extrusionOk="0" h="85" w="141">
                  <a:moveTo>
                    <a:pt x="141" y="56"/>
                  </a:moveTo>
                  <a:cubicBezTo>
                    <a:pt x="112" y="56"/>
                    <a:pt x="84" y="85"/>
                    <a:pt x="84" y="56"/>
                  </a:cubicBezTo>
                  <a:cubicBezTo>
                    <a:pt x="56" y="56"/>
                    <a:pt x="28" y="56"/>
                    <a:pt x="0" y="56"/>
                  </a:cubicBezTo>
                  <a:cubicBezTo>
                    <a:pt x="28" y="0"/>
                    <a:pt x="56" y="0"/>
                    <a:pt x="84" y="28"/>
                  </a:cubicBezTo>
                  <a:cubicBezTo>
                    <a:pt x="112" y="28"/>
                    <a:pt x="112" y="56"/>
                    <a:pt x="141" y="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70"/>
            <p:cNvSpPr/>
            <p:nvPr/>
          </p:nvSpPr>
          <p:spPr>
            <a:xfrm>
              <a:off x="2878250" y="682400"/>
              <a:ext cx="21775" cy="30900"/>
            </a:xfrm>
            <a:custGeom>
              <a:rect b="b" l="l" r="r" t="t"/>
              <a:pathLst>
                <a:path extrusionOk="0" h="1236" w="871">
                  <a:moveTo>
                    <a:pt x="478" y="1236"/>
                  </a:moveTo>
                  <a:cubicBezTo>
                    <a:pt x="422" y="1236"/>
                    <a:pt x="365" y="1208"/>
                    <a:pt x="337" y="1151"/>
                  </a:cubicBezTo>
                  <a:cubicBezTo>
                    <a:pt x="281" y="1095"/>
                    <a:pt x="253" y="1067"/>
                    <a:pt x="197" y="1067"/>
                  </a:cubicBezTo>
                  <a:cubicBezTo>
                    <a:pt x="281" y="899"/>
                    <a:pt x="337" y="983"/>
                    <a:pt x="422" y="1067"/>
                  </a:cubicBezTo>
                  <a:cubicBezTo>
                    <a:pt x="478" y="1011"/>
                    <a:pt x="534" y="955"/>
                    <a:pt x="422" y="927"/>
                  </a:cubicBezTo>
                  <a:cubicBezTo>
                    <a:pt x="281" y="871"/>
                    <a:pt x="281" y="786"/>
                    <a:pt x="393" y="702"/>
                  </a:cubicBezTo>
                  <a:cubicBezTo>
                    <a:pt x="422" y="646"/>
                    <a:pt x="337" y="562"/>
                    <a:pt x="393" y="506"/>
                  </a:cubicBezTo>
                  <a:cubicBezTo>
                    <a:pt x="281" y="478"/>
                    <a:pt x="337" y="618"/>
                    <a:pt x="225" y="618"/>
                  </a:cubicBezTo>
                  <a:cubicBezTo>
                    <a:pt x="253" y="478"/>
                    <a:pt x="281" y="365"/>
                    <a:pt x="113" y="309"/>
                  </a:cubicBezTo>
                  <a:cubicBezTo>
                    <a:pt x="57" y="309"/>
                    <a:pt x="57" y="225"/>
                    <a:pt x="0" y="169"/>
                  </a:cubicBezTo>
                  <a:cubicBezTo>
                    <a:pt x="141" y="141"/>
                    <a:pt x="253" y="253"/>
                    <a:pt x="365" y="169"/>
                  </a:cubicBezTo>
                  <a:cubicBezTo>
                    <a:pt x="422" y="85"/>
                    <a:pt x="478" y="28"/>
                    <a:pt x="562" y="0"/>
                  </a:cubicBezTo>
                  <a:cubicBezTo>
                    <a:pt x="618" y="85"/>
                    <a:pt x="758" y="28"/>
                    <a:pt x="843" y="56"/>
                  </a:cubicBezTo>
                  <a:cubicBezTo>
                    <a:pt x="843" y="113"/>
                    <a:pt x="871" y="197"/>
                    <a:pt x="786" y="225"/>
                  </a:cubicBezTo>
                  <a:cubicBezTo>
                    <a:pt x="758" y="225"/>
                    <a:pt x="702" y="225"/>
                    <a:pt x="674" y="225"/>
                  </a:cubicBezTo>
                  <a:cubicBezTo>
                    <a:pt x="590" y="393"/>
                    <a:pt x="478" y="534"/>
                    <a:pt x="618" y="702"/>
                  </a:cubicBezTo>
                  <a:cubicBezTo>
                    <a:pt x="702" y="786"/>
                    <a:pt x="534" y="927"/>
                    <a:pt x="674" y="1011"/>
                  </a:cubicBezTo>
                  <a:cubicBezTo>
                    <a:pt x="702" y="1123"/>
                    <a:pt x="590" y="1179"/>
                    <a:pt x="562" y="1236"/>
                  </a:cubicBezTo>
                  <a:cubicBezTo>
                    <a:pt x="534" y="1236"/>
                    <a:pt x="506" y="1236"/>
                    <a:pt x="478" y="12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70"/>
            <p:cNvSpPr/>
            <p:nvPr/>
          </p:nvSpPr>
          <p:spPr>
            <a:xfrm>
              <a:off x="2920350" y="653625"/>
              <a:ext cx="9150" cy="5625"/>
            </a:xfrm>
            <a:custGeom>
              <a:rect b="b" l="l" r="r" t="t"/>
              <a:pathLst>
                <a:path extrusionOk="0" h="225" w="366">
                  <a:moveTo>
                    <a:pt x="366" y="141"/>
                  </a:moveTo>
                  <a:cubicBezTo>
                    <a:pt x="254" y="225"/>
                    <a:pt x="113" y="169"/>
                    <a:pt x="1" y="197"/>
                  </a:cubicBezTo>
                  <a:lnTo>
                    <a:pt x="1" y="56"/>
                  </a:lnTo>
                  <a:cubicBezTo>
                    <a:pt x="141" y="0"/>
                    <a:pt x="254" y="28"/>
                    <a:pt x="366" y="1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70"/>
            <p:cNvSpPr/>
            <p:nvPr/>
          </p:nvSpPr>
          <p:spPr>
            <a:xfrm>
              <a:off x="2905625" y="666950"/>
              <a:ext cx="5625" cy="3550"/>
            </a:xfrm>
            <a:custGeom>
              <a:rect b="b" l="l" r="r" t="t"/>
              <a:pathLst>
                <a:path extrusionOk="0" h="142" w="225">
                  <a:moveTo>
                    <a:pt x="169" y="141"/>
                  </a:moveTo>
                  <a:cubicBezTo>
                    <a:pt x="141" y="141"/>
                    <a:pt x="141" y="141"/>
                    <a:pt x="113" y="141"/>
                  </a:cubicBezTo>
                  <a:cubicBezTo>
                    <a:pt x="56" y="113"/>
                    <a:pt x="0" y="113"/>
                    <a:pt x="28" y="57"/>
                  </a:cubicBezTo>
                  <a:cubicBezTo>
                    <a:pt x="28" y="29"/>
                    <a:pt x="85" y="1"/>
                    <a:pt x="113" y="29"/>
                  </a:cubicBezTo>
                  <a:cubicBezTo>
                    <a:pt x="225" y="29"/>
                    <a:pt x="169" y="85"/>
                    <a:pt x="169" y="141"/>
                  </a:cubicBezTo>
                  <a:lnTo>
                    <a:pt x="169" y="1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70"/>
            <p:cNvSpPr/>
            <p:nvPr/>
          </p:nvSpPr>
          <p:spPr>
            <a:xfrm>
              <a:off x="2892275" y="678175"/>
              <a:ext cx="4950" cy="4250"/>
            </a:xfrm>
            <a:custGeom>
              <a:rect b="b" l="l" r="r" t="t"/>
              <a:pathLst>
                <a:path extrusionOk="0" h="170" w="198">
                  <a:moveTo>
                    <a:pt x="1" y="113"/>
                  </a:moveTo>
                  <a:cubicBezTo>
                    <a:pt x="29" y="29"/>
                    <a:pt x="85" y="1"/>
                    <a:pt x="197" y="1"/>
                  </a:cubicBezTo>
                  <a:cubicBezTo>
                    <a:pt x="169" y="169"/>
                    <a:pt x="57" y="85"/>
                    <a:pt x="1"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70"/>
            <p:cNvSpPr/>
            <p:nvPr/>
          </p:nvSpPr>
          <p:spPr>
            <a:xfrm>
              <a:off x="2902825" y="678875"/>
              <a:ext cx="2125" cy="1450"/>
            </a:xfrm>
            <a:custGeom>
              <a:rect b="b" l="l" r="r" t="t"/>
              <a:pathLst>
                <a:path extrusionOk="0" h="58" w="85">
                  <a:moveTo>
                    <a:pt x="28" y="57"/>
                  </a:moveTo>
                  <a:cubicBezTo>
                    <a:pt x="28" y="57"/>
                    <a:pt x="0" y="29"/>
                    <a:pt x="0" y="29"/>
                  </a:cubicBezTo>
                  <a:cubicBezTo>
                    <a:pt x="0" y="1"/>
                    <a:pt x="0" y="1"/>
                    <a:pt x="28" y="1"/>
                  </a:cubicBezTo>
                  <a:cubicBezTo>
                    <a:pt x="56" y="1"/>
                    <a:pt x="56" y="1"/>
                    <a:pt x="56" y="1"/>
                  </a:cubicBezTo>
                  <a:cubicBezTo>
                    <a:pt x="84" y="29"/>
                    <a:pt x="56" y="57"/>
                    <a:pt x="28"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70"/>
            <p:cNvSpPr/>
            <p:nvPr/>
          </p:nvSpPr>
          <p:spPr>
            <a:xfrm>
              <a:off x="2890175" y="629750"/>
              <a:ext cx="2125" cy="1425"/>
            </a:xfrm>
            <a:custGeom>
              <a:rect b="b" l="l" r="r" t="t"/>
              <a:pathLst>
                <a:path extrusionOk="0" h="57" w="85">
                  <a:moveTo>
                    <a:pt x="85" y="1"/>
                  </a:moveTo>
                  <a:cubicBezTo>
                    <a:pt x="85" y="29"/>
                    <a:pt x="85" y="57"/>
                    <a:pt x="85" y="57"/>
                  </a:cubicBezTo>
                  <a:cubicBezTo>
                    <a:pt x="57" y="57"/>
                    <a:pt x="29" y="29"/>
                    <a:pt x="1" y="1"/>
                  </a:cubicBezTo>
                  <a:cubicBezTo>
                    <a:pt x="29" y="1"/>
                    <a:pt x="57" y="1"/>
                    <a:pt x="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70"/>
            <p:cNvSpPr/>
            <p:nvPr/>
          </p:nvSpPr>
          <p:spPr>
            <a:xfrm>
              <a:off x="2893700" y="673975"/>
              <a:ext cx="725" cy="725"/>
            </a:xfrm>
            <a:custGeom>
              <a:rect b="b" l="l" r="r" t="t"/>
              <a:pathLst>
                <a:path extrusionOk="0" h="29" w="29">
                  <a:moveTo>
                    <a:pt x="0" y="29"/>
                  </a:moveTo>
                  <a:cubicBezTo>
                    <a:pt x="0" y="29"/>
                    <a:pt x="0" y="0"/>
                    <a:pt x="0" y="0"/>
                  </a:cubicBezTo>
                  <a:cubicBezTo>
                    <a:pt x="28" y="0"/>
                    <a:pt x="28" y="29"/>
                    <a:pt x="0"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70"/>
            <p:cNvSpPr/>
            <p:nvPr/>
          </p:nvSpPr>
          <p:spPr>
            <a:xfrm>
              <a:off x="2957550" y="633975"/>
              <a:ext cx="2150" cy="2125"/>
            </a:xfrm>
            <a:custGeom>
              <a:rect b="b" l="l" r="r" t="t"/>
              <a:pathLst>
                <a:path extrusionOk="0" h="85" w="86">
                  <a:moveTo>
                    <a:pt x="57" y="56"/>
                  </a:moveTo>
                  <a:cubicBezTo>
                    <a:pt x="57" y="56"/>
                    <a:pt x="29" y="84"/>
                    <a:pt x="29" y="84"/>
                  </a:cubicBezTo>
                  <a:cubicBezTo>
                    <a:pt x="1" y="84"/>
                    <a:pt x="1" y="84"/>
                    <a:pt x="29" y="56"/>
                  </a:cubicBezTo>
                  <a:cubicBezTo>
                    <a:pt x="29" y="56"/>
                    <a:pt x="57" y="28"/>
                    <a:pt x="57" y="28"/>
                  </a:cubicBezTo>
                  <a:cubicBezTo>
                    <a:pt x="85" y="28"/>
                    <a:pt x="57" y="0"/>
                    <a:pt x="57" y="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70"/>
            <p:cNvSpPr/>
            <p:nvPr/>
          </p:nvSpPr>
          <p:spPr>
            <a:xfrm>
              <a:off x="2916150" y="638875"/>
              <a:ext cx="22475" cy="18275"/>
            </a:xfrm>
            <a:custGeom>
              <a:rect b="b" l="l" r="r" t="t"/>
              <a:pathLst>
                <a:path extrusionOk="0" h="731" w="899">
                  <a:moveTo>
                    <a:pt x="534" y="731"/>
                  </a:moveTo>
                  <a:cubicBezTo>
                    <a:pt x="393" y="731"/>
                    <a:pt x="281" y="674"/>
                    <a:pt x="169" y="646"/>
                  </a:cubicBezTo>
                  <a:cubicBezTo>
                    <a:pt x="141" y="478"/>
                    <a:pt x="0" y="338"/>
                    <a:pt x="29" y="141"/>
                  </a:cubicBezTo>
                  <a:cubicBezTo>
                    <a:pt x="29" y="113"/>
                    <a:pt x="0" y="57"/>
                    <a:pt x="29" y="29"/>
                  </a:cubicBezTo>
                  <a:cubicBezTo>
                    <a:pt x="85" y="1"/>
                    <a:pt x="113" y="29"/>
                    <a:pt x="169" y="57"/>
                  </a:cubicBezTo>
                  <a:cubicBezTo>
                    <a:pt x="197" y="113"/>
                    <a:pt x="253" y="141"/>
                    <a:pt x="281" y="169"/>
                  </a:cubicBezTo>
                  <a:cubicBezTo>
                    <a:pt x="450" y="85"/>
                    <a:pt x="618" y="169"/>
                    <a:pt x="787" y="197"/>
                  </a:cubicBezTo>
                  <a:cubicBezTo>
                    <a:pt x="899" y="197"/>
                    <a:pt x="871" y="281"/>
                    <a:pt x="871" y="366"/>
                  </a:cubicBezTo>
                  <a:cubicBezTo>
                    <a:pt x="815" y="338"/>
                    <a:pt x="758" y="310"/>
                    <a:pt x="702" y="281"/>
                  </a:cubicBezTo>
                  <a:cubicBezTo>
                    <a:pt x="787" y="394"/>
                    <a:pt x="871" y="534"/>
                    <a:pt x="702" y="646"/>
                  </a:cubicBezTo>
                  <a:lnTo>
                    <a:pt x="702" y="646"/>
                  </a:lnTo>
                  <a:cubicBezTo>
                    <a:pt x="674" y="618"/>
                    <a:pt x="618" y="618"/>
                    <a:pt x="590" y="646"/>
                  </a:cubicBezTo>
                  <a:lnTo>
                    <a:pt x="590" y="646"/>
                  </a:lnTo>
                  <a:cubicBezTo>
                    <a:pt x="562" y="674"/>
                    <a:pt x="534" y="703"/>
                    <a:pt x="534" y="7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70"/>
            <p:cNvSpPr/>
            <p:nvPr/>
          </p:nvSpPr>
          <p:spPr>
            <a:xfrm>
              <a:off x="2862800" y="738550"/>
              <a:ext cx="56175" cy="79325"/>
            </a:xfrm>
            <a:custGeom>
              <a:rect b="b" l="l" r="r" t="t"/>
              <a:pathLst>
                <a:path extrusionOk="0" h="3173" w="2247">
                  <a:moveTo>
                    <a:pt x="1461" y="674"/>
                  </a:moveTo>
                  <a:cubicBezTo>
                    <a:pt x="1573" y="590"/>
                    <a:pt x="1657" y="646"/>
                    <a:pt x="1741" y="758"/>
                  </a:cubicBezTo>
                  <a:cubicBezTo>
                    <a:pt x="1798" y="814"/>
                    <a:pt x="1826" y="871"/>
                    <a:pt x="1882" y="927"/>
                  </a:cubicBezTo>
                  <a:cubicBezTo>
                    <a:pt x="1910" y="983"/>
                    <a:pt x="1910" y="1123"/>
                    <a:pt x="2022" y="983"/>
                  </a:cubicBezTo>
                  <a:cubicBezTo>
                    <a:pt x="2050" y="927"/>
                    <a:pt x="2106" y="1095"/>
                    <a:pt x="2163" y="1123"/>
                  </a:cubicBezTo>
                  <a:cubicBezTo>
                    <a:pt x="2219" y="1179"/>
                    <a:pt x="2191" y="1208"/>
                    <a:pt x="2134" y="1236"/>
                  </a:cubicBezTo>
                  <a:cubicBezTo>
                    <a:pt x="1994" y="1264"/>
                    <a:pt x="2134" y="1320"/>
                    <a:pt x="2106" y="1376"/>
                  </a:cubicBezTo>
                  <a:cubicBezTo>
                    <a:pt x="1994" y="1348"/>
                    <a:pt x="1854" y="1236"/>
                    <a:pt x="1741" y="1404"/>
                  </a:cubicBezTo>
                  <a:cubicBezTo>
                    <a:pt x="1713" y="1432"/>
                    <a:pt x="1657" y="1348"/>
                    <a:pt x="1629" y="1320"/>
                  </a:cubicBezTo>
                  <a:lnTo>
                    <a:pt x="1629" y="1320"/>
                  </a:lnTo>
                  <a:cubicBezTo>
                    <a:pt x="1573" y="1320"/>
                    <a:pt x="1517" y="1348"/>
                    <a:pt x="1573" y="1432"/>
                  </a:cubicBezTo>
                  <a:cubicBezTo>
                    <a:pt x="1657" y="1572"/>
                    <a:pt x="1573" y="1713"/>
                    <a:pt x="1461" y="1769"/>
                  </a:cubicBezTo>
                  <a:cubicBezTo>
                    <a:pt x="1292" y="1853"/>
                    <a:pt x="1320" y="1937"/>
                    <a:pt x="1433" y="2050"/>
                  </a:cubicBezTo>
                  <a:cubicBezTo>
                    <a:pt x="1433" y="2078"/>
                    <a:pt x="1461" y="2106"/>
                    <a:pt x="1461" y="2162"/>
                  </a:cubicBezTo>
                  <a:lnTo>
                    <a:pt x="1461" y="2162"/>
                  </a:lnTo>
                  <a:cubicBezTo>
                    <a:pt x="1910" y="1994"/>
                    <a:pt x="1994" y="2022"/>
                    <a:pt x="2247" y="2331"/>
                  </a:cubicBezTo>
                  <a:lnTo>
                    <a:pt x="2247" y="2331"/>
                  </a:lnTo>
                  <a:cubicBezTo>
                    <a:pt x="2219" y="2359"/>
                    <a:pt x="2191" y="2387"/>
                    <a:pt x="2191" y="2415"/>
                  </a:cubicBezTo>
                  <a:cubicBezTo>
                    <a:pt x="2191" y="2443"/>
                    <a:pt x="2163" y="2471"/>
                    <a:pt x="2163" y="2499"/>
                  </a:cubicBezTo>
                  <a:cubicBezTo>
                    <a:pt x="2163" y="2527"/>
                    <a:pt x="2134" y="2555"/>
                    <a:pt x="2106" y="2555"/>
                  </a:cubicBezTo>
                  <a:cubicBezTo>
                    <a:pt x="2050" y="2611"/>
                    <a:pt x="1994" y="2667"/>
                    <a:pt x="1994" y="2752"/>
                  </a:cubicBezTo>
                  <a:cubicBezTo>
                    <a:pt x="1966" y="2752"/>
                    <a:pt x="1966" y="2780"/>
                    <a:pt x="1938" y="2808"/>
                  </a:cubicBezTo>
                  <a:cubicBezTo>
                    <a:pt x="1826" y="2892"/>
                    <a:pt x="1741" y="2976"/>
                    <a:pt x="1685" y="3089"/>
                  </a:cubicBezTo>
                  <a:cubicBezTo>
                    <a:pt x="1685" y="3117"/>
                    <a:pt x="1657" y="3145"/>
                    <a:pt x="1629" y="3145"/>
                  </a:cubicBezTo>
                  <a:cubicBezTo>
                    <a:pt x="1601" y="3173"/>
                    <a:pt x="1573" y="3173"/>
                    <a:pt x="1517" y="3173"/>
                  </a:cubicBezTo>
                  <a:cubicBezTo>
                    <a:pt x="1489" y="3117"/>
                    <a:pt x="1461" y="3117"/>
                    <a:pt x="1404" y="3089"/>
                  </a:cubicBezTo>
                  <a:cubicBezTo>
                    <a:pt x="1376" y="3032"/>
                    <a:pt x="1320" y="3004"/>
                    <a:pt x="1236" y="2976"/>
                  </a:cubicBezTo>
                  <a:cubicBezTo>
                    <a:pt x="1208" y="2948"/>
                    <a:pt x="1180" y="2948"/>
                    <a:pt x="1180" y="2920"/>
                  </a:cubicBezTo>
                  <a:cubicBezTo>
                    <a:pt x="1152" y="2892"/>
                    <a:pt x="1124" y="2892"/>
                    <a:pt x="1124" y="2864"/>
                  </a:cubicBezTo>
                  <a:cubicBezTo>
                    <a:pt x="1096" y="2836"/>
                    <a:pt x="1068" y="2808"/>
                    <a:pt x="1068" y="2808"/>
                  </a:cubicBezTo>
                  <a:cubicBezTo>
                    <a:pt x="1040" y="2752"/>
                    <a:pt x="1040" y="2695"/>
                    <a:pt x="983" y="2695"/>
                  </a:cubicBezTo>
                  <a:cubicBezTo>
                    <a:pt x="983" y="2667"/>
                    <a:pt x="955" y="2639"/>
                    <a:pt x="927" y="2611"/>
                  </a:cubicBezTo>
                  <a:cubicBezTo>
                    <a:pt x="815" y="2359"/>
                    <a:pt x="562" y="2190"/>
                    <a:pt x="394" y="1966"/>
                  </a:cubicBezTo>
                  <a:cubicBezTo>
                    <a:pt x="394" y="1909"/>
                    <a:pt x="394" y="1881"/>
                    <a:pt x="338" y="1853"/>
                  </a:cubicBezTo>
                  <a:cubicBezTo>
                    <a:pt x="338" y="1797"/>
                    <a:pt x="310" y="1769"/>
                    <a:pt x="282" y="1741"/>
                  </a:cubicBezTo>
                  <a:cubicBezTo>
                    <a:pt x="282" y="1685"/>
                    <a:pt x="253" y="1629"/>
                    <a:pt x="225" y="1629"/>
                  </a:cubicBezTo>
                  <a:lnTo>
                    <a:pt x="169" y="1544"/>
                  </a:lnTo>
                  <a:cubicBezTo>
                    <a:pt x="169" y="1488"/>
                    <a:pt x="141" y="1460"/>
                    <a:pt x="85" y="1432"/>
                  </a:cubicBezTo>
                  <a:cubicBezTo>
                    <a:pt x="85" y="1376"/>
                    <a:pt x="85" y="1348"/>
                    <a:pt x="29" y="1320"/>
                  </a:cubicBezTo>
                  <a:cubicBezTo>
                    <a:pt x="29" y="1292"/>
                    <a:pt x="29" y="1236"/>
                    <a:pt x="29" y="1208"/>
                  </a:cubicBezTo>
                  <a:cubicBezTo>
                    <a:pt x="57" y="1208"/>
                    <a:pt x="85" y="1208"/>
                    <a:pt x="141" y="1179"/>
                  </a:cubicBezTo>
                  <a:cubicBezTo>
                    <a:pt x="169" y="1095"/>
                    <a:pt x="1" y="1039"/>
                    <a:pt x="85" y="955"/>
                  </a:cubicBezTo>
                  <a:cubicBezTo>
                    <a:pt x="113" y="899"/>
                    <a:pt x="225" y="1067"/>
                    <a:pt x="253" y="899"/>
                  </a:cubicBezTo>
                  <a:cubicBezTo>
                    <a:pt x="282" y="814"/>
                    <a:pt x="338" y="1011"/>
                    <a:pt x="422" y="983"/>
                  </a:cubicBezTo>
                  <a:cubicBezTo>
                    <a:pt x="450" y="814"/>
                    <a:pt x="282" y="786"/>
                    <a:pt x="253" y="702"/>
                  </a:cubicBezTo>
                  <a:cubicBezTo>
                    <a:pt x="282" y="646"/>
                    <a:pt x="394" y="674"/>
                    <a:pt x="394" y="534"/>
                  </a:cubicBezTo>
                  <a:cubicBezTo>
                    <a:pt x="310" y="562"/>
                    <a:pt x="225" y="562"/>
                    <a:pt x="141" y="534"/>
                  </a:cubicBezTo>
                  <a:lnTo>
                    <a:pt x="141" y="534"/>
                  </a:lnTo>
                  <a:cubicBezTo>
                    <a:pt x="141" y="506"/>
                    <a:pt x="169" y="478"/>
                    <a:pt x="141" y="450"/>
                  </a:cubicBezTo>
                  <a:cubicBezTo>
                    <a:pt x="29" y="337"/>
                    <a:pt x="113" y="225"/>
                    <a:pt x="141" y="113"/>
                  </a:cubicBezTo>
                  <a:cubicBezTo>
                    <a:pt x="225" y="28"/>
                    <a:pt x="338" y="0"/>
                    <a:pt x="450" y="0"/>
                  </a:cubicBezTo>
                  <a:cubicBezTo>
                    <a:pt x="646" y="113"/>
                    <a:pt x="787" y="281"/>
                    <a:pt x="871" y="478"/>
                  </a:cubicBezTo>
                  <a:cubicBezTo>
                    <a:pt x="927" y="562"/>
                    <a:pt x="899" y="674"/>
                    <a:pt x="787" y="730"/>
                  </a:cubicBezTo>
                  <a:cubicBezTo>
                    <a:pt x="646" y="814"/>
                    <a:pt x="590" y="955"/>
                    <a:pt x="590" y="1123"/>
                  </a:cubicBezTo>
                  <a:cubicBezTo>
                    <a:pt x="618" y="1011"/>
                    <a:pt x="590" y="871"/>
                    <a:pt x="703" y="843"/>
                  </a:cubicBezTo>
                  <a:cubicBezTo>
                    <a:pt x="843" y="843"/>
                    <a:pt x="955" y="927"/>
                    <a:pt x="983" y="1095"/>
                  </a:cubicBezTo>
                  <a:cubicBezTo>
                    <a:pt x="1011" y="1320"/>
                    <a:pt x="1068" y="1292"/>
                    <a:pt x="1236" y="1179"/>
                  </a:cubicBezTo>
                  <a:cubicBezTo>
                    <a:pt x="1433" y="1039"/>
                    <a:pt x="1433" y="843"/>
                    <a:pt x="1461" y="6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70"/>
            <p:cNvSpPr/>
            <p:nvPr/>
          </p:nvSpPr>
          <p:spPr>
            <a:xfrm>
              <a:off x="2895800" y="697125"/>
              <a:ext cx="33700" cy="37925"/>
            </a:xfrm>
            <a:custGeom>
              <a:rect b="b" l="l" r="r" t="t"/>
              <a:pathLst>
                <a:path extrusionOk="0" h="1517" w="1348">
                  <a:moveTo>
                    <a:pt x="730" y="1377"/>
                  </a:moveTo>
                  <a:cubicBezTo>
                    <a:pt x="618" y="1517"/>
                    <a:pt x="674" y="1292"/>
                    <a:pt x="618" y="1320"/>
                  </a:cubicBezTo>
                  <a:cubicBezTo>
                    <a:pt x="506" y="1068"/>
                    <a:pt x="702" y="927"/>
                    <a:pt x="786" y="703"/>
                  </a:cubicBezTo>
                  <a:cubicBezTo>
                    <a:pt x="506" y="843"/>
                    <a:pt x="365" y="478"/>
                    <a:pt x="84" y="534"/>
                  </a:cubicBezTo>
                  <a:cubicBezTo>
                    <a:pt x="56" y="562"/>
                    <a:pt x="0" y="478"/>
                    <a:pt x="28" y="422"/>
                  </a:cubicBezTo>
                  <a:cubicBezTo>
                    <a:pt x="56" y="197"/>
                    <a:pt x="225" y="113"/>
                    <a:pt x="393" y="1"/>
                  </a:cubicBezTo>
                  <a:cubicBezTo>
                    <a:pt x="534" y="141"/>
                    <a:pt x="534" y="141"/>
                    <a:pt x="730" y="1"/>
                  </a:cubicBezTo>
                  <a:cubicBezTo>
                    <a:pt x="758" y="29"/>
                    <a:pt x="758" y="57"/>
                    <a:pt x="786" y="85"/>
                  </a:cubicBezTo>
                  <a:cubicBezTo>
                    <a:pt x="843" y="282"/>
                    <a:pt x="843" y="310"/>
                    <a:pt x="618" y="338"/>
                  </a:cubicBezTo>
                  <a:cubicBezTo>
                    <a:pt x="618" y="422"/>
                    <a:pt x="702" y="422"/>
                    <a:pt x="730" y="422"/>
                  </a:cubicBezTo>
                  <a:cubicBezTo>
                    <a:pt x="955" y="394"/>
                    <a:pt x="1067" y="562"/>
                    <a:pt x="1207" y="647"/>
                  </a:cubicBezTo>
                  <a:cubicBezTo>
                    <a:pt x="1292" y="703"/>
                    <a:pt x="1264" y="759"/>
                    <a:pt x="1207" y="787"/>
                  </a:cubicBezTo>
                  <a:cubicBezTo>
                    <a:pt x="1179" y="815"/>
                    <a:pt x="1095" y="787"/>
                    <a:pt x="1123" y="871"/>
                  </a:cubicBezTo>
                  <a:cubicBezTo>
                    <a:pt x="1151" y="955"/>
                    <a:pt x="1207" y="927"/>
                    <a:pt x="1264" y="871"/>
                  </a:cubicBezTo>
                  <a:cubicBezTo>
                    <a:pt x="1292" y="843"/>
                    <a:pt x="1320" y="871"/>
                    <a:pt x="1348" y="899"/>
                  </a:cubicBezTo>
                  <a:cubicBezTo>
                    <a:pt x="1348" y="984"/>
                    <a:pt x="1264" y="1040"/>
                    <a:pt x="1207" y="1012"/>
                  </a:cubicBezTo>
                  <a:cubicBezTo>
                    <a:pt x="1011" y="927"/>
                    <a:pt x="1039" y="1096"/>
                    <a:pt x="1011" y="1208"/>
                  </a:cubicBezTo>
                  <a:cubicBezTo>
                    <a:pt x="983" y="1208"/>
                    <a:pt x="983" y="1236"/>
                    <a:pt x="983" y="1236"/>
                  </a:cubicBezTo>
                  <a:lnTo>
                    <a:pt x="927" y="1236"/>
                  </a:lnTo>
                  <a:cubicBezTo>
                    <a:pt x="786" y="1180"/>
                    <a:pt x="786" y="1320"/>
                    <a:pt x="730" y="13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70"/>
            <p:cNvSpPr/>
            <p:nvPr/>
          </p:nvSpPr>
          <p:spPr>
            <a:xfrm>
              <a:off x="2848775" y="589750"/>
              <a:ext cx="2825" cy="2825"/>
            </a:xfrm>
            <a:custGeom>
              <a:rect b="b" l="l" r="r" t="t"/>
              <a:pathLst>
                <a:path extrusionOk="0" h="113" w="113">
                  <a:moveTo>
                    <a:pt x="113" y="0"/>
                  </a:moveTo>
                  <a:cubicBezTo>
                    <a:pt x="113" y="29"/>
                    <a:pt x="113" y="85"/>
                    <a:pt x="84" y="85"/>
                  </a:cubicBezTo>
                  <a:cubicBezTo>
                    <a:pt x="0" y="113"/>
                    <a:pt x="0" y="57"/>
                    <a:pt x="0" y="0"/>
                  </a:cubicBezTo>
                  <a:cubicBezTo>
                    <a:pt x="28" y="0"/>
                    <a:pt x="84" y="0"/>
                    <a:pt x="1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70"/>
            <p:cNvSpPr/>
            <p:nvPr/>
          </p:nvSpPr>
          <p:spPr>
            <a:xfrm>
              <a:off x="2852975" y="589750"/>
              <a:ext cx="3550" cy="1425"/>
            </a:xfrm>
            <a:custGeom>
              <a:rect b="b" l="l" r="r" t="t"/>
              <a:pathLst>
                <a:path extrusionOk="0" h="57" w="142">
                  <a:moveTo>
                    <a:pt x="141" y="57"/>
                  </a:moveTo>
                  <a:cubicBezTo>
                    <a:pt x="85" y="57"/>
                    <a:pt x="29" y="57"/>
                    <a:pt x="1" y="0"/>
                  </a:cubicBezTo>
                  <a:cubicBezTo>
                    <a:pt x="57" y="0"/>
                    <a:pt x="85" y="0"/>
                    <a:pt x="141" y="0"/>
                  </a:cubicBezTo>
                  <a:cubicBezTo>
                    <a:pt x="141" y="29"/>
                    <a:pt x="141" y="29"/>
                    <a:pt x="141"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70"/>
            <p:cNvSpPr/>
            <p:nvPr/>
          </p:nvSpPr>
          <p:spPr>
            <a:xfrm>
              <a:off x="2879650" y="610800"/>
              <a:ext cx="3525" cy="5650"/>
            </a:xfrm>
            <a:custGeom>
              <a:rect b="b" l="l" r="r" t="t"/>
              <a:pathLst>
                <a:path extrusionOk="0" h="226" w="141">
                  <a:moveTo>
                    <a:pt x="141" y="225"/>
                  </a:moveTo>
                  <a:cubicBezTo>
                    <a:pt x="29" y="197"/>
                    <a:pt x="1" y="85"/>
                    <a:pt x="29" y="1"/>
                  </a:cubicBezTo>
                  <a:cubicBezTo>
                    <a:pt x="29" y="1"/>
                    <a:pt x="57" y="1"/>
                    <a:pt x="57" y="1"/>
                  </a:cubicBezTo>
                  <a:cubicBezTo>
                    <a:pt x="85" y="57"/>
                    <a:pt x="85" y="85"/>
                    <a:pt x="141" y="113"/>
                  </a:cubicBezTo>
                  <a:cubicBezTo>
                    <a:pt x="141" y="169"/>
                    <a:pt x="141" y="197"/>
                    <a:pt x="141"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70"/>
            <p:cNvSpPr/>
            <p:nvPr/>
          </p:nvSpPr>
          <p:spPr>
            <a:xfrm>
              <a:off x="2878250" y="616425"/>
              <a:ext cx="9150" cy="9150"/>
            </a:xfrm>
            <a:custGeom>
              <a:rect b="b" l="l" r="r" t="t"/>
              <a:pathLst>
                <a:path extrusionOk="0" h="366" w="366">
                  <a:moveTo>
                    <a:pt x="0" y="197"/>
                  </a:moveTo>
                  <a:cubicBezTo>
                    <a:pt x="85" y="141"/>
                    <a:pt x="141" y="56"/>
                    <a:pt x="197" y="0"/>
                  </a:cubicBezTo>
                  <a:cubicBezTo>
                    <a:pt x="225" y="0"/>
                    <a:pt x="225" y="0"/>
                    <a:pt x="253" y="0"/>
                  </a:cubicBezTo>
                  <a:cubicBezTo>
                    <a:pt x="253" y="56"/>
                    <a:pt x="253" y="113"/>
                    <a:pt x="309" y="141"/>
                  </a:cubicBezTo>
                  <a:cubicBezTo>
                    <a:pt x="309" y="169"/>
                    <a:pt x="337" y="225"/>
                    <a:pt x="365" y="253"/>
                  </a:cubicBezTo>
                  <a:lnTo>
                    <a:pt x="365" y="309"/>
                  </a:lnTo>
                  <a:cubicBezTo>
                    <a:pt x="337" y="337"/>
                    <a:pt x="309" y="365"/>
                    <a:pt x="281" y="337"/>
                  </a:cubicBezTo>
                  <a:cubicBezTo>
                    <a:pt x="197" y="309"/>
                    <a:pt x="113" y="253"/>
                    <a:pt x="0" y="1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70"/>
            <p:cNvSpPr/>
            <p:nvPr/>
          </p:nvSpPr>
          <p:spPr>
            <a:xfrm>
              <a:off x="2917550" y="796800"/>
              <a:ext cx="1425" cy="2125"/>
            </a:xfrm>
            <a:custGeom>
              <a:rect b="b" l="l" r="r" t="t"/>
              <a:pathLst>
                <a:path extrusionOk="0" h="85" w="57">
                  <a:moveTo>
                    <a:pt x="1" y="85"/>
                  </a:moveTo>
                  <a:cubicBezTo>
                    <a:pt x="1" y="29"/>
                    <a:pt x="29" y="29"/>
                    <a:pt x="57" y="1"/>
                  </a:cubicBezTo>
                  <a:cubicBezTo>
                    <a:pt x="57" y="29"/>
                    <a:pt x="57" y="29"/>
                    <a:pt x="57" y="57"/>
                  </a:cubicBezTo>
                  <a:cubicBezTo>
                    <a:pt x="29" y="57"/>
                    <a:pt x="1" y="57"/>
                    <a:pt x="1"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70"/>
            <p:cNvSpPr/>
            <p:nvPr/>
          </p:nvSpPr>
          <p:spPr>
            <a:xfrm>
              <a:off x="2883850" y="704850"/>
              <a:ext cx="35125" cy="38625"/>
            </a:xfrm>
            <a:custGeom>
              <a:rect b="b" l="l" r="r" t="t"/>
              <a:pathLst>
                <a:path extrusionOk="0" h="1545" w="1405">
                  <a:moveTo>
                    <a:pt x="506" y="113"/>
                  </a:moveTo>
                  <a:cubicBezTo>
                    <a:pt x="534" y="169"/>
                    <a:pt x="619" y="253"/>
                    <a:pt x="647" y="169"/>
                  </a:cubicBezTo>
                  <a:cubicBezTo>
                    <a:pt x="759" y="1"/>
                    <a:pt x="787" y="113"/>
                    <a:pt x="843" y="197"/>
                  </a:cubicBezTo>
                  <a:cubicBezTo>
                    <a:pt x="899" y="253"/>
                    <a:pt x="1040" y="310"/>
                    <a:pt x="1124" y="338"/>
                  </a:cubicBezTo>
                  <a:cubicBezTo>
                    <a:pt x="1180" y="366"/>
                    <a:pt x="1292" y="225"/>
                    <a:pt x="1321" y="394"/>
                  </a:cubicBezTo>
                  <a:cubicBezTo>
                    <a:pt x="1321" y="478"/>
                    <a:pt x="1405" y="590"/>
                    <a:pt x="1236" y="590"/>
                  </a:cubicBezTo>
                  <a:cubicBezTo>
                    <a:pt x="1208" y="731"/>
                    <a:pt x="1068" y="843"/>
                    <a:pt x="1096" y="1011"/>
                  </a:cubicBezTo>
                  <a:cubicBezTo>
                    <a:pt x="956" y="1068"/>
                    <a:pt x="899" y="1292"/>
                    <a:pt x="647" y="1236"/>
                  </a:cubicBezTo>
                  <a:cubicBezTo>
                    <a:pt x="703" y="1292"/>
                    <a:pt x="731" y="1320"/>
                    <a:pt x="787" y="1404"/>
                  </a:cubicBezTo>
                  <a:cubicBezTo>
                    <a:pt x="619" y="1433"/>
                    <a:pt x="422" y="1376"/>
                    <a:pt x="338" y="1545"/>
                  </a:cubicBezTo>
                  <a:cubicBezTo>
                    <a:pt x="310" y="1461"/>
                    <a:pt x="57" y="1461"/>
                    <a:pt x="254" y="1292"/>
                  </a:cubicBezTo>
                  <a:cubicBezTo>
                    <a:pt x="254" y="1264"/>
                    <a:pt x="226" y="1208"/>
                    <a:pt x="198" y="1208"/>
                  </a:cubicBezTo>
                  <a:cubicBezTo>
                    <a:pt x="85" y="1152"/>
                    <a:pt x="57" y="1068"/>
                    <a:pt x="1" y="983"/>
                  </a:cubicBezTo>
                  <a:cubicBezTo>
                    <a:pt x="57" y="871"/>
                    <a:pt x="169" y="1039"/>
                    <a:pt x="198" y="927"/>
                  </a:cubicBezTo>
                  <a:cubicBezTo>
                    <a:pt x="254" y="787"/>
                    <a:pt x="282" y="815"/>
                    <a:pt x="310" y="927"/>
                  </a:cubicBezTo>
                  <a:cubicBezTo>
                    <a:pt x="310" y="983"/>
                    <a:pt x="394" y="1011"/>
                    <a:pt x="450" y="983"/>
                  </a:cubicBezTo>
                  <a:cubicBezTo>
                    <a:pt x="478" y="983"/>
                    <a:pt x="534" y="927"/>
                    <a:pt x="506" y="899"/>
                  </a:cubicBezTo>
                  <a:cubicBezTo>
                    <a:pt x="422" y="843"/>
                    <a:pt x="422" y="787"/>
                    <a:pt x="534" y="787"/>
                  </a:cubicBezTo>
                  <a:cubicBezTo>
                    <a:pt x="675" y="815"/>
                    <a:pt x="675" y="759"/>
                    <a:pt x="647" y="646"/>
                  </a:cubicBezTo>
                  <a:cubicBezTo>
                    <a:pt x="647" y="478"/>
                    <a:pt x="534" y="366"/>
                    <a:pt x="338" y="338"/>
                  </a:cubicBezTo>
                  <a:cubicBezTo>
                    <a:pt x="310" y="225"/>
                    <a:pt x="394" y="169"/>
                    <a:pt x="450" y="113"/>
                  </a:cubicBezTo>
                  <a:cubicBezTo>
                    <a:pt x="450" y="113"/>
                    <a:pt x="478" y="113"/>
                    <a:pt x="506"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70"/>
            <p:cNvSpPr/>
            <p:nvPr/>
          </p:nvSpPr>
          <p:spPr>
            <a:xfrm>
              <a:off x="2905625" y="692925"/>
              <a:ext cx="3525" cy="5650"/>
            </a:xfrm>
            <a:custGeom>
              <a:rect b="b" l="l" r="r" t="t"/>
              <a:pathLst>
                <a:path extrusionOk="0" h="226" w="141">
                  <a:moveTo>
                    <a:pt x="0" y="169"/>
                  </a:moveTo>
                  <a:cubicBezTo>
                    <a:pt x="0" y="113"/>
                    <a:pt x="28" y="57"/>
                    <a:pt x="28" y="0"/>
                  </a:cubicBezTo>
                  <a:cubicBezTo>
                    <a:pt x="113" y="29"/>
                    <a:pt x="141" y="85"/>
                    <a:pt x="141" y="169"/>
                  </a:cubicBezTo>
                  <a:cubicBezTo>
                    <a:pt x="85" y="225"/>
                    <a:pt x="56" y="141"/>
                    <a:pt x="0" y="1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70"/>
            <p:cNvSpPr/>
            <p:nvPr/>
          </p:nvSpPr>
          <p:spPr>
            <a:xfrm>
              <a:off x="2895100" y="693625"/>
              <a:ext cx="2825" cy="4225"/>
            </a:xfrm>
            <a:custGeom>
              <a:rect b="b" l="l" r="r" t="t"/>
              <a:pathLst>
                <a:path extrusionOk="0" h="169" w="113">
                  <a:moveTo>
                    <a:pt x="56" y="1"/>
                  </a:moveTo>
                  <a:cubicBezTo>
                    <a:pt x="112" y="1"/>
                    <a:pt x="112" y="29"/>
                    <a:pt x="112" y="57"/>
                  </a:cubicBezTo>
                  <a:cubicBezTo>
                    <a:pt x="112" y="85"/>
                    <a:pt x="112" y="141"/>
                    <a:pt x="84" y="141"/>
                  </a:cubicBezTo>
                  <a:cubicBezTo>
                    <a:pt x="56" y="169"/>
                    <a:pt x="28" y="141"/>
                    <a:pt x="0" y="85"/>
                  </a:cubicBezTo>
                  <a:cubicBezTo>
                    <a:pt x="0" y="57"/>
                    <a:pt x="28" y="29"/>
                    <a:pt x="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70"/>
            <p:cNvSpPr/>
            <p:nvPr/>
          </p:nvSpPr>
          <p:spPr>
            <a:xfrm>
              <a:off x="2911225" y="689425"/>
              <a:ext cx="4950" cy="4925"/>
            </a:xfrm>
            <a:custGeom>
              <a:rect b="b" l="l" r="r" t="t"/>
              <a:pathLst>
                <a:path extrusionOk="0" h="197" w="198">
                  <a:moveTo>
                    <a:pt x="113" y="0"/>
                  </a:moveTo>
                  <a:cubicBezTo>
                    <a:pt x="197" y="56"/>
                    <a:pt x="197" y="112"/>
                    <a:pt x="113" y="197"/>
                  </a:cubicBezTo>
                  <a:cubicBezTo>
                    <a:pt x="113" y="197"/>
                    <a:pt x="85" y="197"/>
                    <a:pt x="57" y="197"/>
                  </a:cubicBezTo>
                  <a:cubicBezTo>
                    <a:pt x="1" y="84"/>
                    <a:pt x="57" y="56"/>
                    <a:pt x="1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70"/>
            <p:cNvSpPr/>
            <p:nvPr/>
          </p:nvSpPr>
          <p:spPr>
            <a:xfrm>
              <a:off x="2895100" y="685900"/>
              <a:ext cx="2825" cy="3550"/>
            </a:xfrm>
            <a:custGeom>
              <a:rect b="b" l="l" r="r" t="t"/>
              <a:pathLst>
                <a:path extrusionOk="0" h="142" w="113">
                  <a:moveTo>
                    <a:pt x="0" y="85"/>
                  </a:moveTo>
                  <a:cubicBezTo>
                    <a:pt x="0" y="57"/>
                    <a:pt x="0" y="29"/>
                    <a:pt x="28" y="29"/>
                  </a:cubicBezTo>
                  <a:cubicBezTo>
                    <a:pt x="84" y="1"/>
                    <a:pt x="84" y="57"/>
                    <a:pt x="112" y="85"/>
                  </a:cubicBezTo>
                  <a:cubicBezTo>
                    <a:pt x="84" y="141"/>
                    <a:pt x="28" y="141"/>
                    <a:pt x="0"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70"/>
            <p:cNvSpPr/>
            <p:nvPr/>
          </p:nvSpPr>
          <p:spPr>
            <a:xfrm>
              <a:off x="2910525" y="689425"/>
              <a:ext cx="3550" cy="4925"/>
            </a:xfrm>
            <a:custGeom>
              <a:rect b="b" l="l" r="r" t="t"/>
              <a:pathLst>
                <a:path extrusionOk="0" h="197" w="142">
                  <a:moveTo>
                    <a:pt x="141" y="0"/>
                  </a:moveTo>
                  <a:cubicBezTo>
                    <a:pt x="113" y="56"/>
                    <a:pt x="85" y="112"/>
                    <a:pt x="85" y="197"/>
                  </a:cubicBezTo>
                  <a:lnTo>
                    <a:pt x="29" y="112"/>
                  </a:lnTo>
                  <a:cubicBezTo>
                    <a:pt x="29" y="112"/>
                    <a:pt x="1" y="112"/>
                    <a:pt x="29" y="84"/>
                  </a:cubicBezTo>
                  <a:cubicBezTo>
                    <a:pt x="29" y="84"/>
                    <a:pt x="29" y="56"/>
                    <a:pt x="29" y="56"/>
                  </a:cubicBezTo>
                  <a:cubicBezTo>
                    <a:pt x="57" y="28"/>
                    <a:pt x="113" y="0"/>
                    <a:pt x="1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70"/>
            <p:cNvSpPr/>
            <p:nvPr/>
          </p:nvSpPr>
          <p:spPr>
            <a:xfrm>
              <a:off x="2930875" y="653625"/>
              <a:ext cx="2850" cy="1425"/>
            </a:xfrm>
            <a:custGeom>
              <a:rect b="b" l="l" r="r" t="t"/>
              <a:pathLst>
                <a:path extrusionOk="0" h="57" w="114">
                  <a:moveTo>
                    <a:pt x="1" y="56"/>
                  </a:moveTo>
                  <a:cubicBezTo>
                    <a:pt x="29" y="0"/>
                    <a:pt x="57" y="0"/>
                    <a:pt x="113" y="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70"/>
            <p:cNvSpPr/>
            <p:nvPr/>
          </p:nvSpPr>
          <p:spPr>
            <a:xfrm>
              <a:off x="2907025" y="689425"/>
              <a:ext cx="725" cy="725"/>
            </a:xfrm>
            <a:custGeom>
              <a:rect b="b" l="l" r="r" t="t"/>
              <a:pathLst>
                <a:path extrusionOk="0" h="29" w="29">
                  <a:moveTo>
                    <a:pt x="29" y="28"/>
                  </a:moveTo>
                  <a:cubicBezTo>
                    <a:pt x="29" y="28"/>
                    <a:pt x="29" y="28"/>
                    <a:pt x="29" y="28"/>
                  </a:cubicBezTo>
                  <a:cubicBezTo>
                    <a:pt x="0" y="28"/>
                    <a:pt x="0" y="0"/>
                    <a:pt x="0" y="0"/>
                  </a:cubicBezTo>
                  <a:cubicBezTo>
                    <a:pt x="0" y="0"/>
                    <a:pt x="29" y="0"/>
                    <a:pt x="29" y="0"/>
                  </a:cubicBezTo>
                  <a:cubicBezTo>
                    <a:pt x="29" y="0"/>
                    <a:pt x="29" y="0"/>
                    <a:pt x="29"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70"/>
            <p:cNvSpPr/>
            <p:nvPr/>
          </p:nvSpPr>
          <p:spPr>
            <a:xfrm>
              <a:off x="2929475" y="655025"/>
              <a:ext cx="1425" cy="2125"/>
            </a:xfrm>
            <a:custGeom>
              <a:rect b="b" l="l" r="r" t="t"/>
              <a:pathLst>
                <a:path extrusionOk="0" h="85" w="57">
                  <a:moveTo>
                    <a:pt x="1" y="85"/>
                  </a:moveTo>
                  <a:cubicBezTo>
                    <a:pt x="1" y="57"/>
                    <a:pt x="29" y="28"/>
                    <a:pt x="57" y="0"/>
                  </a:cubicBezTo>
                  <a:cubicBezTo>
                    <a:pt x="29" y="28"/>
                    <a:pt x="1" y="57"/>
                    <a:pt x="1"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70"/>
            <p:cNvSpPr/>
            <p:nvPr/>
          </p:nvSpPr>
          <p:spPr>
            <a:xfrm>
              <a:off x="2910525" y="690825"/>
              <a:ext cx="725" cy="1425"/>
            </a:xfrm>
            <a:custGeom>
              <a:rect b="b" l="l" r="r" t="t"/>
              <a:pathLst>
                <a:path extrusionOk="0" h="57" w="29">
                  <a:moveTo>
                    <a:pt x="29" y="0"/>
                  </a:moveTo>
                  <a:lnTo>
                    <a:pt x="29" y="56"/>
                  </a:lnTo>
                  <a:cubicBezTo>
                    <a:pt x="1" y="56"/>
                    <a:pt x="1" y="28"/>
                    <a:pt x="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70"/>
            <p:cNvSpPr/>
            <p:nvPr/>
          </p:nvSpPr>
          <p:spPr>
            <a:xfrm>
              <a:off x="2970200" y="634675"/>
              <a:ext cx="3525" cy="2825"/>
            </a:xfrm>
            <a:custGeom>
              <a:rect b="b" l="l" r="r" t="t"/>
              <a:pathLst>
                <a:path extrusionOk="0" h="113" w="141">
                  <a:moveTo>
                    <a:pt x="141" y="56"/>
                  </a:moveTo>
                  <a:cubicBezTo>
                    <a:pt x="141" y="56"/>
                    <a:pt x="112" y="56"/>
                    <a:pt x="84" y="84"/>
                  </a:cubicBezTo>
                  <a:cubicBezTo>
                    <a:pt x="56" y="84"/>
                    <a:pt x="28" y="113"/>
                    <a:pt x="0" y="56"/>
                  </a:cubicBezTo>
                  <a:cubicBezTo>
                    <a:pt x="0" y="56"/>
                    <a:pt x="0" y="28"/>
                    <a:pt x="0" y="28"/>
                  </a:cubicBezTo>
                  <a:cubicBezTo>
                    <a:pt x="28" y="0"/>
                    <a:pt x="56" y="0"/>
                    <a:pt x="84" y="0"/>
                  </a:cubicBezTo>
                  <a:cubicBezTo>
                    <a:pt x="112" y="0"/>
                    <a:pt x="112" y="28"/>
                    <a:pt x="141" y="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70"/>
            <p:cNvSpPr/>
            <p:nvPr/>
          </p:nvSpPr>
          <p:spPr>
            <a:xfrm>
              <a:off x="2848075" y="612200"/>
              <a:ext cx="35800" cy="30925"/>
            </a:xfrm>
            <a:custGeom>
              <a:rect b="b" l="l" r="r" t="t"/>
              <a:pathLst>
                <a:path extrusionOk="0" h="1237" w="1432">
                  <a:moveTo>
                    <a:pt x="674" y="169"/>
                  </a:moveTo>
                  <a:cubicBezTo>
                    <a:pt x="786" y="1"/>
                    <a:pt x="983" y="57"/>
                    <a:pt x="1179" y="1"/>
                  </a:cubicBezTo>
                  <a:cubicBezTo>
                    <a:pt x="1151" y="85"/>
                    <a:pt x="1067" y="141"/>
                    <a:pt x="1095" y="225"/>
                  </a:cubicBezTo>
                  <a:cubicBezTo>
                    <a:pt x="1067" y="254"/>
                    <a:pt x="1011" y="254"/>
                    <a:pt x="1039" y="282"/>
                  </a:cubicBezTo>
                  <a:cubicBezTo>
                    <a:pt x="1095" y="366"/>
                    <a:pt x="1067" y="562"/>
                    <a:pt x="1264" y="506"/>
                  </a:cubicBezTo>
                  <a:cubicBezTo>
                    <a:pt x="1376" y="478"/>
                    <a:pt x="1432" y="703"/>
                    <a:pt x="1320" y="759"/>
                  </a:cubicBezTo>
                  <a:cubicBezTo>
                    <a:pt x="1235" y="815"/>
                    <a:pt x="1123" y="871"/>
                    <a:pt x="1320" y="927"/>
                  </a:cubicBezTo>
                  <a:cubicBezTo>
                    <a:pt x="1348" y="955"/>
                    <a:pt x="1348" y="1040"/>
                    <a:pt x="1348" y="1040"/>
                  </a:cubicBezTo>
                  <a:cubicBezTo>
                    <a:pt x="1207" y="983"/>
                    <a:pt x="1292" y="1236"/>
                    <a:pt x="1151" y="1152"/>
                  </a:cubicBezTo>
                  <a:cubicBezTo>
                    <a:pt x="1095" y="1124"/>
                    <a:pt x="1067" y="1096"/>
                    <a:pt x="1095" y="1012"/>
                  </a:cubicBezTo>
                  <a:cubicBezTo>
                    <a:pt x="1151" y="899"/>
                    <a:pt x="1067" y="899"/>
                    <a:pt x="983" y="899"/>
                  </a:cubicBezTo>
                  <a:cubicBezTo>
                    <a:pt x="983" y="871"/>
                    <a:pt x="983" y="871"/>
                    <a:pt x="955" y="843"/>
                  </a:cubicBezTo>
                  <a:cubicBezTo>
                    <a:pt x="983" y="815"/>
                    <a:pt x="1011" y="787"/>
                    <a:pt x="1039" y="759"/>
                  </a:cubicBezTo>
                  <a:cubicBezTo>
                    <a:pt x="1095" y="731"/>
                    <a:pt x="1067" y="787"/>
                    <a:pt x="1067" y="731"/>
                  </a:cubicBezTo>
                  <a:cubicBezTo>
                    <a:pt x="1067" y="731"/>
                    <a:pt x="1039" y="731"/>
                    <a:pt x="1011" y="703"/>
                  </a:cubicBezTo>
                  <a:cubicBezTo>
                    <a:pt x="842" y="562"/>
                    <a:pt x="955" y="815"/>
                    <a:pt x="899" y="815"/>
                  </a:cubicBezTo>
                  <a:cubicBezTo>
                    <a:pt x="871" y="815"/>
                    <a:pt x="871" y="815"/>
                    <a:pt x="871" y="843"/>
                  </a:cubicBezTo>
                  <a:cubicBezTo>
                    <a:pt x="814" y="843"/>
                    <a:pt x="786" y="843"/>
                    <a:pt x="786" y="899"/>
                  </a:cubicBezTo>
                  <a:cubicBezTo>
                    <a:pt x="786" y="1012"/>
                    <a:pt x="730" y="1012"/>
                    <a:pt x="646" y="983"/>
                  </a:cubicBezTo>
                  <a:cubicBezTo>
                    <a:pt x="534" y="955"/>
                    <a:pt x="393" y="927"/>
                    <a:pt x="309" y="815"/>
                  </a:cubicBezTo>
                  <a:cubicBezTo>
                    <a:pt x="197" y="871"/>
                    <a:pt x="141" y="983"/>
                    <a:pt x="56" y="1068"/>
                  </a:cubicBezTo>
                  <a:cubicBezTo>
                    <a:pt x="56" y="927"/>
                    <a:pt x="0" y="787"/>
                    <a:pt x="253" y="731"/>
                  </a:cubicBezTo>
                  <a:cubicBezTo>
                    <a:pt x="169" y="618"/>
                    <a:pt x="141" y="534"/>
                    <a:pt x="28" y="534"/>
                  </a:cubicBezTo>
                  <a:cubicBezTo>
                    <a:pt x="169" y="450"/>
                    <a:pt x="309" y="366"/>
                    <a:pt x="393" y="225"/>
                  </a:cubicBezTo>
                  <a:cubicBezTo>
                    <a:pt x="477" y="141"/>
                    <a:pt x="562" y="113"/>
                    <a:pt x="674" y="1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70"/>
            <p:cNvSpPr/>
            <p:nvPr/>
          </p:nvSpPr>
          <p:spPr>
            <a:xfrm>
              <a:off x="2854375" y="688700"/>
              <a:ext cx="14075" cy="10575"/>
            </a:xfrm>
            <a:custGeom>
              <a:rect b="b" l="l" r="r" t="t"/>
              <a:pathLst>
                <a:path extrusionOk="0" h="423" w="563">
                  <a:moveTo>
                    <a:pt x="478" y="226"/>
                  </a:moveTo>
                  <a:cubicBezTo>
                    <a:pt x="422" y="226"/>
                    <a:pt x="338" y="198"/>
                    <a:pt x="338" y="310"/>
                  </a:cubicBezTo>
                  <a:cubicBezTo>
                    <a:pt x="338" y="422"/>
                    <a:pt x="225" y="422"/>
                    <a:pt x="197" y="422"/>
                  </a:cubicBezTo>
                  <a:cubicBezTo>
                    <a:pt x="113" y="422"/>
                    <a:pt x="141" y="338"/>
                    <a:pt x="141" y="310"/>
                  </a:cubicBezTo>
                  <a:cubicBezTo>
                    <a:pt x="169" y="169"/>
                    <a:pt x="29" y="198"/>
                    <a:pt x="1" y="85"/>
                  </a:cubicBezTo>
                  <a:cubicBezTo>
                    <a:pt x="29" y="57"/>
                    <a:pt x="29" y="1"/>
                    <a:pt x="57" y="29"/>
                  </a:cubicBezTo>
                  <a:cubicBezTo>
                    <a:pt x="169" y="113"/>
                    <a:pt x="282" y="57"/>
                    <a:pt x="366" y="29"/>
                  </a:cubicBezTo>
                  <a:cubicBezTo>
                    <a:pt x="422" y="29"/>
                    <a:pt x="450" y="57"/>
                    <a:pt x="478" y="85"/>
                  </a:cubicBezTo>
                  <a:lnTo>
                    <a:pt x="478" y="85"/>
                  </a:lnTo>
                  <a:cubicBezTo>
                    <a:pt x="506" y="141"/>
                    <a:pt x="562" y="169"/>
                    <a:pt x="478" y="2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70"/>
            <p:cNvSpPr/>
            <p:nvPr/>
          </p:nvSpPr>
          <p:spPr>
            <a:xfrm>
              <a:off x="2852975" y="678875"/>
              <a:ext cx="12675" cy="7750"/>
            </a:xfrm>
            <a:custGeom>
              <a:rect b="b" l="l" r="r" t="t"/>
              <a:pathLst>
                <a:path extrusionOk="0" h="310" w="507">
                  <a:moveTo>
                    <a:pt x="1" y="310"/>
                  </a:moveTo>
                  <a:cubicBezTo>
                    <a:pt x="1" y="254"/>
                    <a:pt x="57" y="197"/>
                    <a:pt x="85" y="141"/>
                  </a:cubicBezTo>
                  <a:cubicBezTo>
                    <a:pt x="113" y="113"/>
                    <a:pt x="141" y="85"/>
                    <a:pt x="197" y="113"/>
                  </a:cubicBezTo>
                  <a:cubicBezTo>
                    <a:pt x="281" y="141"/>
                    <a:pt x="281" y="141"/>
                    <a:pt x="253" y="1"/>
                  </a:cubicBezTo>
                  <a:cubicBezTo>
                    <a:pt x="338" y="29"/>
                    <a:pt x="422" y="57"/>
                    <a:pt x="506" y="85"/>
                  </a:cubicBezTo>
                  <a:cubicBezTo>
                    <a:pt x="506" y="113"/>
                    <a:pt x="506" y="141"/>
                    <a:pt x="506" y="141"/>
                  </a:cubicBezTo>
                  <a:cubicBezTo>
                    <a:pt x="366" y="282"/>
                    <a:pt x="366" y="282"/>
                    <a:pt x="1" y="3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70"/>
            <p:cNvSpPr/>
            <p:nvPr/>
          </p:nvSpPr>
          <p:spPr>
            <a:xfrm>
              <a:off x="2869125" y="640975"/>
              <a:ext cx="2825" cy="2850"/>
            </a:xfrm>
            <a:custGeom>
              <a:rect b="b" l="l" r="r" t="t"/>
              <a:pathLst>
                <a:path extrusionOk="0" h="114" w="113">
                  <a:moveTo>
                    <a:pt x="57" y="1"/>
                  </a:moveTo>
                  <a:cubicBezTo>
                    <a:pt x="113" y="1"/>
                    <a:pt x="113" y="29"/>
                    <a:pt x="85" y="57"/>
                  </a:cubicBezTo>
                  <a:cubicBezTo>
                    <a:pt x="85" y="85"/>
                    <a:pt x="57" y="113"/>
                    <a:pt x="57" y="113"/>
                  </a:cubicBezTo>
                  <a:cubicBezTo>
                    <a:pt x="29" y="113"/>
                    <a:pt x="0" y="85"/>
                    <a:pt x="0" y="57"/>
                  </a:cubicBezTo>
                  <a:cubicBezTo>
                    <a:pt x="0" y="29"/>
                    <a:pt x="29" y="1"/>
                    <a:pt x="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70"/>
            <p:cNvSpPr/>
            <p:nvPr/>
          </p:nvSpPr>
          <p:spPr>
            <a:xfrm>
              <a:off x="2892275" y="650100"/>
              <a:ext cx="3550" cy="2150"/>
            </a:xfrm>
            <a:custGeom>
              <a:rect b="b" l="l" r="r" t="t"/>
              <a:pathLst>
                <a:path extrusionOk="0" h="86" w="142">
                  <a:moveTo>
                    <a:pt x="57" y="85"/>
                  </a:moveTo>
                  <a:cubicBezTo>
                    <a:pt x="29" y="57"/>
                    <a:pt x="1" y="29"/>
                    <a:pt x="29" y="29"/>
                  </a:cubicBezTo>
                  <a:cubicBezTo>
                    <a:pt x="57" y="1"/>
                    <a:pt x="85" y="1"/>
                    <a:pt x="113" y="1"/>
                  </a:cubicBezTo>
                  <a:cubicBezTo>
                    <a:pt x="141" y="1"/>
                    <a:pt x="141" y="29"/>
                    <a:pt x="113" y="29"/>
                  </a:cubicBezTo>
                  <a:cubicBezTo>
                    <a:pt x="113" y="57"/>
                    <a:pt x="85" y="85"/>
                    <a:pt x="57"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70"/>
            <p:cNvSpPr/>
            <p:nvPr/>
          </p:nvSpPr>
          <p:spPr>
            <a:xfrm>
              <a:off x="2869825" y="631850"/>
              <a:ext cx="2825" cy="4950"/>
            </a:xfrm>
            <a:custGeom>
              <a:rect b="b" l="l" r="r" t="t"/>
              <a:pathLst>
                <a:path extrusionOk="0" h="198" w="113">
                  <a:moveTo>
                    <a:pt x="113" y="113"/>
                  </a:moveTo>
                  <a:cubicBezTo>
                    <a:pt x="113" y="141"/>
                    <a:pt x="113" y="197"/>
                    <a:pt x="57" y="169"/>
                  </a:cubicBezTo>
                  <a:cubicBezTo>
                    <a:pt x="1" y="169"/>
                    <a:pt x="1" y="113"/>
                    <a:pt x="1" y="57"/>
                  </a:cubicBezTo>
                  <a:lnTo>
                    <a:pt x="1" y="57"/>
                  </a:lnTo>
                  <a:cubicBezTo>
                    <a:pt x="57" y="1"/>
                    <a:pt x="85" y="57"/>
                    <a:pt x="113"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70"/>
            <p:cNvSpPr/>
            <p:nvPr/>
          </p:nvSpPr>
          <p:spPr>
            <a:xfrm>
              <a:off x="2863500" y="687300"/>
              <a:ext cx="2850" cy="3550"/>
            </a:xfrm>
            <a:custGeom>
              <a:rect b="b" l="l" r="r" t="t"/>
              <a:pathLst>
                <a:path extrusionOk="0" h="142" w="114">
                  <a:moveTo>
                    <a:pt x="113" y="141"/>
                  </a:moveTo>
                  <a:cubicBezTo>
                    <a:pt x="85" y="141"/>
                    <a:pt x="29" y="141"/>
                    <a:pt x="1" y="85"/>
                  </a:cubicBezTo>
                  <a:cubicBezTo>
                    <a:pt x="113" y="1"/>
                    <a:pt x="113" y="85"/>
                    <a:pt x="113" y="1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70"/>
            <p:cNvSpPr/>
            <p:nvPr/>
          </p:nvSpPr>
          <p:spPr>
            <a:xfrm>
              <a:off x="2876850" y="617825"/>
              <a:ext cx="1425" cy="3525"/>
            </a:xfrm>
            <a:custGeom>
              <a:rect b="b" l="l" r="r" t="t"/>
              <a:pathLst>
                <a:path extrusionOk="0" h="141" w="57">
                  <a:moveTo>
                    <a:pt x="0" y="0"/>
                  </a:moveTo>
                  <a:cubicBezTo>
                    <a:pt x="56" y="29"/>
                    <a:pt x="56" y="85"/>
                    <a:pt x="56" y="141"/>
                  </a:cubicBezTo>
                  <a:cubicBezTo>
                    <a:pt x="28" y="113"/>
                    <a:pt x="0" y="57"/>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70"/>
            <p:cNvSpPr/>
            <p:nvPr/>
          </p:nvSpPr>
          <p:spPr>
            <a:xfrm>
              <a:off x="2867725" y="730125"/>
              <a:ext cx="35125" cy="43550"/>
            </a:xfrm>
            <a:custGeom>
              <a:rect b="b" l="l" r="r" t="t"/>
              <a:pathLst>
                <a:path extrusionOk="0" h="1742" w="1405">
                  <a:moveTo>
                    <a:pt x="1264" y="1011"/>
                  </a:moveTo>
                  <a:cubicBezTo>
                    <a:pt x="1404" y="1151"/>
                    <a:pt x="1264" y="1292"/>
                    <a:pt x="1292" y="1460"/>
                  </a:cubicBezTo>
                  <a:cubicBezTo>
                    <a:pt x="1292" y="1488"/>
                    <a:pt x="1264" y="1516"/>
                    <a:pt x="1236" y="1488"/>
                  </a:cubicBezTo>
                  <a:cubicBezTo>
                    <a:pt x="1095" y="1404"/>
                    <a:pt x="1095" y="1516"/>
                    <a:pt x="1095" y="1573"/>
                  </a:cubicBezTo>
                  <a:cubicBezTo>
                    <a:pt x="1039" y="1741"/>
                    <a:pt x="927" y="1685"/>
                    <a:pt x="814" y="1685"/>
                  </a:cubicBezTo>
                  <a:cubicBezTo>
                    <a:pt x="702" y="1685"/>
                    <a:pt x="702" y="1573"/>
                    <a:pt x="730" y="1488"/>
                  </a:cubicBezTo>
                  <a:cubicBezTo>
                    <a:pt x="730" y="1432"/>
                    <a:pt x="758" y="1348"/>
                    <a:pt x="702" y="1348"/>
                  </a:cubicBezTo>
                  <a:cubicBezTo>
                    <a:pt x="618" y="1348"/>
                    <a:pt x="562" y="1320"/>
                    <a:pt x="534" y="1236"/>
                  </a:cubicBezTo>
                  <a:cubicBezTo>
                    <a:pt x="506" y="1208"/>
                    <a:pt x="478" y="1292"/>
                    <a:pt x="449" y="1320"/>
                  </a:cubicBezTo>
                  <a:cubicBezTo>
                    <a:pt x="421" y="1376"/>
                    <a:pt x="506" y="1460"/>
                    <a:pt x="478" y="1545"/>
                  </a:cubicBezTo>
                  <a:cubicBezTo>
                    <a:pt x="449" y="1601"/>
                    <a:pt x="421" y="1657"/>
                    <a:pt x="365" y="1629"/>
                  </a:cubicBezTo>
                  <a:cubicBezTo>
                    <a:pt x="281" y="1601"/>
                    <a:pt x="225" y="1545"/>
                    <a:pt x="281" y="1488"/>
                  </a:cubicBezTo>
                  <a:cubicBezTo>
                    <a:pt x="393" y="1376"/>
                    <a:pt x="365" y="1208"/>
                    <a:pt x="449" y="1095"/>
                  </a:cubicBezTo>
                  <a:cubicBezTo>
                    <a:pt x="478" y="1067"/>
                    <a:pt x="478" y="1011"/>
                    <a:pt x="506" y="1011"/>
                  </a:cubicBezTo>
                  <a:cubicBezTo>
                    <a:pt x="758" y="983"/>
                    <a:pt x="674" y="843"/>
                    <a:pt x="562" y="758"/>
                  </a:cubicBezTo>
                  <a:cubicBezTo>
                    <a:pt x="449" y="618"/>
                    <a:pt x="337" y="506"/>
                    <a:pt x="253" y="337"/>
                  </a:cubicBezTo>
                  <a:cubicBezTo>
                    <a:pt x="225" y="309"/>
                    <a:pt x="197" y="253"/>
                    <a:pt x="141" y="253"/>
                  </a:cubicBezTo>
                  <a:cubicBezTo>
                    <a:pt x="0" y="253"/>
                    <a:pt x="28" y="141"/>
                    <a:pt x="28" y="57"/>
                  </a:cubicBezTo>
                  <a:cubicBezTo>
                    <a:pt x="85" y="0"/>
                    <a:pt x="113" y="57"/>
                    <a:pt x="169" y="85"/>
                  </a:cubicBezTo>
                  <a:cubicBezTo>
                    <a:pt x="281" y="141"/>
                    <a:pt x="478" y="141"/>
                    <a:pt x="478" y="365"/>
                  </a:cubicBezTo>
                  <a:cubicBezTo>
                    <a:pt x="478" y="450"/>
                    <a:pt x="590" y="253"/>
                    <a:pt x="646" y="365"/>
                  </a:cubicBezTo>
                  <a:cubicBezTo>
                    <a:pt x="646" y="422"/>
                    <a:pt x="562" y="506"/>
                    <a:pt x="646" y="562"/>
                  </a:cubicBezTo>
                  <a:cubicBezTo>
                    <a:pt x="730" y="618"/>
                    <a:pt x="814" y="674"/>
                    <a:pt x="843" y="758"/>
                  </a:cubicBezTo>
                  <a:cubicBezTo>
                    <a:pt x="871" y="843"/>
                    <a:pt x="730" y="871"/>
                    <a:pt x="758" y="899"/>
                  </a:cubicBezTo>
                  <a:cubicBezTo>
                    <a:pt x="843" y="983"/>
                    <a:pt x="899" y="1095"/>
                    <a:pt x="1011" y="1151"/>
                  </a:cubicBezTo>
                  <a:cubicBezTo>
                    <a:pt x="1039" y="1180"/>
                    <a:pt x="1067" y="1151"/>
                    <a:pt x="1095" y="1095"/>
                  </a:cubicBezTo>
                  <a:cubicBezTo>
                    <a:pt x="1123" y="1011"/>
                    <a:pt x="1179" y="1011"/>
                    <a:pt x="1264" y="10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70"/>
            <p:cNvSpPr/>
            <p:nvPr/>
          </p:nvSpPr>
          <p:spPr>
            <a:xfrm>
              <a:off x="2881750" y="709075"/>
              <a:ext cx="1425" cy="1425"/>
            </a:xfrm>
            <a:custGeom>
              <a:rect b="b" l="l" r="r" t="t"/>
              <a:pathLst>
                <a:path extrusionOk="0" h="57" w="57">
                  <a:moveTo>
                    <a:pt x="57" y="0"/>
                  </a:moveTo>
                  <a:cubicBezTo>
                    <a:pt x="29" y="28"/>
                    <a:pt x="1" y="28"/>
                    <a:pt x="1" y="56"/>
                  </a:cubicBezTo>
                  <a:cubicBezTo>
                    <a:pt x="1" y="28"/>
                    <a:pt x="29" y="28"/>
                    <a:pt x="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70"/>
            <p:cNvSpPr/>
            <p:nvPr/>
          </p:nvSpPr>
          <p:spPr>
            <a:xfrm>
              <a:off x="2838250" y="681700"/>
              <a:ext cx="725" cy="725"/>
            </a:xfrm>
            <a:custGeom>
              <a:rect b="b" l="l" r="r" t="t"/>
              <a:pathLst>
                <a:path extrusionOk="0" h="29" w="29">
                  <a:moveTo>
                    <a:pt x="0" y="28"/>
                  </a:moveTo>
                  <a:lnTo>
                    <a:pt x="28" y="0"/>
                  </a:lnTo>
                  <a:lnTo>
                    <a:pt x="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70"/>
            <p:cNvSpPr/>
            <p:nvPr/>
          </p:nvSpPr>
          <p:spPr>
            <a:xfrm>
              <a:off x="2865625" y="751875"/>
              <a:ext cx="725" cy="725"/>
            </a:xfrm>
            <a:custGeom>
              <a:rect b="b" l="l" r="r" t="t"/>
              <a:pathLst>
                <a:path extrusionOk="0" h="29" w="29">
                  <a:moveTo>
                    <a:pt x="28" y="1"/>
                  </a:moveTo>
                  <a:cubicBezTo>
                    <a:pt x="28" y="29"/>
                    <a:pt x="28" y="29"/>
                    <a:pt x="28" y="29"/>
                  </a:cubicBezTo>
                  <a:cubicBezTo>
                    <a:pt x="0" y="29"/>
                    <a:pt x="0" y="29"/>
                    <a:pt x="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70"/>
            <p:cNvSpPr/>
            <p:nvPr/>
          </p:nvSpPr>
          <p:spPr>
            <a:xfrm>
              <a:off x="2914050" y="725200"/>
              <a:ext cx="4925" cy="6350"/>
            </a:xfrm>
            <a:custGeom>
              <a:rect b="b" l="l" r="r" t="t"/>
              <a:pathLst>
                <a:path extrusionOk="0" h="254" w="197">
                  <a:moveTo>
                    <a:pt x="0" y="254"/>
                  </a:moveTo>
                  <a:cubicBezTo>
                    <a:pt x="0" y="197"/>
                    <a:pt x="0" y="113"/>
                    <a:pt x="28" y="85"/>
                  </a:cubicBezTo>
                  <a:cubicBezTo>
                    <a:pt x="113" y="1"/>
                    <a:pt x="169" y="1"/>
                    <a:pt x="197" y="113"/>
                  </a:cubicBezTo>
                  <a:cubicBezTo>
                    <a:pt x="141" y="169"/>
                    <a:pt x="56" y="197"/>
                    <a:pt x="0" y="2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70"/>
            <p:cNvSpPr/>
            <p:nvPr/>
          </p:nvSpPr>
          <p:spPr>
            <a:xfrm>
              <a:off x="2887375" y="686600"/>
              <a:ext cx="3525" cy="1425"/>
            </a:xfrm>
            <a:custGeom>
              <a:rect b="b" l="l" r="r" t="t"/>
              <a:pathLst>
                <a:path extrusionOk="0" h="57" w="141">
                  <a:moveTo>
                    <a:pt x="141" y="29"/>
                  </a:moveTo>
                  <a:cubicBezTo>
                    <a:pt x="113" y="29"/>
                    <a:pt x="113" y="57"/>
                    <a:pt x="85" y="57"/>
                  </a:cubicBezTo>
                  <a:cubicBezTo>
                    <a:pt x="57" y="57"/>
                    <a:pt x="28" y="29"/>
                    <a:pt x="28" y="29"/>
                  </a:cubicBezTo>
                  <a:cubicBezTo>
                    <a:pt x="0" y="1"/>
                    <a:pt x="0" y="1"/>
                    <a:pt x="28" y="1"/>
                  </a:cubicBezTo>
                  <a:cubicBezTo>
                    <a:pt x="57" y="1"/>
                    <a:pt x="113" y="1"/>
                    <a:pt x="141"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70"/>
            <p:cNvSpPr/>
            <p:nvPr/>
          </p:nvSpPr>
          <p:spPr>
            <a:xfrm>
              <a:off x="2888075" y="709075"/>
              <a:ext cx="725" cy="725"/>
            </a:xfrm>
            <a:custGeom>
              <a:rect b="b" l="l" r="r" t="t"/>
              <a:pathLst>
                <a:path extrusionOk="0" h="29" w="29">
                  <a:moveTo>
                    <a:pt x="29" y="0"/>
                  </a:moveTo>
                  <a:lnTo>
                    <a:pt x="29" y="2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70"/>
            <p:cNvSpPr/>
            <p:nvPr/>
          </p:nvSpPr>
          <p:spPr>
            <a:xfrm>
              <a:off x="2919650" y="643100"/>
              <a:ext cx="3550" cy="2125"/>
            </a:xfrm>
            <a:custGeom>
              <a:rect b="b" l="l" r="r" t="t"/>
              <a:pathLst>
                <a:path extrusionOk="0" h="85" w="142">
                  <a:moveTo>
                    <a:pt x="113" y="28"/>
                  </a:moveTo>
                  <a:cubicBezTo>
                    <a:pt x="85" y="56"/>
                    <a:pt x="57" y="84"/>
                    <a:pt x="29" y="56"/>
                  </a:cubicBezTo>
                  <a:cubicBezTo>
                    <a:pt x="29" y="56"/>
                    <a:pt x="29" y="56"/>
                    <a:pt x="1" y="28"/>
                  </a:cubicBezTo>
                  <a:cubicBezTo>
                    <a:pt x="57" y="28"/>
                    <a:pt x="85" y="28"/>
                    <a:pt x="113" y="0"/>
                  </a:cubicBezTo>
                  <a:cubicBezTo>
                    <a:pt x="141" y="0"/>
                    <a:pt x="141" y="0"/>
                    <a:pt x="113"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70"/>
            <p:cNvSpPr/>
            <p:nvPr/>
          </p:nvSpPr>
          <p:spPr>
            <a:xfrm>
              <a:off x="2878950" y="771525"/>
              <a:ext cx="4925" cy="4250"/>
            </a:xfrm>
            <a:custGeom>
              <a:rect b="b" l="l" r="r" t="t"/>
              <a:pathLst>
                <a:path extrusionOk="0" h="170" w="197">
                  <a:moveTo>
                    <a:pt x="169" y="113"/>
                  </a:moveTo>
                  <a:cubicBezTo>
                    <a:pt x="197" y="141"/>
                    <a:pt x="169" y="169"/>
                    <a:pt x="141" y="169"/>
                  </a:cubicBezTo>
                  <a:cubicBezTo>
                    <a:pt x="85" y="169"/>
                    <a:pt x="57" y="169"/>
                    <a:pt x="29" y="113"/>
                  </a:cubicBezTo>
                  <a:cubicBezTo>
                    <a:pt x="0" y="57"/>
                    <a:pt x="29" y="29"/>
                    <a:pt x="85" y="29"/>
                  </a:cubicBezTo>
                  <a:cubicBezTo>
                    <a:pt x="141" y="1"/>
                    <a:pt x="169" y="57"/>
                    <a:pt x="169"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70"/>
            <p:cNvSpPr/>
            <p:nvPr/>
          </p:nvSpPr>
          <p:spPr>
            <a:xfrm>
              <a:off x="2903525" y="769425"/>
              <a:ext cx="2825" cy="2125"/>
            </a:xfrm>
            <a:custGeom>
              <a:rect b="b" l="l" r="r" t="t"/>
              <a:pathLst>
                <a:path extrusionOk="0" h="85" w="113">
                  <a:moveTo>
                    <a:pt x="0" y="85"/>
                  </a:moveTo>
                  <a:cubicBezTo>
                    <a:pt x="28" y="29"/>
                    <a:pt x="28" y="1"/>
                    <a:pt x="84" y="1"/>
                  </a:cubicBezTo>
                  <a:cubicBezTo>
                    <a:pt x="84" y="1"/>
                    <a:pt x="112" y="1"/>
                    <a:pt x="112" y="1"/>
                  </a:cubicBezTo>
                  <a:cubicBezTo>
                    <a:pt x="112" y="85"/>
                    <a:pt x="56" y="85"/>
                    <a:pt x="0"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70"/>
            <p:cNvSpPr/>
            <p:nvPr/>
          </p:nvSpPr>
          <p:spPr>
            <a:xfrm>
              <a:off x="2898600" y="792600"/>
              <a:ext cx="725" cy="25"/>
            </a:xfrm>
            <a:custGeom>
              <a:rect b="b" l="l" r="r" t="t"/>
              <a:pathLst>
                <a:path extrusionOk="0" h="1" w="29">
                  <a:moveTo>
                    <a:pt x="29" y="0"/>
                  </a:moveTo>
                  <a:cubicBezTo>
                    <a:pt x="29" y="0"/>
                    <a:pt x="29" y="0"/>
                    <a:pt x="29" y="0"/>
                  </a:cubicBezTo>
                  <a:cubicBezTo>
                    <a:pt x="1" y="0"/>
                    <a:pt x="1" y="0"/>
                    <a:pt x="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70"/>
            <p:cNvSpPr/>
            <p:nvPr/>
          </p:nvSpPr>
          <p:spPr>
            <a:xfrm>
              <a:off x="2869825" y="624850"/>
              <a:ext cx="6350" cy="9850"/>
            </a:xfrm>
            <a:custGeom>
              <a:rect b="b" l="l" r="r" t="t"/>
              <a:pathLst>
                <a:path extrusionOk="0" h="394" w="254">
                  <a:moveTo>
                    <a:pt x="113" y="393"/>
                  </a:moveTo>
                  <a:cubicBezTo>
                    <a:pt x="85" y="365"/>
                    <a:pt x="29" y="337"/>
                    <a:pt x="1" y="337"/>
                  </a:cubicBezTo>
                  <a:cubicBezTo>
                    <a:pt x="1" y="253"/>
                    <a:pt x="1" y="141"/>
                    <a:pt x="1" y="56"/>
                  </a:cubicBezTo>
                  <a:cubicBezTo>
                    <a:pt x="29" y="28"/>
                    <a:pt x="57" y="0"/>
                    <a:pt x="85" y="0"/>
                  </a:cubicBezTo>
                  <a:cubicBezTo>
                    <a:pt x="141" y="0"/>
                    <a:pt x="169" y="28"/>
                    <a:pt x="141" y="84"/>
                  </a:cubicBezTo>
                  <a:cubicBezTo>
                    <a:pt x="141" y="141"/>
                    <a:pt x="169" y="169"/>
                    <a:pt x="225" y="197"/>
                  </a:cubicBezTo>
                  <a:cubicBezTo>
                    <a:pt x="253" y="309"/>
                    <a:pt x="141" y="337"/>
                    <a:pt x="113" y="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70"/>
            <p:cNvSpPr/>
            <p:nvPr/>
          </p:nvSpPr>
          <p:spPr>
            <a:xfrm>
              <a:off x="2875450" y="627650"/>
              <a:ext cx="2125" cy="3525"/>
            </a:xfrm>
            <a:custGeom>
              <a:rect b="b" l="l" r="r" t="t"/>
              <a:pathLst>
                <a:path extrusionOk="0" h="141" w="85">
                  <a:moveTo>
                    <a:pt x="28" y="0"/>
                  </a:moveTo>
                  <a:cubicBezTo>
                    <a:pt x="56" y="29"/>
                    <a:pt x="84" y="29"/>
                    <a:pt x="84" y="29"/>
                  </a:cubicBezTo>
                  <a:cubicBezTo>
                    <a:pt x="84" y="57"/>
                    <a:pt x="84" y="85"/>
                    <a:pt x="56" y="85"/>
                  </a:cubicBezTo>
                  <a:cubicBezTo>
                    <a:pt x="56" y="85"/>
                    <a:pt x="0" y="141"/>
                    <a:pt x="0" y="57"/>
                  </a:cubicBezTo>
                  <a:cubicBezTo>
                    <a:pt x="0" y="57"/>
                    <a:pt x="28" y="29"/>
                    <a:pt x="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70"/>
            <p:cNvSpPr/>
            <p:nvPr/>
          </p:nvSpPr>
          <p:spPr>
            <a:xfrm>
              <a:off x="2864900" y="616425"/>
              <a:ext cx="750" cy="725"/>
            </a:xfrm>
            <a:custGeom>
              <a:rect b="b" l="l" r="r" t="t"/>
              <a:pathLst>
                <a:path extrusionOk="0" h="29" w="30">
                  <a:moveTo>
                    <a:pt x="1" y="0"/>
                  </a:moveTo>
                  <a:lnTo>
                    <a:pt x="29" y="28"/>
                  </a:lnTo>
                  <a:lnTo>
                    <a:pt x="29" y="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919" name="Google Shape;1919;p70"/>
          <p:cNvPicPr preferRelativeResize="0"/>
          <p:nvPr/>
        </p:nvPicPr>
        <p:blipFill>
          <a:blip r:embed="rId3">
            <a:alphaModFix/>
          </a:blip>
          <a:stretch>
            <a:fillRect/>
          </a:stretch>
        </p:blipFill>
        <p:spPr>
          <a:xfrm flipH="1">
            <a:off x="5940772" y="2983693"/>
            <a:ext cx="1903500" cy="1446007"/>
          </a:xfrm>
          <a:prstGeom prst="rect">
            <a:avLst/>
          </a:prstGeom>
          <a:noFill/>
          <a:ln>
            <a:noFill/>
          </a:ln>
        </p:spPr>
      </p:pic>
      <p:grpSp>
        <p:nvGrpSpPr>
          <p:cNvPr id="1920" name="Google Shape;1920;p70"/>
          <p:cNvGrpSpPr/>
          <p:nvPr/>
        </p:nvGrpSpPr>
        <p:grpSpPr>
          <a:xfrm rot="-535303">
            <a:off x="6985823" y="3311004"/>
            <a:ext cx="1394987" cy="665947"/>
            <a:chOff x="2066900" y="1301450"/>
            <a:chExt cx="666075" cy="317975"/>
          </a:xfrm>
        </p:grpSpPr>
        <p:sp>
          <p:nvSpPr>
            <p:cNvPr id="1921" name="Google Shape;1921;p70"/>
            <p:cNvSpPr/>
            <p:nvPr/>
          </p:nvSpPr>
          <p:spPr>
            <a:xfrm>
              <a:off x="2149000" y="1348475"/>
              <a:ext cx="240775" cy="202150"/>
            </a:xfrm>
            <a:custGeom>
              <a:rect b="b" l="l" r="r" t="t"/>
              <a:pathLst>
                <a:path extrusionOk="0" h="8086" w="9631">
                  <a:moveTo>
                    <a:pt x="1938" y="506"/>
                  </a:moveTo>
                  <a:cubicBezTo>
                    <a:pt x="1966" y="449"/>
                    <a:pt x="2022" y="393"/>
                    <a:pt x="2078" y="365"/>
                  </a:cubicBezTo>
                  <a:cubicBezTo>
                    <a:pt x="2106" y="337"/>
                    <a:pt x="2135" y="337"/>
                    <a:pt x="2163" y="309"/>
                  </a:cubicBezTo>
                  <a:lnTo>
                    <a:pt x="2163" y="309"/>
                  </a:lnTo>
                  <a:cubicBezTo>
                    <a:pt x="2163" y="281"/>
                    <a:pt x="2191" y="253"/>
                    <a:pt x="2219" y="225"/>
                  </a:cubicBezTo>
                  <a:lnTo>
                    <a:pt x="2219" y="225"/>
                  </a:lnTo>
                  <a:cubicBezTo>
                    <a:pt x="2247" y="197"/>
                    <a:pt x="2275" y="197"/>
                    <a:pt x="2303" y="169"/>
                  </a:cubicBezTo>
                  <a:lnTo>
                    <a:pt x="2303" y="169"/>
                  </a:lnTo>
                  <a:cubicBezTo>
                    <a:pt x="2303" y="141"/>
                    <a:pt x="2331" y="113"/>
                    <a:pt x="2359" y="84"/>
                  </a:cubicBezTo>
                  <a:cubicBezTo>
                    <a:pt x="2387" y="84"/>
                    <a:pt x="2415" y="84"/>
                    <a:pt x="2443" y="84"/>
                  </a:cubicBezTo>
                  <a:cubicBezTo>
                    <a:pt x="2443" y="56"/>
                    <a:pt x="2471" y="56"/>
                    <a:pt x="2499" y="28"/>
                  </a:cubicBezTo>
                  <a:lnTo>
                    <a:pt x="2499" y="28"/>
                  </a:lnTo>
                  <a:cubicBezTo>
                    <a:pt x="2528" y="0"/>
                    <a:pt x="2556" y="0"/>
                    <a:pt x="2584" y="0"/>
                  </a:cubicBezTo>
                  <a:cubicBezTo>
                    <a:pt x="2640" y="0"/>
                    <a:pt x="2668" y="0"/>
                    <a:pt x="2668" y="28"/>
                  </a:cubicBezTo>
                  <a:cubicBezTo>
                    <a:pt x="2696" y="281"/>
                    <a:pt x="2752" y="506"/>
                    <a:pt x="2471" y="646"/>
                  </a:cubicBezTo>
                  <a:cubicBezTo>
                    <a:pt x="2387" y="674"/>
                    <a:pt x="2387" y="758"/>
                    <a:pt x="2499" y="786"/>
                  </a:cubicBezTo>
                  <a:cubicBezTo>
                    <a:pt x="2528" y="814"/>
                    <a:pt x="2499" y="899"/>
                    <a:pt x="2612" y="843"/>
                  </a:cubicBezTo>
                  <a:cubicBezTo>
                    <a:pt x="3061" y="646"/>
                    <a:pt x="3510" y="618"/>
                    <a:pt x="3987" y="646"/>
                  </a:cubicBezTo>
                  <a:cubicBezTo>
                    <a:pt x="4100" y="646"/>
                    <a:pt x="4184" y="702"/>
                    <a:pt x="4212" y="814"/>
                  </a:cubicBezTo>
                  <a:cubicBezTo>
                    <a:pt x="4240" y="1011"/>
                    <a:pt x="4072" y="1039"/>
                    <a:pt x="3903" y="1095"/>
                  </a:cubicBezTo>
                  <a:cubicBezTo>
                    <a:pt x="4072" y="1236"/>
                    <a:pt x="4212" y="1123"/>
                    <a:pt x="4352" y="1095"/>
                  </a:cubicBezTo>
                  <a:cubicBezTo>
                    <a:pt x="4577" y="1011"/>
                    <a:pt x="4689" y="1123"/>
                    <a:pt x="4633" y="1348"/>
                  </a:cubicBezTo>
                  <a:cubicBezTo>
                    <a:pt x="4605" y="1460"/>
                    <a:pt x="4493" y="1572"/>
                    <a:pt x="4549" y="1629"/>
                  </a:cubicBezTo>
                  <a:cubicBezTo>
                    <a:pt x="4633" y="1741"/>
                    <a:pt x="4633" y="1881"/>
                    <a:pt x="4717" y="1937"/>
                  </a:cubicBezTo>
                  <a:cubicBezTo>
                    <a:pt x="4858" y="1994"/>
                    <a:pt x="4886" y="1825"/>
                    <a:pt x="4942" y="1769"/>
                  </a:cubicBezTo>
                  <a:cubicBezTo>
                    <a:pt x="5082" y="1713"/>
                    <a:pt x="5251" y="1629"/>
                    <a:pt x="5419" y="1741"/>
                  </a:cubicBezTo>
                  <a:cubicBezTo>
                    <a:pt x="5560" y="1881"/>
                    <a:pt x="5503" y="2302"/>
                    <a:pt x="5335" y="2471"/>
                  </a:cubicBezTo>
                  <a:cubicBezTo>
                    <a:pt x="5307" y="2499"/>
                    <a:pt x="5223" y="2499"/>
                    <a:pt x="5138" y="2611"/>
                  </a:cubicBezTo>
                  <a:cubicBezTo>
                    <a:pt x="5560" y="2330"/>
                    <a:pt x="5868" y="2022"/>
                    <a:pt x="6233" y="1769"/>
                  </a:cubicBezTo>
                  <a:cubicBezTo>
                    <a:pt x="6290" y="1629"/>
                    <a:pt x="6121" y="1432"/>
                    <a:pt x="6346" y="1376"/>
                  </a:cubicBezTo>
                  <a:cubicBezTo>
                    <a:pt x="6514" y="1292"/>
                    <a:pt x="6683" y="1432"/>
                    <a:pt x="6851" y="1488"/>
                  </a:cubicBezTo>
                  <a:cubicBezTo>
                    <a:pt x="6963" y="1544"/>
                    <a:pt x="6935" y="1657"/>
                    <a:pt x="6823" y="1685"/>
                  </a:cubicBezTo>
                  <a:cubicBezTo>
                    <a:pt x="6570" y="1797"/>
                    <a:pt x="6542" y="2106"/>
                    <a:pt x="6290" y="2246"/>
                  </a:cubicBezTo>
                  <a:cubicBezTo>
                    <a:pt x="6458" y="2302"/>
                    <a:pt x="6514" y="2246"/>
                    <a:pt x="6570" y="2078"/>
                  </a:cubicBezTo>
                  <a:cubicBezTo>
                    <a:pt x="6655" y="1853"/>
                    <a:pt x="6767" y="1853"/>
                    <a:pt x="6935" y="2050"/>
                  </a:cubicBezTo>
                  <a:cubicBezTo>
                    <a:pt x="6907" y="2134"/>
                    <a:pt x="6991" y="2162"/>
                    <a:pt x="7048" y="2162"/>
                  </a:cubicBezTo>
                  <a:cubicBezTo>
                    <a:pt x="7132" y="2246"/>
                    <a:pt x="7188" y="2302"/>
                    <a:pt x="7132" y="2415"/>
                  </a:cubicBezTo>
                  <a:cubicBezTo>
                    <a:pt x="6879" y="2499"/>
                    <a:pt x="6739" y="2583"/>
                    <a:pt x="6879" y="2892"/>
                  </a:cubicBezTo>
                  <a:cubicBezTo>
                    <a:pt x="6963" y="3088"/>
                    <a:pt x="6823" y="3369"/>
                    <a:pt x="7019" y="3566"/>
                  </a:cubicBezTo>
                  <a:cubicBezTo>
                    <a:pt x="7076" y="3622"/>
                    <a:pt x="7019" y="3734"/>
                    <a:pt x="6963" y="3790"/>
                  </a:cubicBezTo>
                  <a:cubicBezTo>
                    <a:pt x="6767" y="4015"/>
                    <a:pt x="6767" y="4324"/>
                    <a:pt x="6739" y="4605"/>
                  </a:cubicBezTo>
                  <a:cubicBezTo>
                    <a:pt x="6823" y="4605"/>
                    <a:pt x="6907" y="4492"/>
                    <a:pt x="6963" y="4576"/>
                  </a:cubicBezTo>
                  <a:cubicBezTo>
                    <a:pt x="7244" y="4773"/>
                    <a:pt x="7413" y="4492"/>
                    <a:pt x="7637" y="4436"/>
                  </a:cubicBezTo>
                  <a:cubicBezTo>
                    <a:pt x="7721" y="4436"/>
                    <a:pt x="7693" y="4408"/>
                    <a:pt x="7665" y="4352"/>
                  </a:cubicBezTo>
                  <a:cubicBezTo>
                    <a:pt x="7665" y="4071"/>
                    <a:pt x="7778" y="3987"/>
                    <a:pt x="8086" y="4015"/>
                  </a:cubicBezTo>
                  <a:cubicBezTo>
                    <a:pt x="8367" y="4015"/>
                    <a:pt x="8451" y="4127"/>
                    <a:pt x="8479" y="4352"/>
                  </a:cubicBezTo>
                  <a:cubicBezTo>
                    <a:pt x="8507" y="4633"/>
                    <a:pt x="8564" y="4913"/>
                    <a:pt x="8283" y="5110"/>
                  </a:cubicBezTo>
                  <a:cubicBezTo>
                    <a:pt x="8564" y="5363"/>
                    <a:pt x="8255" y="5503"/>
                    <a:pt x="8171" y="5699"/>
                  </a:cubicBezTo>
                  <a:cubicBezTo>
                    <a:pt x="8171" y="5699"/>
                    <a:pt x="8171" y="5699"/>
                    <a:pt x="8171" y="5728"/>
                  </a:cubicBezTo>
                  <a:cubicBezTo>
                    <a:pt x="8255" y="5756"/>
                    <a:pt x="8339" y="5728"/>
                    <a:pt x="8367" y="5671"/>
                  </a:cubicBezTo>
                  <a:cubicBezTo>
                    <a:pt x="8536" y="5250"/>
                    <a:pt x="8872" y="5391"/>
                    <a:pt x="9125" y="5503"/>
                  </a:cubicBezTo>
                  <a:cubicBezTo>
                    <a:pt x="9350" y="5615"/>
                    <a:pt x="9546" y="5840"/>
                    <a:pt x="9462" y="6121"/>
                  </a:cubicBezTo>
                  <a:cubicBezTo>
                    <a:pt x="9434" y="6289"/>
                    <a:pt x="9630" y="6429"/>
                    <a:pt x="9546" y="6598"/>
                  </a:cubicBezTo>
                  <a:cubicBezTo>
                    <a:pt x="9378" y="6935"/>
                    <a:pt x="9125" y="7187"/>
                    <a:pt x="8760" y="7300"/>
                  </a:cubicBezTo>
                  <a:cubicBezTo>
                    <a:pt x="8676" y="7328"/>
                    <a:pt x="8564" y="7328"/>
                    <a:pt x="8564" y="7440"/>
                  </a:cubicBezTo>
                  <a:cubicBezTo>
                    <a:pt x="8536" y="7580"/>
                    <a:pt x="8423" y="7580"/>
                    <a:pt x="8311" y="7580"/>
                  </a:cubicBezTo>
                  <a:cubicBezTo>
                    <a:pt x="8086" y="7496"/>
                    <a:pt x="7890" y="7468"/>
                    <a:pt x="7862" y="7833"/>
                  </a:cubicBezTo>
                  <a:cubicBezTo>
                    <a:pt x="7862" y="8002"/>
                    <a:pt x="7665" y="8086"/>
                    <a:pt x="7497" y="8030"/>
                  </a:cubicBezTo>
                  <a:cubicBezTo>
                    <a:pt x="7328" y="7945"/>
                    <a:pt x="7188" y="7833"/>
                    <a:pt x="7160" y="7609"/>
                  </a:cubicBezTo>
                  <a:cubicBezTo>
                    <a:pt x="7160" y="7552"/>
                    <a:pt x="7216" y="7524"/>
                    <a:pt x="7272" y="7524"/>
                  </a:cubicBezTo>
                  <a:cubicBezTo>
                    <a:pt x="7384" y="7496"/>
                    <a:pt x="7497" y="7524"/>
                    <a:pt x="7581" y="7384"/>
                  </a:cubicBezTo>
                  <a:cubicBezTo>
                    <a:pt x="7413" y="7356"/>
                    <a:pt x="7300" y="7580"/>
                    <a:pt x="7160" y="7440"/>
                  </a:cubicBezTo>
                  <a:cubicBezTo>
                    <a:pt x="7048" y="7328"/>
                    <a:pt x="7076" y="7187"/>
                    <a:pt x="7160" y="7047"/>
                  </a:cubicBezTo>
                  <a:cubicBezTo>
                    <a:pt x="7188" y="7019"/>
                    <a:pt x="7216" y="7019"/>
                    <a:pt x="7244" y="6991"/>
                  </a:cubicBezTo>
                  <a:cubicBezTo>
                    <a:pt x="7300" y="6991"/>
                    <a:pt x="7384" y="6991"/>
                    <a:pt x="7328" y="6879"/>
                  </a:cubicBezTo>
                  <a:cubicBezTo>
                    <a:pt x="7300" y="6794"/>
                    <a:pt x="7272" y="6682"/>
                    <a:pt x="7132" y="6738"/>
                  </a:cubicBezTo>
                  <a:cubicBezTo>
                    <a:pt x="7048" y="6738"/>
                    <a:pt x="6963" y="6794"/>
                    <a:pt x="6879" y="6794"/>
                  </a:cubicBezTo>
                  <a:cubicBezTo>
                    <a:pt x="6767" y="6794"/>
                    <a:pt x="6655" y="6851"/>
                    <a:pt x="6626" y="6682"/>
                  </a:cubicBezTo>
                  <a:cubicBezTo>
                    <a:pt x="6598" y="6682"/>
                    <a:pt x="6683" y="6542"/>
                    <a:pt x="6626" y="6654"/>
                  </a:cubicBezTo>
                  <a:cubicBezTo>
                    <a:pt x="6458" y="6879"/>
                    <a:pt x="6318" y="6738"/>
                    <a:pt x="6177" y="6654"/>
                  </a:cubicBezTo>
                  <a:cubicBezTo>
                    <a:pt x="6065" y="6570"/>
                    <a:pt x="5981" y="6542"/>
                    <a:pt x="5868" y="6682"/>
                  </a:cubicBezTo>
                  <a:cubicBezTo>
                    <a:pt x="5700" y="6879"/>
                    <a:pt x="5447" y="6935"/>
                    <a:pt x="5223" y="7075"/>
                  </a:cubicBezTo>
                  <a:cubicBezTo>
                    <a:pt x="5082" y="7159"/>
                    <a:pt x="4942" y="7019"/>
                    <a:pt x="4830" y="6963"/>
                  </a:cubicBezTo>
                  <a:cubicBezTo>
                    <a:pt x="4521" y="6794"/>
                    <a:pt x="4380" y="6177"/>
                    <a:pt x="4549" y="5812"/>
                  </a:cubicBezTo>
                  <a:cubicBezTo>
                    <a:pt x="4380" y="5812"/>
                    <a:pt x="4212" y="5840"/>
                    <a:pt x="4044" y="5784"/>
                  </a:cubicBezTo>
                  <a:cubicBezTo>
                    <a:pt x="3819" y="5699"/>
                    <a:pt x="3622" y="5615"/>
                    <a:pt x="3707" y="5278"/>
                  </a:cubicBezTo>
                  <a:cubicBezTo>
                    <a:pt x="3763" y="5054"/>
                    <a:pt x="3594" y="4829"/>
                    <a:pt x="3651" y="4548"/>
                  </a:cubicBezTo>
                  <a:cubicBezTo>
                    <a:pt x="3510" y="4801"/>
                    <a:pt x="3286" y="4941"/>
                    <a:pt x="3145" y="5166"/>
                  </a:cubicBezTo>
                  <a:cubicBezTo>
                    <a:pt x="3061" y="5334"/>
                    <a:pt x="2921" y="5391"/>
                    <a:pt x="2752" y="5334"/>
                  </a:cubicBezTo>
                  <a:cubicBezTo>
                    <a:pt x="2443" y="5194"/>
                    <a:pt x="2191" y="5306"/>
                    <a:pt x="1938" y="5447"/>
                  </a:cubicBezTo>
                  <a:cubicBezTo>
                    <a:pt x="1798" y="5503"/>
                    <a:pt x="1180" y="5447"/>
                    <a:pt x="1068" y="5334"/>
                  </a:cubicBezTo>
                  <a:cubicBezTo>
                    <a:pt x="983" y="5250"/>
                    <a:pt x="1068" y="5166"/>
                    <a:pt x="1068" y="5082"/>
                  </a:cubicBezTo>
                  <a:cubicBezTo>
                    <a:pt x="1040" y="5054"/>
                    <a:pt x="1040" y="5026"/>
                    <a:pt x="1012" y="4998"/>
                  </a:cubicBezTo>
                  <a:cubicBezTo>
                    <a:pt x="1012" y="4970"/>
                    <a:pt x="983" y="4941"/>
                    <a:pt x="983" y="4913"/>
                  </a:cubicBezTo>
                  <a:cubicBezTo>
                    <a:pt x="1012" y="4885"/>
                    <a:pt x="1040" y="4801"/>
                    <a:pt x="983" y="4773"/>
                  </a:cubicBezTo>
                  <a:cubicBezTo>
                    <a:pt x="871" y="4745"/>
                    <a:pt x="787" y="4857"/>
                    <a:pt x="703" y="4885"/>
                  </a:cubicBezTo>
                  <a:cubicBezTo>
                    <a:pt x="647" y="4941"/>
                    <a:pt x="590" y="4970"/>
                    <a:pt x="534" y="4941"/>
                  </a:cubicBezTo>
                  <a:cubicBezTo>
                    <a:pt x="534" y="4941"/>
                    <a:pt x="506" y="4941"/>
                    <a:pt x="506" y="4941"/>
                  </a:cubicBezTo>
                  <a:cubicBezTo>
                    <a:pt x="29" y="4941"/>
                    <a:pt x="1" y="4885"/>
                    <a:pt x="169" y="4436"/>
                  </a:cubicBezTo>
                  <a:cubicBezTo>
                    <a:pt x="366" y="4296"/>
                    <a:pt x="562" y="4155"/>
                    <a:pt x="843" y="4268"/>
                  </a:cubicBezTo>
                  <a:cubicBezTo>
                    <a:pt x="983" y="4296"/>
                    <a:pt x="1096" y="4183"/>
                    <a:pt x="1152" y="4071"/>
                  </a:cubicBezTo>
                  <a:cubicBezTo>
                    <a:pt x="1405" y="3622"/>
                    <a:pt x="1854" y="3369"/>
                    <a:pt x="2247" y="3397"/>
                  </a:cubicBezTo>
                  <a:cubicBezTo>
                    <a:pt x="2640" y="3397"/>
                    <a:pt x="3033" y="3173"/>
                    <a:pt x="3426" y="3369"/>
                  </a:cubicBezTo>
                  <a:cubicBezTo>
                    <a:pt x="3370" y="3313"/>
                    <a:pt x="3370" y="3229"/>
                    <a:pt x="3342" y="3145"/>
                  </a:cubicBezTo>
                  <a:cubicBezTo>
                    <a:pt x="3314" y="2948"/>
                    <a:pt x="3257" y="2892"/>
                    <a:pt x="3033" y="3004"/>
                  </a:cubicBezTo>
                  <a:cubicBezTo>
                    <a:pt x="2752" y="3145"/>
                    <a:pt x="2696" y="3117"/>
                    <a:pt x="2724" y="2780"/>
                  </a:cubicBezTo>
                  <a:cubicBezTo>
                    <a:pt x="2584" y="2667"/>
                    <a:pt x="2443" y="2976"/>
                    <a:pt x="2247" y="2780"/>
                  </a:cubicBezTo>
                  <a:cubicBezTo>
                    <a:pt x="1938" y="2415"/>
                    <a:pt x="1376" y="2246"/>
                    <a:pt x="1292" y="1685"/>
                  </a:cubicBezTo>
                  <a:cubicBezTo>
                    <a:pt x="1292" y="1629"/>
                    <a:pt x="1264" y="1544"/>
                    <a:pt x="1320" y="1488"/>
                  </a:cubicBezTo>
                  <a:cubicBezTo>
                    <a:pt x="1320" y="1460"/>
                    <a:pt x="1320" y="1432"/>
                    <a:pt x="1320" y="1432"/>
                  </a:cubicBezTo>
                  <a:cubicBezTo>
                    <a:pt x="1348" y="1376"/>
                    <a:pt x="1348" y="1320"/>
                    <a:pt x="1376" y="1292"/>
                  </a:cubicBezTo>
                  <a:cubicBezTo>
                    <a:pt x="1433" y="1236"/>
                    <a:pt x="1405" y="1179"/>
                    <a:pt x="1461" y="1151"/>
                  </a:cubicBezTo>
                  <a:lnTo>
                    <a:pt x="1461" y="1151"/>
                  </a:lnTo>
                  <a:cubicBezTo>
                    <a:pt x="1489" y="1095"/>
                    <a:pt x="1489" y="1039"/>
                    <a:pt x="1517" y="1011"/>
                  </a:cubicBezTo>
                  <a:cubicBezTo>
                    <a:pt x="1545" y="983"/>
                    <a:pt x="1573" y="955"/>
                    <a:pt x="1601" y="927"/>
                  </a:cubicBezTo>
                  <a:lnTo>
                    <a:pt x="1601" y="927"/>
                  </a:lnTo>
                  <a:cubicBezTo>
                    <a:pt x="1629" y="899"/>
                    <a:pt x="1629" y="899"/>
                    <a:pt x="1657" y="871"/>
                  </a:cubicBezTo>
                  <a:cubicBezTo>
                    <a:pt x="1685" y="843"/>
                    <a:pt x="1685" y="814"/>
                    <a:pt x="1713" y="786"/>
                  </a:cubicBezTo>
                  <a:cubicBezTo>
                    <a:pt x="1713" y="786"/>
                    <a:pt x="1713" y="758"/>
                    <a:pt x="1741" y="758"/>
                  </a:cubicBezTo>
                  <a:cubicBezTo>
                    <a:pt x="1770" y="730"/>
                    <a:pt x="1770" y="674"/>
                    <a:pt x="1798" y="646"/>
                  </a:cubicBezTo>
                  <a:lnTo>
                    <a:pt x="1798" y="646"/>
                  </a:lnTo>
                  <a:cubicBezTo>
                    <a:pt x="1826" y="618"/>
                    <a:pt x="1854" y="618"/>
                    <a:pt x="1882" y="590"/>
                  </a:cubicBezTo>
                  <a:cubicBezTo>
                    <a:pt x="1910" y="562"/>
                    <a:pt x="1910" y="534"/>
                    <a:pt x="1938" y="50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70"/>
            <p:cNvSpPr/>
            <p:nvPr/>
          </p:nvSpPr>
          <p:spPr>
            <a:xfrm>
              <a:off x="2313950" y="1359000"/>
              <a:ext cx="235850" cy="164250"/>
            </a:xfrm>
            <a:custGeom>
              <a:rect b="b" l="l" r="r" t="t"/>
              <a:pathLst>
                <a:path extrusionOk="0" h="6570" w="9434">
                  <a:moveTo>
                    <a:pt x="2920" y="6177"/>
                  </a:moveTo>
                  <a:cubicBezTo>
                    <a:pt x="2920" y="6149"/>
                    <a:pt x="2920" y="6065"/>
                    <a:pt x="2892" y="6065"/>
                  </a:cubicBezTo>
                  <a:cubicBezTo>
                    <a:pt x="2752" y="5896"/>
                    <a:pt x="2724" y="5756"/>
                    <a:pt x="2808" y="5559"/>
                  </a:cubicBezTo>
                  <a:cubicBezTo>
                    <a:pt x="2836" y="5475"/>
                    <a:pt x="2808" y="5475"/>
                    <a:pt x="2752" y="5447"/>
                  </a:cubicBezTo>
                  <a:cubicBezTo>
                    <a:pt x="2696" y="5419"/>
                    <a:pt x="2611" y="5363"/>
                    <a:pt x="2611" y="5250"/>
                  </a:cubicBezTo>
                  <a:cubicBezTo>
                    <a:pt x="2611" y="5166"/>
                    <a:pt x="2555" y="5138"/>
                    <a:pt x="2499" y="5138"/>
                  </a:cubicBezTo>
                  <a:cubicBezTo>
                    <a:pt x="2443" y="5138"/>
                    <a:pt x="2415" y="5166"/>
                    <a:pt x="2387" y="5166"/>
                  </a:cubicBezTo>
                  <a:cubicBezTo>
                    <a:pt x="2134" y="4998"/>
                    <a:pt x="1966" y="4998"/>
                    <a:pt x="1853" y="5307"/>
                  </a:cubicBezTo>
                  <a:cubicBezTo>
                    <a:pt x="1797" y="5447"/>
                    <a:pt x="1601" y="5419"/>
                    <a:pt x="1460" y="5447"/>
                  </a:cubicBezTo>
                  <a:cubicBezTo>
                    <a:pt x="1432" y="5307"/>
                    <a:pt x="1404" y="5138"/>
                    <a:pt x="1544" y="5110"/>
                  </a:cubicBezTo>
                  <a:cubicBezTo>
                    <a:pt x="1741" y="5054"/>
                    <a:pt x="1657" y="4885"/>
                    <a:pt x="1797" y="4801"/>
                  </a:cubicBezTo>
                  <a:cubicBezTo>
                    <a:pt x="1713" y="4801"/>
                    <a:pt x="1685" y="4801"/>
                    <a:pt x="1629" y="4801"/>
                  </a:cubicBezTo>
                  <a:cubicBezTo>
                    <a:pt x="1573" y="4773"/>
                    <a:pt x="1488" y="4857"/>
                    <a:pt x="1460" y="4773"/>
                  </a:cubicBezTo>
                  <a:cubicBezTo>
                    <a:pt x="1432" y="4661"/>
                    <a:pt x="1544" y="4661"/>
                    <a:pt x="1601" y="4633"/>
                  </a:cubicBezTo>
                  <a:cubicBezTo>
                    <a:pt x="1769" y="4577"/>
                    <a:pt x="1797" y="4352"/>
                    <a:pt x="1938" y="4240"/>
                  </a:cubicBezTo>
                  <a:cubicBezTo>
                    <a:pt x="1853" y="4099"/>
                    <a:pt x="1713" y="4296"/>
                    <a:pt x="1629" y="4127"/>
                  </a:cubicBezTo>
                  <a:cubicBezTo>
                    <a:pt x="1629" y="4071"/>
                    <a:pt x="1713" y="4099"/>
                    <a:pt x="1769" y="4043"/>
                  </a:cubicBezTo>
                  <a:cubicBezTo>
                    <a:pt x="1881" y="3875"/>
                    <a:pt x="1825" y="3706"/>
                    <a:pt x="1601" y="3678"/>
                  </a:cubicBezTo>
                  <a:cubicBezTo>
                    <a:pt x="1516" y="3650"/>
                    <a:pt x="1432" y="3678"/>
                    <a:pt x="1320" y="3678"/>
                  </a:cubicBezTo>
                  <a:cubicBezTo>
                    <a:pt x="1236" y="3650"/>
                    <a:pt x="1180" y="3706"/>
                    <a:pt x="1151" y="3790"/>
                  </a:cubicBezTo>
                  <a:cubicBezTo>
                    <a:pt x="1067" y="3903"/>
                    <a:pt x="1180" y="3931"/>
                    <a:pt x="1236" y="3959"/>
                  </a:cubicBezTo>
                  <a:cubicBezTo>
                    <a:pt x="1292" y="3987"/>
                    <a:pt x="1320" y="4043"/>
                    <a:pt x="1292" y="4071"/>
                  </a:cubicBezTo>
                  <a:cubicBezTo>
                    <a:pt x="1264" y="4127"/>
                    <a:pt x="1208" y="4071"/>
                    <a:pt x="1180" y="4071"/>
                  </a:cubicBezTo>
                  <a:cubicBezTo>
                    <a:pt x="1039" y="4127"/>
                    <a:pt x="871" y="4212"/>
                    <a:pt x="730" y="4268"/>
                  </a:cubicBezTo>
                  <a:cubicBezTo>
                    <a:pt x="534" y="4380"/>
                    <a:pt x="506" y="4380"/>
                    <a:pt x="337" y="4184"/>
                  </a:cubicBezTo>
                  <a:cubicBezTo>
                    <a:pt x="281" y="4184"/>
                    <a:pt x="281" y="4212"/>
                    <a:pt x="253" y="4268"/>
                  </a:cubicBezTo>
                  <a:cubicBezTo>
                    <a:pt x="225" y="4324"/>
                    <a:pt x="197" y="4436"/>
                    <a:pt x="113" y="4408"/>
                  </a:cubicBezTo>
                  <a:cubicBezTo>
                    <a:pt x="28" y="4380"/>
                    <a:pt x="28" y="4268"/>
                    <a:pt x="57" y="4212"/>
                  </a:cubicBezTo>
                  <a:cubicBezTo>
                    <a:pt x="113" y="3903"/>
                    <a:pt x="57" y="3566"/>
                    <a:pt x="309" y="3313"/>
                  </a:cubicBezTo>
                  <a:cubicBezTo>
                    <a:pt x="450" y="3173"/>
                    <a:pt x="393" y="3032"/>
                    <a:pt x="85" y="2920"/>
                  </a:cubicBezTo>
                  <a:cubicBezTo>
                    <a:pt x="253" y="2752"/>
                    <a:pt x="281" y="2583"/>
                    <a:pt x="141" y="2359"/>
                  </a:cubicBezTo>
                  <a:cubicBezTo>
                    <a:pt x="0" y="2134"/>
                    <a:pt x="141" y="1994"/>
                    <a:pt x="393" y="1994"/>
                  </a:cubicBezTo>
                  <a:cubicBezTo>
                    <a:pt x="450" y="1994"/>
                    <a:pt x="478" y="1994"/>
                    <a:pt x="534" y="1994"/>
                  </a:cubicBezTo>
                  <a:cubicBezTo>
                    <a:pt x="618" y="1966"/>
                    <a:pt x="646" y="2022"/>
                    <a:pt x="646" y="2106"/>
                  </a:cubicBezTo>
                  <a:cubicBezTo>
                    <a:pt x="618" y="2190"/>
                    <a:pt x="590" y="2331"/>
                    <a:pt x="758" y="2274"/>
                  </a:cubicBezTo>
                  <a:cubicBezTo>
                    <a:pt x="843" y="2246"/>
                    <a:pt x="927" y="2274"/>
                    <a:pt x="1011" y="2274"/>
                  </a:cubicBezTo>
                  <a:cubicBezTo>
                    <a:pt x="1039" y="2274"/>
                    <a:pt x="1067" y="2274"/>
                    <a:pt x="1095" y="2274"/>
                  </a:cubicBezTo>
                  <a:cubicBezTo>
                    <a:pt x="1151" y="2274"/>
                    <a:pt x="1095" y="2246"/>
                    <a:pt x="1123" y="2274"/>
                  </a:cubicBezTo>
                  <a:cubicBezTo>
                    <a:pt x="1432" y="2471"/>
                    <a:pt x="1685" y="2246"/>
                    <a:pt x="1966" y="2162"/>
                  </a:cubicBezTo>
                  <a:cubicBezTo>
                    <a:pt x="2078" y="2134"/>
                    <a:pt x="2050" y="2022"/>
                    <a:pt x="2050" y="2022"/>
                  </a:cubicBezTo>
                  <a:cubicBezTo>
                    <a:pt x="1994" y="1938"/>
                    <a:pt x="1994" y="2050"/>
                    <a:pt x="1938" y="2078"/>
                  </a:cubicBezTo>
                  <a:cubicBezTo>
                    <a:pt x="1881" y="2078"/>
                    <a:pt x="1797" y="2078"/>
                    <a:pt x="1769" y="2022"/>
                  </a:cubicBezTo>
                  <a:cubicBezTo>
                    <a:pt x="1713" y="1881"/>
                    <a:pt x="1741" y="1741"/>
                    <a:pt x="1797" y="1601"/>
                  </a:cubicBezTo>
                  <a:cubicBezTo>
                    <a:pt x="1797" y="1516"/>
                    <a:pt x="1881" y="1516"/>
                    <a:pt x="1966" y="1545"/>
                  </a:cubicBezTo>
                  <a:cubicBezTo>
                    <a:pt x="2134" y="1601"/>
                    <a:pt x="2302" y="1657"/>
                    <a:pt x="2415" y="1797"/>
                  </a:cubicBezTo>
                  <a:cubicBezTo>
                    <a:pt x="2583" y="1994"/>
                    <a:pt x="2752" y="2162"/>
                    <a:pt x="3032" y="1994"/>
                  </a:cubicBezTo>
                  <a:cubicBezTo>
                    <a:pt x="3145" y="1909"/>
                    <a:pt x="3201" y="1994"/>
                    <a:pt x="3257" y="2050"/>
                  </a:cubicBezTo>
                  <a:cubicBezTo>
                    <a:pt x="3454" y="2246"/>
                    <a:pt x="3987" y="2078"/>
                    <a:pt x="4043" y="1825"/>
                  </a:cubicBezTo>
                  <a:cubicBezTo>
                    <a:pt x="4043" y="1797"/>
                    <a:pt x="3931" y="1769"/>
                    <a:pt x="3931" y="1685"/>
                  </a:cubicBezTo>
                  <a:cubicBezTo>
                    <a:pt x="3903" y="1404"/>
                    <a:pt x="4127" y="1236"/>
                    <a:pt x="4268" y="1067"/>
                  </a:cubicBezTo>
                  <a:cubicBezTo>
                    <a:pt x="4296" y="1039"/>
                    <a:pt x="4296" y="1039"/>
                    <a:pt x="4296" y="1039"/>
                  </a:cubicBezTo>
                  <a:cubicBezTo>
                    <a:pt x="4548" y="1320"/>
                    <a:pt x="4801" y="1123"/>
                    <a:pt x="5082" y="1123"/>
                  </a:cubicBezTo>
                  <a:cubicBezTo>
                    <a:pt x="5110" y="1123"/>
                    <a:pt x="5166" y="1151"/>
                    <a:pt x="5166" y="1208"/>
                  </a:cubicBezTo>
                  <a:cubicBezTo>
                    <a:pt x="5306" y="1545"/>
                    <a:pt x="5278" y="1123"/>
                    <a:pt x="5335" y="1180"/>
                  </a:cubicBezTo>
                  <a:cubicBezTo>
                    <a:pt x="5559" y="1095"/>
                    <a:pt x="5756" y="1180"/>
                    <a:pt x="5980" y="1123"/>
                  </a:cubicBezTo>
                  <a:cubicBezTo>
                    <a:pt x="6008" y="1123"/>
                    <a:pt x="6065" y="1151"/>
                    <a:pt x="6065" y="1180"/>
                  </a:cubicBezTo>
                  <a:cubicBezTo>
                    <a:pt x="6065" y="1460"/>
                    <a:pt x="6458" y="1516"/>
                    <a:pt x="6486" y="1797"/>
                  </a:cubicBezTo>
                  <a:cubicBezTo>
                    <a:pt x="6486" y="1994"/>
                    <a:pt x="6626" y="1938"/>
                    <a:pt x="6766" y="1909"/>
                  </a:cubicBezTo>
                  <a:cubicBezTo>
                    <a:pt x="6907" y="1881"/>
                    <a:pt x="7019" y="1769"/>
                    <a:pt x="7159" y="1825"/>
                  </a:cubicBezTo>
                  <a:cubicBezTo>
                    <a:pt x="7187" y="1825"/>
                    <a:pt x="7187" y="1853"/>
                    <a:pt x="7187" y="1825"/>
                  </a:cubicBezTo>
                  <a:cubicBezTo>
                    <a:pt x="7075" y="1741"/>
                    <a:pt x="7159" y="1516"/>
                    <a:pt x="6935" y="1432"/>
                  </a:cubicBezTo>
                  <a:cubicBezTo>
                    <a:pt x="6879" y="1404"/>
                    <a:pt x="6879" y="1348"/>
                    <a:pt x="6907" y="1292"/>
                  </a:cubicBezTo>
                  <a:cubicBezTo>
                    <a:pt x="6991" y="1067"/>
                    <a:pt x="6991" y="871"/>
                    <a:pt x="6710" y="843"/>
                  </a:cubicBezTo>
                  <a:cubicBezTo>
                    <a:pt x="6682" y="843"/>
                    <a:pt x="6626" y="786"/>
                    <a:pt x="6626" y="758"/>
                  </a:cubicBezTo>
                  <a:cubicBezTo>
                    <a:pt x="6766" y="562"/>
                    <a:pt x="6626" y="225"/>
                    <a:pt x="6935" y="113"/>
                  </a:cubicBezTo>
                  <a:cubicBezTo>
                    <a:pt x="6991" y="113"/>
                    <a:pt x="7019" y="113"/>
                    <a:pt x="7047" y="113"/>
                  </a:cubicBezTo>
                  <a:cubicBezTo>
                    <a:pt x="7187" y="169"/>
                    <a:pt x="7300" y="253"/>
                    <a:pt x="7412" y="337"/>
                  </a:cubicBezTo>
                  <a:cubicBezTo>
                    <a:pt x="7468" y="393"/>
                    <a:pt x="7412" y="534"/>
                    <a:pt x="7524" y="534"/>
                  </a:cubicBezTo>
                  <a:cubicBezTo>
                    <a:pt x="7581" y="562"/>
                    <a:pt x="7581" y="562"/>
                    <a:pt x="7609" y="590"/>
                  </a:cubicBezTo>
                  <a:cubicBezTo>
                    <a:pt x="7833" y="843"/>
                    <a:pt x="8114" y="983"/>
                    <a:pt x="8451" y="1039"/>
                  </a:cubicBezTo>
                  <a:cubicBezTo>
                    <a:pt x="8675" y="1067"/>
                    <a:pt x="8675" y="927"/>
                    <a:pt x="8647" y="786"/>
                  </a:cubicBezTo>
                  <a:cubicBezTo>
                    <a:pt x="8591" y="618"/>
                    <a:pt x="8451" y="506"/>
                    <a:pt x="8423" y="337"/>
                  </a:cubicBezTo>
                  <a:cubicBezTo>
                    <a:pt x="8395" y="253"/>
                    <a:pt x="8451" y="197"/>
                    <a:pt x="8535" y="141"/>
                  </a:cubicBezTo>
                  <a:cubicBezTo>
                    <a:pt x="8563" y="141"/>
                    <a:pt x="8563" y="113"/>
                    <a:pt x="8591" y="113"/>
                  </a:cubicBezTo>
                  <a:cubicBezTo>
                    <a:pt x="8647" y="85"/>
                    <a:pt x="8704" y="28"/>
                    <a:pt x="8760" y="0"/>
                  </a:cubicBezTo>
                  <a:cubicBezTo>
                    <a:pt x="8760" y="0"/>
                    <a:pt x="8788" y="0"/>
                    <a:pt x="8788" y="0"/>
                  </a:cubicBezTo>
                  <a:cubicBezTo>
                    <a:pt x="8816" y="0"/>
                    <a:pt x="8844" y="0"/>
                    <a:pt x="8872" y="28"/>
                  </a:cubicBezTo>
                  <a:cubicBezTo>
                    <a:pt x="8872" y="57"/>
                    <a:pt x="8872" y="57"/>
                    <a:pt x="8872" y="85"/>
                  </a:cubicBezTo>
                  <a:cubicBezTo>
                    <a:pt x="8900" y="113"/>
                    <a:pt x="8928" y="141"/>
                    <a:pt x="8956" y="169"/>
                  </a:cubicBezTo>
                  <a:cubicBezTo>
                    <a:pt x="8956" y="197"/>
                    <a:pt x="8956" y="197"/>
                    <a:pt x="8956" y="225"/>
                  </a:cubicBezTo>
                  <a:cubicBezTo>
                    <a:pt x="8984" y="253"/>
                    <a:pt x="8984" y="281"/>
                    <a:pt x="9012" y="309"/>
                  </a:cubicBezTo>
                  <a:cubicBezTo>
                    <a:pt x="9012" y="337"/>
                    <a:pt x="9012" y="337"/>
                    <a:pt x="9012" y="365"/>
                  </a:cubicBezTo>
                  <a:cubicBezTo>
                    <a:pt x="9068" y="393"/>
                    <a:pt x="9040" y="478"/>
                    <a:pt x="9097" y="506"/>
                  </a:cubicBezTo>
                  <a:cubicBezTo>
                    <a:pt x="9097" y="534"/>
                    <a:pt x="9125" y="562"/>
                    <a:pt x="9125" y="590"/>
                  </a:cubicBezTo>
                  <a:cubicBezTo>
                    <a:pt x="9125" y="618"/>
                    <a:pt x="9153" y="618"/>
                    <a:pt x="9153" y="646"/>
                  </a:cubicBezTo>
                  <a:lnTo>
                    <a:pt x="9153" y="646"/>
                  </a:lnTo>
                  <a:cubicBezTo>
                    <a:pt x="9181" y="674"/>
                    <a:pt x="9181" y="702"/>
                    <a:pt x="9181" y="730"/>
                  </a:cubicBezTo>
                  <a:cubicBezTo>
                    <a:pt x="9209" y="758"/>
                    <a:pt x="9209" y="758"/>
                    <a:pt x="9237" y="786"/>
                  </a:cubicBezTo>
                  <a:cubicBezTo>
                    <a:pt x="9237" y="815"/>
                    <a:pt x="9237" y="843"/>
                    <a:pt x="9237" y="871"/>
                  </a:cubicBezTo>
                  <a:cubicBezTo>
                    <a:pt x="9265" y="871"/>
                    <a:pt x="9265" y="899"/>
                    <a:pt x="9293" y="927"/>
                  </a:cubicBezTo>
                  <a:cubicBezTo>
                    <a:pt x="9293" y="955"/>
                    <a:pt x="9293" y="983"/>
                    <a:pt x="9293" y="1011"/>
                  </a:cubicBezTo>
                  <a:cubicBezTo>
                    <a:pt x="9321" y="1011"/>
                    <a:pt x="9321" y="1039"/>
                    <a:pt x="9321" y="1067"/>
                  </a:cubicBezTo>
                  <a:cubicBezTo>
                    <a:pt x="9321" y="1123"/>
                    <a:pt x="9321" y="1180"/>
                    <a:pt x="9377" y="1208"/>
                  </a:cubicBezTo>
                  <a:cubicBezTo>
                    <a:pt x="9377" y="1264"/>
                    <a:pt x="9377" y="1292"/>
                    <a:pt x="9377" y="1348"/>
                  </a:cubicBezTo>
                  <a:cubicBezTo>
                    <a:pt x="9405" y="1376"/>
                    <a:pt x="9405" y="1432"/>
                    <a:pt x="9405" y="1460"/>
                  </a:cubicBezTo>
                  <a:cubicBezTo>
                    <a:pt x="9433" y="1769"/>
                    <a:pt x="9349" y="2106"/>
                    <a:pt x="9433" y="2415"/>
                  </a:cubicBezTo>
                  <a:lnTo>
                    <a:pt x="9433" y="2976"/>
                  </a:lnTo>
                  <a:cubicBezTo>
                    <a:pt x="9377" y="3032"/>
                    <a:pt x="9433" y="3117"/>
                    <a:pt x="9377" y="3173"/>
                  </a:cubicBezTo>
                  <a:cubicBezTo>
                    <a:pt x="9209" y="3369"/>
                    <a:pt x="9040" y="3341"/>
                    <a:pt x="8872" y="3201"/>
                  </a:cubicBezTo>
                  <a:cubicBezTo>
                    <a:pt x="8816" y="3145"/>
                    <a:pt x="8760" y="3061"/>
                    <a:pt x="8675" y="3061"/>
                  </a:cubicBezTo>
                  <a:cubicBezTo>
                    <a:pt x="8619" y="3061"/>
                    <a:pt x="8591" y="3061"/>
                    <a:pt x="8563" y="3061"/>
                  </a:cubicBezTo>
                  <a:cubicBezTo>
                    <a:pt x="8507" y="3089"/>
                    <a:pt x="8423" y="3089"/>
                    <a:pt x="8367" y="3061"/>
                  </a:cubicBezTo>
                  <a:cubicBezTo>
                    <a:pt x="8339" y="3061"/>
                    <a:pt x="8310" y="3061"/>
                    <a:pt x="8282" y="3032"/>
                  </a:cubicBezTo>
                  <a:cubicBezTo>
                    <a:pt x="8058" y="3004"/>
                    <a:pt x="7833" y="3004"/>
                    <a:pt x="7721" y="3257"/>
                  </a:cubicBezTo>
                  <a:cubicBezTo>
                    <a:pt x="7637" y="3397"/>
                    <a:pt x="7496" y="3426"/>
                    <a:pt x="7356" y="3426"/>
                  </a:cubicBezTo>
                  <a:cubicBezTo>
                    <a:pt x="7328" y="3426"/>
                    <a:pt x="7300" y="3397"/>
                    <a:pt x="7328" y="3454"/>
                  </a:cubicBezTo>
                  <a:cubicBezTo>
                    <a:pt x="7749" y="3538"/>
                    <a:pt x="7524" y="3790"/>
                    <a:pt x="7496" y="3987"/>
                  </a:cubicBezTo>
                  <a:cubicBezTo>
                    <a:pt x="7159" y="4099"/>
                    <a:pt x="6907" y="3959"/>
                    <a:pt x="6710" y="3566"/>
                  </a:cubicBezTo>
                  <a:cubicBezTo>
                    <a:pt x="6710" y="3229"/>
                    <a:pt x="6935" y="3145"/>
                    <a:pt x="7216" y="3089"/>
                  </a:cubicBezTo>
                  <a:cubicBezTo>
                    <a:pt x="7300" y="3061"/>
                    <a:pt x="7412" y="3117"/>
                    <a:pt x="7440" y="2976"/>
                  </a:cubicBezTo>
                  <a:cubicBezTo>
                    <a:pt x="7440" y="2976"/>
                    <a:pt x="7440" y="2948"/>
                    <a:pt x="7412" y="2920"/>
                  </a:cubicBezTo>
                  <a:cubicBezTo>
                    <a:pt x="7328" y="2864"/>
                    <a:pt x="7272" y="2948"/>
                    <a:pt x="7216" y="2976"/>
                  </a:cubicBezTo>
                  <a:cubicBezTo>
                    <a:pt x="7131" y="3032"/>
                    <a:pt x="7047" y="3032"/>
                    <a:pt x="6963" y="2976"/>
                  </a:cubicBezTo>
                  <a:cubicBezTo>
                    <a:pt x="6851" y="2780"/>
                    <a:pt x="6710" y="2752"/>
                    <a:pt x="6486" y="2836"/>
                  </a:cubicBezTo>
                  <a:cubicBezTo>
                    <a:pt x="6093" y="2976"/>
                    <a:pt x="5868" y="2808"/>
                    <a:pt x="5756" y="2415"/>
                  </a:cubicBezTo>
                  <a:cubicBezTo>
                    <a:pt x="5728" y="2331"/>
                    <a:pt x="5756" y="2190"/>
                    <a:pt x="5615" y="2190"/>
                  </a:cubicBezTo>
                  <a:cubicBezTo>
                    <a:pt x="5503" y="2190"/>
                    <a:pt x="5503" y="2331"/>
                    <a:pt x="5475" y="2415"/>
                  </a:cubicBezTo>
                  <a:cubicBezTo>
                    <a:pt x="5447" y="2611"/>
                    <a:pt x="5306" y="2639"/>
                    <a:pt x="5110" y="2639"/>
                  </a:cubicBezTo>
                  <a:cubicBezTo>
                    <a:pt x="4942" y="2639"/>
                    <a:pt x="4773" y="2667"/>
                    <a:pt x="4717" y="2892"/>
                  </a:cubicBezTo>
                  <a:cubicBezTo>
                    <a:pt x="4717" y="2976"/>
                    <a:pt x="4689" y="3061"/>
                    <a:pt x="4577" y="3061"/>
                  </a:cubicBezTo>
                  <a:cubicBezTo>
                    <a:pt x="4492" y="3032"/>
                    <a:pt x="4436" y="2948"/>
                    <a:pt x="4436" y="2864"/>
                  </a:cubicBezTo>
                  <a:cubicBezTo>
                    <a:pt x="4380" y="2752"/>
                    <a:pt x="4464" y="2611"/>
                    <a:pt x="4380" y="2499"/>
                  </a:cubicBezTo>
                  <a:cubicBezTo>
                    <a:pt x="4296" y="2331"/>
                    <a:pt x="4268" y="2471"/>
                    <a:pt x="4240" y="2527"/>
                  </a:cubicBezTo>
                  <a:cubicBezTo>
                    <a:pt x="4212" y="2555"/>
                    <a:pt x="4184" y="2555"/>
                    <a:pt x="4155" y="2583"/>
                  </a:cubicBezTo>
                  <a:cubicBezTo>
                    <a:pt x="4071" y="2639"/>
                    <a:pt x="3931" y="2415"/>
                    <a:pt x="3875" y="2639"/>
                  </a:cubicBezTo>
                  <a:cubicBezTo>
                    <a:pt x="3847" y="2724"/>
                    <a:pt x="3903" y="2780"/>
                    <a:pt x="3987" y="2836"/>
                  </a:cubicBezTo>
                  <a:cubicBezTo>
                    <a:pt x="4380" y="3089"/>
                    <a:pt x="4380" y="3201"/>
                    <a:pt x="4043" y="3510"/>
                  </a:cubicBezTo>
                  <a:cubicBezTo>
                    <a:pt x="3847" y="3678"/>
                    <a:pt x="3622" y="3847"/>
                    <a:pt x="3510" y="4099"/>
                  </a:cubicBezTo>
                  <a:cubicBezTo>
                    <a:pt x="3425" y="4240"/>
                    <a:pt x="3397" y="4380"/>
                    <a:pt x="3482" y="4520"/>
                  </a:cubicBezTo>
                  <a:cubicBezTo>
                    <a:pt x="3734" y="4801"/>
                    <a:pt x="3706" y="5138"/>
                    <a:pt x="3678" y="5503"/>
                  </a:cubicBezTo>
                  <a:cubicBezTo>
                    <a:pt x="3650" y="5700"/>
                    <a:pt x="3847" y="5671"/>
                    <a:pt x="3987" y="5728"/>
                  </a:cubicBezTo>
                  <a:cubicBezTo>
                    <a:pt x="4127" y="5812"/>
                    <a:pt x="4296" y="5840"/>
                    <a:pt x="4296" y="6065"/>
                  </a:cubicBezTo>
                  <a:cubicBezTo>
                    <a:pt x="4296" y="6121"/>
                    <a:pt x="4296" y="6149"/>
                    <a:pt x="4324" y="6205"/>
                  </a:cubicBezTo>
                  <a:cubicBezTo>
                    <a:pt x="4352" y="6233"/>
                    <a:pt x="4352" y="6289"/>
                    <a:pt x="4352" y="6317"/>
                  </a:cubicBezTo>
                  <a:cubicBezTo>
                    <a:pt x="4043" y="6570"/>
                    <a:pt x="3762" y="6514"/>
                    <a:pt x="3622" y="6149"/>
                  </a:cubicBezTo>
                  <a:cubicBezTo>
                    <a:pt x="3566" y="6036"/>
                    <a:pt x="3510" y="5840"/>
                    <a:pt x="3313" y="5980"/>
                  </a:cubicBezTo>
                  <a:cubicBezTo>
                    <a:pt x="3285" y="6008"/>
                    <a:pt x="3257" y="6036"/>
                    <a:pt x="3229" y="6036"/>
                  </a:cubicBezTo>
                  <a:cubicBezTo>
                    <a:pt x="3061" y="5980"/>
                    <a:pt x="3117" y="6205"/>
                    <a:pt x="3004" y="6233"/>
                  </a:cubicBezTo>
                  <a:cubicBezTo>
                    <a:pt x="2976" y="6233"/>
                    <a:pt x="2948" y="6205"/>
                    <a:pt x="2920" y="617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70"/>
            <p:cNvSpPr/>
            <p:nvPr/>
          </p:nvSpPr>
          <p:spPr>
            <a:xfrm>
              <a:off x="2424150" y="1429875"/>
              <a:ext cx="181800" cy="134800"/>
            </a:xfrm>
            <a:custGeom>
              <a:rect b="b" l="l" r="r" t="t"/>
              <a:pathLst>
                <a:path extrusionOk="0" h="5392" w="7272">
                  <a:moveTo>
                    <a:pt x="4183" y="197"/>
                  </a:moveTo>
                  <a:cubicBezTo>
                    <a:pt x="4267" y="1"/>
                    <a:pt x="4380" y="113"/>
                    <a:pt x="4436" y="197"/>
                  </a:cubicBezTo>
                  <a:cubicBezTo>
                    <a:pt x="4576" y="422"/>
                    <a:pt x="4745" y="450"/>
                    <a:pt x="4969" y="338"/>
                  </a:cubicBezTo>
                  <a:cubicBezTo>
                    <a:pt x="4969" y="338"/>
                    <a:pt x="4969" y="366"/>
                    <a:pt x="4997" y="366"/>
                  </a:cubicBezTo>
                  <a:cubicBezTo>
                    <a:pt x="4997" y="422"/>
                    <a:pt x="5025" y="450"/>
                    <a:pt x="5082" y="478"/>
                  </a:cubicBezTo>
                  <a:cubicBezTo>
                    <a:pt x="5278" y="534"/>
                    <a:pt x="5475" y="506"/>
                    <a:pt x="5671" y="506"/>
                  </a:cubicBezTo>
                  <a:cubicBezTo>
                    <a:pt x="5755" y="506"/>
                    <a:pt x="5812" y="506"/>
                    <a:pt x="5896" y="506"/>
                  </a:cubicBezTo>
                  <a:cubicBezTo>
                    <a:pt x="6064" y="506"/>
                    <a:pt x="6233" y="506"/>
                    <a:pt x="6401" y="506"/>
                  </a:cubicBezTo>
                  <a:cubicBezTo>
                    <a:pt x="6457" y="506"/>
                    <a:pt x="6513" y="506"/>
                    <a:pt x="6570" y="562"/>
                  </a:cubicBezTo>
                  <a:cubicBezTo>
                    <a:pt x="6626" y="562"/>
                    <a:pt x="6654" y="562"/>
                    <a:pt x="6710" y="562"/>
                  </a:cubicBezTo>
                  <a:cubicBezTo>
                    <a:pt x="6738" y="562"/>
                    <a:pt x="6738" y="591"/>
                    <a:pt x="6766" y="647"/>
                  </a:cubicBezTo>
                  <a:cubicBezTo>
                    <a:pt x="6766" y="871"/>
                    <a:pt x="6766" y="1124"/>
                    <a:pt x="6935" y="1320"/>
                  </a:cubicBezTo>
                  <a:cubicBezTo>
                    <a:pt x="6991" y="1377"/>
                    <a:pt x="7047" y="1433"/>
                    <a:pt x="6963" y="1489"/>
                  </a:cubicBezTo>
                  <a:cubicBezTo>
                    <a:pt x="6766" y="1629"/>
                    <a:pt x="6710" y="1938"/>
                    <a:pt x="6401" y="2050"/>
                  </a:cubicBezTo>
                  <a:cubicBezTo>
                    <a:pt x="6541" y="2050"/>
                    <a:pt x="6541" y="1938"/>
                    <a:pt x="6626" y="1910"/>
                  </a:cubicBezTo>
                  <a:cubicBezTo>
                    <a:pt x="6682" y="1882"/>
                    <a:pt x="6766" y="1882"/>
                    <a:pt x="6822" y="1938"/>
                  </a:cubicBezTo>
                  <a:cubicBezTo>
                    <a:pt x="6906" y="1994"/>
                    <a:pt x="6850" y="2050"/>
                    <a:pt x="6822" y="2107"/>
                  </a:cubicBezTo>
                  <a:cubicBezTo>
                    <a:pt x="6654" y="2472"/>
                    <a:pt x="6654" y="2472"/>
                    <a:pt x="6991" y="2696"/>
                  </a:cubicBezTo>
                  <a:cubicBezTo>
                    <a:pt x="7131" y="2780"/>
                    <a:pt x="7271" y="3230"/>
                    <a:pt x="7159" y="3342"/>
                  </a:cubicBezTo>
                  <a:cubicBezTo>
                    <a:pt x="6991" y="3482"/>
                    <a:pt x="6850" y="3342"/>
                    <a:pt x="6710" y="3286"/>
                  </a:cubicBezTo>
                  <a:cubicBezTo>
                    <a:pt x="6626" y="3258"/>
                    <a:pt x="6626" y="3145"/>
                    <a:pt x="6541" y="3117"/>
                  </a:cubicBezTo>
                  <a:cubicBezTo>
                    <a:pt x="6457" y="3033"/>
                    <a:pt x="6373" y="3061"/>
                    <a:pt x="6289" y="3089"/>
                  </a:cubicBezTo>
                  <a:cubicBezTo>
                    <a:pt x="6233" y="3117"/>
                    <a:pt x="6148" y="3201"/>
                    <a:pt x="6177" y="3258"/>
                  </a:cubicBezTo>
                  <a:cubicBezTo>
                    <a:pt x="6401" y="3566"/>
                    <a:pt x="6092" y="3623"/>
                    <a:pt x="5924" y="3651"/>
                  </a:cubicBezTo>
                  <a:cubicBezTo>
                    <a:pt x="5671" y="3735"/>
                    <a:pt x="6008" y="3819"/>
                    <a:pt x="5896" y="3875"/>
                  </a:cubicBezTo>
                  <a:cubicBezTo>
                    <a:pt x="5896" y="3903"/>
                    <a:pt x="5896" y="3931"/>
                    <a:pt x="5868" y="3959"/>
                  </a:cubicBezTo>
                  <a:cubicBezTo>
                    <a:pt x="5783" y="3988"/>
                    <a:pt x="5671" y="4016"/>
                    <a:pt x="5587" y="3959"/>
                  </a:cubicBezTo>
                  <a:cubicBezTo>
                    <a:pt x="5419" y="3847"/>
                    <a:pt x="5278" y="3959"/>
                    <a:pt x="5138" y="4016"/>
                  </a:cubicBezTo>
                  <a:cubicBezTo>
                    <a:pt x="4969" y="3988"/>
                    <a:pt x="4801" y="3988"/>
                    <a:pt x="4660" y="4128"/>
                  </a:cubicBezTo>
                  <a:cubicBezTo>
                    <a:pt x="4660" y="4184"/>
                    <a:pt x="4660" y="4212"/>
                    <a:pt x="4632" y="4240"/>
                  </a:cubicBezTo>
                  <a:cubicBezTo>
                    <a:pt x="4632" y="4240"/>
                    <a:pt x="4632" y="4268"/>
                    <a:pt x="4632" y="4268"/>
                  </a:cubicBezTo>
                  <a:cubicBezTo>
                    <a:pt x="4380" y="4549"/>
                    <a:pt x="4380" y="4549"/>
                    <a:pt x="4267" y="4268"/>
                  </a:cubicBezTo>
                  <a:cubicBezTo>
                    <a:pt x="4239" y="4212"/>
                    <a:pt x="4267" y="4212"/>
                    <a:pt x="4267" y="4240"/>
                  </a:cubicBezTo>
                  <a:cubicBezTo>
                    <a:pt x="4267" y="4268"/>
                    <a:pt x="4267" y="4324"/>
                    <a:pt x="4239" y="4353"/>
                  </a:cubicBezTo>
                  <a:cubicBezTo>
                    <a:pt x="4211" y="4409"/>
                    <a:pt x="4183" y="4437"/>
                    <a:pt x="4127" y="4465"/>
                  </a:cubicBezTo>
                  <a:cubicBezTo>
                    <a:pt x="3734" y="4437"/>
                    <a:pt x="3341" y="4437"/>
                    <a:pt x="3088" y="3988"/>
                  </a:cubicBezTo>
                  <a:cubicBezTo>
                    <a:pt x="3060" y="4240"/>
                    <a:pt x="3032" y="4437"/>
                    <a:pt x="2892" y="4605"/>
                  </a:cubicBezTo>
                  <a:cubicBezTo>
                    <a:pt x="2892" y="4633"/>
                    <a:pt x="2864" y="4661"/>
                    <a:pt x="2864" y="4689"/>
                  </a:cubicBezTo>
                  <a:cubicBezTo>
                    <a:pt x="2583" y="4858"/>
                    <a:pt x="2302" y="4998"/>
                    <a:pt x="2106" y="5279"/>
                  </a:cubicBezTo>
                  <a:cubicBezTo>
                    <a:pt x="2021" y="5391"/>
                    <a:pt x="1909" y="5335"/>
                    <a:pt x="1825" y="5307"/>
                  </a:cubicBezTo>
                  <a:cubicBezTo>
                    <a:pt x="1713" y="5223"/>
                    <a:pt x="1488" y="5223"/>
                    <a:pt x="1516" y="5026"/>
                  </a:cubicBezTo>
                  <a:cubicBezTo>
                    <a:pt x="1544" y="4858"/>
                    <a:pt x="1488" y="4774"/>
                    <a:pt x="1404" y="4661"/>
                  </a:cubicBezTo>
                  <a:cubicBezTo>
                    <a:pt x="1320" y="4577"/>
                    <a:pt x="1263" y="4465"/>
                    <a:pt x="1292" y="4324"/>
                  </a:cubicBezTo>
                  <a:cubicBezTo>
                    <a:pt x="1320" y="4072"/>
                    <a:pt x="1179" y="3931"/>
                    <a:pt x="955" y="3847"/>
                  </a:cubicBezTo>
                  <a:cubicBezTo>
                    <a:pt x="870" y="3791"/>
                    <a:pt x="842" y="3707"/>
                    <a:pt x="786" y="3651"/>
                  </a:cubicBezTo>
                  <a:cubicBezTo>
                    <a:pt x="758" y="3623"/>
                    <a:pt x="730" y="3623"/>
                    <a:pt x="674" y="3623"/>
                  </a:cubicBezTo>
                  <a:cubicBezTo>
                    <a:pt x="646" y="3623"/>
                    <a:pt x="618" y="3623"/>
                    <a:pt x="618" y="3623"/>
                  </a:cubicBezTo>
                  <a:cubicBezTo>
                    <a:pt x="477" y="3651"/>
                    <a:pt x="365" y="3791"/>
                    <a:pt x="225" y="3651"/>
                  </a:cubicBezTo>
                  <a:cubicBezTo>
                    <a:pt x="112" y="3510"/>
                    <a:pt x="197" y="3370"/>
                    <a:pt x="253" y="3258"/>
                  </a:cubicBezTo>
                  <a:cubicBezTo>
                    <a:pt x="281" y="3145"/>
                    <a:pt x="253" y="3089"/>
                    <a:pt x="140" y="3061"/>
                  </a:cubicBezTo>
                  <a:cubicBezTo>
                    <a:pt x="84" y="3033"/>
                    <a:pt x="0" y="3005"/>
                    <a:pt x="28" y="2893"/>
                  </a:cubicBezTo>
                  <a:cubicBezTo>
                    <a:pt x="56" y="2780"/>
                    <a:pt x="140" y="2752"/>
                    <a:pt x="225" y="2724"/>
                  </a:cubicBezTo>
                  <a:cubicBezTo>
                    <a:pt x="393" y="2696"/>
                    <a:pt x="562" y="2696"/>
                    <a:pt x="702" y="2668"/>
                  </a:cubicBezTo>
                  <a:cubicBezTo>
                    <a:pt x="842" y="2640"/>
                    <a:pt x="983" y="2640"/>
                    <a:pt x="1039" y="2808"/>
                  </a:cubicBezTo>
                  <a:cubicBezTo>
                    <a:pt x="1123" y="2949"/>
                    <a:pt x="955" y="2977"/>
                    <a:pt x="842" y="3117"/>
                  </a:cubicBezTo>
                  <a:cubicBezTo>
                    <a:pt x="1123" y="3061"/>
                    <a:pt x="1292" y="3145"/>
                    <a:pt x="1404" y="3342"/>
                  </a:cubicBezTo>
                  <a:cubicBezTo>
                    <a:pt x="1488" y="3510"/>
                    <a:pt x="1628" y="3510"/>
                    <a:pt x="1741" y="3370"/>
                  </a:cubicBezTo>
                  <a:cubicBezTo>
                    <a:pt x="1881" y="3173"/>
                    <a:pt x="1937" y="3286"/>
                    <a:pt x="2050" y="3426"/>
                  </a:cubicBezTo>
                  <a:cubicBezTo>
                    <a:pt x="1853" y="3117"/>
                    <a:pt x="1797" y="2752"/>
                    <a:pt x="1600" y="2472"/>
                  </a:cubicBezTo>
                  <a:cubicBezTo>
                    <a:pt x="1516" y="2303"/>
                    <a:pt x="1320" y="2303"/>
                    <a:pt x="1123" y="2275"/>
                  </a:cubicBezTo>
                  <a:cubicBezTo>
                    <a:pt x="870" y="2247"/>
                    <a:pt x="646" y="2191"/>
                    <a:pt x="562" y="1882"/>
                  </a:cubicBezTo>
                  <a:cubicBezTo>
                    <a:pt x="562" y="1826"/>
                    <a:pt x="590" y="1882"/>
                    <a:pt x="562" y="1854"/>
                  </a:cubicBezTo>
                  <a:cubicBezTo>
                    <a:pt x="337" y="1461"/>
                    <a:pt x="393" y="1349"/>
                    <a:pt x="870" y="1292"/>
                  </a:cubicBezTo>
                  <a:cubicBezTo>
                    <a:pt x="842" y="1180"/>
                    <a:pt x="730" y="1152"/>
                    <a:pt x="646" y="1096"/>
                  </a:cubicBezTo>
                  <a:cubicBezTo>
                    <a:pt x="534" y="1068"/>
                    <a:pt x="477" y="984"/>
                    <a:pt x="477" y="871"/>
                  </a:cubicBezTo>
                  <a:cubicBezTo>
                    <a:pt x="505" y="731"/>
                    <a:pt x="618" y="731"/>
                    <a:pt x="702" y="703"/>
                  </a:cubicBezTo>
                  <a:cubicBezTo>
                    <a:pt x="955" y="619"/>
                    <a:pt x="1263" y="731"/>
                    <a:pt x="1516" y="562"/>
                  </a:cubicBezTo>
                  <a:cubicBezTo>
                    <a:pt x="1572" y="506"/>
                    <a:pt x="1628" y="591"/>
                    <a:pt x="1628" y="675"/>
                  </a:cubicBezTo>
                  <a:cubicBezTo>
                    <a:pt x="1657" y="899"/>
                    <a:pt x="1657" y="1152"/>
                    <a:pt x="1657" y="1405"/>
                  </a:cubicBezTo>
                  <a:cubicBezTo>
                    <a:pt x="1685" y="1573"/>
                    <a:pt x="1432" y="1573"/>
                    <a:pt x="1376" y="1714"/>
                  </a:cubicBezTo>
                  <a:cubicBezTo>
                    <a:pt x="1348" y="1742"/>
                    <a:pt x="1292" y="1770"/>
                    <a:pt x="1263" y="1798"/>
                  </a:cubicBezTo>
                  <a:cubicBezTo>
                    <a:pt x="1432" y="1742"/>
                    <a:pt x="1572" y="1629"/>
                    <a:pt x="1741" y="1517"/>
                  </a:cubicBezTo>
                  <a:cubicBezTo>
                    <a:pt x="1937" y="1377"/>
                    <a:pt x="2078" y="1433"/>
                    <a:pt x="2134" y="1685"/>
                  </a:cubicBezTo>
                  <a:cubicBezTo>
                    <a:pt x="2246" y="2078"/>
                    <a:pt x="2583" y="2387"/>
                    <a:pt x="3004" y="2443"/>
                  </a:cubicBezTo>
                  <a:cubicBezTo>
                    <a:pt x="2751" y="2247"/>
                    <a:pt x="2808" y="2022"/>
                    <a:pt x="2892" y="1798"/>
                  </a:cubicBezTo>
                  <a:cubicBezTo>
                    <a:pt x="2948" y="1714"/>
                    <a:pt x="2976" y="1601"/>
                    <a:pt x="3004" y="1489"/>
                  </a:cubicBezTo>
                  <a:cubicBezTo>
                    <a:pt x="3088" y="1124"/>
                    <a:pt x="3229" y="1012"/>
                    <a:pt x="3622" y="1040"/>
                  </a:cubicBezTo>
                  <a:cubicBezTo>
                    <a:pt x="3706" y="1040"/>
                    <a:pt x="3818" y="1096"/>
                    <a:pt x="3902" y="955"/>
                  </a:cubicBezTo>
                  <a:cubicBezTo>
                    <a:pt x="3931" y="843"/>
                    <a:pt x="3902" y="731"/>
                    <a:pt x="3846" y="647"/>
                  </a:cubicBezTo>
                  <a:cubicBezTo>
                    <a:pt x="3790" y="591"/>
                    <a:pt x="3706" y="506"/>
                    <a:pt x="3762" y="422"/>
                  </a:cubicBezTo>
                  <a:cubicBezTo>
                    <a:pt x="3818" y="338"/>
                    <a:pt x="3931" y="366"/>
                    <a:pt x="4015" y="394"/>
                  </a:cubicBezTo>
                  <a:cubicBezTo>
                    <a:pt x="4352" y="562"/>
                    <a:pt x="4211" y="338"/>
                    <a:pt x="4183" y="1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70"/>
            <p:cNvSpPr/>
            <p:nvPr/>
          </p:nvSpPr>
          <p:spPr>
            <a:xfrm>
              <a:off x="2290775" y="1302150"/>
              <a:ext cx="231650" cy="115125"/>
            </a:xfrm>
            <a:custGeom>
              <a:rect b="b" l="l" r="r" t="t"/>
              <a:pathLst>
                <a:path extrusionOk="0" h="4605" w="9266">
                  <a:moveTo>
                    <a:pt x="1517" y="4408"/>
                  </a:moveTo>
                  <a:cubicBezTo>
                    <a:pt x="1517" y="4352"/>
                    <a:pt x="1517" y="4296"/>
                    <a:pt x="1461" y="4268"/>
                  </a:cubicBezTo>
                  <a:cubicBezTo>
                    <a:pt x="1405" y="4183"/>
                    <a:pt x="1405" y="4099"/>
                    <a:pt x="1320" y="4043"/>
                  </a:cubicBezTo>
                  <a:cubicBezTo>
                    <a:pt x="1292" y="4015"/>
                    <a:pt x="1264" y="4015"/>
                    <a:pt x="1236" y="3987"/>
                  </a:cubicBezTo>
                  <a:cubicBezTo>
                    <a:pt x="1208" y="3903"/>
                    <a:pt x="1208" y="3762"/>
                    <a:pt x="1040" y="3847"/>
                  </a:cubicBezTo>
                  <a:cubicBezTo>
                    <a:pt x="843" y="3931"/>
                    <a:pt x="1012" y="4015"/>
                    <a:pt x="1012" y="4099"/>
                  </a:cubicBezTo>
                  <a:cubicBezTo>
                    <a:pt x="955" y="4212"/>
                    <a:pt x="843" y="4155"/>
                    <a:pt x="759" y="4212"/>
                  </a:cubicBezTo>
                  <a:cubicBezTo>
                    <a:pt x="675" y="4240"/>
                    <a:pt x="619" y="4380"/>
                    <a:pt x="534" y="4183"/>
                  </a:cubicBezTo>
                  <a:cubicBezTo>
                    <a:pt x="478" y="3987"/>
                    <a:pt x="506" y="3931"/>
                    <a:pt x="675" y="3875"/>
                  </a:cubicBezTo>
                  <a:cubicBezTo>
                    <a:pt x="731" y="3875"/>
                    <a:pt x="815" y="3875"/>
                    <a:pt x="815" y="3819"/>
                  </a:cubicBezTo>
                  <a:cubicBezTo>
                    <a:pt x="787" y="3538"/>
                    <a:pt x="1040" y="3538"/>
                    <a:pt x="1208" y="3454"/>
                  </a:cubicBezTo>
                  <a:cubicBezTo>
                    <a:pt x="1208" y="3369"/>
                    <a:pt x="1152" y="3341"/>
                    <a:pt x="1096" y="3369"/>
                  </a:cubicBezTo>
                  <a:cubicBezTo>
                    <a:pt x="955" y="3425"/>
                    <a:pt x="899" y="3369"/>
                    <a:pt x="815" y="3285"/>
                  </a:cubicBezTo>
                  <a:cubicBezTo>
                    <a:pt x="759" y="3229"/>
                    <a:pt x="703" y="3229"/>
                    <a:pt x="647" y="3285"/>
                  </a:cubicBezTo>
                  <a:cubicBezTo>
                    <a:pt x="562" y="3369"/>
                    <a:pt x="647" y="3397"/>
                    <a:pt x="675" y="3425"/>
                  </a:cubicBezTo>
                  <a:cubicBezTo>
                    <a:pt x="759" y="3510"/>
                    <a:pt x="675" y="3566"/>
                    <a:pt x="619" y="3622"/>
                  </a:cubicBezTo>
                  <a:cubicBezTo>
                    <a:pt x="590" y="3650"/>
                    <a:pt x="590" y="3678"/>
                    <a:pt x="562" y="3678"/>
                  </a:cubicBezTo>
                  <a:cubicBezTo>
                    <a:pt x="534" y="3706"/>
                    <a:pt x="506" y="3762"/>
                    <a:pt x="478" y="3790"/>
                  </a:cubicBezTo>
                  <a:cubicBezTo>
                    <a:pt x="366" y="3819"/>
                    <a:pt x="282" y="3790"/>
                    <a:pt x="226" y="3706"/>
                  </a:cubicBezTo>
                  <a:cubicBezTo>
                    <a:pt x="197" y="3538"/>
                    <a:pt x="1" y="3397"/>
                    <a:pt x="141" y="3229"/>
                  </a:cubicBezTo>
                  <a:cubicBezTo>
                    <a:pt x="169" y="3201"/>
                    <a:pt x="197" y="3173"/>
                    <a:pt x="226" y="3173"/>
                  </a:cubicBezTo>
                  <a:cubicBezTo>
                    <a:pt x="366" y="2864"/>
                    <a:pt x="675" y="2920"/>
                    <a:pt x="927" y="2836"/>
                  </a:cubicBezTo>
                  <a:cubicBezTo>
                    <a:pt x="703" y="2780"/>
                    <a:pt x="647" y="2667"/>
                    <a:pt x="843" y="2555"/>
                  </a:cubicBezTo>
                  <a:cubicBezTo>
                    <a:pt x="1040" y="2415"/>
                    <a:pt x="1292" y="2387"/>
                    <a:pt x="1517" y="2331"/>
                  </a:cubicBezTo>
                  <a:cubicBezTo>
                    <a:pt x="1545" y="2302"/>
                    <a:pt x="1545" y="2274"/>
                    <a:pt x="1573" y="2274"/>
                  </a:cubicBezTo>
                  <a:cubicBezTo>
                    <a:pt x="1629" y="2274"/>
                    <a:pt x="1657" y="2274"/>
                    <a:pt x="1657" y="2302"/>
                  </a:cubicBezTo>
                  <a:cubicBezTo>
                    <a:pt x="1685" y="2302"/>
                    <a:pt x="1713" y="2302"/>
                    <a:pt x="1742" y="2302"/>
                  </a:cubicBezTo>
                  <a:cubicBezTo>
                    <a:pt x="1770" y="2331"/>
                    <a:pt x="1798" y="2331"/>
                    <a:pt x="1798" y="2359"/>
                  </a:cubicBezTo>
                  <a:lnTo>
                    <a:pt x="1798" y="2359"/>
                  </a:lnTo>
                  <a:cubicBezTo>
                    <a:pt x="1826" y="2387"/>
                    <a:pt x="1854" y="2415"/>
                    <a:pt x="1882" y="2443"/>
                  </a:cubicBezTo>
                  <a:lnTo>
                    <a:pt x="1882" y="2443"/>
                  </a:lnTo>
                  <a:cubicBezTo>
                    <a:pt x="1910" y="2443"/>
                    <a:pt x="1938" y="2471"/>
                    <a:pt x="1938" y="2499"/>
                  </a:cubicBezTo>
                  <a:cubicBezTo>
                    <a:pt x="1966" y="2499"/>
                    <a:pt x="1994" y="2499"/>
                    <a:pt x="2022" y="2499"/>
                  </a:cubicBezTo>
                  <a:cubicBezTo>
                    <a:pt x="2050" y="2527"/>
                    <a:pt x="2078" y="2555"/>
                    <a:pt x="2078" y="2583"/>
                  </a:cubicBezTo>
                  <a:lnTo>
                    <a:pt x="2078" y="2583"/>
                  </a:lnTo>
                  <a:cubicBezTo>
                    <a:pt x="2107" y="2583"/>
                    <a:pt x="2135" y="2611"/>
                    <a:pt x="2163" y="2639"/>
                  </a:cubicBezTo>
                  <a:lnTo>
                    <a:pt x="2163" y="2639"/>
                  </a:lnTo>
                  <a:cubicBezTo>
                    <a:pt x="2191" y="2667"/>
                    <a:pt x="2219" y="2696"/>
                    <a:pt x="2219" y="2724"/>
                  </a:cubicBezTo>
                  <a:lnTo>
                    <a:pt x="2219" y="2724"/>
                  </a:lnTo>
                  <a:cubicBezTo>
                    <a:pt x="2275" y="2752"/>
                    <a:pt x="2331" y="2780"/>
                    <a:pt x="2359" y="2724"/>
                  </a:cubicBezTo>
                  <a:lnTo>
                    <a:pt x="2359" y="2724"/>
                  </a:lnTo>
                  <a:cubicBezTo>
                    <a:pt x="2387" y="2696"/>
                    <a:pt x="2415" y="2667"/>
                    <a:pt x="2443" y="2639"/>
                  </a:cubicBezTo>
                  <a:cubicBezTo>
                    <a:pt x="2443" y="2611"/>
                    <a:pt x="2443" y="2583"/>
                    <a:pt x="2443" y="2583"/>
                  </a:cubicBezTo>
                  <a:cubicBezTo>
                    <a:pt x="2471" y="2555"/>
                    <a:pt x="2500" y="2527"/>
                    <a:pt x="2500" y="2499"/>
                  </a:cubicBezTo>
                  <a:lnTo>
                    <a:pt x="2500" y="2499"/>
                  </a:lnTo>
                  <a:cubicBezTo>
                    <a:pt x="2528" y="2471"/>
                    <a:pt x="2556" y="2443"/>
                    <a:pt x="2584" y="2443"/>
                  </a:cubicBezTo>
                  <a:lnTo>
                    <a:pt x="2584" y="2443"/>
                  </a:lnTo>
                  <a:cubicBezTo>
                    <a:pt x="2612" y="2415"/>
                    <a:pt x="2640" y="2387"/>
                    <a:pt x="2640" y="2359"/>
                  </a:cubicBezTo>
                  <a:cubicBezTo>
                    <a:pt x="2640" y="2331"/>
                    <a:pt x="2640" y="2331"/>
                    <a:pt x="2640" y="2302"/>
                  </a:cubicBezTo>
                  <a:cubicBezTo>
                    <a:pt x="2668" y="2274"/>
                    <a:pt x="2696" y="2274"/>
                    <a:pt x="2752" y="2274"/>
                  </a:cubicBezTo>
                  <a:cubicBezTo>
                    <a:pt x="2977" y="2387"/>
                    <a:pt x="3201" y="2583"/>
                    <a:pt x="3510" y="2387"/>
                  </a:cubicBezTo>
                  <a:cubicBezTo>
                    <a:pt x="3651" y="2274"/>
                    <a:pt x="3847" y="2443"/>
                    <a:pt x="3988" y="2527"/>
                  </a:cubicBezTo>
                  <a:cubicBezTo>
                    <a:pt x="4128" y="2583"/>
                    <a:pt x="4268" y="2611"/>
                    <a:pt x="4268" y="2415"/>
                  </a:cubicBezTo>
                  <a:cubicBezTo>
                    <a:pt x="4240" y="2162"/>
                    <a:pt x="4409" y="1994"/>
                    <a:pt x="4549" y="1881"/>
                  </a:cubicBezTo>
                  <a:cubicBezTo>
                    <a:pt x="4746" y="1713"/>
                    <a:pt x="4774" y="1544"/>
                    <a:pt x="4633" y="1348"/>
                  </a:cubicBezTo>
                  <a:cubicBezTo>
                    <a:pt x="4577" y="1264"/>
                    <a:pt x="4549" y="1179"/>
                    <a:pt x="4633" y="1095"/>
                  </a:cubicBezTo>
                  <a:cubicBezTo>
                    <a:pt x="4689" y="1011"/>
                    <a:pt x="4774" y="1011"/>
                    <a:pt x="4886" y="1011"/>
                  </a:cubicBezTo>
                  <a:cubicBezTo>
                    <a:pt x="5054" y="1039"/>
                    <a:pt x="5167" y="1179"/>
                    <a:pt x="5307" y="1236"/>
                  </a:cubicBezTo>
                  <a:cubicBezTo>
                    <a:pt x="5363" y="1236"/>
                    <a:pt x="5419" y="1264"/>
                    <a:pt x="5475" y="1236"/>
                  </a:cubicBezTo>
                  <a:cubicBezTo>
                    <a:pt x="5644" y="1208"/>
                    <a:pt x="5784" y="1264"/>
                    <a:pt x="5812" y="1432"/>
                  </a:cubicBezTo>
                  <a:cubicBezTo>
                    <a:pt x="5840" y="1657"/>
                    <a:pt x="5644" y="1601"/>
                    <a:pt x="5532" y="1629"/>
                  </a:cubicBezTo>
                  <a:cubicBezTo>
                    <a:pt x="5504" y="1657"/>
                    <a:pt x="5475" y="1657"/>
                    <a:pt x="5447" y="1685"/>
                  </a:cubicBezTo>
                  <a:cubicBezTo>
                    <a:pt x="5419" y="1713"/>
                    <a:pt x="5391" y="1769"/>
                    <a:pt x="5419" y="1769"/>
                  </a:cubicBezTo>
                  <a:cubicBezTo>
                    <a:pt x="5700" y="1994"/>
                    <a:pt x="5644" y="2218"/>
                    <a:pt x="5475" y="2471"/>
                  </a:cubicBezTo>
                  <a:cubicBezTo>
                    <a:pt x="5728" y="2359"/>
                    <a:pt x="5981" y="2246"/>
                    <a:pt x="6177" y="2106"/>
                  </a:cubicBezTo>
                  <a:cubicBezTo>
                    <a:pt x="6318" y="2022"/>
                    <a:pt x="6458" y="1853"/>
                    <a:pt x="6655" y="1994"/>
                  </a:cubicBezTo>
                  <a:cubicBezTo>
                    <a:pt x="6683" y="2022"/>
                    <a:pt x="6683" y="2022"/>
                    <a:pt x="6683" y="1966"/>
                  </a:cubicBezTo>
                  <a:cubicBezTo>
                    <a:pt x="6711" y="1797"/>
                    <a:pt x="6879" y="1769"/>
                    <a:pt x="6963" y="1657"/>
                  </a:cubicBezTo>
                  <a:cubicBezTo>
                    <a:pt x="6992" y="1657"/>
                    <a:pt x="6992" y="1629"/>
                    <a:pt x="6992" y="1601"/>
                  </a:cubicBezTo>
                  <a:cubicBezTo>
                    <a:pt x="6992" y="1573"/>
                    <a:pt x="6992" y="1573"/>
                    <a:pt x="6992" y="1544"/>
                  </a:cubicBezTo>
                  <a:cubicBezTo>
                    <a:pt x="6514" y="1573"/>
                    <a:pt x="6346" y="1039"/>
                    <a:pt x="5925" y="927"/>
                  </a:cubicBezTo>
                  <a:cubicBezTo>
                    <a:pt x="5756" y="899"/>
                    <a:pt x="5840" y="702"/>
                    <a:pt x="5953" y="618"/>
                  </a:cubicBezTo>
                  <a:cubicBezTo>
                    <a:pt x="6149" y="506"/>
                    <a:pt x="6402" y="450"/>
                    <a:pt x="6570" y="281"/>
                  </a:cubicBezTo>
                  <a:cubicBezTo>
                    <a:pt x="6711" y="197"/>
                    <a:pt x="6879" y="337"/>
                    <a:pt x="6823" y="506"/>
                  </a:cubicBezTo>
                  <a:cubicBezTo>
                    <a:pt x="6767" y="674"/>
                    <a:pt x="6823" y="702"/>
                    <a:pt x="6935" y="730"/>
                  </a:cubicBezTo>
                  <a:cubicBezTo>
                    <a:pt x="7104" y="758"/>
                    <a:pt x="7272" y="815"/>
                    <a:pt x="7413" y="702"/>
                  </a:cubicBezTo>
                  <a:cubicBezTo>
                    <a:pt x="7469" y="646"/>
                    <a:pt x="7385" y="562"/>
                    <a:pt x="7300" y="562"/>
                  </a:cubicBezTo>
                  <a:cubicBezTo>
                    <a:pt x="7160" y="506"/>
                    <a:pt x="7076" y="450"/>
                    <a:pt x="7132" y="281"/>
                  </a:cubicBezTo>
                  <a:cubicBezTo>
                    <a:pt x="7160" y="225"/>
                    <a:pt x="6963" y="197"/>
                    <a:pt x="7048" y="56"/>
                  </a:cubicBezTo>
                  <a:cubicBezTo>
                    <a:pt x="7076" y="0"/>
                    <a:pt x="7132" y="0"/>
                    <a:pt x="7188" y="0"/>
                  </a:cubicBezTo>
                  <a:cubicBezTo>
                    <a:pt x="7216" y="0"/>
                    <a:pt x="7244" y="28"/>
                    <a:pt x="7272" y="56"/>
                  </a:cubicBezTo>
                  <a:cubicBezTo>
                    <a:pt x="7300" y="56"/>
                    <a:pt x="7328" y="56"/>
                    <a:pt x="7356" y="56"/>
                  </a:cubicBezTo>
                  <a:cubicBezTo>
                    <a:pt x="7385" y="85"/>
                    <a:pt x="7441" y="85"/>
                    <a:pt x="7497" y="113"/>
                  </a:cubicBezTo>
                  <a:cubicBezTo>
                    <a:pt x="7525" y="113"/>
                    <a:pt x="7525" y="113"/>
                    <a:pt x="7553" y="113"/>
                  </a:cubicBezTo>
                  <a:cubicBezTo>
                    <a:pt x="7609" y="169"/>
                    <a:pt x="7665" y="141"/>
                    <a:pt x="7693" y="197"/>
                  </a:cubicBezTo>
                  <a:cubicBezTo>
                    <a:pt x="7721" y="197"/>
                    <a:pt x="7750" y="197"/>
                    <a:pt x="7778" y="197"/>
                  </a:cubicBezTo>
                  <a:cubicBezTo>
                    <a:pt x="7778" y="225"/>
                    <a:pt x="7806" y="225"/>
                    <a:pt x="7834" y="253"/>
                  </a:cubicBezTo>
                  <a:cubicBezTo>
                    <a:pt x="7890" y="309"/>
                    <a:pt x="7946" y="281"/>
                    <a:pt x="7974" y="337"/>
                  </a:cubicBezTo>
                  <a:lnTo>
                    <a:pt x="7974" y="337"/>
                  </a:lnTo>
                  <a:cubicBezTo>
                    <a:pt x="8002" y="365"/>
                    <a:pt x="8030" y="365"/>
                    <a:pt x="8058" y="393"/>
                  </a:cubicBezTo>
                  <a:cubicBezTo>
                    <a:pt x="8086" y="421"/>
                    <a:pt x="8086" y="450"/>
                    <a:pt x="8114" y="478"/>
                  </a:cubicBezTo>
                  <a:lnTo>
                    <a:pt x="8114" y="478"/>
                  </a:lnTo>
                  <a:cubicBezTo>
                    <a:pt x="8171" y="506"/>
                    <a:pt x="8227" y="506"/>
                    <a:pt x="8255" y="534"/>
                  </a:cubicBezTo>
                  <a:lnTo>
                    <a:pt x="8255" y="534"/>
                  </a:lnTo>
                  <a:cubicBezTo>
                    <a:pt x="8283" y="562"/>
                    <a:pt x="8311" y="590"/>
                    <a:pt x="8339" y="618"/>
                  </a:cubicBezTo>
                  <a:lnTo>
                    <a:pt x="8339" y="618"/>
                  </a:lnTo>
                  <a:cubicBezTo>
                    <a:pt x="8367" y="646"/>
                    <a:pt x="8367" y="646"/>
                    <a:pt x="8395" y="674"/>
                  </a:cubicBezTo>
                  <a:lnTo>
                    <a:pt x="8395" y="674"/>
                  </a:lnTo>
                  <a:cubicBezTo>
                    <a:pt x="8423" y="702"/>
                    <a:pt x="8451" y="730"/>
                    <a:pt x="8479" y="758"/>
                  </a:cubicBezTo>
                  <a:cubicBezTo>
                    <a:pt x="8479" y="758"/>
                    <a:pt x="8508" y="786"/>
                    <a:pt x="8536" y="786"/>
                  </a:cubicBezTo>
                  <a:cubicBezTo>
                    <a:pt x="8536" y="786"/>
                    <a:pt x="8564" y="786"/>
                    <a:pt x="8564" y="815"/>
                  </a:cubicBezTo>
                  <a:cubicBezTo>
                    <a:pt x="8564" y="815"/>
                    <a:pt x="8592" y="843"/>
                    <a:pt x="8620" y="843"/>
                  </a:cubicBezTo>
                  <a:cubicBezTo>
                    <a:pt x="8620" y="871"/>
                    <a:pt x="8620" y="871"/>
                    <a:pt x="8648" y="871"/>
                  </a:cubicBezTo>
                  <a:cubicBezTo>
                    <a:pt x="8648" y="899"/>
                    <a:pt x="8676" y="899"/>
                    <a:pt x="8704" y="927"/>
                  </a:cubicBezTo>
                  <a:cubicBezTo>
                    <a:pt x="8704" y="927"/>
                    <a:pt x="8732" y="955"/>
                    <a:pt x="8760" y="955"/>
                  </a:cubicBezTo>
                  <a:lnTo>
                    <a:pt x="8760" y="955"/>
                  </a:lnTo>
                  <a:cubicBezTo>
                    <a:pt x="8788" y="983"/>
                    <a:pt x="8788" y="1011"/>
                    <a:pt x="8816" y="1039"/>
                  </a:cubicBezTo>
                  <a:lnTo>
                    <a:pt x="8816" y="1039"/>
                  </a:lnTo>
                  <a:cubicBezTo>
                    <a:pt x="8844" y="1039"/>
                    <a:pt x="8873" y="1067"/>
                    <a:pt x="8901" y="1095"/>
                  </a:cubicBezTo>
                  <a:lnTo>
                    <a:pt x="8901" y="1095"/>
                  </a:lnTo>
                  <a:cubicBezTo>
                    <a:pt x="8901" y="1123"/>
                    <a:pt x="8929" y="1151"/>
                    <a:pt x="8957" y="1179"/>
                  </a:cubicBezTo>
                  <a:lnTo>
                    <a:pt x="8957" y="1179"/>
                  </a:lnTo>
                  <a:cubicBezTo>
                    <a:pt x="8985" y="1179"/>
                    <a:pt x="9013" y="1208"/>
                    <a:pt x="9041" y="1236"/>
                  </a:cubicBezTo>
                  <a:lnTo>
                    <a:pt x="9041" y="1236"/>
                  </a:lnTo>
                  <a:cubicBezTo>
                    <a:pt x="9041" y="1264"/>
                    <a:pt x="9069" y="1292"/>
                    <a:pt x="9069" y="1292"/>
                  </a:cubicBezTo>
                  <a:cubicBezTo>
                    <a:pt x="9069" y="1320"/>
                    <a:pt x="9097" y="1348"/>
                    <a:pt x="9125" y="1348"/>
                  </a:cubicBezTo>
                  <a:cubicBezTo>
                    <a:pt x="9125" y="1376"/>
                    <a:pt x="9125" y="1376"/>
                    <a:pt x="9125" y="1376"/>
                  </a:cubicBezTo>
                  <a:cubicBezTo>
                    <a:pt x="9153" y="1404"/>
                    <a:pt x="9153" y="1432"/>
                    <a:pt x="9181" y="1460"/>
                  </a:cubicBezTo>
                  <a:lnTo>
                    <a:pt x="9181" y="1460"/>
                  </a:lnTo>
                  <a:cubicBezTo>
                    <a:pt x="9181" y="1460"/>
                    <a:pt x="9209" y="1488"/>
                    <a:pt x="9237" y="1516"/>
                  </a:cubicBezTo>
                  <a:lnTo>
                    <a:pt x="9237" y="1516"/>
                  </a:lnTo>
                  <a:cubicBezTo>
                    <a:pt x="9266" y="1544"/>
                    <a:pt x="9266" y="1573"/>
                    <a:pt x="9266" y="1601"/>
                  </a:cubicBezTo>
                  <a:cubicBezTo>
                    <a:pt x="9266" y="1713"/>
                    <a:pt x="9181" y="1769"/>
                    <a:pt x="9125" y="1825"/>
                  </a:cubicBezTo>
                  <a:cubicBezTo>
                    <a:pt x="8901" y="2162"/>
                    <a:pt x="8760" y="2162"/>
                    <a:pt x="8508" y="1881"/>
                  </a:cubicBezTo>
                  <a:cubicBezTo>
                    <a:pt x="8451" y="1937"/>
                    <a:pt x="8479" y="1994"/>
                    <a:pt x="8479" y="2022"/>
                  </a:cubicBezTo>
                  <a:cubicBezTo>
                    <a:pt x="8339" y="2415"/>
                    <a:pt x="8227" y="2443"/>
                    <a:pt x="7918" y="2162"/>
                  </a:cubicBezTo>
                  <a:cubicBezTo>
                    <a:pt x="7750" y="1966"/>
                    <a:pt x="7778" y="1909"/>
                    <a:pt x="8058" y="1797"/>
                  </a:cubicBezTo>
                  <a:cubicBezTo>
                    <a:pt x="7890" y="1769"/>
                    <a:pt x="7806" y="1685"/>
                    <a:pt x="7834" y="1516"/>
                  </a:cubicBezTo>
                  <a:cubicBezTo>
                    <a:pt x="7750" y="1601"/>
                    <a:pt x="7693" y="1657"/>
                    <a:pt x="7693" y="1769"/>
                  </a:cubicBezTo>
                  <a:cubicBezTo>
                    <a:pt x="7693" y="2162"/>
                    <a:pt x="7693" y="2162"/>
                    <a:pt x="7244" y="2218"/>
                  </a:cubicBezTo>
                  <a:cubicBezTo>
                    <a:pt x="7216" y="2218"/>
                    <a:pt x="7216" y="2218"/>
                    <a:pt x="7216" y="2246"/>
                  </a:cubicBezTo>
                  <a:cubicBezTo>
                    <a:pt x="7216" y="2246"/>
                    <a:pt x="7216" y="2274"/>
                    <a:pt x="7216" y="2274"/>
                  </a:cubicBezTo>
                  <a:cubicBezTo>
                    <a:pt x="7244" y="2302"/>
                    <a:pt x="7244" y="2331"/>
                    <a:pt x="7244" y="2359"/>
                  </a:cubicBezTo>
                  <a:cubicBezTo>
                    <a:pt x="7244" y="2415"/>
                    <a:pt x="7272" y="2499"/>
                    <a:pt x="7272" y="2555"/>
                  </a:cubicBezTo>
                  <a:cubicBezTo>
                    <a:pt x="7216" y="2864"/>
                    <a:pt x="7076" y="3060"/>
                    <a:pt x="6823" y="3032"/>
                  </a:cubicBezTo>
                  <a:cubicBezTo>
                    <a:pt x="6570" y="3004"/>
                    <a:pt x="6514" y="2780"/>
                    <a:pt x="6486" y="2583"/>
                  </a:cubicBezTo>
                  <a:cubicBezTo>
                    <a:pt x="6486" y="2527"/>
                    <a:pt x="6514" y="2471"/>
                    <a:pt x="6430" y="2387"/>
                  </a:cubicBezTo>
                  <a:cubicBezTo>
                    <a:pt x="6458" y="2780"/>
                    <a:pt x="6093" y="2808"/>
                    <a:pt x="5897" y="2976"/>
                  </a:cubicBezTo>
                  <a:cubicBezTo>
                    <a:pt x="5588" y="3060"/>
                    <a:pt x="5307" y="3173"/>
                    <a:pt x="5026" y="2892"/>
                  </a:cubicBezTo>
                  <a:cubicBezTo>
                    <a:pt x="4914" y="2780"/>
                    <a:pt x="4802" y="2864"/>
                    <a:pt x="4774" y="3004"/>
                  </a:cubicBezTo>
                  <a:cubicBezTo>
                    <a:pt x="4746" y="3201"/>
                    <a:pt x="4661" y="3285"/>
                    <a:pt x="4437" y="3229"/>
                  </a:cubicBezTo>
                  <a:cubicBezTo>
                    <a:pt x="4409" y="3201"/>
                    <a:pt x="4465" y="3313"/>
                    <a:pt x="4437" y="3257"/>
                  </a:cubicBezTo>
                  <a:cubicBezTo>
                    <a:pt x="4437" y="3229"/>
                    <a:pt x="4437" y="3229"/>
                    <a:pt x="4465" y="3229"/>
                  </a:cubicBezTo>
                  <a:cubicBezTo>
                    <a:pt x="4633" y="3257"/>
                    <a:pt x="4689" y="3397"/>
                    <a:pt x="4774" y="3510"/>
                  </a:cubicBezTo>
                  <a:cubicBezTo>
                    <a:pt x="4802" y="3622"/>
                    <a:pt x="4914" y="3706"/>
                    <a:pt x="4774" y="3790"/>
                  </a:cubicBezTo>
                  <a:cubicBezTo>
                    <a:pt x="4661" y="3875"/>
                    <a:pt x="4521" y="3847"/>
                    <a:pt x="4465" y="3734"/>
                  </a:cubicBezTo>
                  <a:cubicBezTo>
                    <a:pt x="4352" y="3594"/>
                    <a:pt x="4268" y="3510"/>
                    <a:pt x="4128" y="3678"/>
                  </a:cubicBezTo>
                  <a:cubicBezTo>
                    <a:pt x="4100" y="3706"/>
                    <a:pt x="4016" y="3678"/>
                    <a:pt x="3988" y="3650"/>
                  </a:cubicBezTo>
                  <a:cubicBezTo>
                    <a:pt x="3875" y="3482"/>
                    <a:pt x="3679" y="3397"/>
                    <a:pt x="3594" y="3173"/>
                  </a:cubicBezTo>
                  <a:cubicBezTo>
                    <a:pt x="3566" y="3201"/>
                    <a:pt x="3623" y="3089"/>
                    <a:pt x="3566" y="3173"/>
                  </a:cubicBezTo>
                  <a:cubicBezTo>
                    <a:pt x="3426" y="3369"/>
                    <a:pt x="3286" y="3341"/>
                    <a:pt x="3117" y="3229"/>
                  </a:cubicBezTo>
                  <a:cubicBezTo>
                    <a:pt x="2977" y="3145"/>
                    <a:pt x="2836" y="3117"/>
                    <a:pt x="2836" y="3397"/>
                  </a:cubicBezTo>
                  <a:cubicBezTo>
                    <a:pt x="2836" y="3510"/>
                    <a:pt x="2808" y="3678"/>
                    <a:pt x="2612" y="3594"/>
                  </a:cubicBezTo>
                  <a:cubicBezTo>
                    <a:pt x="2584" y="3706"/>
                    <a:pt x="2443" y="3819"/>
                    <a:pt x="2528" y="3959"/>
                  </a:cubicBezTo>
                  <a:cubicBezTo>
                    <a:pt x="2584" y="4015"/>
                    <a:pt x="2640" y="4099"/>
                    <a:pt x="2668" y="4183"/>
                  </a:cubicBezTo>
                  <a:cubicBezTo>
                    <a:pt x="2696" y="4492"/>
                    <a:pt x="2612" y="4577"/>
                    <a:pt x="2359" y="4492"/>
                  </a:cubicBezTo>
                  <a:cubicBezTo>
                    <a:pt x="2163" y="4408"/>
                    <a:pt x="2078" y="4520"/>
                    <a:pt x="1938" y="4605"/>
                  </a:cubicBezTo>
                  <a:cubicBezTo>
                    <a:pt x="1854" y="4464"/>
                    <a:pt x="1601" y="4605"/>
                    <a:pt x="1517" y="44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70"/>
            <p:cNvSpPr/>
            <p:nvPr/>
          </p:nvSpPr>
          <p:spPr>
            <a:xfrm>
              <a:off x="2549775" y="1443925"/>
              <a:ext cx="120050" cy="122850"/>
            </a:xfrm>
            <a:custGeom>
              <a:rect b="b" l="l" r="r" t="t"/>
              <a:pathLst>
                <a:path extrusionOk="0" h="4914" w="4802">
                  <a:moveTo>
                    <a:pt x="85" y="3426"/>
                  </a:moveTo>
                  <a:cubicBezTo>
                    <a:pt x="141" y="3313"/>
                    <a:pt x="281" y="3285"/>
                    <a:pt x="365" y="3201"/>
                  </a:cubicBezTo>
                  <a:cubicBezTo>
                    <a:pt x="394" y="3173"/>
                    <a:pt x="450" y="3145"/>
                    <a:pt x="478" y="3201"/>
                  </a:cubicBezTo>
                  <a:cubicBezTo>
                    <a:pt x="534" y="3426"/>
                    <a:pt x="702" y="3341"/>
                    <a:pt x="843" y="3341"/>
                  </a:cubicBezTo>
                  <a:cubicBezTo>
                    <a:pt x="871" y="3369"/>
                    <a:pt x="899" y="3397"/>
                    <a:pt x="927" y="3454"/>
                  </a:cubicBezTo>
                  <a:cubicBezTo>
                    <a:pt x="955" y="3510"/>
                    <a:pt x="1039" y="3538"/>
                    <a:pt x="1095" y="3566"/>
                  </a:cubicBezTo>
                  <a:cubicBezTo>
                    <a:pt x="1236" y="3566"/>
                    <a:pt x="1460" y="3706"/>
                    <a:pt x="1488" y="3369"/>
                  </a:cubicBezTo>
                  <a:cubicBezTo>
                    <a:pt x="1404" y="3538"/>
                    <a:pt x="1264" y="3566"/>
                    <a:pt x="1123" y="3566"/>
                  </a:cubicBezTo>
                  <a:cubicBezTo>
                    <a:pt x="1039" y="3566"/>
                    <a:pt x="983" y="3510"/>
                    <a:pt x="927" y="3454"/>
                  </a:cubicBezTo>
                  <a:cubicBezTo>
                    <a:pt x="899" y="3426"/>
                    <a:pt x="871" y="3397"/>
                    <a:pt x="843" y="3341"/>
                  </a:cubicBezTo>
                  <a:cubicBezTo>
                    <a:pt x="843" y="3173"/>
                    <a:pt x="618" y="3229"/>
                    <a:pt x="590" y="3089"/>
                  </a:cubicBezTo>
                  <a:cubicBezTo>
                    <a:pt x="618" y="3004"/>
                    <a:pt x="730" y="3061"/>
                    <a:pt x="787" y="3033"/>
                  </a:cubicBezTo>
                  <a:cubicBezTo>
                    <a:pt x="955" y="3004"/>
                    <a:pt x="955" y="3033"/>
                    <a:pt x="955" y="2836"/>
                  </a:cubicBezTo>
                  <a:cubicBezTo>
                    <a:pt x="1095" y="2780"/>
                    <a:pt x="1011" y="3004"/>
                    <a:pt x="1152" y="2948"/>
                  </a:cubicBezTo>
                  <a:cubicBezTo>
                    <a:pt x="1180" y="2948"/>
                    <a:pt x="1152" y="2892"/>
                    <a:pt x="1152" y="2864"/>
                  </a:cubicBezTo>
                  <a:cubicBezTo>
                    <a:pt x="1180" y="2780"/>
                    <a:pt x="1039" y="2780"/>
                    <a:pt x="1067" y="2611"/>
                  </a:cubicBezTo>
                  <a:cubicBezTo>
                    <a:pt x="1152" y="2387"/>
                    <a:pt x="1320" y="2443"/>
                    <a:pt x="1432" y="2415"/>
                  </a:cubicBezTo>
                  <a:cubicBezTo>
                    <a:pt x="1573" y="2359"/>
                    <a:pt x="1629" y="2443"/>
                    <a:pt x="1657" y="2583"/>
                  </a:cubicBezTo>
                  <a:cubicBezTo>
                    <a:pt x="1713" y="2752"/>
                    <a:pt x="1910" y="2696"/>
                    <a:pt x="2022" y="2780"/>
                  </a:cubicBezTo>
                  <a:cubicBezTo>
                    <a:pt x="2022" y="2780"/>
                    <a:pt x="2078" y="2752"/>
                    <a:pt x="2078" y="2752"/>
                  </a:cubicBezTo>
                  <a:cubicBezTo>
                    <a:pt x="2190" y="2583"/>
                    <a:pt x="1938" y="2443"/>
                    <a:pt x="2078" y="2303"/>
                  </a:cubicBezTo>
                  <a:cubicBezTo>
                    <a:pt x="2106" y="2246"/>
                    <a:pt x="1966" y="2190"/>
                    <a:pt x="1910" y="2190"/>
                  </a:cubicBezTo>
                  <a:cubicBezTo>
                    <a:pt x="1713" y="2162"/>
                    <a:pt x="1657" y="1994"/>
                    <a:pt x="1545" y="1881"/>
                  </a:cubicBezTo>
                  <a:cubicBezTo>
                    <a:pt x="1488" y="1825"/>
                    <a:pt x="1516" y="1741"/>
                    <a:pt x="1573" y="1685"/>
                  </a:cubicBezTo>
                  <a:cubicBezTo>
                    <a:pt x="1629" y="1601"/>
                    <a:pt x="1741" y="1545"/>
                    <a:pt x="1769" y="1404"/>
                  </a:cubicBezTo>
                  <a:cubicBezTo>
                    <a:pt x="1545" y="1348"/>
                    <a:pt x="1432" y="1629"/>
                    <a:pt x="1236" y="1601"/>
                  </a:cubicBezTo>
                  <a:cubicBezTo>
                    <a:pt x="1208" y="1545"/>
                    <a:pt x="1236" y="1516"/>
                    <a:pt x="1292" y="1488"/>
                  </a:cubicBezTo>
                  <a:cubicBezTo>
                    <a:pt x="1516" y="1404"/>
                    <a:pt x="1713" y="1236"/>
                    <a:pt x="1741" y="983"/>
                  </a:cubicBezTo>
                  <a:cubicBezTo>
                    <a:pt x="1769" y="815"/>
                    <a:pt x="1966" y="1011"/>
                    <a:pt x="1910" y="843"/>
                  </a:cubicBezTo>
                  <a:cubicBezTo>
                    <a:pt x="1881" y="730"/>
                    <a:pt x="1741" y="787"/>
                    <a:pt x="1685" y="702"/>
                  </a:cubicBezTo>
                  <a:cubicBezTo>
                    <a:pt x="1685" y="702"/>
                    <a:pt x="1657" y="674"/>
                    <a:pt x="1657" y="674"/>
                  </a:cubicBezTo>
                  <a:cubicBezTo>
                    <a:pt x="1797" y="478"/>
                    <a:pt x="1516" y="253"/>
                    <a:pt x="1685" y="57"/>
                  </a:cubicBezTo>
                  <a:cubicBezTo>
                    <a:pt x="1797" y="0"/>
                    <a:pt x="1910" y="29"/>
                    <a:pt x="2022" y="29"/>
                  </a:cubicBezTo>
                  <a:cubicBezTo>
                    <a:pt x="2078" y="29"/>
                    <a:pt x="2134" y="29"/>
                    <a:pt x="2190" y="57"/>
                  </a:cubicBezTo>
                  <a:lnTo>
                    <a:pt x="2190" y="57"/>
                  </a:lnTo>
                  <a:cubicBezTo>
                    <a:pt x="2275" y="141"/>
                    <a:pt x="2415" y="57"/>
                    <a:pt x="2527" y="141"/>
                  </a:cubicBezTo>
                  <a:cubicBezTo>
                    <a:pt x="2555" y="141"/>
                    <a:pt x="2583" y="141"/>
                    <a:pt x="2611" y="141"/>
                  </a:cubicBezTo>
                  <a:cubicBezTo>
                    <a:pt x="2668" y="197"/>
                    <a:pt x="2808" y="113"/>
                    <a:pt x="2892" y="197"/>
                  </a:cubicBezTo>
                  <a:cubicBezTo>
                    <a:pt x="2892" y="197"/>
                    <a:pt x="2920" y="197"/>
                    <a:pt x="2948" y="197"/>
                  </a:cubicBezTo>
                  <a:cubicBezTo>
                    <a:pt x="2976" y="253"/>
                    <a:pt x="3033" y="225"/>
                    <a:pt x="3089" y="225"/>
                  </a:cubicBezTo>
                  <a:cubicBezTo>
                    <a:pt x="3117" y="225"/>
                    <a:pt x="3145" y="253"/>
                    <a:pt x="3173" y="281"/>
                  </a:cubicBezTo>
                  <a:cubicBezTo>
                    <a:pt x="3173" y="281"/>
                    <a:pt x="3201" y="281"/>
                    <a:pt x="3229" y="281"/>
                  </a:cubicBezTo>
                  <a:cubicBezTo>
                    <a:pt x="3257" y="309"/>
                    <a:pt x="3341" y="309"/>
                    <a:pt x="3369" y="337"/>
                  </a:cubicBezTo>
                  <a:cubicBezTo>
                    <a:pt x="3397" y="337"/>
                    <a:pt x="3426" y="337"/>
                    <a:pt x="3426" y="337"/>
                  </a:cubicBezTo>
                  <a:cubicBezTo>
                    <a:pt x="3482" y="393"/>
                    <a:pt x="3538" y="365"/>
                    <a:pt x="3566" y="422"/>
                  </a:cubicBezTo>
                  <a:cubicBezTo>
                    <a:pt x="3594" y="422"/>
                    <a:pt x="3622" y="422"/>
                    <a:pt x="3650" y="422"/>
                  </a:cubicBezTo>
                  <a:cubicBezTo>
                    <a:pt x="3678" y="422"/>
                    <a:pt x="3678" y="450"/>
                    <a:pt x="3706" y="450"/>
                  </a:cubicBezTo>
                  <a:cubicBezTo>
                    <a:pt x="3734" y="450"/>
                    <a:pt x="3762" y="450"/>
                    <a:pt x="3791" y="478"/>
                  </a:cubicBezTo>
                  <a:cubicBezTo>
                    <a:pt x="3819" y="534"/>
                    <a:pt x="3903" y="506"/>
                    <a:pt x="3931" y="562"/>
                  </a:cubicBezTo>
                  <a:cubicBezTo>
                    <a:pt x="3959" y="562"/>
                    <a:pt x="3987" y="562"/>
                    <a:pt x="3987" y="562"/>
                  </a:cubicBezTo>
                  <a:cubicBezTo>
                    <a:pt x="4043" y="590"/>
                    <a:pt x="4099" y="590"/>
                    <a:pt x="4127" y="618"/>
                  </a:cubicBezTo>
                  <a:cubicBezTo>
                    <a:pt x="4156" y="618"/>
                    <a:pt x="4184" y="618"/>
                    <a:pt x="4212" y="618"/>
                  </a:cubicBezTo>
                  <a:cubicBezTo>
                    <a:pt x="4240" y="646"/>
                    <a:pt x="4268" y="674"/>
                    <a:pt x="4268" y="674"/>
                  </a:cubicBezTo>
                  <a:cubicBezTo>
                    <a:pt x="4324" y="702"/>
                    <a:pt x="4380" y="702"/>
                    <a:pt x="4408" y="702"/>
                  </a:cubicBezTo>
                  <a:cubicBezTo>
                    <a:pt x="4436" y="702"/>
                    <a:pt x="4436" y="730"/>
                    <a:pt x="4436" y="758"/>
                  </a:cubicBezTo>
                  <a:cubicBezTo>
                    <a:pt x="4436" y="758"/>
                    <a:pt x="4436" y="787"/>
                    <a:pt x="4436" y="787"/>
                  </a:cubicBezTo>
                  <a:cubicBezTo>
                    <a:pt x="4380" y="955"/>
                    <a:pt x="4240" y="1039"/>
                    <a:pt x="4043" y="983"/>
                  </a:cubicBezTo>
                  <a:cubicBezTo>
                    <a:pt x="3734" y="927"/>
                    <a:pt x="3369" y="1067"/>
                    <a:pt x="3033" y="899"/>
                  </a:cubicBezTo>
                  <a:cubicBezTo>
                    <a:pt x="2976" y="843"/>
                    <a:pt x="2864" y="843"/>
                    <a:pt x="2808" y="955"/>
                  </a:cubicBezTo>
                  <a:cubicBezTo>
                    <a:pt x="2724" y="1095"/>
                    <a:pt x="2696" y="1208"/>
                    <a:pt x="2808" y="1348"/>
                  </a:cubicBezTo>
                  <a:cubicBezTo>
                    <a:pt x="2920" y="1488"/>
                    <a:pt x="3089" y="1601"/>
                    <a:pt x="3033" y="1825"/>
                  </a:cubicBezTo>
                  <a:cubicBezTo>
                    <a:pt x="3117" y="1657"/>
                    <a:pt x="3117" y="1545"/>
                    <a:pt x="3369" y="1629"/>
                  </a:cubicBezTo>
                  <a:cubicBezTo>
                    <a:pt x="3678" y="1741"/>
                    <a:pt x="3987" y="1685"/>
                    <a:pt x="4212" y="1376"/>
                  </a:cubicBezTo>
                  <a:cubicBezTo>
                    <a:pt x="4296" y="1208"/>
                    <a:pt x="4464" y="1264"/>
                    <a:pt x="4464" y="1432"/>
                  </a:cubicBezTo>
                  <a:cubicBezTo>
                    <a:pt x="4464" y="1741"/>
                    <a:pt x="4801" y="2050"/>
                    <a:pt x="4492" y="2359"/>
                  </a:cubicBezTo>
                  <a:cubicBezTo>
                    <a:pt x="4436" y="2443"/>
                    <a:pt x="4520" y="2527"/>
                    <a:pt x="4520" y="2611"/>
                  </a:cubicBezTo>
                  <a:cubicBezTo>
                    <a:pt x="4492" y="2696"/>
                    <a:pt x="4436" y="2780"/>
                    <a:pt x="4380" y="2780"/>
                  </a:cubicBezTo>
                  <a:cubicBezTo>
                    <a:pt x="3931" y="2639"/>
                    <a:pt x="3987" y="3061"/>
                    <a:pt x="3847" y="3229"/>
                  </a:cubicBezTo>
                  <a:cubicBezTo>
                    <a:pt x="3678" y="3426"/>
                    <a:pt x="3791" y="3510"/>
                    <a:pt x="3931" y="3622"/>
                  </a:cubicBezTo>
                  <a:cubicBezTo>
                    <a:pt x="3931" y="3650"/>
                    <a:pt x="3959" y="3678"/>
                    <a:pt x="3959" y="3706"/>
                  </a:cubicBezTo>
                  <a:cubicBezTo>
                    <a:pt x="3931" y="3734"/>
                    <a:pt x="3903" y="3762"/>
                    <a:pt x="3903" y="3791"/>
                  </a:cubicBezTo>
                  <a:cubicBezTo>
                    <a:pt x="3875" y="3791"/>
                    <a:pt x="3875" y="3791"/>
                    <a:pt x="3847" y="3819"/>
                  </a:cubicBezTo>
                  <a:cubicBezTo>
                    <a:pt x="3650" y="3847"/>
                    <a:pt x="3622" y="3959"/>
                    <a:pt x="3678" y="4127"/>
                  </a:cubicBezTo>
                  <a:cubicBezTo>
                    <a:pt x="3706" y="4156"/>
                    <a:pt x="3706" y="4184"/>
                    <a:pt x="3678" y="4240"/>
                  </a:cubicBezTo>
                  <a:cubicBezTo>
                    <a:pt x="3454" y="4436"/>
                    <a:pt x="3145" y="4577"/>
                    <a:pt x="2808" y="4605"/>
                  </a:cubicBezTo>
                  <a:cubicBezTo>
                    <a:pt x="2696" y="4605"/>
                    <a:pt x="2639" y="4577"/>
                    <a:pt x="2555" y="4689"/>
                  </a:cubicBezTo>
                  <a:cubicBezTo>
                    <a:pt x="2303" y="4914"/>
                    <a:pt x="2246" y="4914"/>
                    <a:pt x="1966" y="4633"/>
                  </a:cubicBezTo>
                  <a:cubicBezTo>
                    <a:pt x="1910" y="4577"/>
                    <a:pt x="1881" y="4464"/>
                    <a:pt x="1825" y="4408"/>
                  </a:cubicBezTo>
                  <a:cubicBezTo>
                    <a:pt x="1657" y="4296"/>
                    <a:pt x="1685" y="4156"/>
                    <a:pt x="1825" y="4043"/>
                  </a:cubicBezTo>
                  <a:cubicBezTo>
                    <a:pt x="1685" y="4099"/>
                    <a:pt x="1573" y="4071"/>
                    <a:pt x="1432" y="4015"/>
                  </a:cubicBezTo>
                  <a:cubicBezTo>
                    <a:pt x="1320" y="3987"/>
                    <a:pt x="1208" y="3987"/>
                    <a:pt x="1095" y="4071"/>
                  </a:cubicBezTo>
                  <a:cubicBezTo>
                    <a:pt x="843" y="4268"/>
                    <a:pt x="843" y="4268"/>
                    <a:pt x="787" y="3931"/>
                  </a:cubicBezTo>
                  <a:cubicBezTo>
                    <a:pt x="590" y="4071"/>
                    <a:pt x="394" y="4212"/>
                    <a:pt x="197" y="4099"/>
                  </a:cubicBezTo>
                  <a:cubicBezTo>
                    <a:pt x="29" y="4015"/>
                    <a:pt x="57" y="3819"/>
                    <a:pt x="169" y="3678"/>
                  </a:cubicBezTo>
                  <a:cubicBezTo>
                    <a:pt x="169" y="3678"/>
                    <a:pt x="197" y="3650"/>
                    <a:pt x="169" y="3650"/>
                  </a:cubicBezTo>
                  <a:cubicBezTo>
                    <a:pt x="113" y="3650"/>
                    <a:pt x="197" y="3650"/>
                    <a:pt x="141" y="3650"/>
                  </a:cubicBezTo>
                  <a:cubicBezTo>
                    <a:pt x="57" y="3594"/>
                    <a:pt x="0" y="3510"/>
                    <a:pt x="85" y="342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70"/>
            <p:cNvSpPr/>
            <p:nvPr/>
          </p:nvSpPr>
          <p:spPr>
            <a:xfrm>
              <a:off x="2615050" y="1462175"/>
              <a:ext cx="91275" cy="77925"/>
            </a:xfrm>
            <a:custGeom>
              <a:rect b="b" l="l" r="r" t="t"/>
              <a:pathLst>
                <a:path extrusionOk="0" h="3117" w="3651">
                  <a:moveTo>
                    <a:pt x="1320" y="2976"/>
                  </a:moveTo>
                  <a:cubicBezTo>
                    <a:pt x="1180" y="2864"/>
                    <a:pt x="983" y="2808"/>
                    <a:pt x="955" y="2611"/>
                  </a:cubicBezTo>
                  <a:cubicBezTo>
                    <a:pt x="983" y="2527"/>
                    <a:pt x="1123" y="2724"/>
                    <a:pt x="1151" y="2499"/>
                  </a:cubicBezTo>
                  <a:cubicBezTo>
                    <a:pt x="1151" y="2331"/>
                    <a:pt x="1348" y="2218"/>
                    <a:pt x="1348" y="1994"/>
                  </a:cubicBezTo>
                  <a:cubicBezTo>
                    <a:pt x="1348" y="1909"/>
                    <a:pt x="1573" y="1853"/>
                    <a:pt x="1657" y="1938"/>
                  </a:cubicBezTo>
                  <a:cubicBezTo>
                    <a:pt x="1713" y="2022"/>
                    <a:pt x="1741" y="1966"/>
                    <a:pt x="1797" y="1938"/>
                  </a:cubicBezTo>
                  <a:cubicBezTo>
                    <a:pt x="1881" y="1881"/>
                    <a:pt x="1881" y="1825"/>
                    <a:pt x="1769" y="1769"/>
                  </a:cubicBezTo>
                  <a:cubicBezTo>
                    <a:pt x="1685" y="1741"/>
                    <a:pt x="1685" y="1685"/>
                    <a:pt x="1741" y="1629"/>
                  </a:cubicBezTo>
                  <a:cubicBezTo>
                    <a:pt x="1825" y="1573"/>
                    <a:pt x="1881" y="1488"/>
                    <a:pt x="1938" y="1404"/>
                  </a:cubicBezTo>
                  <a:cubicBezTo>
                    <a:pt x="1966" y="1376"/>
                    <a:pt x="1994" y="1320"/>
                    <a:pt x="1966" y="1292"/>
                  </a:cubicBezTo>
                  <a:cubicBezTo>
                    <a:pt x="1713" y="1151"/>
                    <a:pt x="1853" y="899"/>
                    <a:pt x="1769" y="702"/>
                  </a:cubicBezTo>
                  <a:cubicBezTo>
                    <a:pt x="1769" y="646"/>
                    <a:pt x="1769" y="590"/>
                    <a:pt x="1685" y="590"/>
                  </a:cubicBezTo>
                  <a:cubicBezTo>
                    <a:pt x="1573" y="674"/>
                    <a:pt x="1713" y="786"/>
                    <a:pt x="1657" y="871"/>
                  </a:cubicBezTo>
                  <a:cubicBezTo>
                    <a:pt x="1545" y="983"/>
                    <a:pt x="1460" y="843"/>
                    <a:pt x="1348" y="899"/>
                  </a:cubicBezTo>
                  <a:cubicBezTo>
                    <a:pt x="1264" y="927"/>
                    <a:pt x="1264" y="1011"/>
                    <a:pt x="1236" y="1067"/>
                  </a:cubicBezTo>
                  <a:cubicBezTo>
                    <a:pt x="1180" y="1123"/>
                    <a:pt x="1123" y="955"/>
                    <a:pt x="1011" y="983"/>
                  </a:cubicBezTo>
                  <a:cubicBezTo>
                    <a:pt x="983" y="983"/>
                    <a:pt x="955" y="1011"/>
                    <a:pt x="927" y="1039"/>
                  </a:cubicBezTo>
                  <a:cubicBezTo>
                    <a:pt x="758" y="1095"/>
                    <a:pt x="730" y="1067"/>
                    <a:pt x="590" y="899"/>
                  </a:cubicBezTo>
                  <a:cubicBezTo>
                    <a:pt x="562" y="1011"/>
                    <a:pt x="534" y="1151"/>
                    <a:pt x="506" y="1264"/>
                  </a:cubicBezTo>
                  <a:cubicBezTo>
                    <a:pt x="393" y="1264"/>
                    <a:pt x="365" y="1236"/>
                    <a:pt x="365" y="1151"/>
                  </a:cubicBezTo>
                  <a:cubicBezTo>
                    <a:pt x="365" y="955"/>
                    <a:pt x="281" y="786"/>
                    <a:pt x="141" y="674"/>
                  </a:cubicBezTo>
                  <a:cubicBezTo>
                    <a:pt x="0" y="562"/>
                    <a:pt x="0" y="450"/>
                    <a:pt x="57" y="309"/>
                  </a:cubicBezTo>
                  <a:cubicBezTo>
                    <a:pt x="113" y="225"/>
                    <a:pt x="113" y="113"/>
                    <a:pt x="141" y="28"/>
                  </a:cubicBezTo>
                  <a:cubicBezTo>
                    <a:pt x="253" y="0"/>
                    <a:pt x="309" y="113"/>
                    <a:pt x="450" y="57"/>
                  </a:cubicBezTo>
                  <a:cubicBezTo>
                    <a:pt x="478" y="57"/>
                    <a:pt x="618" y="28"/>
                    <a:pt x="618" y="169"/>
                  </a:cubicBezTo>
                  <a:cubicBezTo>
                    <a:pt x="646" y="225"/>
                    <a:pt x="674" y="225"/>
                    <a:pt x="730" y="197"/>
                  </a:cubicBezTo>
                  <a:cubicBezTo>
                    <a:pt x="983" y="57"/>
                    <a:pt x="1264" y="169"/>
                    <a:pt x="1516" y="197"/>
                  </a:cubicBezTo>
                  <a:cubicBezTo>
                    <a:pt x="1629" y="197"/>
                    <a:pt x="1685" y="197"/>
                    <a:pt x="1713" y="85"/>
                  </a:cubicBezTo>
                  <a:cubicBezTo>
                    <a:pt x="1713" y="28"/>
                    <a:pt x="1769" y="28"/>
                    <a:pt x="1797" y="28"/>
                  </a:cubicBezTo>
                  <a:cubicBezTo>
                    <a:pt x="1825" y="0"/>
                    <a:pt x="1853" y="0"/>
                    <a:pt x="1881" y="28"/>
                  </a:cubicBezTo>
                  <a:cubicBezTo>
                    <a:pt x="1909" y="28"/>
                    <a:pt x="1938" y="28"/>
                    <a:pt x="1938" y="28"/>
                  </a:cubicBezTo>
                  <a:cubicBezTo>
                    <a:pt x="1966" y="57"/>
                    <a:pt x="1994" y="85"/>
                    <a:pt x="2022" y="85"/>
                  </a:cubicBezTo>
                  <a:cubicBezTo>
                    <a:pt x="2050" y="113"/>
                    <a:pt x="2078" y="113"/>
                    <a:pt x="2078" y="113"/>
                  </a:cubicBezTo>
                  <a:cubicBezTo>
                    <a:pt x="2134" y="141"/>
                    <a:pt x="2190" y="113"/>
                    <a:pt x="2218" y="169"/>
                  </a:cubicBezTo>
                  <a:cubicBezTo>
                    <a:pt x="2246" y="169"/>
                    <a:pt x="2274" y="169"/>
                    <a:pt x="2303" y="169"/>
                  </a:cubicBezTo>
                  <a:cubicBezTo>
                    <a:pt x="2331" y="197"/>
                    <a:pt x="2359" y="225"/>
                    <a:pt x="2359" y="225"/>
                  </a:cubicBezTo>
                  <a:cubicBezTo>
                    <a:pt x="2387" y="253"/>
                    <a:pt x="2415" y="253"/>
                    <a:pt x="2443" y="253"/>
                  </a:cubicBezTo>
                  <a:cubicBezTo>
                    <a:pt x="2471" y="253"/>
                    <a:pt x="2499" y="281"/>
                    <a:pt x="2499" y="309"/>
                  </a:cubicBezTo>
                  <a:cubicBezTo>
                    <a:pt x="2527" y="309"/>
                    <a:pt x="2555" y="309"/>
                    <a:pt x="2583" y="309"/>
                  </a:cubicBezTo>
                  <a:cubicBezTo>
                    <a:pt x="2611" y="365"/>
                    <a:pt x="2696" y="337"/>
                    <a:pt x="2724" y="365"/>
                  </a:cubicBezTo>
                  <a:cubicBezTo>
                    <a:pt x="2752" y="393"/>
                    <a:pt x="2780" y="393"/>
                    <a:pt x="2780" y="393"/>
                  </a:cubicBezTo>
                  <a:cubicBezTo>
                    <a:pt x="2808" y="393"/>
                    <a:pt x="2836" y="422"/>
                    <a:pt x="2864" y="422"/>
                  </a:cubicBezTo>
                  <a:cubicBezTo>
                    <a:pt x="2892" y="422"/>
                    <a:pt x="2920" y="422"/>
                    <a:pt x="2920" y="450"/>
                  </a:cubicBezTo>
                  <a:lnTo>
                    <a:pt x="2920" y="450"/>
                  </a:lnTo>
                  <a:cubicBezTo>
                    <a:pt x="2976" y="506"/>
                    <a:pt x="3032" y="478"/>
                    <a:pt x="3061" y="534"/>
                  </a:cubicBezTo>
                  <a:lnTo>
                    <a:pt x="3061" y="534"/>
                  </a:lnTo>
                  <a:cubicBezTo>
                    <a:pt x="3117" y="562"/>
                    <a:pt x="3173" y="562"/>
                    <a:pt x="3201" y="590"/>
                  </a:cubicBezTo>
                  <a:cubicBezTo>
                    <a:pt x="3229" y="618"/>
                    <a:pt x="3257" y="646"/>
                    <a:pt x="3285" y="646"/>
                  </a:cubicBezTo>
                  <a:cubicBezTo>
                    <a:pt x="3313" y="674"/>
                    <a:pt x="3341" y="674"/>
                    <a:pt x="3341" y="674"/>
                  </a:cubicBezTo>
                  <a:cubicBezTo>
                    <a:pt x="3369" y="674"/>
                    <a:pt x="3397" y="702"/>
                    <a:pt x="3426" y="730"/>
                  </a:cubicBezTo>
                  <a:lnTo>
                    <a:pt x="3426" y="730"/>
                  </a:lnTo>
                  <a:cubicBezTo>
                    <a:pt x="3454" y="758"/>
                    <a:pt x="3482" y="786"/>
                    <a:pt x="3482" y="786"/>
                  </a:cubicBezTo>
                  <a:cubicBezTo>
                    <a:pt x="3510" y="815"/>
                    <a:pt x="3510" y="843"/>
                    <a:pt x="3538" y="899"/>
                  </a:cubicBezTo>
                  <a:cubicBezTo>
                    <a:pt x="3650" y="1067"/>
                    <a:pt x="3594" y="1208"/>
                    <a:pt x="3454" y="1320"/>
                  </a:cubicBezTo>
                  <a:cubicBezTo>
                    <a:pt x="3257" y="1460"/>
                    <a:pt x="3229" y="1685"/>
                    <a:pt x="3369" y="1853"/>
                  </a:cubicBezTo>
                  <a:cubicBezTo>
                    <a:pt x="3566" y="2162"/>
                    <a:pt x="3313" y="2415"/>
                    <a:pt x="3341" y="2696"/>
                  </a:cubicBezTo>
                  <a:cubicBezTo>
                    <a:pt x="3341" y="2780"/>
                    <a:pt x="3201" y="2836"/>
                    <a:pt x="3145" y="2752"/>
                  </a:cubicBezTo>
                  <a:cubicBezTo>
                    <a:pt x="2948" y="2443"/>
                    <a:pt x="2667" y="2583"/>
                    <a:pt x="2387" y="2611"/>
                  </a:cubicBezTo>
                  <a:cubicBezTo>
                    <a:pt x="2359" y="2611"/>
                    <a:pt x="2331" y="2611"/>
                    <a:pt x="2303" y="2611"/>
                  </a:cubicBezTo>
                  <a:cubicBezTo>
                    <a:pt x="2274" y="2583"/>
                    <a:pt x="2246" y="2583"/>
                    <a:pt x="2246" y="2555"/>
                  </a:cubicBezTo>
                  <a:cubicBezTo>
                    <a:pt x="2246" y="2555"/>
                    <a:pt x="2246" y="2555"/>
                    <a:pt x="2246" y="2555"/>
                  </a:cubicBezTo>
                  <a:cubicBezTo>
                    <a:pt x="2246" y="2555"/>
                    <a:pt x="2218" y="2555"/>
                    <a:pt x="2218" y="2555"/>
                  </a:cubicBezTo>
                  <a:cubicBezTo>
                    <a:pt x="2246" y="2555"/>
                    <a:pt x="2274" y="2583"/>
                    <a:pt x="2303" y="2611"/>
                  </a:cubicBezTo>
                  <a:cubicBezTo>
                    <a:pt x="2415" y="2808"/>
                    <a:pt x="2246" y="3061"/>
                    <a:pt x="1966" y="3117"/>
                  </a:cubicBezTo>
                  <a:cubicBezTo>
                    <a:pt x="1881" y="3089"/>
                    <a:pt x="1825" y="3061"/>
                    <a:pt x="1741" y="3032"/>
                  </a:cubicBezTo>
                  <a:cubicBezTo>
                    <a:pt x="1713" y="3032"/>
                    <a:pt x="1685" y="3032"/>
                    <a:pt x="1657" y="3004"/>
                  </a:cubicBezTo>
                  <a:cubicBezTo>
                    <a:pt x="1601" y="2948"/>
                    <a:pt x="1516" y="2976"/>
                    <a:pt x="1460" y="3004"/>
                  </a:cubicBezTo>
                  <a:cubicBezTo>
                    <a:pt x="1432" y="3004"/>
                    <a:pt x="1432" y="3004"/>
                    <a:pt x="1404" y="3004"/>
                  </a:cubicBezTo>
                  <a:cubicBezTo>
                    <a:pt x="1376" y="3004"/>
                    <a:pt x="1348" y="3004"/>
                    <a:pt x="1320" y="297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70"/>
            <p:cNvSpPr/>
            <p:nvPr/>
          </p:nvSpPr>
          <p:spPr>
            <a:xfrm>
              <a:off x="2431850" y="1566750"/>
              <a:ext cx="155150" cy="52675"/>
            </a:xfrm>
            <a:custGeom>
              <a:rect b="b" l="l" r="r" t="t"/>
              <a:pathLst>
                <a:path extrusionOk="0" h="2107" w="6206">
                  <a:moveTo>
                    <a:pt x="5504" y="2022"/>
                  </a:moveTo>
                  <a:cubicBezTo>
                    <a:pt x="5223" y="2022"/>
                    <a:pt x="4942" y="2022"/>
                    <a:pt x="4661" y="2022"/>
                  </a:cubicBezTo>
                  <a:cubicBezTo>
                    <a:pt x="4184" y="2106"/>
                    <a:pt x="3735" y="1797"/>
                    <a:pt x="3258" y="1966"/>
                  </a:cubicBezTo>
                  <a:cubicBezTo>
                    <a:pt x="3230" y="1994"/>
                    <a:pt x="3258" y="1994"/>
                    <a:pt x="3230" y="1966"/>
                  </a:cubicBezTo>
                  <a:cubicBezTo>
                    <a:pt x="2415" y="1713"/>
                    <a:pt x="1545" y="1882"/>
                    <a:pt x="731" y="1601"/>
                  </a:cubicBezTo>
                  <a:cubicBezTo>
                    <a:pt x="731" y="1348"/>
                    <a:pt x="478" y="1236"/>
                    <a:pt x="366" y="1039"/>
                  </a:cubicBezTo>
                  <a:cubicBezTo>
                    <a:pt x="366" y="1011"/>
                    <a:pt x="366" y="1011"/>
                    <a:pt x="366" y="983"/>
                  </a:cubicBezTo>
                  <a:cubicBezTo>
                    <a:pt x="338" y="843"/>
                    <a:pt x="1" y="955"/>
                    <a:pt x="113" y="759"/>
                  </a:cubicBezTo>
                  <a:cubicBezTo>
                    <a:pt x="226" y="590"/>
                    <a:pt x="394" y="450"/>
                    <a:pt x="590" y="337"/>
                  </a:cubicBezTo>
                  <a:cubicBezTo>
                    <a:pt x="703" y="253"/>
                    <a:pt x="843" y="225"/>
                    <a:pt x="984" y="169"/>
                  </a:cubicBezTo>
                  <a:cubicBezTo>
                    <a:pt x="1461" y="1"/>
                    <a:pt x="1545" y="29"/>
                    <a:pt x="1517" y="562"/>
                  </a:cubicBezTo>
                  <a:cubicBezTo>
                    <a:pt x="1517" y="787"/>
                    <a:pt x="1657" y="787"/>
                    <a:pt x="1798" y="843"/>
                  </a:cubicBezTo>
                  <a:cubicBezTo>
                    <a:pt x="1770" y="759"/>
                    <a:pt x="1826" y="646"/>
                    <a:pt x="1910" y="590"/>
                  </a:cubicBezTo>
                  <a:cubicBezTo>
                    <a:pt x="1994" y="562"/>
                    <a:pt x="2078" y="618"/>
                    <a:pt x="2135" y="674"/>
                  </a:cubicBezTo>
                  <a:cubicBezTo>
                    <a:pt x="2219" y="702"/>
                    <a:pt x="2275" y="730"/>
                    <a:pt x="2359" y="787"/>
                  </a:cubicBezTo>
                  <a:cubicBezTo>
                    <a:pt x="2443" y="843"/>
                    <a:pt x="2668" y="815"/>
                    <a:pt x="2612" y="983"/>
                  </a:cubicBezTo>
                  <a:cubicBezTo>
                    <a:pt x="2584" y="1124"/>
                    <a:pt x="2359" y="1095"/>
                    <a:pt x="2219" y="1180"/>
                  </a:cubicBezTo>
                  <a:cubicBezTo>
                    <a:pt x="2191" y="1180"/>
                    <a:pt x="2191" y="1067"/>
                    <a:pt x="2135" y="1152"/>
                  </a:cubicBezTo>
                  <a:cubicBezTo>
                    <a:pt x="2135" y="1152"/>
                    <a:pt x="2191" y="1208"/>
                    <a:pt x="2219" y="1208"/>
                  </a:cubicBezTo>
                  <a:cubicBezTo>
                    <a:pt x="2275" y="1208"/>
                    <a:pt x="2331" y="1124"/>
                    <a:pt x="2359" y="1124"/>
                  </a:cubicBezTo>
                  <a:cubicBezTo>
                    <a:pt x="2612" y="1039"/>
                    <a:pt x="2865" y="899"/>
                    <a:pt x="3117" y="1180"/>
                  </a:cubicBezTo>
                  <a:cubicBezTo>
                    <a:pt x="3173" y="1236"/>
                    <a:pt x="3258" y="1264"/>
                    <a:pt x="3342" y="1124"/>
                  </a:cubicBezTo>
                  <a:cubicBezTo>
                    <a:pt x="3398" y="1011"/>
                    <a:pt x="3594" y="1124"/>
                    <a:pt x="3735" y="1124"/>
                  </a:cubicBezTo>
                  <a:cubicBezTo>
                    <a:pt x="3847" y="1095"/>
                    <a:pt x="4016" y="955"/>
                    <a:pt x="4044" y="1236"/>
                  </a:cubicBezTo>
                  <a:cubicBezTo>
                    <a:pt x="4044" y="1320"/>
                    <a:pt x="4100" y="1236"/>
                    <a:pt x="4128" y="1208"/>
                  </a:cubicBezTo>
                  <a:cubicBezTo>
                    <a:pt x="4689" y="983"/>
                    <a:pt x="5223" y="1011"/>
                    <a:pt x="5700" y="1460"/>
                  </a:cubicBezTo>
                  <a:cubicBezTo>
                    <a:pt x="5756" y="1545"/>
                    <a:pt x="5840" y="1545"/>
                    <a:pt x="5925" y="1545"/>
                  </a:cubicBezTo>
                  <a:cubicBezTo>
                    <a:pt x="6177" y="1601"/>
                    <a:pt x="6205" y="1657"/>
                    <a:pt x="6037" y="1910"/>
                  </a:cubicBezTo>
                  <a:cubicBezTo>
                    <a:pt x="6009" y="1938"/>
                    <a:pt x="5953" y="1966"/>
                    <a:pt x="5925" y="1994"/>
                  </a:cubicBezTo>
                  <a:cubicBezTo>
                    <a:pt x="5869" y="1994"/>
                    <a:pt x="5812" y="2022"/>
                    <a:pt x="5756" y="2022"/>
                  </a:cubicBezTo>
                  <a:cubicBezTo>
                    <a:pt x="5672" y="2050"/>
                    <a:pt x="5588" y="1938"/>
                    <a:pt x="5504" y="202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70"/>
            <p:cNvSpPr/>
            <p:nvPr/>
          </p:nvSpPr>
          <p:spPr>
            <a:xfrm>
              <a:off x="2216375" y="1521825"/>
              <a:ext cx="136900" cy="63900"/>
            </a:xfrm>
            <a:custGeom>
              <a:rect b="b" l="l" r="r" t="t"/>
              <a:pathLst>
                <a:path extrusionOk="0" h="2556" w="5476">
                  <a:moveTo>
                    <a:pt x="1854" y="2471"/>
                  </a:moveTo>
                  <a:cubicBezTo>
                    <a:pt x="1826" y="2471"/>
                    <a:pt x="1798" y="2471"/>
                    <a:pt x="1770" y="2471"/>
                  </a:cubicBezTo>
                  <a:cubicBezTo>
                    <a:pt x="1742" y="2443"/>
                    <a:pt x="1742" y="2415"/>
                    <a:pt x="1742" y="2387"/>
                  </a:cubicBezTo>
                  <a:cubicBezTo>
                    <a:pt x="1770" y="2331"/>
                    <a:pt x="1826" y="2331"/>
                    <a:pt x="1882" y="2303"/>
                  </a:cubicBezTo>
                  <a:cubicBezTo>
                    <a:pt x="2079" y="2275"/>
                    <a:pt x="2191" y="2219"/>
                    <a:pt x="1994" y="2022"/>
                  </a:cubicBezTo>
                  <a:cubicBezTo>
                    <a:pt x="1882" y="1938"/>
                    <a:pt x="1854" y="1826"/>
                    <a:pt x="1994" y="1713"/>
                  </a:cubicBezTo>
                  <a:cubicBezTo>
                    <a:pt x="2079" y="1629"/>
                    <a:pt x="1994" y="1489"/>
                    <a:pt x="1910" y="1489"/>
                  </a:cubicBezTo>
                  <a:cubicBezTo>
                    <a:pt x="1657" y="1573"/>
                    <a:pt x="1405" y="1404"/>
                    <a:pt x="1152" y="1545"/>
                  </a:cubicBezTo>
                  <a:cubicBezTo>
                    <a:pt x="1124" y="1573"/>
                    <a:pt x="1096" y="1573"/>
                    <a:pt x="1068" y="1601"/>
                  </a:cubicBezTo>
                  <a:cubicBezTo>
                    <a:pt x="1040" y="1601"/>
                    <a:pt x="1012" y="1601"/>
                    <a:pt x="984" y="1629"/>
                  </a:cubicBezTo>
                  <a:cubicBezTo>
                    <a:pt x="956" y="1601"/>
                    <a:pt x="927" y="1601"/>
                    <a:pt x="899" y="1601"/>
                  </a:cubicBezTo>
                  <a:cubicBezTo>
                    <a:pt x="815" y="1573"/>
                    <a:pt x="759" y="1573"/>
                    <a:pt x="703" y="1489"/>
                  </a:cubicBezTo>
                  <a:cubicBezTo>
                    <a:pt x="703" y="1461"/>
                    <a:pt x="703" y="1433"/>
                    <a:pt x="703" y="1404"/>
                  </a:cubicBezTo>
                  <a:cubicBezTo>
                    <a:pt x="759" y="1320"/>
                    <a:pt x="843" y="1264"/>
                    <a:pt x="927" y="1208"/>
                  </a:cubicBezTo>
                  <a:cubicBezTo>
                    <a:pt x="927" y="1124"/>
                    <a:pt x="871" y="1180"/>
                    <a:pt x="871" y="1152"/>
                  </a:cubicBezTo>
                  <a:cubicBezTo>
                    <a:pt x="787" y="1124"/>
                    <a:pt x="759" y="1040"/>
                    <a:pt x="647" y="1040"/>
                  </a:cubicBezTo>
                  <a:cubicBezTo>
                    <a:pt x="562" y="1040"/>
                    <a:pt x="506" y="1096"/>
                    <a:pt x="394" y="1096"/>
                  </a:cubicBezTo>
                  <a:cubicBezTo>
                    <a:pt x="366" y="1096"/>
                    <a:pt x="338" y="1096"/>
                    <a:pt x="310" y="1068"/>
                  </a:cubicBezTo>
                  <a:cubicBezTo>
                    <a:pt x="1" y="927"/>
                    <a:pt x="198" y="731"/>
                    <a:pt x="282" y="562"/>
                  </a:cubicBezTo>
                  <a:cubicBezTo>
                    <a:pt x="366" y="338"/>
                    <a:pt x="534" y="422"/>
                    <a:pt x="675" y="478"/>
                  </a:cubicBezTo>
                  <a:cubicBezTo>
                    <a:pt x="899" y="562"/>
                    <a:pt x="1124" y="675"/>
                    <a:pt x="1180" y="955"/>
                  </a:cubicBezTo>
                  <a:cubicBezTo>
                    <a:pt x="1489" y="675"/>
                    <a:pt x="1517" y="675"/>
                    <a:pt x="1629" y="1068"/>
                  </a:cubicBezTo>
                  <a:cubicBezTo>
                    <a:pt x="1685" y="1180"/>
                    <a:pt x="1798" y="1152"/>
                    <a:pt x="1854" y="1124"/>
                  </a:cubicBezTo>
                  <a:cubicBezTo>
                    <a:pt x="2079" y="1040"/>
                    <a:pt x="2303" y="983"/>
                    <a:pt x="2443" y="787"/>
                  </a:cubicBezTo>
                  <a:cubicBezTo>
                    <a:pt x="2556" y="618"/>
                    <a:pt x="2696" y="562"/>
                    <a:pt x="2865" y="675"/>
                  </a:cubicBezTo>
                  <a:cubicBezTo>
                    <a:pt x="3089" y="843"/>
                    <a:pt x="3202" y="787"/>
                    <a:pt x="3258" y="534"/>
                  </a:cubicBezTo>
                  <a:cubicBezTo>
                    <a:pt x="3258" y="450"/>
                    <a:pt x="3398" y="450"/>
                    <a:pt x="3370" y="338"/>
                  </a:cubicBezTo>
                  <a:cubicBezTo>
                    <a:pt x="3342" y="310"/>
                    <a:pt x="3342" y="281"/>
                    <a:pt x="3370" y="253"/>
                  </a:cubicBezTo>
                  <a:cubicBezTo>
                    <a:pt x="3398" y="113"/>
                    <a:pt x="3482" y="1"/>
                    <a:pt x="3623" y="57"/>
                  </a:cubicBezTo>
                  <a:cubicBezTo>
                    <a:pt x="3791" y="85"/>
                    <a:pt x="3735" y="197"/>
                    <a:pt x="3763" y="310"/>
                  </a:cubicBezTo>
                  <a:cubicBezTo>
                    <a:pt x="3819" y="506"/>
                    <a:pt x="4072" y="562"/>
                    <a:pt x="4156" y="787"/>
                  </a:cubicBezTo>
                  <a:cubicBezTo>
                    <a:pt x="4268" y="703"/>
                    <a:pt x="4184" y="590"/>
                    <a:pt x="4240" y="506"/>
                  </a:cubicBezTo>
                  <a:cubicBezTo>
                    <a:pt x="4240" y="478"/>
                    <a:pt x="4268" y="450"/>
                    <a:pt x="4296" y="450"/>
                  </a:cubicBezTo>
                  <a:cubicBezTo>
                    <a:pt x="4409" y="422"/>
                    <a:pt x="4437" y="478"/>
                    <a:pt x="4465" y="590"/>
                  </a:cubicBezTo>
                  <a:cubicBezTo>
                    <a:pt x="4577" y="1040"/>
                    <a:pt x="4718" y="1124"/>
                    <a:pt x="5139" y="1040"/>
                  </a:cubicBezTo>
                  <a:cubicBezTo>
                    <a:pt x="5167" y="1040"/>
                    <a:pt x="5223" y="1040"/>
                    <a:pt x="5251" y="1040"/>
                  </a:cubicBezTo>
                  <a:cubicBezTo>
                    <a:pt x="5279" y="1040"/>
                    <a:pt x="5307" y="1040"/>
                    <a:pt x="5335" y="1068"/>
                  </a:cubicBezTo>
                  <a:cubicBezTo>
                    <a:pt x="5447" y="1152"/>
                    <a:pt x="5307" y="1320"/>
                    <a:pt x="5447" y="1404"/>
                  </a:cubicBezTo>
                  <a:cubicBezTo>
                    <a:pt x="5391" y="1601"/>
                    <a:pt x="5195" y="1826"/>
                    <a:pt x="5419" y="2050"/>
                  </a:cubicBezTo>
                  <a:cubicBezTo>
                    <a:pt x="5476" y="2078"/>
                    <a:pt x="5419" y="2162"/>
                    <a:pt x="5335" y="2191"/>
                  </a:cubicBezTo>
                  <a:cubicBezTo>
                    <a:pt x="5223" y="2247"/>
                    <a:pt x="5054" y="2247"/>
                    <a:pt x="4998" y="2134"/>
                  </a:cubicBezTo>
                  <a:cubicBezTo>
                    <a:pt x="4914" y="1826"/>
                    <a:pt x="4577" y="1854"/>
                    <a:pt x="4465" y="1601"/>
                  </a:cubicBezTo>
                  <a:cubicBezTo>
                    <a:pt x="4437" y="1545"/>
                    <a:pt x="4296" y="1685"/>
                    <a:pt x="4184" y="1629"/>
                  </a:cubicBezTo>
                  <a:cubicBezTo>
                    <a:pt x="4044" y="1629"/>
                    <a:pt x="4044" y="1798"/>
                    <a:pt x="3988" y="1882"/>
                  </a:cubicBezTo>
                  <a:cubicBezTo>
                    <a:pt x="3931" y="1966"/>
                    <a:pt x="3847" y="2050"/>
                    <a:pt x="3763" y="1966"/>
                  </a:cubicBezTo>
                  <a:cubicBezTo>
                    <a:pt x="3679" y="1882"/>
                    <a:pt x="3482" y="1826"/>
                    <a:pt x="3679" y="1657"/>
                  </a:cubicBezTo>
                  <a:cubicBezTo>
                    <a:pt x="3679" y="1629"/>
                    <a:pt x="3707" y="1629"/>
                    <a:pt x="3707" y="1601"/>
                  </a:cubicBezTo>
                  <a:cubicBezTo>
                    <a:pt x="3510" y="1629"/>
                    <a:pt x="3510" y="1629"/>
                    <a:pt x="3510" y="1798"/>
                  </a:cubicBezTo>
                  <a:cubicBezTo>
                    <a:pt x="3510" y="1882"/>
                    <a:pt x="3454" y="1938"/>
                    <a:pt x="3398" y="1938"/>
                  </a:cubicBezTo>
                  <a:cubicBezTo>
                    <a:pt x="3005" y="1910"/>
                    <a:pt x="2837" y="2247"/>
                    <a:pt x="2612" y="2499"/>
                  </a:cubicBezTo>
                  <a:cubicBezTo>
                    <a:pt x="2584" y="2527"/>
                    <a:pt x="2556" y="2527"/>
                    <a:pt x="2528" y="2527"/>
                  </a:cubicBezTo>
                  <a:cubicBezTo>
                    <a:pt x="2303" y="2471"/>
                    <a:pt x="2050" y="2556"/>
                    <a:pt x="1854" y="247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70"/>
            <p:cNvSpPr/>
            <p:nvPr/>
          </p:nvSpPr>
          <p:spPr>
            <a:xfrm>
              <a:off x="2216375" y="1332325"/>
              <a:ext cx="114450" cy="51975"/>
            </a:xfrm>
            <a:custGeom>
              <a:rect b="b" l="l" r="r" t="t"/>
              <a:pathLst>
                <a:path extrusionOk="0" h="2079" w="4578">
                  <a:moveTo>
                    <a:pt x="4577" y="1095"/>
                  </a:moveTo>
                  <a:cubicBezTo>
                    <a:pt x="4577" y="1180"/>
                    <a:pt x="4549" y="1264"/>
                    <a:pt x="4409" y="1264"/>
                  </a:cubicBezTo>
                  <a:cubicBezTo>
                    <a:pt x="4156" y="1236"/>
                    <a:pt x="3960" y="1320"/>
                    <a:pt x="3735" y="1489"/>
                  </a:cubicBezTo>
                  <a:cubicBezTo>
                    <a:pt x="3875" y="1545"/>
                    <a:pt x="3988" y="1460"/>
                    <a:pt x="4072" y="1545"/>
                  </a:cubicBezTo>
                  <a:cubicBezTo>
                    <a:pt x="4128" y="1601"/>
                    <a:pt x="4156" y="1685"/>
                    <a:pt x="4100" y="1685"/>
                  </a:cubicBezTo>
                  <a:cubicBezTo>
                    <a:pt x="3875" y="1685"/>
                    <a:pt x="3679" y="1938"/>
                    <a:pt x="3454" y="1741"/>
                  </a:cubicBezTo>
                  <a:cubicBezTo>
                    <a:pt x="3342" y="1797"/>
                    <a:pt x="3510" y="1966"/>
                    <a:pt x="3370" y="2022"/>
                  </a:cubicBezTo>
                  <a:cubicBezTo>
                    <a:pt x="3286" y="2078"/>
                    <a:pt x="3230" y="2022"/>
                    <a:pt x="3173" y="1994"/>
                  </a:cubicBezTo>
                  <a:cubicBezTo>
                    <a:pt x="2921" y="1882"/>
                    <a:pt x="2696" y="1685"/>
                    <a:pt x="2668" y="1376"/>
                  </a:cubicBezTo>
                  <a:cubicBezTo>
                    <a:pt x="2668" y="1264"/>
                    <a:pt x="2612" y="1180"/>
                    <a:pt x="2556" y="1095"/>
                  </a:cubicBezTo>
                  <a:cubicBezTo>
                    <a:pt x="2500" y="1011"/>
                    <a:pt x="2500" y="843"/>
                    <a:pt x="2387" y="843"/>
                  </a:cubicBezTo>
                  <a:cubicBezTo>
                    <a:pt x="2275" y="843"/>
                    <a:pt x="2163" y="927"/>
                    <a:pt x="2135" y="1067"/>
                  </a:cubicBezTo>
                  <a:cubicBezTo>
                    <a:pt x="2135" y="1180"/>
                    <a:pt x="2050" y="1180"/>
                    <a:pt x="1966" y="1180"/>
                  </a:cubicBezTo>
                  <a:cubicBezTo>
                    <a:pt x="1770" y="1180"/>
                    <a:pt x="1545" y="1236"/>
                    <a:pt x="1349" y="1208"/>
                  </a:cubicBezTo>
                  <a:cubicBezTo>
                    <a:pt x="1292" y="1180"/>
                    <a:pt x="1208" y="1208"/>
                    <a:pt x="1180" y="1180"/>
                  </a:cubicBezTo>
                  <a:cubicBezTo>
                    <a:pt x="984" y="815"/>
                    <a:pt x="731" y="1039"/>
                    <a:pt x="506" y="1095"/>
                  </a:cubicBezTo>
                  <a:cubicBezTo>
                    <a:pt x="366" y="1124"/>
                    <a:pt x="226" y="1264"/>
                    <a:pt x="113" y="1067"/>
                  </a:cubicBezTo>
                  <a:cubicBezTo>
                    <a:pt x="1" y="899"/>
                    <a:pt x="57" y="759"/>
                    <a:pt x="141" y="618"/>
                  </a:cubicBezTo>
                  <a:cubicBezTo>
                    <a:pt x="169" y="562"/>
                    <a:pt x="226" y="506"/>
                    <a:pt x="254" y="478"/>
                  </a:cubicBezTo>
                  <a:cubicBezTo>
                    <a:pt x="282" y="422"/>
                    <a:pt x="338" y="422"/>
                    <a:pt x="366" y="394"/>
                  </a:cubicBezTo>
                  <a:lnTo>
                    <a:pt x="366" y="394"/>
                  </a:lnTo>
                  <a:cubicBezTo>
                    <a:pt x="394" y="337"/>
                    <a:pt x="478" y="366"/>
                    <a:pt x="506" y="309"/>
                  </a:cubicBezTo>
                  <a:cubicBezTo>
                    <a:pt x="534" y="281"/>
                    <a:pt x="619" y="281"/>
                    <a:pt x="647" y="253"/>
                  </a:cubicBezTo>
                  <a:lnTo>
                    <a:pt x="647" y="253"/>
                  </a:lnTo>
                  <a:cubicBezTo>
                    <a:pt x="675" y="225"/>
                    <a:pt x="703" y="225"/>
                    <a:pt x="731" y="197"/>
                  </a:cubicBezTo>
                  <a:cubicBezTo>
                    <a:pt x="759" y="197"/>
                    <a:pt x="759" y="197"/>
                    <a:pt x="787" y="169"/>
                  </a:cubicBezTo>
                  <a:cubicBezTo>
                    <a:pt x="815" y="169"/>
                    <a:pt x="843" y="169"/>
                    <a:pt x="871" y="169"/>
                  </a:cubicBezTo>
                  <a:cubicBezTo>
                    <a:pt x="899" y="141"/>
                    <a:pt x="956" y="141"/>
                    <a:pt x="1012" y="113"/>
                  </a:cubicBezTo>
                  <a:lnTo>
                    <a:pt x="1012" y="113"/>
                  </a:lnTo>
                  <a:cubicBezTo>
                    <a:pt x="1012" y="85"/>
                    <a:pt x="1040" y="85"/>
                    <a:pt x="1068" y="57"/>
                  </a:cubicBezTo>
                  <a:cubicBezTo>
                    <a:pt x="1124" y="57"/>
                    <a:pt x="1180" y="85"/>
                    <a:pt x="1208" y="29"/>
                  </a:cubicBezTo>
                  <a:cubicBezTo>
                    <a:pt x="1236" y="29"/>
                    <a:pt x="1264" y="29"/>
                    <a:pt x="1292" y="29"/>
                  </a:cubicBezTo>
                  <a:cubicBezTo>
                    <a:pt x="1321" y="1"/>
                    <a:pt x="1349" y="1"/>
                    <a:pt x="1377" y="1"/>
                  </a:cubicBezTo>
                  <a:cubicBezTo>
                    <a:pt x="1657" y="1"/>
                    <a:pt x="1938" y="1"/>
                    <a:pt x="2219" y="1"/>
                  </a:cubicBezTo>
                  <a:cubicBezTo>
                    <a:pt x="2275" y="1"/>
                    <a:pt x="2303" y="1"/>
                    <a:pt x="2331" y="29"/>
                  </a:cubicBezTo>
                  <a:cubicBezTo>
                    <a:pt x="2359" y="29"/>
                    <a:pt x="2387" y="29"/>
                    <a:pt x="2415" y="29"/>
                  </a:cubicBezTo>
                  <a:cubicBezTo>
                    <a:pt x="2443" y="85"/>
                    <a:pt x="2500" y="57"/>
                    <a:pt x="2556" y="113"/>
                  </a:cubicBezTo>
                  <a:cubicBezTo>
                    <a:pt x="2556" y="113"/>
                    <a:pt x="2584" y="113"/>
                    <a:pt x="2612" y="113"/>
                  </a:cubicBezTo>
                  <a:cubicBezTo>
                    <a:pt x="2640" y="141"/>
                    <a:pt x="2724" y="141"/>
                    <a:pt x="2752" y="169"/>
                  </a:cubicBezTo>
                  <a:cubicBezTo>
                    <a:pt x="2780" y="169"/>
                    <a:pt x="2808" y="169"/>
                    <a:pt x="2808" y="169"/>
                  </a:cubicBezTo>
                  <a:cubicBezTo>
                    <a:pt x="2837" y="197"/>
                    <a:pt x="2865" y="197"/>
                    <a:pt x="2893" y="197"/>
                  </a:cubicBezTo>
                  <a:cubicBezTo>
                    <a:pt x="2921" y="225"/>
                    <a:pt x="2949" y="225"/>
                    <a:pt x="2977" y="253"/>
                  </a:cubicBezTo>
                  <a:lnTo>
                    <a:pt x="2977" y="253"/>
                  </a:lnTo>
                  <a:cubicBezTo>
                    <a:pt x="3005" y="281"/>
                    <a:pt x="3061" y="281"/>
                    <a:pt x="3117" y="309"/>
                  </a:cubicBezTo>
                  <a:cubicBezTo>
                    <a:pt x="3117" y="309"/>
                    <a:pt x="3145" y="309"/>
                    <a:pt x="3173" y="309"/>
                  </a:cubicBezTo>
                  <a:cubicBezTo>
                    <a:pt x="3202" y="337"/>
                    <a:pt x="3230" y="366"/>
                    <a:pt x="3258" y="394"/>
                  </a:cubicBezTo>
                  <a:cubicBezTo>
                    <a:pt x="3258" y="394"/>
                    <a:pt x="3286" y="394"/>
                    <a:pt x="3314" y="394"/>
                  </a:cubicBezTo>
                  <a:cubicBezTo>
                    <a:pt x="3342" y="422"/>
                    <a:pt x="3426" y="422"/>
                    <a:pt x="3454" y="450"/>
                  </a:cubicBezTo>
                  <a:cubicBezTo>
                    <a:pt x="3482" y="506"/>
                    <a:pt x="3566" y="478"/>
                    <a:pt x="3595" y="534"/>
                  </a:cubicBezTo>
                  <a:cubicBezTo>
                    <a:pt x="3623" y="534"/>
                    <a:pt x="3651" y="534"/>
                    <a:pt x="3651" y="534"/>
                  </a:cubicBezTo>
                  <a:cubicBezTo>
                    <a:pt x="3679" y="534"/>
                    <a:pt x="3707" y="562"/>
                    <a:pt x="3735" y="562"/>
                  </a:cubicBezTo>
                  <a:cubicBezTo>
                    <a:pt x="3763" y="562"/>
                    <a:pt x="3791" y="562"/>
                    <a:pt x="3791" y="590"/>
                  </a:cubicBezTo>
                  <a:lnTo>
                    <a:pt x="3791" y="590"/>
                  </a:lnTo>
                  <a:cubicBezTo>
                    <a:pt x="3847" y="646"/>
                    <a:pt x="3903" y="618"/>
                    <a:pt x="3931" y="674"/>
                  </a:cubicBezTo>
                  <a:cubicBezTo>
                    <a:pt x="3960" y="674"/>
                    <a:pt x="3988" y="674"/>
                    <a:pt x="4016" y="674"/>
                  </a:cubicBezTo>
                  <a:cubicBezTo>
                    <a:pt x="4044" y="702"/>
                    <a:pt x="4072" y="702"/>
                    <a:pt x="4072" y="730"/>
                  </a:cubicBezTo>
                  <a:cubicBezTo>
                    <a:pt x="4100" y="730"/>
                    <a:pt x="4128" y="730"/>
                    <a:pt x="4156" y="730"/>
                  </a:cubicBezTo>
                  <a:cubicBezTo>
                    <a:pt x="4184" y="759"/>
                    <a:pt x="4212" y="787"/>
                    <a:pt x="4212" y="815"/>
                  </a:cubicBezTo>
                  <a:lnTo>
                    <a:pt x="4240" y="815"/>
                  </a:lnTo>
                  <a:cubicBezTo>
                    <a:pt x="4268" y="843"/>
                    <a:pt x="4324" y="843"/>
                    <a:pt x="4353" y="871"/>
                  </a:cubicBezTo>
                  <a:lnTo>
                    <a:pt x="4353" y="871"/>
                  </a:lnTo>
                  <a:cubicBezTo>
                    <a:pt x="4381" y="899"/>
                    <a:pt x="4409" y="927"/>
                    <a:pt x="4437" y="955"/>
                  </a:cubicBezTo>
                  <a:lnTo>
                    <a:pt x="4437" y="955"/>
                  </a:lnTo>
                  <a:cubicBezTo>
                    <a:pt x="4381" y="1095"/>
                    <a:pt x="4549" y="1011"/>
                    <a:pt x="4577" y="109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70"/>
            <p:cNvSpPr/>
            <p:nvPr/>
          </p:nvSpPr>
          <p:spPr>
            <a:xfrm>
              <a:off x="2139875" y="1389875"/>
              <a:ext cx="96900" cy="69525"/>
            </a:xfrm>
            <a:custGeom>
              <a:rect b="b" l="l" r="r" t="t"/>
              <a:pathLst>
                <a:path extrusionOk="0" h="2781" w="3876">
                  <a:moveTo>
                    <a:pt x="1685" y="57"/>
                  </a:moveTo>
                  <a:cubicBezTo>
                    <a:pt x="1713" y="113"/>
                    <a:pt x="1770" y="197"/>
                    <a:pt x="1713" y="310"/>
                  </a:cubicBezTo>
                  <a:cubicBezTo>
                    <a:pt x="1826" y="310"/>
                    <a:pt x="1938" y="141"/>
                    <a:pt x="1966" y="366"/>
                  </a:cubicBezTo>
                  <a:cubicBezTo>
                    <a:pt x="1994" y="506"/>
                    <a:pt x="2078" y="731"/>
                    <a:pt x="2303" y="703"/>
                  </a:cubicBezTo>
                  <a:cubicBezTo>
                    <a:pt x="2359" y="899"/>
                    <a:pt x="2640" y="871"/>
                    <a:pt x="2696" y="1096"/>
                  </a:cubicBezTo>
                  <a:cubicBezTo>
                    <a:pt x="2724" y="1180"/>
                    <a:pt x="2780" y="1124"/>
                    <a:pt x="2808" y="1068"/>
                  </a:cubicBezTo>
                  <a:cubicBezTo>
                    <a:pt x="2893" y="899"/>
                    <a:pt x="3061" y="1039"/>
                    <a:pt x="3173" y="1011"/>
                  </a:cubicBezTo>
                  <a:cubicBezTo>
                    <a:pt x="3229" y="1011"/>
                    <a:pt x="3258" y="1096"/>
                    <a:pt x="3229" y="1152"/>
                  </a:cubicBezTo>
                  <a:cubicBezTo>
                    <a:pt x="3229" y="1208"/>
                    <a:pt x="3173" y="1264"/>
                    <a:pt x="3089" y="1348"/>
                  </a:cubicBezTo>
                  <a:cubicBezTo>
                    <a:pt x="3229" y="1348"/>
                    <a:pt x="3342" y="1320"/>
                    <a:pt x="3426" y="1236"/>
                  </a:cubicBezTo>
                  <a:cubicBezTo>
                    <a:pt x="3594" y="1096"/>
                    <a:pt x="3707" y="1124"/>
                    <a:pt x="3763" y="1320"/>
                  </a:cubicBezTo>
                  <a:cubicBezTo>
                    <a:pt x="3819" y="1517"/>
                    <a:pt x="3847" y="1713"/>
                    <a:pt x="3875" y="1910"/>
                  </a:cubicBezTo>
                  <a:cubicBezTo>
                    <a:pt x="3707" y="1938"/>
                    <a:pt x="3735" y="1629"/>
                    <a:pt x="3538" y="1713"/>
                  </a:cubicBezTo>
                  <a:cubicBezTo>
                    <a:pt x="3342" y="1826"/>
                    <a:pt x="3033" y="1685"/>
                    <a:pt x="2921" y="1966"/>
                  </a:cubicBezTo>
                  <a:cubicBezTo>
                    <a:pt x="2752" y="1713"/>
                    <a:pt x="2752" y="1713"/>
                    <a:pt x="2528" y="1854"/>
                  </a:cubicBezTo>
                  <a:cubicBezTo>
                    <a:pt x="2471" y="1882"/>
                    <a:pt x="2443" y="1910"/>
                    <a:pt x="2415" y="1910"/>
                  </a:cubicBezTo>
                  <a:cubicBezTo>
                    <a:pt x="2106" y="1826"/>
                    <a:pt x="1966" y="2106"/>
                    <a:pt x="1741" y="2247"/>
                  </a:cubicBezTo>
                  <a:cubicBezTo>
                    <a:pt x="1601" y="2331"/>
                    <a:pt x="1573" y="2584"/>
                    <a:pt x="1377" y="2668"/>
                  </a:cubicBezTo>
                  <a:cubicBezTo>
                    <a:pt x="1348" y="2696"/>
                    <a:pt x="1320" y="2780"/>
                    <a:pt x="1236" y="2724"/>
                  </a:cubicBezTo>
                  <a:cubicBezTo>
                    <a:pt x="1040" y="2584"/>
                    <a:pt x="871" y="2668"/>
                    <a:pt x="703" y="2780"/>
                  </a:cubicBezTo>
                  <a:cubicBezTo>
                    <a:pt x="647" y="2780"/>
                    <a:pt x="590" y="2780"/>
                    <a:pt x="562" y="2780"/>
                  </a:cubicBezTo>
                  <a:cubicBezTo>
                    <a:pt x="506" y="2752"/>
                    <a:pt x="506" y="2696"/>
                    <a:pt x="506" y="2640"/>
                  </a:cubicBezTo>
                  <a:cubicBezTo>
                    <a:pt x="506" y="2640"/>
                    <a:pt x="506" y="2612"/>
                    <a:pt x="506" y="2612"/>
                  </a:cubicBezTo>
                  <a:cubicBezTo>
                    <a:pt x="506" y="2612"/>
                    <a:pt x="450" y="2612"/>
                    <a:pt x="450" y="2612"/>
                  </a:cubicBezTo>
                  <a:cubicBezTo>
                    <a:pt x="57" y="2471"/>
                    <a:pt x="1" y="2303"/>
                    <a:pt x="282" y="2022"/>
                  </a:cubicBezTo>
                  <a:cubicBezTo>
                    <a:pt x="422" y="1854"/>
                    <a:pt x="478" y="1657"/>
                    <a:pt x="619" y="1489"/>
                  </a:cubicBezTo>
                  <a:cubicBezTo>
                    <a:pt x="675" y="1489"/>
                    <a:pt x="703" y="1489"/>
                    <a:pt x="731" y="1489"/>
                  </a:cubicBezTo>
                  <a:cubicBezTo>
                    <a:pt x="843" y="1489"/>
                    <a:pt x="955" y="1461"/>
                    <a:pt x="1040" y="1517"/>
                  </a:cubicBezTo>
                  <a:cubicBezTo>
                    <a:pt x="1068" y="1517"/>
                    <a:pt x="1096" y="1517"/>
                    <a:pt x="1124" y="1517"/>
                  </a:cubicBezTo>
                  <a:cubicBezTo>
                    <a:pt x="1152" y="1573"/>
                    <a:pt x="1208" y="1545"/>
                    <a:pt x="1264" y="1545"/>
                  </a:cubicBezTo>
                  <a:cubicBezTo>
                    <a:pt x="1292" y="1573"/>
                    <a:pt x="1292" y="1573"/>
                    <a:pt x="1320" y="1601"/>
                  </a:cubicBezTo>
                  <a:cubicBezTo>
                    <a:pt x="1377" y="1629"/>
                    <a:pt x="1405" y="1629"/>
                    <a:pt x="1461" y="1629"/>
                  </a:cubicBezTo>
                  <a:cubicBezTo>
                    <a:pt x="1489" y="1629"/>
                    <a:pt x="1517" y="1629"/>
                    <a:pt x="1545" y="1629"/>
                  </a:cubicBezTo>
                  <a:cubicBezTo>
                    <a:pt x="1545" y="1657"/>
                    <a:pt x="1573" y="1657"/>
                    <a:pt x="1573" y="1657"/>
                  </a:cubicBezTo>
                  <a:cubicBezTo>
                    <a:pt x="1601" y="1629"/>
                    <a:pt x="1545" y="1601"/>
                    <a:pt x="1545" y="1573"/>
                  </a:cubicBezTo>
                  <a:cubicBezTo>
                    <a:pt x="1545" y="1517"/>
                    <a:pt x="1573" y="1461"/>
                    <a:pt x="1573" y="1404"/>
                  </a:cubicBezTo>
                  <a:cubicBezTo>
                    <a:pt x="1545" y="1320"/>
                    <a:pt x="1601" y="1208"/>
                    <a:pt x="1545" y="1096"/>
                  </a:cubicBezTo>
                  <a:cubicBezTo>
                    <a:pt x="1545" y="1068"/>
                    <a:pt x="1545" y="1039"/>
                    <a:pt x="1545" y="1039"/>
                  </a:cubicBezTo>
                  <a:cubicBezTo>
                    <a:pt x="1489" y="899"/>
                    <a:pt x="1489" y="759"/>
                    <a:pt x="1545" y="618"/>
                  </a:cubicBezTo>
                  <a:cubicBezTo>
                    <a:pt x="1545" y="534"/>
                    <a:pt x="1545" y="478"/>
                    <a:pt x="1545" y="394"/>
                  </a:cubicBezTo>
                  <a:cubicBezTo>
                    <a:pt x="1573" y="366"/>
                    <a:pt x="1573" y="310"/>
                    <a:pt x="1573" y="253"/>
                  </a:cubicBezTo>
                  <a:cubicBezTo>
                    <a:pt x="1573" y="225"/>
                    <a:pt x="1601" y="197"/>
                    <a:pt x="1601" y="197"/>
                  </a:cubicBezTo>
                  <a:cubicBezTo>
                    <a:pt x="1601" y="141"/>
                    <a:pt x="1601" y="85"/>
                    <a:pt x="1601" y="57"/>
                  </a:cubicBezTo>
                  <a:cubicBezTo>
                    <a:pt x="1629" y="1"/>
                    <a:pt x="1657" y="1"/>
                    <a:pt x="1685"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70"/>
            <p:cNvSpPr/>
            <p:nvPr/>
          </p:nvSpPr>
          <p:spPr>
            <a:xfrm>
              <a:off x="2078825" y="1426375"/>
              <a:ext cx="84950" cy="59675"/>
            </a:xfrm>
            <a:custGeom>
              <a:rect b="b" l="l" r="r" t="t"/>
              <a:pathLst>
                <a:path extrusionOk="0" h="2387" w="3398">
                  <a:moveTo>
                    <a:pt x="3004" y="1124"/>
                  </a:moveTo>
                  <a:lnTo>
                    <a:pt x="3004" y="1320"/>
                  </a:lnTo>
                  <a:cubicBezTo>
                    <a:pt x="3004" y="1432"/>
                    <a:pt x="3004" y="1517"/>
                    <a:pt x="2948" y="1629"/>
                  </a:cubicBezTo>
                  <a:cubicBezTo>
                    <a:pt x="2920" y="1685"/>
                    <a:pt x="2948" y="1741"/>
                    <a:pt x="3004" y="1769"/>
                  </a:cubicBezTo>
                  <a:cubicBezTo>
                    <a:pt x="3089" y="1797"/>
                    <a:pt x="3117" y="1741"/>
                    <a:pt x="3145" y="1713"/>
                  </a:cubicBezTo>
                  <a:cubicBezTo>
                    <a:pt x="3285" y="1601"/>
                    <a:pt x="3285" y="1601"/>
                    <a:pt x="3341" y="1797"/>
                  </a:cubicBezTo>
                  <a:cubicBezTo>
                    <a:pt x="3397" y="1910"/>
                    <a:pt x="3285" y="1938"/>
                    <a:pt x="3257" y="1994"/>
                  </a:cubicBezTo>
                  <a:cubicBezTo>
                    <a:pt x="3201" y="2050"/>
                    <a:pt x="3145" y="2106"/>
                    <a:pt x="3089" y="2134"/>
                  </a:cubicBezTo>
                  <a:cubicBezTo>
                    <a:pt x="3004" y="2190"/>
                    <a:pt x="2948" y="2218"/>
                    <a:pt x="2864" y="2218"/>
                  </a:cubicBezTo>
                  <a:cubicBezTo>
                    <a:pt x="2836" y="2218"/>
                    <a:pt x="2808" y="2190"/>
                    <a:pt x="2780" y="2190"/>
                  </a:cubicBezTo>
                  <a:cubicBezTo>
                    <a:pt x="2583" y="1910"/>
                    <a:pt x="2415" y="2162"/>
                    <a:pt x="2246" y="2218"/>
                  </a:cubicBezTo>
                  <a:cubicBezTo>
                    <a:pt x="2134" y="2303"/>
                    <a:pt x="2022" y="2387"/>
                    <a:pt x="1881" y="2331"/>
                  </a:cubicBezTo>
                  <a:cubicBezTo>
                    <a:pt x="1685" y="2218"/>
                    <a:pt x="1544" y="2078"/>
                    <a:pt x="1685" y="1825"/>
                  </a:cubicBezTo>
                  <a:cubicBezTo>
                    <a:pt x="1769" y="1601"/>
                    <a:pt x="1629" y="1545"/>
                    <a:pt x="1460" y="1545"/>
                  </a:cubicBezTo>
                  <a:cubicBezTo>
                    <a:pt x="1123" y="1545"/>
                    <a:pt x="786" y="1517"/>
                    <a:pt x="618" y="1152"/>
                  </a:cubicBezTo>
                  <a:cubicBezTo>
                    <a:pt x="590" y="1067"/>
                    <a:pt x="506" y="1011"/>
                    <a:pt x="421" y="1067"/>
                  </a:cubicBezTo>
                  <a:cubicBezTo>
                    <a:pt x="337" y="1095"/>
                    <a:pt x="365" y="1180"/>
                    <a:pt x="393" y="1236"/>
                  </a:cubicBezTo>
                  <a:cubicBezTo>
                    <a:pt x="421" y="1320"/>
                    <a:pt x="393" y="1376"/>
                    <a:pt x="309" y="1404"/>
                  </a:cubicBezTo>
                  <a:cubicBezTo>
                    <a:pt x="169" y="1460"/>
                    <a:pt x="85" y="1348"/>
                    <a:pt x="28" y="1236"/>
                  </a:cubicBezTo>
                  <a:cubicBezTo>
                    <a:pt x="0" y="1208"/>
                    <a:pt x="0" y="1152"/>
                    <a:pt x="0" y="1124"/>
                  </a:cubicBezTo>
                  <a:cubicBezTo>
                    <a:pt x="28" y="1095"/>
                    <a:pt x="28" y="1067"/>
                    <a:pt x="57" y="1039"/>
                  </a:cubicBezTo>
                  <a:lnTo>
                    <a:pt x="57" y="1039"/>
                  </a:lnTo>
                  <a:cubicBezTo>
                    <a:pt x="85" y="1011"/>
                    <a:pt x="113" y="983"/>
                    <a:pt x="113" y="983"/>
                  </a:cubicBezTo>
                  <a:lnTo>
                    <a:pt x="113" y="983"/>
                  </a:lnTo>
                  <a:cubicBezTo>
                    <a:pt x="141" y="955"/>
                    <a:pt x="169" y="927"/>
                    <a:pt x="197" y="899"/>
                  </a:cubicBezTo>
                  <a:lnTo>
                    <a:pt x="197" y="899"/>
                  </a:lnTo>
                  <a:cubicBezTo>
                    <a:pt x="225" y="871"/>
                    <a:pt x="253" y="843"/>
                    <a:pt x="253" y="843"/>
                  </a:cubicBezTo>
                  <a:lnTo>
                    <a:pt x="253" y="843"/>
                  </a:lnTo>
                  <a:cubicBezTo>
                    <a:pt x="281" y="815"/>
                    <a:pt x="309" y="787"/>
                    <a:pt x="337" y="759"/>
                  </a:cubicBezTo>
                  <a:lnTo>
                    <a:pt x="337" y="759"/>
                  </a:lnTo>
                  <a:cubicBezTo>
                    <a:pt x="365" y="731"/>
                    <a:pt x="365" y="731"/>
                    <a:pt x="393" y="731"/>
                  </a:cubicBezTo>
                  <a:cubicBezTo>
                    <a:pt x="421" y="731"/>
                    <a:pt x="450" y="702"/>
                    <a:pt x="478" y="702"/>
                  </a:cubicBezTo>
                  <a:cubicBezTo>
                    <a:pt x="506" y="646"/>
                    <a:pt x="590" y="674"/>
                    <a:pt x="618" y="618"/>
                  </a:cubicBezTo>
                  <a:lnTo>
                    <a:pt x="618" y="618"/>
                  </a:lnTo>
                  <a:cubicBezTo>
                    <a:pt x="646" y="590"/>
                    <a:pt x="674" y="562"/>
                    <a:pt x="674" y="562"/>
                  </a:cubicBezTo>
                  <a:cubicBezTo>
                    <a:pt x="702" y="562"/>
                    <a:pt x="730" y="562"/>
                    <a:pt x="758" y="562"/>
                  </a:cubicBezTo>
                  <a:cubicBezTo>
                    <a:pt x="786" y="534"/>
                    <a:pt x="815" y="506"/>
                    <a:pt x="815" y="478"/>
                  </a:cubicBezTo>
                  <a:cubicBezTo>
                    <a:pt x="843" y="478"/>
                    <a:pt x="871" y="478"/>
                    <a:pt x="899" y="478"/>
                  </a:cubicBezTo>
                  <a:cubicBezTo>
                    <a:pt x="927" y="450"/>
                    <a:pt x="1011" y="450"/>
                    <a:pt x="1039" y="422"/>
                  </a:cubicBezTo>
                  <a:cubicBezTo>
                    <a:pt x="1067" y="422"/>
                    <a:pt x="1067" y="422"/>
                    <a:pt x="1095" y="422"/>
                  </a:cubicBezTo>
                  <a:cubicBezTo>
                    <a:pt x="1123" y="394"/>
                    <a:pt x="1151" y="366"/>
                    <a:pt x="1180" y="366"/>
                  </a:cubicBezTo>
                  <a:cubicBezTo>
                    <a:pt x="1236" y="366"/>
                    <a:pt x="1264" y="394"/>
                    <a:pt x="1320" y="337"/>
                  </a:cubicBezTo>
                  <a:cubicBezTo>
                    <a:pt x="1348" y="337"/>
                    <a:pt x="1348" y="337"/>
                    <a:pt x="1376" y="337"/>
                  </a:cubicBezTo>
                  <a:cubicBezTo>
                    <a:pt x="1404" y="309"/>
                    <a:pt x="1460" y="309"/>
                    <a:pt x="1488" y="309"/>
                  </a:cubicBezTo>
                  <a:cubicBezTo>
                    <a:pt x="1516" y="309"/>
                    <a:pt x="1573" y="309"/>
                    <a:pt x="1601" y="281"/>
                  </a:cubicBezTo>
                  <a:cubicBezTo>
                    <a:pt x="1629" y="281"/>
                    <a:pt x="1685" y="281"/>
                    <a:pt x="1741" y="281"/>
                  </a:cubicBezTo>
                  <a:cubicBezTo>
                    <a:pt x="1769" y="225"/>
                    <a:pt x="1825" y="253"/>
                    <a:pt x="1881" y="197"/>
                  </a:cubicBezTo>
                  <a:cubicBezTo>
                    <a:pt x="1909" y="197"/>
                    <a:pt x="1909" y="197"/>
                    <a:pt x="1938" y="197"/>
                  </a:cubicBezTo>
                  <a:cubicBezTo>
                    <a:pt x="1994" y="169"/>
                    <a:pt x="2050" y="169"/>
                    <a:pt x="2078" y="141"/>
                  </a:cubicBezTo>
                  <a:cubicBezTo>
                    <a:pt x="2106" y="141"/>
                    <a:pt x="2134" y="141"/>
                    <a:pt x="2162" y="141"/>
                  </a:cubicBezTo>
                  <a:cubicBezTo>
                    <a:pt x="2190" y="85"/>
                    <a:pt x="2246" y="113"/>
                    <a:pt x="2302" y="57"/>
                  </a:cubicBezTo>
                  <a:cubicBezTo>
                    <a:pt x="2331" y="57"/>
                    <a:pt x="2387" y="57"/>
                    <a:pt x="2443" y="57"/>
                  </a:cubicBezTo>
                  <a:cubicBezTo>
                    <a:pt x="2639" y="1"/>
                    <a:pt x="2864" y="1"/>
                    <a:pt x="3061" y="57"/>
                  </a:cubicBezTo>
                  <a:cubicBezTo>
                    <a:pt x="3061" y="85"/>
                    <a:pt x="3032" y="141"/>
                    <a:pt x="3032" y="141"/>
                  </a:cubicBezTo>
                  <a:cubicBezTo>
                    <a:pt x="2948" y="225"/>
                    <a:pt x="3089" y="366"/>
                    <a:pt x="2976" y="394"/>
                  </a:cubicBezTo>
                  <a:cubicBezTo>
                    <a:pt x="2752" y="394"/>
                    <a:pt x="2948" y="534"/>
                    <a:pt x="2920" y="590"/>
                  </a:cubicBezTo>
                  <a:cubicBezTo>
                    <a:pt x="2864" y="618"/>
                    <a:pt x="2836" y="646"/>
                    <a:pt x="2808" y="646"/>
                  </a:cubicBezTo>
                  <a:cubicBezTo>
                    <a:pt x="2583" y="731"/>
                    <a:pt x="2555" y="843"/>
                    <a:pt x="2724" y="1011"/>
                  </a:cubicBezTo>
                  <a:cubicBezTo>
                    <a:pt x="2808" y="1095"/>
                    <a:pt x="2892" y="1124"/>
                    <a:pt x="3004" y="112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70"/>
            <p:cNvSpPr/>
            <p:nvPr/>
          </p:nvSpPr>
          <p:spPr>
            <a:xfrm>
              <a:off x="2647325" y="1483225"/>
              <a:ext cx="80050" cy="91275"/>
            </a:xfrm>
            <a:custGeom>
              <a:rect b="b" l="l" r="r" t="t"/>
              <a:pathLst>
                <a:path extrusionOk="0" h="3651" w="3202">
                  <a:moveTo>
                    <a:pt x="927" y="1713"/>
                  </a:moveTo>
                  <a:cubicBezTo>
                    <a:pt x="1096" y="1741"/>
                    <a:pt x="1208" y="1685"/>
                    <a:pt x="1348" y="1629"/>
                  </a:cubicBezTo>
                  <a:cubicBezTo>
                    <a:pt x="1573" y="1573"/>
                    <a:pt x="1770" y="1545"/>
                    <a:pt x="1854" y="1825"/>
                  </a:cubicBezTo>
                  <a:cubicBezTo>
                    <a:pt x="1854" y="1854"/>
                    <a:pt x="1910" y="1910"/>
                    <a:pt x="1938" y="1882"/>
                  </a:cubicBezTo>
                  <a:cubicBezTo>
                    <a:pt x="1966" y="1854"/>
                    <a:pt x="2022" y="1797"/>
                    <a:pt x="2022" y="1769"/>
                  </a:cubicBezTo>
                  <a:cubicBezTo>
                    <a:pt x="1882" y="1573"/>
                    <a:pt x="2050" y="1432"/>
                    <a:pt x="2078" y="1264"/>
                  </a:cubicBezTo>
                  <a:cubicBezTo>
                    <a:pt x="2106" y="1152"/>
                    <a:pt x="2135" y="1067"/>
                    <a:pt x="1966" y="1124"/>
                  </a:cubicBezTo>
                  <a:cubicBezTo>
                    <a:pt x="1910" y="1152"/>
                    <a:pt x="1882" y="1096"/>
                    <a:pt x="1910" y="1067"/>
                  </a:cubicBezTo>
                  <a:cubicBezTo>
                    <a:pt x="2078" y="955"/>
                    <a:pt x="1882" y="927"/>
                    <a:pt x="1882" y="871"/>
                  </a:cubicBezTo>
                  <a:cubicBezTo>
                    <a:pt x="1910" y="787"/>
                    <a:pt x="1798" y="646"/>
                    <a:pt x="1966" y="562"/>
                  </a:cubicBezTo>
                  <a:cubicBezTo>
                    <a:pt x="1994" y="534"/>
                    <a:pt x="2022" y="478"/>
                    <a:pt x="2078" y="450"/>
                  </a:cubicBezTo>
                  <a:cubicBezTo>
                    <a:pt x="2247" y="225"/>
                    <a:pt x="2247" y="225"/>
                    <a:pt x="2191" y="29"/>
                  </a:cubicBezTo>
                  <a:cubicBezTo>
                    <a:pt x="2219" y="1"/>
                    <a:pt x="2247" y="1"/>
                    <a:pt x="2275" y="29"/>
                  </a:cubicBezTo>
                  <a:lnTo>
                    <a:pt x="2275" y="29"/>
                  </a:lnTo>
                  <a:cubicBezTo>
                    <a:pt x="2303" y="57"/>
                    <a:pt x="2331" y="85"/>
                    <a:pt x="2331" y="85"/>
                  </a:cubicBezTo>
                  <a:lnTo>
                    <a:pt x="2331" y="85"/>
                  </a:lnTo>
                  <a:cubicBezTo>
                    <a:pt x="2359" y="113"/>
                    <a:pt x="2387" y="141"/>
                    <a:pt x="2415" y="169"/>
                  </a:cubicBezTo>
                  <a:cubicBezTo>
                    <a:pt x="2443" y="169"/>
                    <a:pt x="2443" y="169"/>
                    <a:pt x="2471" y="169"/>
                  </a:cubicBezTo>
                  <a:cubicBezTo>
                    <a:pt x="2499" y="197"/>
                    <a:pt x="2499" y="225"/>
                    <a:pt x="2499" y="253"/>
                  </a:cubicBezTo>
                  <a:cubicBezTo>
                    <a:pt x="2471" y="366"/>
                    <a:pt x="2415" y="422"/>
                    <a:pt x="2359" y="478"/>
                  </a:cubicBezTo>
                  <a:cubicBezTo>
                    <a:pt x="2275" y="562"/>
                    <a:pt x="2219" y="646"/>
                    <a:pt x="2331" y="731"/>
                  </a:cubicBezTo>
                  <a:cubicBezTo>
                    <a:pt x="2415" y="787"/>
                    <a:pt x="2499" y="927"/>
                    <a:pt x="2612" y="787"/>
                  </a:cubicBezTo>
                  <a:cubicBezTo>
                    <a:pt x="2696" y="731"/>
                    <a:pt x="2808" y="702"/>
                    <a:pt x="2808" y="815"/>
                  </a:cubicBezTo>
                  <a:cubicBezTo>
                    <a:pt x="2780" y="1067"/>
                    <a:pt x="3005" y="1348"/>
                    <a:pt x="2724" y="1601"/>
                  </a:cubicBezTo>
                  <a:cubicBezTo>
                    <a:pt x="2836" y="1601"/>
                    <a:pt x="2893" y="1685"/>
                    <a:pt x="3005" y="1741"/>
                  </a:cubicBezTo>
                  <a:cubicBezTo>
                    <a:pt x="3089" y="1769"/>
                    <a:pt x="3201" y="1825"/>
                    <a:pt x="3117" y="1938"/>
                  </a:cubicBezTo>
                  <a:cubicBezTo>
                    <a:pt x="3061" y="2050"/>
                    <a:pt x="3061" y="2275"/>
                    <a:pt x="2864" y="2190"/>
                  </a:cubicBezTo>
                  <a:cubicBezTo>
                    <a:pt x="2640" y="2106"/>
                    <a:pt x="2556" y="2247"/>
                    <a:pt x="2471" y="2387"/>
                  </a:cubicBezTo>
                  <a:cubicBezTo>
                    <a:pt x="2443" y="2443"/>
                    <a:pt x="2359" y="2471"/>
                    <a:pt x="2443" y="2527"/>
                  </a:cubicBezTo>
                  <a:cubicBezTo>
                    <a:pt x="2499" y="2555"/>
                    <a:pt x="2556" y="2584"/>
                    <a:pt x="2612" y="2527"/>
                  </a:cubicBezTo>
                  <a:cubicBezTo>
                    <a:pt x="2668" y="2443"/>
                    <a:pt x="2752" y="2275"/>
                    <a:pt x="2864" y="2443"/>
                  </a:cubicBezTo>
                  <a:cubicBezTo>
                    <a:pt x="2949" y="2584"/>
                    <a:pt x="3005" y="2752"/>
                    <a:pt x="2864" y="2892"/>
                  </a:cubicBezTo>
                  <a:cubicBezTo>
                    <a:pt x="2668" y="3033"/>
                    <a:pt x="2528" y="3201"/>
                    <a:pt x="2471" y="3454"/>
                  </a:cubicBezTo>
                  <a:cubicBezTo>
                    <a:pt x="2443" y="3622"/>
                    <a:pt x="2247" y="3650"/>
                    <a:pt x="2106" y="3594"/>
                  </a:cubicBezTo>
                  <a:cubicBezTo>
                    <a:pt x="1966" y="3510"/>
                    <a:pt x="1798" y="3566"/>
                    <a:pt x="1657" y="3482"/>
                  </a:cubicBezTo>
                  <a:cubicBezTo>
                    <a:pt x="1770" y="3257"/>
                    <a:pt x="1545" y="2948"/>
                    <a:pt x="1798" y="2752"/>
                  </a:cubicBezTo>
                  <a:cubicBezTo>
                    <a:pt x="1685" y="2836"/>
                    <a:pt x="1545" y="2892"/>
                    <a:pt x="1376" y="2780"/>
                  </a:cubicBezTo>
                  <a:cubicBezTo>
                    <a:pt x="1348" y="2752"/>
                    <a:pt x="1320" y="2752"/>
                    <a:pt x="1292" y="2724"/>
                  </a:cubicBezTo>
                  <a:cubicBezTo>
                    <a:pt x="1124" y="2584"/>
                    <a:pt x="1012" y="2752"/>
                    <a:pt x="871" y="2836"/>
                  </a:cubicBezTo>
                  <a:cubicBezTo>
                    <a:pt x="731" y="2920"/>
                    <a:pt x="590" y="2977"/>
                    <a:pt x="562" y="2752"/>
                  </a:cubicBezTo>
                  <a:cubicBezTo>
                    <a:pt x="534" y="2584"/>
                    <a:pt x="422" y="2612"/>
                    <a:pt x="338" y="2584"/>
                  </a:cubicBezTo>
                  <a:cubicBezTo>
                    <a:pt x="113" y="2499"/>
                    <a:pt x="1" y="2359"/>
                    <a:pt x="113" y="2134"/>
                  </a:cubicBezTo>
                  <a:cubicBezTo>
                    <a:pt x="197" y="2050"/>
                    <a:pt x="282" y="2134"/>
                    <a:pt x="366" y="2134"/>
                  </a:cubicBezTo>
                  <a:lnTo>
                    <a:pt x="450" y="2134"/>
                  </a:lnTo>
                  <a:cubicBezTo>
                    <a:pt x="506" y="2219"/>
                    <a:pt x="590" y="2190"/>
                    <a:pt x="647" y="2190"/>
                  </a:cubicBezTo>
                  <a:cubicBezTo>
                    <a:pt x="731" y="2247"/>
                    <a:pt x="871" y="2247"/>
                    <a:pt x="843" y="2162"/>
                  </a:cubicBezTo>
                  <a:cubicBezTo>
                    <a:pt x="759" y="1910"/>
                    <a:pt x="983" y="1994"/>
                    <a:pt x="1040" y="1966"/>
                  </a:cubicBezTo>
                  <a:cubicBezTo>
                    <a:pt x="1068" y="1854"/>
                    <a:pt x="927" y="1825"/>
                    <a:pt x="927" y="171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70"/>
            <p:cNvSpPr/>
            <p:nvPr/>
          </p:nvSpPr>
          <p:spPr>
            <a:xfrm>
              <a:off x="2118125" y="1531650"/>
              <a:ext cx="124950" cy="44950"/>
            </a:xfrm>
            <a:custGeom>
              <a:rect b="b" l="l" r="r" t="t"/>
              <a:pathLst>
                <a:path extrusionOk="0" h="1798" w="4998">
                  <a:moveTo>
                    <a:pt x="4296" y="675"/>
                  </a:moveTo>
                  <a:cubicBezTo>
                    <a:pt x="4324" y="675"/>
                    <a:pt x="4352" y="675"/>
                    <a:pt x="4380" y="675"/>
                  </a:cubicBezTo>
                  <a:cubicBezTo>
                    <a:pt x="4436" y="647"/>
                    <a:pt x="4492" y="562"/>
                    <a:pt x="4577" y="618"/>
                  </a:cubicBezTo>
                  <a:cubicBezTo>
                    <a:pt x="4661" y="590"/>
                    <a:pt x="4745" y="478"/>
                    <a:pt x="4773" y="675"/>
                  </a:cubicBezTo>
                  <a:cubicBezTo>
                    <a:pt x="4773" y="703"/>
                    <a:pt x="4829" y="731"/>
                    <a:pt x="4857" y="759"/>
                  </a:cubicBezTo>
                  <a:cubicBezTo>
                    <a:pt x="4886" y="731"/>
                    <a:pt x="4914" y="731"/>
                    <a:pt x="4942" y="759"/>
                  </a:cubicBezTo>
                  <a:cubicBezTo>
                    <a:pt x="4942" y="815"/>
                    <a:pt x="4998" y="871"/>
                    <a:pt x="4914" y="899"/>
                  </a:cubicBezTo>
                  <a:cubicBezTo>
                    <a:pt x="4801" y="899"/>
                    <a:pt x="4745" y="1011"/>
                    <a:pt x="4661" y="1040"/>
                  </a:cubicBezTo>
                  <a:cubicBezTo>
                    <a:pt x="4605" y="1180"/>
                    <a:pt x="4492" y="1292"/>
                    <a:pt x="4436" y="1405"/>
                  </a:cubicBezTo>
                  <a:cubicBezTo>
                    <a:pt x="4408" y="1433"/>
                    <a:pt x="4408" y="1461"/>
                    <a:pt x="4380" y="1489"/>
                  </a:cubicBezTo>
                  <a:cubicBezTo>
                    <a:pt x="4324" y="1545"/>
                    <a:pt x="4296" y="1601"/>
                    <a:pt x="4324" y="1657"/>
                  </a:cubicBezTo>
                  <a:cubicBezTo>
                    <a:pt x="4324" y="1685"/>
                    <a:pt x="4324" y="1685"/>
                    <a:pt x="4324" y="1713"/>
                  </a:cubicBezTo>
                  <a:cubicBezTo>
                    <a:pt x="4296" y="1741"/>
                    <a:pt x="4296" y="1741"/>
                    <a:pt x="4268" y="1769"/>
                  </a:cubicBezTo>
                  <a:cubicBezTo>
                    <a:pt x="4212" y="1769"/>
                    <a:pt x="4128" y="1798"/>
                    <a:pt x="4099" y="1741"/>
                  </a:cubicBezTo>
                  <a:lnTo>
                    <a:pt x="4043" y="1741"/>
                  </a:lnTo>
                  <a:lnTo>
                    <a:pt x="4015" y="1741"/>
                  </a:lnTo>
                  <a:cubicBezTo>
                    <a:pt x="3959" y="1685"/>
                    <a:pt x="3875" y="1713"/>
                    <a:pt x="3819" y="1713"/>
                  </a:cubicBezTo>
                  <a:cubicBezTo>
                    <a:pt x="3791" y="1685"/>
                    <a:pt x="3763" y="1685"/>
                    <a:pt x="3734" y="1657"/>
                  </a:cubicBezTo>
                  <a:lnTo>
                    <a:pt x="3706" y="1657"/>
                  </a:lnTo>
                  <a:lnTo>
                    <a:pt x="3678" y="1657"/>
                  </a:lnTo>
                  <a:cubicBezTo>
                    <a:pt x="3594" y="1601"/>
                    <a:pt x="3482" y="1657"/>
                    <a:pt x="3398" y="1601"/>
                  </a:cubicBezTo>
                  <a:cubicBezTo>
                    <a:pt x="3341" y="1601"/>
                    <a:pt x="3285" y="1601"/>
                    <a:pt x="3257" y="1601"/>
                  </a:cubicBezTo>
                  <a:cubicBezTo>
                    <a:pt x="3033" y="1489"/>
                    <a:pt x="2780" y="1629"/>
                    <a:pt x="2555" y="1517"/>
                  </a:cubicBezTo>
                  <a:lnTo>
                    <a:pt x="2555" y="1517"/>
                  </a:lnTo>
                  <a:cubicBezTo>
                    <a:pt x="2499" y="1489"/>
                    <a:pt x="2443" y="1489"/>
                    <a:pt x="2415" y="1461"/>
                  </a:cubicBezTo>
                  <a:cubicBezTo>
                    <a:pt x="2359" y="1405"/>
                    <a:pt x="2303" y="1433"/>
                    <a:pt x="2275" y="1376"/>
                  </a:cubicBezTo>
                  <a:lnTo>
                    <a:pt x="2275" y="1376"/>
                  </a:lnTo>
                  <a:cubicBezTo>
                    <a:pt x="2247" y="1376"/>
                    <a:pt x="2218" y="1348"/>
                    <a:pt x="2190" y="1320"/>
                  </a:cubicBezTo>
                  <a:lnTo>
                    <a:pt x="2190" y="1320"/>
                  </a:lnTo>
                  <a:cubicBezTo>
                    <a:pt x="2162" y="1292"/>
                    <a:pt x="2162" y="1264"/>
                    <a:pt x="2134" y="1236"/>
                  </a:cubicBezTo>
                  <a:cubicBezTo>
                    <a:pt x="2106" y="1236"/>
                    <a:pt x="2078" y="1236"/>
                    <a:pt x="2050" y="1236"/>
                  </a:cubicBezTo>
                  <a:cubicBezTo>
                    <a:pt x="1994" y="1180"/>
                    <a:pt x="1910" y="1236"/>
                    <a:pt x="1853" y="1180"/>
                  </a:cubicBezTo>
                  <a:cubicBezTo>
                    <a:pt x="1825" y="1180"/>
                    <a:pt x="1797" y="1180"/>
                    <a:pt x="1769" y="1180"/>
                  </a:cubicBezTo>
                  <a:cubicBezTo>
                    <a:pt x="1741" y="1124"/>
                    <a:pt x="1657" y="1152"/>
                    <a:pt x="1601" y="1124"/>
                  </a:cubicBezTo>
                  <a:cubicBezTo>
                    <a:pt x="1320" y="1011"/>
                    <a:pt x="1039" y="759"/>
                    <a:pt x="702" y="843"/>
                  </a:cubicBezTo>
                  <a:cubicBezTo>
                    <a:pt x="618" y="843"/>
                    <a:pt x="562" y="815"/>
                    <a:pt x="478" y="787"/>
                  </a:cubicBezTo>
                  <a:cubicBezTo>
                    <a:pt x="450" y="787"/>
                    <a:pt x="422" y="787"/>
                    <a:pt x="394" y="787"/>
                  </a:cubicBezTo>
                  <a:cubicBezTo>
                    <a:pt x="366" y="787"/>
                    <a:pt x="337" y="731"/>
                    <a:pt x="253" y="731"/>
                  </a:cubicBezTo>
                  <a:cubicBezTo>
                    <a:pt x="253" y="703"/>
                    <a:pt x="225" y="703"/>
                    <a:pt x="197" y="675"/>
                  </a:cubicBezTo>
                  <a:cubicBezTo>
                    <a:pt x="169" y="647"/>
                    <a:pt x="113" y="647"/>
                    <a:pt x="57" y="647"/>
                  </a:cubicBezTo>
                  <a:cubicBezTo>
                    <a:pt x="29" y="647"/>
                    <a:pt x="1" y="618"/>
                    <a:pt x="1" y="590"/>
                  </a:cubicBezTo>
                  <a:cubicBezTo>
                    <a:pt x="1" y="562"/>
                    <a:pt x="1" y="534"/>
                    <a:pt x="29" y="506"/>
                  </a:cubicBezTo>
                  <a:cubicBezTo>
                    <a:pt x="85" y="422"/>
                    <a:pt x="169" y="394"/>
                    <a:pt x="253" y="366"/>
                  </a:cubicBezTo>
                  <a:cubicBezTo>
                    <a:pt x="450" y="338"/>
                    <a:pt x="646" y="225"/>
                    <a:pt x="871" y="394"/>
                  </a:cubicBezTo>
                  <a:cubicBezTo>
                    <a:pt x="1011" y="478"/>
                    <a:pt x="1264" y="450"/>
                    <a:pt x="1404" y="253"/>
                  </a:cubicBezTo>
                  <a:cubicBezTo>
                    <a:pt x="1517" y="85"/>
                    <a:pt x="1657" y="1"/>
                    <a:pt x="1825" y="113"/>
                  </a:cubicBezTo>
                  <a:cubicBezTo>
                    <a:pt x="2022" y="253"/>
                    <a:pt x="1994" y="422"/>
                    <a:pt x="1882" y="590"/>
                  </a:cubicBezTo>
                  <a:cubicBezTo>
                    <a:pt x="1853" y="618"/>
                    <a:pt x="1825" y="647"/>
                    <a:pt x="1825" y="703"/>
                  </a:cubicBezTo>
                  <a:cubicBezTo>
                    <a:pt x="1853" y="703"/>
                    <a:pt x="1825" y="731"/>
                    <a:pt x="1853" y="731"/>
                  </a:cubicBezTo>
                  <a:cubicBezTo>
                    <a:pt x="1853" y="703"/>
                    <a:pt x="1853" y="675"/>
                    <a:pt x="1882" y="675"/>
                  </a:cubicBezTo>
                  <a:cubicBezTo>
                    <a:pt x="2134" y="618"/>
                    <a:pt x="2387" y="562"/>
                    <a:pt x="2611" y="787"/>
                  </a:cubicBezTo>
                  <a:cubicBezTo>
                    <a:pt x="2640" y="759"/>
                    <a:pt x="2611" y="703"/>
                    <a:pt x="2640" y="647"/>
                  </a:cubicBezTo>
                  <a:cubicBezTo>
                    <a:pt x="2724" y="225"/>
                    <a:pt x="2752" y="197"/>
                    <a:pt x="3117" y="422"/>
                  </a:cubicBezTo>
                  <a:cubicBezTo>
                    <a:pt x="3341" y="562"/>
                    <a:pt x="3313" y="253"/>
                    <a:pt x="3454" y="310"/>
                  </a:cubicBezTo>
                  <a:cubicBezTo>
                    <a:pt x="3510" y="310"/>
                    <a:pt x="3538" y="310"/>
                    <a:pt x="3538" y="338"/>
                  </a:cubicBezTo>
                  <a:cubicBezTo>
                    <a:pt x="3594" y="618"/>
                    <a:pt x="3734" y="703"/>
                    <a:pt x="3987" y="562"/>
                  </a:cubicBezTo>
                  <a:cubicBezTo>
                    <a:pt x="4099" y="562"/>
                    <a:pt x="4240" y="562"/>
                    <a:pt x="4296" y="67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70"/>
            <p:cNvSpPr/>
            <p:nvPr/>
          </p:nvSpPr>
          <p:spPr>
            <a:xfrm>
              <a:off x="2358175" y="1306350"/>
              <a:ext cx="79325" cy="65300"/>
            </a:xfrm>
            <a:custGeom>
              <a:rect b="b" l="l" r="r" t="t"/>
              <a:pathLst>
                <a:path extrusionOk="0" h="2612" w="3173">
                  <a:moveTo>
                    <a:pt x="2611" y="1152"/>
                  </a:moveTo>
                  <a:cubicBezTo>
                    <a:pt x="2443" y="1180"/>
                    <a:pt x="2415" y="955"/>
                    <a:pt x="2246" y="955"/>
                  </a:cubicBezTo>
                  <a:cubicBezTo>
                    <a:pt x="2190" y="983"/>
                    <a:pt x="2162" y="899"/>
                    <a:pt x="2106" y="927"/>
                  </a:cubicBezTo>
                  <a:cubicBezTo>
                    <a:pt x="1937" y="927"/>
                    <a:pt x="1881" y="1040"/>
                    <a:pt x="1993" y="1124"/>
                  </a:cubicBezTo>
                  <a:cubicBezTo>
                    <a:pt x="2190" y="1292"/>
                    <a:pt x="2050" y="1489"/>
                    <a:pt x="2106" y="1685"/>
                  </a:cubicBezTo>
                  <a:cubicBezTo>
                    <a:pt x="2106" y="1713"/>
                    <a:pt x="2078" y="1769"/>
                    <a:pt x="2050" y="1741"/>
                  </a:cubicBezTo>
                  <a:cubicBezTo>
                    <a:pt x="1825" y="1657"/>
                    <a:pt x="1881" y="1910"/>
                    <a:pt x="1797" y="1966"/>
                  </a:cubicBezTo>
                  <a:cubicBezTo>
                    <a:pt x="1600" y="2022"/>
                    <a:pt x="1656" y="2163"/>
                    <a:pt x="1656" y="2303"/>
                  </a:cubicBezTo>
                  <a:cubicBezTo>
                    <a:pt x="1685" y="2499"/>
                    <a:pt x="1460" y="2612"/>
                    <a:pt x="1292" y="2443"/>
                  </a:cubicBezTo>
                  <a:cubicBezTo>
                    <a:pt x="1179" y="2331"/>
                    <a:pt x="1011" y="2359"/>
                    <a:pt x="898" y="2275"/>
                  </a:cubicBezTo>
                  <a:cubicBezTo>
                    <a:pt x="870" y="2247"/>
                    <a:pt x="842" y="2247"/>
                    <a:pt x="814" y="2275"/>
                  </a:cubicBezTo>
                  <a:cubicBezTo>
                    <a:pt x="618" y="2528"/>
                    <a:pt x="393" y="2415"/>
                    <a:pt x="197" y="2275"/>
                  </a:cubicBezTo>
                  <a:cubicBezTo>
                    <a:pt x="140" y="2247"/>
                    <a:pt x="56" y="2219"/>
                    <a:pt x="28" y="2134"/>
                  </a:cubicBezTo>
                  <a:cubicBezTo>
                    <a:pt x="0" y="2106"/>
                    <a:pt x="0" y="2106"/>
                    <a:pt x="0" y="2078"/>
                  </a:cubicBezTo>
                  <a:cubicBezTo>
                    <a:pt x="28" y="2050"/>
                    <a:pt x="28" y="2050"/>
                    <a:pt x="28" y="2050"/>
                  </a:cubicBezTo>
                  <a:lnTo>
                    <a:pt x="28" y="2050"/>
                  </a:lnTo>
                  <a:cubicBezTo>
                    <a:pt x="56" y="2022"/>
                    <a:pt x="84" y="1994"/>
                    <a:pt x="84" y="1994"/>
                  </a:cubicBezTo>
                  <a:lnTo>
                    <a:pt x="84" y="1994"/>
                  </a:lnTo>
                  <a:cubicBezTo>
                    <a:pt x="112" y="1966"/>
                    <a:pt x="140" y="1938"/>
                    <a:pt x="140" y="1910"/>
                  </a:cubicBezTo>
                  <a:cubicBezTo>
                    <a:pt x="140" y="1882"/>
                    <a:pt x="140" y="1854"/>
                    <a:pt x="169" y="1854"/>
                  </a:cubicBezTo>
                  <a:lnTo>
                    <a:pt x="169" y="1854"/>
                  </a:lnTo>
                  <a:cubicBezTo>
                    <a:pt x="197" y="1826"/>
                    <a:pt x="225" y="1798"/>
                    <a:pt x="225" y="1769"/>
                  </a:cubicBezTo>
                  <a:lnTo>
                    <a:pt x="225" y="1769"/>
                  </a:lnTo>
                  <a:cubicBezTo>
                    <a:pt x="253" y="1741"/>
                    <a:pt x="281" y="1741"/>
                    <a:pt x="309" y="1713"/>
                  </a:cubicBezTo>
                  <a:lnTo>
                    <a:pt x="309" y="1713"/>
                  </a:lnTo>
                  <a:cubicBezTo>
                    <a:pt x="337" y="1657"/>
                    <a:pt x="337" y="1601"/>
                    <a:pt x="365" y="1573"/>
                  </a:cubicBezTo>
                  <a:lnTo>
                    <a:pt x="365" y="1573"/>
                  </a:lnTo>
                  <a:cubicBezTo>
                    <a:pt x="393" y="1545"/>
                    <a:pt x="421" y="1517"/>
                    <a:pt x="449" y="1489"/>
                  </a:cubicBezTo>
                  <a:lnTo>
                    <a:pt x="449" y="1489"/>
                  </a:lnTo>
                  <a:cubicBezTo>
                    <a:pt x="477" y="1461"/>
                    <a:pt x="505" y="1433"/>
                    <a:pt x="505" y="1433"/>
                  </a:cubicBezTo>
                  <a:lnTo>
                    <a:pt x="505" y="1433"/>
                  </a:lnTo>
                  <a:cubicBezTo>
                    <a:pt x="533" y="1405"/>
                    <a:pt x="562" y="1376"/>
                    <a:pt x="590" y="1348"/>
                  </a:cubicBezTo>
                  <a:lnTo>
                    <a:pt x="590" y="1348"/>
                  </a:lnTo>
                  <a:lnTo>
                    <a:pt x="646" y="1292"/>
                  </a:lnTo>
                  <a:lnTo>
                    <a:pt x="646" y="1292"/>
                  </a:lnTo>
                  <a:cubicBezTo>
                    <a:pt x="674" y="1264"/>
                    <a:pt x="702" y="1236"/>
                    <a:pt x="730" y="1208"/>
                  </a:cubicBezTo>
                  <a:lnTo>
                    <a:pt x="730" y="1208"/>
                  </a:lnTo>
                  <a:cubicBezTo>
                    <a:pt x="758" y="1180"/>
                    <a:pt x="786" y="1152"/>
                    <a:pt x="786" y="1152"/>
                  </a:cubicBezTo>
                  <a:lnTo>
                    <a:pt x="786" y="1152"/>
                  </a:lnTo>
                  <a:cubicBezTo>
                    <a:pt x="814" y="1124"/>
                    <a:pt x="842" y="1096"/>
                    <a:pt x="870" y="1068"/>
                  </a:cubicBezTo>
                  <a:lnTo>
                    <a:pt x="870" y="1068"/>
                  </a:lnTo>
                  <a:cubicBezTo>
                    <a:pt x="898" y="1040"/>
                    <a:pt x="927" y="1011"/>
                    <a:pt x="927" y="1011"/>
                  </a:cubicBezTo>
                  <a:lnTo>
                    <a:pt x="927" y="1011"/>
                  </a:lnTo>
                  <a:cubicBezTo>
                    <a:pt x="955" y="983"/>
                    <a:pt x="1011" y="983"/>
                    <a:pt x="1039" y="955"/>
                  </a:cubicBezTo>
                  <a:cubicBezTo>
                    <a:pt x="1039" y="927"/>
                    <a:pt x="1067" y="927"/>
                    <a:pt x="1067" y="899"/>
                  </a:cubicBezTo>
                  <a:cubicBezTo>
                    <a:pt x="1095" y="871"/>
                    <a:pt x="1123" y="871"/>
                    <a:pt x="1123" y="843"/>
                  </a:cubicBezTo>
                  <a:cubicBezTo>
                    <a:pt x="1151" y="843"/>
                    <a:pt x="1151" y="843"/>
                    <a:pt x="1151" y="815"/>
                  </a:cubicBezTo>
                  <a:cubicBezTo>
                    <a:pt x="1179" y="815"/>
                    <a:pt x="1207" y="815"/>
                    <a:pt x="1207" y="787"/>
                  </a:cubicBezTo>
                  <a:lnTo>
                    <a:pt x="1207" y="787"/>
                  </a:lnTo>
                  <a:cubicBezTo>
                    <a:pt x="1235" y="759"/>
                    <a:pt x="1263" y="759"/>
                    <a:pt x="1292" y="731"/>
                  </a:cubicBezTo>
                  <a:lnTo>
                    <a:pt x="1292" y="731"/>
                  </a:lnTo>
                  <a:cubicBezTo>
                    <a:pt x="1320" y="703"/>
                    <a:pt x="1348" y="675"/>
                    <a:pt x="1348" y="647"/>
                  </a:cubicBezTo>
                  <a:lnTo>
                    <a:pt x="1348" y="647"/>
                  </a:lnTo>
                  <a:cubicBezTo>
                    <a:pt x="1376" y="618"/>
                    <a:pt x="1404" y="590"/>
                    <a:pt x="1432" y="590"/>
                  </a:cubicBezTo>
                  <a:lnTo>
                    <a:pt x="1432" y="590"/>
                  </a:lnTo>
                  <a:cubicBezTo>
                    <a:pt x="1460" y="562"/>
                    <a:pt x="1460" y="562"/>
                    <a:pt x="1488" y="534"/>
                  </a:cubicBezTo>
                  <a:cubicBezTo>
                    <a:pt x="1516" y="534"/>
                    <a:pt x="1544" y="534"/>
                    <a:pt x="1572" y="506"/>
                  </a:cubicBezTo>
                  <a:lnTo>
                    <a:pt x="1572" y="506"/>
                  </a:lnTo>
                  <a:cubicBezTo>
                    <a:pt x="1600" y="478"/>
                    <a:pt x="1628" y="478"/>
                    <a:pt x="1656" y="450"/>
                  </a:cubicBezTo>
                  <a:cubicBezTo>
                    <a:pt x="1656" y="450"/>
                    <a:pt x="1685" y="450"/>
                    <a:pt x="1713" y="450"/>
                  </a:cubicBezTo>
                  <a:cubicBezTo>
                    <a:pt x="1741" y="422"/>
                    <a:pt x="1769" y="394"/>
                    <a:pt x="1797" y="366"/>
                  </a:cubicBezTo>
                  <a:cubicBezTo>
                    <a:pt x="1797" y="366"/>
                    <a:pt x="1825" y="366"/>
                    <a:pt x="1853" y="366"/>
                  </a:cubicBezTo>
                  <a:cubicBezTo>
                    <a:pt x="1881" y="338"/>
                    <a:pt x="1965" y="338"/>
                    <a:pt x="1993" y="310"/>
                  </a:cubicBezTo>
                  <a:cubicBezTo>
                    <a:pt x="2021" y="282"/>
                    <a:pt x="2021" y="282"/>
                    <a:pt x="2050" y="253"/>
                  </a:cubicBezTo>
                  <a:cubicBezTo>
                    <a:pt x="2078" y="253"/>
                    <a:pt x="2106" y="253"/>
                    <a:pt x="2134" y="253"/>
                  </a:cubicBezTo>
                  <a:cubicBezTo>
                    <a:pt x="2190" y="282"/>
                    <a:pt x="2246" y="225"/>
                    <a:pt x="2274" y="197"/>
                  </a:cubicBezTo>
                  <a:cubicBezTo>
                    <a:pt x="2302" y="197"/>
                    <a:pt x="2330" y="197"/>
                    <a:pt x="2358" y="197"/>
                  </a:cubicBezTo>
                  <a:cubicBezTo>
                    <a:pt x="2415" y="197"/>
                    <a:pt x="2443" y="169"/>
                    <a:pt x="2499" y="141"/>
                  </a:cubicBezTo>
                  <a:cubicBezTo>
                    <a:pt x="2527" y="141"/>
                    <a:pt x="2527" y="113"/>
                    <a:pt x="2555" y="113"/>
                  </a:cubicBezTo>
                  <a:cubicBezTo>
                    <a:pt x="2583" y="85"/>
                    <a:pt x="2611" y="85"/>
                    <a:pt x="2611" y="57"/>
                  </a:cubicBezTo>
                  <a:cubicBezTo>
                    <a:pt x="2639" y="57"/>
                    <a:pt x="2667" y="57"/>
                    <a:pt x="2695" y="57"/>
                  </a:cubicBezTo>
                  <a:cubicBezTo>
                    <a:pt x="2779" y="85"/>
                    <a:pt x="2808" y="1"/>
                    <a:pt x="2892" y="1"/>
                  </a:cubicBezTo>
                  <a:cubicBezTo>
                    <a:pt x="2920" y="1"/>
                    <a:pt x="2920" y="29"/>
                    <a:pt x="2948" y="57"/>
                  </a:cubicBezTo>
                  <a:cubicBezTo>
                    <a:pt x="2976" y="169"/>
                    <a:pt x="2976" y="310"/>
                    <a:pt x="3060" y="394"/>
                  </a:cubicBezTo>
                  <a:cubicBezTo>
                    <a:pt x="3116" y="450"/>
                    <a:pt x="3173" y="534"/>
                    <a:pt x="3088" y="618"/>
                  </a:cubicBezTo>
                  <a:cubicBezTo>
                    <a:pt x="3004" y="703"/>
                    <a:pt x="2920" y="675"/>
                    <a:pt x="2864" y="590"/>
                  </a:cubicBezTo>
                  <a:cubicBezTo>
                    <a:pt x="2808" y="590"/>
                    <a:pt x="2836" y="534"/>
                    <a:pt x="2808" y="534"/>
                  </a:cubicBezTo>
                  <a:cubicBezTo>
                    <a:pt x="2808" y="562"/>
                    <a:pt x="2836" y="590"/>
                    <a:pt x="2864" y="647"/>
                  </a:cubicBezTo>
                  <a:cubicBezTo>
                    <a:pt x="2920" y="787"/>
                    <a:pt x="2892" y="871"/>
                    <a:pt x="2751" y="955"/>
                  </a:cubicBezTo>
                  <a:cubicBezTo>
                    <a:pt x="2751" y="1040"/>
                    <a:pt x="2583" y="843"/>
                    <a:pt x="2667" y="1011"/>
                  </a:cubicBezTo>
                  <a:cubicBezTo>
                    <a:pt x="2667" y="1068"/>
                    <a:pt x="2667" y="1124"/>
                    <a:pt x="2611" y="11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70"/>
            <p:cNvSpPr/>
            <p:nvPr/>
          </p:nvSpPr>
          <p:spPr>
            <a:xfrm>
              <a:off x="2205850" y="1342850"/>
              <a:ext cx="100400" cy="75125"/>
            </a:xfrm>
            <a:custGeom>
              <a:rect b="b" l="l" r="r" t="t"/>
              <a:pathLst>
                <a:path extrusionOk="0" h="3005" w="4016">
                  <a:moveTo>
                    <a:pt x="731" y="29"/>
                  </a:moveTo>
                  <a:cubicBezTo>
                    <a:pt x="675" y="113"/>
                    <a:pt x="703" y="197"/>
                    <a:pt x="619" y="281"/>
                  </a:cubicBezTo>
                  <a:cubicBezTo>
                    <a:pt x="478" y="422"/>
                    <a:pt x="534" y="562"/>
                    <a:pt x="647" y="703"/>
                  </a:cubicBezTo>
                  <a:cubicBezTo>
                    <a:pt x="871" y="506"/>
                    <a:pt x="1180" y="590"/>
                    <a:pt x="1405" y="394"/>
                  </a:cubicBezTo>
                  <a:cubicBezTo>
                    <a:pt x="1461" y="309"/>
                    <a:pt x="1489" y="394"/>
                    <a:pt x="1461" y="450"/>
                  </a:cubicBezTo>
                  <a:cubicBezTo>
                    <a:pt x="1433" y="562"/>
                    <a:pt x="1685" y="506"/>
                    <a:pt x="1601" y="674"/>
                  </a:cubicBezTo>
                  <a:cubicBezTo>
                    <a:pt x="1601" y="674"/>
                    <a:pt x="1657" y="703"/>
                    <a:pt x="1657" y="703"/>
                  </a:cubicBezTo>
                  <a:cubicBezTo>
                    <a:pt x="1798" y="618"/>
                    <a:pt x="1994" y="759"/>
                    <a:pt x="2106" y="703"/>
                  </a:cubicBezTo>
                  <a:cubicBezTo>
                    <a:pt x="2275" y="618"/>
                    <a:pt x="2359" y="674"/>
                    <a:pt x="2471" y="731"/>
                  </a:cubicBezTo>
                  <a:cubicBezTo>
                    <a:pt x="2528" y="618"/>
                    <a:pt x="2303" y="450"/>
                    <a:pt x="2556" y="450"/>
                  </a:cubicBezTo>
                  <a:cubicBezTo>
                    <a:pt x="2696" y="450"/>
                    <a:pt x="2752" y="169"/>
                    <a:pt x="2893" y="281"/>
                  </a:cubicBezTo>
                  <a:cubicBezTo>
                    <a:pt x="2977" y="338"/>
                    <a:pt x="3005" y="506"/>
                    <a:pt x="3061" y="618"/>
                  </a:cubicBezTo>
                  <a:cubicBezTo>
                    <a:pt x="3117" y="703"/>
                    <a:pt x="3173" y="843"/>
                    <a:pt x="3173" y="899"/>
                  </a:cubicBezTo>
                  <a:cubicBezTo>
                    <a:pt x="3173" y="1152"/>
                    <a:pt x="3286" y="1292"/>
                    <a:pt x="3482" y="1404"/>
                  </a:cubicBezTo>
                  <a:cubicBezTo>
                    <a:pt x="3538" y="1432"/>
                    <a:pt x="3566" y="1517"/>
                    <a:pt x="3594" y="1573"/>
                  </a:cubicBezTo>
                  <a:lnTo>
                    <a:pt x="3594" y="1573"/>
                  </a:lnTo>
                  <a:cubicBezTo>
                    <a:pt x="3398" y="1713"/>
                    <a:pt x="3229" y="1601"/>
                    <a:pt x="3089" y="1461"/>
                  </a:cubicBezTo>
                  <a:cubicBezTo>
                    <a:pt x="3061" y="1432"/>
                    <a:pt x="3033" y="1404"/>
                    <a:pt x="3033" y="1404"/>
                  </a:cubicBezTo>
                  <a:cubicBezTo>
                    <a:pt x="2836" y="1376"/>
                    <a:pt x="2724" y="1545"/>
                    <a:pt x="2584" y="1573"/>
                  </a:cubicBezTo>
                  <a:cubicBezTo>
                    <a:pt x="2528" y="1601"/>
                    <a:pt x="2471" y="1629"/>
                    <a:pt x="2500" y="1713"/>
                  </a:cubicBezTo>
                  <a:cubicBezTo>
                    <a:pt x="2528" y="1769"/>
                    <a:pt x="2584" y="1797"/>
                    <a:pt x="2640" y="1769"/>
                  </a:cubicBezTo>
                  <a:cubicBezTo>
                    <a:pt x="2836" y="1769"/>
                    <a:pt x="3005" y="1741"/>
                    <a:pt x="3173" y="1713"/>
                  </a:cubicBezTo>
                  <a:cubicBezTo>
                    <a:pt x="3258" y="1713"/>
                    <a:pt x="3370" y="1685"/>
                    <a:pt x="3426" y="1769"/>
                  </a:cubicBezTo>
                  <a:cubicBezTo>
                    <a:pt x="3538" y="1882"/>
                    <a:pt x="3370" y="1938"/>
                    <a:pt x="3342" y="2022"/>
                  </a:cubicBezTo>
                  <a:cubicBezTo>
                    <a:pt x="3454" y="2050"/>
                    <a:pt x="3566" y="2078"/>
                    <a:pt x="3651" y="2078"/>
                  </a:cubicBezTo>
                  <a:cubicBezTo>
                    <a:pt x="3735" y="2078"/>
                    <a:pt x="3791" y="2191"/>
                    <a:pt x="3875" y="2078"/>
                  </a:cubicBezTo>
                  <a:cubicBezTo>
                    <a:pt x="3903" y="2050"/>
                    <a:pt x="3931" y="2022"/>
                    <a:pt x="3931" y="1994"/>
                  </a:cubicBezTo>
                  <a:lnTo>
                    <a:pt x="4016" y="1994"/>
                  </a:lnTo>
                  <a:cubicBezTo>
                    <a:pt x="4016" y="2162"/>
                    <a:pt x="3875" y="2219"/>
                    <a:pt x="3763" y="2247"/>
                  </a:cubicBezTo>
                  <a:cubicBezTo>
                    <a:pt x="3538" y="2303"/>
                    <a:pt x="3482" y="2555"/>
                    <a:pt x="3258" y="2640"/>
                  </a:cubicBezTo>
                  <a:cubicBezTo>
                    <a:pt x="3286" y="2780"/>
                    <a:pt x="3201" y="2808"/>
                    <a:pt x="3089" y="2780"/>
                  </a:cubicBezTo>
                  <a:cubicBezTo>
                    <a:pt x="2921" y="2780"/>
                    <a:pt x="2949" y="2977"/>
                    <a:pt x="2808" y="3005"/>
                  </a:cubicBezTo>
                  <a:cubicBezTo>
                    <a:pt x="2724" y="2864"/>
                    <a:pt x="2808" y="2668"/>
                    <a:pt x="2893" y="2668"/>
                  </a:cubicBezTo>
                  <a:cubicBezTo>
                    <a:pt x="3229" y="2640"/>
                    <a:pt x="3089" y="2387"/>
                    <a:pt x="3145" y="2219"/>
                  </a:cubicBezTo>
                  <a:cubicBezTo>
                    <a:pt x="3145" y="2162"/>
                    <a:pt x="3089" y="2078"/>
                    <a:pt x="3089" y="1994"/>
                  </a:cubicBezTo>
                  <a:cubicBezTo>
                    <a:pt x="2977" y="1966"/>
                    <a:pt x="2893" y="2106"/>
                    <a:pt x="2780" y="2022"/>
                  </a:cubicBezTo>
                  <a:cubicBezTo>
                    <a:pt x="2752" y="1994"/>
                    <a:pt x="2696" y="2022"/>
                    <a:pt x="2696" y="2106"/>
                  </a:cubicBezTo>
                  <a:cubicBezTo>
                    <a:pt x="2724" y="2162"/>
                    <a:pt x="2752" y="2247"/>
                    <a:pt x="2668" y="2275"/>
                  </a:cubicBezTo>
                  <a:cubicBezTo>
                    <a:pt x="2556" y="2275"/>
                    <a:pt x="2443" y="2275"/>
                    <a:pt x="2359" y="2275"/>
                  </a:cubicBezTo>
                  <a:cubicBezTo>
                    <a:pt x="2275" y="2247"/>
                    <a:pt x="2275" y="2191"/>
                    <a:pt x="2303" y="2106"/>
                  </a:cubicBezTo>
                  <a:cubicBezTo>
                    <a:pt x="2387" y="1882"/>
                    <a:pt x="2219" y="2022"/>
                    <a:pt x="2135" y="2022"/>
                  </a:cubicBezTo>
                  <a:cubicBezTo>
                    <a:pt x="2135" y="1826"/>
                    <a:pt x="2219" y="1657"/>
                    <a:pt x="2303" y="1489"/>
                  </a:cubicBezTo>
                  <a:cubicBezTo>
                    <a:pt x="2331" y="1461"/>
                    <a:pt x="2303" y="1404"/>
                    <a:pt x="2275" y="1376"/>
                  </a:cubicBezTo>
                  <a:cubicBezTo>
                    <a:pt x="2247" y="1320"/>
                    <a:pt x="2191" y="1320"/>
                    <a:pt x="2163" y="1348"/>
                  </a:cubicBezTo>
                  <a:cubicBezTo>
                    <a:pt x="2106" y="1376"/>
                    <a:pt x="2050" y="1404"/>
                    <a:pt x="1994" y="1432"/>
                  </a:cubicBezTo>
                  <a:cubicBezTo>
                    <a:pt x="1770" y="1573"/>
                    <a:pt x="1629" y="1517"/>
                    <a:pt x="1489" y="1236"/>
                  </a:cubicBezTo>
                  <a:cubicBezTo>
                    <a:pt x="1573" y="1152"/>
                    <a:pt x="1685" y="1264"/>
                    <a:pt x="1770" y="1208"/>
                  </a:cubicBezTo>
                  <a:cubicBezTo>
                    <a:pt x="1854" y="1180"/>
                    <a:pt x="1910" y="1152"/>
                    <a:pt x="1882" y="1039"/>
                  </a:cubicBezTo>
                  <a:cubicBezTo>
                    <a:pt x="1854" y="983"/>
                    <a:pt x="1770" y="871"/>
                    <a:pt x="1685" y="927"/>
                  </a:cubicBezTo>
                  <a:cubicBezTo>
                    <a:pt x="1573" y="1039"/>
                    <a:pt x="1489" y="983"/>
                    <a:pt x="1377" y="955"/>
                  </a:cubicBezTo>
                  <a:cubicBezTo>
                    <a:pt x="1208" y="899"/>
                    <a:pt x="1068" y="927"/>
                    <a:pt x="927" y="983"/>
                  </a:cubicBezTo>
                  <a:cubicBezTo>
                    <a:pt x="843" y="1011"/>
                    <a:pt x="759" y="1011"/>
                    <a:pt x="675" y="1039"/>
                  </a:cubicBezTo>
                  <a:cubicBezTo>
                    <a:pt x="562" y="1096"/>
                    <a:pt x="338" y="983"/>
                    <a:pt x="338" y="1236"/>
                  </a:cubicBezTo>
                  <a:cubicBezTo>
                    <a:pt x="338" y="1264"/>
                    <a:pt x="169" y="1264"/>
                    <a:pt x="197" y="1208"/>
                  </a:cubicBezTo>
                  <a:cubicBezTo>
                    <a:pt x="282" y="955"/>
                    <a:pt x="57" y="1124"/>
                    <a:pt x="1" y="1039"/>
                  </a:cubicBezTo>
                  <a:cubicBezTo>
                    <a:pt x="113" y="927"/>
                    <a:pt x="29" y="674"/>
                    <a:pt x="310" y="703"/>
                  </a:cubicBezTo>
                  <a:cubicBezTo>
                    <a:pt x="338" y="703"/>
                    <a:pt x="366" y="646"/>
                    <a:pt x="338" y="618"/>
                  </a:cubicBezTo>
                  <a:cubicBezTo>
                    <a:pt x="254" y="478"/>
                    <a:pt x="366" y="366"/>
                    <a:pt x="366" y="253"/>
                  </a:cubicBezTo>
                  <a:cubicBezTo>
                    <a:pt x="338" y="225"/>
                    <a:pt x="338" y="225"/>
                    <a:pt x="338" y="197"/>
                  </a:cubicBezTo>
                  <a:cubicBezTo>
                    <a:pt x="366" y="169"/>
                    <a:pt x="366" y="169"/>
                    <a:pt x="366" y="169"/>
                  </a:cubicBezTo>
                  <a:cubicBezTo>
                    <a:pt x="394" y="141"/>
                    <a:pt x="422" y="141"/>
                    <a:pt x="450" y="113"/>
                  </a:cubicBezTo>
                  <a:cubicBezTo>
                    <a:pt x="450" y="113"/>
                    <a:pt x="478" y="113"/>
                    <a:pt x="506" y="113"/>
                  </a:cubicBezTo>
                  <a:cubicBezTo>
                    <a:pt x="534" y="85"/>
                    <a:pt x="562" y="57"/>
                    <a:pt x="590" y="29"/>
                  </a:cubicBezTo>
                  <a:cubicBezTo>
                    <a:pt x="590" y="29"/>
                    <a:pt x="619" y="29"/>
                    <a:pt x="647" y="29"/>
                  </a:cubicBezTo>
                  <a:cubicBezTo>
                    <a:pt x="675" y="1"/>
                    <a:pt x="703" y="1"/>
                    <a:pt x="731"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70"/>
            <p:cNvSpPr/>
            <p:nvPr/>
          </p:nvSpPr>
          <p:spPr>
            <a:xfrm>
              <a:off x="2421325" y="1301450"/>
              <a:ext cx="58275" cy="68100"/>
            </a:xfrm>
            <a:custGeom>
              <a:rect b="b" l="l" r="r" t="t"/>
              <a:pathLst>
                <a:path extrusionOk="0" h="2724" w="2331">
                  <a:moveTo>
                    <a:pt x="169" y="1123"/>
                  </a:moveTo>
                  <a:cubicBezTo>
                    <a:pt x="338" y="1067"/>
                    <a:pt x="310" y="927"/>
                    <a:pt x="310" y="786"/>
                  </a:cubicBezTo>
                  <a:cubicBezTo>
                    <a:pt x="338" y="786"/>
                    <a:pt x="394" y="814"/>
                    <a:pt x="450" y="814"/>
                  </a:cubicBezTo>
                  <a:cubicBezTo>
                    <a:pt x="534" y="814"/>
                    <a:pt x="590" y="730"/>
                    <a:pt x="506" y="702"/>
                  </a:cubicBezTo>
                  <a:cubicBezTo>
                    <a:pt x="310" y="562"/>
                    <a:pt x="338" y="393"/>
                    <a:pt x="366" y="225"/>
                  </a:cubicBezTo>
                  <a:cubicBezTo>
                    <a:pt x="338" y="197"/>
                    <a:pt x="338" y="197"/>
                    <a:pt x="338" y="169"/>
                  </a:cubicBezTo>
                  <a:cubicBezTo>
                    <a:pt x="366" y="169"/>
                    <a:pt x="366" y="141"/>
                    <a:pt x="366" y="141"/>
                  </a:cubicBezTo>
                  <a:cubicBezTo>
                    <a:pt x="394" y="141"/>
                    <a:pt x="422" y="141"/>
                    <a:pt x="450" y="141"/>
                  </a:cubicBezTo>
                  <a:cubicBezTo>
                    <a:pt x="478" y="113"/>
                    <a:pt x="562" y="113"/>
                    <a:pt x="590" y="84"/>
                  </a:cubicBezTo>
                  <a:cubicBezTo>
                    <a:pt x="647" y="84"/>
                    <a:pt x="675" y="84"/>
                    <a:pt x="731" y="84"/>
                  </a:cubicBezTo>
                  <a:cubicBezTo>
                    <a:pt x="815" y="0"/>
                    <a:pt x="927" y="84"/>
                    <a:pt x="1011" y="0"/>
                  </a:cubicBezTo>
                  <a:cubicBezTo>
                    <a:pt x="1180" y="0"/>
                    <a:pt x="1320" y="0"/>
                    <a:pt x="1489" y="0"/>
                  </a:cubicBezTo>
                  <a:cubicBezTo>
                    <a:pt x="1517" y="28"/>
                    <a:pt x="1545" y="28"/>
                    <a:pt x="1573" y="0"/>
                  </a:cubicBezTo>
                  <a:cubicBezTo>
                    <a:pt x="1601" y="0"/>
                    <a:pt x="1601" y="0"/>
                    <a:pt x="1629" y="0"/>
                  </a:cubicBezTo>
                  <a:cubicBezTo>
                    <a:pt x="1685" y="84"/>
                    <a:pt x="1798" y="0"/>
                    <a:pt x="1854" y="84"/>
                  </a:cubicBezTo>
                  <a:cubicBezTo>
                    <a:pt x="1882" y="113"/>
                    <a:pt x="1798" y="225"/>
                    <a:pt x="1910" y="225"/>
                  </a:cubicBezTo>
                  <a:cubicBezTo>
                    <a:pt x="1938" y="225"/>
                    <a:pt x="1966" y="225"/>
                    <a:pt x="1966" y="225"/>
                  </a:cubicBezTo>
                  <a:cubicBezTo>
                    <a:pt x="1854" y="534"/>
                    <a:pt x="2106" y="506"/>
                    <a:pt x="2275" y="506"/>
                  </a:cubicBezTo>
                  <a:cubicBezTo>
                    <a:pt x="2331" y="674"/>
                    <a:pt x="2303" y="786"/>
                    <a:pt x="2247" y="955"/>
                  </a:cubicBezTo>
                  <a:cubicBezTo>
                    <a:pt x="2134" y="730"/>
                    <a:pt x="1994" y="955"/>
                    <a:pt x="1854" y="871"/>
                  </a:cubicBezTo>
                  <a:cubicBezTo>
                    <a:pt x="1713" y="786"/>
                    <a:pt x="1517" y="814"/>
                    <a:pt x="1405" y="674"/>
                  </a:cubicBezTo>
                  <a:cubicBezTo>
                    <a:pt x="1376" y="562"/>
                    <a:pt x="1461" y="618"/>
                    <a:pt x="1517" y="590"/>
                  </a:cubicBezTo>
                  <a:cubicBezTo>
                    <a:pt x="1601" y="534"/>
                    <a:pt x="1573" y="449"/>
                    <a:pt x="1545" y="421"/>
                  </a:cubicBezTo>
                  <a:cubicBezTo>
                    <a:pt x="1461" y="337"/>
                    <a:pt x="1376" y="337"/>
                    <a:pt x="1320" y="421"/>
                  </a:cubicBezTo>
                  <a:cubicBezTo>
                    <a:pt x="1292" y="449"/>
                    <a:pt x="1292" y="534"/>
                    <a:pt x="1264" y="562"/>
                  </a:cubicBezTo>
                  <a:cubicBezTo>
                    <a:pt x="1264" y="618"/>
                    <a:pt x="1236" y="646"/>
                    <a:pt x="1208" y="646"/>
                  </a:cubicBezTo>
                  <a:cubicBezTo>
                    <a:pt x="1124" y="730"/>
                    <a:pt x="1096" y="478"/>
                    <a:pt x="1011" y="590"/>
                  </a:cubicBezTo>
                  <a:cubicBezTo>
                    <a:pt x="983" y="674"/>
                    <a:pt x="1011" y="786"/>
                    <a:pt x="871" y="702"/>
                  </a:cubicBezTo>
                  <a:cubicBezTo>
                    <a:pt x="759" y="646"/>
                    <a:pt x="703" y="758"/>
                    <a:pt x="675" y="843"/>
                  </a:cubicBezTo>
                  <a:cubicBezTo>
                    <a:pt x="675" y="927"/>
                    <a:pt x="731" y="955"/>
                    <a:pt x="843" y="927"/>
                  </a:cubicBezTo>
                  <a:cubicBezTo>
                    <a:pt x="899" y="927"/>
                    <a:pt x="955" y="927"/>
                    <a:pt x="983" y="983"/>
                  </a:cubicBezTo>
                  <a:cubicBezTo>
                    <a:pt x="1011" y="1095"/>
                    <a:pt x="1124" y="1151"/>
                    <a:pt x="1236" y="1207"/>
                  </a:cubicBezTo>
                  <a:cubicBezTo>
                    <a:pt x="1320" y="1207"/>
                    <a:pt x="1376" y="1264"/>
                    <a:pt x="1433" y="1348"/>
                  </a:cubicBezTo>
                  <a:cubicBezTo>
                    <a:pt x="1461" y="1488"/>
                    <a:pt x="1517" y="1629"/>
                    <a:pt x="1657" y="1404"/>
                  </a:cubicBezTo>
                  <a:cubicBezTo>
                    <a:pt x="1713" y="1348"/>
                    <a:pt x="1798" y="1404"/>
                    <a:pt x="1854" y="1460"/>
                  </a:cubicBezTo>
                  <a:cubicBezTo>
                    <a:pt x="1938" y="1516"/>
                    <a:pt x="1938" y="1601"/>
                    <a:pt x="1854" y="1685"/>
                  </a:cubicBezTo>
                  <a:cubicBezTo>
                    <a:pt x="1826" y="1713"/>
                    <a:pt x="1798" y="1769"/>
                    <a:pt x="1770" y="1797"/>
                  </a:cubicBezTo>
                  <a:cubicBezTo>
                    <a:pt x="1601" y="1937"/>
                    <a:pt x="1545" y="2022"/>
                    <a:pt x="1489" y="2218"/>
                  </a:cubicBezTo>
                  <a:cubicBezTo>
                    <a:pt x="1433" y="2134"/>
                    <a:pt x="1405" y="2050"/>
                    <a:pt x="1348" y="2022"/>
                  </a:cubicBezTo>
                  <a:cubicBezTo>
                    <a:pt x="1264" y="1965"/>
                    <a:pt x="1208" y="2078"/>
                    <a:pt x="1152" y="2106"/>
                  </a:cubicBezTo>
                  <a:cubicBezTo>
                    <a:pt x="927" y="2330"/>
                    <a:pt x="618" y="2387"/>
                    <a:pt x="366" y="2583"/>
                  </a:cubicBezTo>
                  <a:cubicBezTo>
                    <a:pt x="310" y="2639"/>
                    <a:pt x="197" y="2724"/>
                    <a:pt x="141" y="2611"/>
                  </a:cubicBezTo>
                  <a:cubicBezTo>
                    <a:pt x="113" y="2527"/>
                    <a:pt x="141" y="2359"/>
                    <a:pt x="197" y="2302"/>
                  </a:cubicBezTo>
                  <a:cubicBezTo>
                    <a:pt x="366" y="2106"/>
                    <a:pt x="394" y="2106"/>
                    <a:pt x="169" y="1965"/>
                  </a:cubicBezTo>
                  <a:cubicBezTo>
                    <a:pt x="1" y="1825"/>
                    <a:pt x="29" y="1769"/>
                    <a:pt x="225" y="1629"/>
                  </a:cubicBezTo>
                  <a:cubicBezTo>
                    <a:pt x="253" y="1572"/>
                    <a:pt x="310" y="1544"/>
                    <a:pt x="338" y="1544"/>
                  </a:cubicBezTo>
                  <a:cubicBezTo>
                    <a:pt x="422" y="1544"/>
                    <a:pt x="506" y="1657"/>
                    <a:pt x="534" y="1516"/>
                  </a:cubicBezTo>
                  <a:cubicBezTo>
                    <a:pt x="562" y="1404"/>
                    <a:pt x="422" y="1292"/>
                    <a:pt x="310" y="1348"/>
                  </a:cubicBezTo>
                  <a:cubicBezTo>
                    <a:pt x="225" y="1376"/>
                    <a:pt x="169" y="1320"/>
                    <a:pt x="85" y="1348"/>
                  </a:cubicBezTo>
                  <a:lnTo>
                    <a:pt x="85" y="1207"/>
                  </a:lnTo>
                  <a:cubicBezTo>
                    <a:pt x="85" y="1151"/>
                    <a:pt x="141" y="1151"/>
                    <a:pt x="169" y="112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70"/>
            <p:cNvSpPr/>
            <p:nvPr/>
          </p:nvSpPr>
          <p:spPr>
            <a:xfrm>
              <a:off x="2675400" y="1488850"/>
              <a:ext cx="57575" cy="101075"/>
            </a:xfrm>
            <a:custGeom>
              <a:rect b="b" l="l" r="r" t="t"/>
              <a:pathLst>
                <a:path extrusionOk="0" h="4043" w="2303">
                  <a:moveTo>
                    <a:pt x="506" y="3229"/>
                  </a:moveTo>
                  <a:cubicBezTo>
                    <a:pt x="675" y="3257"/>
                    <a:pt x="843" y="3117"/>
                    <a:pt x="983" y="3313"/>
                  </a:cubicBezTo>
                  <a:cubicBezTo>
                    <a:pt x="1040" y="3369"/>
                    <a:pt x="1264" y="3257"/>
                    <a:pt x="1292" y="3145"/>
                  </a:cubicBezTo>
                  <a:cubicBezTo>
                    <a:pt x="1320" y="3060"/>
                    <a:pt x="1489" y="2752"/>
                    <a:pt x="1573" y="2695"/>
                  </a:cubicBezTo>
                  <a:cubicBezTo>
                    <a:pt x="1770" y="2527"/>
                    <a:pt x="1770" y="2527"/>
                    <a:pt x="1657" y="2218"/>
                  </a:cubicBezTo>
                  <a:cubicBezTo>
                    <a:pt x="1517" y="2274"/>
                    <a:pt x="1601" y="2443"/>
                    <a:pt x="1461" y="2499"/>
                  </a:cubicBezTo>
                  <a:cubicBezTo>
                    <a:pt x="1348" y="2443"/>
                    <a:pt x="1208" y="2387"/>
                    <a:pt x="1152" y="2302"/>
                  </a:cubicBezTo>
                  <a:cubicBezTo>
                    <a:pt x="1012" y="2162"/>
                    <a:pt x="1292" y="2162"/>
                    <a:pt x="1348" y="2022"/>
                  </a:cubicBezTo>
                  <a:cubicBezTo>
                    <a:pt x="1461" y="1769"/>
                    <a:pt x="1517" y="1769"/>
                    <a:pt x="1826" y="1909"/>
                  </a:cubicBezTo>
                  <a:cubicBezTo>
                    <a:pt x="1882" y="1853"/>
                    <a:pt x="1770" y="1685"/>
                    <a:pt x="1966" y="1713"/>
                  </a:cubicBezTo>
                  <a:cubicBezTo>
                    <a:pt x="1994" y="1713"/>
                    <a:pt x="1994" y="1657"/>
                    <a:pt x="1966" y="1600"/>
                  </a:cubicBezTo>
                  <a:cubicBezTo>
                    <a:pt x="1798" y="1769"/>
                    <a:pt x="1770" y="1376"/>
                    <a:pt x="1573" y="1488"/>
                  </a:cubicBezTo>
                  <a:cubicBezTo>
                    <a:pt x="1489" y="1544"/>
                    <a:pt x="1489" y="1404"/>
                    <a:pt x="1517" y="1348"/>
                  </a:cubicBezTo>
                  <a:cubicBezTo>
                    <a:pt x="1545" y="1292"/>
                    <a:pt x="1657" y="1292"/>
                    <a:pt x="1657" y="1179"/>
                  </a:cubicBezTo>
                  <a:cubicBezTo>
                    <a:pt x="1657" y="1123"/>
                    <a:pt x="1713" y="1039"/>
                    <a:pt x="1657" y="1011"/>
                  </a:cubicBezTo>
                  <a:cubicBezTo>
                    <a:pt x="1517" y="983"/>
                    <a:pt x="1545" y="899"/>
                    <a:pt x="1601" y="814"/>
                  </a:cubicBezTo>
                  <a:cubicBezTo>
                    <a:pt x="1657" y="758"/>
                    <a:pt x="1657" y="674"/>
                    <a:pt x="1629" y="562"/>
                  </a:cubicBezTo>
                  <a:cubicBezTo>
                    <a:pt x="1489" y="618"/>
                    <a:pt x="1545" y="730"/>
                    <a:pt x="1461" y="814"/>
                  </a:cubicBezTo>
                  <a:cubicBezTo>
                    <a:pt x="1292" y="702"/>
                    <a:pt x="1152" y="562"/>
                    <a:pt x="983" y="421"/>
                  </a:cubicBezTo>
                  <a:cubicBezTo>
                    <a:pt x="1096" y="281"/>
                    <a:pt x="1236" y="141"/>
                    <a:pt x="1348" y="28"/>
                  </a:cubicBezTo>
                  <a:cubicBezTo>
                    <a:pt x="1376" y="0"/>
                    <a:pt x="1405" y="0"/>
                    <a:pt x="1433" y="28"/>
                  </a:cubicBezTo>
                  <a:lnTo>
                    <a:pt x="1433" y="28"/>
                  </a:lnTo>
                  <a:cubicBezTo>
                    <a:pt x="1461" y="28"/>
                    <a:pt x="1489" y="56"/>
                    <a:pt x="1489" y="84"/>
                  </a:cubicBezTo>
                  <a:cubicBezTo>
                    <a:pt x="1517" y="113"/>
                    <a:pt x="1545" y="141"/>
                    <a:pt x="1573" y="141"/>
                  </a:cubicBezTo>
                  <a:lnTo>
                    <a:pt x="1573" y="169"/>
                  </a:lnTo>
                  <a:cubicBezTo>
                    <a:pt x="1601" y="169"/>
                    <a:pt x="1629" y="197"/>
                    <a:pt x="1629" y="225"/>
                  </a:cubicBezTo>
                  <a:lnTo>
                    <a:pt x="1629" y="225"/>
                  </a:lnTo>
                  <a:cubicBezTo>
                    <a:pt x="1657" y="253"/>
                    <a:pt x="1685" y="281"/>
                    <a:pt x="1713" y="281"/>
                  </a:cubicBezTo>
                  <a:lnTo>
                    <a:pt x="1713" y="281"/>
                  </a:lnTo>
                  <a:cubicBezTo>
                    <a:pt x="1741" y="309"/>
                    <a:pt x="1770" y="337"/>
                    <a:pt x="1770" y="365"/>
                  </a:cubicBezTo>
                  <a:lnTo>
                    <a:pt x="1770" y="365"/>
                  </a:lnTo>
                  <a:cubicBezTo>
                    <a:pt x="1798" y="393"/>
                    <a:pt x="1826" y="421"/>
                    <a:pt x="1854" y="449"/>
                  </a:cubicBezTo>
                  <a:lnTo>
                    <a:pt x="1854" y="449"/>
                  </a:lnTo>
                  <a:cubicBezTo>
                    <a:pt x="1882" y="449"/>
                    <a:pt x="1882" y="477"/>
                    <a:pt x="1882" y="506"/>
                  </a:cubicBezTo>
                  <a:cubicBezTo>
                    <a:pt x="1882" y="534"/>
                    <a:pt x="1910" y="562"/>
                    <a:pt x="1910" y="562"/>
                  </a:cubicBezTo>
                  <a:lnTo>
                    <a:pt x="1910" y="562"/>
                  </a:lnTo>
                  <a:cubicBezTo>
                    <a:pt x="1966" y="618"/>
                    <a:pt x="1938" y="674"/>
                    <a:pt x="1994" y="702"/>
                  </a:cubicBezTo>
                  <a:lnTo>
                    <a:pt x="1994" y="702"/>
                  </a:lnTo>
                  <a:cubicBezTo>
                    <a:pt x="2022" y="758"/>
                    <a:pt x="2022" y="814"/>
                    <a:pt x="2050" y="842"/>
                  </a:cubicBezTo>
                  <a:lnTo>
                    <a:pt x="2050" y="842"/>
                  </a:lnTo>
                  <a:cubicBezTo>
                    <a:pt x="2106" y="899"/>
                    <a:pt x="2078" y="955"/>
                    <a:pt x="2134" y="983"/>
                  </a:cubicBezTo>
                  <a:cubicBezTo>
                    <a:pt x="2163" y="1039"/>
                    <a:pt x="2163" y="1095"/>
                    <a:pt x="2191" y="1151"/>
                  </a:cubicBezTo>
                  <a:cubicBezTo>
                    <a:pt x="2191" y="1151"/>
                    <a:pt x="2191" y="1179"/>
                    <a:pt x="2191" y="1207"/>
                  </a:cubicBezTo>
                  <a:cubicBezTo>
                    <a:pt x="2275" y="1264"/>
                    <a:pt x="2219" y="1348"/>
                    <a:pt x="2275" y="1432"/>
                  </a:cubicBezTo>
                  <a:cubicBezTo>
                    <a:pt x="2275" y="1432"/>
                    <a:pt x="2275" y="1460"/>
                    <a:pt x="2275" y="1488"/>
                  </a:cubicBezTo>
                  <a:cubicBezTo>
                    <a:pt x="2303" y="1516"/>
                    <a:pt x="2303" y="1544"/>
                    <a:pt x="2303" y="1572"/>
                  </a:cubicBezTo>
                  <a:cubicBezTo>
                    <a:pt x="2303" y="1657"/>
                    <a:pt x="2303" y="1741"/>
                    <a:pt x="2303" y="1825"/>
                  </a:cubicBezTo>
                  <a:cubicBezTo>
                    <a:pt x="2303" y="1853"/>
                    <a:pt x="2303" y="1881"/>
                    <a:pt x="2275" y="1909"/>
                  </a:cubicBezTo>
                  <a:cubicBezTo>
                    <a:pt x="2275" y="1937"/>
                    <a:pt x="2275" y="1965"/>
                    <a:pt x="2275" y="1965"/>
                  </a:cubicBezTo>
                  <a:cubicBezTo>
                    <a:pt x="2219" y="2022"/>
                    <a:pt x="2275" y="2134"/>
                    <a:pt x="2219" y="2190"/>
                  </a:cubicBezTo>
                  <a:cubicBezTo>
                    <a:pt x="2191" y="2218"/>
                    <a:pt x="2191" y="2246"/>
                    <a:pt x="2191" y="2246"/>
                  </a:cubicBezTo>
                  <a:cubicBezTo>
                    <a:pt x="2134" y="2302"/>
                    <a:pt x="2191" y="2415"/>
                    <a:pt x="2134" y="2471"/>
                  </a:cubicBezTo>
                  <a:lnTo>
                    <a:pt x="2134" y="2471"/>
                  </a:lnTo>
                  <a:cubicBezTo>
                    <a:pt x="2078" y="2499"/>
                    <a:pt x="2106" y="2583"/>
                    <a:pt x="2050" y="2611"/>
                  </a:cubicBezTo>
                  <a:lnTo>
                    <a:pt x="2050" y="2611"/>
                  </a:lnTo>
                  <a:cubicBezTo>
                    <a:pt x="2022" y="2639"/>
                    <a:pt x="2022" y="2723"/>
                    <a:pt x="1994" y="2752"/>
                  </a:cubicBezTo>
                  <a:lnTo>
                    <a:pt x="1994" y="2752"/>
                  </a:lnTo>
                  <a:cubicBezTo>
                    <a:pt x="1966" y="2780"/>
                    <a:pt x="1938" y="2780"/>
                    <a:pt x="1938" y="2808"/>
                  </a:cubicBezTo>
                  <a:lnTo>
                    <a:pt x="1910" y="2808"/>
                  </a:lnTo>
                  <a:cubicBezTo>
                    <a:pt x="1882" y="2864"/>
                    <a:pt x="1882" y="2920"/>
                    <a:pt x="1854" y="2948"/>
                  </a:cubicBezTo>
                  <a:lnTo>
                    <a:pt x="1854" y="2948"/>
                  </a:lnTo>
                  <a:cubicBezTo>
                    <a:pt x="1826" y="2976"/>
                    <a:pt x="1798" y="3004"/>
                    <a:pt x="1770" y="3032"/>
                  </a:cubicBezTo>
                  <a:lnTo>
                    <a:pt x="1770" y="3032"/>
                  </a:lnTo>
                  <a:cubicBezTo>
                    <a:pt x="1770" y="3060"/>
                    <a:pt x="1741" y="3088"/>
                    <a:pt x="1713" y="3088"/>
                  </a:cubicBezTo>
                  <a:lnTo>
                    <a:pt x="1713" y="3088"/>
                  </a:lnTo>
                  <a:cubicBezTo>
                    <a:pt x="1685" y="3117"/>
                    <a:pt x="1657" y="3145"/>
                    <a:pt x="1629" y="3173"/>
                  </a:cubicBezTo>
                  <a:lnTo>
                    <a:pt x="1629" y="3173"/>
                  </a:lnTo>
                  <a:cubicBezTo>
                    <a:pt x="1629" y="3173"/>
                    <a:pt x="1601" y="3201"/>
                    <a:pt x="1601" y="3229"/>
                  </a:cubicBezTo>
                  <a:lnTo>
                    <a:pt x="1601" y="3257"/>
                  </a:lnTo>
                  <a:cubicBezTo>
                    <a:pt x="1573" y="3285"/>
                    <a:pt x="1545" y="3285"/>
                    <a:pt x="1517" y="3285"/>
                  </a:cubicBezTo>
                  <a:cubicBezTo>
                    <a:pt x="1489" y="3313"/>
                    <a:pt x="1461" y="3341"/>
                    <a:pt x="1433" y="3341"/>
                  </a:cubicBezTo>
                  <a:cubicBezTo>
                    <a:pt x="1433" y="3369"/>
                    <a:pt x="1405" y="3369"/>
                    <a:pt x="1405" y="3397"/>
                  </a:cubicBezTo>
                  <a:cubicBezTo>
                    <a:pt x="1405" y="3397"/>
                    <a:pt x="1348" y="3425"/>
                    <a:pt x="1376" y="3425"/>
                  </a:cubicBezTo>
                  <a:cubicBezTo>
                    <a:pt x="1348" y="3425"/>
                    <a:pt x="1320" y="3425"/>
                    <a:pt x="1292" y="3453"/>
                  </a:cubicBezTo>
                  <a:cubicBezTo>
                    <a:pt x="1292" y="3453"/>
                    <a:pt x="1264" y="3481"/>
                    <a:pt x="1236" y="3481"/>
                  </a:cubicBezTo>
                  <a:cubicBezTo>
                    <a:pt x="1236" y="3510"/>
                    <a:pt x="1208" y="3510"/>
                    <a:pt x="1208" y="3538"/>
                  </a:cubicBezTo>
                  <a:cubicBezTo>
                    <a:pt x="1208" y="3538"/>
                    <a:pt x="1180" y="3566"/>
                    <a:pt x="1180" y="3566"/>
                  </a:cubicBezTo>
                  <a:cubicBezTo>
                    <a:pt x="1152" y="3566"/>
                    <a:pt x="1124" y="3594"/>
                    <a:pt x="1124" y="3594"/>
                  </a:cubicBezTo>
                  <a:cubicBezTo>
                    <a:pt x="1124" y="3594"/>
                    <a:pt x="1096" y="3622"/>
                    <a:pt x="1096" y="3622"/>
                  </a:cubicBezTo>
                  <a:cubicBezTo>
                    <a:pt x="1068" y="3622"/>
                    <a:pt x="1040" y="3650"/>
                    <a:pt x="1040" y="3650"/>
                  </a:cubicBezTo>
                  <a:cubicBezTo>
                    <a:pt x="1012" y="3650"/>
                    <a:pt x="983" y="3678"/>
                    <a:pt x="955" y="3678"/>
                  </a:cubicBezTo>
                  <a:cubicBezTo>
                    <a:pt x="955" y="3678"/>
                    <a:pt x="927" y="3706"/>
                    <a:pt x="927" y="3706"/>
                  </a:cubicBezTo>
                  <a:cubicBezTo>
                    <a:pt x="927" y="3706"/>
                    <a:pt x="899" y="3706"/>
                    <a:pt x="871" y="3734"/>
                  </a:cubicBezTo>
                  <a:cubicBezTo>
                    <a:pt x="871" y="3734"/>
                    <a:pt x="843" y="3762"/>
                    <a:pt x="815" y="3762"/>
                  </a:cubicBezTo>
                  <a:cubicBezTo>
                    <a:pt x="815" y="3790"/>
                    <a:pt x="787" y="3790"/>
                    <a:pt x="759" y="3818"/>
                  </a:cubicBezTo>
                  <a:cubicBezTo>
                    <a:pt x="759" y="3818"/>
                    <a:pt x="731" y="3818"/>
                    <a:pt x="731" y="3818"/>
                  </a:cubicBezTo>
                  <a:cubicBezTo>
                    <a:pt x="731" y="3846"/>
                    <a:pt x="703" y="3846"/>
                    <a:pt x="675" y="3846"/>
                  </a:cubicBezTo>
                  <a:cubicBezTo>
                    <a:pt x="647" y="3875"/>
                    <a:pt x="647" y="3875"/>
                    <a:pt x="618" y="3875"/>
                  </a:cubicBezTo>
                  <a:cubicBezTo>
                    <a:pt x="618" y="3875"/>
                    <a:pt x="590" y="3903"/>
                    <a:pt x="590" y="3903"/>
                  </a:cubicBezTo>
                  <a:cubicBezTo>
                    <a:pt x="562" y="3903"/>
                    <a:pt x="562" y="3931"/>
                    <a:pt x="534" y="3931"/>
                  </a:cubicBezTo>
                  <a:cubicBezTo>
                    <a:pt x="506" y="3959"/>
                    <a:pt x="478" y="3959"/>
                    <a:pt x="422" y="3987"/>
                  </a:cubicBezTo>
                  <a:cubicBezTo>
                    <a:pt x="422" y="3987"/>
                    <a:pt x="394" y="4015"/>
                    <a:pt x="366" y="4015"/>
                  </a:cubicBezTo>
                  <a:cubicBezTo>
                    <a:pt x="310" y="4043"/>
                    <a:pt x="282" y="4043"/>
                    <a:pt x="225" y="4043"/>
                  </a:cubicBezTo>
                  <a:cubicBezTo>
                    <a:pt x="197" y="4043"/>
                    <a:pt x="169" y="4015"/>
                    <a:pt x="141" y="4015"/>
                  </a:cubicBezTo>
                  <a:cubicBezTo>
                    <a:pt x="1" y="3734"/>
                    <a:pt x="141" y="3538"/>
                    <a:pt x="253" y="3341"/>
                  </a:cubicBezTo>
                  <a:cubicBezTo>
                    <a:pt x="282" y="3313"/>
                    <a:pt x="310" y="3285"/>
                    <a:pt x="338" y="3285"/>
                  </a:cubicBezTo>
                  <a:cubicBezTo>
                    <a:pt x="394" y="3285"/>
                    <a:pt x="422" y="3313"/>
                    <a:pt x="450" y="3341"/>
                  </a:cubicBezTo>
                  <a:cubicBezTo>
                    <a:pt x="478" y="3369"/>
                    <a:pt x="506" y="3397"/>
                    <a:pt x="506" y="3453"/>
                  </a:cubicBezTo>
                  <a:cubicBezTo>
                    <a:pt x="506" y="3397"/>
                    <a:pt x="478" y="3369"/>
                    <a:pt x="478" y="3313"/>
                  </a:cubicBezTo>
                  <a:cubicBezTo>
                    <a:pt x="478" y="3285"/>
                    <a:pt x="506" y="3257"/>
                    <a:pt x="506" y="32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70"/>
            <p:cNvSpPr/>
            <p:nvPr/>
          </p:nvSpPr>
          <p:spPr>
            <a:xfrm>
              <a:off x="2068300" y="1486725"/>
              <a:ext cx="70900" cy="59700"/>
            </a:xfrm>
            <a:custGeom>
              <a:rect b="b" l="l" r="r" t="t"/>
              <a:pathLst>
                <a:path extrusionOk="0" h="2388" w="2836">
                  <a:moveTo>
                    <a:pt x="2218" y="2191"/>
                  </a:moveTo>
                  <a:cubicBezTo>
                    <a:pt x="2190" y="2275"/>
                    <a:pt x="2078" y="2303"/>
                    <a:pt x="2022" y="2331"/>
                  </a:cubicBezTo>
                  <a:cubicBezTo>
                    <a:pt x="1994" y="2359"/>
                    <a:pt x="1965" y="2387"/>
                    <a:pt x="1937" y="2387"/>
                  </a:cubicBezTo>
                  <a:cubicBezTo>
                    <a:pt x="1909" y="2387"/>
                    <a:pt x="1909" y="2359"/>
                    <a:pt x="1881" y="2359"/>
                  </a:cubicBezTo>
                  <a:cubicBezTo>
                    <a:pt x="1825" y="2331"/>
                    <a:pt x="1797" y="2303"/>
                    <a:pt x="1741" y="2303"/>
                  </a:cubicBezTo>
                  <a:cubicBezTo>
                    <a:pt x="1713" y="2303"/>
                    <a:pt x="1685" y="2303"/>
                    <a:pt x="1657" y="2275"/>
                  </a:cubicBezTo>
                  <a:lnTo>
                    <a:pt x="1657" y="2275"/>
                  </a:lnTo>
                  <a:cubicBezTo>
                    <a:pt x="1629" y="2219"/>
                    <a:pt x="1572" y="2247"/>
                    <a:pt x="1516" y="2191"/>
                  </a:cubicBezTo>
                  <a:lnTo>
                    <a:pt x="1516" y="2191"/>
                  </a:lnTo>
                  <a:cubicBezTo>
                    <a:pt x="1488" y="2163"/>
                    <a:pt x="1432" y="2163"/>
                    <a:pt x="1376" y="2135"/>
                  </a:cubicBezTo>
                  <a:lnTo>
                    <a:pt x="1376" y="2135"/>
                  </a:lnTo>
                  <a:cubicBezTo>
                    <a:pt x="1376" y="2107"/>
                    <a:pt x="1348" y="2107"/>
                    <a:pt x="1320" y="2107"/>
                  </a:cubicBezTo>
                  <a:cubicBezTo>
                    <a:pt x="1292" y="2079"/>
                    <a:pt x="1264" y="2079"/>
                    <a:pt x="1236" y="2050"/>
                  </a:cubicBezTo>
                  <a:lnTo>
                    <a:pt x="1236" y="2050"/>
                  </a:lnTo>
                  <a:cubicBezTo>
                    <a:pt x="1207" y="2050"/>
                    <a:pt x="1207" y="2022"/>
                    <a:pt x="1179" y="1994"/>
                  </a:cubicBezTo>
                  <a:lnTo>
                    <a:pt x="1179" y="1994"/>
                  </a:lnTo>
                  <a:cubicBezTo>
                    <a:pt x="1151" y="1966"/>
                    <a:pt x="1123" y="1966"/>
                    <a:pt x="1095" y="1966"/>
                  </a:cubicBezTo>
                  <a:cubicBezTo>
                    <a:pt x="1067" y="1938"/>
                    <a:pt x="1067" y="1938"/>
                    <a:pt x="1039" y="1910"/>
                  </a:cubicBezTo>
                  <a:lnTo>
                    <a:pt x="1039" y="1910"/>
                  </a:lnTo>
                  <a:cubicBezTo>
                    <a:pt x="1011" y="1910"/>
                    <a:pt x="983" y="1882"/>
                    <a:pt x="955" y="1854"/>
                  </a:cubicBezTo>
                  <a:lnTo>
                    <a:pt x="955" y="1854"/>
                  </a:lnTo>
                  <a:cubicBezTo>
                    <a:pt x="927" y="1826"/>
                    <a:pt x="927" y="1798"/>
                    <a:pt x="899" y="1770"/>
                  </a:cubicBezTo>
                  <a:lnTo>
                    <a:pt x="899" y="1770"/>
                  </a:lnTo>
                  <a:cubicBezTo>
                    <a:pt x="871" y="1770"/>
                    <a:pt x="842" y="1742"/>
                    <a:pt x="814" y="1742"/>
                  </a:cubicBezTo>
                  <a:cubicBezTo>
                    <a:pt x="814" y="1714"/>
                    <a:pt x="814" y="1714"/>
                    <a:pt x="786" y="1714"/>
                  </a:cubicBezTo>
                  <a:cubicBezTo>
                    <a:pt x="758" y="1685"/>
                    <a:pt x="702" y="1657"/>
                    <a:pt x="674" y="1629"/>
                  </a:cubicBezTo>
                  <a:lnTo>
                    <a:pt x="674" y="1629"/>
                  </a:lnTo>
                  <a:cubicBezTo>
                    <a:pt x="646" y="1629"/>
                    <a:pt x="646" y="1601"/>
                    <a:pt x="618" y="1573"/>
                  </a:cubicBezTo>
                  <a:lnTo>
                    <a:pt x="618" y="1573"/>
                  </a:lnTo>
                  <a:cubicBezTo>
                    <a:pt x="590" y="1545"/>
                    <a:pt x="562" y="1489"/>
                    <a:pt x="534" y="1461"/>
                  </a:cubicBezTo>
                  <a:cubicBezTo>
                    <a:pt x="506" y="1433"/>
                    <a:pt x="506" y="1405"/>
                    <a:pt x="478" y="1349"/>
                  </a:cubicBezTo>
                  <a:lnTo>
                    <a:pt x="478" y="1349"/>
                  </a:lnTo>
                  <a:cubicBezTo>
                    <a:pt x="449" y="1349"/>
                    <a:pt x="421" y="1321"/>
                    <a:pt x="393" y="1292"/>
                  </a:cubicBezTo>
                  <a:lnTo>
                    <a:pt x="393" y="1292"/>
                  </a:lnTo>
                  <a:cubicBezTo>
                    <a:pt x="365" y="1264"/>
                    <a:pt x="365" y="1180"/>
                    <a:pt x="337" y="1152"/>
                  </a:cubicBezTo>
                  <a:lnTo>
                    <a:pt x="337" y="1152"/>
                  </a:lnTo>
                  <a:cubicBezTo>
                    <a:pt x="309" y="1124"/>
                    <a:pt x="281" y="1096"/>
                    <a:pt x="253" y="1068"/>
                  </a:cubicBezTo>
                  <a:cubicBezTo>
                    <a:pt x="253" y="1040"/>
                    <a:pt x="253" y="1040"/>
                    <a:pt x="253" y="1012"/>
                  </a:cubicBezTo>
                  <a:cubicBezTo>
                    <a:pt x="225" y="984"/>
                    <a:pt x="225" y="956"/>
                    <a:pt x="197" y="927"/>
                  </a:cubicBezTo>
                  <a:lnTo>
                    <a:pt x="197" y="927"/>
                  </a:lnTo>
                  <a:cubicBezTo>
                    <a:pt x="141" y="899"/>
                    <a:pt x="169" y="843"/>
                    <a:pt x="113" y="787"/>
                  </a:cubicBezTo>
                  <a:lnTo>
                    <a:pt x="113" y="787"/>
                  </a:lnTo>
                  <a:cubicBezTo>
                    <a:pt x="113" y="787"/>
                    <a:pt x="84" y="759"/>
                    <a:pt x="84" y="731"/>
                  </a:cubicBezTo>
                  <a:cubicBezTo>
                    <a:pt x="84" y="703"/>
                    <a:pt x="84" y="675"/>
                    <a:pt x="84" y="647"/>
                  </a:cubicBezTo>
                  <a:cubicBezTo>
                    <a:pt x="84" y="591"/>
                    <a:pt x="28" y="534"/>
                    <a:pt x="28" y="478"/>
                  </a:cubicBezTo>
                  <a:cubicBezTo>
                    <a:pt x="28" y="450"/>
                    <a:pt x="28" y="422"/>
                    <a:pt x="28" y="394"/>
                  </a:cubicBezTo>
                  <a:cubicBezTo>
                    <a:pt x="28" y="310"/>
                    <a:pt x="0" y="198"/>
                    <a:pt x="84" y="85"/>
                  </a:cubicBezTo>
                  <a:cubicBezTo>
                    <a:pt x="141" y="57"/>
                    <a:pt x="169" y="1"/>
                    <a:pt x="225" y="29"/>
                  </a:cubicBezTo>
                  <a:cubicBezTo>
                    <a:pt x="309" y="29"/>
                    <a:pt x="337" y="85"/>
                    <a:pt x="365" y="169"/>
                  </a:cubicBezTo>
                  <a:cubicBezTo>
                    <a:pt x="365" y="282"/>
                    <a:pt x="309" y="366"/>
                    <a:pt x="365" y="478"/>
                  </a:cubicBezTo>
                  <a:cubicBezTo>
                    <a:pt x="449" y="787"/>
                    <a:pt x="646" y="871"/>
                    <a:pt x="1067" y="787"/>
                  </a:cubicBezTo>
                  <a:cubicBezTo>
                    <a:pt x="1236" y="703"/>
                    <a:pt x="1320" y="843"/>
                    <a:pt x="1432" y="956"/>
                  </a:cubicBezTo>
                  <a:cubicBezTo>
                    <a:pt x="1629" y="1152"/>
                    <a:pt x="1825" y="1321"/>
                    <a:pt x="2078" y="1040"/>
                  </a:cubicBezTo>
                  <a:cubicBezTo>
                    <a:pt x="2218" y="899"/>
                    <a:pt x="2359" y="1040"/>
                    <a:pt x="2471" y="1096"/>
                  </a:cubicBezTo>
                  <a:cubicBezTo>
                    <a:pt x="2527" y="1124"/>
                    <a:pt x="2555" y="1124"/>
                    <a:pt x="2583" y="1152"/>
                  </a:cubicBezTo>
                  <a:cubicBezTo>
                    <a:pt x="2723" y="1236"/>
                    <a:pt x="2836" y="1349"/>
                    <a:pt x="2667" y="1517"/>
                  </a:cubicBezTo>
                  <a:cubicBezTo>
                    <a:pt x="2471" y="1685"/>
                    <a:pt x="2218" y="1629"/>
                    <a:pt x="2078" y="1461"/>
                  </a:cubicBezTo>
                  <a:cubicBezTo>
                    <a:pt x="2050" y="1433"/>
                    <a:pt x="2078" y="1405"/>
                    <a:pt x="2078" y="1349"/>
                  </a:cubicBezTo>
                  <a:cubicBezTo>
                    <a:pt x="2050" y="1377"/>
                    <a:pt x="2078" y="1405"/>
                    <a:pt x="2050" y="1433"/>
                  </a:cubicBezTo>
                  <a:cubicBezTo>
                    <a:pt x="2050" y="1685"/>
                    <a:pt x="2162" y="1938"/>
                    <a:pt x="2218" y="219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70"/>
            <p:cNvSpPr/>
            <p:nvPr/>
          </p:nvSpPr>
          <p:spPr>
            <a:xfrm>
              <a:off x="2066900" y="1462175"/>
              <a:ext cx="28800" cy="49150"/>
            </a:xfrm>
            <a:custGeom>
              <a:rect b="b" l="l" r="r" t="t"/>
              <a:pathLst>
                <a:path extrusionOk="0" h="1966" w="1152">
                  <a:moveTo>
                    <a:pt x="1151" y="1853"/>
                  </a:moveTo>
                  <a:cubicBezTo>
                    <a:pt x="955" y="1966"/>
                    <a:pt x="758" y="1825"/>
                    <a:pt x="534" y="1853"/>
                  </a:cubicBezTo>
                  <a:cubicBezTo>
                    <a:pt x="505" y="1657"/>
                    <a:pt x="281" y="1544"/>
                    <a:pt x="309" y="1292"/>
                  </a:cubicBezTo>
                  <a:cubicBezTo>
                    <a:pt x="337" y="1236"/>
                    <a:pt x="421" y="1095"/>
                    <a:pt x="309" y="1067"/>
                  </a:cubicBezTo>
                  <a:cubicBezTo>
                    <a:pt x="169" y="1039"/>
                    <a:pt x="140" y="1180"/>
                    <a:pt x="169" y="1320"/>
                  </a:cubicBezTo>
                  <a:cubicBezTo>
                    <a:pt x="169" y="1376"/>
                    <a:pt x="140" y="1404"/>
                    <a:pt x="112" y="1432"/>
                  </a:cubicBezTo>
                  <a:cubicBezTo>
                    <a:pt x="56" y="1432"/>
                    <a:pt x="56" y="1376"/>
                    <a:pt x="28" y="1348"/>
                  </a:cubicBezTo>
                  <a:cubicBezTo>
                    <a:pt x="28" y="1348"/>
                    <a:pt x="28" y="1320"/>
                    <a:pt x="28" y="1292"/>
                  </a:cubicBezTo>
                  <a:cubicBezTo>
                    <a:pt x="0" y="1264"/>
                    <a:pt x="0" y="1236"/>
                    <a:pt x="0" y="1180"/>
                  </a:cubicBezTo>
                  <a:cubicBezTo>
                    <a:pt x="0" y="1039"/>
                    <a:pt x="0" y="899"/>
                    <a:pt x="0" y="758"/>
                  </a:cubicBezTo>
                  <a:cubicBezTo>
                    <a:pt x="0" y="730"/>
                    <a:pt x="0" y="674"/>
                    <a:pt x="28" y="646"/>
                  </a:cubicBezTo>
                  <a:lnTo>
                    <a:pt x="28" y="674"/>
                  </a:lnTo>
                  <a:cubicBezTo>
                    <a:pt x="112" y="590"/>
                    <a:pt x="28" y="450"/>
                    <a:pt x="112" y="393"/>
                  </a:cubicBezTo>
                  <a:lnTo>
                    <a:pt x="112" y="393"/>
                  </a:lnTo>
                  <a:cubicBezTo>
                    <a:pt x="169" y="337"/>
                    <a:pt x="112" y="225"/>
                    <a:pt x="169" y="169"/>
                  </a:cubicBezTo>
                  <a:lnTo>
                    <a:pt x="169" y="169"/>
                  </a:lnTo>
                  <a:cubicBezTo>
                    <a:pt x="225" y="141"/>
                    <a:pt x="197" y="57"/>
                    <a:pt x="253" y="28"/>
                  </a:cubicBezTo>
                  <a:lnTo>
                    <a:pt x="253" y="28"/>
                  </a:lnTo>
                  <a:cubicBezTo>
                    <a:pt x="281" y="0"/>
                    <a:pt x="309" y="0"/>
                    <a:pt x="337" y="0"/>
                  </a:cubicBezTo>
                  <a:cubicBezTo>
                    <a:pt x="702" y="169"/>
                    <a:pt x="730" y="225"/>
                    <a:pt x="646" y="590"/>
                  </a:cubicBezTo>
                  <a:cubicBezTo>
                    <a:pt x="618" y="674"/>
                    <a:pt x="618" y="758"/>
                    <a:pt x="702" y="843"/>
                  </a:cubicBezTo>
                  <a:cubicBezTo>
                    <a:pt x="758" y="899"/>
                    <a:pt x="814" y="955"/>
                    <a:pt x="842" y="1039"/>
                  </a:cubicBezTo>
                  <a:cubicBezTo>
                    <a:pt x="870" y="1151"/>
                    <a:pt x="814" y="1292"/>
                    <a:pt x="814" y="1404"/>
                  </a:cubicBezTo>
                  <a:cubicBezTo>
                    <a:pt x="927" y="1320"/>
                    <a:pt x="1039" y="1348"/>
                    <a:pt x="1039" y="1488"/>
                  </a:cubicBezTo>
                  <a:cubicBezTo>
                    <a:pt x="1067" y="1629"/>
                    <a:pt x="1095" y="1741"/>
                    <a:pt x="1151" y="185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70"/>
            <p:cNvSpPr/>
            <p:nvPr/>
          </p:nvSpPr>
          <p:spPr>
            <a:xfrm>
              <a:off x="2222700" y="1557625"/>
              <a:ext cx="40025" cy="25300"/>
            </a:xfrm>
            <a:custGeom>
              <a:rect b="b" l="l" r="r" t="t"/>
              <a:pathLst>
                <a:path extrusionOk="0" h="1012" w="1601">
                  <a:moveTo>
                    <a:pt x="113" y="618"/>
                  </a:moveTo>
                  <a:cubicBezTo>
                    <a:pt x="57" y="590"/>
                    <a:pt x="1" y="562"/>
                    <a:pt x="29" y="506"/>
                  </a:cubicBezTo>
                  <a:cubicBezTo>
                    <a:pt x="29" y="422"/>
                    <a:pt x="113" y="422"/>
                    <a:pt x="197" y="422"/>
                  </a:cubicBezTo>
                  <a:cubicBezTo>
                    <a:pt x="141" y="197"/>
                    <a:pt x="366" y="141"/>
                    <a:pt x="478" y="1"/>
                  </a:cubicBezTo>
                  <a:cubicBezTo>
                    <a:pt x="478" y="29"/>
                    <a:pt x="478" y="57"/>
                    <a:pt x="478" y="57"/>
                  </a:cubicBezTo>
                  <a:cubicBezTo>
                    <a:pt x="534" y="141"/>
                    <a:pt x="618" y="85"/>
                    <a:pt x="674" y="141"/>
                  </a:cubicBezTo>
                  <a:lnTo>
                    <a:pt x="674" y="141"/>
                  </a:lnTo>
                  <a:cubicBezTo>
                    <a:pt x="731" y="169"/>
                    <a:pt x="759" y="169"/>
                    <a:pt x="815" y="141"/>
                  </a:cubicBezTo>
                  <a:cubicBezTo>
                    <a:pt x="927" y="253"/>
                    <a:pt x="1068" y="113"/>
                    <a:pt x="1180" y="141"/>
                  </a:cubicBezTo>
                  <a:cubicBezTo>
                    <a:pt x="1461" y="225"/>
                    <a:pt x="1601" y="590"/>
                    <a:pt x="1517" y="871"/>
                  </a:cubicBezTo>
                  <a:cubicBezTo>
                    <a:pt x="1489" y="927"/>
                    <a:pt x="1489" y="955"/>
                    <a:pt x="1461" y="983"/>
                  </a:cubicBezTo>
                  <a:cubicBezTo>
                    <a:pt x="1404" y="1011"/>
                    <a:pt x="1348" y="1011"/>
                    <a:pt x="1320" y="983"/>
                  </a:cubicBezTo>
                  <a:lnTo>
                    <a:pt x="1320" y="983"/>
                  </a:lnTo>
                  <a:cubicBezTo>
                    <a:pt x="1236" y="927"/>
                    <a:pt x="1180" y="955"/>
                    <a:pt x="1096" y="955"/>
                  </a:cubicBezTo>
                  <a:cubicBezTo>
                    <a:pt x="983" y="927"/>
                    <a:pt x="871" y="983"/>
                    <a:pt x="759" y="899"/>
                  </a:cubicBezTo>
                  <a:lnTo>
                    <a:pt x="703" y="899"/>
                  </a:lnTo>
                  <a:lnTo>
                    <a:pt x="674" y="899"/>
                  </a:lnTo>
                  <a:cubicBezTo>
                    <a:pt x="618" y="843"/>
                    <a:pt x="534" y="899"/>
                    <a:pt x="478" y="843"/>
                  </a:cubicBezTo>
                  <a:lnTo>
                    <a:pt x="422" y="843"/>
                  </a:lnTo>
                  <a:lnTo>
                    <a:pt x="394" y="843"/>
                  </a:lnTo>
                  <a:cubicBezTo>
                    <a:pt x="366" y="815"/>
                    <a:pt x="338" y="787"/>
                    <a:pt x="281" y="787"/>
                  </a:cubicBezTo>
                  <a:cubicBezTo>
                    <a:pt x="253" y="759"/>
                    <a:pt x="197" y="730"/>
                    <a:pt x="141" y="730"/>
                  </a:cubicBezTo>
                  <a:cubicBezTo>
                    <a:pt x="141" y="730"/>
                    <a:pt x="113" y="702"/>
                    <a:pt x="113" y="702"/>
                  </a:cubicBezTo>
                  <a:cubicBezTo>
                    <a:pt x="113" y="674"/>
                    <a:pt x="113" y="646"/>
                    <a:pt x="113" y="61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70"/>
            <p:cNvSpPr/>
            <p:nvPr/>
          </p:nvSpPr>
          <p:spPr>
            <a:xfrm>
              <a:off x="2133575" y="1549900"/>
              <a:ext cx="25275" cy="10550"/>
            </a:xfrm>
            <a:custGeom>
              <a:rect b="b" l="l" r="r" t="t"/>
              <a:pathLst>
                <a:path extrusionOk="0" h="422" w="1011">
                  <a:moveTo>
                    <a:pt x="28" y="85"/>
                  </a:moveTo>
                  <a:cubicBezTo>
                    <a:pt x="112" y="85"/>
                    <a:pt x="197" y="29"/>
                    <a:pt x="309" y="29"/>
                  </a:cubicBezTo>
                  <a:cubicBezTo>
                    <a:pt x="449" y="29"/>
                    <a:pt x="534" y="1"/>
                    <a:pt x="590" y="141"/>
                  </a:cubicBezTo>
                  <a:cubicBezTo>
                    <a:pt x="618" y="169"/>
                    <a:pt x="730" y="197"/>
                    <a:pt x="786" y="197"/>
                  </a:cubicBezTo>
                  <a:cubicBezTo>
                    <a:pt x="955" y="141"/>
                    <a:pt x="955" y="281"/>
                    <a:pt x="1011" y="366"/>
                  </a:cubicBezTo>
                  <a:cubicBezTo>
                    <a:pt x="1011" y="394"/>
                    <a:pt x="983" y="422"/>
                    <a:pt x="955" y="422"/>
                  </a:cubicBezTo>
                  <a:cubicBezTo>
                    <a:pt x="927" y="394"/>
                    <a:pt x="899" y="394"/>
                    <a:pt x="871" y="366"/>
                  </a:cubicBezTo>
                  <a:cubicBezTo>
                    <a:pt x="842" y="366"/>
                    <a:pt x="842" y="366"/>
                    <a:pt x="814" y="366"/>
                  </a:cubicBezTo>
                  <a:cubicBezTo>
                    <a:pt x="758" y="338"/>
                    <a:pt x="702" y="338"/>
                    <a:pt x="674" y="338"/>
                  </a:cubicBezTo>
                  <a:cubicBezTo>
                    <a:pt x="646" y="338"/>
                    <a:pt x="618" y="310"/>
                    <a:pt x="590" y="310"/>
                  </a:cubicBezTo>
                  <a:lnTo>
                    <a:pt x="590" y="310"/>
                  </a:lnTo>
                  <a:cubicBezTo>
                    <a:pt x="534" y="253"/>
                    <a:pt x="449" y="310"/>
                    <a:pt x="393" y="225"/>
                  </a:cubicBezTo>
                  <a:lnTo>
                    <a:pt x="365" y="225"/>
                  </a:lnTo>
                  <a:lnTo>
                    <a:pt x="309" y="225"/>
                  </a:lnTo>
                  <a:cubicBezTo>
                    <a:pt x="253" y="169"/>
                    <a:pt x="169" y="225"/>
                    <a:pt x="112" y="169"/>
                  </a:cubicBezTo>
                  <a:cubicBezTo>
                    <a:pt x="84" y="169"/>
                    <a:pt x="56" y="169"/>
                    <a:pt x="28" y="169"/>
                  </a:cubicBezTo>
                  <a:lnTo>
                    <a:pt x="0" y="141"/>
                  </a:lnTo>
                  <a:cubicBezTo>
                    <a:pt x="28" y="113"/>
                    <a:pt x="28" y="113"/>
                    <a:pt x="28"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70"/>
            <p:cNvSpPr/>
            <p:nvPr/>
          </p:nvSpPr>
          <p:spPr>
            <a:xfrm>
              <a:off x="2325175" y="1356200"/>
              <a:ext cx="6350" cy="4225"/>
            </a:xfrm>
            <a:custGeom>
              <a:rect b="b" l="l" r="r" t="t"/>
              <a:pathLst>
                <a:path extrusionOk="0" h="169" w="254">
                  <a:moveTo>
                    <a:pt x="225" y="140"/>
                  </a:moveTo>
                  <a:cubicBezTo>
                    <a:pt x="141" y="112"/>
                    <a:pt x="1" y="169"/>
                    <a:pt x="85" y="0"/>
                  </a:cubicBezTo>
                  <a:cubicBezTo>
                    <a:pt x="113" y="0"/>
                    <a:pt x="141" y="0"/>
                    <a:pt x="141" y="0"/>
                  </a:cubicBezTo>
                  <a:cubicBezTo>
                    <a:pt x="169" y="28"/>
                    <a:pt x="197" y="28"/>
                    <a:pt x="225" y="56"/>
                  </a:cubicBezTo>
                  <a:lnTo>
                    <a:pt x="225" y="56"/>
                  </a:lnTo>
                  <a:cubicBezTo>
                    <a:pt x="253" y="84"/>
                    <a:pt x="253" y="84"/>
                    <a:pt x="253" y="112"/>
                  </a:cubicBezTo>
                  <a:cubicBezTo>
                    <a:pt x="225" y="112"/>
                    <a:pt x="225" y="140"/>
                    <a:pt x="225" y="14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70"/>
            <p:cNvSpPr/>
            <p:nvPr/>
          </p:nvSpPr>
          <p:spPr>
            <a:xfrm>
              <a:off x="2424850" y="1306350"/>
              <a:ext cx="4225" cy="4250"/>
            </a:xfrm>
            <a:custGeom>
              <a:rect b="b" l="l" r="r" t="t"/>
              <a:pathLst>
                <a:path extrusionOk="0" h="170" w="169">
                  <a:moveTo>
                    <a:pt x="169" y="29"/>
                  </a:moveTo>
                  <a:cubicBezTo>
                    <a:pt x="141" y="57"/>
                    <a:pt x="112" y="169"/>
                    <a:pt x="28" y="85"/>
                  </a:cubicBezTo>
                  <a:cubicBezTo>
                    <a:pt x="0" y="85"/>
                    <a:pt x="0" y="57"/>
                    <a:pt x="0" y="57"/>
                  </a:cubicBezTo>
                  <a:cubicBezTo>
                    <a:pt x="0" y="29"/>
                    <a:pt x="28" y="29"/>
                    <a:pt x="28" y="29"/>
                  </a:cubicBezTo>
                  <a:cubicBezTo>
                    <a:pt x="56" y="29"/>
                    <a:pt x="84" y="29"/>
                    <a:pt x="84" y="29"/>
                  </a:cubicBezTo>
                  <a:cubicBezTo>
                    <a:pt x="112" y="1"/>
                    <a:pt x="141" y="1"/>
                    <a:pt x="169"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70"/>
            <p:cNvSpPr/>
            <p:nvPr/>
          </p:nvSpPr>
          <p:spPr>
            <a:xfrm>
              <a:off x="2415725" y="1309175"/>
              <a:ext cx="6325" cy="3525"/>
            </a:xfrm>
            <a:custGeom>
              <a:rect b="b" l="l" r="r" t="t"/>
              <a:pathLst>
                <a:path extrusionOk="0" h="141" w="253">
                  <a:moveTo>
                    <a:pt x="253" y="56"/>
                  </a:moveTo>
                  <a:cubicBezTo>
                    <a:pt x="197" y="140"/>
                    <a:pt x="113" y="112"/>
                    <a:pt x="28" y="112"/>
                  </a:cubicBezTo>
                  <a:cubicBezTo>
                    <a:pt x="0" y="112"/>
                    <a:pt x="0" y="84"/>
                    <a:pt x="28" y="84"/>
                  </a:cubicBezTo>
                  <a:cubicBezTo>
                    <a:pt x="28" y="56"/>
                    <a:pt x="28" y="56"/>
                    <a:pt x="28" y="56"/>
                  </a:cubicBezTo>
                  <a:cubicBezTo>
                    <a:pt x="56" y="56"/>
                    <a:pt x="84" y="56"/>
                    <a:pt x="113" y="56"/>
                  </a:cubicBezTo>
                  <a:cubicBezTo>
                    <a:pt x="141" y="0"/>
                    <a:pt x="197" y="0"/>
                    <a:pt x="253"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70"/>
            <p:cNvSpPr/>
            <p:nvPr/>
          </p:nvSpPr>
          <p:spPr>
            <a:xfrm>
              <a:off x="2128650" y="1549900"/>
              <a:ext cx="5650" cy="3550"/>
            </a:xfrm>
            <a:custGeom>
              <a:rect b="b" l="l" r="r" t="t"/>
              <a:pathLst>
                <a:path extrusionOk="0" h="142" w="226">
                  <a:moveTo>
                    <a:pt x="29" y="29"/>
                  </a:moveTo>
                  <a:cubicBezTo>
                    <a:pt x="85" y="29"/>
                    <a:pt x="169" y="1"/>
                    <a:pt x="225" y="85"/>
                  </a:cubicBezTo>
                  <a:lnTo>
                    <a:pt x="225" y="85"/>
                  </a:lnTo>
                  <a:cubicBezTo>
                    <a:pt x="197" y="141"/>
                    <a:pt x="141" y="141"/>
                    <a:pt x="85" y="85"/>
                  </a:cubicBezTo>
                  <a:cubicBezTo>
                    <a:pt x="57" y="85"/>
                    <a:pt x="57" y="85"/>
                    <a:pt x="29" y="85"/>
                  </a:cubicBezTo>
                  <a:cubicBezTo>
                    <a:pt x="1" y="85"/>
                    <a:pt x="1" y="57"/>
                    <a:pt x="1" y="57"/>
                  </a:cubicBezTo>
                  <a:cubicBezTo>
                    <a:pt x="1" y="29"/>
                    <a:pt x="1" y="29"/>
                    <a:pt x="29"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70"/>
            <p:cNvSpPr/>
            <p:nvPr/>
          </p:nvSpPr>
          <p:spPr>
            <a:xfrm>
              <a:off x="2225500" y="1574475"/>
              <a:ext cx="5650" cy="3525"/>
            </a:xfrm>
            <a:custGeom>
              <a:rect b="b" l="l" r="r" t="t"/>
              <a:pathLst>
                <a:path extrusionOk="0" h="141" w="226">
                  <a:moveTo>
                    <a:pt x="1" y="85"/>
                  </a:moveTo>
                  <a:cubicBezTo>
                    <a:pt x="1" y="85"/>
                    <a:pt x="1" y="56"/>
                    <a:pt x="1" y="28"/>
                  </a:cubicBezTo>
                  <a:cubicBezTo>
                    <a:pt x="85" y="28"/>
                    <a:pt x="169" y="0"/>
                    <a:pt x="226" y="85"/>
                  </a:cubicBezTo>
                  <a:cubicBezTo>
                    <a:pt x="197" y="113"/>
                    <a:pt x="169" y="141"/>
                    <a:pt x="141" y="141"/>
                  </a:cubicBezTo>
                  <a:cubicBezTo>
                    <a:pt x="113" y="113"/>
                    <a:pt x="85" y="113"/>
                    <a:pt x="85" y="85"/>
                  </a:cubicBezTo>
                  <a:cubicBezTo>
                    <a:pt x="57" y="85"/>
                    <a:pt x="29" y="85"/>
                    <a:pt x="1"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70"/>
            <p:cNvSpPr/>
            <p:nvPr/>
          </p:nvSpPr>
          <p:spPr>
            <a:xfrm>
              <a:off x="2410800" y="1311975"/>
              <a:ext cx="4250" cy="2125"/>
            </a:xfrm>
            <a:custGeom>
              <a:rect b="b" l="l" r="r" t="t"/>
              <a:pathLst>
                <a:path extrusionOk="0" h="85" w="170">
                  <a:moveTo>
                    <a:pt x="85" y="0"/>
                  </a:moveTo>
                  <a:cubicBezTo>
                    <a:pt x="113" y="0"/>
                    <a:pt x="141" y="0"/>
                    <a:pt x="169" y="0"/>
                  </a:cubicBezTo>
                  <a:cubicBezTo>
                    <a:pt x="141" y="57"/>
                    <a:pt x="85" y="85"/>
                    <a:pt x="29" y="85"/>
                  </a:cubicBezTo>
                  <a:cubicBezTo>
                    <a:pt x="1" y="57"/>
                    <a:pt x="1" y="57"/>
                    <a:pt x="1" y="28"/>
                  </a:cubicBezTo>
                  <a:cubicBezTo>
                    <a:pt x="1" y="28"/>
                    <a:pt x="29" y="0"/>
                    <a:pt x="29" y="0"/>
                  </a:cubicBezTo>
                  <a:cubicBezTo>
                    <a:pt x="57" y="0"/>
                    <a:pt x="85" y="0"/>
                    <a:pt x="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70"/>
            <p:cNvSpPr/>
            <p:nvPr/>
          </p:nvSpPr>
          <p:spPr>
            <a:xfrm>
              <a:off x="2529425" y="1351975"/>
              <a:ext cx="3525" cy="4250"/>
            </a:xfrm>
            <a:custGeom>
              <a:rect b="b" l="l" r="r" t="t"/>
              <a:pathLst>
                <a:path extrusionOk="0" h="170" w="141">
                  <a:moveTo>
                    <a:pt x="113" y="29"/>
                  </a:moveTo>
                  <a:cubicBezTo>
                    <a:pt x="113" y="57"/>
                    <a:pt x="113" y="57"/>
                    <a:pt x="113" y="85"/>
                  </a:cubicBezTo>
                  <a:cubicBezTo>
                    <a:pt x="141" y="113"/>
                    <a:pt x="141" y="113"/>
                    <a:pt x="141" y="141"/>
                  </a:cubicBezTo>
                  <a:cubicBezTo>
                    <a:pt x="141" y="141"/>
                    <a:pt x="113" y="169"/>
                    <a:pt x="113" y="169"/>
                  </a:cubicBezTo>
                  <a:cubicBezTo>
                    <a:pt x="0" y="169"/>
                    <a:pt x="0" y="113"/>
                    <a:pt x="28" y="29"/>
                  </a:cubicBezTo>
                  <a:cubicBezTo>
                    <a:pt x="56" y="1"/>
                    <a:pt x="85" y="1"/>
                    <a:pt x="113"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70"/>
            <p:cNvSpPr/>
            <p:nvPr/>
          </p:nvSpPr>
          <p:spPr>
            <a:xfrm>
              <a:off x="2530825" y="1355500"/>
              <a:ext cx="4225" cy="4225"/>
            </a:xfrm>
            <a:custGeom>
              <a:rect b="b" l="l" r="r" t="t"/>
              <a:pathLst>
                <a:path extrusionOk="0" h="169" w="169">
                  <a:moveTo>
                    <a:pt x="141" y="28"/>
                  </a:moveTo>
                  <a:cubicBezTo>
                    <a:pt x="141" y="56"/>
                    <a:pt x="141" y="56"/>
                    <a:pt x="141" y="84"/>
                  </a:cubicBezTo>
                  <a:cubicBezTo>
                    <a:pt x="141" y="112"/>
                    <a:pt x="169" y="112"/>
                    <a:pt x="141" y="140"/>
                  </a:cubicBezTo>
                  <a:cubicBezTo>
                    <a:pt x="141" y="140"/>
                    <a:pt x="141" y="168"/>
                    <a:pt x="141" y="168"/>
                  </a:cubicBezTo>
                  <a:lnTo>
                    <a:pt x="141" y="168"/>
                  </a:lnTo>
                  <a:cubicBezTo>
                    <a:pt x="0" y="168"/>
                    <a:pt x="29" y="112"/>
                    <a:pt x="57" y="28"/>
                  </a:cubicBezTo>
                  <a:lnTo>
                    <a:pt x="57" y="28"/>
                  </a:lnTo>
                  <a:cubicBezTo>
                    <a:pt x="85" y="0"/>
                    <a:pt x="113" y="0"/>
                    <a:pt x="141"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70"/>
            <p:cNvSpPr/>
            <p:nvPr/>
          </p:nvSpPr>
          <p:spPr>
            <a:xfrm>
              <a:off x="2069700" y="1499375"/>
              <a:ext cx="1425" cy="4925"/>
            </a:xfrm>
            <a:custGeom>
              <a:rect b="b" l="l" r="r" t="t"/>
              <a:pathLst>
                <a:path extrusionOk="0" h="197" w="57">
                  <a:moveTo>
                    <a:pt x="0" y="85"/>
                  </a:moveTo>
                  <a:cubicBezTo>
                    <a:pt x="0" y="56"/>
                    <a:pt x="0" y="28"/>
                    <a:pt x="0" y="0"/>
                  </a:cubicBezTo>
                  <a:cubicBezTo>
                    <a:pt x="57" y="56"/>
                    <a:pt x="57" y="85"/>
                    <a:pt x="57" y="141"/>
                  </a:cubicBezTo>
                  <a:cubicBezTo>
                    <a:pt x="28" y="197"/>
                    <a:pt x="28" y="197"/>
                    <a:pt x="0" y="141"/>
                  </a:cubicBezTo>
                  <a:cubicBezTo>
                    <a:pt x="0" y="141"/>
                    <a:pt x="0" y="113"/>
                    <a:pt x="0"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70"/>
            <p:cNvSpPr/>
            <p:nvPr/>
          </p:nvSpPr>
          <p:spPr>
            <a:xfrm>
              <a:off x="2111100" y="1543600"/>
              <a:ext cx="4250" cy="2125"/>
            </a:xfrm>
            <a:custGeom>
              <a:rect b="b" l="l" r="r" t="t"/>
              <a:pathLst>
                <a:path extrusionOk="0" h="85" w="170">
                  <a:moveTo>
                    <a:pt x="29" y="0"/>
                  </a:moveTo>
                  <a:cubicBezTo>
                    <a:pt x="85" y="0"/>
                    <a:pt x="141" y="0"/>
                    <a:pt x="169" y="56"/>
                  </a:cubicBezTo>
                  <a:cubicBezTo>
                    <a:pt x="141" y="84"/>
                    <a:pt x="113" y="84"/>
                    <a:pt x="85" y="56"/>
                  </a:cubicBezTo>
                  <a:cubicBezTo>
                    <a:pt x="57" y="56"/>
                    <a:pt x="57" y="56"/>
                    <a:pt x="29" y="56"/>
                  </a:cubicBezTo>
                  <a:cubicBezTo>
                    <a:pt x="1" y="56"/>
                    <a:pt x="1" y="28"/>
                    <a:pt x="1" y="28"/>
                  </a:cubicBezTo>
                  <a:cubicBezTo>
                    <a:pt x="1" y="0"/>
                    <a:pt x="29" y="0"/>
                    <a:pt x="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70"/>
            <p:cNvSpPr/>
            <p:nvPr/>
          </p:nvSpPr>
          <p:spPr>
            <a:xfrm>
              <a:off x="2123050" y="1548500"/>
              <a:ext cx="4225" cy="2825"/>
            </a:xfrm>
            <a:custGeom>
              <a:rect b="b" l="l" r="r" t="t"/>
              <a:pathLst>
                <a:path extrusionOk="0" h="113" w="169">
                  <a:moveTo>
                    <a:pt x="28" y="1"/>
                  </a:moveTo>
                  <a:cubicBezTo>
                    <a:pt x="84" y="1"/>
                    <a:pt x="140" y="29"/>
                    <a:pt x="169" y="85"/>
                  </a:cubicBezTo>
                  <a:cubicBezTo>
                    <a:pt x="140" y="113"/>
                    <a:pt x="140" y="113"/>
                    <a:pt x="112" y="85"/>
                  </a:cubicBezTo>
                  <a:cubicBezTo>
                    <a:pt x="84" y="85"/>
                    <a:pt x="56" y="85"/>
                    <a:pt x="28" y="85"/>
                  </a:cubicBezTo>
                  <a:cubicBezTo>
                    <a:pt x="28" y="57"/>
                    <a:pt x="0" y="57"/>
                    <a:pt x="28" y="29"/>
                  </a:cubicBezTo>
                  <a:cubicBezTo>
                    <a:pt x="28" y="29"/>
                    <a:pt x="28" y="1"/>
                    <a:pt x="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70"/>
            <p:cNvSpPr/>
            <p:nvPr/>
          </p:nvSpPr>
          <p:spPr>
            <a:xfrm>
              <a:off x="2251475" y="1580075"/>
              <a:ext cx="4250" cy="2150"/>
            </a:xfrm>
            <a:custGeom>
              <a:rect b="b" l="l" r="r" t="t"/>
              <a:pathLst>
                <a:path extrusionOk="0" h="86" w="170">
                  <a:moveTo>
                    <a:pt x="29" y="85"/>
                  </a:moveTo>
                  <a:cubicBezTo>
                    <a:pt x="29" y="57"/>
                    <a:pt x="29" y="29"/>
                    <a:pt x="1" y="1"/>
                  </a:cubicBezTo>
                  <a:cubicBezTo>
                    <a:pt x="85" y="1"/>
                    <a:pt x="113" y="29"/>
                    <a:pt x="169" y="85"/>
                  </a:cubicBezTo>
                  <a:cubicBezTo>
                    <a:pt x="113" y="85"/>
                    <a:pt x="57" y="85"/>
                    <a:pt x="29"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70"/>
            <p:cNvSpPr/>
            <p:nvPr/>
          </p:nvSpPr>
          <p:spPr>
            <a:xfrm>
              <a:off x="2142000" y="1457250"/>
              <a:ext cx="217600" cy="96900"/>
            </a:xfrm>
            <a:custGeom>
              <a:rect b="b" l="l" r="r" t="t"/>
              <a:pathLst>
                <a:path extrusionOk="0" h="3876" w="8704">
                  <a:moveTo>
                    <a:pt x="3341" y="3651"/>
                  </a:moveTo>
                  <a:cubicBezTo>
                    <a:pt x="3229" y="3594"/>
                    <a:pt x="3116" y="3594"/>
                    <a:pt x="3004" y="3594"/>
                  </a:cubicBezTo>
                  <a:cubicBezTo>
                    <a:pt x="2920" y="3398"/>
                    <a:pt x="2723" y="3370"/>
                    <a:pt x="2583" y="3314"/>
                  </a:cubicBezTo>
                  <a:lnTo>
                    <a:pt x="2583" y="3314"/>
                  </a:lnTo>
                  <a:cubicBezTo>
                    <a:pt x="2443" y="3229"/>
                    <a:pt x="2386" y="3117"/>
                    <a:pt x="2471" y="3005"/>
                  </a:cubicBezTo>
                  <a:cubicBezTo>
                    <a:pt x="2555" y="2893"/>
                    <a:pt x="2639" y="2893"/>
                    <a:pt x="2723" y="2977"/>
                  </a:cubicBezTo>
                  <a:cubicBezTo>
                    <a:pt x="2751" y="3005"/>
                    <a:pt x="2751" y="3033"/>
                    <a:pt x="2723" y="3061"/>
                  </a:cubicBezTo>
                  <a:cubicBezTo>
                    <a:pt x="2723" y="3061"/>
                    <a:pt x="2751" y="3061"/>
                    <a:pt x="2751" y="3061"/>
                  </a:cubicBezTo>
                  <a:cubicBezTo>
                    <a:pt x="2892" y="2780"/>
                    <a:pt x="2920" y="2500"/>
                    <a:pt x="2695" y="2275"/>
                  </a:cubicBezTo>
                  <a:cubicBezTo>
                    <a:pt x="2583" y="2191"/>
                    <a:pt x="2443" y="2106"/>
                    <a:pt x="2358" y="2331"/>
                  </a:cubicBezTo>
                  <a:cubicBezTo>
                    <a:pt x="2330" y="2500"/>
                    <a:pt x="2190" y="2584"/>
                    <a:pt x="2134" y="2752"/>
                  </a:cubicBezTo>
                  <a:cubicBezTo>
                    <a:pt x="2106" y="2893"/>
                    <a:pt x="1937" y="2864"/>
                    <a:pt x="1825" y="2752"/>
                  </a:cubicBezTo>
                  <a:cubicBezTo>
                    <a:pt x="1713" y="2640"/>
                    <a:pt x="1600" y="2612"/>
                    <a:pt x="1432" y="2668"/>
                  </a:cubicBezTo>
                  <a:cubicBezTo>
                    <a:pt x="1320" y="2696"/>
                    <a:pt x="1207" y="2640"/>
                    <a:pt x="1179" y="2528"/>
                  </a:cubicBezTo>
                  <a:cubicBezTo>
                    <a:pt x="1151" y="2359"/>
                    <a:pt x="1011" y="2275"/>
                    <a:pt x="898" y="2163"/>
                  </a:cubicBezTo>
                  <a:cubicBezTo>
                    <a:pt x="842" y="2106"/>
                    <a:pt x="758" y="2078"/>
                    <a:pt x="758" y="1994"/>
                  </a:cubicBezTo>
                  <a:cubicBezTo>
                    <a:pt x="758" y="1657"/>
                    <a:pt x="505" y="1573"/>
                    <a:pt x="309" y="1433"/>
                  </a:cubicBezTo>
                  <a:cubicBezTo>
                    <a:pt x="0" y="1236"/>
                    <a:pt x="0" y="1208"/>
                    <a:pt x="309" y="1012"/>
                  </a:cubicBezTo>
                  <a:cubicBezTo>
                    <a:pt x="309" y="1012"/>
                    <a:pt x="309" y="955"/>
                    <a:pt x="337" y="927"/>
                  </a:cubicBezTo>
                  <a:cubicBezTo>
                    <a:pt x="421" y="927"/>
                    <a:pt x="477" y="899"/>
                    <a:pt x="534" y="843"/>
                  </a:cubicBezTo>
                  <a:cubicBezTo>
                    <a:pt x="590" y="815"/>
                    <a:pt x="674" y="815"/>
                    <a:pt x="674" y="703"/>
                  </a:cubicBezTo>
                  <a:cubicBezTo>
                    <a:pt x="730" y="675"/>
                    <a:pt x="786" y="619"/>
                    <a:pt x="814" y="562"/>
                  </a:cubicBezTo>
                  <a:cubicBezTo>
                    <a:pt x="870" y="562"/>
                    <a:pt x="927" y="534"/>
                    <a:pt x="955" y="506"/>
                  </a:cubicBezTo>
                  <a:cubicBezTo>
                    <a:pt x="1011" y="703"/>
                    <a:pt x="1179" y="619"/>
                    <a:pt x="1320" y="647"/>
                  </a:cubicBezTo>
                  <a:cubicBezTo>
                    <a:pt x="1348" y="675"/>
                    <a:pt x="1348" y="675"/>
                    <a:pt x="1376" y="647"/>
                  </a:cubicBezTo>
                  <a:cubicBezTo>
                    <a:pt x="1460" y="647"/>
                    <a:pt x="1516" y="675"/>
                    <a:pt x="1488" y="787"/>
                  </a:cubicBezTo>
                  <a:cubicBezTo>
                    <a:pt x="1460" y="843"/>
                    <a:pt x="1348" y="843"/>
                    <a:pt x="1376" y="955"/>
                  </a:cubicBezTo>
                  <a:cubicBezTo>
                    <a:pt x="1572" y="955"/>
                    <a:pt x="1797" y="983"/>
                    <a:pt x="1965" y="1096"/>
                  </a:cubicBezTo>
                  <a:cubicBezTo>
                    <a:pt x="2050" y="1152"/>
                    <a:pt x="2106" y="1096"/>
                    <a:pt x="2134" y="1040"/>
                  </a:cubicBezTo>
                  <a:cubicBezTo>
                    <a:pt x="2358" y="843"/>
                    <a:pt x="2639" y="899"/>
                    <a:pt x="2864" y="787"/>
                  </a:cubicBezTo>
                  <a:cubicBezTo>
                    <a:pt x="2920" y="787"/>
                    <a:pt x="2948" y="815"/>
                    <a:pt x="2976" y="843"/>
                  </a:cubicBezTo>
                  <a:cubicBezTo>
                    <a:pt x="3060" y="1012"/>
                    <a:pt x="3144" y="871"/>
                    <a:pt x="3229" y="871"/>
                  </a:cubicBezTo>
                  <a:cubicBezTo>
                    <a:pt x="3369" y="899"/>
                    <a:pt x="3369" y="787"/>
                    <a:pt x="3369" y="731"/>
                  </a:cubicBezTo>
                  <a:cubicBezTo>
                    <a:pt x="3397" y="619"/>
                    <a:pt x="3397" y="506"/>
                    <a:pt x="3566" y="534"/>
                  </a:cubicBezTo>
                  <a:cubicBezTo>
                    <a:pt x="3650" y="534"/>
                    <a:pt x="3650" y="422"/>
                    <a:pt x="3678" y="366"/>
                  </a:cubicBezTo>
                  <a:cubicBezTo>
                    <a:pt x="3734" y="310"/>
                    <a:pt x="3734" y="225"/>
                    <a:pt x="3790" y="141"/>
                  </a:cubicBezTo>
                  <a:cubicBezTo>
                    <a:pt x="3818" y="57"/>
                    <a:pt x="3874" y="1"/>
                    <a:pt x="3987" y="57"/>
                  </a:cubicBezTo>
                  <a:cubicBezTo>
                    <a:pt x="4099" y="113"/>
                    <a:pt x="4127" y="169"/>
                    <a:pt x="4071" y="254"/>
                  </a:cubicBezTo>
                  <a:cubicBezTo>
                    <a:pt x="3987" y="366"/>
                    <a:pt x="4015" y="506"/>
                    <a:pt x="4043" y="619"/>
                  </a:cubicBezTo>
                  <a:cubicBezTo>
                    <a:pt x="4099" y="815"/>
                    <a:pt x="4127" y="1012"/>
                    <a:pt x="3987" y="1180"/>
                  </a:cubicBezTo>
                  <a:cubicBezTo>
                    <a:pt x="4155" y="1292"/>
                    <a:pt x="4296" y="1348"/>
                    <a:pt x="4436" y="1377"/>
                  </a:cubicBezTo>
                  <a:cubicBezTo>
                    <a:pt x="4576" y="1405"/>
                    <a:pt x="4660" y="1433"/>
                    <a:pt x="4773" y="1348"/>
                  </a:cubicBezTo>
                  <a:cubicBezTo>
                    <a:pt x="4857" y="1264"/>
                    <a:pt x="4885" y="1377"/>
                    <a:pt x="4941" y="1405"/>
                  </a:cubicBezTo>
                  <a:cubicBezTo>
                    <a:pt x="4997" y="1461"/>
                    <a:pt x="4969" y="1489"/>
                    <a:pt x="4941" y="1545"/>
                  </a:cubicBezTo>
                  <a:cubicBezTo>
                    <a:pt x="4913" y="1573"/>
                    <a:pt x="4885" y="1573"/>
                    <a:pt x="4885" y="1601"/>
                  </a:cubicBezTo>
                  <a:cubicBezTo>
                    <a:pt x="4717" y="1741"/>
                    <a:pt x="4745" y="1826"/>
                    <a:pt x="4941" y="1882"/>
                  </a:cubicBezTo>
                  <a:cubicBezTo>
                    <a:pt x="4969" y="1882"/>
                    <a:pt x="4969" y="1910"/>
                    <a:pt x="4969" y="1938"/>
                  </a:cubicBezTo>
                  <a:cubicBezTo>
                    <a:pt x="4941" y="2022"/>
                    <a:pt x="4829" y="1938"/>
                    <a:pt x="4801" y="2022"/>
                  </a:cubicBezTo>
                  <a:cubicBezTo>
                    <a:pt x="4885" y="2191"/>
                    <a:pt x="5110" y="2303"/>
                    <a:pt x="5110" y="2528"/>
                  </a:cubicBezTo>
                  <a:cubicBezTo>
                    <a:pt x="5138" y="2612"/>
                    <a:pt x="5222" y="2612"/>
                    <a:pt x="5278" y="2556"/>
                  </a:cubicBezTo>
                  <a:cubicBezTo>
                    <a:pt x="5306" y="2528"/>
                    <a:pt x="5306" y="2443"/>
                    <a:pt x="5390" y="2443"/>
                  </a:cubicBezTo>
                  <a:cubicBezTo>
                    <a:pt x="5475" y="2500"/>
                    <a:pt x="5334" y="2612"/>
                    <a:pt x="5390" y="2696"/>
                  </a:cubicBezTo>
                  <a:cubicBezTo>
                    <a:pt x="5615" y="2612"/>
                    <a:pt x="5755" y="2415"/>
                    <a:pt x="5980" y="2387"/>
                  </a:cubicBezTo>
                  <a:cubicBezTo>
                    <a:pt x="6092" y="2359"/>
                    <a:pt x="6120" y="2247"/>
                    <a:pt x="6148" y="2135"/>
                  </a:cubicBezTo>
                  <a:cubicBezTo>
                    <a:pt x="6205" y="2050"/>
                    <a:pt x="6261" y="2050"/>
                    <a:pt x="6345" y="2106"/>
                  </a:cubicBezTo>
                  <a:cubicBezTo>
                    <a:pt x="6401" y="2163"/>
                    <a:pt x="6457" y="2219"/>
                    <a:pt x="6541" y="2247"/>
                  </a:cubicBezTo>
                  <a:cubicBezTo>
                    <a:pt x="6738" y="2387"/>
                    <a:pt x="6738" y="2387"/>
                    <a:pt x="6822" y="2163"/>
                  </a:cubicBezTo>
                  <a:cubicBezTo>
                    <a:pt x="6850" y="2050"/>
                    <a:pt x="6935" y="2050"/>
                    <a:pt x="7019" y="2106"/>
                  </a:cubicBezTo>
                  <a:cubicBezTo>
                    <a:pt x="7103" y="2135"/>
                    <a:pt x="7103" y="2191"/>
                    <a:pt x="7047" y="2247"/>
                  </a:cubicBezTo>
                  <a:cubicBezTo>
                    <a:pt x="6991" y="2275"/>
                    <a:pt x="6963" y="2303"/>
                    <a:pt x="6991" y="2387"/>
                  </a:cubicBezTo>
                  <a:cubicBezTo>
                    <a:pt x="7187" y="2359"/>
                    <a:pt x="7384" y="2331"/>
                    <a:pt x="7580" y="2191"/>
                  </a:cubicBezTo>
                  <a:cubicBezTo>
                    <a:pt x="7636" y="2331"/>
                    <a:pt x="7664" y="2443"/>
                    <a:pt x="7749" y="2528"/>
                  </a:cubicBezTo>
                  <a:cubicBezTo>
                    <a:pt x="7805" y="2584"/>
                    <a:pt x="7833" y="2640"/>
                    <a:pt x="7805" y="2696"/>
                  </a:cubicBezTo>
                  <a:cubicBezTo>
                    <a:pt x="7749" y="2780"/>
                    <a:pt x="7664" y="2752"/>
                    <a:pt x="7608" y="2724"/>
                  </a:cubicBezTo>
                  <a:cubicBezTo>
                    <a:pt x="7552" y="2724"/>
                    <a:pt x="7524" y="2696"/>
                    <a:pt x="7468" y="2668"/>
                  </a:cubicBezTo>
                  <a:cubicBezTo>
                    <a:pt x="7496" y="2696"/>
                    <a:pt x="7524" y="2668"/>
                    <a:pt x="7468" y="2668"/>
                  </a:cubicBezTo>
                  <a:cubicBezTo>
                    <a:pt x="7468" y="2668"/>
                    <a:pt x="7468" y="2668"/>
                    <a:pt x="7468" y="2668"/>
                  </a:cubicBezTo>
                  <a:cubicBezTo>
                    <a:pt x="7468" y="2696"/>
                    <a:pt x="7468" y="2724"/>
                    <a:pt x="7468" y="2752"/>
                  </a:cubicBezTo>
                  <a:cubicBezTo>
                    <a:pt x="7468" y="2864"/>
                    <a:pt x="7384" y="3005"/>
                    <a:pt x="7496" y="3061"/>
                  </a:cubicBezTo>
                  <a:cubicBezTo>
                    <a:pt x="7636" y="3117"/>
                    <a:pt x="7664" y="2949"/>
                    <a:pt x="7777" y="2921"/>
                  </a:cubicBezTo>
                  <a:cubicBezTo>
                    <a:pt x="7805" y="2921"/>
                    <a:pt x="7833" y="2893"/>
                    <a:pt x="7861" y="2864"/>
                  </a:cubicBezTo>
                  <a:cubicBezTo>
                    <a:pt x="7917" y="3005"/>
                    <a:pt x="7917" y="3005"/>
                    <a:pt x="7917" y="3201"/>
                  </a:cubicBezTo>
                  <a:cubicBezTo>
                    <a:pt x="7777" y="3201"/>
                    <a:pt x="7636" y="3258"/>
                    <a:pt x="7468" y="3201"/>
                  </a:cubicBezTo>
                  <a:cubicBezTo>
                    <a:pt x="7552" y="3398"/>
                    <a:pt x="7636" y="3510"/>
                    <a:pt x="7749" y="3594"/>
                  </a:cubicBezTo>
                  <a:cubicBezTo>
                    <a:pt x="7889" y="3679"/>
                    <a:pt x="8086" y="3594"/>
                    <a:pt x="8086" y="3426"/>
                  </a:cubicBezTo>
                  <a:cubicBezTo>
                    <a:pt x="8086" y="3314"/>
                    <a:pt x="8226" y="3229"/>
                    <a:pt x="8086" y="3145"/>
                  </a:cubicBezTo>
                  <a:cubicBezTo>
                    <a:pt x="8058" y="3117"/>
                    <a:pt x="8114" y="3061"/>
                    <a:pt x="8142" y="3061"/>
                  </a:cubicBezTo>
                  <a:cubicBezTo>
                    <a:pt x="8282" y="3117"/>
                    <a:pt x="8479" y="3005"/>
                    <a:pt x="8591" y="3173"/>
                  </a:cubicBezTo>
                  <a:cubicBezTo>
                    <a:pt x="8703" y="3482"/>
                    <a:pt x="8422" y="3538"/>
                    <a:pt x="8254" y="3651"/>
                  </a:cubicBezTo>
                  <a:cubicBezTo>
                    <a:pt x="8226" y="3679"/>
                    <a:pt x="8198" y="3707"/>
                    <a:pt x="8170" y="3735"/>
                  </a:cubicBezTo>
                  <a:cubicBezTo>
                    <a:pt x="8001" y="3679"/>
                    <a:pt x="7805" y="3763"/>
                    <a:pt x="7608" y="3623"/>
                  </a:cubicBezTo>
                  <a:cubicBezTo>
                    <a:pt x="7496" y="3538"/>
                    <a:pt x="7384" y="3482"/>
                    <a:pt x="7412" y="3314"/>
                  </a:cubicBezTo>
                  <a:cubicBezTo>
                    <a:pt x="7412" y="3201"/>
                    <a:pt x="7412" y="3089"/>
                    <a:pt x="7271" y="3033"/>
                  </a:cubicBezTo>
                  <a:cubicBezTo>
                    <a:pt x="7187" y="2949"/>
                    <a:pt x="7243" y="2836"/>
                    <a:pt x="7187" y="2752"/>
                  </a:cubicBezTo>
                  <a:cubicBezTo>
                    <a:pt x="7103" y="2668"/>
                    <a:pt x="7047" y="2556"/>
                    <a:pt x="6906" y="2696"/>
                  </a:cubicBezTo>
                  <a:cubicBezTo>
                    <a:pt x="6906" y="2696"/>
                    <a:pt x="6878" y="2724"/>
                    <a:pt x="6878" y="2752"/>
                  </a:cubicBezTo>
                  <a:cubicBezTo>
                    <a:pt x="6878" y="2724"/>
                    <a:pt x="6906" y="2668"/>
                    <a:pt x="6963" y="2640"/>
                  </a:cubicBezTo>
                  <a:cubicBezTo>
                    <a:pt x="7271" y="2668"/>
                    <a:pt x="7131" y="2977"/>
                    <a:pt x="7271" y="3089"/>
                  </a:cubicBezTo>
                  <a:cubicBezTo>
                    <a:pt x="7271" y="3145"/>
                    <a:pt x="7271" y="3229"/>
                    <a:pt x="7271" y="3286"/>
                  </a:cubicBezTo>
                  <a:cubicBezTo>
                    <a:pt x="7271" y="3342"/>
                    <a:pt x="7384" y="3454"/>
                    <a:pt x="7271" y="3482"/>
                  </a:cubicBezTo>
                  <a:cubicBezTo>
                    <a:pt x="7159" y="3566"/>
                    <a:pt x="7075" y="3454"/>
                    <a:pt x="7019" y="3370"/>
                  </a:cubicBezTo>
                  <a:cubicBezTo>
                    <a:pt x="6963" y="3173"/>
                    <a:pt x="6794" y="3089"/>
                    <a:pt x="6654" y="2977"/>
                  </a:cubicBezTo>
                  <a:cubicBezTo>
                    <a:pt x="6485" y="2836"/>
                    <a:pt x="6513" y="2836"/>
                    <a:pt x="6682" y="2836"/>
                  </a:cubicBezTo>
                  <a:cubicBezTo>
                    <a:pt x="6682" y="2836"/>
                    <a:pt x="6682" y="2752"/>
                    <a:pt x="6682" y="2724"/>
                  </a:cubicBezTo>
                  <a:cubicBezTo>
                    <a:pt x="6654" y="2696"/>
                    <a:pt x="6626" y="2696"/>
                    <a:pt x="6570" y="2696"/>
                  </a:cubicBezTo>
                  <a:cubicBezTo>
                    <a:pt x="6429" y="2668"/>
                    <a:pt x="6457" y="2836"/>
                    <a:pt x="6373" y="2893"/>
                  </a:cubicBezTo>
                  <a:cubicBezTo>
                    <a:pt x="6373" y="2921"/>
                    <a:pt x="6401" y="2949"/>
                    <a:pt x="6429" y="2977"/>
                  </a:cubicBezTo>
                  <a:cubicBezTo>
                    <a:pt x="6289" y="3061"/>
                    <a:pt x="6317" y="3258"/>
                    <a:pt x="6233" y="3398"/>
                  </a:cubicBezTo>
                  <a:cubicBezTo>
                    <a:pt x="6148" y="3538"/>
                    <a:pt x="6008" y="3538"/>
                    <a:pt x="5840" y="3342"/>
                  </a:cubicBezTo>
                  <a:cubicBezTo>
                    <a:pt x="5727" y="3258"/>
                    <a:pt x="5671" y="3286"/>
                    <a:pt x="5559" y="3314"/>
                  </a:cubicBezTo>
                  <a:cubicBezTo>
                    <a:pt x="5559" y="3314"/>
                    <a:pt x="5503" y="3342"/>
                    <a:pt x="5503" y="3342"/>
                  </a:cubicBezTo>
                  <a:cubicBezTo>
                    <a:pt x="5503" y="3679"/>
                    <a:pt x="5166" y="3623"/>
                    <a:pt x="4997" y="3763"/>
                  </a:cubicBezTo>
                  <a:cubicBezTo>
                    <a:pt x="4857" y="3875"/>
                    <a:pt x="4632" y="3875"/>
                    <a:pt x="4464" y="3679"/>
                  </a:cubicBezTo>
                  <a:cubicBezTo>
                    <a:pt x="4436" y="3623"/>
                    <a:pt x="4520" y="3623"/>
                    <a:pt x="4548" y="3566"/>
                  </a:cubicBezTo>
                  <a:cubicBezTo>
                    <a:pt x="4604" y="3510"/>
                    <a:pt x="4576" y="3482"/>
                    <a:pt x="4520" y="3454"/>
                  </a:cubicBezTo>
                  <a:cubicBezTo>
                    <a:pt x="4436" y="3398"/>
                    <a:pt x="4380" y="3370"/>
                    <a:pt x="4352" y="3454"/>
                  </a:cubicBezTo>
                  <a:cubicBezTo>
                    <a:pt x="4324" y="3510"/>
                    <a:pt x="4324" y="3566"/>
                    <a:pt x="4324" y="3594"/>
                  </a:cubicBezTo>
                  <a:cubicBezTo>
                    <a:pt x="4296" y="3651"/>
                    <a:pt x="4239" y="3707"/>
                    <a:pt x="4183" y="3707"/>
                  </a:cubicBezTo>
                  <a:cubicBezTo>
                    <a:pt x="4127" y="3707"/>
                    <a:pt x="4071" y="3651"/>
                    <a:pt x="4071" y="3594"/>
                  </a:cubicBezTo>
                  <a:cubicBezTo>
                    <a:pt x="4071" y="3173"/>
                    <a:pt x="3678" y="3201"/>
                    <a:pt x="3453" y="3061"/>
                  </a:cubicBezTo>
                  <a:cubicBezTo>
                    <a:pt x="3369" y="3033"/>
                    <a:pt x="3313" y="3089"/>
                    <a:pt x="3313" y="3173"/>
                  </a:cubicBezTo>
                  <a:cubicBezTo>
                    <a:pt x="3341" y="3258"/>
                    <a:pt x="3341" y="3342"/>
                    <a:pt x="3229" y="3398"/>
                  </a:cubicBezTo>
                  <a:cubicBezTo>
                    <a:pt x="3116" y="3426"/>
                    <a:pt x="3144" y="3454"/>
                    <a:pt x="3257" y="3482"/>
                  </a:cubicBezTo>
                  <a:cubicBezTo>
                    <a:pt x="3341" y="3510"/>
                    <a:pt x="3341" y="3594"/>
                    <a:pt x="3341" y="365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70"/>
            <p:cNvSpPr/>
            <p:nvPr/>
          </p:nvSpPr>
          <p:spPr>
            <a:xfrm>
              <a:off x="2348350" y="1516925"/>
              <a:ext cx="261800" cy="96875"/>
            </a:xfrm>
            <a:custGeom>
              <a:rect b="b" l="l" r="r" t="t"/>
              <a:pathLst>
                <a:path extrusionOk="0" h="3875" w="10472">
                  <a:moveTo>
                    <a:pt x="0" y="1264"/>
                  </a:moveTo>
                  <a:cubicBezTo>
                    <a:pt x="84" y="1151"/>
                    <a:pt x="112" y="955"/>
                    <a:pt x="309" y="955"/>
                  </a:cubicBezTo>
                  <a:cubicBezTo>
                    <a:pt x="337" y="927"/>
                    <a:pt x="337" y="842"/>
                    <a:pt x="337" y="786"/>
                  </a:cubicBezTo>
                  <a:cubicBezTo>
                    <a:pt x="393" y="786"/>
                    <a:pt x="449" y="758"/>
                    <a:pt x="477" y="758"/>
                  </a:cubicBezTo>
                  <a:cubicBezTo>
                    <a:pt x="421" y="506"/>
                    <a:pt x="590" y="506"/>
                    <a:pt x="758" y="506"/>
                  </a:cubicBezTo>
                  <a:cubicBezTo>
                    <a:pt x="983" y="534"/>
                    <a:pt x="983" y="562"/>
                    <a:pt x="898" y="730"/>
                  </a:cubicBezTo>
                  <a:cubicBezTo>
                    <a:pt x="786" y="927"/>
                    <a:pt x="926" y="1207"/>
                    <a:pt x="702" y="1376"/>
                  </a:cubicBezTo>
                  <a:cubicBezTo>
                    <a:pt x="674" y="1376"/>
                    <a:pt x="786" y="1741"/>
                    <a:pt x="870" y="1741"/>
                  </a:cubicBezTo>
                  <a:cubicBezTo>
                    <a:pt x="1095" y="1713"/>
                    <a:pt x="1404" y="1965"/>
                    <a:pt x="1516" y="1572"/>
                  </a:cubicBezTo>
                  <a:cubicBezTo>
                    <a:pt x="1600" y="1376"/>
                    <a:pt x="1713" y="1207"/>
                    <a:pt x="1600" y="983"/>
                  </a:cubicBezTo>
                  <a:cubicBezTo>
                    <a:pt x="1544" y="871"/>
                    <a:pt x="1572" y="702"/>
                    <a:pt x="1797" y="786"/>
                  </a:cubicBezTo>
                  <a:cubicBezTo>
                    <a:pt x="1853" y="786"/>
                    <a:pt x="1853" y="758"/>
                    <a:pt x="1853" y="730"/>
                  </a:cubicBezTo>
                  <a:cubicBezTo>
                    <a:pt x="1853" y="646"/>
                    <a:pt x="1825" y="674"/>
                    <a:pt x="1769" y="674"/>
                  </a:cubicBezTo>
                  <a:cubicBezTo>
                    <a:pt x="1628" y="674"/>
                    <a:pt x="1516" y="927"/>
                    <a:pt x="1376" y="758"/>
                  </a:cubicBezTo>
                  <a:cubicBezTo>
                    <a:pt x="1291" y="618"/>
                    <a:pt x="1348" y="421"/>
                    <a:pt x="1432" y="253"/>
                  </a:cubicBezTo>
                  <a:cubicBezTo>
                    <a:pt x="1516" y="56"/>
                    <a:pt x="1685" y="0"/>
                    <a:pt x="1881" y="56"/>
                  </a:cubicBezTo>
                  <a:cubicBezTo>
                    <a:pt x="1937" y="84"/>
                    <a:pt x="1881" y="56"/>
                    <a:pt x="1937" y="84"/>
                  </a:cubicBezTo>
                  <a:cubicBezTo>
                    <a:pt x="2106" y="225"/>
                    <a:pt x="2358" y="84"/>
                    <a:pt x="2527" y="253"/>
                  </a:cubicBezTo>
                  <a:cubicBezTo>
                    <a:pt x="2527" y="281"/>
                    <a:pt x="2583" y="281"/>
                    <a:pt x="2611" y="309"/>
                  </a:cubicBezTo>
                  <a:cubicBezTo>
                    <a:pt x="2667" y="365"/>
                    <a:pt x="2723" y="1179"/>
                    <a:pt x="2667" y="1264"/>
                  </a:cubicBezTo>
                  <a:cubicBezTo>
                    <a:pt x="2611" y="1348"/>
                    <a:pt x="2499" y="1516"/>
                    <a:pt x="2611" y="1572"/>
                  </a:cubicBezTo>
                  <a:cubicBezTo>
                    <a:pt x="2751" y="1629"/>
                    <a:pt x="2976" y="1713"/>
                    <a:pt x="3116" y="1600"/>
                  </a:cubicBezTo>
                  <a:cubicBezTo>
                    <a:pt x="3341" y="1432"/>
                    <a:pt x="3537" y="1179"/>
                    <a:pt x="3846" y="1404"/>
                  </a:cubicBezTo>
                  <a:cubicBezTo>
                    <a:pt x="3874" y="1432"/>
                    <a:pt x="3902" y="1404"/>
                    <a:pt x="3930" y="1404"/>
                  </a:cubicBezTo>
                  <a:cubicBezTo>
                    <a:pt x="4267" y="1123"/>
                    <a:pt x="4324" y="1516"/>
                    <a:pt x="4492" y="1629"/>
                  </a:cubicBezTo>
                  <a:cubicBezTo>
                    <a:pt x="4576" y="1685"/>
                    <a:pt x="4436" y="1853"/>
                    <a:pt x="4604" y="1853"/>
                  </a:cubicBezTo>
                  <a:cubicBezTo>
                    <a:pt x="4801" y="1825"/>
                    <a:pt x="4997" y="1965"/>
                    <a:pt x="5194" y="1797"/>
                  </a:cubicBezTo>
                  <a:cubicBezTo>
                    <a:pt x="5418" y="1657"/>
                    <a:pt x="5643" y="1516"/>
                    <a:pt x="5924" y="1657"/>
                  </a:cubicBezTo>
                  <a:cubicBezTo>
                    <a:pt x="5952" y="1713"/>
                    <a:pt x="5952" y="1741"/>
                    <a:pt x="6036" y="1741"/>
                  </a:cubicBezTo>
                  <a:cubicBezTo>
                    <a:pt x="6429" y="1657"/>
                    <a:pt x="6541" y="1741"/>
                    <a:pt x="6654" y="2134"/>
                  </a:cubicBezTo>
                  <a:cubicBezTo>
                    <a:pt x="6766" y="2190"/>
                    <a:pt x="6906" y="1937"/>
                    <a:pt x="7047" y="2106"/>
                  </a:cubicBezTo>
                  <a:cubicBezTo>
                    <a:pt x="7187" y="2302"/>
                    <a:pt x="7019" y="2443"/>
                    <a:pt x="6963" y="2611"/>
                  </a:cubicBezTo>
                  <a:cubicBezTo>
                    <a:pt x="7047" y="2723"/>
                    <a:pt x="7159" y="2695"/>
                    <a:pt x="7243" y="2752"/>
                  </a:cubicBezTo>
                  <a:cubicBezTo>
                    <a:pt x="7412" y="2836"/>
                    <a:pt x="7552" y="2892"/>
                    <a:pt x="7608" y="2583"/>
                  </a:cubicBezTo>
                  <a:cubicBezTo>
                    <a:pt x="7636" y="2358"/>
                    <a:pt x="7889" y="2415"/>
                    <a:pt x="8114" y="2358"/>
                  </a:cubicBezTo>
                  <a:cubicBezTo>
                    <a:pt x="8001" y="2302"/>
                    <a:pt x="7889" y="2302"/>
                    <a:pt x="7805" y="2246"/>
                  </a:cubicBezTo>
                  <a:cubicBezTo>
                    <a:pt x="7721" y="2218"/>
                    <a:pt x="7580" y="2218"/>
                    <a:pt x="7636" y="2078"/>
                  </a:cubicBezTo>
                  <a:cubicBezTo>
                    <a:pt x="7664" y="1937"/>
                    <a:pt x="7777" y="1769"/>
                    <a:pt x="7917" y="1825"/>
                  </a:cubicBezTo>
                  <a:cubicBezTo>
                    <a:pt x="8086" y="1881"/>
                    <a:pt x="8254" y="1881"/>
                    <a:pt x="8422" y="1965"/>
                  </a:cubicBezTo>
                  <a:cubicBezTo>
                    <a:pt x="8563" y="2050"/>
                    <a:pt x="8563" y="2190"/>
                    <a:pt x="8563" y="2330"/>
                  </a:cubicBezTo>
                  <a:cubicBezTo>
                    <a:pt x="8591" y="2415"/>
                    <a:pt x="8451" y="2527"/>
                    <a:pt x="8563" y="2583"/>
                  </a:cubicBezTo>
                  <a:cubicBezTo>
                    <a:pt x="8703" y="2639"/>
                    <a:pt x="8815" y="2555"/>
                    <a:pt x="8900" y="2443"/>
                  </a:cubicBezTo>
                  <a:cubicBezTo>
                    <a:pt x="8844" y="2330"/>
                    <a:pt x="8759" y="2443"/>
                    <a:pt x="8703" y="2358"/>
                  </a:cubicBezTo>
                  <a:cubicBezTo>
                    <a:pt x="8535" y="2078"/>
                    <a:pt x="8310" y="1797"/>
                    <a:pt x="8057" y="1572"/>
                  </a:cubicBezTo>
                  <a:cubicBezTo>
                    <a:pt x="8001" y="1516"/>
                    <a:pt x="8057" y="1404"/>
                    <a:pt x="8114" y="1348"/>
                  </a:cubicBezTo>
                  <a:cubicBezTo>
                    <a:pt x="8198" y="1264"/>
                    <a:pt x="8338" y="1236"/>
                    <a:pt x="8394" y="1348"/>
                  </a:cubicBezTo>
                  <a:cubicBezTo>
                    <a:pt x="8507" y="1460"/>
                    <a:pt x="8647" y="1516"/>
                    <a:pt x="8815" y="1544"/>
                  </a:cubicBezTo>
                  <a:cubicBezTo>
                    <a:pt x="9096" y="1629"/>
                    <a:pt x="9012" y="1797"/>
                    <a:pt x="8872" y="1965"/>
                  </a:cubicBezTo>
                  <a:cubicBezTo>
                    <a:pt x="8872" y="1994"/>
                    <a:pt x="8815" y="2022"/>
                    <a:pt x="8844" y="2022"/>
                  </a:cubicBezTo>
                  <a:cubicBezTo>
                    <a:pt x="8872" y="2050"/>
                    <a:pt x="8872" y="1994"/>
                    <a:pt x="8900" y="1994"/>
                  </a:cubicBezTo>
                  <a:cubicBezTo>
                    <a:pt x="9096" y="1994"/>
                    <a:pt x="9237" y="2106"/>
                    <a:pt x="9321" y="2246"/>
                  </a:cubicBezTo>
                  <a:cubicBezTo>
                    <a:pt x="9152" y="2527"/>
                    <a:pt x="9377" y="2723"/>
                    <a:pt x="9405" y="2976"/>
                  </a:cubicBezTo>
                  <a:cubicBezTo>
                    <a:pt x="9602" y="2948"/>
                    <a:pt x="9714" y="2808"/>
                    <a:pt x="9854" y="2723"/>
                  </a:cubicBezTo>
                  <a:cubicBezTo>
                    <a:pt x="9938" y="2667"/>
                    <a:pt x="10079" y="2639"/>
                    <a:pt x="10051" y="2780"/>
                  </a:cubicBezTo>
                  <a:cubicBezTo>
                    <a:pt x="9995" y="3173"/>
                    <a:pt x="10275" y="3425"/>
                    <a:pt x="10444" y="3734"/>
                  </a:cubicBezTo>
                  <a:cubicBezTo>
                    <a:pt x="10472" y="3762"/>
                    <a:pt x="10444" y="3762"/>
                    <a:pt x="10444" y="3790"/>
                  </a:cubicBezTo>
                  <a:cubicBezTo>
                    <a:pt x="10360" y="3818"/>
                    <a:pt x="10247" y="3762"/>
                    <a:pt x="10163" y="3875"/>
                  </a:cubicBezTo>
                  <a:cubicBezTo>
                    <a:pt x="10107" y="3875"/>
                    <a:pt x="10023" y="3875"/>
                    <a:pt x="9967" y="3875"/>
                  </a:cubicBezTo>
                  <a:lnTo>
                    <a:pt x="9321" y="3875"/>
                  </a:lnTo>
                  <a:cubicBezTo>
                    <a:pt x="9349" y="3790"/>
                    <a:pt x="9489" y="3790"/>
                    <a:pt x="9433" y="3678"/>
                  </a:cubicBezTo>
                  <a:cubicBezTo>
                    <a:pt x="9377" y="3594"/>
                    <a:pt x="9293" y="3566"/>
                    <a:pt x="9209" y="3622"/>
                  </a:cubicBezTo>
                  <a:cubicBezTo>
                    <a:pt x="9096" y="3650"/>
                    <a:pt x="9068" y="3650"/>
                    <a:pt x="8984" y="3538"/>
                  </a:cubicBezTo>
                  <a:cubicBezTo>
                    <a:pt x="8815" y="3257"/>
                    <a:pt x="8451" y="3229"/>
                    <a:pt x="8170" y="3117"/>
                  </a:cubicBezTo>
                  <a:cubicBezTo>
                    <a:pt x="8057" y="3060"/>
                    <a:pt x="7917" y="3229"/>
                    <a:pt x="7749" y="3201"/>
                  </a:cubicBezTo>
                  <a:cubicBezTo>
                    <a:pt x="7664" y="3201"/>
                    <a:pt x="7468" y="3201"/>
                    <a:pt x="7440" y="3425"/>
                  </a:cubicBezTo>
                  <a:cubicBezTo>
                    <a:pt x="7440" y="3481"/>
                    <a:pt x="7271" y="3425"/>
                    <a:pt x="7271" y="3341"/>
                  </a:cubicBezTo>
                  <a:cubicBezTo>
                    <a:pt x="7243" y="3341"/>
                    <a:pt x="7271" y="3313"/>
                    <a:pt x="7271" y="3313"/>
                  </a:cubicBezTo>
                  <a:cubicBezTo>
                    <a:pt x="7271" y="3257"/>
                    <a:pt x="7299" y="3201"/>
                    <a:pt x="7328" y="3117"/>
                  </a:cubicBezTo>
                  <a:cubicBezTo>
                    <a:pt x="7131" y="3173"/>
                    <a:pt x="6963" y="3201"/>
                    <a:pt x="6794" y="3145"/>
                  </a:cubicBezTo>
                  <a:cubicBezTo>
                    <a:pt x="6682" y="3145"/>
                    <a:pt x="6654" y="3145"/>
                    <a:pt x="6738" y="3257"/>
                  </a:cubicBezTo>
                  <a:cubicBezTo>
                    <a:pt x="6766" y="3313"/>
                    <a:pt x="6682" y="3341"/>
                    <a:pt x="6626" y="3341"/>
                  </a:cubicBezTo>
                  <a:cubicBezTo>
                    <a:pt x="6541" y="3341"/>
                    <a:pt x="6457" y="3313"/>
                    <a:pt x="6373" y="3229"/>
                  </a:cubicBezTo>
                  <a:cubicBezTo>
                    <a:pt x="6289" y="3173"/>
                    <a:pt x="6233" y="3032"/>
                    <a:pt x="6148" y="3060"/>
                  </a:cubicBezTo>
                  <a:cubicBezTo>
                    <a:pt x="5980" y="3088"/>
                    <a:pt x="5811" y="3060"/>
                    <a:pt x="5671" y="3201"/>
                  </a:cubicBezTo>
                  <a:cubicBezTo>
                    <a:pt x="5615" y="3257"/>
                    <a:pt x="5531" y="3257"/>
                    <a:pt x="5475" y="3285"/>
                  </a:cubicBezTo>
                  <a:cubicBezTo>
                    <a:pt x="5362" y="3229"/>
                    <a:pt x="5390" y="3117"/>
                    <a:pt x="5390" y="3060"/>
                  </a:cubicBezTo>
                  <a:cubicBezTo>
                    <a:pt x="5390" y="3004"/>
                    <a:pt x="5390" y="2948"/>
                    <a:pt x="5447" y="2948"/>
                  </a:cubicBezTo>
                  <a:cubicBezTo>
                    <a:pt x="5503" y="2948"/>
                    <a:pt x="5559" y="2948"/>
                    <a:pt x="5559" y="3032"/>
                  </a:cubicBezTo>
                  <a:cubicBezTo>
                    <a:pt x="5559" y="3088"/>
                    <a:pt x="5559" y="3145"/>
                    <a:pt x="5615" y="3088"/>
                  </a:cubicBezTo>
                  <a:cubicBezTo>
                    <a:pt x="5727" y="3004"/>
                    <a:pt x="5868" y="3060"/>
                    <a:pt x="5952" y="2948"/>
                  </a:cubicBezTo>
                  <a:cubicBezTo>
                    <a:pt x="5727" y="2892"/>
                    <a:pt x="5503" y="2864"/>
                    <a:pt x="5362" y="2667"/>
                  </a:cubicBezTo>
                  <a:cubicBezTo>
                    <a:pt x="5306" y="2583"/>
                    <a:pt x="5222" y="2667"/>
                    <a:pt x="5194" y="2723"/>
                  </a:cubicBezTo>
                  <a:cubicBezTo>
                    <a:pt x="5166" y="2836"/>
                    <a:pt x="5278" y="2920"/>
                    <a:pt x="5194" y="3032"/>
                  </a:cubicBezTo>
                  <a:cubicBezTo>
                    <a:pt x="5082" y="3032"/>
                    <a:pt x="5110" y="2892"/>
                    <a:pt x="5053" y="2864"/>
                  </a:cubicBezTo>
                  <a:cubicBezTo>
                    <a:pt x="4941" y="2808"/>
                    <a:pt x="4913" y="2948"/>
                    <a:pt x="4829" y="2920"/>
                  </a:cubicBezTo>
                  <a:cubicBezTo>
                    <a:pt x="4717" y="2667"/>
                    <a:pt x="4857" y="2415"/>
                    <a:pt x="4773" y="2162"/>
                  </a:cubicBezTo>
                  <a:cubicBezTo>
                    <a:pt x="4492" y="2134"/>
                    <a:pt x="4267" y="2330"/>
                    <a:pt x="4015" y="2358"/>
                  </a:cubicBezTo>
                  <a:cubicBezTo>
                    <a:pt x="3959" y="2387"/>
                    <a:pt x="3902" y="2387"/>
                    <a:pt x="3874" y="2443"/>
                  </a:cubicBezTo>
                  <a:cubicBezTo>
                    <a:pt x="3790" y="2583"/>
                    <a:pt x="3650" y="2695"/>
                    <a:pt x="3453" y="2780"/>
                  </a:cubicBezTo>
                  <a:cubicBezTo>
                    <a:pt x="3594" y="2892"/>
                    <a:pt x="3706" y="2836"/>
                    <a:pt x="3846" y="2780"/>
                  </a:cubicBezTo>
                  <a:cubicBezTo>
                    <a:pt x="3594" y="3173"/>
                    <a:pt x="4043" y="3145"/>
                    <a:pt x="4127" y="3341"/>
                  </a:cubicBezTo>
                  <a:cubicBezTo>
                    <a:pt x="4099" y="3397"/>
                    <a:pt x="3987" y="3397"/>
                    <a:pt x="3987" y="3510"/>
                  </a:cubicBezTo>
                  <a:cubicBezTo>
                    <a:pt x="3622" y="3510"/>
                    <a:pt x="3229" y="3481"/>
                    <a:pt x="2864" y="3369"/>
                  </a:cubicBezTo>
                  <a:cubicBezTo>
                    <a:pt x="2976" y="3229"/>
                    <a:pt x="3201" y="3341"/>
                    <a:pt x="3285" y="3173"/>
                  </a:cubicBezTo>
                  <a:cubicBezTo>
                    <a:pt x="3285" y="3145"/>
                    <a:pt x="3285" y="3117"/>
                    <a:pt x="3285" y="3088"/>
                  </a:cubicBezTo>
                  <a:cubicBezTo>
                    <a:pt x="3257" y="3060"/>
                    <a:pt x="3285" y="2976"/>
                    <a:pt x="3257" y="3004"/>
                  </a:cubicBezTo>
                  <a:cubicBezTo>
                    <a:pt x="3116" y="3229"/>
                    <a:pt x="3032" y="3032"/>
                    <a:pt x="2948" y="2948"/>
                  </a:cubicBezTo>
                  <a:cubicBezTo>
                    <a:pt x="2920" y="2920"/>
                    <a:pt x="2892" y="2892"/>
                    <a:pt x="2864" y="2864"/>
                  </a:cubicBezTo>
                  <a:cubicBezTo>
                    <a:pt x="2808" y="2808"/>
                    <a:pt x="2723" y="2780"/>
                    <a:pt x="2639" y="2752"/>
                  </a:cubicBezTo>
                  <a:cubicBezTo>
                    <a:pt x="2527" y="2695"/>
                    <a:pt x="2471" y="2639"/>
                    <a:pt x="2583" y="2555"/>
                  </a:cubicBezTo>
                  <a:cubicBezTo>
                    <a:pt x="2723" y="2387"/>
                    <a:pt x="2555" y="2330"/>
                    <a:pt x="2499" y="2246"/>
                  </a:cubicBezTo>
                  <a:cubicBezTo>
                    <a:pt x="2386" y="2162"/>
                    <a:pt x="2302" y="2162"/>
                    <a:pt x="2218" y="2274"/>
                  </a:cubicBezTo>
                  <a:cubicBezTo>
                    <a:pt x="2106" y="2443"/>
                    <a:pt x="1965" y="2443"/>
                    <a:pt x="1797" y="2443"/>
                  </a:cubicBezTo>
                  <a:cubicBezTo>
                    <a:pt x="1769" y="2443"/>
                    <a:pt x="1741" y="2415"/>
                    <a:pt x="1713" y="2387"/>
                  </a:cubicBezTo>
                  <a:cubicBezTo>
                    <a:pt x="1572" y="2162"/>
                    <a:pt x="1432" y="1965"/>
                    <a:pt x="1151" y="2218"/>
                  </a:cubicBezTo>
                  <a:cubicBezTo>
                    <a:pt x="1123" y="2246"/>
                    <a:pt x="1067" y="2218"/>
                    <a:pt x="1011" y="2218"/>
                  </a:cubicBezTo>
                  <a:cubicBezTo>
                    <a:pt x="983" y="2190"/>
                    <a:pt x="983" y="2190"/>
                    <a:pt x="983" y="2162"/>
                  </a:cubicBezTo>
                  <a:cubicBezTo>
                    <a:pt x="955" y="2162"/>
                    <a:pt x="955" y="2162"/>
                    <a:pt x="983" y="2190"/>
                  </a:cubicBezTo>
                  <a:cubicBezTo>
                    <a:pt x="1011" y="2218"/>
                    <a:pt x="983" y="2190"/>
                    <a:pt x="1011" y="2218"/>
                  </a:cubicBezTo>
                  <a:cubicBezTo>
                    <a:pt x="1151" y="2330"/>
                    <a:pt x="1067" y="2415"/>
                    <a:pt x="955" y="2499"/>
                  </a:cubicBezTo>
                  <a:cubicBezTo>
                    <a:pt x="870" y="2555"/>
                    <a:pt x="758" y="2639"/>
                    <a:pt x="702" y="2527"/>
                  </a:cubicBezTo>
                  <a:cubicBezTo>
                    <a:pt x="618" y="2387"/>
                    <a:pt x="281" y="2639"/>
                    <a:pt x="337" y="2246"/>
                  </a:cubicBezTo>
                  <a:cubicBezTo>
                    <a:pt x="393" y="2050"/>
                    <a:pt x="393" y="1713"/>
                    <a:pt x="140" y="1544"/>
                  </a:cubicBezTo>
                  <a:cubicBezTo>
                    <a:pt x="84" y="1544"/>
                    <a:pt x="28" y="1544"/>
                    <a:pt x="56" y="1460"/>
                  </a:cubicBezTo>
                  <a:cubicBezTo>
                    <a:pt x="84" y="1376"/>
                    <a:pt x="56" y="1320"/>
                    <a:pt x="0" y="12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70"/>
            <p:cNvSpPr/>
            <p:nvPr/>
          </p:nvSpPr>
          <p:spPr>
            <a:xfrm>
              <a:off x="2361675" y="1508500"/>
              <a:ext cx="39325" cy="57575"/>
            </a:xfrm>
            <a:custGeom>
              <a:rect b="b" l="l" r="r" t="t"/>
              <a:pathLst>
                <a:path extrusionOk="0" h="2303" w="1573">
                  <a:moveTo>
                    <a:pt x="1348" y="478"/>
                  </a:moveTo>
                  <a:cubicBezTo>
                    <a:pt x="1039" y="421"/>
                    <a:pt x="983" y="478"/>
                    <a:pt x="927" y="814"/>
                  </a:cubicBezTo>
                  <a:cubicBezTo>
                    <a:pt x="927" y="899"/>
                    <a:pt x="843" y="983"/>
                    <a:pt x="927" y="1095"/>
                  </a:cubicBezTo>
                  <a:cubicBezTo>
                    <a:pt x="1095" y="1039"/>
                    <a:pt x="1236" y="927"/>
                    <a:pt x="1348" y="814"/>
                  </a:cubicBezTo>
                  <a:cubicBezTo>
                    <a:pt x="1488" y="927"/>
                    <a:pt x="1320" y="1067"/>
                    <a:pt x="1432" y="1179"/>
                  </a:cubicBezTo>
                  <a:cubicBezTo>
                    <a:pt x="1460" y="1179"/>
                    <a:pt x="1376" y="1320"/>
                    <a:pt x="1292" y="1236"/>
                  </a:cubicBezTo>
                  <a:cubicBezTo>
                    <a:pt x="1236" y="1208"/>
                    <a:pt x="1236" y="1151"/>
                    <a:pt x="1123" y="1151"/>
                  </a:cubicBezTo>
                  <a:cubicBezTo>
                    <a:pt x="1180" y="1292"/>
                    <a:pt x="1067" y="1460"/>
                    <a:pt x="1292" y="1573"/>
                  </a:cubicBezTo>
                  <a:cubicBezTo>
                    <a:pt x="1348" y="1601"/>
                    <a:pt x="1264" y="1657"/>
                    <a:pt x="1236" y="1685"/>
                  </a:cubicBezTo>
                  <a:cubicBezTo>
                    <a:pt x="1123" y="1797"/>
                    <a:pt x="983" y="1881"/>
                    <a:pt x="1123" y="2050"/>
                  </a:cubicBezTo>
                  <a:cubicBezTo>
                    <a:pt x="1152" y="2134"/>
                    <a:pt x="1095" y="2162"/>
                    <a:pt x="1011" y="2162"/>
                  </a:cubicBezTo>
                  <a:cubicBezTo>
                    <a:pt x="899" y="2190"/>
                    <a:pt x="730" y="2246"/>
                    <a:pt x="646" y="2190"/>
                  </a:cubicBezTo>
                  <a:cubicBezTo>
                    <a:pt x="450" y="2106"/>
                    <a:pt x="309" y="2190"/>
                    <a:pt x="169" y="2302"/>
                  </a:cubicBezTo>
                  <a:cubicBezTo>
                    <a:pt x="197" y="1909"/>
                    <a:pt x="197" y="1909"/>
                    <a:pt x="0" y="1769"/>
                  </a:cubicBezTo>
                  <a:cubicBezTo>
                    <a:pt x="29" y="1657"/>
                    <a:pt x="85" y="1573"/>
                    <a:pt x="169" y="1516"/>
                  </a:cubicBezTo>
                  <a:cubicBezTo>
                    <a:pt x="225" y="1460"/>
                    <a:pt x="337" y="1432"/>
                    <a:pt x="281" y="1320"/>
                  </a:cubicBezTo>
                  <a:cubicBezTo>
                    <a:pt x="253" y="1236"/>
                    <a:pt x="141" y="1348"/>
                    <a:pt x="57" y="1264"/>
                  </a:cubicBezTo>
                  <a:cubicBezTo>
                    <a:pt x="141" y="1179"/>
                    <a:pt x="281" y="1095"/>
                    <a:pt x="337" y="983"/>
                  </a:cubicBezTo>
                  <a:cubicBezTo>
                    <a:pt x="393" y="871"/>
                    <a:pt x="309" y="843"/>
                    <a:pt x="225" y="843"/>
                  </a:cubicBezTo>
                  <a:cubicBezTo>
                    <a:pt x="253" y="843"/>
                    <a:pt x="253" y="814"/>
                    <a:pt x="253" y="814"/>
                  </a:cubicBezTo>
                  <a:cubicBezTo>
                    <a:pt x="562" y="730"/>
                    <a:pt x="787" y="506"/>
                    <a:pt x="955" y="225"/>
                  </a:cubicBezTo>
                  <a:cubicBezTo>
                    <a:pt x="955" y="225"/>
                    <a:pt x="983" y="225"/>
                    <a:pt x="1011" y="197"/>
                  </a:cubicBezTo>
                  <a:lnTo>
                    <a:pt x="1067" y="197"/>
                  </a:lnTo>
                  <a:cubicBezTo>
                    <a:pt x="1292" y="281"/>
                    <a:pt x="1180" y="28"/>
                    <a:pt x="1292" y="0"/>
                  </a:cubicBezTo>
                  <a:lnTo>
                    <a:pt x="1348" y="0"/>
                  </a:lnTo>
                  <a:cubicBezTo>
                    <a:pt x="1573" y="141"/>
                    <a:pt x="1573" y="197"/>
                    <a:pt x="1348" y="4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70"/>
            <p:cNvSpPr/>
            <p:nvPr/>
          </p:nvSpPr>
          <p:spPr>
            <a:xfrm>
              <a:off x="2164450" y="1462875"/>
              <a:ext cx="15475" cy="15475"/>
            </a:xfrm>
            <a:custGeom>
              <a:rect b="b" l="l" r="r" t="t"/>
              <a:pathLst>
                <a:path extrusionOk="0" h="619" w="619">
                  <a:moveTo>
                    <a:pt x="422" y="422"/>
                  </a:moveTo>
                  <a:cubicBezTo>
                    <a:pt x="337" y="450"/>
                    <a:pt x="281" y="478"/>
                    <a:pt x="225" y="506"/>
                  </a:cubicBezTo>
                  <a:cubicBezTo>
                    <a:pt x="169" y="534"/>
                    <a:pt x="113" y="562"/>
                    <a:pt x="57" y="618"/>
                  </a:cubicBezTo>
                  <a:cubicBezTo>
                    <a:pt x="0" y="478"/>
                    <a:pt x="197" y="394"/>
                    <a:pt x="57" y="281"/>
                  </a:cubicBezTo>
                  <a:cubicBezTo>
                    <a:pt x="141" y="141"/>
                    <a:pt x="253" y="0"/>
                    <a:pt x="450" y="141"/>
                  </a:cubicBezTo>
                  <a:cubicBezTo>
                    <a:pt x="562" y="197"/>
                    <a:pt x="618" y="253"/>
                    <a:pt x="450" y="337"/>
                  </a:cubicBezTo>
                  <a:cubicBezTo>
                    <a:pt x="422" y="337"/>
                    <a:pt x="422" y="394"/>
                    <a:pt x="422" y="42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70"/>
            <p:cNvSpPr/>
            <p:nvPr/>
          </p:nvSpPr>
          <p:spPr>
            <a:xfrm>
              <a:off x="2373600" y="1514100"/>
              <a:ext cx="5650" cy="6350"/>
            </a:xfrm>
            <a:custGeom>
              <a:rect b="b" l="l" r="r" t="t"/>
              <a:pathLst>
                <a:path extrusionOk="0" h="254" w="226">
                  <a:moveTo>
                    <a:pt x="225" y="85"/>
                  </a:moveTo>
                  <a:cubicBezTo>
                    <a:pt x="197" y="141"/>
                    <a:pt x="197" y="254"/>
                    <a:pt x="57" y="254"/>
                  </a:cubicBezTo>
                  <a:cubicBezTo>
                    <a:pt x="29" y="254"/>
                    <a:pt x="1" y="226"/>
                    <a:pt x="1" y="169"/>
                  </a:cubicBezTo>
                  <a:cubicBezTo>
                    <a:pt x="29" y="85"/>
                    <a:pt x="29" y="1"/>
                    <a:pt x="169" y="1"/>
                  </a:cubicBezTo>
                  <a:cubicBezTo>
                    <a:pt x="197" y="1"/>
                    <a:pt x="225" y="29"/>
                    <a:pt x="225"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70"/>
            <p:cNvSpPr/>
            <p:nvPr/>
          </p:nvSpPr>
          <p:spPr>
            <a:xfrm>
              <a:off x="2189025" y="1476200"/>
              <a:ext cx="2825" cy="3550"/>
            </a:xfrm>
            <a:custGeom>
              <a:rect b="b" l="l" r="r" t="t"/>
              <a:pathLst>
                <a:path extrusionOk="0" h="142" w="113">
                  <a:moveTo>
                    <a:pt x="56" y="1"/>
                  </a:moveTo>
                  <a:cubicBezTo>
                    <a:pt x="56" y="29"/>
                    <a:pt x="84" y="57"/>
                    <a:pt x="112" y="85"/>
                  </a:cubicBezTo>
                  <a:cubicBezTo>
                    <a:pt x="112" y="113"/>
                    <a:pt x="84" y="141"/>
                    <a:pt x="56" y="141"/>
                  </a:cubicBezTo>
                  <a:cubicBezTo>
                    <a:pt x="28" y="141"/>
                    <a:pt x="0" y="113"/>
                    <a:pt x="0" y="85"/>
                  </a:cubicBezTo>
                  <a:cubicBezTo>
                    <a:pt x="0" y="57"/>
                    <a:pt x="0" y="29"/>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70"/>
            <p:cNvSpPr/>
            <p:nvPr/>
          </p:nvSpPr>
          <p:spPr>
            <a:xfrm>
              <a:off x="2320275" y="1401800"/>
              <a:ext cx="3525" cy="2850"/>
            </a:xfrm>
            <a:custGeom>
              <a:rect b="b" l="l" r="r" t="t"/>
              <a:pathLst>
                <a:path extrusionOk="0" h="114" w="141">
                  <a:moveTo>
                    <a:pt x="56" y="1"/>
                  </a:moveTo>
                  <a:cubicBezTo>
                    <a:pt x="84" y="1"/>
                    <a:pt x="112" y="29"/>
                    <a:pt x="140" y="57"/>
                  </a:cubicBezTo>
                  <a:cubicBezTo>
                    <a:pt x="112" y="57"/>
                    <a:pt x="56" y="113"/>
                    <a:pt x="28" y="57"/>
                  </a:cubicBezTo>
                  <a:cubicBezTo>
                    <a:pt x="0" y="29"/>
                    <a:pt x="28"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70"/>
            <p:cNvSpPr/>
            <p:nvPr/>
          </p:nvSpPr>
          <p:spPr>
            <a:xfrm>
              <a:off x="2368700" y="1490950"/>
              <a:ext cx="1425" cy="1425"/>
            </a:xfrm>
            <a:custGeom>
              <a:rect b="b" l="l" r="r" t="t"/>
              <a:pathLst>
                <a:path extrusionOk="0" h="57" w="57">
                  <a:moveTo>
                    <a:pt x="56" y="29"/>
                  </a:moveTo>
                  <a:cubicBezTo>
                    <a:pt x="56" y="29"/>
                    <a:pt x="28" y="57"/>
                    <a:pt x="28" y="57"/>
                  </a:cubicBezTo>
                  <a:cubicBezTo>
                    <a:pt x="28" y="57"/>
                    <a:pt x="0" y="29"/>
                    <a:pt x="0" y="29"/>
                  </a:cubicBezTo>
                  <a:cubicBezTo>
                    <a:pt x="28" y="0"/>
                    <a:pt x="28" y="0"/>
                    <a:pt x="56"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70"/>
            <p:cNvSpPr/>
            <p:nvPr/>
          </p:nvSpPr>
          <p:spPr>
            <a:xfrm>
              <a:off x="2344125" y="1498675"/>
              <a:ext cx="1425" cy="725"/>
            </a:xfrm>
            <a:custGeom>
              <a:rect b="b" l="l" r="r" t="t"/>
              <a:pathLst>
                <a:path extrusionOk="0" h="29" w="57">
                  <a:moveTo>
                    <a:pt x="1" y="0"/>
                  </a:moveTo>
                  <a:cubicBezTo>
                    <a:pt x="1" y="0"/>
                    <a:pt x="1" y="0"/>
                    <a:pt x="29" y="0"/>
                  </a:cubicBezTo>
                  <a:cubicBezTo>
                    <a:pt x="29" y="0"/>
                    <a:pt x="29" y="0"/>
                    <a:pt x="57" y="0"/>
                  </a:cubicBezTo>
                  <a:cubicBezTo>
                    <a:pt x="57" y="0"/>
                    <a:pt x="29" y="28"/>
                    <a:pt x="29" y="28"/>
                  </a:cubicBezTo>
                  <a:cubicBezTo>
                    <a:pt x="29" y="28"/>
                    <a:pt x="29" y="2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70"/>
            <p:cNvSpPr/>
            <p:nvPr/>
          </p:nvSpPr>
          <p:spPr>
            <a:xfrm>
              <a:off x="2174975" y="1473400"/>
              <a:ext cx="1425" cy="1425"/>
            </a:xfrm>
            <a:custGeom>
              <a:rect b="b" l="l" r="r" t="t"/>
              <a:pathLst>
                <a:path extrusionOk="0" h="57" w="57">
                  <a:moveTo>
                    <a:pt x="57" y="1"/>
                  </a:moveTo>
                  <a:cubicBezTo>
                    <a:pt x="29" y="57"/>
                    <a:pt x="29" y="57"/>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70"/>
            <p:cNvSpPr/>
            <p:nvPr/>
          </p:nvSpPr>
          <p:spPr>
            <a:xfrm>
              <a:off x="2395375" y="1409525"/>
              <a:ext cx="138275" cy="110925"/>
            </a:xfrm>
            <a:custGeom>
              <a:rect b="b" l="l" r="r" t="t"/>
              <a:pathLst>
                <a:path extrusionOk="0" h="4437" w="5531">
                  <a:moveTo>
                    <a:pt x="5334" y="1011"/>
                  </a:moveTo>
                  <a:cubicBezTo>
                    <a:pt x="5503" y="1152"/>
                    <a:pt x="5531" y="1320"/>
                    <a:pt x="5390" y="1433"/>
                  </a:cubicBezTo>
                  <a:cubicBezTo>
                    <a:pt x="5334" y="1461"/>
                    <a:pt x="5306" y="1461"/>
                    <a:pt x="5278" y="1405"/>
                  </a:cubicBezTo>
                  <a:cubicBezTo>
                    <a:pt x="5138" y="1292"/>
                    <a:pt x="5138" y="1292"/>
                    <a:pt x="4913" y="1264"/>
                  </a:cubicBezTo>
                  <a:cubicBezTo>
                    <a:pt x="5110" y="1405"/>
                    <a:pt x="5222" y="1545"/>
                    <a:pt x="5138" y="1798"/>
                  </a:cubicBezTo>
                  <a:cubicBezTo>
                    <a:pt x="5082" y="1966"/>
                    <a:pt x="5053" y="2022"/>
                    <a:pt x="4885" y="1966"/>
                  </a:cubicBezTo>
                  <a:cubicBezTo>
                    <a:pt x="4801" y="1938"/>
                    <a:pt x="4717" y="1938"/>
                    <a:pt x="4632" y="1938"/>
                  </a:cubicBezTo>
                  <a:cubicBezTo>
                    <a:pt x="4408" y="1938"/>
                    <a:pt x="4295" y="2050"/>
                    <a:pt x="4267" y="2303"/>
                  </a:cubicBezTo>
                  <a:cubicBezTo>
                    <a:pt x="4239" y="2471"/>
                    <a:pt x="4183" y="2640"/>
                    <a:pt x="4099" y="2780"/>
                  </a:cubicBezTo>
                  <a:cubicBezTo>
                    <a:pt x="3987" y="2921"/>
                    <a:pt x="4015" y="3033"/>
                    <a:pt x="4127" y="3145"/>
                  </a:cubicBezTo>
                  <a:cubicBezTo>
                    <a:pt x="4183" y="3201"/>
                    <a:pt x="4267" y="3229"/>
                    <a:pt x="4267" y="3342"/>
                  </a:cubicBezTo>
                  <a:cubicBezTo>
                    <a:pt x="4295" y="3398"/>
                    <a:pt x="4239" y="3482"/>
                    <a:pt x="4183" y="3426"/>
                  </a:cubicBezTo>
                  <a:cubicBezTo>
                    <a:pt x="4043" y="3314"/>
                    <a:pt x="3846" y="3370"/>
                    <a:pt x="3706" y="3286"/>
                  </a:cubicBezTo>
                  <a:cubicBezTo>
                    <a:pt x="3650" y="3257"/>
                    <a:pt x="3594" y="3229"/>
                    <a:pt x="3537" y="3201"/>
                  </a:cubicBezTo>
                  <a:cubicBezTo>
                    <a:pt x="3425" y="3117"/>
                    <a:pt x="3594" y="2921"/>
                    <a:pt x="3453" y="2864"/>
                  </a:cubicBezTo>
                  <a:cubicBezTo>
                    <a:pt x="3341" y="2808"/>
                    <a:pt x="3229" y="2780"/>
                    <a:pt x="3201" y="2640"/>
                  </a:cubicBezTo>
                  <a:cubicBezTo>
                    <a:pt x="3201" y="2584"/>
                    <a:pt x="3201" y="2528"/>
                    <a:pt x="3201" y="2471"/>
                  </a:cubicBezTo>
                  <a:cubicBezTo>
                    <a:pt x="3201" y="2303"/>
                    <a:pt x="3172" y="2275"/>
                    <a:pt x="3032" y="2359"/>
                  </a:cubicBezTo>
                  <a:cubicBezTo>
                    <a:pt x="2948" y="2387"/>
                    <a:pt x="2864" y="2415"/>
                    <a:pt x="2808" y="2499"/>
                  </a:cubicBezTo>
                  <a:cubicBezTo>
                    <a:pt x="2779" y="2640"/>
                    <a:pt x="2695" y="2668"/>
                    <a:pt x="2583" y="2640"/>
                  </a:cubicBezTo>
                  <a:cubicBezTo>
                    <a:pt x="2443" y="2612"/>
                    <a:pt x="2386" y="2836"/>
                    <a:pt x="2190" y="2780"/>
                  </a:cubicBezTo>
                  <a:cubicBezTo>
                    <a:pt x="2443" y="2612"/>
                    <a:pt x="2443" y="2275"/>
                    <a:pt x="2751" y="2247"/>
                  </a:cubicBezTo>
                  <a:cubicBezTo>
                    <a:pt x="2667" y="1966"/>
                    <a:pt x="2695" y="1685"/>
                    <a:pt x="2751" y="1320"/>
                  </a:cubicBezTo>
                  <a:cubicBezTo>
                    <a:pt x="2555" y="1573"/>
                    <a:pt x="2386" y="1629"/>
                    <a:pt x="2162" y="1545"/>
                  </a:cubicBezTo>
                  <a:cubicBezTo>
                    <a:pt x="2078" y="1517"/>
                    <a:pt x="1965" y="1629"/>
                    <a:pt x="1825" y="1601"/>
                  </a:cubicBezTo>
                  <a:cubicBezTo>
                    <a:pt x="1769" y="1601"/>
                    <a:pt x="1685" y="1601"/>
                    <a:pt x="1685" y="1713"/>
                  </a:cubicBezTo>
                  <a:cubicBezTo>
                    <a:pt x="1713" y="1798"/>
                    <a:pt x="1741" y="1854"/>
                    <a:pt x="1825" y="1854"/>
                  </a:cubicBezTo>
                  <a:cubicBezTo>
                    <a:pt x="2021" y="1826"/>
                    <a:pt x="2078" y="1966"/>
                    <a:pt x="2134" y="2106"/>
                  </a:cubicBezTo>
                  <a:cubicBezTo>
                    <a:pt x="2162" y="2163"/>
                    <a:pt x="2190" y="2219"/>
                    <a:pt x="2134" y="2275"/>
                  </a:cubicBezTo>
                  <a:cubicBezTo>
                    <a:pt x="2078" y="2331"/>
                    <a:pt x="2021" y="2303"/>
                    <a:pt x="1993" y="2247"/>
                  </a:cubicBezTo>
                  <a:cubicBezTo>
                    <a:pt x="1881" y="2134"/>
                    <a:pt x="1825" y="2191"/>
                    <a:pt x="1741" y="2275"/>
                  </a:cubicBezTo>
                  <a:cubicBezTo>
                    <a:pt x="1685" y="2331"/>
                    <a:pt x="1600" y="2359"/>
                    <a:pt x="1516" y="2415"/>
                  </a:cubicBezTo>
                  <a:cubicBezTo>
                    <a:pt x="1572" y="2556"/>
                    <a:pt x="1741" y="2415"/>
                    <a:pt x="1769" y="2528"/>
                  </a:cubicBezTo>
                  <a:cubicBezTo>
                    <a:pt x="1825" y="2612"/>
                    <a:pt x="1825" y="2696"/>
                    <a:pt x="1797" y="2808"/>
                  </a:cubicBezTo>
                  <a:cubicBezTo>
                    <a:pt x="1797" y="2836"/>
                    <a:pt x="2134" y="3005"/>
                    <a:pt x="2190" y="3005"/>
                  </a:cubicBezTo>
                  <a:cubicBezTo>
                    <a:pt x="2386" y="2977"/>
                    <a:pt x="2555" y="3033"/>
                    <a:pt x="2723" y="3117"/>
                  </a:cubicBezTo>
                  <a:cubicBezTo>
                    <a:pt x="2836" y="3173"/>
                    <a:pt x="3004" y="3257"/>
                    <a:pt x="2920" y="3398"/>
                  </a:cubicBezTo>
                  <a:cubicBezTo>
                    <a:pt x="2808" y="3594"/>
                    <a:pt x="3257" y="3454"/>
                    <a:pt x="3088" y="3707"/>
                  </a:cubicBezTo>
                  <a:cubicBezTo>
                    <a:pt x="2920" y="3903"/>
                    <a:pt x="3172" y="3931"/>
                    <a:pt x="3285" y="4015"/>
                  </a:cubicBezTo>
                  <a:cubicBezTo>
                    <a:pt x="3313" y="4044"/>
                    <a:pt x="3341" y="4072"/>
                    <a:pt x="3313" y="4128"/>
                  </a:cubicBezTo>
                  <a:cubicBezTo>
                    <a:pt x="3285" y="4240"/>
                    <a:pt x="3257" y="4352"/>
                    <a:pt x="3144" y="4409"/>
                  </a:cubicBezTo>
                  <a:cubicBezTo>
                    <a:pt x="3060" y="4324"/>
                    <a:pt x="3060" y="4212"/>
                    <a:pt x="3032" y="4128"/>
                  </a:cubicBezTo>
                  <a:cubicBezTo>
                    <a:pt x="2920" y="4184"/>
                    <a:pt x="2976" y="4296"/>
                    <a:pt x="2948" y="4380"/>
                  </a:cubicBezTo>
                  <a:cubicBezTo>
                    <a:pt x="2864" y="4437"/>
                    <a:pt x="2808" y="4296"/>
                    <a:pt x="2723" y="4324"/>
                  </a:cubicBezTo>
                  <a:cubicBezTo>
                    <a:pt x="2667" y="4352"/>
                    <a:pt x="2611" y="4380"/>
                    <a:pt x="2555" y="4409"/>
                  </a:cubicBezTo>
                  <a:cubicBezTo>
                    <a:pt x="2443" y="3987"/>
                    <a:pt x="2330" y="3931"/>
                    <a:pt x="1909" y="4044"/>
                  </a:cubicBezTo>
                  <a:cubicBezTo>
                    <a:pt x="1909" y="3903"/>
                    <a:pt x="1853" y="3763"/>
                    <a:pt x="2078" y="3735"/>
                  </a:cubicBezTo>
                  <a:cubicBezTo>
                    <a:pt x="2134" y="3735"/>
                    <a:pt x="2162" y="3707"/>
                    <a:pt x="2162" y="3650"/>
                  </a:cubicBezTo>
                  <a:cubicBezTo>
                    <a:pt x="2134" y="3594"/>
                    <a:pt x="2106" y="3566"/>
                    <a:pt x="2049" y="3566"/>
                  </a:cubicBezTo>
                  <a:cubicBezTo>
                    <a:pt x="1993" y="3538"/>
                    <a:pt x="1909" y="3538"/>
                    <a:pt x="1853" y="3566"/>
                  </a:cubicBezTo>
                  <a:cubicBezTo>
                    <a:pt x="1713" y="3622"/>
                    <a:pt x="1544" y="3594"/>
                    <a:pt x="1404" y="3622"/>
                  </a:cubicBezTo>
                  <a:cubicBezTo>
                    <a:pt x="1320" y="3622"/>
                    <a:pt x="1235" y="3650"/>
                    <a:pt x="1235" y="3707"/>
                  </a:cubicBezTo>
                  <a:cubicBezTo>
                    <a:pt x="1235" y="3819"/>
                    <a:pt x="1320" y="3819"/>
                    <a:pt x="1376" y="3819"/>
                  </a:cubicBezTo>
                  <a:cubicBezTo>
                    <a:pt x="1432" y="3819"/>
                    <a:pt x="1460" y="3819"/>
                    <a:pt x="1488" y="3819"/>
                  </a:cubicBezTo>
                  <a:cubicBezTo>
                    <a:pt x="1600" y="3875"/>
                    <a:pt x="1628" y="3959"/>
                    <a:pt x="1516" y="4044"/>
                  </a:cubicBezTo>
                  <a:cubicBezTo>
                    <a:pt x="1488" y="4072"/>
                    <a:pt x="1432" y="4072"/>
                    <a:pt x="1404" y="4100"/>
                  </a:cubicBezTo>
                  <a:cubicBezTo>
                    <a:pt x="1348" y="4156"/>
                    <a:pt x="1291" y="4156"/>
                    <a:pt x="1235" y="4156"/>
                  </a:cubicBezTo>
                  <a:cubicBezTo>
                    <a:pt x="1067" y="4128"/>
                    <a:pt x="1095" y="3987"/>
                    <a:pt x="1039" y="3903"/>
                  </a:cubicBezTo>
                  <a:cubicBezTo>
                    <a:pt x="955" y="3791"/>
                    <a:pt x="898" y="3622"/>
                    <a:pt x="702" y="3735"/>
                  </a:cubicBezTo>
                  <a:cubicBezTo>
                    <a:pt x="505" y="3847"/>
                    <a:pt x="393" y="3679"/>
                    <a:pt x="253" y="3566"/>
                  </a:cubicBezTo>
                  <a:cubicBezTo>
                    <a:pt x="225" y="3510"/>
                    <a:pt x="253" y="3454"/>
                    <a:pt x="309" y="3426"/>
                  </a:cubicBezTo>
                  <a:cubicBezTo>
                    <a:pt x="421" y="3370"/>
                    <a:pt x="421" y="3286"/>
                    <a:pt x="365" y="3201"/>
                  </a:cubicBezTo>
                  <a:cubicBezTo>
                    <a:pt x="309" y="3089"/>
                    <a:pt x="112" y="2977"/>
                    <a:pt x="365" y="2864"/>
                  </a:cubicBezTo>
                  <a:cubicBezTo>
                    <a:pt x="421" y="2864"/>
                    <a:pt x="337" y="2780"/>
                    <a:pt x="309" y="2752"/>
                  </a:cubicBezTo>
                  <a:cubicBezTo>
                    <a:pt x="56" y="2499"/>
                    <a:pt x="0" y="2247"/>
                    <a:pt x="225" y="1966"/>
                  </a:cubicBezTo>
                  <a:cubicBezTo>
                    <a:pt x="253" y="1882"/>
                    <a:pt x="309" y="1826"/>
                    <a:pt x="421" y="1769"/>
                  </a:cubicBezTo>
                  <a:cubicBezTo>
                    <a:pt x="477" y="1741"/>
                    <a:pt x="505" y="1685"/>
                    <a:pt x="505" y="1629"/>
                  </a:cubicBezTo>
                  <a:cubicBezTo>
                    <a:pt x="505" y="1517"/>
                    <a:pt x="562" y="1433"/>
                    <a:pt x="646" y="1405"/>
                  </a:cubicBezTo>
                  <a:cubicBezTo>
                    <a:pt x="814" y="1376"/>
                    <a:pt x="870" y="1348"/>
                    <a:pt x="758" y="1180"/>
                  </a:cubicBezTo>
                  <a:cubicBezTo>
                    <a:pt x="702" y="1124"/>
                    <a:pt x="758" y="1096"/>
                    <a:pt x="842" y="1096"/>
                  </a:cubicBezTo>
                  <a:cubicBezTo>
                    <a:pt x="898" y="1096"/>
                    <a:pt x="927" y="1152"/>
                    <a:pt x="1011" y="1124"/>
                  </a:cubicBezTo>
                  <a:cubicBezTo>
                    <a:pt x="955" y="927"/>
                    <a:pt x="786" y="955"/>
                    <a:pt x="674" y="871"/>
                  </a:cubicBezTo>
                  <a:cubicBezTo>
                    <a:pt x="590" y="843"/>
                    <a:pt x="449" y="815"/>
                    <a:pt x="477" y="759"/>
                  </a:cubicBezTo>
                  <a:cubicBezTo>
                    <a:pt x="505" y="646"/>
                    <a:pt x="477" y="506"/>
                    <a:pt x="533" y="394"/>
                  </a:cubicBezTo>
                  <a:cubicBezTo>
                    <a:pt x="562" y="338"/>
                    <a:pt x="646" y="338"/>
                    <a:pt x="702" y="366"/>
                  </a:cubicBezTo>
                  <a:cubicBezTo>
                    <a:pt x="786" y="422"/>
                    <a:pt x="814" y="534"/>
                    <a:pt x="983" y="590"/>
                  </a:cubicBezTo>
                  <a:cubicBezTo>
                    <a:pt x="1067" y="590"/>
                    <a:pt x="983" y="590"/>
                    <a:pt x="955" y="534"/>
                  </a:cubicBezTo>
                  <a:cubicBezTo>
                    <a:pt x="983" y="590"/>
                    <a:pt x="955" y="675"/>
                    <a:pt x="983" y="590"/>
                  </a:cubicBezTo>
                  <a:cubicBezTo>
                    <a:pt x="927" y="394"/>
                    <a:pt x="927" y="282"/>
                    <a:pt x="1095" y="169"/>
                  </a:cubicBezTo>
                  <a:cubicBezTo>
                    <a:pt x="1151" y="366"/>
                    <a:pt x="1348" y="534"/>
                    <a:pt x="1235" y="759"/>
                  </a:cubicBezTo>
                  <a:cubicBezTo>
                    <a:pt x="1207" y="815"/>
                    <a:pt x="1235" y="815"/>
                    <a:pt x="1348" y="983"/>
                  </a:cubicBezTo>
                  <a:cubicBezTo>
                    <a:pt x="1348" y="506"/>
                    <a:pt x="1628" y="534"/>
                    <a:pt x="2078" y="534"/>
                  </a:cubicBezTo>
                  <a:cubicBezTo>
                    <a:pt x="2134" y="422"/>
                    <a:pt x="2134" y="310"/>
                    <a:pt x="2190" y="197"/>
                  </a:cubicBezTo>
                  <a:cubicBezTo>
                    <a:pt x="2246" y="113"/>
                    <a:pt x="2246" y="1"/>
                    <a:pt x="2358" y="1"/>
                  </a:cubicBezTo>
                  <a:cubicBezTo>
                    <a:pt x="2443" y="1"/>
                    <a:pt x="2555" y="113"/>
                    <a:pt x="2555" y="169"/>
                  </a:cubicBezTo>
                  <a:cubicBezTo>
                    <a:pt x="2527" y="338"/>
                    <a:pt x="2667" y="422"/>
                    <a:pt x="2639" y="562"/>
                  </a:cubicBezTo>
                  <a:cubicBezTo>
                    <a:pt x="2611" y="703"/>
                    <a:pt x="2611" y="759"/>
                    <a:pt x="2751" y="646"/>
                  </a:cubicBezTo>
                  <a:cubicBezTo>
                    <a:pt x="2779" y="646"/>
                    <a:pt x="2808" y="646"/>
                    <a:pt x="2836" y="646"/>
                  </a:cubicBezTo>
                  <a:cubicBezTo>
                    <a:pt x="2920" y="955"/>
                    <a:pt x="3116" y="731"/>
                    <a:pt x="3257" y="703"/>
                  </a:cubicBezTo>
                  <a:cubicBezTo>
                    <a:pt x="3566" y="618"/>
                    <a:pt x="3537" y="534"/>
                    <a:pt x="3734" y="955"/>
                  </a:cubicBezTo>
                  <a:lnTo>
                    <a:pt x="3734" y="983"/>
                  </a:lnTo>
                  <a:cubicBezTo>
                    <a:pt x="3706" y="1040"/>
                    <a:pt x="3678" y="1096"/>
                    <a:pt x="3650" y="1124"/>
                  </a:cubicBezTo>
                  <a:cubicBezTo>
                    <a:pt x="3509" y="1208"/>
                    <a:pt x="3453" y="1124"/>
                    <a:pt x="3397" y="1040"/>
                  </a:cubicBezTo>
                  <a:cubicBezTo>
                    <a:pt x="3397" y="1040"/>
                    <a:pt x="3369" y="1040"/>
                    <a:pt x="3369" y="1040"/>
                  </a:cubicBezTo>
                  <a:cubicBezTo>
                    <a:pt x="3369" y="1040"/>
                    <a:pt x="3341" y="1068"/>
                    <a:pt x="3341" y="1068"/>
                  </a:cubicBezTo>
                  <a:cubicBezTo>
                    <a:pt x="3313" y="1124"/>
                    <a:pt x="3313" y="1180"/>
                    <a:pt x="3285" y="1236"/>
                  </a:cubicBezTo>
                  <a:cubicBezTo>
                    <a:pt x="3285" y="1320"/>
                    <a:pt x="3369" y="1376"/>
                    <a:pt x="3453" y="1433"/>
                  </a:cubicBezTo>
                  <a:cubicBezTo>
                    <a:pt x="3481" y="1461"/>
                    <a:pt x="3481" y="1489"/>
                    <a:pt x="3509" y="1489"/>
                  </a:cubicBezTo>
                  <a:cubicBezTo>
                    <a:pt x="3594" y="1798"/>
                    <a:pt x="3874" y="1882"/>
                    <a:pt x="4099" y="1994"/>
                  </a:cubicBezTo>
                  <a:cubicBezTo>
                    <a:pt x="4155" y="1994"/>
                    <a:pt x="4183" y="1966"/>
                    <a:pt x="4211" y="1910"/>
                  </a:cubicBezTo>
                  <a:cubicBezTo>
                    <a:pt x="4464" y="1769"/>
                    <a:pt x="4689" y="1601"/>
                    <a:pt x="4660" y="1236"/>
                  </a:cubicBezTo>
                  <a:cubicBezTo>
                    <a:pt x="4660" y="1040"/>
                    <a:pt x="4857" y="983"/>
                    <a:pt x="5053" y="1011"/>
                  </a:cubicBezTo>
                  <a:lnTo>
                    <a:pt x="5138" y="1011"/>
                  </a:lnTo>
                  <a:cubicBezTo>
                    <a:pt x="5194" y="1040"/>
                    <a:pt x="5278" y="1068"/>
                    <a:pt x="5334" y="101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70"/>
            <p:cNvSpPr/>
            <p:nvPr/>
          </p:nvSpPr>
          <p:spPr>
            <a:xfrm>
              <a:off x="2339225" y="1368125"/>
              <a:ext cx="111600" cy="54775"/>
            </a:xfrm>
            <a:custGeom>
              <a:rect b="b" l="l" r="r" t="t"/>
              <a:pathLst>
                <a:path extrusionOk="0" h="2191" w="4464">
                  <a:moveTo>
                    <a:pt x="0" y="1966"/>
                  </a:moveTo>
                  <a:cubicBezTo>
                    <a:pt x="140" y="1657"/>
                    <a:pt x="169" y="1657"/>
                    <a:pt x="421" y="1769"/>
                  </a:cubicBezTo>
                  <a:cubicBezTo>
                    <a:pt x="505" y="1825"/>
                    <a:pt x="618" y="1853"/>
                    <a:pt x="646" y="1797"/>
                  </a:cubicBezTo>
                  <a:cubicBezTo>
                    <a:pt x="674" y="1741"/>
                    <a:pt x="646" y="1629"/>
                    <a:pt x="646" y="1544"/>
                  </a:cubicBezTo>
                  <a:cubicBezTo>
                    <a:pt x="646" y="1488"/>
                    <a:pt x="590" y="1320"/>
                    <a:pt x="477" y="1320"/>
                  </a:cubicBezTo>
                  <a:cubicBezTo>
                    <a:pt x="337" y="1264"/>
                    <a:pt x="365" y="1208"/>
                    <a:pt x="449" y="1180"/>
                  </a:cubicBezTo>
                  <a:cubicBezTo>
                    <a:pt x="590" y="1123"/>
                    <a:pt x="590" y="1095"/>
                    <a:pt x="505" y="983"/>
                  </a:cubicBezTo>
                  <a:cubicBezTo>
                    <a:pt x="393" y="871"/>
                    <a:pt x="505" y="843"/>
                    <a:pt x="562" y="815"/>
                  </a:cubicBezTo>
                  <a:cubicBezTo>
                    <a:pt x="730" y="730"/>
                    <a:pt x="646" y="927"/>
                    <a:pt x="730" y="927"/>
                  </a:cubicBezTo>
                  <a:cubicBezTo>
                    <a:pt x="927" y="786"/>
                    <a:pt x="786" y="618"/>
                    <a:pt x="702" y="421"/>
                  </a:cubicBezTo>
                  <a:cubicBezTo>
                    <a:pt x="927" y="506"/>
                    <a:pt x="1151" y="337"/>
                    <a:pt x="1291" y="590"/>
                  </a:cubicBezTo>
                  <a:cubicBezTo>
                    <a:pt x="1348" y="674"/>
                    <a:pt x="1460" y="618"/>
                    <a:pt x="1516" y="562"/>
                  </a:cubicBezTo>
                  <a:cubicBezTo>
                    <a:pt x="1600" y="506"/>
                    <a:pt x="1600" y="365"/>
                    <a:pt x="1713" y="281"/>
                  </a:cubicBezTo>
                  <a:cubicBezTo>
                    <a:pt x="1685" y="478"/>
                    <a:pt x="1685" y="590"/>
                    <a:pt x="1853" y="674"/>
                  </a:cubicBezTo>
                  <a:cubicBezTo>
                    <a:pt x="1965" y="730"/>
                    <a:pt x="2050" y="871"/>
                    <a:pt x="2134" y="1011"/>
                  </a:cubicBezTo>
                  <a:cubicBezTo>
                    <a:pt x="2218" y="927"/>
                    <a:pt x="2162" y="786"/>
                    <a:pt x="2302" y="786"/>
                  </a:cubicBezTo>
                  <a:cubicBezTo>
                    <a:pt x="2443" y="786"/>
                    <a:pt x="2499" y="871"/>
                    <a:pt x="2527" y="955"/>
                  </a:cubicBezTo>
                  <a:cubicBezTo>
                    <a:pt x="2583" y="1123"/>
                    <a:pt x="2667" y="1151"/>
                    <a:pt x="2836" y="1095"/>
                  </a:cubicBezTo>
                  <a:cubicBezTo>
                    <a:pt x="2723" y="899"/>
                    <a:pt x="2695" y="618"/>
                    <a:pt x="2386" y="618"/>
                  </a:cubicBezTo>
                  <a:cubicBezTo>
                    <a:pt x="2443" y="562"/>
                    <a:pt x="2471" y="562"/>
                    <a:pt x="2527" y="562"/>
                  </a:cubicBezTo>
                  <a:cubicBezTo>
                    <a:pt x="2695" y="590"/>
                    <a:pt x="2723" y="506"/>
                    <a:pt x="2751" y="337"/>
                  </a:cubicBezTo>
                  <a:cubicBezTo>
                    <a:pt x="2779" y="85"/>
                    <a:pt x="2976" y="0"/>
                    <a:pt x="3116" y="169"/>
                  </a:cubicBezTo>
                  <a:cubicBezTo>
                    <a:pt x="3313" y="365"/>
                    <a:pt x="3509" y="421"/>
                    <a:pt x="3734" y="309"/>
                  </a:cubicBezTo>
                  <a:cubicBezTo>
                    <a:pt x="3790" y="281"/>
                    <a:pt x="3874" y="309"/>
                    <a:pt x="3931" y="281"/>
                  </a:cubicBezTo>
                  <a:cubicBezTo>
                    <a:pt x="4099" y="281"/>
                    <a:pt x="4099" y="393"/>
                    <a:pt x="4099" y="506"/>
                  </a:cubicBezTo>
                  <a:cubicBezTo>
                    <a:pt x="4099" y="506"/>
                    <a:pt x="4099" y="534"/>
                    <a:pt x="4099" y="534"/>
                  </a:cubicBezTo>
                  <a:cubicBezTo>
                    <a:pt x="4071" y="534"/>
                    <a:pt x="4071" y="562"/>
                    <a:pt x="4099" y="534"/>
                  </a:cubicBezTo>
                  <a:cubicBezTo>
                    <a:pt x="4127" y="478"/>
                    <a:pt x="4183" y="478"/>
                    <a:pt x="4239" y="478"/>
                  </a:cubicBezTo>
                  <a:cubicBezTo>
                    <a:pt x="4295" y="478"/>
                    <a:pt x="4324" y="506"/>
                    <a:pt x="4380" y="562"/>
                  </a:cubicBezTo>
                  <a:cubicBezTo>
                    <a:pt x="4436" y="646"/>
                    <a:pt x="4295" y="758"/>
                    <a:pt x="4352" y="843"/>
                  </a:cubicBezTo>
                  <a:cubicBezTo>
                    <a:pt x="4464" y="1011"/>
                    <a:pt x="4183" y="1039"/>
                    <a:pt x="4211" y="1180"/>
                  </a:cubicBezTo>
                  <a:cubicBezTo>
                    <a:pt x="4183" y="1180"/>
                    <a:pt x="4155" y="1151"/>
                    <a:pt x="4127" y="1123"/>
                  </a:cubicBezTo>
                  <a:cubicBezTo>
                    <a:pt x="4099" y="1067"/>
                    <a:pt x="4127" y="1039"/>
                    <a:pt x="4127" y="983"/>
                  </a:cubicBezTo>
                  <a:cubicBezTo>
                    <a:pt x="4127" y="786"/>
                    <a:pt x="4015" y="730"/>
                    <a:pt x="3874" y="871"/>
                  </a:cubicBezTo>
                  <a:cubicBezTo>
                    <a:pt x="3734" y="1011"/>
                    <a:pt x="3594" y="899"/>
                    <a:pt x="3453" y="927"/>
                  </a:cubicBezTo>
                  <a:cubicBezTo>
                    <a:pt x="3313" y="955"/>
                    <a:pt x="3425" y="758"/>
                    <a:pt x="3313" y="730"/>
                  </a:cubicBezTo>
                  <a:cubicBezTo>
                    <a:pt x="3257" y="815"/>
                    <a:pt x="3369" y="927"/>
                    <a:pt x="3257" y="1011"/>
                  </a:cubicBezTo>
                  <a:cubicBezTo>
                    <a:pt x="3201" y="1011"/>
                    <a:pt x="3173" y="927"/>
                    <a:pt x="3060" y="955"/>
                  </a:cubicBezTo>
                  <a:cubicBezTo>
                    <a:pt x="3060" y="1095"/>
                    <a:pt x="3060" y="1236"/>
                    <a:pt x="2976" y="1320"/>
                  </a:cubicBezTo>
                  <a:cubicBezTo>
                    <a:pt x="3032" y="1404"/>
                    <a:pt x="3060" y="1348"/>
                    <a:pt x="3116" y="1320"/>
                  </a:cubicBezTo>
                  <a:cubicBezTo>
                    <a:pt x="3144" y="1292"/>
                    <a:pt x="3173" y="1292"/>
                    <a:pt x="3201" y="1320"/>
                  </a:cubicBezTo>
                  <a:cubicBezTo>
                    <a:pt x="3229" y="1348"/>
                    <a:pt x="3229" y="1404"/>
                    <a:pt x="3229" y="1432"/>
                  </a:cubicBezTo>
                  <a:cubicBezTo>
                    <a:pt x="3173" y="1573"/>
                    <a:pt x="2948" y="1488"/>
                    <a:pt x="2948" y="1713"/>
                  </a:cubicBezTo>
                  <a:cubicBezTo>
                    <a:pt x="2948" y="1797"/>
                    <a:pt x="2695" y="1853"/>
                    <a:pt x="2555" y="1881"/>
                  </a:cubicBezTo>
                  <a:cubicBezTo>
                    <a:pt x="2246" y="1966"/>
                    <a:pt x="2246" y="1966"/>
                    <a:pt x="2134" y="1629"/>
                  </a:cubicBezTo>
                  <a:cubicBezTo>
                    <a:pt x="2021" y="1685"/>
                    <a:pt x="1937" y="1881"/>
                    <a:pt x="1797" y="1797"/>
                  </a:cubicBezTo>
                  <a:cubicBezTo>
                    <a:pt x="1628" y="1713"/>
                    <a:pt x="1404" y="1741"/>
                    <a:pt x="1348" y="1516"/>
                  </a:cubicBezTo>
                  <a:cubicBezTo>
                    <a:pt x="1263" y="1264"/>
                    <a:pt x="1011" y="1348"/>
                    <a:pt x="842" y="1208"/>
                  </a:cubicBezTo>
                  <a:cubicBezTo>
                    <a:pt x="842" y="1320"/>
                    <a:pt x="870" y="1432"/>
                    <a:pt x="814" y="1516"/>
                  </a:cubicBezTo>
                  <a:cubicBezTo>
                    <a:pt x="786" y="1573"/>
                    <a:pt x="758" y="1629"/>
                    <a:pt x="842" y="1657"/>
                  </a:cubicBezTo>
                  <a:cubicBezTo>
                    <a:pt x="927" y="1685"/>
                    <a:pt x="955" y="1629"/>
                    <a:pt x="983" y="1573"/>
                  </a:cubicBezTo>
                  <a:cubicBezTo>
                    <a:pt x="983" y="1516"/>
                    <a:pt x="927" y="1432"/>
                    <a:pt x="1039" y="1432"/>
                  </a:cubicBezTo>
                  <a:cubicBezTo>
                    <a:pt x="1095" y="1432"/>
                    <a:pt x="1123" y="1516"/>
                    <a:pt x="1123" y="1573"/>
                  </a:cubicBezTo>
                  <a:cubicBezTo>
                    <a:pt x="1095" y="1657"/>
                    <a:pt x="1207" y="1769"/>
                    <a:pt x="1067" y="1853"/>
                  </a:cubicBezTo>
                  <a:cubicBezTo>
                    <a:pt x="1067" y="1853"/>
                    <a:pt x="1039" y="1881"/>
                    <a:pt x="1039" y="1909"/>
                  </a:cubicBezTo>
                  <a:cubicBezTo>
                    <a:pt x="758" y="1741"/>
                    <a:pt x="730" y="2106"/>
                    <a:pt x="533" y="2134"/>
                  </a:cubicBezTo>
                  <a:cubicBezTo>
                    <a:pt x="477" y="2162"/>
                    <a:pt x="393" y="2190"/>
                    <a:pt x="337" y="2134"/>
                  </a:cubicBezTo>
                  <a:cubicBezTo>
                    <a:pt x="281" y="2106"/>
                    <a:pt x="28" y="1966"/>
                    <a:pt x="0" y="19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70"/>
            <p:cNvSpPr/>
            <p:nvPr/>
          </p:nvSpPr>
          <p:spPr>
            <a:xfrm>
              <a:off x="2437475" y="1335125"/>
              <a:ext cx="96875" cy="76525"/>
            </a:xfrm>
            <a:custGeom>
              <a:rect b="b" l="l" r="r" t="t"/>
              <a:pathLst>
                <a:path extrusionOk="0" h="3061" w="3875">
                  <a:moveTo>
                    <a:pt x="422" y="2163"/>
                  </a:moveTo>
                  <a:cubicBezTo>
                    <a:pt x="309" y="2078"/>
                    <a:pt x="394" y="1966"/>
                    <a:pt x="422" y="1882"/>
                  </a:cubicBezTo>
                  <a:cubicBezTo>
                    <a:pt x="394" y="1854"/>
                    <a:pt x="337" y="1854"/>
                    <a:pt x="281" y="1826"/>
                  </a:cubicBezTo>
                  <a:lnTo>
                    <a:pt x="141" y="1882"/>
                  </a:lnTo>
                  <a:cubicBezTo>
                    <a:pt x="141" y="1770"/>
                    <a:pt x="113" y="1685"/>
                    <a:pt x="1" y="1601"/>
                  </a:cubicBezTo>
                  <a:cubicBezTo>
                    <a:pt x="197" y="1461"/>
                    <a:pt x="197" y="1461"/>
                    <a:pt x="197" y="1236"/>
                  </a:cubicBezTo>
                  <a:cubicBezTo>
                    <a:pt x="337" y="1208"/>
                    <a:pt x="253" y="1405"/>
                    <a:pt x="394" y="1405"/>
                  </a:cubicBezTo>
                  <a:cubicBezTo>
                    <a:pt x="450" y="1292"/>
                    <a:pt x="534" y="1208"/>
                    <a:pt x="422" y="1068"/>
                  </a:cubicBezTo>
                  <a:cubicBezTo>
                    <a:pt x="394" y="1040"/>
                    <a:pt x="422" y="955"/>
                    <a:pt x="534" y="955"/>
                  </a:cubicBezTo>
                  <a:cubicBezTo>
                    <a:pt x="787" y="1012"/>
                    <a:pt x="787" y="1012"/>
                    <a:pt x="730" y="1236"/>
                  </a:cubicBezTo>
                  <a:cubicBezTo>
                    <a:pt x="702" y="1348"/>
                    <a:pt x="815" y="1629"/>
                    <a:pt x="899" y="1657"/>
                  </a:cubicBezTo>
                  <a:cubicBezTo>
                    <a:pt x="1011" y="1685"/>
                    <a:pt x="1208" y="1545"/>
                    <a:pt x="1264" y="1433"/>
                  </a:cubicBezTo>
                  <a:cubicBezTo>
                    <a:pt x="1376" y="1292"/>
                    <a:pt x="1236" y="1124"/>
                    <a:pt x="1348" y="983"/>
                  </a:cubicBezTo>
                  <a:cubicBezTo>
                    <a:pt x="1236" y="983"/>
                    <a:pt x="1208" y="927"/>
                    <a:pt x="1180" y="815"/>
                  </a:cubicBezTo>
                  <a:cubicBezTo>
                    <a:pt x="1404" y="759"/>
                    <a:pt x="1657" y="927"/>
                    <a:pt x="1853" y="731"/>
                  </a:cubicBezTo>
                  <a:cubicBezTo>
                    <a:pt x="1853" y="675"/>
                    <a:pt x="1797" y="618"/>
                    <a:pt x="1769" y="590"/>
                  </a:cubicBezTo>
                  <a:cubicBezTo>
                    <a:pt x="1713" y="506"/>
                    <a:pt x="1601" y="422"/>
                    <a:pt x="1769" y="310"/>
                  </a:cubicBezTo>
                  <a:cubicBezTo>
                    <a:pt x="1882" y="254"/>
                    <a:pt x="1797" y="113"/>
                    <a:pt x="1882" y="29"/>
                  </a:cubicBezTo>
                  <a:cubicBezTo>
                    <a:pt x="1994" y="1"/>
                    <a:pt x="2022" y="85"/>
                    <a:pt x="2106" y="141"/>
                  </a:cubicBezTo>
                  <a:cubicBezTo>
                    <a:pt x="2134" y="197"/>
                    <a:pt x="2134" y="225"/>
                    <a:pt x="2106" y="254"/>
                  </a:cubicBezTo>
                  <a:cubicBezTo>
                    <a:pt x="2050" y="394"/>
                    <a:pt x="2050" y="394"/>
                    <a:pt x="2162" y="394"/>
                  </a:cubicBezTo>
                  <a:cubicBezTo>
                    <a:pt x="2162" y="394"/>
                    <a:pt x="2190" y="394"/>
                    <a:pt x="2218" y="394"/>
                  </a:cubicBezTo>
                  <a:cubicBezTo>
                    <a:pt x="2246" y="394"/>
                    <a:pt x="2275" y="366"/>
                    <a:pt x="2331" y="366"/>
                  </a:cubicBezTo>
                  <a:cubicBezTo>
                    <a:pt x="2218" y="647"/>
                    <a:pt x="2218" y="647"/>
                    <a:pt x="1994" y="590"/>
                  </a:cubicBezTo>
                  <a:cubicBezTo>
                    <a:pt x="1994" y="843"/>
                    <a:pt x="2331" y="787"/>
                    <a:pt x="2359" y="1040"/>
                  </a:cubicBezTo>
                  <a:cubicBezTo>
                    <a:pt x="2443" y="815"/>
                    <a:pt x="2611" y="703"/>
                    <a:pt x="2471" y="394"/>
                  </a:cubicBezTo>
                  <a:cubicBezTo>
                    <a:pt x="2611" y="534"/>
                    <a:pt x="2808" y="450"/>
                    <a:pt x="2836" y="675"/>
                  </a:cubicBezTo>
                  <a:cubicBezTo>
                    <a:pt x="2836" y="731"/>
                    <a:pt x="3117" y="675"/>
                    <a:pt x="3145" y="562"/>
                  </a:cubicBezTo>
                  <a:cubicBezTo>
                    <a:pt x="3173" y="422"/>
                    <a:pt x="3285" y="366"/>
                    <a:pt x="3369" y="282"/>
                  </a:cubicBezTo>
                  <a:cubicBezTo>
                    <a:pt x="3398" y="282"/>
                    <a:pt x="3426" y="282"/>
                    <a:pt x="3454" y="282"/>
                  </a:cubicBezTo>
                  <a:cubicBezTo>
                    <a:pt x="3454" y="338"/>
                    <a:pt x="3454" y="394"/>
                    <a:pt x="3510" y="422"/>
                  </a:cubicBezTo>
                  <a:cubicBezTo>
                    <a:pt x="3538" y="450"/>
                    <a:pt x="3566" y="450"/>
                    <a:pt x="3594" y="478"/>
                  </a:cubicBezTo>
                  <a:cubicBezTo>
                    <a:pt x="3622" y="506"/>
                    <a:pt x="3622" y="534"/>
                    <a:pt x="3650" y="562"/>
                  </a:cubicBezTo>
                  <a:cubicBezTo>
                    <a:pt x="3678" y="590"/>
                    <a:pt x="3706" y="590"/>
                    <a:pt x="3734" y="618"/>
                  </a:cubicBezTo>
                  <a:cubicBezTo>
                    <a:pt x="3734" y="647"/>
                    <a:pt x="3734" y="675"/>
                    <a:pt x="3734" y="703"/>
                  </a:cubicBezTo>
                  <a:cubicBezTo>
                    <a:pt x="3734" y="759"/>
                    <a:pt x="3734" y="815"/>
                    <a:pt x="3791" y="843"/>
                  </a:cubicBezTo>
                  <a:cubicBezTo>
                    <a:pt x="3791" y="899"/>
                    <a:pt x="3819" y="955"/>
                    <a:pt x="3875" y="983"/>
                  </a:cubicBezTo>
                  <a:cubicBezTo>
                    <a:pt x="3819" y="1068"/>
                    <a:pt x="3763" y="1124"/>
                    <a:pt x="3650" y="1124"/>
                  </a:cubicBezTo>
                  <a:cubicBezTo>
                    <a:pt x="3650" y="1096"/>
                    <a:pt x="3622" y="1068"/>
                    <a:pt x="3622" y="1040"/>
                  </a:cubicBezTo>
                  <a:cubicBezTo>
                    <a:pt x="3594" y="1012"/>
                    <a:pt x="3566" y="955"/>
                    <a:pt x="3538" y="927"/>
                  </a:cubicBezTo>
                  <a:cubicBezTo>
                    <a:pt x="3510" y="759"/>
                    <a:pt x="3398" y="703"/>
                    <a:pt x="3229" y="731"/>
                  </a:cubicBezTo>
                  <a:cubicBezTo>
                    <a:pt x="3201" y="731"/>
                    <a:pt x="3201" y="759"/>
                    <a:pt x="3201" y="759"/>
                  </a:cubicBezTo>
                  <a:cubicBezTo>
                    <a:pt x="3201" y="759"/>
                    <a:pt x="3229" y="759"/>
                    <a:pt x="3257" y="759"/>
                  </a:cubicBezTo>
                  <a:cubicBezTo>
                    <a:pt x="3341" y="843"/>
                    <a:pt x="3454" y="899"/>
                    <a:pt x="3538" y="983"/>
                  </a:cubicBezTo>
                  <a:cubicBezTo>
                    <a:pt x="3566" y="1012"/>
                    <a:pt x="3594" y="1012"/>
                    <a:pt x="3594" y="1040"/>
                  </a:cubicBezTo>
                  <a:cubicBezTo>
                    <a:pt x="3622" y="1068"/>
                    <a:pt x="3622" y="1096"/>
                    <a:pt x="3650" y="1124"/>
                  </a:cubicBezTo>
                  <a:cubicBezTo>
                    <a:pt x="3622" y="1152"/>
                    <a:pt x="3566" y="1208"/>
                    <a:pt x="3510" y="1264"/>
                  </a:cubicBezTo>
                  <a:cubicBezTo>
                    <a:pt x="3313" y="1292"/>
                    <a:pt x="3117" y="1433"/>
                    <a:pt x="2948" y="1152"/>
                  </a:cubicBezTo>
                  <a:cubicBezTo>
                    <a:pt x="2920" y="1124"/>
                    <a:pt x="2611" y="1180"/>
                    <a:pt x="2471" y="1320"/>
                  </a:cubicBezTo>
                  <a:cubicBezTo>
                    <a:pt x="2331" y="1292"/>
                    <a:pt x="2190" y="1264"/>
                    <a:pt x="2106" y="1124"/>
                  </a:cubicBezTo>
                  <a:cubicBezTo>
                    <a:pt x="2106" y="1068"/>
                    <a:pt x="2078" y="1040"/>
                    <a:pt x="2050" y="1012"/>
                  </a:cubicBezTo>
                  <a:cubicBezTo>
                    <a:pt x="2022" y="1040"/>
                    <a:pt x="2078" y="1068"/>
                    <a:pt x="2050" y="1124"/>
                  </a:cubicBezTo>
                  <a:cubicBezTo>
                    <a:pt x="1882" y="1180"/>
                    <a:pt x="1825" y="1320"/>
                    <a:pt x="1882" y="1489"/>
                  </a:cubicBezTo>
                  <a:cubicBezTo>
                    <a:pt x="1910" y="1601"/>
                    <a:pt x="1853" y="1657"/>
                    <a:pt x="1769" y="1713"/>
                  </a:cubicBezTo>
                  <a:cubicBezTo>
                    <a:pt x="2162" y="1770"/>
                    <a:pt x="2190" y="1854"/>
                    <a:pt x="2022" y="2331"/>
                  </a:cubicBezTo>
                  <a:cubicBezTo>
                    <a:pt x="2106" y="2387"/>
                    <a:pt x="2331" y="2275"/>
                    <a:pt x="2275" y="2415"/>
                  </a:cubicBezTo>
                  <a:cubicBezTo>
                    <a:pt x="2218" y="2612"/>
                    <a:pt x="2387" y="2752"/>
                    <a:pt x="2303" y="2949"/>
                  </a:cubicBezTo>
                  <a:cubicBezTo>
                    <a:pt x="2218" y="2921"/>
                    <a:pt x="2218" y="2780"/>
                    <a:pt x="2106" y="2836"/>
                  </a:cubicBezTo>
                  <a:cubicBezTo>
                    <a:pt x="1994" y="2893"/>
                    <a:pt x="1882" y="2921"/>
                    <a:pt x="1797" y="2949"/>
                  </a:cubicBezTo>
                  <a:cubicBezTo>
                    <a:pt x="1517" y="3061"/>
                    <a:pt x="1404" y="2949"/>
                    <a:pt x="1460" y="2668"/>
                  </a:cubicBezTo>
                  <a:cubicBezTo>
                    <a:pt x="1460" y="2640"/>
                    <a:pt x="1460" y="2612"/>
                    <a:pt x="1460" y="2584"/>
                  </a:cubicBezTo>
                  <a:cubicBezTo>
                    <a:pt x="1376" y="2528"/>
                    <a:pt x="1264" y="2696"/>
                    <a:pt x="1180" y="2584"/>
                  </a:cubicBezTo>
                  <a:cubicBezTo>
                    <a:pt x="1095" y="2500"/>
                    <a:pt x="1095" y="2415"/>
                    <a:pt x="1152" y="2303"/>
                  </a:cubicBezTo>
                  <a:cubicBezTo>
                    <a:pt x="1208" y="2191"/>
                    <a:pt x="1067" y="2163"/>
                    <a:pt x="983" y="2135"/>
                  </a:cubicBezTo>
                  <a:cubicBezTo>
                    <a:pt x="927" y="2135"/>
                    <a:pt x="843" y="2163"/>
                    <a:pt x="815" y="2191"/>
                  </a:cubicBezTo>
                  <a:cubicBezTo>
                    <a:pt x="702" y="2303"/>
                    <a:pt x="618" y="2275"/>
                    <a:pt x="534" y="2135"/>
                  </a:cubicBezTo>
                  <a:cubicBezTo>
                    <a:pt x="506" y="2106"/>
                    <a:pt x="450" y="2135"/>
                    <a:pt x="422" y="216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70"/>
            <p:cNvSpPr/>
            <p:nvPr/>
          </p:nvSpPr>
          <p:spPr>
            <a:xfrm>
              <a:off x="2395375" y="1503575"/>
              <a:ext cx="104600" cy="63900"/>
            </a:xfrm>
            <a:custGeom>
              <a:rect b="b" l="l" r="r" t="t"/>
              <a:pathLst>
                <a:path extrusionOk="0" h="2556" w="4184">
                  <a:moveTo>
                    <a:pt x="0" y="675"/>
                  </a:moveTo>
                  <a:cubicBezTo>
                    <a:pt x="28" y="590"/>
                    <a:pt x="56" y="478"/>
                    <a:pt x="84" y="394"/>
                  </a:cubicBezTo>
                  <a:cubicBezTo>
                    <a:pt x="140" y="282"/>
                    <a:pt x="84" y="225"/>
                    <a:pt x="0" y="197"/>
                  </a:cubicBezTo>
                  <a:cubicBezTo>
                    <a:pt x="28" y="113"/>
                    <a:pt x="56" y="29"/>
                    <a:pt x="140" y="1"/>
                  </a:cubicBezTo>
                  <a:cubicBezTo>
                    <a:pt x="225" y="1"/>
                    <a:pt x="309" y="57"/>
                    <a:pt x="365" y="141"/>
                  </a:cubicBezTo>
                  <a:cubicBezTo>
                    <a:pt x="393" y="197"/>
                    <a:pt x="449" y="253"/>
                    <a:pt x="449" y="338"/>
                  </a:cubicBezTo>
                  <a:cubicBezTo>
                    <a:pt x="449" y="450"/>
                    <a:pt x="477" y="590"/>
                    <a:pt x="646" y="590"/>
                  </a:cubicBezTo>
                  <a:cubicBezTo>
                    <a:pt x="786" y="618"/>
                    <a:pt x="955" y="675"/>
                    <a:pt x="1067" y="478"/>
                  </a:cubicBezTo>
                  <a:cubicBezTo>
                    <a:pt x="1123" y="450"/>
                    <a:pt x="1179" y="478"/>
                    <a:pt x="1235" y="506"/>
                  </a:cubicBezTo>
                  <a:cubicBezTo>
                    <a:pt x="1460" y="731"/>
                    <a:pt x="1348" y="1040"/>
                    <a:pt x="1460" y="1264"/>
                  </a:cubicBezTo>
                  <a:cubicBezTo>
                    <a:pt x="1348" y="1096"/>
                    <a:pt x="1348" y="955"/>
                    <a:pt x="1516" y="815"/>
                  </a:cubicBezTo>
                  <a:cubicBezTo>
                    <a:pt x="1741" y="618"/>
                    <a:pt x="1909" y="731"/>
                    <a:pt x="2106" y="815"/>
                  </a:cubicBezTo>
                  <a:cubicBezTo>
                    <a:pt x="2162" y="871"/>
                    <a:pt x="2218" y="871"/>
                    <a:pt x="2274" y="899"/>
                  </a:cubicBezTo>
                  <a:cubicBezTo>
                    <a:pt x="2527" y="955"/>
                    <a:pt x="2499" y="983"/>
                    <a:pt x="2499" y="1264"/>
                  </a:cubicBezTo>
                  <a:cubicBezTo>
                    <a:pt x="2499" y="1348"/>
                    <a:pt x="2471" y="1489"/>
                    <a:pt x="2583" y="1573"/>
                  </a:cubicBezTo>
                  <a:cubicBezTo>
                    <a:pt x="2639" y="1629"/>
                    <a:pt x="2583" y="1770"/>
                    <a:pt x="2751" y="1741"/>
                  </a:cubicBezTo>
                  <a:cubicBezTo>
                    <a:pt x="2808" y="1741"/>
                    <a:pt x="2808" y="1910"/>
                    <a:pt x="2723" y="2134"/>
                  </a:cubicBezTo>
                  <a:cubicBezTo>
                    <a:pt x="2836" y="2247"/>
                    <a:pt x="3032" y="2219"/>
                    <a:pt x="3172" y="2387"/>
                  </a:cubicBezTo>
                  <a:cubicBezTo>
                    <a:pt x="3229" y="2219"/>
                    <a:pt x="3229" y="2050"/>
                    <a:pt x="3425" y="2050"/>
                  </a:cubicBezTo>
                  <a:cubicBezTo>
                    <a:pt x="3425" y="2050"/>
                    <a:pt x="3481" y="2050"/>
                    <a:pt x="3481" y="2022"/>
                  </a:cubicBezTo>
                  <a:cubicBezTo>
                    <a:pt x="3566" y="1770"/>
                    <a:pt x="3818" y="1798"/>
                    <a:pt x="4015" y="1657"/>
                  </a:cubicBezTo>
                  <a:cubicBezTo>
                    <a:pt x="4127" y="1770"/>
                    <a:pt x="4071" y="1938"/>
                    <a:pt x="4155" y="2022"/>
                  </a:cubicBezTo>
                  <a:cubicBezTo>
                    <a:pt x="4155" y="2050"/>
                    <a:pt x="4155" y="2078"/>
                    <a:pt x="4183" y="2106"/>
                  </a:cubicBezTo>
                  <a:cubicBezTo>
                    <a:pt x="4155" y="2191"/>
                    <a:pt x="4099" y="2275"/>
                    <a:pt x="4015" y="2219"/>
                  </a:cubicBezTo>
                  <a:cubicBezTo>
                    <a:pt x="3818" y="2163"/>
                    <a:pt x="3818" y="2163"/>
                    <a:pt x="3846" y="2387"/>
                  </a:cubicBezTo>
                  <a:cubicBezTo>
                    <a:pt x="3734" y="2387"/>
                    <a:pt x="3678" y="2219"/>
                    <a:pt x="3594" y="2275"/>
                  </a:cubicBezTo>
                  <a:cubicBezTo>
                    <a:pt x="3509" y="2275"/>
                    <a:pt x="3453" y="2359"/>
                    <a:pt x="3369" y="2415"/>
                  </a:cubicBezTo>
                  <a:cubicBezTo>
                    <a:pt x="3229" y="2499"/>
                    <a:pt x="3088" y="2556"/>
                    <a:pt x="2920" y="2499"/>
                  </a:cubicBezTo>
                  <a:cubicBezTo>
                    <a:pt x="2836" y="2471"/>
                    <a:pt x="2779" y="2471"/>
                    <a:pt x="2695" y="2499"/>
                  </a:cubicBezTo>
                  <a:cubicBezTo>
                    <a:pt x="2499" y="2528"/>
                    <a:pt x="2471" y="2499"/>
                    <a:pt x="2555" y="2275"/>
                  </a:cubicBezTo>
                  <a:cubicBezTo>
                    <a:pt x="2555" y="2219"/>
                    <a:pt x="2583" y="2191"/>
                    <a:pt x="2527" y="2163"/>
                  </a:cubicBezTo>
                  <a:cubicBezTo>
                    <a:pt x="2499" y="2163"/>
                    <a:pt x="2443" y="2134"/>
                    <a:pt x="2443" y="2134"/>
                  </a:cubicBezTo>
                  <a:cubicBezTo>
                    <a:pt x="2218" y="1854"/>
                    <a:pt x="2218" y="1854"/>
                    <a:pt x="2021" y="2106"/>
                  </a:cubicBezTo>
                  <a:cubicBezTo>
                    <a:pt x="1965" y="2050"/>
                    <a:pt x="1937" y="2022"/>
                    <a:pt x="1881" y="1966"/>
                  </a:cubicBezTo>
                  <a:cubicBezTo>
                    <a:pt x="1769" y="1854"/>
                    <a:pt x="1685" y="1854"/>
                    <a:pt x="1600" y="1994"/>
                  </a:cubicBezTo>
                  <a:cubicBezTo>
                    <a:pt x="1544" y="2134"/>
                    <a:pt x="1460" y="2134"/>
                    <a:pt x="1348" y="2050"/>
                  </a:cubicBezTo>
                  <a:cubicBezTo>
                    <a:pt x="1263" y="2163"/>
                    <a:pt x="1460" y="2219"/>
                    <a:pt x="1348" y="2359"/>
                  </a:cubicBezTo>
                  <a:cubicBezTo>
                    <a:pt x="1263" y="2303"/>
                    <a:pt x="1179" y="2078"/>
                    <a:pt x="1067" y="2331"/>
                  </a:cubicBezTo>
                  <a:cubicBezTo>
                    <a:pt x="1039" y="2359"/>
                    <a:pt x="983" y="2359"/>
                    <a:pt x="983" y="2331"/>
                  </a:cubicBezTo>
                  <a:cubicBezTo>
                    <a:pt x="898" y="1994"/>
                    <a:pt x="730" y="2303"/>
                    <a:pt x="618" y="2275"/>
                  </a:cubicBezTo>
                  <a:cubicBezTo>
                    <a:pt x="533" y="2050"/>
                    <a:pt x="590" y="1854"/>
                    <a:pt x="758" y="1685"/>
                  </a:cubicBezTo>
                  <a:cubicBezTo>
                    <a:pt x="814" y="1657"/>
                    <a:pt x="870" y="1601"/>
                    <a:pt x="814" y="1517"/>
                  </a:cubicBezTo>
                  <a:cubicBezTo>
                    <a:pt x="618" y="1320"/>
                    <a:pt x="618" y="1124"/>
                    <a:pt x="702" y="899"/>
                  </a:cubicBezTo>
                  <a:cubicBezTo>
                    <a:pt x="533" y="815"/>
                    <a:pt x="590" y="1040"/>
                    <a:pt x="477" y="1011"/>
                  </a:cubicBezTo>
                  <a:cubicBezTo>
                    <a:pt x="365" y="927"/>
                    <a:pt x="533" y="815"/>
                    <a:pt x="449" y="731"/>
                  </a:cubicBezTo>
                  <a:cubicBezTo>
                    <a:pt x="337" y="675"/>
                    <a:pt x="309" y="871"/>
                    <a:pt x="225" y="815"/>
                  </a:cubicBezTo>
                  <a:cubicBezTo>
                    <a:pt x="168" y="787"/>
                    <a:pt x="112" y="675"/>
                    <a:pt x="0" y="67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70"/>
            <p:cNvSpPr/>
            <p:nvPr/>
          </p:nvSpPr>
          <p:spPr>
            <a:xfrm>
              <a:off x="2497825" y="1359700"/>
              <a:ext cx="35825" cy="29500"/>
            </a:xfrm>
            <a:custGeom>
              <a:rect b="b" l="l" r="r" t="t"/>
              <a:pathLst>
                <a:path extrusionOk="0" h="1180" w="1433">
                  <a:moveTo>
                    <a:pt x="57" y="337"/>
                  </a:moveTo>
                  <a:cubicBezTo>
                    <a:pt x="57" y="281"/>
                    <a:pt x="1" y="169"/>
                    <a:pt x="113" y="169"/>
                  </a:cubicBezTo>
                  <a:cubicBezTo>
                    <a:pt x="226" y="197"/>
                    <a:pt x="310" y="141"/>
                    <a:pt x="394" y="113"/>
                  </a:cubicBezTo>
                  <a:cubicBezTo>
                    <a:pt x="647" y="0"/>
                    <a:pt x="647" y="0"/>
                    <a:pt x="731" y="309"/>
                  </a:cubicBezTo>
                  <a:cubicBezTo>
                    <a:pt x="843" y="253"/>
                    <a:pt x="955" y="57"/>
                    <a:pt x="1096" y="281"/>
                  </a:cubicBezTo>
                  <a:cubicBezTo>
                    <a:pt x="1180" y="422"/>
                    <a:pt x="1292" y="534"/>
                    <a:pt x="1377" y="702"/>
                  </a:cubicBezTo>
                  <a:cubicBezTo>
                    <a:pt x="1433" y="871"/>
                    <a:pt x="1377" y="1067"/>
                    <a:pt x="1236" y="1152"/>
                  </a:cubicBezTo>
                  <a:cubicBezTo>
                    <a:pt x="1152" y="1180"/>
                    <a:pt x="1096" y="1152"/>
                    <a:pt x="1040" y="1095"/>
                  </a:cubicBezTo>
                  <a:cubicBezTo>
                    <a:pt x="955" y="1011"/>
                    <a:pt x="871" y="899"/>
                    <a:pt x="731" y="1067"/>
                  </a:cubicBezTo>
                  <a:cubicBezTo>
                    <a:pt x="703" y="1067"/>
                    <a:pt x="675" y="1067"/>
                    <a:pt x="647" y="1039"/>
                  </a:cubicBezTo>
                  <a:cubicBezTo>
                    <a:pt x="534" y="843"/>
                    <a:pt x="282" y="758"/>
                    <a:pt x="197" y="562"/>
                  </a:cubicBezTo>
                  <a:cubicBezTo>
                    <a:pt x="1" y="590"/>
                    <a:pt x="1" y="590"/>
                    <a:pt x="57" y="33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70"/>
            <p:cNvSpPr/>
            <p:nvPr/>
          </p:nvSpPr>
          <p:spPr>
            <a:xfrm>
              <a:off x="2491525" y="1429875"/>
              <a:ext cx="31600" cy="28100"/>
            </a:xfrm>
            <a:custGeom>
              <a:rect b="b" l="l" r="r" t="t"/>
              <a:pathLst>
                <a:path extrusionOk="0" h="1124" w="1264">
                  <a:moveTo>
                    <a:pt x="1207" y="197"/>
                  </a:moveTo>
                  <a:cubicBezTo>
                    <a:pt x="1151" y="226"/>
                    <a:pt x="1067" y="254"/>
                    <a:pt x="983" y="282"/>
                  </a:cubicBezTo>
                  <a:cubicBezTo>
                    <a:pt x="899" y="338"/>
                    <a:pt x="843" y="422"/>
                    <a:pt x="871" y="506"/>
                  </a:cubicBezTo>
                  <a:cubicBezTo>
                    <a:pt x="899" y="647"/>
                    <a:pt x="899" y="759"/>
                    <a:pt x="814" y="899"/>
                  </a:cubicBezTo>
                  <a:cubicBezTo>
                    <a:pt x="702" y="1068"/>
                    <a:pt x="562" y="1012"/>
                    <a:pt x="449" y="1096"/>
                  </a:cubicBezTo>
                  <a:cubicBezTo>
                    <a:pt x="421" y="1124"/>
                    <a:pt x="393" y="1096"/>
                    <a:pt x="365" y="1124"/>
                  </a:cubicBezTo>
                  <a:cubicBezTo>
                    <a:pt x="281" y="1040"/>
                    <a:pt x="309" y="984"/>
                    <a:pt x="365" y="899"/>
                  </a:cubicBezTo>
                  <a:cubicBezTo>
                    <a:pt x="449" y="759"/>
                    <a:pt x="421" y="703"/>
                    <a:pt x="253" y="731"/>
                  </a:cubicBezTo>
                  <a:cubicBezTo>
                    <a:pt x="0" y="759"/>
                    <a:pt x="141" y="619"/>
                    <a:pt x="169" y="562"/>
                  </a:cubicBezTo>
                  <a:cubicBezTo>
                    <a:pt x="393" y="534"/>
                    <a:pt x="590" y="450"/>
                    <a:pt x="646" y="197"/>
                  </a:cubicBezTo>
                  <a:cubicBezTo>
                    <a:pt x="674" y="85"/>
                    <a:pt x="730" y="57"/>
                    <a:pt x="814" y="113"/>
                  </a:cubicBezTo>
                  <a:cubicBezTo>
                    <a:pt x="983" y="169"/>
                    <a:pt x="1095" y="85"/>
                    <a:pt x="1207" y="1"/>
                  </a:cubicBezTo>
                  <a:cubicBezTo>
                    <a:pt x="1264" y="57"/>
                    <a:pt x="1179" y="141"/>
                    <a:pt x="1207" y="1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70"/>
            <p:cNvSpPr/>
            <p:nvPr/>
          </p:nvSpPr>
          <p:spPr>
            <a:xfrm>
              <a:off x="2476075" y="1427075"/>
              <a:ext cx="28100" cy="20375"/>
            </a:xfrm>
            <a:custGeom>
              <a:rect b="b" l="l" r="r" t="t"/>
              <a:pathLst>
                <a:path extrusionOk="0" h="815" w="1124">
                  <a:moveTo>
                    <a:pt x="1" y="534"/>
                  </a:moveTo>
                  <a:cubicBezTo>
                    <a:pt x="1" y="422"/>
                    <a:pt x="29" y="338"/>
                    <a:pt x="85" y="253"/>
                  </a:cubicBezTo>
                  <a:cubicBezTo>
                    <a:pt x="113" y="225"/>
                    <a:pt x="141" y="197"/>
                    <a:pt x="141" y="169"/>
                  </a:cubicBezTo>
                  <a:cubicBezTo>
                    <a:pt x="197" y="197"/>
                    <a:pt x="225" y="253"/>
                    <a:pt x="225" y="309"/>
                  </a:cubicBezTo>
                  <a:cubicBezTo>
                    <a:pt x="253" y="422"/>
                    <a:pt x="338" y="422"/>
                    <a:pt x="422" y="394"/>
                  </a:cubicBezTo>
                  <a:cubicBezTo>
                    <a:pt x="478" y="338"/>
                    <a:pt x="478" y="281"/>
                    <a:pt x="506" y="253"/>
                  </a:cubicBezTo>
                  <a:cubicBezTo>
                    <a:pt x="590" y="253"/>
                    <a:pt x="674" y="225"/>
                    <a:pt x="731" y="141"/>
                  </a:cubicBezTo>
                  <a:cubicBezTo>
                    <a:pt x="787" y="29"/>
                    <a:pt x="871" y="1"/>
                    <a:pt x="983" y="57"/>
                  </a:cubicBezTo>
                  <a:cubicBezTo>
                    <a:pt x="1039" y="113"/>
                    <a:pt x="1124" y="197"/>
                    <a:pt x="1067" y="309"/>
                  </a:cubicBezTo>
                  <a:cubicBezTo>
                    <a:pt x="1039" y="394"/>
                    <a:pt x="983" y="506"/>
                    <a:pt x="815" y="478"/>
                  </a:cubicBezTo>
                  <a:cubicBezTo>
                    <a:pt x="534" y="422"/>
                    <a:pt x="422" y="506"/>
                    <a:pt x="281" y="815"/>
                  </a:cubicBezTo>
                  <a:lnTo>
                    <a:pt x="225" y="815"/>
                  </a:lnTo>
                  <a:cubicBezTo>
                    <a:pt x="113" y="731"/>
                    <a:pt x="85" y="618"/>
                    <a:pt x="1" y="53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70"/>
            <p:cNvSpPr/>
            <p:nvPr/>
          </p:nvSpPr>
          <p:spPr>
            <a:xfrm>
              <a:off x="2342725" y="1422875"/>
              <a:ext cx="18975" cy="14050"/>
            </a:xfrm>
            <a:custGeom>
              <a:rect b="b" l="l" r="r" t="t"/>
              <a:pathLst>
                <a:path extrusionOk="0" h="562" w="759">
                  <a:moveTo>
                    <a:pt x="0" y="309"/>
                  </a:moveTo>
                  <a:cubicBezTo>
                    <a:pt x="29" y="112"/>
                    <a:pt x="141" y="0"/>
                    <a:pt x="309" y="84"/>
                  </a:cubicBezTo>
                  <a:cubicBezTo>
                    <a:pt x="450" y="141"/>
                    <a:pt x="534" y="197"/>
                    <a:pt x="674" y="141"/>
                  </a:cubicBezTo>
                  <a:cubicBezTo>
                    <a:pt x="702" y="112"/>
                    <a:pt x="758" y="169"/>
                    <a:pt x="758" y="225"/>
                  </a:cubicBezTo>
                  <a:cubicBezTo>
                    <a:pt x="758" y="253"/>
                    <a:pt x="758" y="309"/>
                    <a:pt x="730" y="309"/>
                  </a:cubicBezTo>
                  <a:cubicBezTo>
                    <a:pt x="534" y="253"/>
                    <a:pt x="422" y="449"/>
                    <a:pt x="253" y="506"/>
                  </a:cubicBezTo>
                  <a:cubicBezTo>
                    <a:pt x="57" y="562"/>
                    <a:pt x="0" y="534"/>
                    <a:pt x="0" y="3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70"/>
            <p:cNvSpPr/>
            <p:nvPr/>
          </p:nvSpPr>
          <p:spPr>
            <a:xfrm>
              <a:off x="2412900" y="1499375"/>
              <a:ext cx="14075" cy="17575"/>
            </a:xfrm>
            <a:custGeom>
              <a:rect b="b" l="l" r="r" t="t"/>
              <a:pathLst>
                <a:path extrusionOk="0" h="703" w="563">
                  <a:moveTo>
                    <a:pt x="506" y="702"/>
                  </a:moveTo>
                  <a:cubicBezTo>
                    <a:pt x="450" y="702"/>
                    <a:pt x="394" y="674"/>
                    <a:pt x="366" y="646"/>
                  </a:cubicBezTo>
                  <a:lnTo>
                    <a:pt x="282" y="562"/>
                  </a:lnTo>
                  <a:cubicBezTo>
                    <a:pt x="254" y="562"/>
                    <a:pt x="254" y="534"/>
                    <a:pt x="226" y="506"/>
                  </a:cubicBezTo>
                  <a:cubicBezTo>
                    <a:pt x="254" y="421"/>
                    <a:pt x="310" y="337"/>
                    <a:pt x="169" y="281"/>
                  </a:cubicBezTo>
                  <a:cubicBezTo>
                    <a:pt x="113" y="253"/>
                    <a:pt x="57" y="197"/>
                    <a:pt x="1" y="141"/>
                  </a:cubicBezTo>
                  <a:cubicBezTo>
                    <a:pt x="29" y="113"/>
                    <a:pt x="1" y="0"/>
                    <a:pt x="57" y="0"/>
                  </a:cubicBezTo>
                  <a:cubicBezTo>
                    <a:pt x="169" y="0"/>
                    <a:pt x="282" y="0"/>
                    <a:pt x="338" y="141"/>
                  </a:cubicBezTo>
                  <a:cubicBezTo>
                    <a:pt x="394" y="253"/>
                    <a:pt x="394" y="393"/>
                    <a:pt x="506" y="506"/>
                  </a:cubicBezTo>
                  <a:cubicBezTo>
                    <a:pt x="562" y="562"/>
                    <a:pt x="562" y="646"/>
                    <a:pt x="506" y="70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70"/>
            <p:cNvSpPr/>
            <p:nvPr/>
          </p:nvSpPr>
          <p:spPr>
            <a:xfrm>
              <a:off x="2323775" y="1412350"/>
              <a:ext cx="15475" cy="7725"/>
            </a:xfrm>
            <a:custGeom>
              <a:rect b="b" l="l" r="r" t="t"/>
              <a:pathLst>
                <a:path extrusionOk="0" h="309" w="619">
                  <a:moveTo>
                    <a:pt x="197" y="0"/>
                  </a:moveTo>
                  <a:cubicBezTo>
                    <a:pt x="365" y="56"/>
                    <a:pt x="534" y="28"/>
                    <a:pt x="618" y="197"/>
                  </a:cubicBezTo>
                  <a:cubicBezTo>
                    <a:pt x="478" y="169"/>
                    <a:pt x="337" y="309"/>
                    <a:pt x="169" y="197"/>
                  </a:cubicBezTo>
                  <a:cubicBezTo>
                    <a:pt x="0" y="84"/>
                    <a:pt x="141" y="56"/>
                    <a:pt x="1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70"/>
            <p:cNvSpPr/>
            <p:nvPr/>
          </p:nvSpPr>
          <p:spPr>
            <a:xfrm>
              <a:off x="2388350" y="1507800"/>
              <a:ext cx="5625" cy="9150"/>
            </a:xfrm>
            <a:custGeom>
              <a:rect b="b" l="l" r="r" t="t"/>
              <a:pathLst>
                <a:path extrusionOk="0" h="366" w="225">
                  <a:moveTo>
                    <a:pt x="225" y="28"/>
                  </a:moveTo>
                  <a:cubicBezTo>
                    <a:pt x="225" y="84"/>
                    <a:pt x="225" y="141"/>
                    <a:pt x="225" y="197"/>
                  </a:cubicBezTo>
                  <a:cubicBezTo>
                    <a:pt x="225" y="253"/>
                    <a:pt x="225" y="337"/>
                    <a:pt x="169" y="337"/>
                  </a:cubicBezTo>
                  <a:cubicBezTo>
                    <a:pt x="85" y="365"/>
                    <a:pt x="56" y="309"/>
                    <a:pt x="0" y="225"/>
                  </a:cubicBezTo>
                  <a:cubicBezTo>
                    <a:pt x="28" y="197"/>
                    <a:pt x="56" y="169"/>
                    <a:pt x="56" y="169"/>
                  </a:cubicBezTo>
                  <a:cubicBezTo>
                    <a:pt x="28" y="0"/>
                    <a:pt x="141" y="28"/>
                    <a:pt x="225"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70"/>
            <p:cNvSpPr/>
            <p:nvPr/>
          </p:nvSpPr>
          <p:spPr>
            <a:xfrm>
              <a:off x="2483800" y="1356200"/>
              <a:ext cx="7750" cy="7025"/>
            </a:xfrm>
            <a:custGeom>
              <a:rect b="b" l="l" r="r" t="t"/>
              <a:pathLst>
                <a:path extrusionOk="0" h="281" w="310">
                  <a:moveTo>
                    <a:pt x="197" y="281"/>
                  </a:moveTo>
                  <a:cubicBezTo>
                    <a:pt x="169" y="169"/>
                    <a:pt x="0" y="225"/>
                    <a:pt x="0" y="112"/>
                  </a:cubicBezTo>
                  <a:cubicBezTo>
                    <a:pt x="0" y="56"/>
                    <a:pt x="57" y="0"/>
                    <a:pt x="113" y="28"/>
                  </a:cubicBezTo>
                  <a:cubicBezTo>
                    <a:pt x="197" y="56"/>
                    <a:pt x="281" y="112"/>
                    <a:pt x="309" y="225"/>
                  </a:cubicBezTo>
                  <a:cubicBezTo>
                    <a:pt x="309" y="225"/>
                    <a:pt x="281" y="253"/>
                    <a:pt x="253" y="28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70"/>
            <p:cNvSpPr/>
            <p:nvPr/>
          </p:nvSpPr>
          <p:spPr>
            <a:xfrm>
              <a:off x="2349750" y="1444625"/>
              <a:ext cx="4225" cy="4225"/>
            </a:xfrm>
            <a:custGeom>
              <a:rect b="b" l="l" r="r" t="t"/>
              <a:pathLst>
                <a:path extrusionOk="0" h="169" w="169">
                  <a:moveTo>
                    <a:pt x="169" y="57"/>
                  </a:moveTo>
                  <a:cubicBezTo>
                    <a:pt x="169" y="141"/>
                    <a:pt x="141" y="141"/>
                    <a:pt x="56" y="169"/>
                  </a:cubicBezTo>
                  <a:cubicBezTo>
                    <a:pt x="28" y="169"/>
                    <a:pt x="0" y="169"/>
                    <a:pt x="0" y="113"/>
                  </a:cubicBezTo>
                  <a:cubicBezTo>
                    <a:pt x="0" y="57"/>
                    <a:pt x="56" y="1"/>
                    <a:pt x="112" y="1"/>
                  </a:cubicBezTo>
                  <a:cubicBezTo>
                    <a:pt x="141" y="1"/>
                    <a:pt x="169" y="29"/>
                    <a:pt x="169"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70"/>
            <p:cNvSpPr/>
            <p:nvPr/>
          </p:nvSpPr>
          <p:spPr>
            <a:xfrm>
              <a:off x="2523800" y="1434100"/>
              <a:ext cx="4950" cy="4925"/>
            </a:xfrm>
            <a:custGeom>
              <a:rect b="b" l="l" r="r" t="t"/>
              <a:pathLst>
                <a:path extrusionOk="0" h="197" w="198">
                  <a:moveTo>
                    <a:pt x="197" y="28"/>
                  </a:moveTo>
                  <a:cubicBezTo>
                    <a:pt x="141" y="197"/>
                    <a:pt x="113" y="197"/>
                    <a:pt x="1" y="28"/>
                  </a:cubicBezTo>
                  <a:cubicBezTo>
                    <a:pt x="57" y="0"/>
                    <a:pt x="141" y="0"/>
                    <a:pt x="197"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70"/>
            <p:cNvSpPr/>
            <p:nvPr/>
          </p:nvSpPr>
          <p:spPr>
            <a:xfrm>
              <a:off x="2494325" y="1412350"/>
              <a:ext cx="4250" cy="4925"/>
            </a:xfrm>
            <a:custGeom>
              <a:rect b="b" l="l" r="r" t="t"/>
              <a:pathLst>
                <a:path extrusionOk="0" h="197" w="170">
                  <a:moveTo>
                    <a:pt x="113" y="0"/>
                  </a:moveTo>
                  <a:cubicBezTo>
                    <a:pt x="141" y="56"/>
                    <a:pt x="169" y="56"/>
                    <a:pt x="169" y="84"/>
                  </a:cubicBezTo>
                  <a:cubicBezTo>
                    <a:pt x="169" y="140"/>
                    <a:pt x="113" y="169"/>
                    <a:pt x="85" y="169"/>
                  </a:cubicBezTo>
                  <a:cubicBezTo>
                    <a:pt x="29" y="197"/>
                    <a:pt x="1" y="169"/>
                    <a:pt x="29" y="112"/>
                  </a:cubicBezTo>
                  <a:cubicBezTo>
                    <a:pt x="57" y="84"/>
                    <a:pt x="85" y="56"/>
                    <a:pt x="1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70"/>
            <p:cNvSpPr/>
            <p:nvPr/>
          </p:nvSpPr>
          <p:spPr>
            <a:xfrm>
              <a:off x="2488000" y="1412350"/>
              <a:ext cx="1450" cy="725"/>
            </a:xfrm>
            <a:custGeom>
              <a:rect b="b" l="l" r="r" t="t"/>
              <a:pathLst>
                <a:path extrusionOk="0" h="29" w="58">
                  <a:moveTo>
                    <a:pt x="57" y="28"/>
                  </a:moveTo>
                  <a:cubicBezTo>
                    <a:pt x="29" y="28"/>
                    <a:pt x="29" y="28"/>
                    <a:pt x="29" y="28"/>
                  </a:cubicBezTo>
                  <a:cubicBezTo>
                    <a:pt x="1" y="28"/>
                    <a:pt x="1" y="28"/>
                    <a:pt x="1" y="28"/>
                  </a:cubicBezTo>
                  <a:cubicBezTo>
                    <a:pt x="29" y="0"/>
                    <a:pt x="29" y="0"/>
                    <a:pt x="57"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70"/>
            <p:cNvSpPr/>
            <p:nvPr/>
          </p:nvSpPr>
          <p:spPr>
            <a:xfrm>
              <a:off x="2494325" y="1441125"/>
              <a:ext cx="1425" cy="2825"/>
            </a:xfrm>
            <a:custGeom>
              <a:rect b="b" l="l" r="r" t="t"/>
              <a:pathLst>
                <a:path extrusionOk="0" h="113" w="57">
                  <a:moveTo>
                    <a:pt x="1" y="56"/>
                  </a:moveTo>
                  <a:cubicBezTo>
                    <a:pt x="1" y="28"/>
                    <a:pt x="1" y="0"/>
                    <a:pt x="29" y="0"/>
                  </a:cubicBezTo>
                  <a:cubicBezTo>
                    <a:pt x="29" y="0"/>
                    <a:pt x="29" y="28"/>
                    <a:pt x="29" y="28"/>
                  </a:cubicBezTo>
                  <a:cubicBezTo>
                    <a:pt x="57" y="56"/>
                    <a:pt x="57" y="84"/>
                    <a:pt x="57" y="112"/>
                  </a:cubicBezTo>
                  <a:cubicBezTo>
                    <a:pt x="29" y="84"/>
                    <a:pt x="29" y="84"/>
                    <a:pt x="1"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70"/>
            <p:cNvSpPr/>
            <p:nvPr/>
          </p:nvSpPr>
          <p:spPr>
            <a:xfrm>
              <a:off x="2321675" y="1450950"/>
              <a:ext cx="725" cy="725"/>
            </a:xfrm>
            <a:custGeom>
              <a:rect b="b" l="l" r="r" t="t"/>
              <a:pathLst>
                <a:path extrusionOk="0" h="29" w="29">
                  <a:moveTo>
                    <a:pt x="28" y="0"/>
                  </a:moveTo>
                  <a:cubicBezTo>
                    <a:pt x="28" y="28"/>
                    <a:pt x="28" y="28"/>
                    <a:pt x="28" y="28"/>
                  </a:cubicBezTo>
                  <a:cubicBezTo>
                    <a:pt x="28" y="28"/>
                    <a:pt x="0" y="28"/>
                    <a:pt x="0" y="28"/>
                  </a:cubicBezTo>
                  <a:cubicBezTo>
                    <a:pt x="0" y="28"/>
                    <a:pt x="0" y="0"/>
                    <a:pt x="0" y="0"/>
                  </a:cubicBezTo>
                  <a:cubicBezTo>
                    <a:pt x="0" y="0"/>
                    <a:pt x="28" y="0"/>
                    <a:pt x="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70"/>
            <p:cNvSpPr/>
            <p:nvPr/>
          </p:nvSpPr>
          <p:spPr>
            <a:xfrm>
              <a:off x="2418525" y="1512000"/>
              <a:ext cx="1425" cy="1425"/>
            </a:xfrm>
            <a:custGeom>
              <a:rect b="b" l="l" r="r" t="t"/>
              <a:pathLst>
                <a:path extrusionOk="0" h="57" w="57">
                  <a:moveTo>
                    <a:pt x="1" y="1"/>
                  </a:moveTo>
                  <a:cubicBezTo>
                    <a:pt x="29" y="29"/>
                    <a:pt x="57" y="57"/>
                    <a:pt x="57" y="57"/>
                  </a:cubicBezTo>
                  <a:cubicBezTo>
                    <a:pt x="57" y="57"/>
                    <a:pt x="29" y="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70"/>
            <p:cNvSpPr/>
            <p:nvPr/>
          </p:nvSpPr>
          <p:spPr>
            <a:xfrm>
              <a:off x="2495725" y="1526050"/>
              <a:ext cx="105300" cy="64600"/>
            </a:xfrm>
            <a:custGeom>
              <a:rect b="b" l="l" r="r" t="t"/>
              <a:pathLst>
                <a:path extrusionOk="0" h="2584" w="4212">
                  <a:moveTo>
                    <a:pt x="1" y="1320"/>
                  </a:moveTo>
                  <a:cubicBezTo>
                    <a:pt x="57" y="1292"/>
                    <a:pt x="113" y="1264"/>
                    <a:pt x="141" y="1179"/>
                  </a:cubicBezTo>
                  <a:cubicBezTo>
                    <a:pt x="29" y="1179"/>
                    <a:pt x="1" y="1123"/>
                    <a:pt x="1" y="1039"/>
                  </a:cubicBezTo>
                  <a:cubicBezTo>
                    <a:pt x="1" y="955"/>
                    <a:pt x="1" y="871"/>
                    <a:pt x="1" y="758"/>
                  </a:cubicBezTo>
                  <a:cubicBezTo>
                    <a:pt x="253" y="758"/>
                    <a:pt x="450" y="842"/>
                    <a:pt x="506" y="1095"/>
                  </a:cubicBezTo>
                  <a:cubicBezTo>
                    <a:pt x="562" y="1235"/>
                    <a:pt x="646" y="1292"/>
                    <a:pt x="759" y="1292"/>
                  </a:cubicBezTo>
                  <a:cubicBezTo>
                    <a:pt x="899" y="1292"/>
                    <a:pt x="983" y="1207"/>
                    <a:pt x="1011" y="1067"/>
                  </a:cubicBezTo>
                  <a:cubicBezTo>
                    <a:pt x="1039" y="871"/>
                    <a:pt x="1264" y="758"/>
                    <a:pt x="1264" y="562"/>
                  </a:cubicBezTo>
                  <a:cubicBezTo>
                    <a:pt x="1292" y="534"/>
                    <a:pt x="1292" y="506"/>
                    <a:pt x="1320" y="477"/>
                  </a:cubicBezTo>
                  <a:cubicBezTo>
                    <a:pt x="1601" y="730"/>
                    <a:pt x="1657" y="730"/>
                    <a:pt x="1741" y="337"/>
                  </a:cubicBezTo>
                  <a:cubicBezTo>
                    <a:pt x="1713" y="337"/>
                    <a:pt x="1713" y="309"/>
                    <a:pt x="1685" y="281"/>
                  </a:cubicBezTo>
                  <a:cubicBezTo>
                    <a:pt x="1741" y="56"/>
                    <a:pt x="1994" y="112"/>
                    <a:pt x="2134" y="28"/>
                  </a:cubicBezTo>
                  <a:cubicBezTo>
                    <a:pt x="2162" y="0"/>
                    <a:pt x="2219" y="84"/>
                    <a:pt x="2247" y="141"/>
                  </a:cubicBezTo>
                  <a:cubicBezTo>
                    <a:pt x="2247" y="225"/>
                    <a:pt x="2275" y="309"/>
                    <a:pt x="2387" y="337"/>
                  </a:cubicBezTo>
                  <a:cubicBezTo>
                    <a:pt x="2359" y="449"/>
                    <a:pt x="2331" y="534"/>
                    <a:pt x="2331" y="618"/>
                  </a:cubicBezTo>
                  <a:cubicBezTo>
                    <a:pt x="2303" y="674"/>
                    <a:pt x="2359" y="758"/>
                    <a:pt x="2415" y="786"/>
                  </a:cubicBezTo>
                  <a:cubicBezTo>
                    <a:pt x="2471" y="842"/>
                    <a:pt x="2499" y="758"/>
                    <a:pt x="2556" y="730"/>
                  </a:cubicBezTo>
                  <a:cubicBezTo>
                    <a:pt x="2584" y="674"/>
                    <a:pt x="2612" y="674"/>
                    <a:pt x="2668" y="702"/>
                  </a:cubicBezTo>
                  <a:cubicBezTo>
                    <a:pt x="2752" y="730"/>
                    <a:pt x="2836" y="730"/>
                    <a:pt x="2808" y="590"/>
                  </a:cubicBezTo>
                  <a:cubicBezTo>
                    <a:pt x="2808" y="534"/>
                    <a:pt x="2808" y="449"/>
                    <a:pt x="2864" y="449"/>
                  </a:cubicBezTo>
                  <a:cubicBezTo>
                    <a:pt x="2949" y="449"/>
                    <a:pt x="2977" y="506"/>
                    <a:pt x="3005" y="534"/>
                  </a:cubicBezTo>
                  <a:cubicBezTo>
                    <a:pt x="3117" y="618"/>
                    <a:pt x="2977" y="758"/>
                    <a:pt x="3033" y="871"/>
                  </a:cubicBezTo>
                  <a:cubicBezTo>
                    <a:pt x="3061" y="842"/>
                    <a:pt x="3117" y="842"/>
                    <a:pt x="3117" y="814"/>
                  </a:cubicBezTo>
                  <a:cubicBezTo>
                    <a:pt x="3257" y="590"/>
                    <a:pt x="3426" y="534"/>
                    <a:pt x="3678" y="674"/>
                  </a:cubicBezTo>
                  <a:cubicBezTo>
                    <a:pt x="3791" y="730"/>
                    <a:pt x="3959" y="702"/>
                    <a:pt x="4128" y="702"/>
                  </a:cubicBezTo>
                  <a:cubicBezTo>
                    <a:pt x="4128" y="814"/>
                    <a:pt x="4043" y="814"/>
                    <a:pt x="3987" y="842"/>
                  </a:cubicBezTo>
                  <a:cubicBezTo>
                    <a:pt x="3903" y="899"/>
                    <a:pt x="3903" y="983"/>
                    <a:pt x="3987" y="1039"/>
                  </a:cubicBezTo>
                  <a:cubicBezTo>
                    <a:pt x="4156" y="1095"/>
                    <a:pt x="4128" y="1235"/>
                    <a:pt x="4212" y="1320"/>
                  </a:cubicBezTo>
                  <a:cubicBezTo>
                    <a:pt x="4043" y="1432"/>
                    <a:pt x="3987" y="1264"/>
                    <a:pt x="3903" y="1207"/>
                  </a:cubicBezTo>
                  <a:cubicBezTo>
                    <a:pt x="3819" y="1151"/>
                    <a:pt x="3735" y="983"/>
                    <a:pt x="3566" y="1039"/>
                  </a:cubicBezTo>
                  <a:cubicBezTo>
                    <a:pt x="3510" y="1067"/>
                    <a:pt x="3482" y="1151"/>
                    <a:pt x="3426" y="1179"/>
                  </a:cubicBezTo>
                  <a:cubicBezTo>
                    <a:pt x="3257" y="1292"/>
                    <a:pt x="3454" y="1348"/>
                    <a:pt x="3454" y="1460"/>
                  </a:cubicBezTo>
                  <a:cubicBezTo>
                    <a:pt x="3426" y="1600"/>
                    <a:pt x="3594" y="1713"/>
                    <a:pt x="3482" y="1881"/>
                  </a:cubicBezTo>
                  <a:cubicBezTo>
                    <a:pt x="3454" y="1881"/>
                    <a:pt x="3454" y="1881"/>
                    <a:pt x="3426" y="1881"/>
                  </a:cubicBezTo>
                  <a:cubicBezTo>
                    <a:pt x="3257" y="1853"/>
                    <a:pt x="3145" y="1657"/>
                    <a:pt x="2949" y="1685"/>
                  </a:cubicBezTo>
                  <a:cubicBezTo>
                    <a:pt x="3005" y="1600"/>
                    <a:pt x="2724" y="1460"/>
                    <a:pt x="3005" y="1432"/>
                  </a:cubicBezTo>
                  <a:cubicBezTo>
                    <a:pt x="3061" y="1432"/>
                    <a:pt x="3061" y="1376"/>
                    <a:pt x="3033" y="1320"/>
                  </a:cubicBezTo>
                  <a:cubicBezTo>
                    <a:pt x="2977" y="1264"/>
                    <a:pt x="2920" y="1207"/>
                    <a:pt x="2836" y="1235"/>
                  </a:cubicBezTo>
                  <a:cubicBezTo>
                    <a:pt x="2668" y="1292"/>
                    <a:pt x="2527" y="1264"/>
                    <a:pt x="2499" y="1067"/>
                  </a:cubicBezTo>
                  <a:cubicBezTo>
                    <a:pt x="2499" y="983"/>
                    <a:pt x="2415" y="983"/>
                    <a:pt x="2359" y="983"/>
                  </a:cubicBezTo>
                  <a:cubicBezTo>
                    <a:pt x="2275" y="983"/>
                    <a:pt x="2247" y="1039"/>
                    <a:pt x="2219" y="1123"/>
                  </a:cubicBezTo>
                  <a:cubicBezTo>
                    <a:pt x="2191" y="1179"/>
                    <a:pt x="2247" y="1235"/>
                    <a:pt x="2303" y="1264"/>
                  </a:cubicBezTo>
                  <a:cubicBezTo>
                    <a:pt x="2527" y="1348"/>
                    <a:pt x="2640" y="1544"/>
                    <a:pt x="2724" y="1769"/>
                  </a:cubicBezTo>
                  <a:cubicBezTo>
                    <a:pt x="2752" y="1853"/>
                    <a:pt x="2808" y="2106"/>
                    <a:pt x="3005" y="1881"/>
                  </a:cubicBezTo>
                  <a:cubicBezTo>
                    <a:pt x="3005" y="1853"/>
                    <a:pt x="3089" y="1881"/>
                    <a:pt x="3117" y="1937"/>
                  </a:cubicBezTo>
                  <a:cubicBezTo>
                    <a:pt x="3117" y="2050"/>
                    <a:pt x="3117" y="2134"/>
                    <a:pt x="3033" y="2218"/>
                  </a:cubicBezTo>
                  <a:cubicBezTo>
                    <a:pt x="2920" y="2302"/>
                    <a:pt x="2752" y="2330"/>
                    <a:pt x="2640" y="2330"/>
                  </a:cubicBezTo>
                  <a:cubicBezTo>
                    <a:pt x="2499" y="2330"/>
                    <a:pt x="2415" y="2162"/>
                    <a:pt x="2527" y="2078"/>
                  </a:cubicBezTo>
                  <a:cubicBezTo>
                    <a:pt x="2668" y="1965"/>
                    <a:pt x="2612" y="1825"/>
                    <a:pt x="2556" y="1713"/>
                  </a:cubicBezTo>
                  <a:cubicBezTo>
                    <a:pt x="2499" y="1600"/>
                    <a:pt x="2331" y="1600"/>
                    <a:pt x="2247" y="1629"/>
                  </a:cubicBezTo>
                  <a:cubicBezTo>
                    <a:pt x="2106" y="1657"/>
                    <a:pt x="2050" y="1629"/>
                    <a:pt x="2022" y="1516"/>
                  </a:cubicBezTo>
                  <a:cubicBezTo>
                    <a:pt x="1938" y="1600"/>
                    <a:pt x="1854" y="1657"/>
                    <a:pt x="1741" y="1741"/>
                  </a:cubicBezTo>
                  <a:cubicBezTo>
                    <a:pt x="1966" y="1741"/>
                    <a:pt x="2106" y="1965"/>
                    <a:pt x="2303" y="1853"/>
                  </a:cubicBezTo>
                  <a:cubicBezTo>
                    <a:pt x="2331" y="1825"/>
                    <a:pt x="2387" y="1881"/>
                    <a:pt x="2359" y="1937"/>
                  </a:cubicBezTo>
                  <a:cubicBezTo>
                    <a:pt x="2359" y="2050"/>
                    <a:pt x="2275" y="2106"/>
                    <a:pt x="2191" y="2134"/>
                  </a:cubicBezTo>
                  <a:cubicBezTo>
                    <a:pt x="2162" y="2134"/>
                    <a:pt x="2106" y="2106"/>
                    <a:pt x="2078" y="2106"/>
                  </a:cubicBezTo>
                  <a:cubicBezTo>
                    <a:pt x="1769" y="2106"/>
                    <a:pt x="1713" y="2190"/>
                    <a:pt x="1854" y="2471"/>
                  </a:cubicBezTo>
                  <a:cubicBezTo>
                    <a:pt x="1769" y="2555"/>
                    <a:pt x="1629" y="2499"/>
                    <a:pt x="1545" y="2555"/>
                  </a:cubicBezTo>
                  <a:cubicBezTo>
                    <a:pt x="1489" y="2583"/>
                    <a:pt x="1404" y="2583"/>
                    <a:pt x="1376" y="2499"/>
                  </a:cubicBezTo>
                  <a:cubicBezTo>
                    <a:pt x="1264" y="2330"/>
                    <a:pt x="1096" y="2387"/>
                    <a:pt x="955" y="2443"/>
                  </a:cubicBezTo>
                  <a:cubicBezTo>
                    <a:pt x="871" y="2302"/>
                    <a:pt x="927" y="2218"/>
                    <a:pt x="1011" y="2134"/>
                  </a:cubicBezTo>
                  <a:cubicBezTo>
                    <a:pt x="1068" y="2078"/>
                    <a:pt x="1124" y="1993"/>
                    <a:pt x="1152" y="1909"/>
                  </a:cubicBezTo>
                  <a:cubicBezTo>
                    <a:pt x="1152" y="1825"/>
                    <a:pt x="1124" y="1769"/>
                    <a:pt x="1068" y="1741"/>
                  </a:cubicBezTo>
                  <a:cubicBezTo>
                    <a:pt x="955" y="1713"/>
                    <a:pt x="983" y="1797"/>
                    <a:pt x="955" y="1853"/>
                  </a:cubicBezTo>
                  <a:cubicBezTo>
                    <a:pt x="871" y="2022"/>
                    <a:pt x="759" y="1853"/>
                    <a:pt x="675" y="1853"/>
                  </a:cubicBezTo>
                  <a:cubicBezTo>
                    <a:pt x="534" y="1853"/>
                    <a:pt x="675" y="1769"/>
                    <a:pt x="675" y="1713"/>
                  </a:cubicBezTo>
                  <a:cubicBezTo>
                    <a:pt x="675" y="1516"/>
                    <a:pt x="366" y="1348"/>
                    <a:pt x="169" y="1460"/>
                  </a:cubicBezTo>
                  <a:cubicBezTo>
                    <a:pt x="1" y="1544"/>
                    <a:pt x="1" y="1460"/>
                    <a:pt x="1" y="132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70"/>
            <p:cNvSpPr/>
            <p:nvPr/>
          </p:nvSpPr>
          <p:spPr>
            <a:xfrm>
              <a:off x="2492925" y="1526050"/>
              <a:ext cx="37225" cy="38625"/>
            </a:xfrm>
            <a:custGeom>
              <a:rect b="b" l="l" r="r" t="t"/>
              <a:pathLst>
                <a:path extrusionOk="0" h="1545" w="1489">
                  <a:moveTo>
                    <a:pt x="1376" y="562"/>
                  </a:moveTo>
                  <a:cubicBezTo>
                    <a:pt x="1348" y="674"/>
                    <a:pt x="1488" y="730"/>
                    <a:pt x="1488" y="842"/>
                  </a:cubicBezTo>
                  <a:cubicBezTo>
                    <a:pt x="1432" y="927"/>
                    <a:pt x="1348" y="899"/>
                    <a:pt x="1292" y="927"/>
                  </a:cubicBezTo>
                  <a:cubicBezTo>
                    <a:pt x="1236" y="927"/>
                    <a:pt x="1180" y="983"/>
                    <a:pt x="1208" y="1039"/>
                  </a:cubicBezTo>
                  <a:cubicBezTo>
                    <a:pt x="1348" y="1320"/>
                    <a:pt x="1067" y="1292"/>
                    <a:pt x="955" y="1404"/>
                  </a:cubicBezTo>
                  <a:cubicBezTo>
                    <a:pt x="843" y="1544"/>
                    <a:pt x="758" y="1292"/>
                    <a:pt x="618" y="1320"/>
                  </a:cubicBezTo>
                  <a:cubicBezTo>
                    <a:pt x="590" y="1320"/>
                    <a:pt x="590" y="1292"/>
                    <a:pt x="562" y="1235"/>
                  </a:cubicBezTo>
                  <a:cubicBezTo>
                    <a:pt x="562" y="1067"/>
                    <a:pt x="562" y="899"/>
                    <a:pt x="281" y="927"/>
                  </a:cubicBezTo>
                  <a:cubicBezTo>
                    <a:pt x="225" y="955"/>
                    <a:pt x="225" y="758"/>
                    <a:pt x="113" y="758"/>
                  </a:cubicBezTo>
                  <a:cubicBezTo>
                    <a:pt x="85" y="702"/>
                    <a:pt x="0" y="618"/>
                    <a:pt x="113" y="562"/>
                  </a:cubicBezTo>
                  <a:cubicBezTo>
                    <a:pt x="253" y="506"/>
                    <a:pt x="253" y="421"/>
                    <a:pt x="225" y="309"/>
                  </a:cubicBezTo>
                  <a:cubicBezTo>
                    <a:pt x="225" y="253"/>
                    <a:pt x="197" y="197"/>
                    <a:pt x="197" y="141"/>
                  </a:cubicBezTo>
                  <a:cubicBezTo>
                    <a:pt x="197" y="84"/>
                    <a:pt x="253" y="28"/>
                    <a:pt x="309" y="0"/>
                  </a:cubicBezTo>
                  <a:cubicBezTo>
                    <a:pt x="393" y="0"/>
                    <a:pt x="422" y="28"/>
                    <a:pt x="450" y="84"/>
                  </a:cubicBezTo>
                  <a:cubicBezTo>
                    <a:pt x="478" y="225"/>
                    <a:pt x="618" y="309"/>
                    <a:pt x="702" y="421"/>
                  </a:cubicBezTo>
                  <a:cubicBezTo>
                    <a:pt x="758" y="506"/>
                    <a:pt x="843" y="562"/>
                    <a:pt x="955" y="449"/>
                  </a:cubicBezTo>
                  <a:cubicBezTo>
                    <a:pt x="1011" y="421"/>
                    <a:pt x="1067" y="449"/>
                    <a:pt x="1123" y="477"/>
                  </a:cubicBezTo>
                  <a:cubicBezTo>
                    <a:pt x="1180" y="562"/>
                    <a:pt x="1264" y="562"/>
                    <a:pt x="1376" y="56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70"/>
            <p:cNvSpPr/>
            <p:nvPr/>
          </p:nvSpPr>
          <p:spPr>
            <a:xfrm>
              <a:off x="2425550" y="1512000"/>
              <a:ext cx="22475" cy="28100"/>
            </a:xfrm>
            <a:custGeom>
              <a:rect b="b" l="l" r="r" t="t"/>
              <a:pathLst>
                <a:path extrusionOk="0" h="1124" w="899">
                  <a:moveTo>
                    <a:pt x="0" y="197"/>
                  </a:moveTo>
                  <a:lnTo>
                    <a:pt x="0" y="1"/>
                  </a:lnTo>
                  <a:lnTo>
                    <a:pt x="197" y="1"/>
                  </a:lnTo>
                  <a:cubicBezTo>
                    <a:pt x="225" y="57"/>
                    <a:pt x="253" y="113"/>
                    <a:pt x="197" y="197"/>
                  </a:cubicBezTo>
                  <a:cubicBezTo>
                    <a:pt x="141" y="253"/>
                    <a:pt x="197" y="281"/>
                    <a:pt x="225" y="338"/>
                  </a:cubicBezTo>
                  <a:cubicBezTo>
                    <a:pt x="281" y="394"/>
                    <a:pt x="309" y="366"/>
                    <a:pt x="365" y="338"/>
                  </a:cubicBezTo>
                  <a:cubicBezTo>
                    <a:pt x="478" y="281"/>
                    <a:pt x="590" y="253"/>
                    <a:pt x="702" y="197"/>
                  </a:cubicBezTo>
                  <a:cubicBezTo>
                    <a:pt x="730" y="225"/>
                    <a:pt x="730" y="253"/>
                    <a:pt x="758" y="281"/>
                  </a:cubicBezTo>
                  <a:cubicBezTo>
                    <a:pt x="814" y="338"/>
                    <a:pt x="871" y="422"/>
                    <a:pt x="899" y="478"/>
                  </a:cubicBezTo>
                  <a:cubicBezTo>
                    <a:pt x="842" y="478"/>
                    <a:pt x="786" y="506"/>
                    <a:pt x="730" y="478"/>
                  </a:cubicBezTo>
                  <a:cubicBezTo>
                    <a:pt x="562" y="394"/>
                    <a:pt x="393" y="422"/>
                    <a:pt x="281" y="590"/>
                  </a:cubicBezTo>
                  <a:cubicBezTo>
                    <a:pt x="197" y="759"/>
                    <a:pt x="309" y="871"/>
                    <a:pt x="393" y="983"/>
                  </a:cubicBezTo>
                  <a:cubicBezTo>
                    <a:pt x="449" y="1011"/>
                    <a:pt x="449" y="1039"/>
                    <a:pt x="421" y="1068"/>
                  </a:cubicBezTo>
                  <a:cubicBezTo>
                    <a:pt x="365" y="1124"/>
                    <a:pt x="309" y="1124"/>
                    <a:pt x="281" y="1068"/>
                  </a:cubicBezTo>
                  <a:cubicBezTo>
                    <a:pt x="253" y="1039"/>
                    <a:pt x="225" y="1039"/>
                    <a:pt x="225" y="983"/>
                  </a:cubicBezTo>
                  <a:cubicBezTo>
                    <a:pt x="197" y="927"/>
                    <a:pt x="169" y="871"/>
                    <a:pt x="141" y="815"/>
                  </a:cubicBezTo>
                  <a:cubicBezTo>
                    <a:pt x="84" y="703"/>
                    <a:pt x="169" y="534"/>
                    <a:pt x="113" y="506"/>
                  </a:cubicBezTo>
                  <a:cubicBezTo>
                    <a:pt x="0" y="422"/>
                    <a:pt x="56" y="310"/>
                    <a:pt x="0" y="1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70"/>
            <p:cNvSpPr/>
            <p:nvPr/>
          </p:nvSpPr>
          <p:spPr>
            <a:xfrm>
              <a:off x="2471175" y="1522525"/>
              <a:ext cx="14750" cy="17575"/>
            </a:xfrm>
            <a:custGeom>
              <a:rect b="b" l="l" r="r" t="t"/>
              <a:pathLst>
                <a:path extrusionOk="0" h="703" w="590">
                  <a:moveTo>
                    <a:pt x="28" y="703"/>
                  </a:moveTo>
                  <a:cubicBezTo>
                    <a:pt x="0" y="506"/>
                    <a:pt x="0" y="338"/>
                    <a:pt x="0" y="141"/>
                  </a:cubicBezTo>
                  <a:cubicBezTo>
                    <a:pt x="28" y="85"/>
                    <a:pt x="84" y="1"/>
                    <a:pt x="140" y="29"/>
                  </a:cubicBezTo>
                  <a:cubicBezTo>
                    <a:pt x="281" y="169"/>
                    <a:pt x="421" y="29"/>
                    <a:pt x="590" y="113"/>
                  </a:cubicBezTo>
                  <a:cubicBezTo>
                    <a:pt x="590" y="253"/>
                    <a:pt x="590" y="422"/>
                    <a:pt x="365" y="478"/>
                  </a:cubicBezTo>
                  <a:cubicBezTo>
                    <a:pt x="253" y="478"/>
                    <a:pt x="140" y="618"/>
                    <a:pt x="28" y="70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70"/>
            <p:cNvSpPr/>
            <p:nvPr/>
          </p:nvSpPr>
          <p:spPr>
            <a:xfrm>
              <a:off x="2528725" y="1532350"/>
              <a:ext cx="14050" cy="12675"/>
            </a:xfrm>
            <a:custGeom>
              <a:rect b="b" l="l" r="r" t="t"/>
              <a:pathLst>
                <a:path extrusionOk="0" h="507" w="562">
                  <a:moveTo>
                    <a:pt x="421" y="85"/>
                  </a:moveTo>
                  <a:cubicBezTo>
                    <a:pt x="562" y="169"/>
                    <a:pt x="449" y="282"/>
                    <a:pt x="449" y="366"/>
                  </a:cubicBezTo>
                  <a:cubicBezTo>
                    <a:pt x="477" y="478"/>
                    <a:pt x="281" y="506"/>
                    <a:pt x="169" y="450"/>
                  </a:cubicBezTo>
                  <a:cubicBezTo>
                    <a:pt x="56" y="394"/>
                    <a:pt x="84" y="282"/>
                    <a:pt x="0" y="225"/>
                  </a:cubicBezTo>
                  <a:cubicBezTo>
                    <a:pt x="28" y="29"/>
                    <a:pt x="28" y="29"/>
                    <a:pt x="169" y="1"/>
                  </a:cubicBezTo>
                  <a:cubicBezTo>
                    <a:pt x="225" y="113"/>
                    <a:pt x="84" y="225"/>
                    <a:pt x="197" y="338"/>
                  </a:cubicBezTo>
                  <a:cubicBezTo>
                    <a:pt x="309" y="282"/>
                    <a:pt x="365" y="197"/>
                    <a:pt x="421"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70"/>
            <p:cNvSpPr/>
            <p:nvPr/>
          </p:nvSpPr>
          <p:spPr>
            <a:xfrm>
              <a:off x="2484500" y="1533050"/>
              <a:ext cx="6350" cy="6350"/>
            </a:xfrm>
            <a:custGeom>
              <a:rect b="b" l="l" r="r" t="t"/>
              <a:pathLst>
                <a:path extrusionOk="0" h="254" w="254">
                  <a:moveTo>
                    <a:pt x="253" y="29"/>
                  </a:moveTo>
                  <a:cubicBezTo>
                    <a:pt x="253" y="197"/>
                    <a:pt x="141" y="226"/>
                    <a:pt x="1" y="254"/>
                  </a:cubicBezTo>
                  <a:cubicBezTo>
                    <a:pt x="29" y="1"/>
                    <a:pt x="29" y="1"/>
                    <a:pt x="253"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70"/>
            <p:cNvSpPr/>
            <p:nvPr/>
          </p:nvSpPr>
          <p:spPr>
            <a:xfrm>
              <a:off x="2594000" y="1502175"/>
              <a:ext cx="2825" cy="3550"/>
            </a:xfrm>
            <a:custGeom>
              <a:rect b="b" l="l" r="r" t="t"/>
              <a:pathLst>
                <a:path extrusionOk="0" h="142" w="113">
                  <a:moveTo>
                    <a:pt x="112" y="85"/>
                  </a:moveTo>
                  <a:cubicBezTo>
                    <a:pt x="84" y="113"/>
                    <a:pt x="56" y="141"/>
                    <a:pt x="28" y="141"/>
                  </a:cubicBezTo>
                  <a:cubicBezTo>
                    <a:pt x="0" y="141"/>
                    <a:pt x="0" y="113"/>
                    <a:pt x="0" y="85"/>
                  </a:cubicBezTo>
                  <a:cubicBezTo>
                    <a:pt x="28" y="57"/>
                    <a:pt x="56" y="29"/>
                    <a:pt x="84" y="29"/>
                  </a:cubicBezTo>
                  <a:cubicBezTo>
                    <a:pt x="112" y="1"/>
                    <a:pt x="112" y="57"/>
                    <a:pt x="112"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70"/>
            <p:cNvSpPr/>
            <p:nvPr/>
          </p:nvSpPr>
          <p:spPr>
            <a:xfrm>
              <a:off x="2443100" y="1516925"/>
              <a:ext cx="1425" cy="2125"/>
            </a:xfrm>
            <a:custGeom>
              <a:rect b="b" l="l" r="r" t="t"/>
              <a:pathLst>
                <a:path extrusionOk="0" h="85" w="57">
                  <a:moveTo>
                    <a:pt x="56" y="84"/>
                  </a:moveTo>
                  <a:cubicBezTo>
                    <a:pt x="28" y="56"/>
                    <a:pt x="28" y="28"/>
                    <a:pt x="0" y="0"/>
                  </a:cubicBezTo>
                  <a:cubicBezTo>
                    <a:pt x="28" y="28"/>
                    <a:pt x="28" y="56"/>
                    <a:pt x="56" y="8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70"/>
            <p:cNvSpPr/>
            <p:nvPr/>
          </p:nvSpPr>
          <p:spPr>
            <a:xfrm>
              <a:off x="2537850" y="1533050"/>
              <a:ext cx="1425" cy="1450"/>
            </a:xfrm>
            <a:custGeom>
              <a:rect b="b" l="l" r="r" t="t"/>
              <a:pathLst>
                <a:path extrusionOk="0" h="58" w="57">
                  <a:moveTo>
                    <a:pt x="0" y="1"/>
                  </a:moveTo>
                  <a:lnTo>
                    <a:pt x="56" y="57"/>
                  </a:lnTo>
                  <a:cubicBezTo>
                    <a:pt x="28" y="57"/>
                    <a:pt x="0" y="29"/>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70"/>
            <p:cNvSpPr/>
            <p:nvPr/>
          </p:nvSpPr>
          <p:spPr>
            <a:xfrm>
              <a:off x="2264125" y="1373025"/>
              <a:ext cx="33700" cy="23900"/>
            </a:xfrm>
            <a:custGeom>
              <a:rect b="b" l="l" r="r" t="t"/>
              <a:pathLst>
                <a:path extrusionOk="0" h="956" w="1348">
                  <a:moveTo>
                    <a:pt x="786" y="169"/>
                  </a:moveTo>
                  <a:cubicBezTo>
                    <a:pt x="898" y="310"/>
                    <a:pt x="1067" y="394"/>
                    <a:pt x="1263" y="366"/>
                  </a:cubicBezTo>
                  <a:cubicBezTo>
                    <a:pt x="1235" y="450"/>
                    <a:pt x="1179" y="506"/>
                    <a:pt x="1263" y="590"/>
                  </a:cubicBezTo>
                  <a:cubicBezTo>
                    <a:pt x="1348" y="647"/>
                    <a:pt x="1320" y="759"/>
                    <a:pt x="1348" y="871"/>
                  </a:cubicBezTo>
                  <a:cubicBezTo>
                    <a:pt x="1320" y="899"/>
                    <a:pt x="1320" y="955"/>
                    <a:pt x="1263" y="955"/>
                  </a:cubicBezTo>
                  <a:cubicBezTo>
                    <a:pt x="1151" y="927"/>
                    <a:pt x="1011" y="955"/>
                    <a:pt x="898" y="843"/>
                  </a:cubicBezTo>
                  <a:cubicBezTo>
                    <a:pt x="927" y="731"/>
                    <a:pt x="1123" y="731"/>
                    <a:pt x="1067" y="619"/>
                  </a:cubicBezTo>
                  <a:cubicBezTo>
                    <a:pt x="983" y="450"/>
                    <a:pt x="898" y="647"/>
                    <a:pt x="786" y="619"/>
                  </a:cubicBezTo>
                  <a:cubicBezTo>
                    <a:pt x="618" y="590"/>
                    <a:pt x="477" y="675"/>
                    <a:pt x="309" y="675"/>
                  </a:cubicBezTo>
                  <a:cubicBezTo>
                    <a:pt x="169" y="675"/>
                    <a:pt x="28" y="590"/>
                    <a:pt x="28" y="506"/>
                  </a:cubicBezTo>
                  <a:cubicBezTo>
                    <a:pt x="56" y="394"/>
                    <a:pt x="0" y="225"/>
                    <a:pt x="253" y="254"/>
                  </a:cubicBezTo>
                  <a:cubicBezTo>
                    <a:pt x="337" y="282"/>
                    <a:pt x="449" y="169"/>
                    <a:pt x="562" y="85"/>
                  </a:cubicBezTo>
                  <a:cubicBezTo>
                    <a:pt x="674" y="1"/>
                    <a:pt x="730" y="85"/>
                    <a:pt x="786" y="16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70"/>
            <p:cNvSpPr/>
            <p:nvPr/>
          </p:nvSpPr>
          <p:spPr>
            <a:xfrm>
              <a:off x="2459925" y="1364600"/>
              <a:ext cx="7050" cy="6350"/>
            </a:xfrm>
            <a:custGeom>
              <a:rect b="b" l="l" r="r" t="t"/>
              <a:pathLst>
                <a:path extrusionOk="0" h="254" w="282">
                  <a:moveTo>
                    <a:pt x="141" y="1"/>
                  </a:moveTo>
                  <a:cubicBezTo>
                    <a:pt x="197" y="29"/>
                    <a:pt x="282" y="57"/>
                    <a:pt x="254" y="141"/>
                  </a:cubicBezTo>
                  <a:cubicBezTo>
                    <a:pt x="254" y="198"/>
                    <a:pt x="226" y="254"/>
                    <a:pt x="113" y="226"/>
                  </a:cubicBezTo>
                  <a:cubicBezTo>
                    <a:pt x="57" y="226"/>
                    <a:pt x="1" y="198"/>
                    <a:pt x="1" y="113"/>
                  </a:cubicBezTo>
                  <a:cubicBezTo>
                    <a:pt x="1" y="29"/>
                    <a:pt x="57" y="29"/>
                    <a:pt x="1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70"/>
            <p:cNvSpPr/>
            <p:nvPr/>
          </p:nvSpPr>
          <p:spPr>
            <a:xfrm>
              <a:off x="2459925" y="1370225"/>
              <a:ext cx="725" cy="725"/>
            </a:xfrm>
            <a:custGeom>
              <a:rect b="b" l="l" r="r" t="t"/>
              <a:pathLst>
                <a:path extrusionOk="0" h="29" w="29">
                  <a:moveTo>
                    <a:pt x="29" y="1"/>
                  </a:moveTo>
                  <a:lnTo>
                    <a:pt x="1" y="29"/>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70"/>
            <p:cNvSpPr/>
            <p:nvPr/>
          </p:nvSpPr>
          <p:spPr>
            <a:xfrm>
              <a:off x="2302725" y="1392675"/>
              <a:ext cx="1425" cy="2150"/>
            </a:xfrm>
            <a:custGeom>
              <a:rect b="b" l="l" r="r" t="t"/>
              <a:pathLst>
                <a:path extrusionOk="0" h="86" w="57">
                  <a:moveTo>
                    <a:pt x="56" y="1"/>
                  </a:moveTo>
                  <a:cubicBezTo>
                    <a:pt x="56" y="29"/>
                    <a:pt x="28" y="57"/>
                    <a:pt x="0" y="85"/>
                  </a:cubicBezTo>
                  <a:cubicBezTo>
                    <a:pt x="28" y="57"/>
                    <a:pt x="56" y="29"/>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70"/>
            <p:cNvSpPr/>
            <p:nvPr/>
          </p:nvSpPr>
          <p:spPr>
            <a:xfrm>
              <a:off x="2575750" y="1536575"/>
              <a:ext cx="121450" cy="75125"/>
            </a:xfrm>
            <a:custGeom>
              <a:rect b="b" l="l" r="r" t="t"/>
              <a:pathLst>
                <a:path extrusionOk="0" h="3005" w="4858">
                  <a:moveTo>
                    <a:pt x="1348" y="3004"/>
                  </a:moveTo>
                  <a:cubicBezTo>
                    <a:pt x="1151" y="2920"/>
                    <a:pt x="1095" y="2724"/>
                    <a:pt x="983" y="2555"/>
                  </a:cubicBezTo>
                  <a:cubicBezTo>
                    <a:pt x="871" y="2415"/>
                    <a:pt x="758" y="2190"/>
                    <a:pt x="927" y="1937"/>
                  </a:cubicBezTo>
                  <a:cubicBezTo>
                    <a:pt x="758" y="2050"/>
                    <a:pt x="590" y="2162"/>
                    <a:pt x="449" y="2246"/>
                  </a:cubicBezTo>
                  <a:cubicBezTo>
                    <a:pt x="393" y="2302"/>
                    <a:pt x="393" y="2359"/>
                    <a:pt x="309" y="2302"/>
                  </a:cubicBezTo>
                  <a:cubicBezTo>
                    <a:pt x="253" y="2274"/>
                    <a:pt x="169" y="2246"/>
                    <a:pt x="169" y="2162"/>
                  </a:cubicBezTo>
                  <a:cubicBezTo>
                    <a:pt x="253" y="1966"/>
                    <a:pt x="113" y="1881"/>
                    <a:pt x="0" y="1797"/>
                  </a:cubicBezTo>
                  <a:cubicBezTo>
                    <a:pt x="28" y="1657"/>
                    <a:pt x="141" y="1572"/>
                    <a:pt x="225" y="1460"/>
                  </a:cubicBezTo>
                  <a:cubicBezTo>
                    <a:pt x="253" y="1432"/>
                    <a:pt x="309" y="1432"/>
                    <a:pt x="309" y="1376"/>
                  </a:cubicBezTo>
                  <a:cubicBezTo>
                    <a:pt x="337" y="983"/>
                    <a:pt x="421" y="927"/>
                    <a:pt x="758" y="1095"/>
                  </a:cubicBezTo>
                  <a:cubicBezTo>
                    <a:pt x="955" y="1208"/>
                    <a:pt x="1123" y="1264"/>
                    <a:pt x="1320" y="1264"/>
                  </a:cubicBezTo>
                  <a:cubicBezTo>
                    <a:pt x="1657" y="1236"/>
                    <a:pt x="1769" y="1516"/>
                    <a:pt x="1909" y="1741"/>
                  </a:cubicBezTo>
                  <a:cubicBezTo>
                    <a:pt x="1994" y="1909"/>
                    <a:pt x="2050" y="1994"/>
                    <a:pt x="2218" y="1853"/>
                  </a:cubicBezTo>
                  <a:cubicBezTo>
                    <a:pt x="2302" y="1769"/>
                    <a:pt x="2415" y="1741"/>
                    <a:pt x="2527" y="1769"/>
                  </a:cubicBezTo>
                  <a:cubicBezTo>
                    <a:pt x="2752" y="1797"/>
                    <a:pt x="2808" y="1713"/>
                    <a:pt x="2808" y="1488"/>
                  </a:cubicBezTo>
                  <a:cubicBezTo>
                    <a:pt x="2780" y="1685"/>
                    <a:pt x="2723" y="1825"/>
                    <a:pt x="2499" y="1741"/>
                  </a:cubicBezTo>
                  <a:cubicBezTo>
                    <a:pt x="2246" y="1657"/>
                    <a:pt x="2330" y="1544"/>
                    <a:pt x="2387" y="1348"/>
                  </a:cubicBezTo>
                  <a:cubicBezTo>
                    <a:pt x="2471" y="1067"/>
                    <a:pt x="2752" y="814"/>
                    <a:pt x="2611" y="478"/>
                  </a:cubicBezTo>
                  <a:cubicBezTo>
                    <a:pt x="2611" y="478"/>
                    <a:pt x="2611" y="450"/>
                    <a:pt x="2611" y="421"/>
                  </a:cubicBezTo>
                  <a:cubicBezTo>
                    <a:pt x="2639" y="281"/>
                    <a:pt x="2667" y="141"/>
                    <a:pt x="2836" y="56"/>
                  </a:cubicBezTo>
                  <a:cubicBezTo>
                    <a:pt x="2836" y="56"/>
                    <a:pt x="2864" y="28"/>
                    <a:pt x="2892" y="0"/>
                  </a:cubicBezTo>
                  <a:lnTo>
                    <a:pt x="2976" y="0"/>
                  </a:lnTo>
                  <a:cubicBezTo>
                    <a:pt x="3060" y="365"/>
                    <a:pt x="3060" y="365"/>
                    <a:pt x="3425" y="365"/>
                  </a:cubicBezTo>
                  <a:cubicBezTo>
                    <a:pt x="3538" y="365"/>
                    <a:pt x="3594" y="421"/>
                    <a:pt x="3510" y="534"/>
                  </a:cubicBezTo>
                  <a:cubicBezTo>
                    <a:pt x="3481" y="590"/>
                    <a:pt x="3453" y="646"/>
                    <a:pt x="3510" y="702"/>
                  </a:cubicBezTo>
                  <a:cubicBezTo>
                    <a:pt x="3594" y="786"/>
                    <a:pt x="3622" y="646"/>
                    <a:pt x="3678" y="646"/>
                  </a:cubicBezTo>
                  <a:cubicBezTo>
                    <a:pt x="3734" y="618"/>
                    <a:pt x="3790" y="562"/>
                    <a:pt x="3846" y="534"/>
                  </a:cubicBezTo>
                  <a:cubicBezTo>
                    <a:pt x="3987" y="365"/>
                    <a:pt x="4099" y="393"/>
                    <a:pt x="4211" y="562"/>
                  </a:cubicBezTo>
                  <a:cubicBezTo>
                    <a:pt x="4352" y="562"/>
                    <a:pt x="4464" y="730"/>
                    <a:pt x="4604" y="534"/>
                  </a:cubicBezTo>
                  <a:cubicBezTo>
                    <a:pt x="4661" y="450"/>
                    <a:pt x="4801" y="534"/>
                    <a:pt x="4829" y="646"/>
                  </a:cubicBezTo>
                  <a:cubicBezTo>
                    <a:pt x="4857" y="702"/>
                    <a:pt x="4829" y="814"/>
                    <a:pt x="4745" y="786"/>
                  </a:cubicBezTo>
                  <a:cubicBezTo>
                    <a:pt x="4548" y="702"/>
                    <a:pt x="4548" y="758"/>
                    <a:pt x="4633" y="899"/>
                  </a:cubicBezTo>
                  <a:cubicBezTo>
                    <a:pt x="4773" y="1095"/>
                    <a:pt x="4604" y="1208"/>
                    <a:pt x="4492" y="1320"/>
                  </a:cubicBezTo>
                  <a:cubicBezTo>
                    <a:pt x="4492" y="1348"/>
                    <a:pt x="4492" y="1376"/>
                    <a:pt x="4492" y="1404"/>
                  </a:cubicBezTo>
                  <a:cubicBezTo>
                    <a:pt x="4464" y="1432"/>
                    <a:pt x="4408" y="1432"/>
                    <a:pt x="4352" y="1404"/>
                  </a:cubicBezTo>
                  <a:cubicBezTo>
                    <a:pt x="4352" y="1404"/>
                    <a:pt x="4324" y="1404"/>
                    <a:pt x="4296" y="1404"/>
                  </a:cubicBezTo>
                  <a:cubicBezTo>
                    <a:pt x="4127" y="1208"/>
                    <a:pt x="3846" y="1264"/>
                    <a:pt x="3706" y="1544"/>
                  </a:cubicBezTo>
                  <a:cubicBezTo>
                    <a:pt x="3678" y="1629"/>
                    <a:pt x="3650" y="1741"/>
                    <a:pt x="3538" y="1713"/>
                  </a:cubicBezTo>
                  <a:cubicBezTo>
                    <a:pt x="3369" y="1657"/>
                    <a:pt x="3313" y="1769"/>
                    <a:pt x="3229" y="1909"/>
                  </a:cubicBezTo>
                  <a:cubicBezTo>
                    <a:pt x="3145" y="2078"/>
                    <a:pt x="3313" y="2106"/>
                    <a:pt x="3369" y="2218"/>
                  </a:cubicBezTo>
                  <a:cubicBezTo>
                    <a:pt x="3369" y="2246"/>
                    <a:pt x="3397" y="2246"/>
                    <a:pt x="3397" y="2274"/>
                  </a:cubicBezTo>
                  <a:cubicBezTo>
                    <a:pt x="3397" y="2331"/>
                    <a:pt x="3341" y="2359"/>
                    <a:pt x="3313" y="2387"/>
                  </a:cubicBezTo>
                  <a:lnTo>
                    <a:pt x="3285" y="2387"/>
                  </a:lnTo>
                  <a:lnTo>
                    <a:pt x="3229" y="2387"/>
                  </a:lnTo>
                  <a:cubicBezTo>
                    <a:pt x="3201" y="2415"/>
                    <a:pt x="3145" y="2415"/>
                    <a:pt x="3088" y="2443"/>
                  </a:cubicBezTo>
                  <a:lnTo>
                    <a:pt x="3088" y="2443"/>
                  </a:lnTo>
                  <a:cubicBezTo>
                    <a:pt x="3060" y="2499"/>
                    <a:pt x="3004" y="2471"/>
                    <a:pt x="2976" y="2527"/>
                  </a:cubicBezTo>
                  <a:lnTo>
                    <a:pt x="2976" y="2527"/>
                  </a:lnTo>
                  <a:cubicBezTo>
                    <a:pt x="2948" y="2555"/>
                    <a:pt x="2920" y="2555"/>
                    <a:pt x="2892" y="2583"/>
                  </a:cubicBezTo>
                  <a:lnTo>
                    <a:pt x="2892" y="2583"/>
                  </a:lnTo>
                  <a:cubicBezTo>
                    <a:pt x="2864" y="2639"/>
                    <a:pt x="2780" y="2611"/>
                    <a:pt x="2752" y="2667"/>
                  </a:cubicBezTo>
                  <a:lnTo>
                    <a:pt x="2752" y="2667"/>
                  </a:lnTo>
                  <a:cubicBezTo>
                    <a:pt x="2723" y="2695"/>
                    <a:pt x="2639" y="2695"/>
                    <a:pt x="2611" y="2724"/>
                  </a:cubicBezTo>
                  <a:cubicBezTo>
                    <a:pt x="2583" y="2724"/>
                    <a:pt x="2555" y="2724"/>
                    <a:pt x="2555" y="2724"/>
                  </a:cubicBezTo>
                  <a:cubicBezTo>
                    <a:pt x="2527" y="2752"/>
                    <a:pt x="2499" y="2780"/>
                    <a:pt x="2471" y="2808"/>
                  </a:cubicBezTo>
                  <a:cubicBezTo>
                    <a:pt x="2443" y="2808"/>
                    <a:pt x="2415" y="2808"/>
                    <a:pt x="2415" y="2808"/>
                  </a:cubicBezTo>
                  <a:cubicBezTo>
                    <a:pt x="2387" y="2836"/>
                    <a:pt x="2358" y="2836"/>
                    <a:pt x="2330" y="2864"/>
                  </a:cubicBezTo>
                  <a:cubicBezTo>
                    <a:pt x="2302" y="2864"/>
                    <a:pt x="2274" y="2864"/>
                    <a:pt x="2274" y="2864"/>
                  </a:cubicBezTo>
                  <a:cubicBezTo>
                    <a:pt x="2218" y="2920"/>
                    <a:pt x="2162" y="2892"/>
                    <a:pt x="2134" y="2948"/>
                  </a:cubicBezTo>
                  <a:cubicBezTo>
                    <a:pt x="2106" y="2948"/>
                    <a:pt x="2078" y="2948"/>
                    <a:pt x="2050" y="2948"/>
                  </a:cubicBezTo>
                  <a:cubicBezTo>
                    <a:pt x="1994" y="3004"/>
                    <a:pt x="1909" y="2948"/>
                    <a:pt x="1853" y="3004"/>
                  </a:cubicBezTo>
                  <a:cubicBezTo>
                    <a:pt x="1797" y="3004"/>
                    <a:pt x="1741" y="3004"/>
                    <a:pt x="1713" y="3004"/>
                  </a:cubicBezTo>
                  <a:cubicBezTo>
                    <a:pt x="1572" y="3004"/>
                    <a:pt x="1460" y="3004"/>
                    <a:pt x="1348" y="300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70"/>
            <p:cNvSpPr/>
            <p:nvPr/>
          </p:nvSpPr>
          <p:spPr>
            <a:xfrm>
              <a:off x="2575750" y="1547800"/>
              <a:ext cx="73725" cy="42125"/>
            </a:xfrm>
            <a:custGeom>
              <a:rect b="b" l="l" r="r" t="t"/>
              <a:pathLst>
                <a:path extrusionOk="0" h="1685" w="2949">
                  <a:moveTo>
                    <a:pt x="2611" y="29"/>
                  </a:moveTo>
                  <a:cubicBezTo>
                    <a:pt x="2723" y="113"/>
                    <a:pt x="2639" y="253"/>
                    <a:pt x="2752" y="309"/>
                  </a:cubicBezTo>
                  <a:cubicBezTo>
                    <a:pt x="2752" y="309"/>
                    <a:pt x="2752" y="365"/>
                    <a:pt x="2752" y="365"/>
                  </a:cubicBezTo>
                  <a:cubicBezTo>
                    <a:pt x="2471" y="506"/>
                    <a:pt x="2639" y="871"/>
                    <a:pt x="2387" y="1039"/>
                  </a:cubicBezTo>
                  <a:cubicBezTo>
                    <a:pt x="2358" y="1067"/>
                    <a:pt x="2358" y="1123"/>
                    <a:pt x="2387" y="1152"/>
                  </a:cubicBezTo>
                  <a:cubicBezTo>
                    <a:pt x="2443" y="1236"/>
                    <a:pt x="2527" y="1292"/>
                    <a:pt x="2611" y="1292"/>
                  </a:cubicBezTo>
                  <a:cubicBezTo>
                    <a:pt x="2667" y="1292"/>
                    <a:pt x="2695" y="1236"/>
                    <a:pt x="2723" y="1180"/>
                  </a:cubicBezTo>
                  <a:cubicBezTo>
                    <a:pt x="2723" y="1123"/>
                    <a:pt x="2723" y="1039"/>
                    <a:pt x="2723" y="983"/>
                  </a:cubicBezTo>
                  <a:cubicBezTo>
                    <a:pt x="2723" y="927"/>
                    <a:pt x="2723" y="899"/>
                    <a:pt x="2780" y="899"/>
                  </a:cubicBezTo>
                  <a:cubicBezTo>
                    <a:pt x="2836" y="899"/>
                    <a:pt x="2864" y="927"/>
                    <a:pt x="2864" y="983"/>
                  </a:cubicBezTo>
                  <a:cubicBezTo>
                    <a:pt x="2948" y="1208"/>
                    <a:pt x="2892" y="1348"/>
                    <a:pt x="2611" y="1376"/>
                  </a:cubicBezTo>
                  <a:cubicBezTo>
                    <a:pt x="2443" y="1376"/>
                    <a:pt x="2274" y="1432"/>
                    <a:pt x="2134" y="1573"/>
                  </a:cubicBezTo>
                  <a:cubicBezTo>
                    <a:pt x="2078" y="1685"/>
                    <a:pt x="1965" y="1685"/>
                    <a:pt x="1909" y="1517"/>
                  </a:cubicBezTo>
                  <a:cubicBezTo>
                    <a:pt x="1853" y="1376"/>
                    <a:pt x="1769" y="1264"/>
                    <a:pt x="1713" y="1123"/>
                  </a:cubicBezTo>
                  <a:cubicBezTo>
                    <a:pt x="1600" y="899"/>
                    <a:pt x="1404" y="843"/>
                    <a:pt x="1179" y="899"/>
                  </a:cubicBezTo>
                  <a:cubicBezTo>
                    <a:pt x="1039" y="927"/>
                    <a:pt x="955" y="927"/>
                    <a:pt x="871" y="787"/>
                  </a:cubicBezTo>
                  <a:cubicBezTo>
                    <a:pt x="814" y="759"/>
                    <a:pt x="730" y="730"/>
                    <a:pt x="674" y="702"/>
                  </a:cubicBezTo>
                  <a:cubicBezTo>
                    <a:pt x="421" y="590"/>
                    <a:pt x="393" y="590"/>
                    <a:pt x="365" y="899"/>
                  </a:cubicBezTo>
                  <a:cubicBezTo>
                    <a:pt x="365" y="983"/>
                    <a:pt x="309" y="1011"/>
                    <a:pt x="225" y="1011"/>
                  </a:cubicBezTo>
                  <a:cubicBezTo>
                    <a:pt x="281" y="787"/>
                    <a:pt x="141" y="590"/>
                    <a:pt x="56" y="394"/>
                  </a:cubicBezTo>
                  <a:cubicBezTo>
                    <a:pt x="28" y="337"/>
                    <a:pt x="0" y="253"/>
                    <a:pt x="84" y="225"/>
                  </a:cubicBezTo>
                  <a:cubicBezTo>
                    <a:pt x="141" y="169"/>
                    <a:pt x="169" y="309"/>
                    <a:pt x="225" y="309"/>
                  </a:cubicBezTo>
                  <a:cubicBezTo>
                    <a:pt x="225" y="309"/>
                    <a:pt x="253" y="337"/>
                    <a:pt x="253" y="337"/>
                  </a:cubicBezTo>
                  <a:cubicBezTo>
                    <a:pt x="365" y="309"/>
                    <a:pt x="281" y="197"/>
                    <a:pt x="309" y="141"/>
                  </a:cubicBezTo>
                  <a:cubicBezTo>
                    <a:pt x="309" y="141"/>
                    <a:pt x="309" y="113"/>
                    <a:pt x="309" y="113"/>
                  </a:cubicBezTo>
                  <a:cubicBezTo>
                    <a:pt x="421" y="1"/>
                    <a:pt x="506" y="29"/>
                    <a:pt x="618" y="141"/>
                  </a:cubicBezTo>
                  <a:cubicBezTo>
                    <a:pt x="730" y="253"/>
                    <a:pt x="814" y="394"/>
                    <a:pt x="1011" y="450"/>
                  </a:cubicBezTo>
                  <a:cubicBezTo>
                    <a:pt x="1264" y="674"/>
                    <a:pt x="1320" y="702"/>
                    <a:pt x="1460" y="450"/>
                  </a:cubicBezTo>
                  <a:cubicBezTo>
                    <a:pt x="1544" y="281"/>
                    <a:pt x="1600" y="253"/>
                    <a:pt x="1769" y="365"/>
                  </a:cubicBezTo>
                  <a:cubicBezTo>
                    <a:pt x="1853" y="422"/>
                    <a:pt x="1965" y="450"/>
                    <a:pt x="2050" y="309"/>
                  </a:cubicBezTo>
                  <a:cubicBezTo>
                    <a:pt x="2134" y="169"/>
                    <a:pt x="2302" y="225"/>
                    <a:pt x="2358" y="85"/>
                  </a:cubicBezTo>
                  <a:cubicBezTo>
                    <a:pt x="2499" y="309"/>
                    <a:pt x="2555" y="113"/>
                    <a:pt x="2611"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70"/>
            <p:cNvSpPr/>
            <p:nvPr/>
          </p:nvSpPr>
          <p:spPr>
            <a:xfrm>
              <a:off x="2575750" y="1523925"/>
              <a:ext cx="15450" cy="12675"/>
            </a:xfrm>
            <a:custGeom>
              <a:rect b="b" l="l" r="r" t="t"/>
              <a:pathLst>
                <a:path extrusionOk="0" h="507" w="618">
                  <a:moveTo>
                    <a:pt x="0" y="366"/>
                  </a:moveTo>
                  <a:cubicBezTo>
                    <a:pt x="84" y="310"/>
                    <a:pt x="141" y="254"/>
                    <a:pt x="225" y="254"/>
                  </a:cubicBezTo>
                  <a:cubicBezTo>
                    <a:pt x="309" y="226"/>
                    <a:pt x="393" y="254"/>
                    <a:pt x="337" y="113"/>
                  </a:cubicBezTo>
                  <a:cubicBezTo>
                    <a:pt x="309" y="57"/>
                    <a:pt x="337" y="29"/>
                    <a:pt x="393" y="29"/>
                  </a:cubicBezTo>
                  <a:cubicBezTo>
                    <a:pt x="449" y="1"/>
                    <a:pt x="477" y="29"/>
                    <a:pt x="506" y="57"/>
                  </a:cubicBezTo>
                  <a:cubicBezTo>
                    <a:pt x="618" y="169"/>
                    <a:pt x="506" y="282"/>
                    <a:pt x="506" y="394"/>
                  </a:cubicBezTo>
                  <a:cubicBezTo>
                    <a:pt x="506" y="506"/>
                    <a:pt x="393" y="506"/>
                    <a:pt x="309" y="506"/>
                  </a:cubicBezTo>
                  <a:cubicBezTo>
                    <a:pt x="197" y="506"/>
                    <a:pt x="113" y="450"/>
                    <a:pt x="0" y="3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70"/>
            <p:cNvSpPr/>
            <p:nvPr/>
          </p:nvSpPr>
          <p:spPr>
            <a:xfrm>
              <a:off x="2636800" y="1535875"/>
              <a:ext cx="9850" cy="11250"/>
            </a:xfrm>
            <a:custGeom>
              <a:rect b="b" l="l" r="r" t="t"/>
              <a:pathLst>
                <a:path extrusionOk="0" h="450" w="394">
                  <a:moveTo>
                    <a:pt x="394" y="84"/>
                  </a:moveTo>
                  <a:cubicBezTo>
                    <a:pt x="310" y="197"/>
                    <a:pt x="338" y="393"/>
                    <a:pt x="169" y="449"/>
                  </a:cubicBezTo>
                  <a:cubicBezTo>
                    <a:pt x="85" y="365"/>
                    <a:pt x="1" y="281"/>
                    <a:pt x="113" y="169"/>
                  </a:cubicBezTo>
                  <a:cubicBezTo>
                    <a:pt x="169" y="84"/>
                    <a:pt x="253" y="0"/>
                    <a:pt x="394" y="8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70"/>
            <p:cNvSpPr/>
            <p:nvPr/>
          </p:nvSpPr>
          <p:spPr>
            <a:xfrm>
              <a:off x="2554675" y="1531650"/>
              <a:ext cx="4950" cy="3550"/>
            </a:xfrm>
            <a:custGeom>
              <a:rect b="b" l="l" r="r" t="t"/>
              <a:pathLst>
                <a:path extrusionOk="0" h="142" w="198">
                  <a:moveTo>
                    <a:pt x="141" y="1"/>
                  </a:moveTo>
                  <a:cubicBezTo>
                    <a:pt x="169" y="1"/>
                    <a:pt x="198" y="29"/>
                    <a:pt x="198" y="57"/>
                  </a:cubicBezTo>
                  <a:cubicBezTo>
                    <a:pt x="169" y="141"/>
                    <a:pt x="113" y="113"/>
                    <a:pt x="57" y="113"/>
                  </a:cubicBezTo>
                  <a:cubicBezTo>
                    <a:pt x="29" y="141"/>
                    <a:pt x="1" y="113"/>
                    <a:pt x="29" y="85"/>
                  </a:cubicBezTo>
                  <a:cubicBezTo>
                    <a:pt x="29" y="29"/>
                    <a:pt x="57" y="1"/>
                    <a:pt x="1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70"/>
            <p:cNvSpPr/>
            <p:nvPr/>
          </p:nvSpPr>
          <p:spPr>
            <a:xfrm>
              <a:off x="2570825" y="1529550"/>
              <a:ext cx="5650" cy="4250"/>
            </a:xfrm>
            <a:custGeom>
              <a:rect b="b" l="l" r="r" t="t"/>
              <a:pathLst>
                <a:path extrusionOk="0" h="170" w="226">
                  <a:moveTo>
                    <a:pt x="85" y="1"/>
                  </a:moveTo>
                  <a:cubicBezTo>
                    <a:pt x="141" y="29"/>
                    <a:pt x="197" y="85"/>
                    <a:pt x="225" y="141"/>
                  </a:cubicBezTo>
                  <a:cubicBezTo>
                    <a:pt x="113" y="141"/>
                    <a:pt x="1" y="169"/>
                    <a:pt x="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70"/>
            <p:cNvSpPr/>
            <p:nvPr/>
          </p:nvSpPr>
          <p:spPr>
            <a:xfrm>
              <a:off x="2570825" y="1527450"/>
              <a:ext cx="2125" cy="2125"/>
            </a:xfrm>
            <a:custGeom>
              <a:rect b="b" l="l" r="r" t="t"/>
              <a:pathLst>
                <a:path extrusionOk="0" h="85" w="85">
                  <a:moveTo>
                    <a:pt x="85" y="85"/>
                  </a:moveTo>
                  <a:cubicBezTo>
                    <a:pt x="57" y="56"/>
                    <a:pt x="29" y="28"/>
                    <a:pt x="1" y="0"/>
                  </a:cubicBezTo>
                  <a:cubicBezTo>
                    <a:pt x="29" y="28"/>
                    <a:pt x="57" y="56"/>
                    <a:pt x="85"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70"/>
            <p:cNvSpPr/>
            <p:nvPr/>
          </p:nvSpPr>
          <p:spPr>
            <a:xfrm>
              <a:off x="2646625" y="1536575"/>
              <a:ext cx="1425" cy="1425"/>
            </a:xfrm>
            <a:custGeom>
              <a:rect b="b" l="l" r="r" t="t"/>
              <a:pathLst>
                <a:path extrusionOk="0" h="57" w="57">
                  <a:moveTo>
                    <a:pt x="57" y="0"/>
                  </a:moveTo>
                  <a:cubicBezTo>
                    <a:pt x="29" y="28"/>
                    <a:pt x="1" y="56"/>
                    <a:pt x="1"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70"/>
            <p:cNvSpPr/>
            <p:nvPr/>
          </p:nvSpPr>
          <p:spPr>
            <a:xfrm>
              <a:off x="2650150" y="1532350"/>
              <a:ext cx="6325" cy="7750"/>
            </a:xfrm>
            <a:custGeom>
              <a:rect b="b" l="l" r="r" t="t"/>
              <a:pathLst>
                <a:path extrusionOk="0" h="310" w="253">
                  <a:moveTo>
                    <a:pt x="253" y="169"/>
                  </a:moveTo>
                  <a:cubicBezTo>
                    <a:pt x="225" y="225"/>
                    <a:pt x="197" y="310"/>
                    <a:pt x="112" y="225"/>
                  </a:cubicBezTo>
                  <a:cubicBezTo>
                    <a:pt x="84" y="197"/>
                    <a:pt x="28" y="169"/>
                    <a:pt x="0" y="169"/>
                  </a:cubicBezTo>
                  <a:cubicBezTo>
                    <a:pt x="197" y="1"/>
                    <a:pt x="197" y="1"/>
                    <a:pt x="253" y="16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70"/>
            <p:cNvSpPr/>
            <p:nvPr/>
          </p:nvSpPr>
          <p:spPr>
            <a:xfrm>
              <a:off x="2658575" y="1535875"/>
              <a:ext cx="4925" cy="6325"/>
            </a:xfrm>
            <a:custGeom>
              <a:rect b="b" l="l" r="r" t="t"/>
              <a:pathLst>
                <a:path extrusionOk="0" h="253" w="197">
                  <a:moveTo>
                    <a:pt x="197" y="84"/>
                  </a:moveTo>
                  <a:cubicBezTo>
                    <a:pt x="84" y="253"/>
                    <a:pt x="56" y="141"/>
                    <a:pt x="0" y="28"/>
                  </a:cubicBezTo>
                  <a:cubicBezTo>
                    <a:pt x="84" y="28"/>
                    <a:pt x="168" y="0"/>
                    <a:pt x="197" y="8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70"/>
            <p:cNvSpPr/>
            <p:nvPr/>
          </p:nvSpPr>
          <p:spPr>
            <a:xfrm>
              <a:off x="2670500" y="1521825"/>
              <a:ext cx="2825" cy="3550"/>
            </a:xfrm>
            <a:custGeom>
              <a:rect b="b" l="l" r="r" t="t"/>
              <a:pathLst>
                <a:path extrusionOk="0" h="142" w="113">
                  <a:moveTo>
                    <a:pt x="56" y="1"/>
                  </a:moveTo>
                  <a:cubicBezTo>
                    <a:pt x="56" y="1"/>
                    <a:pt x="85" y="29"/>
                    <a:pt x="113" y="29"/>
                  </a:cubicBezTo>
                  <a:cubicBezTo>
                    <a:pt x="113" y="57"/>
                    <a:pt x="113" y="85"/>
                    <a:pt x="85" y="85"/>
                  </a:cubicBezTo>
                  <a:cubicBezTo>
                    <a:pt x="56" y="85"/>
                    <a:pt x="0" y="141"/>
                    <a:pt x="28" y="57"/>
                  </a:cubicBezTo>
                  <a:cubicBezTo>
                    <a:pt x="28" y="29"/>
                    <a:pt x="28" y="29"/>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70"/>
            <p:cNvSpPr/>
            <p:nvPr/>
          </p:nvSpPr>
          <p:spPr>
            <a:xfrm>
              <a:off x="2669800" y="1523925"/>
              <a:ext cx="725" cy="2150"/>
            </a:xfrm>
            <a:custGeom>
              <a:rect b="b" l="l" r="r" t="t"/>
              <a:pathLst>
                <a:path extrusionOk="0" h="86" w="29">
                  <a:moveTo>
                    <a:pt x="28" y="85"/>
                  </a:moveTo>
                  <a:cubicBezTo>
                    <a:pt x="0" y="57"/>
                    <a:pt x="0" y="29"/>
                    <a:pt x="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70"/>
            <p:cNvSpPr/>
            <p:nvPr/>
          </p:nvSpPr>
          <p:spPr>
            <a:xfrm>
              <a:off x="2319550" y="1555525"/>
              <a:ext cx="115150" cy="47050"/>
            </a:xfrm>
            <a:custGeom>
              <a:rect b="b" l="l" r="r" t="t"/>
              <a:pathLst>
                <a:path extrusionOk="0" h="1882" w="4606">
                  <a:moveTo>
                    <a:pt x="2893" y="843"/>
                  </a:moveTo>
                  <a:cubicBezTo>
                    <a:pt x="3089" y="814"/>
                    <a:pt x="3286" y="814"/>
                    <a:pt x="3370" y="590"/>
                  </a:cubicBezTo>
                  <a:cubicBezTo>
                    <a:pt x="3398" y="506"/>
                    <a:pt x="3482" y="534"/>
                    <a:pt x="3538" y="534"/>
                  </a:cubicBezTo>
                  <a:cubicBezTo>
                    <a:pt x="3763" y="590"/>
                    <a:pt x="3819" y="814"/>
                    <a:pt x="3931" y="955"/>
                  </a:cubicBezTo>
                  <a:cubicBezTo>
                    <a:pt x="3960" y="983"/>
                    <a:pt x="3931" y="1039"/>
                    <a:pt x="3847" y="1039"/>
                  </a:cubicBezTo>
                  <a:cubicBezTo>
                    <a:pt x="3791" y="1039"/>
                    <a:pt x="3763" y="1039"/>
                    <a:pt x="3707" y="1095"/>
                  </a:cubicBezTo>
                  <a:cubicBezTo>
                    <a:pt x="3847" y="1151"/>
                    <a:pt x="4100" y="1095"/>
                    <a:pt x="4100" y="1348"/>
                  </a:cubicBezTo>
                  <a:cubicBezTo>
                    <a:pt x="4212" y="1320"/>
                    <a:pt x="4212" y="1460"/>
                    <a:pt x="4296" y="1516"/>
                  </a:cubicBezTo>
                  <a:cubicBezTo>
                    <a:pt x="4353" y="1488"/>
                    <a:pt x="4381" y="1432"/>
                    <a:pt x="4353" y="1376"/>
                  </a:cubicBezTo>
                  <a:cubicBezTo>
                    <a:pt x="4324" y="1320"/>
                    <a:pt x="4296" y="1236"/>
                    <a:pt x="4381" y="1236"/>
                  </a:cubicBezTo>
                  <a:cubicBezTo>
                    <a:pt x="4437" y="1236"/>
                    <a:pt x="4465" y="1264"/>
                    <a:pt x="4493" y="1320"/>
                  </a:cubicBezTo>
                  <a:cubicBezTo>
                    <a:pt x="4521" y="1404"/>
                    <a:pt x="4521" y="1516"/>
                    <a:pt x="4521" y="1629"/>
                  </a:cubicBezTo>
                  <a:cubicBezTo>
                    <a:pt x="4605" y="1713"/>
                    <a:pt x="4577" y="1797"/>
                    <a:pt x="4493" y="1797"/>
                  </a:cubicBezTo>
                  <a:cubicBezTo>
                    <a:pt x="4324" y="1769"/>
                    <a:pt x="4184" y="1853"/>
                    <a:pt x="4016" y="1825"/>
                  </a:cubicBezTo>
                  <a:cubicBezTo>
                    <a:pt x="3595" y="1825"/>
                    <a:pt x="3173" y="1881"/>
                    <a:pt x="2780" y="1769"/>
                  </a:cubicBezTo>
                  <a:cubicBezTo>
                    <a:pt x="2724" y="1741"/>
                    <a:pt x="2668" y="1741"/>
                    <a:pt x="2612" y="1685"/>
                  </a:cubicBezTo>
                  <a:cubicBezTo>
                    <a:pt x="2724" y="1516"/>
                    <a:pt x="2893" y="1516"/>
                    <a:pt x="3089" y="1573"/>
                  </a:cubicBezTo>
                  <a:cubicBezTo>
                    <a:pt x="3033" y="1404"/>
                    <a:pt x="2949" y="1292"/>
                    <a:pt x="2808" y="1179"/>
                  </a:cubicBezTo>
                  <a:cubicBezTo>
                    <a:pt x="2668" y="1067"/>
                    <a:pt x="2387" y="1095"/>
                    <a:pt x="2275" y="1264"/>
                  </a:cubicBezTo>
                  <a:cubicBezTo>
                    <a:pt x="2219" y="1348"/>
                    <a:pt x="2135" y="1460"/>
                    <a:pt x="2022" y="1432"/>
                  </a:cubicBezTo>
                  <a:cubicBezTo>
                    <a:pt x="1742" y="1376"/>
                    <a:pt x="1433" y="1460"/>
                    <a:pt x="1152" y="1292"/>
                  </a:cubicBezTo>
                  <a:cubicBezTo>
                    <a:pt x="1124" y="1292"/>
                    <a:pt x="1096" y="1264"/>
                    <a:pt x="1096" y="1236"/>
                  </a:cubicBezTo>
                  <a:cubicBezTo>
                    <a:pt x="899" y="1236"/>
                    <a:pt x="787" y="1460"/>
                    <a:pt x="591" y="1404"/>
                  </a:cubicBezTo>
                  <a:cubicBezTo>
                    <a:pt x="506" y="1404"/>
                    <a:pt x="394" y="1432"/>
                    <a:pt x="310" y="1348"/>
                  </a:cubicBezTo>
                  <a:cubicBezTo>
                    <a:pt x="450" y="1179"/>
                    <a:pt x="338" y="1039"/>
                    <a:pt x="282" y="899"/>
                  </a:cubicBezTo>
                  <a:cubicBezTo>
                    <a:pt x="254" y="814"/>
                    <a:pt x="394" y="702"/>
                    <a:pt x="141" y="674"/>
                  </a:cubicBezTo>
                  <a:cubicBezTo>
                    <a:pt x="1" y="674"/>
                    <a:pt x="29" y="393"/>
                    <a:pt x="29" y="225"/>
                  </a:cubicBezTo>
                  <a:cubicBezTo>
                    <a:pt x="85" y="225"/>
                    <a:pt x="141" y="225"/>
                    <a:pt x="197" y="225"/>
                  </a:cubicBezTo>
                  <a:cubicBezTo>
                    <a:pt x="282" y="169"/>
                    <a:pt x="366" y="113"/>
                    <a:pt x="422" y="253"/>
                  </a:cubicBezTo>
                  <a:cubicBezTo>
                    <a:pt x="478" y="365"/>
                    <a:pt x="619" y="450"/>
                    <a:pt x="731" y="478"/>
                  </a:cubicBezTo>
                  <a:cubicBezTo>
                    <a:pt x="843" y="506"/>
                    <a:pt x="956" y="534"/>
                    <a:pt x="927" y="702"/>
                  </a:cubicBezTo>
                  <a:cubicBezTo>
                    <a:pt x="899" y="814"/>
                    <a:pt x="1012" y="786"/>
                    <a:pt x="1068" y="814"/>
                  </a:cubicBezTo>
                  <a:cubicBezTo>
                    <a:pt x="1124" y="843"/>
                    <a:pt x="1208" y="814"/>
                    <a:pt x="1236" y="758"/>
                  </a:cubicBezTo>
                  <a:cubicBezTo>
                    <a:pt x="1264" y="730"/>
                    <a:pt x="1264" y="674"/>
                    <a:pt x="1236" y="674"/>
                  </a:cubicBezTo>
                  <a:cubicBezTo>
                    <a:pt x="1068" y="674"/>
                    <a:pt x="1180" y="421"/>
                    <a:pt x="1012" y="450"/>
                  </a:cubicBezTo>
                  <a:cubicBezTo>
                    <a:pt x="956" y="450"/>
                    <a:pt x="956" y="309"/>
                    <a:pt x="1012" y="309"/>
                  </a:cubicBezTo>
                  <a:cubicBezTo>
                    <a:pt x="1236" y="309"/>
                    <a:pt x="1180" y="113"/>
                    <a:pt x="1292" y="0"/>
                  </a:cubicBezTo>
                  <a:cubicBezTo>
                    <a:pt x="1377" y="56"/>
                    <a:pt x="1461" y="56"/>
                    <a:pt x="1573" y="85"/>
                  </a:cubicBezTo>
                  <a:cubicBezTo>
                    <a:pt x="1461" y="225"/>
                    <a:pt x="1573" y="365"/>
                    <a:pt x="1545" y="534"/>
                  </a:cubicBezTo>
                  <a:cubicBezTo>
                    <a:pt x="1545" y="646"/>
                    <a:pt x="1657" y="758"/>
                    <a:pt x="1489" y="927"/>
                  </a:cubicBezTo>
                  <a:cubicBezTo>
                    <a:pt x="1685" y="843"/>
                    <a:pt x="1742" y="730"/>
                    <a:pt x="1854" y="730"/>
                  </a:cubicBezTo>
                  <a:cubicBezTo>
                    <a:pt x="1910" y="814"/>
                    <a:pt x="1742" y="871"/>
                    <a:pt x="1854" y="955"/>
                  </a:cubicBezTo>
                  <a:cubicBezTo>
                    <a:pt x="1938" y="1011"/>
                    <a:pt x="1966" y="955"/>
                    <a:pt x="2050" y="927"/>
                  </a:cubicBezTo>
                  <a:cubicBezTo>
                    <a:pt x="2135" y="843"/>
                    <a:pt x="2219" y="786"/>
                    <a:pt x="2135" y="646"/>
                  </a:cubicBezTo>
                  <a:cubicBezTo>
                    <a:pt x="2303" y="674"/>
                    <a:pt x="2331" y="562"/>
                    <a:pt x="2415" y="450"/>
                  </a:cubicBezTo>
                  <a:cubicBezTo>
                    <a:pt x="2472" y="365"/>
                    <a:pt x="2556" y="281"/>
                    <a:pt x="2584" y="478"/>
                  </a:cubicBezTo>
                  <a:cubicBezTo>
                    <a:pt x="2584" y="506"/>
                    <a:pt x="2612" y="534"/>
                    <a:pt x="2612" y="534"/>
                  </a:cubicBezTo>
                  <a:cubicBezTo>
                    <a:pt x="2949" y="393"/>
                    <a:pt x="2808" y="730"/>
                    <a:pt x="2893" y="84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70"/>
            <p:cNvSpPr/>
            <p:nvPr/>
          </p:nvSpPr>
          <p:spPr>
            <a:xfrm>
              <a:off x="2279550" y="1559725"/>
              <a:ext cx="54075" cy="29500"/>
            </a:xfrm>
            <a:custGeom>
              <a:rect b="b" l="l" r="r" t="t"/>
              <a:pathLst>
                <a:path extrusionOk="0" h="1180" w="2163">
                  <a:moveTo>
                    <a:pt x="1629" y="57"/>
                  </a:moveTo>
                  <a:cubicBezTo>
                    <a:pt x="1826" y="141"/>
                    <a:pt x="1685" y="366"/>
                    <a:pt x="1769" y="506"/>
                  </a:cubicBezTo>
                  <a:cubicBezTo>
                    <a:pt x="1910" y="534"/>
                    <a:pt x="1938" y="338"/>
                    <a:pt x="2050" y="366"/>
                  </a:cubicBezTo>
                  <a:cubicBezTo>
                    <a:pt x="2134" y="450"/>
                    <a:pt x="2022" y="506"/>
                    <a:pt x="1994" y="562"/>
                  </a:cubicBezTo>
                  <a:cubicBezTo>
                    <a:pt x="1966" y="646"/>
                    <a:pt x="1910" y="703"/>
                    <a:pt x="2022" y="787"/>
                  </a:cubicBezTo>
                  <a:cubicBezTo>
                    <a:pt x="2050" y="815"/>
                    <a:pt x="2050" y="899"/>
                    <a:pt x="2078" y="955"/>
                  </a:cubicBezTo>
                  <a:cubicBezTo>
                    <a:pt x="2162" y="1124"/>
                    <a:pt x="2050" y="1180"/>
                    <a:pt x="1910" y="1180"/>
                  </a:cubicBezTo>
                  <a:cubicBezTo>
                    <a:pt x="1797" y="1180"/>
                    <a:pt x="1685" y="1180"/>
                    <a:pt x="1573" y="1180"/>
                  </a:cubicBezTo>
                  <a:cubicBezTo>
                    <a:pt x="1461" y="1068"/>
                    <a:pt x="1348" y="1096"/>
                    <a:pt x="1236" y="1096"/>
                  </a:cubicBezTo>
                  <a:cubicBezTo>
                    <a:pt x="1011" y="1096"/>
                    <a:pt x="787" y="1096"/>
                    <a:pt x="590" y="1096"/>
                  </a:cubicBezTo>
                  <a:lnTo>
                    <a:pt x="534" y="1096"/>
                  </a:lnTo>
                  <a:lnTo>
                    <a:pt x="506" y="1096"/>
                  </a:lnTo>
                  <a:cubicBezTo>
                    <a:pt x="450" y="1040"/>
                    <a:pt x="366" y="1068"/>
                    <a:pt x="310" y="1068"/>
                  </a:cubicBezTo>
                  <a:cubicBezTo>
                    <a:pt x="281" y="1068"/>
                    <a:pt x="253" y="1068"/>
                    <a:pt x="225" y="1040"/>
                  </a:cubicBezTo>
                  <a:lnTo>
                    <a:pt x="197" y="1040"/>
                  </a:lnTo>
                  <a:lnTo>
                    <a:pt x="169" y="1040"/>
                  </a:lnTo>
                  <a:cubicBezTo>
                    <a:pt x="141" y="1011"/>
                    <a:pt x="113" y="983"/>
                    <a:pt x="85" y="955"/>
                  </a:cubicBezTo>
                  <a:cubicBezTo>
                    <a:pt x="85" y="899"/>
                    <a:pt x="1" y="815"/>
                    <a:pt x="85" y="787"/>
                  </a:cubicBezTo>
                  <a:cubicBezTo>
                    <a:pt x="197" y="731"/>
                    <a:pt x="281" y="646"/>
                    <a:pt x="338" y="534"/>
                  </a:cubicBezTo>
                  <a:cubicBezTo>
                    <a:pt x="534" y="590"/>
                    <a:pt x="422" y="394"/>
                    <a:pt x="478" y="338"/>
                  </a:cubicBezTo>
                  <a:cubicBezTo>
                    <a:pt x="534" y="253"/>
                    <a:pt x="618" y="253"/>
                    <a:pt x="675" y="310"/>
                  </a:cubicBezTo>
                  <a:cubicBezTo>
                    <a:pt x="759" y="422"/>
                    <a:pt x="843" y="394"/>
                    <a:pt x="927" y="310"/>
                  </a:cubicBezTo>
                  <a:cubicBezTo>
                    <a:pt x="871" y="225"/>
                    <a:pt x="703" y="253"/>
                    <a:pt x="675" y="85"/>
                  </a:cubicBezTo>
                  <a:cubicBezTo>
                    <a:pt x="899" y="57"/>
                    <a:pt x="1096" y="29"/>
                    <a:pt x="1320" y="1"/>
                  </a:cubicBezTo>
                  <a:cubicBezTo>
                    <a:pt x="1348" y="1"/>
                    <a:pt x="1404" y="29"/>
                    <a:pt x="1376" y="85"/>
                  </a:cubicBezTo>
                  <a:cubicBezTo>
                    <a:pt x="1348" y="113"/>
                    <a:pt x="1320" y="113"/>
                    <a:pt x="1292" y="113"/>
                  </a:cubicBezTo>
                  <a:cubicBezTo>
                    <a:pt x="1264" y="197"/>
                    <a:pt x="1180" y="197"/>
                    <a:pt x="1124" y="225"/>
                  </a:cubicBezTo>
                  <a:cubicBezTo>
                    <a:pt x="1180" y="310"/>
                    <a:pt x="1264" y="338"/>
                    <a:pt x="1320" y="422"/>
                  </a:cubicBezTo>
                  <a:cubicBezTo>
                    <a:pt x="1376" y="422"/>
                    <a:pt x="1376" y="366"/>
                    <a:pt x="1404" y="338"/>
                  </a:cubicBezTo>
                  <a:cubicBezTo>
                    <a:pt x="1489" y="225"/>
                    <a:pt x="1404" y="29"/>
                    <a:pt x="1629"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70"/>
            <p:cNvSpPr/>
            <p:nvPr/>
          </p:nvSpPr>
          <p:spPr>
            <a:xfrm>
              <a:off x="2240950" y="1554125"/>
              <a:ext cx="30200" cy="28100"/>
            </a:xfrm>
            <a:custGeom>
              <a:rect b="b" l="l" r="r" t="t"/>
              <a:pathLst>
                <a:path extrusionOk="0" h="1124" w="1208">
                  <a:moveTo>
                    <a:pt x="787" y="1123"/>
                  </a:moveTo>
                  <a:cubicBezTo>
                    <a:pt x="759" y="1123"/>
                    <a:pt x="731" y="1123"/>
                    <a:pt x="731" y="1123"/>
                  </a:cubicBezTo>
                  <a:cubicBezTo>
                    <a:pt x="702" y="1011"/>
                    <a:pt x="815" y="899"/>
                    <a:pt x="759" y="786"/>
                  </a:cubicBezTo>
                  <a:cubicBezTo>
                    <a:pt x="702" y="702"/>
                    <a:pt x="731" y="534"/>
                    <a:pt x="618" y="534"/>
                  </a:cubicBezTo>
                  <a:cubicBezTo>
                    <a:pt x="422" y="562"/>
                    <a:pt x="534" y="337"/>
                    <a:pt x="422" y="309"/>
                  </a:cubicBezTo>
                  <a:cubicBezTo>
                    <a:pt x="281" y="337"/>
                    <a:pt x="338" y="477"/>
                    <a:pt x="253" y="534"/>
                  </a:cubicBezTo>
                  <a:cubicBezTo>
                    <a:pt x="197" y="562"/>
                    <a:pt x="113" y="562"/>
                    <a:pt x="85" y="534"/>
                  </a:cubicBezTo>
                  <a:cubicBezTo>
                    <a:pt x="1" y="449"/>
                    <a:pt x="85" y="449"/>
                    <a:pt x="141" y="421"/>
                  </a:cubicBezTo>
                  <a:cubicBezTo>
                    <a:pt x="253" y="337"/>
                    <a:pt x="141" y="309"/>
                    <a:pt x="85" y="281"/>
                  </a:cubicBezTo>
                  <a:cubicBezTo>
                    <a:pt x="85" y="197"/>
                    <a:pt x="57" y="56"/>
                    <a:pt x="225" y="112"/>
                  </a:cubicBezTo>
                  <a:cubicBezTo>
                    <a:pt x="366" y="141"/>
                    <a:pt x="506" y="0"/>
                    <a:pt x="646" y="169"/>
                  </a:cubicBezTo>
                  <a:cubicBezTo>
                    <a:pt x="674" y="225"/>
                    <a:pt x="759" y="141"/>
                    <a:pt x="815" y="84"/>
                  </a:cubicBezTo>
                  <a:cubicBezTo>
                    <a:pt x="955" y="28"/>
                    <a:pt x="1067" y="112"/>
                    <a:pt x="1124" y="225"/>
                  </a:cubicBezTo>
                  <a:cubicBezTo>
                    <a:pt x="1180" y="337"/>
                    <a:pt x="1208" y="449"/>
                    <a:pt x="1039" y="506"/>
                  </a:cubicBezTo>
                  <a:cubicBezTo>
                    <a:pt x="927" y="534"/>
                    <a:pt x="983" y="590"/>
                    <a:pt x="1011" y="646"/>
                  </a:cubicBezTo>
                  <a:cubicBezTo>
                    <a:pt x="1067" y="702"/>
                    <a:pt x="1152" y="786"/>
                    <a:pt x="1208" y="842"/>
                  </a:cubicBezTo>
                  <a:cubicBezTo>
                    <a:pt x="1180" y="1123"/>
                    <a:pt x="983" y="1123"/>
                    <a:pt x="787" y="112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70"/>
            <p:cNvSpPr/>
            <p:nvPr/>
          </p:nvSpPr>
          <p:spPr>
            <a:xfrm>
              <a:off x="2313250" y="1520425"/>
              <a:ext cx="11950" cy="14075"/>
            </a:xfrm>
            <a:custGeom>
              <a:rect b="b" l="l" r="r" t="t"/>
              <a:pathLst>
                <a:path extrusionOk="0" h="563" w="478">
                  <a:moveTo>
                    <a:pt x="56" y="141"/>
                  </a:moveTo>
                  <a:cubicBezTo>
                    <a:pt x="56" y="85"/>
                    <a:pt x="0" y="1"/>
                    <a:pt x="141" y="29"/>
                  </a:cubicBezTo>
                  <a:cubicBezTo>
                    <a:pt x="365" y="29"/>
                    <a:pt x="478" y="225"/>
                    <a:pt x="421" y="506"/>
                  </a:cubicBezTo>
                  <a:lnTo>
                    <a:pt x="421" y="562"/>
                  </a:lnTo>
                  <a:cubicBezTo>
                    <a:pt x="337" y="562"/>
                    <a:pt x="281" y="506"/>
                    <a:pt x="281" y="422"/>
                  </a:cubicBezTo>
                  <a:cubicBezTo>
                    <a:pt x="253" y="309"/>
                    <a:pt x="225" y="169"/>
                    <a:pt x="56" y="14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70"/>
            <p:cNvSpPr/>
            <p:nvPr/>
          </p:nvSpPr>
          <p:spPr>
            <a:xfrm>
              <a:off x="2227625" y="1543600"/>
              <a:ext cx="4925" cy="5625"/>
            </a:xfrm>
            <a:custGeom>
              <a:rect b="b" l="l" r="r" t="t"/>
              <a:pathLst>
                <a:path extrusionOk="0" h="225" w="197">
                  <a:moveTo>
                    <a:pt x="197" y="140"/>
                  </a:moveTo>
                  <a:cubicBezTo>
                    <a:pt x="141" y="169"/>
                    <a:pt x="56" y="225"/>
                    <a:pt x="0" y="197"/>
                  </a:cubicBezTo>
                  <a:cubicBezTo>
                    <a:pt x="28" y="140"/>
                    <a:pt x="84" y="0"/>
                    <a:pt x="197" y="14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70"/>
            <p:cNvSpPr/>
            <p:nvPr/>
          </p:nvSpPr>
          <p:spPr>
            <a:xfrm>
              <a:off x="2302025" y="1542175"/>
              <a:ext cx="1425" cy="2150"/>
            </a:xfrm>
            <a:custGeom>
              <a:rect b="b" l="l" r="r" t="t"/>
              <a:pathLst>
                <a:path extrusionOk="0" h="86" w="57">
                  <a:moveTo>
                    <a:pt x="0" y="85"/>
                  </a:moveTo>
                  <a:cubicBezTo>
                    <a:pt x="0" y="57"/>
                    <a:pt x="0" y="29"/>
                    <a:pt x="0" y="29"/>
                  </a:cubicBezTo>
                  <a:cubicBezTo>
                    <a:pt x="0" y="29"/>
                    <a:pt x="0" y="1"/>
                    <a:pt x="28" y="1"/>
                  </a:cubicBezTo>
                  <a:cubicBezTo>
                    <a:pt x="56" y="1"/>
                    <a:pt x="56" y="29"/>
                    <a:pt x="56" y="57"/>
                  </a:cubicBezTo>
                  <a:cubicBezTo>
                    <a:pt x="28" y="57"/>
                    <a:pt x="0" y="57"/>
                    <a:pt x="0"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70"/>
            <p:cNvSpPr/>
            <p:nvPr/>
          </p:nvSpPr>
          <p:spPr>
            <a:xfrm>
              <a:off x="2234625" y="1559025"/>
              <a:ext cx="4950" cy="2125"/>
            </a:xfrm>
            <a:custGeom>
              <a:rect b="b" l="l" r="r" t="t"/>
              <a:pathLst>
                <a:path extrusionOk="0" h="85" w="198">
                  <a:moveTo>
                    <a:pt x="197" y="85"/>
                  </a:moveTo>
                  <a:cubicBezTo>
                    <a:pt x="113" y="85"/>
                    <a:pt x="29" y="85"/>
                    <a:pt x="1" y="1"/>
                  </a:cubicBezTo>
                  <a:cubicBezTo>
                    <a:pt x="57" y="1"/>
                    <a:pt x="141" y="1"/>
                    <a:pt x="197"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70"/>
            <p:cNvSpPr/>
            <p:nvPr/>
          </p:nvSpPr>
          <p:spPr>
            <a:xfrm>
              <a:off x="2228325" y="1542175"/>
              <a:ext cx="1425" cy="725"/>
            </a:xfrm>
            <a:custGeom>
              <a:rect b="b" l="l" r="r" t="t"/>
              <a:pathLst>
                <a:path extrusionOk="0" h="29" w="57">
                  <a:moveTo>
                    <a:pt x="56" y="1"/>
                  </a:moveTo>
                  <a:cubicBezTo>
                    <a:pt x="56" y="29"/>
                    <a:pt x="56" y="29"/>
                    <a:pt x="28" y="29"/>
                  </a:cubicBezTo>
                  <a:cubicBezTo>
                    <a:pt x="28" y="29"/>
                    <a:pt x="28" y="29"/>
                    <a:pt x="0" y="29"/>
                  </a:cubicBezTo>
                  <a:cubicBezTo>
                    <a:pt x="28" y="29"/>
                    <a:pt x="28" y="1"/>
                    <a:pt x="28" y="1"/>
                  </a:cubicBezTo>
                  <a:cubicBezTo>
                    <a:pt x="28" y="1"/>
                    <a:pt x="28"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70"/>
            <p:cNvSpPr/>
            <p:nvPr/>
          </p:nvSpPr>
          <p:spPr>
            <a:xfrm>
              <a:off x="2239550" y="1561125"/>
              <a:ext cx="3525" cy="1450"/>
            </a:xfrm>
            <a:custGeom>
              <a:rect b="b" l="l" r="r" t="t"/>
              <a:pathLst>
                <a:path extrusionOk="0" h="58" w="141">
                  <a:moveTo>
                    <a:pt x="141" y="1"/>
                  </a:moveTo>
                  <a:cubicBezTo>
                    <a:pt x="85" y="57"/>
                    <a:pt x="57" y="5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70"/>
            <p:cNvSpPr/>
            <p:nvPr/>
          </p:nvSpPr>
          <p:spPr>
            <a:xfrm>
              <a:off x="2239550" y="1549200"/>
              <a:ext cx="2125" cy="1425"/>
            </a:xfrm>
            <a:custGeom>
              <a:rect b="b" l="l" r="r" t="t"/>
              <a:pathLst>
                <a:path extrusionOk="0" h="57" w="85">
                  <a:moveTo>
                    <a:pt x="85" y="57"/>
                  </a:moveTo>
                  <a:cubicBezTo>
                    <a:pt x="57" y="57"/>
                    <a:pt x="29" y="57"/>
                    <a:pt x="0" y="57"/>
                  </a:cubicBezTo>
                  <a:cubicBezTo>
                    <a:pt x="29" y="1"/>
                    <a:pt x="57" y="1"/>
                    <a:pt x="85"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70"/>
            <p:cNvSpPr/>
            <p:nvPr/>
          </p:nvSpPr>
          <p:spPr>
            <a:xfrm>
              <a:off x="2346225" y="1548500"/>
              <a:ext cx="2150" cy="2125"/>
            </a:xfrm>
            <a:custGeom>
              <a:rect b="b" l="l" r="r" t="t"/>
              <a:pathLst>
                <a:path extrusionOk="0" h="85" w="86">
                  <a:moveTo>
                    <a:pt x="1" y="85"/>
                  </a:moveTo>
                  <a:cubicBezTo>
                    <a:pt x="29" y="57"/>
                    <a:pt x="57" y="29"/>
                    <a:pt x="85" y="1"/>
                  </a:cubicBezTo>
                  <a:cubicBezTo>
                    <a:pt x="57" y="29"/>
                    <a:pt x="29" y="57"/>
                    <a:pt x="1"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70"/>
            <p:cNvSpPr/>
            <p:nvPr/>
          </p:nvSpPr>
          <p:spPr>
            <a:xfrm>
              <a:off x="2153925" y="1451650"/>
              <a:ext cx="2825" cy="3525"/>
            </a:xfrm>
            <a:custGeom>
              <a:rect b="b" l="l" r="r" t="t"/>
              <a:pathLst>
                <a:path extrusionOk="0" h="141" w="113">
                  <a:moveTo>
                    <a:pt x="28" y="0"/>
                  </a:moveTo>
                  <a:cubicBezTo>
                    <a:pt x="57" y="0"/>
                    <a:pt x="85" y="0"/>
                    <a:pt x="85" y="28"/>
                  </a:cubicBezTo>
                  <a:cubicBezTo>
                    <a:pt x="113" y="56"/>
                    <a:pt x="85" y="84"/>
                    <a:pt x="57" y="84"/>
                  </a:cubicBezTo>
                  <a:cubicBezTo>
                    <a:pt x="28" y="84"/>
                    <a:pt x="0" y="141"/>
                    <a:pt x="0" y="56"/>
                  </a:cubicBezTo>
                  <a:cubicBezTo>
                    <a:pt x="0" y="28"/>
                    <a:pt x="28" y="28"/>
                    <a:pt x="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70"/>
            <p:cNvSpPr/>
            <p:nvPr/>
          </p:nvSpPr>
          <p:spPr>
            <a:xfrm>
              <a:off x="2149700" y="1448825"/>
              <a:ext cx="725" cy="1450"/>
            </a:xfrm>
            <a:custGeom>
              <a:rect b="b" l="l" r="r" t="t"/>
              <a:pathLst>
                <a:path extrusionOk="0" h="58" w="29">
                  <a:moveTo>
                    <a:pt x="29" y="57"/>
                  </a:moveTo>
                  <a:cubicBezTo>
                    <a:pt x="29" y="57"/>
                    <a:pt x="29" y="57"/>
                    <a:pt x="1" y="57"/>
                  </a:cubicBezTo>
                  <a:cubicBezTo>
                    <a:pt x="1" y="57"/>
                    <a:pt x="1" y="29"/>
                    <a:pt x="1" y="29"/>
                  </a:cubicBezTo>
                  <a:cubicBezTo>
                    <a:pt x="29" y="1"/>
                    <a:pt x="29" y="29"/>
                    <a:pt x="29"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70"/>
            <p:cNvSpPr/>
            <p:nvPr/>
          </p:nvSpPr>
          <p:spPr>
            <a:xfrm>
              <a:off x="2074600" y="1446725"/>
              <a:ext cx="143225" cy="105300"/>
            </a:xfrm>
            <a:custGeom>
              <a:rect b="b" l="l" r="r" t="t"/>
              <a:pathLst>
                <a:path extrusionOk="0" h="4212" w="5729">
                  <a:moveTo>
                    <a:pt x="5419" y="3510"/>
                  </a:moveTo>
                  <a:cubicBezTo>
                    <a:pt x="5391" y="3454"/>
                    <a:pt x="5391" y="3370"/>
                    <a:pt x="5279" y="3398"/>
                  </a:cubicBezTo>
                  <a:cubicBezTo>
                    <a:pt x="5195" y="3426"/>
                    <a:pt x="5195" y="3482"/>
                    <a:pt x="5195" y="3538"/>
                  </a:cubicBezTo>
                  <a:cubicBezTo>
                    <a:pt x="5223" y="3594"/>
                    <a:pt x="5251" y="3679"/>
                    <a:pt x="5279" y="3735"/>
                  </a:cubicBezTo>
                  <a:cubicBezTo>
                    <a:pt x="5111" y="3735"/>
                    <a:pt x="5082" y="3903"/>
                    <a:pt x="5026" y="4044"/>
                  </a:cubicBezTo>
                  <a:cubicBezTo>
                    <a:pt x="4914" y="3903"/>
                    <a:pt x="4717" y="3875"/>
                    <a:pt x="4605" y="3763"/>
                  </a:cubicBezTo>
                  <a:cubicBezTo>
                    <a:pt x="4577" y="3735"/>
                    <a:pt x="4521" y="3735"/>
                    <a:pt x="4465" y="3763"/>
                  </a:cubicBezTo>
                  <a:cubicBezTo>
                    <a:pt x="4437" y="3819"/>
                    <a:pt x="4465" y="3847"/>
                    <a:pt x="4493" y="3903"/>
                  </a:cubicBezTo>
                  <a:cubicBezTo>
                    <a:pt x="4549" y="3987"/>
                    <a:pt x="4577" y="4044"/>
                    <a:pt x="4437" y="4100"/>
                  </a:cubicBezTo>
                  <a:cubicBezTo>
                    <a:pt x="4437" y="4100"/>
                    <a:pt x="4409" y="4100"/>
                    <a:pt x="4409" y="4100"/>
                  </a:cubicBezTo>
                  <a:cubicBezTo>
                    <a:pt x="4381" y="4212"/>
                    <a:pt x="4296" y="4212"/>
                    <a:pt x="4212" y="4156"/>
                  </a:cubicBezTo>
                  <a:cubicBezTo>
                    <a:pt x="4184" y="4128"/>
                    <a:pt x="4156" y="4128"/>
                    <a:pt x="4128" y="4128"/>
                  </a:cubicBezTo>
                  <a:cubicBezTo>
                    <a:pt x="4072" y="4100"/>
                    <a:pt x="3707" y="4128"/>
                    <a:pt x="3594" y="4156"/>
                  </a:cubicBezTo>
                  <a:cubicBezTo>
                    <a:pt x="3538" y="4128"/>
                    <a:pt x="3454" y="4100"/>
                    <a:pt x="3510" y="3987"/>
                  </a:cubicBezTo>
                  <a:cubicBezTo>
                    <a:pt x="3538" y="3931"/>
                    <a:pt x="3594" y="3903"/>
                    <a:pt x="3623" y="3847"/>
                  </a:cubicBezTo>
                  <a:cubicBezTo>
                    <a:pt x="3679" y="3707"/>
                    <a:pt x="3623" y="3594"/>
                    <a:pt x="3510" y="3538"/>
                  </a:cubicBezTo>
                  <a:cubicBezTo>
                    <a:pt x="3426" y="3510"/>
                    <a:pt x="3258" y="3510"/>
                    <a:pt x="3230" y="3650"/>
                  </a:cubicBezTo>
                  <a:cubicBezTo>
                    <a:pt x="3201" y="3847"/>
                    <a:pt x="3061" y="3847"/>
                    <a:pt x="2921" y="3875"/>
                  </a:cubicBezTo>
                  <a:cubicBezTo>
                    <a:pt x="2836" y="3875"/>
                    <a:pt x="2752" y="3847"/>
                    <a:pt x="2696" y="3875"/>
                  </a:cubicBezTo>
                  <a:cubicBezTo>
                    <a:pt x="2500" y="3959"/>
                    <a:pt x="2415" y="3875"/>
                    <a:pt x="2359" y="3650"/>
                  </a:cubicBezTo>
                  <a:cubicBezTo>
                    <a:pt x="2247" y="3847"/>
                    <a:pt x="2135" y="3931"/>
                    <a:pt x="1966" y="3791"/>
                  </a:cubicBezTo>
                  <a:cubicBezTo>
                    <a:pt x="1938" y="3735"/>
                    <a:pt x="1882" y="3735"/>
                    <a:pt x="1826" y="3735"/>
                  </a:cubicBezTo>
                  <a:cubicBezTo>
                    <a:pt x="1742" y="3679"/>
                    <a:pt x="1685" y="3650"/>
                    <a:pt x="1826" y="3566"/>
                  </a:cubicBezTo>
                  <a:cubicBezTo>
                    <a:pt x="1882" y="3538"/>
                    <a:pt x="1798" y="3510"/>
                    <a:pt x="1798" y="3482"/>
                  </a:cubicBezTo>
                  <a:cubicBezTo>
                    <a:pt x="1713" y="3342"/>
                    <a:pt x="1742" y="3201"/>
                    <a:pt x="1713" y="3089"/>
                  </a:cubicBezTo>
                  <a:cubicBezTo>
                    <a:pt x="1685" y="3005"/>
                    <a:pt x="1770" y="2977"/>
                    <a:pt x="1826" y="2949"/>
                  </a:cubicBezTo>
                  <a:cubicBezTo>
                    <a:pt x="1882" y="3033"/>
                    <a:pt x="1882" y="3173"/>
                    <a:pt x="1994" y="3145"/>
                  </a:cubicBezTo>
                  <a:cubicBezTo>
                    <a:pt x="2135" y="3145"/>
                    <a:pt x="2275" y="3145"/>
                    <a:pt x="2387" y="3061"/>
                  </a:cubicBezTo>
                  <a:cubicBezTo>
                    <a:pt x="2443" y="3005"/>
                    <a:pt x="2471" y="2949"/>
                    <a:pt x="2387" y="2892"/>
                  </a:cubicBezTo>
                  <a:cubicBezTo>
                    <a:pt x="2331" y="2864"/>
                    <a:pt x="2275" y="2808"/>
                    <a:pt x="2247" y="2752"/>
                  </a:cubicBezTo>
                  <a:cubicBezTo>
                    <a:pt x="2219" y="2752"/>
                    <a:pt x="2163" y="2780"/>
                    <a:pt x="2163" y="2780"/>
                  </a:cubicBezTo>
                  <a:cubicBezTo>
                    <a:pt x="1994" y="2584"/>
                    <a:pt x="1854" y="2696"/>
                    <a:pt x="1713" y="2836"/>
                  </a:cubicBezTo>
                  <a:cubicBezTo>
                    <a:pt x="1601" y="2977"/>
                    <a:pt x="1517" y="2921"/>
                    <a:pt x="1405" y="2836"/>
                  </a:cubicBezTo>
                  <a:cubicBezTo>
                    <a:pt x="1292" y="2724"/>
                    <a:pt x="1124" y="2668"/>
                    <a:pt x="1040" y="2499"/>
                  </a:cubicBezTo>
                  <a:cubicBezTo>
                    <a:pt x="1012" y="2443"/>
                    <a:pt x="927" y="2359"/>
                    <a:pt x="843" y="2471"/>
                  </a:cubicBezTo>
                  <a:cubicBezTo>
                    <a:pt x="759" y="2443"/>
                    <a:pt x="675" y="2387"/>
                    <a:pt x="619" y="2359"/>
                  </a:cubicBezTo>
                  <a:cubicBezTo>
                    <a:pt x="590" y="2303"/>
                    <a:pt x="619" y="2275"/>
                    <a:pt x="647" y="2219"/>
                  </a:cubicBezTo>
                  <a:cubicBezTo>
                    <a:pt x="675" y="2162"/>
                    <a:pt x="731" y="2106"/>
                    <a:pt x="647" y="2050"/>
                  </a:cubicBezTo>
                  <a:cubicBezTo>
                    <a:pt x="562" y="1966"/>
                    <a:pt x="534" y="2106"/>
                    <a:pt x="450" y="2134"/>
                  </a:cubicBezTo>
                  <a:cubicBezTo>
                    <a:pt x="394" y="2078"/>
                    <a:pt x="422" y="2022"/>
                    <a:pt x="422" y="1966"/>
                  </a:cubicBezTo>
                  <a:cubicBezTo>
                    <a:pt x="506" y="1741"/>
                    <a:pt x="450" y="1601"/>
                    <a:pt x="254" y="1461"/>
                  </a:cubicBezTo>
                  <a:cubicBezTo>
                    <a:pt x="197" y="1404"/>
                    <a:pt x="141" y="1320"/>
                    <a:pt x="197" y="1208"/>
                  </a:cubicBezTo>
                  <a:cubicBezTo>
                    <a:pt x="366" y="899"/>
                    <a:pt x="366" y="899"/>
                    <a:pt x="85" y="703"/>
                  </a:cubicBezTo>
                  <a:cubicBezTo>
                    <a:pt x="57" y="675"/>
                    <a:pt x="29" y="675"/>
                    <a:pt x="1" y="646"/>
                  </a:cubicBezTo>
                  <a:cubicBezTo>
                    <a:pt x="1" y="618"/>
                    <a:pt x="1" y="590"/>
                    <a:pt x="1" y="590"/>
                  </a:cubicBezTo>
                  <a:cubicBezTo>
                    <a:pt x="1" y="562"/>
                    <a:pt x="1" y="534"/>
                    <a:pt x="1" y="506"/>
                  </a:cubicBezTo>
                  <a:cubicBezTo>
                    <a:pt x="29" y="478"/>
                    <a:pt x="57" y="450"/>
                    <a:pt x="85" y="450"/>
                  </a:cubicBezTo>
                  <a:cubicBezTo>
                    <a:pt x="113" y="422"/>
                    <a:pt x="141" y="394"/>
                    <a:pt x="141" y="366"/>
                  </a:cubicBezTo>
                  <a:lnTo>
                    <a:pt x="141" y="366"/>
                  </a:lnTo>
                  <a:cubicBezTo>
                    <a:pt x="169" y="338"/>
                    <a:pt x="197" y="338"/>
                    <a:pt x="226" y="366"/>
                  </a:cubicBezTo>
                  <a:cubicBezTo>
                    <a:pt x="254" y="422"/>
                    <a:pt x="282" y="450"/>
                    <a:pt x="338" y="506"/>
                  </a:cubicBezTo>
                  <a:cubicBezTo>
                    <a:pt x="366" y="534"/>
                    <a:pt x="422" y="590"/>
                    <a:pt x="478" y="534"/>
                  </a:cubicBezTo>
                  <a:cubicBezTo>
                    <a:pt x="590" y="450"/>
                    <a:pt x="450" y="450"/>
                    <a:pt x="422" y="422"/>
                  </a:cubicBezTo>
                  <a:cubicBezTo>
                    <a:pt x="338" y="338"/>
                    <a:pt x="366" y="281"/>
                    <a:pt x="422" y="225"/>
                  </a:cubicBezTo>
                  <a:cubicBezTo>
                    <a:pt x="506" y="169"/>
                    <a:pt x="590" y="1"/>
                    <a:pt x="675" y="113"/>
                  </a:cubicBezTo>
                  <a:cubicBezTo>
                    <a:pt x="759" y="225"/>
                    <a:pt x="1012" y="197"/>
                    <a:pt x="984" y="450"/>
                  </a:cubicBezTo>
                  <a:cubicBezTo>
                    <a:pt x="955" y="506"/>
                    <a:pt x="1068" y="590"/>
                    <a:pt x="1096" y="590"/>
                  </a:cubicBezTo>
                  <a:cubicBezTo>
                    <a:pt x="1264" y="506"/>
                    <a:pt x="1405" y="703"/>
                    <a:pt x="1573" y="618"/>
                  </a:cubicBezTo>
                  <a:cubicBezTo>
                    <a:pt x="1742" y="562"/>
                    <a:pt x="1938" y="731"/>
                    <a:pt x="1994" y="899"/>
                  </a:cubicBezTo>
                  <a:cubicBezTo>
                    <a:pt x="2022" y="899"/>
                    <a:pt x="2022" y="955"/>
                    <a:pt x="1994" y="955"/>
                  </a:cubicBezTo>
                  <a:cubicBezTo>
                    <a:pt x="1826" y="983"/>
                    <a:pt x="1910" y="1152"/>
                    <a:pt x="1882" y="1236"/>
                  </a:cubicBezTo>
                  <a:cubicBezTo>
                    <a:pt x="1826" y="1348"/>
                    <a:pt x="2022" y="1376"/>
                    <a:pt x="2050" y="1489"/>
                  </a:cubicBezTo>
                  <a:cubicBezTo>
                    <a:pt x="1938" y="1657"/>
                    <a:pt x="1938" y="1798"/>
                    <a:pt x="2107" y="1938"/>
                  </a:cubicBezTo>
                  <a:cubicBezTo>
                    <a:pt x="2331" y="2162"/>
                    <a:pt x="2528" y="2415"/>
                    <a:pt x="2696" y="2696"/>
                  </a:cubicBezTo>
                  <a:cubicBezTo>
                    <a:pt x="2921" y="3089"/>
                    <a:pt x="3089" y="3089"/>
                    <a:pt x="3342" y="2724"/>
                  </a:cubicBezTo>
                  <a:cubicBezTo>
                    <a:pt x="3426" y="2584"/>
                    <a:pt x="3510" y="2527"/>
                    <a:pt x="3651" y="2527"/>
                  </a:cubicBezTo>
                  <a:cubicBezTo>
                    <a:pt x="3763" y="2668"/>
                    <a:pt x="3988" y="2696"/>
                    <a:pt x="3959" y="2949"/>
                  </a:cubicBezTo>
                  <a:cubicBezTo>
                    <a:pt x="3959" y="3061"/>
                    <a:pt x="4128" y="3061"/>
                    <a:pt x="4184" y="2977"/>
                  </a:cubicBezTo>
                  <a:cubicBezTo>
                    <a:pt x="4324" y="2836"/>
                    <a:pt x="4409" y="2921"/>
                    <a:pt x="4493" y="3033"/>
                  </a:cubicBezTo>
                  <a:cubicBezTo>
                    <a:pt x="4521" y="3089"/>
                    <a:pt x="4577" y="3145"/>
                    <a:pt x="4633" y="3173"/>
                  </a:cubicBezTo>
                  <a:cubicBezTo>
                    <a:pt x="4717" y="3229"/>
                    <a:pt x="4858" y="3145"/>
                    <a:pt x="4802" y="3089"/>
                  </a:cubicBezTo>
                  <a:cubicBezTo>
                    <a:pt x="4689" y="2949"/>
                    <a:pt x="4858" y="2921"/>
                    <a:pt x="4886" y="2864"/>
                  </a:cubicBezTo>
                  <a:cubicBezTo>
                    <a:pt x="4942" y="2780"/>
                    <a:pt x="5054" y="2724"/>
                    <a:pt x="4998" y="2584"/>
                  </a:cubicBezTo>
                  <a:cubicBezTo>
                    <a:pt x="4970" y="2527"/>
                    <a:pt x="5026" y="2499"/>
                    <a:pt x="5054" y="2471"/>
                  </a:cubicBezTo>
                  <a:cubicBezTo>
                    <a:pt x="5082" y="2443"/>
                    <a:pt x="5111" y="2443"/>
                    <a:pt x="5111" y="2471"/>
                  </a:cubicBezTo>
                  <a:cubicBezTo>
                    <a:pt x="5167" y="2668"/>
                    <a:pt x="5419" y="2359"/>
                    <a:pt x="5447" y="2584"/>
                  </a:cubicBezTo>
                  <a:cubicBezTo>
                    <a:pt x="5475" y="2696"/>
                    <a:pt x="5475" y="2808"/>
                    <a:pt x="5644" y="2836"/>
                  </a:cubicBezTo>
                  <a:cubicBezTo>
                    <a:pt x="5728" y="2836"/>
                    <a:pt x="5672" y="2892"/>
                    <a:pt x="5644" y="2921"/>
                  </a:cubicBezTo>
                  <a:cubicBezTo>
                    <a:pt x="5560" y="2977"/>
                    <a:pt x="5532" y="3061"/>
                    <a:pt x="5672" y="3117"/>
                  </a:cubicBezTo>
                  <a:cubicBezTo>
                    <a:pt x="5700" y="3117"/>
                    <a:pt x="5700" y="3145"/>
                    <a:pt x="5700" y="3145"/>
                  </a:cubicBezTo>
                  <a:cubicBezTo>
                    <a:pt x="5560" y="3229"/>
                    <a:pt x="5644" y="3510"/>
                    <a:pt x="5419" y="351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70"/>
            <p:cNvSpPr/>
            <p:nvPr/>
          </p:nvSpPr>
          <p:spPr>
            <a:xfrm>
              <a:off x="2117425" y="1480425"/>
              <a:ext cx="48450" cy="45650"/>
            </a:xfrm>
            <a:custGeom>
              <a:rect b="b" l="l" r="r" t="t"/>
              <a:pathLst>
                <a:path extrusionOk="0" h="1826" w="1938">
                  <a:moveTo>
                    <a:pt x="1938" y="1179"/>
                  </a:moveTo>
                  <a:cubicBezTo>
                    <a:pt x="1713" y="1264"/>
                    <a:pt x="1657" y="1516"/>
                    <a:pt x="1545" y="1685"/>
                  </a:cubicBezTo>
                  <a:cubicBezTo>
                    <a:pt x="1460" y="1825"/>
                    <a:pt x="1404" y="1825"/>
                    <a:pt x="1264" y="1741"/>
                  </a:cubicBezTo>
                  <a:cubicBezTo>
                    <a:pt x="1095" y="1629"/>
                    <a:pt x="955" y="1460"/>
                    <a:pt x="815" y="1264"/>
                  </a:cubicBezTo>
                  <a:cubicBezTo>
                    <a:pt x="702" y="1067"/>
                    <a:pt x="534" y="871"/>
                    <a:pt x="365" y="702"/>
                  </a:cubicBezTo>
                  <a:cubicBezTo>
                    <a:pt x="337" y="646"/>
                    <a:pt x="281" y="618"/>
                    <a:pt x="253" y="562"/>
                  </a:cubicBezTo>
                  <a:cubicBezTo>
                    <a:pt x="0" y="309"/>
                    <a:pt x="0" y="309"/>
                    <a:pt x="337" y="141"/>
                  </a:cubicBezTo>
                  <a:cubicBezTo>
                    <a:pt x="450" y="141"/>
                    <a:pt x="562" y="56"/>
                    <a:pt x="674" y="0"/>
                  </a:cubicBezTo>
                  <a:cubicBezTo>
                    <a:pt x="871" y="225"/>
                    <a:pt x="1067" y="0"/>
                    <a:pt x="1236" y="0"/>
                  </a:cubicBezTo>
                  <a:lnTo>
                    <a:pt x="1320" y="0"/>
                  </a:lnTo>
                  <a:cubicBezTo>
                    <a:pt x="1348" y="113"/>
                    <a:pt x="1432" y="197"/>
                    <a:pt x="1432" y="309"/>
                  </a:cubicBezTo>
                  <a:cubicBezTo>
                    <a:pt x="1292" y="337"/>
                    <a:pt x="1264" y="253"/>
                    <a:pt x="1208" y="197"/>
                  </a:cubicBezTo>
                  <a:cubicBezTo>
                    <a:pt x="1180" y="169"/>
                    <a:pt x="1152" y="169"/>
                    <a:pt x="1123" y="197"/>
                  </a:cubicBezTo>
                  <a:cubicBezTo>
                    <a:pt x="1123" y="225"/>
                    <a:pt x="1123" y="281"/>
                    <a:pt x="1123" y="281"/>
                  </a:cubicBezTo>
                  <a:cubicBezTo>
                    <a:pt x="1152" y="337"/>
                    <a:pt x="1208" y="365"/>
                    <a:pt x="1264" y="393"/>
                  </a:cubicBezTo>
                  <a:cubicBezTo>
                    <a:pt x="1432" y="421"/>
                    <a:pt x="1545" y="506"/>
                    <a:pt x="1601" y="646"/>
                  </a:cubicBezTo>
                  <a:cubicBezTo>
                    <a:pt x="1629" y="702"/>
                    <a:pt x="1657" y="758"/>
                    <a:pt x="1713" y="730"/>
                  </a:cubicBezTo>
                  <a:cubicBezTo>
                    <a:pt x="1881" y="618"/>
                    <a:pt x="1881" y="758"/>
                    <a:pt x="1825" y="814"/>
                  </a:cubicBezTo>
                  <a:cubicBezTo>
                    <a:pt x="1713" y="1011"/>
                    <a:pt x="1825" y="1095"/>
                    <a:pt x="1938" y="117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70"/>
            <p:cNvSpPr/>
            <p:nvPr/>
          </p:nvSpPr>
          <p:spPr>
            <a:xfrm>
              <a:off x="2134275" y="1472700"/>
              <a:ext cx="14750" cy="16175"/>
            </a:xfrm>
            <a:custGeom>
              <a:rect b="b" l="l" r="r" t="t"/>
              <a:pathLst>
                <a:path extrusionOk="0" h="647" w="590">
                  <a:moveTo>
                    <a:pt x="562" y="309"/>
                  </a:moveTo>
                  <a:cubicBezTo>
                    <a:pt x="478" y="365"/>
                    <a:pt x="393" y="365"/>
                    <a:pt x="365" y="478"/>
                  </a:cubicBezTo>
                  <a:cubicBezTo>
                    <a:pt x="337" y="534"/>
                    <a:pt x="365" y="646"/>
                    <a:pt x="253" y="618"/>
                  </a:cubicBezTo>
                  <a:cubicBezTo>
                    <a:pt x="169" y="618"/>
                    <a:pt x="84" y="562"/>
                    <a:pt x="84" y="450"/>
                  </a:cubicBezTo>
                  <a:cubicBezTo>
                    <a:pt x="84" y="394"/>
                    <a:pt x="56" y="337"/>
                    <a:pt x="0" y="309"/>
                  </a:cubicBezTo>
                  <a:cubicBezTo>
                    <a:pt x="56" y="253"/>
                    <a:pt x="113" y="253"/>
                    <a:pt x="169" y="197"/>
                  </a:cubicBezTo>
                  <a:cubicBezTo>
                    <a:pt x="225" y="169"/>
                    <a:pt x="225" y="1"/>
                    <a:pt x="337" y="57"/>
                  </a:cubicBezTo>
                  <a:cubicBezTo>
                    <a:pt x="421" y="113"/>
                    <a:pt x="562" y="113"/>
                    <a:pt x="590" y="253"/>
                  </a:cubicBezTo>
                  <a:cubicBezTo>
                    <a:pt x="590" y="253"/>
                    <a:pt x="562" y="281"/>
                    <a:pt x="562" y="3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70"/>
            <p:cNvSpPr/>
            <p:nvPr/>
          </p:nvSpPr>
          <p:spPr>
            <a:xfrm>
              <a:off x="2155325" y="1474800"/>
              <a:ext cx="5650" cy="3550"/>
            </a:xfrm>
            <a:custGeom>
              <a:rect b="b" l="l" r="r" t="t"/>
              <a:pathLst>
                <a:path extrusionOk="0" h="142" w="226">
                  <a:moveTo>
                    <a:pt x="141" y="1"/>
                  </a:moveTo>
                  <a:cubicBezTo>
                    <a:pt x="225" y="141"/>
                    <a:pt x="197" y="141"/>
                    <a:pt x="1" y="141"/>
                  </a:cubicBezTo>
                  <a:cubicBezTo>
                    <a:pt x="29" y="85"/>
                    <a:pt x="85" y="29"/>
                    <a:pt x="1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70"/>
            <p:cNvSpPr/>
            <p:nvPr/>
          </p:nvSpPr>
          <p:spPr>
            <a:xfrm>
              <a:off x="2204450" y="1538675"/>
              <a:ext cx="12675" cy="14075"/>
            </a:xfrm>
            <a:custGeom>
              <a:rect b="b" l="l" r="r" t="t"/>
              <a:pathLst>
                <a:path extrusionOk="0" h="563" w="507">
                  <a:moveTo>
                    <a:pt x="85" y="57"/>
                  </a:moveTo>
                  <a:cubicBezTo>
                    <a:pt x="85" y="57"/>
                    <a:pt x="113" y="57"/>
                    <a:pt x="141" y="57"/>
                  </a:cubicBezTo>
                  <a:cubicBezTo>
                    <a:pt x="450" y="1"/>
                    <a:pt x="450" y="1"/>
                    <a:pt x="506" y="337"/>
                  </a:cubicBezTo>
                  <a:cubicBezTo>
                    <a:pt x="450" y="562"/>
                    <a:pt x="310" y="422"/>
                    <a:pt x="197" y="422"/>
                  </a:cubicBezTo>
                  <a:cubicBezTo>
                    <a:pt x="85" y="394"/>
                    <a:pt x="1" y="337"/>
                    <a:pt x="29" y="169"/>
                  </a:cubicBezTo>
                  <a:cubicBezTo>
                    <a:pt x="29" y="141"/>
                    <a:pt x="57" y="85"/>
                    <a:pt x="85"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70"/>
            <p:cNvSpPr/>
            <p:nvPr/>
          </p:nvSpPr>
          <p:spPr>
            <a:xfrm>
              <a:off x="2158825" y="1538675"/>
              <a:ext cx="2850" cy="2125"/>
            </a:xfrm>
            <a:custGeom>
              <a:rect b="b" l="l" r="r" t="t"/>
              <a:pathLst>
                <a:path extrusionOk="0" h="85" w="114">
                  <a:moveTo>
                    <a:pt x="113" y="57"/>
                  </a:moveTo>
                  <a:cubicBezTo>
                    <a:pt x="113" y="85"/>
                    <a:pt x="85" y="85"/>
                    <a:pt x="57" y="85"/>
                  </a:cubicBezTo>
                  <a:cubicBezTo>
                    <a:pt x="29" y="57"/>
                    <a:pt x="29" y="29"/>
                    <a:pt x="1" y="1"/>
                  </a:cubicBezTo>
                  <a:cubicBezTo>
                    <a:pt x="1" y="1"/>
                    <a:pt x="29" y="1"/>
                    <a:pt x="57" y="1"/>
                  </a:cubicBezTo>
                  <a:cubicBezTo>
                    <a:pt x="85" y="1"/>
                    <a:pt x="113" y="1"/>
                    <a:pt x="113"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70"/>
            <p:cNvSpPr/>
            <p:nvPr/>
          </p:nvSpPr>
          <p:spPr>
            <a:xfrm>
              <a:off x="2120225" y="1545700"/>
              <a:ext cx="3550" cy="3525"/>
            </a:xfrm>
            <a:custGeom>
              <a:rect b="b" l="l" r="r" t="t"/>
              <a:pathLst>
                <a:path extrusionOk="0" h="141" w="142">
                  <a:moveTo>
                    <a:pt x="141" y="113"/>
                  </a:moveTo>
                  <a:cubicBezTo>
                    <a:pt x="113" y="113"/>
                    <a:pt x="113" y="113"/>
                    <a:pt x="85" y="141"/>
                  </a:cubicBezTo>
                  <a:cubicBezTo>
                    <a:pt x="57" y="113"/>
                    <a:pt x="29" y="113"/>
                    <a:pt x="1" y="113"/>
                  </a:cubicBezTo>
                  <a:cubicBezTo>
                    <a:pt x="1" y="113"/>
                    <a:pt x="1" y="85"/>
                    <a:pt x="1" y="56"/>
                  </a:cubicBezTo>
                  <a:cubicBezTo>
                    <a:pt x="85" y="28"/>
                    <a:pt x="141" y="0"/>
                    <a:pt x="141" y="11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70"/>
            <p:cNvSpPr/>
            <p:nvPr/>
          </p:nvSpPr>
          <p:spPr>
            <a:xfrm>
              <a:off x="2116725" y="1545000"/>
              <a:ext cx="2125" cy="2125"/>
            </a:xfrm>
            <a:custGeom>
              <a:rect b="b" l="l" r="r" t="t"/>
              <a:pathLst>
                <a:path extrusionOk="0" h="85" w="85">
                  <a:moveTo>
                    <a:pt x="85" y="84"/>
                  </a:moveTo>
                  <a:lnTo>
                    <a:pt x="0" y="84"/>
                  </a:lnTo>
                  <a:lnTo>
                    <a:pt x="0" y="0"/>
                  </a:lnTo>
                  <a:lnTo>
                    <a:pt x="8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70"/>
            <p:cNvSpPr/>
            <p:nvPr/>
          </p:nvSpPr>
          <p:spPr>
            <a:xfrm>
              <a:off x="2164450" y="1550600"/>
              <a:ext cx="725" cy="725"/>
            </a:xfrm>
            <a:custGeom>
              <a:rect b="b" l="l" r="r" t="t"/>
              <a:pathLst>
                <a:path extrusionOk="0" h="29" w="29">
                  <a:moveTo>
                    <a:pt x="0" y="1"/>
                  </a:moveTo>
                  <a:lnTo>
                    <a:pt x="29" y="1"/>
                  </a:lnTo>
                  <a:lnTo>
                    <a:pt x="0" y="2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70"/>
            <p:cNvSpPr/>
            <p:nvPr/>
          </p:nvSpPr>
          <p:spPr>
            <a:xfrm>
              <a:off x="2424850" y="1313375"/>
              <a:ext cx="2125" cy="2125"/>
            </a:xfrm>
            <a:custGeom>
              <a:rect b="b" l="l" r="r" t="t"/>
              <a:pathLst>
                <a:path extrusionOk="0" h="85" w="85">
                  <a:moveTo>
                    <a:pt x="28" y="1"/>
                  </a:moveTo>
                  <a:cubicBezTo>
                    <a:pt x="56" y="1"/>
                    <a:pt x="84" y="1"/>
                    <a:pt x="56" y="29"/>
                  </a:cubicBezTo>
                  <a:cubicBezTo>
                    <a:pt x="56" y="57"/>
                    <a:pt x="56" y="57"/>
                    <a:pt x="56" y="57"/>
                  </a:cubicBezTo>
                  <a:cubicBezTo>
                    <a:pt x="28" y="85"/>
                    <a:pt x="0" y="85"/>
                    <a:pt x="0" y="57"/>
                  </a:cubicBezTo>
                  <a:cubicBezTo>
                    <a:pt x="0" y="29"/>
                    <a:pt x="28" y="1"/>
                    <a:pt x="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70"/>
            <p:cNvSpPr/>
            <p:nvPr/>
          </p:nvSpPr>
          <p:spPr>
            <a:xfrm>
              <a:off x="2417825" y="1314075"/>
              <a:ext cx="1425" cy="1425"/>
            </a:xfrm>
            <a:custGeom>
              <a:rect b="b" l="l" r="r" t="t"/>
              <a:pathLst>
                <a:path extrusionOk="0" h="57" w="57">
                  <a:moveTo>
                    <a:pt x="57" y="29"/>
                  </a:moveTo>
                  <a:cubicBezTo>
                    <a:pt x="29" y="29"/>
                    <a:pt x="29" y="57"/>
                    <a:pt x="29" y="57"/>
                  </a:cubicBezTo>
                  <a:cubicBezTo>
                    <a:pt x="29" y="57"/>
                    <a:pt x="0" y="29"/>
                    <a:pt x="0" y="29"/>
                  </a:cubicBezTo>
                  <a:cubicBezTo>
                    <a:pt x="0" y="29"/>
                    <a:pt x="0" y="1"/>
                    <a:pt x="0" y="1"/>
                  </a:cubicBezTo>
                  <a:cubicBezTo>
                    <a:pt x="29" y="1"/>
                    <a:pt x="29" y="29"/>
                    <a:pt x="57"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70"/>
            <p:cNvSpPr/>
            <p:nvPr/>
          </p:nvSpPr>
          <p:spPr>
            <a:xfrm>
              <a:off x="2427650" y="1318300"/>
              <a:ext cx="1425" cy="2825"/>
            </a:xfrm>
            <a:custGeom>
              <a:rect b="b" l="l" r="r" t="t"/>
              <a:pathLst>
                <a:path extrusionOk="0" h="113" w="57">
                  <a:moveTo>
                    <a:pt x="0" y="56"/>
                  </a:moveTo>
                  <a:cubicBezTo>
                    <a:pt x="0" y="28"/>
                    <a:pt x="0" y="28"/>
                    <a:pt x="29" y="28"/>
                  </a:cubicBezTo>
                  <a:cubicBezTo>
                    <a:pt x="29" y="0"/>
                    <a:pt x="29" y="28"/>
                    <a:pt x="57" y="28"/>
                  </a:cubicBezTo>
                  <a:cubicBezTo>
                    <a:pt x="57" y="56"/>
                    <a:pt x="57" y="84"/>
                    <a:pt x="57" y="112"/>
                  </a:cubicBezTo>
                  <a:cubicBezTo>
                    <a:pt x="29" y="84"/>
                    <a:pt x="29" y="84"/>
                    <a:pt x="0"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70"/>
            <p:cNvSpPr/>
            <p:nvPr/>
          </p:nvSpPr>
          <p:spPr>
            <a:xfrm>
              <a:off x="2422025" y="1328825"/>
              <a:ext cx="3550" cy="2825"/>
            </a:xfrm>
            <a:custGeom>
              <a:rect b="b" l="l" r="r" t="t"/>
              <a:pathLst>
                <a:path extrusionOk="0" h="113" w="142">
                  <a:moveTo>
                    <a:pt x="141" y="28"/>
                  </a:moveTo>
                  <a:cubicBezTo>
                    <a:pt x="113" y="56"/>
                    <a:pt x="85" y="84"/>
                    <a:pt x="57" y="112"/>
                  </a:cubicBezTo>
                  <a:cubicBezTo>
                    <a:pt x="1" y="0"/>
                    <a:pt x="113" y="56"/>
                    <a:pt x="141"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70"/>
            <p:cNvSpPr/>
            <p:nvPr/>
          </p:nvSpPr>
          <p:spPr>
            <a:xfrm>
              <a:off x="2422025" y="1308475"/>
              <a:ext cx="1450" cy="2125"/>
            </a:xfrm>
            <a:custGeom>
              <a:rect b="b" l="l" r="r" t="t"/>
              <a:pathLst>
                <a:path extrusionOk="0" h="85" w="58">
                  <a:moveTo>
                    <a:pt x="1" y="84"/>
                  </a:moveTo>
                  <a:cubicBezTo>
                    <a:pt x="1" y="56"/>
                    <a:pt x="1" y="28"/>
                    <a:pt x="1" y="0"/>
                  </a:cubicBezTo>
                  <a:cubicBezTo>
                    <a:pt x="29" y="0"/>
                    <a:pt x="29" y="0"/>
                    <a:pt x="57" y="0"/>
                  </a:cubicBezTo>
                  <a:cubicBezTo>
                    <a:pt x="29" y="28"/>
                    <a:pt x="29" y="56"/>
                    <a:pt x="1" y="8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70"/>
            <p:cNvSpPr/>
            <p:nvPr/>
          </p:nvSpPr>
          <p:spPr>
            <a:xfrm>
              <a:off x="2445200" y="1333025"/>
              <a:ext cx="9850" cy="9850"/>
            </a:xfrm>
            <a:custGeom>
              <a:rect b="b" l="l" r="r" t="t"/>
              <a:pathLst>
                <a:path extrusionOk="0" h="394" w="394">
                  <a:moveTo>
                    <a:pt x="393" y="169"/>
                  </a:moveTo>
                  <a:cubicBezTo>
                    <a:pt x="393" y="281"/>
                    <a:pt x="337" y="338"/>
                    <a:pt x="253" y="366"/>
                  </a:cubicBezTo>
                  <a:cubicBezTo>
                    <a:pt x="169" y="394"/>
                    <a:pt x="0" y="253"/>
                    <a:pt x="0" y="197"/>
                  </a:cubicBezTo>
                  <a:cubicBezTo>
                    <a:pt x="0" y="85"/>
                    <a:pt x="56" y="29"/>
                    <a:pt x="169" y="1"/>
                  </a:cubicBezTo>
                  <a:cubicBezTo>
                    <a:pt x="281" y="1"/>
                    <a:pt x="365" y="57"/>
                    <a:pt x="393" y="16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70"/>
            <p:cNvSpPr/>
            <p:nvPr/>
          </p:nvSpPr>
          <p:spPr>
            <a:xfrm>
              <a:off x="2435375" y="1351275"/>
              <a:ext cx="7050" cy="6350"/>
            </a:xfrm>
            <a:custGeom>
              <a:rect b="b" l="l" r="r" t="t"/>
              <a:pathLst>
                <a:path extrusionOk="0" h="254" w="282">
                  <a:moveTo>
                    <a:pt x="281" y="253"/>
                  </a:moveTo>
                  <a:cubicBezTo>
                    <a:pt x="113" y="253"/>
                    <a:pt x="28" y="197"/>
                    <a:pt x="0" y="85"/>
                  </a:cubicBezTo>
                  <a:cubicBezTo>
                    <a:pt x="141" y="1"/>
                    <a:pt x="169" y="169"/>
                    <a:pt x="281" y="25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70"/>
            <p:cNvSpPr/>
            <p:nvPr/>
          </p:nvSpPr>
          <p:spPr>
            <a:xfrm>
              <a:off x="2464850" y="1340750"/>
              <a:ext cx="3525" cy="2825"/>
            </a:xfrm>
            <a:custGeom>
              <a:rect b="b" l="l" r="r" t="t"/>
              <a:pathLst>
                <a:path extrusionOk="0" h="113" w="141">
                  <a:moveTo>
                    <a:pt x="0" y="85"/>
                  </a:moveTo>
                  <a:cubicBezTo>
                    <a:pt x="0" y="57"/>
                    <a:pt x="0" y="29"/>
                    <a:pt x="29" y="0"/>
                  </a:cubicBezTo>
                  <a:cubicBezTo>
                    <a:pt x="57" y="0"/>
                    <a:pt x="85" y="29"/>
                    <a:pt x="85" y="57"/>
                  </a:cubicBezTo>
                  <a:cubicBezTo>
                    <a:pt x="85" y="57"/>
                    <a:pt x="141" y="113"/>
                    <a:pt x="85" y="113"/>
                  </a:cubicBezTo>
                  <a:cubicBezTo>
                    <a:pt x="57" y="113"/>
                    <a:pt x="29" y="85"/>
                    <a:pt x="0"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70"/>
            <p:cNvSpPr/>
            <p:nvPr/>
          </p:nvSpPr>
          <p:spPr>
            <a:xfrm>
              <a:off x="2426950" y="1342150"/>
              <a:ext cx="2125" cy="2125"/>
            </a:xfrm>
            <a:custGeom>
              <a:rect b="b" l="l" r="r" t="t"/>
              <a:pathLst>
                <a:path extrusionOk="0" h="85" w="85">
                  <a:moveTo>
                    <a:pt x="57" y="29"/>
                  </a:moveTo>
                  <a:cubicBezTo>
                    <a:pt x="85" y="57"/>
                    <a:pt x="57" y="85"/>
                    <a:pt x="28" y="85"/>
                  </a:cubicBezTo>
                  <a:cubicBezTo>
                    <a:pt x="28" y="85"/>
                    <a:pt x="28" y="57"/>
                    <a:pt x="28" y="57"/>
                  </a:cubicBezTo>
                  <a:cubicBezTo>
                    <a:pt x="0" y="29"/>
                    <a:pt x="0" y="1"/>
                    <a:pt x="0" y="1"/>
                  </a:cubicBezTo>
                  <a:cubicBezTo>
                    <a:pt x="28" y="1"/>
                    <a:pt x="28" y="29"/>
                    <a:pt x="57"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70"/>
            <p:cNvSpPr/>
            <p:nvPr/>
          </p:nvSpPr>
          <p:spPr>
            <a:xfrm>
              <a:off x="2334300" y="1577975"/>
              <a:ext cx="67400" cy="21075"/>
            </a:xfrm>
            <a:custGeom>
              <a:rect b="b" l="l" r="r" t="t"/>
              <a:pathLst>
                <a:path extrusionOk="0" h="843" w="2696">
                  <a:moveTo>
                    <a:pt x="562" y="310"/>
                  </a:moveTo>
                  <a:cubicBezTo>
                    <a:pt x="646" y="338"/>
                    <a:pt x="674" y="478"/>
                    <a:pt x="787" y="422"/>
                  </a:cubicBezTo>
                  <a:cubicBezTo>
                    <a:pt x="955" y="310"/>
                    <a:pt x="1124" y="450"/>
                    <a:pt x="1292" y="450"/>
                  </a:cubicBezTo>
                  <a:cubicBezTo>
                    <a:pt x="1488" y="450"/>
                    <a:pt x="1545" y="422"/>
                    <a:pt x="1601" y="225"/>
                  </a:cubicBezTo>
                  <a:cubicBezTo>
                    <a:pt x="1629" y="141"/>
                    <a:pt x="1685" y="113"/>
                    <a:pt x="1797" y="169"/>
                  </a:cubicBezTo>
                  <a:cubicBezTo>
                    <a:pt x="1882" y="225"/>
                    <a:pt x="1882" y="141"/>
                    <a:pt x="1910" y="113"/>
                  </a:cubicBezTo>
                  <a:cubicBezTo>
                    <a:pt x="2022" y="1"/>
                    <a:pt x="2078" y="29"/>
                    <a:pt x="2218" y="113"/>
                  </a:cubicBezTo>
                  <a:cubicBezTo>
                    <a:pt x="2303" y="169"/>
                    <a:pt x="2275" y="450"/>
                    <a:pt x="2499" y="310"/>
                  </a:cubicBezTo>
                  <a:cubicBezTo>
                    <a:pt x="2499" y="281"/>
                    <a:pt x="2527" y="366"/>
                    <a:pt x="2499" y="422"/>
                  </a:cubicBezTo>
                  <a:cubicBezTo>
                    <a:pt x="2471" y="478"/>
                    <a:pt x="2443" y="534"/>
                    <a:pt x="2527" y="562"/>
                  </a:cubicBezTo>
                  <a:cubicBezTo>
                    <a:pt x="2611" y="562"/>
                    <a:pt x="2696" y="562"/>
                    <a:pt x="2640" y="703"/>
                  </a:cubicBezTo>
                  <a:cubicBezTo>
                    <a:pt x="2611" y="787"/>
                    <a:pt x="2499" y="843"/>
                    <a:pt x="2443" y="787"/>
                  </a:cubicBezTo>
                  <a:cubicBezTo>
                    <a:pt x="2275" y="618"/>
                    <a:pt x="2162" y="787"/>
                    <a:pt x="2022" y="787"/>
                  </a:cubicBezTo>
                  <a:cubicBezTo>
                    <a:pt x="1545" y="703"/>
                    <a:pt x="1067" y="618"/>
                    <a:pt x="562" y="646"/>
                  </a:cubicBezTo>
                  <a:cubicBezTo>
                    <a:pt x="478" y="590"/>
                    <a:pt x="366" y="646"/>
                    <a:pt x="281" y="590"/>
                  </a:cubicBezTo>
                  <a:cubicBezTo>
                    <a:pt x="253" y="590"/>
                    <a:pt x="225" y="590"/>
                    <a:pt x="197" y="590"/>
                  </a:cubicBezTo>
                  <a:cubicBezTo>
                    <a:pt x="141" y="506"/>
                    <a:pt x="57" y="590"/>
                    <a:pt x="1" y="506"/>
                  </a:cubicBezTo>
                  <a:lnTo>
                    <a:pt x="1" y="506"/>
                  </a:lnTo>
                  <a:cubicBezTo>
                    <a:pt x="113" y="394"/>
                    <a:pt x="281" y="366"/>
                    <a:pt x="394" y="197"/>
                  </a:cubicBezTo>
                  <a:cubicBezTo>
                    <a:pt x="422" y="141"/>
                    <a:pt x="506" y="225"/>
                    <a:pt x="562" y="31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70"/>
            <p:cNvSpPr/>
            <p:nvPr/>
          </p:nvSpPr>
          <p:spPr>
            <a:xfrm>
              <a:off x="2341325" y="1592025"/>
              <a:ext cx="7050" cy="2825"/>
            </a:xfrm>
            <a:custGeom>
              <a:rect b="b" l="l" r="r" t="t"/>
              <a:pathLst>
                <a:path extrusionOk="0" h="113" w="282">
                  <a:moveTo>
                    <a:pt x="0" y="28"/>
                  </a:moveTo>
                  <a:cubicBezTo>
                    <a:pt x="85" y="28"/>
                    <a:pt x="197" y="0"/>
                    <a:pt x="281" y="84"/>
                  </a:cubicBezTo>
                  <a:cubicBezTo>
                    <a:pt x="169" y="84"/>
                    <a:pt x="85" y="113"/>
                    <a:pt x="0"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70"/>
            <p:cNvSpPr/>
            <p:nvPr/>
          </p:nvSpPr>
          <p:spPr>
            <a:xfrm>
              <a:off x="2334300" y="1590625"/>
              <a:ext cx="4950" cy="2125"/>
            </a:xfrm>
            <a:custGeom>
              <a:rect b="b" l="l" r="r" t="t"/>
              <a:pathLst>
                <a:path extrusionOk="0" h="85" w="198">
                  <a:moveTo>
                    <a:pt x="1" y="0"/>
                  </a:moveTo>
                  <a:cubicBezTo>
                    <a:pt x="85" y="0"/>
                    <a:pt x="169" y="0"/>
                    <a:pt x="197" y="84"/>
                  </a:cubicBezTo>
                  <a:cubicBezTo>
                    <a:pt x="141" y="84"/>
                    <a:pt x="57" y="84"/>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70"/>
            <p:cNvSpPr/>
            <p:nvPr/>
          </p:nvSpPr>
          <p:spPr>
            <a:xfrm>
              <a:off x="2651550" y="1563250"/>
              <a:ext cx="33000" cy="32300"/>
            </a:xfrm>
            <a:custGeom>
              <a:rect b="b" l="l" r="r" t="t"/>
              <a:pathLst>
                <a:path extrusionOk="0" h="1292" w="1320">
                  <a:moveTo>
                    <a:pt x="337" y="1235"/>
                  </a:moveTo>
                  <a:cubicBezTo>
                    <a:pt x="253" y="1179"/>
                    <a:pt x="169" y="1095"/>
                    <a:pt x="85" y="983"/>
                  </a:cubicBezTo>
                  <a:cubicBezTo>
                    <a:pt x="28" y="899"/>
                    <a:pt x="0" y="870"/>
                    <a:pt x="141" y="842"/>
                  </a:cubicBezTo>
                  <a:cubicBezTo>
                    <a:pt x="141" y="842"/>
                    <a:pt x="169" y="814"/>
                    <a:pt x="169" y="814"/>
                  </a:cubicBezTo>
                  <a:cubicBezTo>
                    <a:pt x="225" y="702"/>
                    <a:pt x="56" y="562"/>
                    <a:pt x="253" y="505"/>
                  </a:cubicBezTo>
                  <a:cubicBezTo>
                    <a:pt x="337" y="505"/>
                    <a:pt x="449" y="562"/>
                    <a:pt x="590" y="590"/>
                  </a:cubicBezTo>
                  <a:cubicBezTo>
                    <a:pt x="618" y="505"/>
                    <a:pt x="478" y="365"/>
                    <a:pt x="674" y="309"/>
                  </a:cubicBezTo>
                  <a:cubicBezTo>
                    <a:pt x="871" y="225"/>
                    <a:pt x="1067" y="112"/>
                    <a:pt x="1264" y="0"/>
                  </a:cubicBezTo>
                  <a:cubicBezTo>
                    <a:pt x="1320" y="112"/>
                    <a:pt x="1179" y="225"/>
                    <a:pt x="1264" y="337"/>
                  </a:cubicBezTo>
                  <a:cubicBezTo>
                    <a:pt x="1264" y="421"/>
                    <a:pt x="1236" y="505"/>
                    <a:pt x="1179" y="590"/>
                  </a:cubicBezTo>
                  <a:cubicBezTo>
                    <a:pt x="1095" y="730"/>
                    <a:pt x="1067" y="899"/>
                    <a:pt x="1207" y="1039"/>
                  </a:cubicBezTo>
                  <a:cubicBezTo>
                    <a:pt x="1207" y="1039"/>
                    <a:pt x="1236" y="1067"/>
                    <a:pt x="1207" y="1095"/>
                  </a:cubicBezTo>
                  <a:cubicBezTo>
                    <a:pt x="1207" y="1095"/>
                    <a:pt x="1207" y="1095"/>
                    <a:pt x="1179" y="1095"/>
                  </a:cubicBezTo>
                  <a:cubicBezTo>
                    <a:pt x="1179" y="1095"/>
                    <a:pt x="1151" y="1095"/>
                    <a:pt x="1123" y="1095"/>
                  </a:cubicBezTo>
                  <a:cubicBezTo>
                    <a:pt x="1095" y="1151"/>
                    <a:pt x="1011" y="1123"/>
                    <a:pt x="983" y="1179"/>
                  </a:cubicBezTo>
                  <a:cubicBezTo>
                    <a:pt x="927" y="1179"/>
                    <a:pt x="899" y="1179"/>
                    <a:pt x="843" y="1179"/>
                  </a:cubicBezTo>
                  <a:cubicBezTo>
                    <a:pt x="758" y="1235"/>
                    <a:pt x="646" y="1179"/>
                    <a:pt x="562" y="1235"/>
                  </a:cubicBezTo>
                  <a:lnTo>
                    <a:pt x="534" y="1235"/>
                  </a:lnTo>
                  <a:lnTo>
                    <a:pt x="506" y="1235"/>
                  </a:lnTo>
                  <a:cubicBezTo>
                    <a:pt x="449" y="1292"/>
                    <a:pt x="393" y="1292"/>
                    <a:pt x="337" y="123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70"/>
            <p:cNvSpPr/>
            <p:nvPr/>
          </p:nvSpPr>
          <p:spPr>
            <a:xfrm>
              <a:off x="2684525" y="1571675"/>
              <a:ext cx="8450" cy="8425"/>
            </a:xfrm>
            <a:custGeom>
              <a:rect b="b" l="l" r="r" t="t"/>
              <a:pathLst>
                <a:path extrusionOk="0" h="337" w="338">
                  <a:moveTo>
                    <a:pt x="1" y="0"/>
                  </a:moveTo>
                  <a:cubicBezTo>
                    <a:pt x="57" y="0"/>
                    <a:pt x="113" y="0"/>
                    <a:pt x="141" y="0"/>
                  </a:cubicBezTo>
                  <a:cubicBezTo>
                    <a:pt x="197" y="84"/>
                    <a:pt x="253" y="168"/>
                    <a:pt x="338" y="253"/>
                  </a:cubicBezTo>
                  <a:cubicBezTo>
                    <a:pt x="57" y="337"/>
                    <a:pt x="85" y="84"/>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70"/>
            <p:cNvSpPr/>
            <p:nvPr/>
          </p:nvSpPr>
          <p:spPr>
            <a:xfrm>
              <a:off x="2711200" y="1569550"/>
              <a:ext cx="2125" cy="2850"/>
            </a:xfrm>
            <a:custGeom>
              <a:rect b="b" l="l" r="r" t="t"/>
              <a:pathLst>
                <a:path extrusionOk="0" h="114" w="85">
                  <a:moveTo>
                    <a:pt x="1" y="85"/>
                  </a:moveTo>
                  <a:cubicBezTo>
                    <a:pt x="29" y="57"/>
                    <a:pt x="57" y="29"/>
                    <a:pt x="57" y="1"/>
                  </a:cubicBezTo>
                  <a:cubicBezTo>
                    <a:pt x="85" y="29"/>
                    <a:pt x="85" y="29"/>
                    <a:pt x="85" y="57"/>
                  </a:cubicBezTo>
                  <a:cubicBezTo>
                    <a:pt x="85" y="85"/>
                    <a:pt x="85" y="85"/>
                    <a:pt x="57" y="85"/>
                  </a:cubicBezTo>
                  <a:lnTo>
                    <a:pt x="57" y="85"/>
                  </a:lnTo>
                  <a:cubicBezTo>
                    <a:pt x="57" y="85"/>
                    <a:pt x="57" y="85"/>
                    <a:pt x="29" y="113"/>
                  </a:cubicBezTo>
                  <a:cubicBezTo>
                    <a:pt x="29" y="85"/>
                    <a:pt x="1" y="85"/>
                    <a:pt x="1"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70"/>
            <p:cNvSpPr/>
            <p:nvPr/>
          </p:nvSpPr>
          <p:spPr>
            <a:xfrm>
              <a:off x="2709100" y="1571675"/>
              <a:ext cx="2825" cy="1425"/>
            </a:xfrm>
            <a:custGeom>
              <a:rect b="b" l="l" r="r" t="t"/>
              <a:pathLst>
                <a:path extrusionOk="0" h="57" w="113">
                  <a:moveTo>
                    <a:pt x="85" y="56"/>
                  </a:moveTo>
                  <a:cubicBezTo>
                    <a:pt x="57" y="56"/>
                    <a:pt x="28" y="56"/>
                    <a:pt x="0" y="56"/>
                  </a:cubicBezTo>
                  <a:cubicBezTo>
                    <a:pt x="28" y="28"/>
                    <a:pt x="57" y="28"/>
                    <a:pt x="85" y="0"/>
                  </a:cubicBezTo>
                  <a:lnTo>
                    <a:pt x="85" y="0"/>
                  </a:lnTo>
                  <a:cubicBezTo>
                    <a:pt x="85" y="0"/>
                    <a:pt x="113" y="28"/>
                    <a:pt x="85" y="56"/>
                  </a:cubicBezTo>
                  <a:cubicBezTo>
                    <a:pt x="85" y="56"/>
                    <a:pt x="85" y="56"/>
                    <a:pt x="85"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70"/>
            <p:cNvSpPr/>
            <p:nvPr/>
          </p:nvSpPr>
          <p:spPr>
            <a:xfrm>
              <a:off x="2705600" y="1573075"/>
              <a:ext cx="2825" cy="2825"/>
            </a:xfrm>
            <a:custGeom>
              <a:rect b="b" l="l" r="r" t="t"/>
              <a:pathLst>
                <a:path extrusionOk="0" h="113" w="113">
                  <a:moveTo>
                    <a:pt x="0" y="84"/>
                  </a:moveTo>
                  <a:cubicBezTo>
                    <a:pt x="28" y="56"/>
                    <a:pt x="56" y="28"/>
                    <a:pt x="84" y="0"/>
                  </a:cubicBezTo>
                  <a:cubicBezTo>
                    <a:pt x="112" y="28"/>
                    <a:pt x="112" y="56"/>
                    <a:pt x="84" y="84"/>
                  </a:cubicBezTo>
                  <a:lnTo>
                    <a:pt x="84" y="84"/>
                  </a:lnTo>
                  <a:cubicBezTo>
                    <a:pt x="56" y="84"/>
                    <a:pt x="56" y="112"/>
                    <a:pt x="56" y="112"/>
                  </a:cubicBezTo>
                  <a:cubicBezTo>
                    <a:pt x="28" y="84"/>
                    <a:pt x="28" y="84"/>
                    <a:pt x="0" y="8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70"/>
            <p:cNvSpPr/>
            <p:nvPr/>
          </p:nvSpPr>
          <p:spPr>
            <a:xfrm>
              <a:off x="2704175" y="1575175"/>
              <a:ext cx="2150" cy="1425"/>
            </a:xfrm>
            <a:custGeom>
              <a:rect b="b" l="l" r="r" t="t"/>
              <a:pathLst>
                <a:path extrusionOk="0" h="57" w="86">
                  <a:moveTo>
                    <a:pt x="57" y="57"/>
                  </a:moveTo>
                  <a:cubicBezTo>
                    <a:pt x="57" y="57"/>
                    <a:pt x="29" y="57"/>
                    <a:pt x="1" y="57"/>
                  </a:cubicBezTo>
                  <a:cubicBezTo>
                    <a:pt x="29" y="28"/>
                    <a:pt x="57" y="28"/>
                    <a:pt x="57" y="0"/>
                  </a:cubicBezTo>
                  <a:lnTo>
                    <a:pt x="57" y="0"/>
                  </a:lnTo>
                  <a:cubicBezTo>
                    <a:pt x="85" y="0"/>
                    <a:pt x="85" y="28"/>
                    <a:pt x="85" y="57"/>
                  </a:cubicBezTo>
                  <a:cubicBezTo>
                    <a:pt x="85" y="57"/>
                    <a:pt x="85" y="57"/>
                    <a:pt x="57"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70"/>
            <p:cNvSpPr/>
            <p:nvPr/>
          </p:nvSpPr>
          <p:spPr>
            <a:xfrm>
              <a:off x="2702075" y="1576575"/>
              <a:ext cx="2125" cy="2125"/>
            </a:xfrm>
            <a:custGeom>
              <a:rect b="b" l="l" r="r" t="t"/>
              <a:pathLst>
                <a:path extrusionOk="0" h="85" w="85">
                  <a:moveTo>
                    <a:pt x="85" y="1"/>
                  </a:moveTo>
                  <a:cubicBezTo>
                    <a:pt x="57" y="29"/>
                    <a:pt x="29" y="57"/>
                    <a:pt x="1" y="85"/>
                  </a:cubicBezTo>
                  <a:cubicBezTo>
                    <a:pt x="29" y="57"/>
                    <a:pt x="57" y="29"/>
                    <a:pt x="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70"/>
            <p:cNvSpPr/>
            <p:nvPr/>
          </p:nvSpPr>
          <p:spPr>
            <a:xfrm>
              <a:off x="2698575" y="1578675"/>
              <a:ext cx="2825" cy="1425"/>
            </a:xfrm>
            <a:custGeom>
              <a:rect b="b" l="l" r="r" t="t"/>
              <a:pathLst>
                <a:path extrusionOk="0" h="57" w="113">
                  <a:moveTo>
                    <a:pt x="85" y="57"/>
                  </a:moveTo>
                  <a:cubicBezTo>
                    <a:pt x="56" y="57"/>
                    <a:pt x="28" y="57"/>
                    <a:pt x="0" y="57"/>
                  </a:cubicBezTo>
                  <a:cubicBezTo>
                    <a:pt x="28" y="29"/>
                    <a:pt x="56" y="29"/>
                    <a:pt x="85" y="1"/>
                  </a:cubicBezTo>
                  <a:cubicBezTo>
                    <a:pt x="113" y="29"/>
                    <a:pt x="113" y="57"/>
                    <a:pt x="85"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70"/>
            <p:cNvSpPr/>
            <p:nvPr/>
          </p:nvSpPr>
          <p:spPr>
            <a:xfrm>
              <a:off x="2695050" y="1580075"/>
              <a:ext cx="2850" cy="2850"/>
            </a:xfrm>
            <a:custGeom>
              <a:rect b="b" l="l" r="r" t="t"/>
              <a:pathLst>
                <a:path extrusionOk="0" h="114" w="114">
                  <a:moveTo>
                    <a:pt x="1" y="85"/>
                  </a:moveTo>
                  <a:cubicBezTo>
                    <a:pt x="29" y="57"/>
                    <a:pt x="57" y="29"/>
                    <a:pt x="85" y="1"/>
                  </a:cubicBezTo>
                  <a:cubicBezTo>
                    <a:pt x="113" y="29"/>
                    <a:pt x="113" y="57"/>
                    <a:pt x="85" y="85"/>
                  </a:cubicBezTo>
                  <a:lnTo>
                    <a:pt x="85" y="85"/>
                  </a:lnTo>
                  <a:cubicBezTo>
                    <a:pt x="57" y="85"/>
                    <a:pt x="57" y="85"/>
                    <a:pt x="57" y="11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70"/>
            <p:cNvSpPr/>
            <p:nvPr/>
          </p:nvSpPr>
          <p:spPr>
            <a:xfrm>
              <a:off x="2693650" y="1582200"/>
              <a:ext cx="2125" cy="1425"/>
            </a:xfrm>
            <a:custGeom>
              <a:rect b="b" l="l" r="r" t="t"/>
              <a:pathLst>
                <a:path extrusionOk="0" h="57" w="85">
                  <a:moveTo>
                    <a:pt x="57" y="56"/>
                  </a:moveTo>
                  <a:cubicBezTo>
                    <a:pt x="29" y="56"/>
                    <a:pt x="29" y="56"/>
                    <a:pt x="1" y="56"/>
                  </a:cubicBezTo>
                  <a:cubicBezTo>
                    <a:pt x="29" y="28"/>
                    <a:pt x="57" y="28"/>
                    <a:pt x="57" y="0"/>
                  </a:cubicBezTo>
                  <a:lnTo>
                    <a:pt x="57" y="0"/>
                  </a:lnTo>
                  <a:cubicBezTo>
                    <a:pt x="85" y="0"/>
                    <a:pt x="85" y="28"/>
                    <a:pt x="85" y="56"/>
                  </a:cubicBezTo>
                  <a:cubicBezTo>
                    <a:pt x="85" y="56"/>
                    <a:pt x="85" y="56"/>
                    <a:pt x="57"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70"/>
            <p:cNvSpPr/>
            <p:nvPr/>
          </p:nvSpPr>
          <p:spPr>
            <a:xfrm>
              <a:off x="2690150" y="1583600"/>
              <a:ext cx="2125" cy="2125"/>
            </a:xfrm>
            <a:custGeom>
              <a:rect b="b" l="l" r="r" t="t"/>
              <a:pathLst>
                <a:path extrusionOk="0" h="85" w="85">
                  <a:moveTo>
                    <a:pt x="57" y="85"/>
                  </a:moveTo>
                  <a:cubicBezTo>
                    <a:pt x="57" y="85"/>
                    <a:pt x="28" y="85"/>
                    <a:pt x="0" y="85"/>
                  </a:cubicBezTo>
                  <a:cubicBezTo>
                    <a:pt x="28" y="56"/>
                    <a:pt x="57" y="28"/>
                    <a:pt x="85" y="0"/>
                  </a:cubicBezTo>
                  <a:cubicBezTo>
                    <a:pt x="85" y="28"/>
                    <a:pt x="85" y="56"/>
                    <a:pt x="57"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70"/>
            <p:cNvSpPr/>
            <p:nvPr/>
          </p:nvSpPr>
          <p:spPr>
            <a:xfrm>
              <a:off x="2686650" y="1585700"/>
              <a:ext cx="2125" cy="1425"/>
            </a:xfrm>
            <a:custGeom>
              <a:rect b="b" l="l" r="r" t="t"/>
              <a:pathLst>
                <a:path extrusionOk="0" h="57" w="85">
                  <a:moveTo>
                    <a:pt x="56" y="57"/>
                  </a:moveTo>
                  <a:cubicBezTo>
                    <a:pt x="56" y="57"/>
                    <a:pt x="28" y="57"/>
                    <a:pt x="0" y="57"/>
                  </a:cubicBezTo>
                  <a:cubicBezTo>
                    <a:pt x="28" y="29"/>
                    <a:pt x="56" y="29"/>
                    <a:pt x="84" y="1"/>
                  </a:cubicBezTo>
                  <a:cubicBezTo>
                    <a:pt x="84" y="29"/>
                    <a:pt x="84" y="57"/>
                    <a:pt x="56"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70"/>
            <p:cNvSpPr/>
            <p:nvPr/>
          </p:nvSpPr>
          <p:spPr>
            <a:xfrm>
              <a:off x="2683125" y="1587100"/>
              <a:ext cx="2125" cy="2125"/>
            </a:xfrm>
            <a:custGeom>
              <a:rect b="b" l="l" r="r" t="t"/>
              <a:pathLst>
                <a:path extrusionOk="0" h="85" w="85">
                  <a:moveTo>
                    <a:pt x="57" y="85"/>
                  </a:moveTo>
                  <a:cubicBezTo>
                    <a:pt x="57" y="85"/>
                    <a:pt x="29" y="85"/>
                    <a:pt x="1" y="85"/>
                  </a:cubicBezTo>
                  <a:cubicBezTo>
                    <a:pt x="29" y="57"/>
                    <a:pt x="57" y="29"/>
                    <a:pt x="85" y="1"/>
                  </a:cubicBezTo>
                  <a:cubicBezTo>
                    <a:pt x="85" y="29"/>
                    <a:pt x="57" y="57"/>
                    <a:pt x="57"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70"/>
            <p:cNvSpPr/>
            <p:nvPr/>
          </p:nvSpPr>
          <p:spPr>
            <a:xfrm>
              <a:off x="2120225" y="1519725"/>
              <a:ext cx="725" cy="725"/>
            </a:xfrm>
            <a:custGeom>
              <a:rect b="b" l="l" r="r" t="t"/>
              <a:pathLst>
                <a:path extrusionOk="0" h="29" w="29">
                  <a:moveTo>
                    <a:pt x="1" y="29"/>
                  </a:moveTo>
                  <a:lnTo>
                    <a:pt x="29" y="1"/>
                  </a:lnTo>
                  <a:lnTo>
                    <a:pt x="29" y="2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70"/>
            <p:cNvSpPr/>
            <p:nvPr/>
          </p:nvSpPr>
          <p:spPr>
            <a:xfrm>
              <a:off x="2254300" y="1570950"/>
              <a:ext cx="2125" cy="2150"/>
            </a:xfrm>
            <a:custGeom>
              <a:rect b="b" l="l" r="r" t="t"/>
              <a:pathLst>
                <a:path extrusionOk="0" h="86" w="85">
                  <a:moveTo>
                    <a:pt x="0" y="1"/>
                  </a:moveTo>
                  <a:cubicBezTo>
                    <a:pt x="28" y="1"/>
                    <a:pt x="56" y="1"/>
                    <a:pt x="56" y="29"/>
                  </a:cubicBezTo>
                  <a:cubicBezTo>
                    <a:pt x="84" y="57"/>
                    <a:pt x="84" y="85"/>
                    <a:pt x="56" y="85"/>
                  </a:cubicBezTo>
                  <a:cubicBezTo>
                    <a:pt x="28" y="85"/>
                    <a:pt x="0" y="57"/>
                    <a:pt x="0" y="57"/>
                  </a:cubicBezTo>
                  <a:cubicBezTo>
                    <a:pt x="0" y="29"/>
                    <a:pt x="0"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70"/>
            <p:cNvSpPr/>
            <p:nvPr/>
          </p:nvSpPr>
          <p:spPr>
            <a:xfrm>
              <a:off x="2227625" y="1568150"/>
              <a:ext cx="725" cy="725"/>
            </a:xfrm>
            <a:custGeom>
              <a:rect b="b" l="l" r="r" t="t"/>
              <a:pathLst>
                <a:path extrusionOk="0" h="29" w="29">
                  <a:moveTo>
                    <a:pt x="0" y="1"/>
                  </a:moveTo>
                  <a:lnTo>
                    <a:pt x="28" y="1"/>
                  </a:lnTo>
                  <a:lnTo>
                    <a:pt x="0" y="2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70"/>
            <p:cNvSpPr/>
            <p:nvPr/>
          </p:nvSpPr>
          <p:spPr>
            <a:xfrm>
              <a:off x="2225500" y="1572375"/>
              <a:ext cx="750" cy="725"/>
            </a:xfrm>
            <a:custGeom>
              <a:rect b="b" l="l" r="r" t="t"/>
              <a:pathLst>
                <a:path extrusionOk="0" h="29" w="30">
                  <a:moveTo>
                    <a:pt x="1" y="28"/>
                  </a:moveTo>
                  <a:lnTo>
                    <a:pt x="29" y="0"/>
                  </a:lnTo>
                  <a:lnTo>
                    <a:pt x="29" y="28"/>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70"/>
            <p:cNvSpPr/>
            <p:nvPr/>
          </p:nvSpPr>
          <p:spPr>
            <a:xfrm>
              <a:off x="2325175" y="1518325"/>
              <a:ext cx="7050" cy="5625"/>
            </a:xfrm>
            <a:custGeom>
              <a:rect b="b" l="l" r="r" t="t"/>
              <a:pathLst>
                <a:path extrusionOk="0" h="225" w="282">
                  <a:moveTo>
                    <a:pt x="141" y="225"/>
                  </a:moveTo>
                  <a:cubicBezTo>
                    <a:pt x="85" y="169"/>
                    <a:pt x="1" y="113"/>
                    <a:pt x="85" y="28"/>
                  </a:cubicBezTo>
                  <a:cubicBezTo>
                    <a:pt x="85" y="0"/>
                    <a:pt x="113" y="0"/>
                    <a:pt x="141" y="0"/>
                  </a:cubicBezTo>
                  <a:cubicBezTo>
                    <a:pt x="281" y="57"/>
                    <a:pt x="113" y="169"/>
                    <a:pt x="141" y="22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70"/>
            <p:cNvSpPr/>
            <p:nvPr/>
          </p:nvSpPr>
          <p:spPr>
            <a:xfrm>
              <a:off x="2311850" y="1523925"/>
              <a:ext cx="3525" cy="5650"/>
            </a:xfrm>
            <a:custGeom>
              <a:rect b="b" l="l" r="r" t="t"/>
              <a:pathLst>
                <a:path extrusionOk="0" h="226" w="141">
                  <a:moveTo>
                    <a:pt x="112" y="226"/>
                  </a:moveTo>
                  <a:cubicBezTo>
                    <a:pt x="56" y="226"/>
                    <a:pt x="56" y="197"/>
                    <a:pt x="28" y="169"/>
                  </a:cubicBezTo>
                  <a:cubicBezTo>
                    <a:pt x="0" y="113"/>
                    <a:pt x="0" y="57"/>
                    <a:pt x="56" y="29"/>
                  </a:cubicBezTo>
                  <a:cubicBezTo>
                    <a:pt x="84" y="29"/>
                    <a:pt x="112" y="29"/>
                    <a:pt x="112" y="1"/>
                  </a:cubicBezTo>
                  <a:cubicBezTo>
                    <a:pt x="112" y="57"/>
                    <a:pt x="141" y="113"/>
                    <a:pt x="112" y="141"/>
                  </a:cubicBezTo>
                  <a:cubicBezTo>
                    <a:pt x="112" y="169"/>
                    <a:pt x="112" y="197"/>
                    <a:pt x="112" y="22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70"/>
            <p:cNvSpPr/>
            <p:nvPr/>
          </p:nvSpPr>
          <p:spPr>
            <a:xfrm>
              <a:off x="2207975" y="1534475"/>
              <a:ext cx="2825" cy="2825"/>
            </a:xfrm>
            <a:custGeom>
              <a:rect b="b" l="l" r="r" t="t"/>
              <a:pathLst>
                <a:path extrusionOk="0" h="113" w="113">
                  <a:moveTo>
                    <a:pt x="84" y="56"/>
                  </a:moveTo>
                  <a:cubicBezTo>
                    <a:pt x="56" y="56"/>
                    <a:pt x="56" y="112"/>
                    <a:pt x="56" y="112"/>
                  </a:cubicBezTo>
                  <a:cubicBezTo>
                    <a:pt x="28" y="112"/>
                    <a:pt x="0" y="84"/>
                    <a:pt x="28" y="56"/>
                  </a:cubicBezTo>
                  <a:cubicBezTo>
                    <a:pt x="28" y="28"/>
                    <a:pt x="56" y="0"/>
                    <a:pt x="84" y="0"/>
                  </a:cubicBezTo>
                  <a:cubicBezTo>
                    <a:pt x="112" y="28"/>
                    <a:pt x="84" y="0"/>
                    <a:pt x="84"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70"/>
            <p:cNvSpPr/>
            <p:nvPr/>
          </p:nvSpPr>
          <p:spPr>
            <a:xfrm>
              <a:off x="2299900" y="1528850"/>
              <a:ext cx="1450" cy="725"/>
            </a:xfrm>
            <a:custGeom>
              <a:rect b="b" l="l" r="r" t="t"/>
              <a:pathLst>
                <a:path extrusionOk="0" h="29" w="58">
                  <a:moveTo>
                    <a:pt x="57" y="29"/>
                  </a:moveTo>
                  <a:lnTo>
                    <a:pt x="1" y="0"/>
                  </a:lnTo>
                  <a:lnTo>
                    <a:pt x="2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70"/>
            <p:cNvSpPr/>
            <p:nvPr/>
          </p:nvSpPr>
          <p:spPr>
            <a:xfrm>
              <a:off x="2370100" y="1566050"/>
              <a:ext cx="4925" cy="5650"/>
            </a:xfrm>
            <a:custGeom>
              <a:rect b="b" l="l" r="r" t="t"/>
              <a:pathLst>
                <a:path extrusionOk="0" h="226" w="197">
                  <a:moveTo>
                    <a:pt x="113" y="225"/>
                  </a:moveTo>
                  <a:cubicBezTo>
                    <a:pt x="85" y="169"/>
                    <a:pt x="56" y="169"/>
                    <a:pt x="56" y="141"/>
                  </a:cubicBezTo>
                  <a:cubicBezTo>
                    <a:pt x="56" y="85"/>
                    <a:pt x="0" y="29"/>
                    <a:pt x="85" y="0"/>
                  </a:cubicBezTo>
                  <a:cubicBezTo>
                    <a:pt x="113" y="0"/>
                    <a:pt x="141" y="0"/>
                    <a:pt x="141" y="29"/>
                  </a:cubicBezTo>
                  <a:cubicBezTo>
                    <a:pt x="197" y="85"/>
                    <a:pt x="141" y="141"/>
                    <a:pt x="113" y="197"/>
                  </a:cubicBezTo>
                  <a:cubicBezTo>
                    <a:pt x="113" y="197"/>
                    <a:pt x="113" y="197"/>
                    <a:pt x="113" y="22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70"/>
            <p:cNvSpPr/>
            <p:nvPr/>
          </p:nvSpPr>
          <p:spPr>
            <a:xfrm>
              <a:off x="2568725" y="1568150"/>
              <a:ext cx="725" cy="725"/>
            </a:xfrm>
            <a:custGeom>
              <a:rect b="b" l="l" r="r" t="t"/>
              <a:pathLst>
                <a:path extrusionOk="0" h="29" w="29">
                  <a:moveTo>
                    <a:pt x="29" y="1"/>
                  </a:moveTo>
                  <a:lnTo>
                    <a:pt x="0" y="29"/>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70"/>
            <p:cNvSpPr/>
            <p:nvPr/>
          </p:nvSpPr>
          <p:spPr>
            <a:xfrm>
              <a:off x="2416425" y="1421475"/>
              <a:ext cx="8450" cy="9150"/>
            </a:xfrm>
            <a:custGeom>
              <a:rect b="b" l="l" r="r" t="t"/>
              <a:pathLst>
                <a:path extrusionOk="0" h="366" w="338">
                  <a:moveTo>
                    <a:pt x="309" y="168"/>
                  </a:moveTo>
                  <a:cubicBezTo>
                    <a:pt x="253" y="225"/>
                    <a:pt x="337" y="365"/>
                    <a:pt x="197" y="365"/>
                  </a:cubicBezTo>
                  <a:cubicBezTo>
                    <a:pt x="113" y="365"/>
                    <a:pt x="0" y="337"/>
                    <a:pt x="28" y="225"/>
                  </a:cubicBezTo>
                  <a:cubicBezTo>
                    <a:pt x="56" y="140"/>
                    <a:pt x="28" y="0"/>
                    <a:pt x="197" y="56"/>
                  </a:cubicBezTo>
                  <a:cubicBezTo>
                    <a:pt x="253" y="56"/>
                    <a:pt x="337" y="56"/>
                    <a:pt x="309" y="1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70"/>
            <p:cNvSpPr/>
            <p:nvPr/>
          </p:nvSpPr>
          <p:spPr>
            <a:xfrm>
              <a:off x="2474675" y="1440425"/>
              <a:ext cx="7050" cy="7025"/>
            </a:xfrm>
            <a:custGeom>
              <a:rect b="b" l="l" r="r" t="t"/>
              <a:pathLst>
                <a:path extrusionOk="0" h="281" w="282">
                  <a:moveTo>
                    <a:pt x="57" y="0"/>
                  </a:moveTo>
                  <a:cubicBezTo>
                    <a:pt x="253" y="0"/>
                    <a:pt x="197" y="169"/>
                    <a:pt x="281" y="281"/>
                  </a:cubicBezTo>
                  <a:cubicBezTo>
                    <a:pt x="141" y="225"/>
                    <a:pt x="0" y="169"/>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70"/>
            <p:cNvSpPr/>
            <p:nvPr/>
          </p:nvSpPr>
          <p:spPr>
            <a:xfrm>
              <a:off x="2486600" y="1433400"/>
              <a:ext cx="3550" cy="3525"/>
            </a:xfrm>
            <a:custGeom>
              <a:rect b="b" l="l" r="r" t="t"/>
              <a:pathLst>
                <a:path extrusionOk="0" h="141" w="142">
                  <a:moveTo>
                    <a:pt x="85" y="0"/>
                  </a:moveTo>
                  <a:cubicBezTo>
                    <a:pt x="113" y="56"/>
                    <a:pt x="141" y="141"/>
                    <a:pt x="1" y="141"/>
                  </a:cubicBezTo>
                  <a:cubicBezTo>
                    <a:pt x="1" y="56"/>
                    <a:pt x="29" y="28"/>
                    <a:pt x="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70"/>
            <p:cNvSpPr/>
            <p:nvPr/>
          </p:nvSpPr>
          <p:spPr>
            <a:xfrm>
              <a:off x="2478175" y="1431300"/>
              <a:ext cx="1425" cy="2125"/>
            </a:xfrm>
            <a:custGeom>
              <a:rect b="b" l="l" r="r" t="t"/>
              <a:pathLst>
                <a:path extrusionOk="0" h="85" w="57">
                  <a:moveTo>
                    <a:pt x="57" y="0"/>
                  </a:moveTo>
                  <a:lnTo>
                    <a:pt x="1" y="84"/>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70"/>
            <p:cNvSpPr/>
            <p:nvPr/>
          </p:nvSpPr>
          <p:spPr>
            <a:xfrm>
              <a:off x="2436075" y="1382150"/>
              <a:ext cx="4925" cy="4250"/>
            </a:xfrm>
            <a:custGeom>
              <a:rect b="b" l="l" r="r" t="t"/>
              <a:pathLst>
                <a:path extrusionOk="0" h="170" w="197">
                  <a:moveTo>
                    <a:pt x="197" y="1"/>
                  </a:moveTo>
                  <a:cubicBezTo>
                    <a:pt x="169" y="57"/>
                    <a:pt x="113" y="169"/>
                    <a:pt x="57" y="113"/>
                  </a:cubicBezTo>
                  <a:cubicBezTo>
                    <a:pt x="0" y="57"/>
                    <a:pt x="85" y="29"/>
                    <a:pt x="141" y="1"/>
                  </a:cubicBezTo>
                  <a:cubicBezTo>
                    <a:pt x="169" y="1"/>
                    <a:pt x="197" y="1"/>
                    <a:pt x="1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70"/>
            <p:cNvSpPr/>
            <p:nvPr/>
          </p:nvSpPr>
          <p:spPr>
            <a:xfrm>
              <a:off x="2444500" y="1380750"/>
              <a:ext cx="3525" cy="1425"/>
            </a:xfrm>
            <a:custGeom>
              <a:rect b="b" l="l" r="r" t="t"/>
              <a:pathLst>
                <a:path extrusionOk="0" h="57" w="141">
                  <a:moveTo>
                    <a:pt x="0" y="1"/>
                  </a:moveTo>
                  <a:cubicBezTo>
                    <a:pt x="56" y="1"/>
                    <a:pt x="113" y="1"/>
                    <a:pt x="141" y="57"/>
                  </a:cubicBezTo>
                  <a:cubicBezTo>
                    <a:pt x="84" y="57"/>
                    <a:pt x="28" y="5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70"/>
            <p:cNvSpPr/>
            <p:nvPr/>
          </p:nvSpPr>
          <p:spPr>
            <a:xfrm>
              <a:off x="2516775" y="1347075"/>
              <a:ext cx="14075" cy="14050"/>
            </a:xfrm>
            <a:custGeom>
              <a:rect b="b" l="l" r="r" t="t"/>
              <a:pathLst>
                <a:path extrusionOk="0" h="562" w="563">
                  <a:moveTo>
                    <a:pt x="422" y="562"/>
                  </a:moveTo>
                  <a:cubicBezTo>
                    <a:pt x="226" y="534"/>
                    <a:pt x="85" y="449"/>
                    <a:pt x="1" y="281"/>
                  </a:cubicBezTo>
                  <a:cubicBezTo>
                    <a:pt x="57" y="0"/>
                    <a:pt x="197" y="169"/>
                    <a:pt x="338" y="225"/>
                  </a:cubicBezTo>
                  <a:cubicBezTo>
                    <a:pt x="562" y="253"/>
                    <a:pt x="450" y="393"/>
                    <a:pt x="422" y="505"/>
                  </a:cubicBezTo>
                  <a:cubicBezTo>
                    <a:pt x="422" y="505"/>
                    <a:pt x="450" y="534"/>
                    <a:pt x="422" y="534"/>
                  </a:cubicBezTo>
                  <a:cubicBezTo>
                    <a:pt x="422" y="562"/>
                    <a:pt x="422" y="562"/>
                    <a:pt x="422" y="56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70"/>
            <p:cNvSpPr/>
            <p:nvPr/>
          </p:nvSpPr>
          <p:spPr>
            <a:xfrm>
              <a:off x="2516075" y="1354075"/>
              <a:ext cx="725" cy="725"/>
            </a:xfrm>
            <a:custGeom>
              <a:rect b="b" l="l" r="r" t="t"/>
              <a:pathLst>
                <a:path extrusionOk="0" h="29" w="29">
                  <a:moveTo>
                    <a:pt x="29" y="1"/>
                  </a:moveTo>
                  <a:lnTo>
                    <a:pt x="1" y="29"/>
                  </a:lnTo>
                  <a:lnTo>
                    <a:pt x="1" y="2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70"/>
            <p:cNvSpPr/>
            <p:nvPr/>
          </p:nvSpPr>
          <p:spPr>
            <a:xfrm>
              <a:off x="2471175" y="1359000"/>
              <a:ext cx="725" cy="725"/>
            </a:xfrm>
            <a:custGeom>
              <a:rect b="b" l="l" r="r" t="t"/>
              <a:pathLst>
                <a:path extrusionOk="0" h="29" w="29">
                  <a:moveTo>
                    <a:pt x="0" y="28"/>
                  </a:moveTo>
                  <a:lnTo>
                    <a:pt x="0" y="0"/>
                  </a:lnTo>
                  <a:lnTo>
                    <a:pt x="2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70"/>
            <p:cNvSpPr/>
            <p:nvPr/>
          </p:nvSpPr>
          <p:spPr>
            <a:xfrm>
              <a:off x="2527325" y="1359700"/>
              <a:ext cx="1425" cy="2125"/>
            </a:xfrm>
            <a:custGeom>
              <a:rect b="b" l="l" r="r" t="t"/>
              <a:pathLst>
                <a:path extrusionOk="0" h="85" w="57">
                  <a:moveTo>
                    <a:pt x="0" y="57"/>
                  </a:moveTo>
                  <a:lnTo>
                    <a:pt x="0" y="0"/>
                  </a:lnTo>
                  <a:cubicBezTo>
                    <a:pt x="28" y="0"/>
                    <a:pt x="28" y="29"/>
                    <a:pt x="56" y="57"/>
                  </a:cubicBezTo>
                  <a:cubicBezTo>
                    <a:pt x="28" y="85"/>
                    <a:pt x="28" y="85"/>
                    <a:pt x="0"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70"/>
            <p:cNvSpPr/>
            <p:nvPr/>
          </p:nvSpPr>
          <p:spPr>
            <a:xfrm>
              <a:off x="2527325" y="1361100"/>
              <a:ext cx="1425" cy="2125"/>
            </a:xfrm>
            <a:custGeom>
              <a:rect b="b" l="l" r="r" t="t"/>
              <a:pathLst>
                <a:path extrusionOk="0" h="85" w="57">
                  <a:moveTo>
                    <a:pt x="0" y="1"/>
                  </a:moveTo>
                  <a:lnTo>
                    <a:pt x="56" y="1"/>
                  </a:lnTo>
                  <a:lnTo>
                    <a:pt x="56" y="85"/>
                  </a:lnTo>
                  <a:cubicBezTo>
                    <a:pt x="28" y="57"/>
                    <a:pt x="28" y="29"/>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70"/>
            <p:cNvSpPr/>
            <p:nvPr/>
          </p:nvSpPr>
          <p:spPr>
            <a:xfrm>
              <a:off x="2502050" y="1369525"/>
              <a:ext cx="2125" cy="4225"/>
            </a:xfrm>
            <a:custGeom>
              <a:rect b="b" l="l" r="r" t="t"/>
              <a:pathLst>
                <a:path extrusionOk="0" h="169" w="85">
                  <a:moveTo>
                    <a:pt x="28" y="1"/>
                  </a:moveTo>
                  <a:cubicBezTo>
                    <a:pt x="57" y="29"/>
                    <a:pt x="85" y="29"/>
                    <a:pt x="85" y="57"/>
                  </a:cubicBezTo>
                  <a:cubicBezTo>
                    <a:pt x="85" y="85"/>
                    <a:pt x="57" y="113"/>
                    <a:pt x="57" y="141"/>
                  </a:cubicBezTo>
                  <a:cubicBezTo>
                    <a:pt x="28" y="169"/>
                    <a:pt x="0" y="169"/>
                    <a:pt x="28" y="113"/>
                  </a:cubicBezTo>
                  <a:cubicBezTo>
                    <a:pt x="28" y="85"/>
                    <a:pt x="28" y="57"/>
                    <a:pt x="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70"/>
            <p:cNvSpPr/>
            <p:nvPr/>
          </p:nvSpPr>
          <p:spPr>
            <a:xfrm>
              <a:off x="2581350" y="1550600"/>
              <a:ext cx="4250" cy="4950"/>
            </a:xfrm>
            <a:custGeom>
              <a:rect b="b" l="l" r="r" t="t"/>
              <a:pathLst>
                <a:path extrusionOk="0" h="198" w="170">
                  <a:moveTo>
                    <a:pt x="1" y="197"/>
                  </a:moveTo>
                  <a:cubicBezTo>
                    <a:pt x="1" y="141"/>
                    <a:pt x="1" y="57"/>
                    <a:pt x="85" y="1"/>
                  </a:cubicBezTo>
                  <a:cubicBezTo>
                    <a:pt x="113" y="85"/>
                    <a:pt x="169" y="197"/>
                    <a:pt x="1" y="1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70"/>
            <p:cNvSpPr/>
            <p:nvPr/>
          </p:nvSpPr>
          <p:spPr>
            <a:xfrm>
              <a:off x="2499250" y="1554825"/>
              <a:ext cx="725" cy="725"/>
            </a:xfrm>
            <a:custGeom>
              <a:rect b="b" l="l" r="r" t="t"/>
              <a:pathLst>
                <a:path extrusionOk="0" h="29" w="29">
                  <a:moveTo>
                    <a:pt x="0" y="28"/>
                  </a:moveTo>
                  <a:lnTo>
                    <a:pt x="0" y="0"/>
                  </a:lnTo>
                  <a:lnTo>
                    <a:pt x="28" y="28"/>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70"/>
            <p:cNvSpPr/>
            <p:nvPr/>
          </p:nvSpPr>
          <p:spPr>
            <a:xfrm>
              <a:off x="2282375" y="1377250"/>
              <a:ext cx="1425" cy="725"/>
            </a:xfrm>
            <a:custGeom>
              <a:rect b="b" l="l" r="r" t="t"/>
              <a:pathLst>
                <a:path extrusionOk="0" h="29" w="57">
                  <a:moveTo>
                    <a:pt x="56" y="0"/>
                  </a:moveTo>
                  <a:lnTo>
                    <a:pt x="28" y="2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70"/>
            <p:cNvSpPr/>
            <p:nvPr/>
          </p:nvSpPr>
          <p:spPr>
            <a:xfrm>
              <a:off x="2680325" y="1550600"/>
              <a:ext cx="725" cy="725"/>
            </a:xfrm>
            <a:custGeom>
              <a:rect b="b" l="l" r="r" t="t"/>
              <a:pathLst>
                <a:path extrusionOk="0" h="29" w="29">
                  <a:moveTo>
                    <a:pt x="28" y="1"/>
                  </a:moveTo>
                  <a:lnTo>
                    <a:pt x="28" y="29"/>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70"/>
            <p:cNvSpPr/>
            <p:nvPr/>
          </p:nvSpPr>
          <p:spPr>
            <a:xfrm>
              <a:off x="2581350" y="1550600"/>
              <a:ext cx="4950" cy="11975"/>
            </a:xfrm>
            <a:custGeom>
              <a:rect b="b" l="l" r="r" t="t"/>
              <a:pathLst>
                <a:path extrusionOk="0" h="479" w="198">
                  <a:moveTo>
                    <a:pt x="1" y="197"/>
                  </a:moveTo>
                  <a:cubicBezTo>
                    <a:pt x="85" y="169"/>
                    <a:pt x="85" y="85"/>
                    <a:pt x="85" y="1"/>
                  </a:cubicBezTo>
                  <a:cubicBezTo>
                    <a:pt x="113" y="1"/>
                    <a:pt x="197" y="29"/>
                    <a:pt x="169" y="57"/>
                  </a:cubicBezTo>
                  <a:cubicBezTo>
                    <a:pt x="113" y="197"/>
                    <a:pt x="197" y="310"/>
                    <a:pt x="141" y="422"/>
                  </a:cubicBezTo>
                  <a:cubicBezTo>
                    <a:pt x="113" y="478"/>
                    <a:pt x="57" y="450"/>
                    <a:pt x="29" y="394"/>
                  </a:cubicBezTo>
                  <a:cubicBezTo>
                    <a:pt x="1" y="338"/>
                    <a:pt x="1" y="282"/>
                    <a:pt x="1" y="1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70"/>
            <p:cNvSpPr/>
            <p:nvPr/>
          </p:nvSpPr>
          <p:spPr>
            <a:xfrm>
              <a:off x="2391150" y="1576575"/>
              <a:ext cx="725" cy="725"/>
            </a:xfrm>
            <a:custGeom>
              <a:rect b="b" l="l" r="r" t="t"/>
              <a:pathLst>
                <a:path extrusionOk="0" h="29" w="29">
                  <a:moveTo>
                    <a:pt x="29" y="1"/>
                  </a:moveTo>
                  <a:lnTo>
                    <a:pt x="29" y="29"/>
                  </a:lnTo>
                  <a:lnTo>
                    <a:pt x="1" y="2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70"/>
            <p:cNvSpPr/>
            <p:nvPr/>
          </p:nvSpPr>
          <p:spPr>
            <a:xfrm>
              <a:off x="2421325" y="1589200"/>
              <a:ext cx="725" cy="725"/>
            </a:xfrm>
            <a:custGeom>
              <a:rect b="b" l="l" r="r" t="t"/>
              <a:pathLst>
                <a:path extrusionOk="0" h="29" w="29">
                  <a:moveTo>
                    <a:pt x="29" y="1"/>
                  </a:moveTo>
                  <a:lnTo>
                    <a:pt x="1" y="29"/>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70"/>
            <p:cNvSpPr/>
            <p:nvPr/>
          </p:nvSpPr>
          <p:spPr>
            <a:xfrm>
              <a:off x="2431850" y="1596225"/>
              <a:ext cx="725" cy="725"/>
            </a:xfrm>
            <a:custGeom>
              <a:rect b="b" l="l" r="r" t="t"/>
              <a:pathLst>
                <a:path extrusionOk="0" h="29" w="29">
                  <a:moveTo>
                    <a:pt x="29" y="1"/>
                  </a:moveTo>
                  <a:lnTo>
                    <a:pt x="1" y="29"/>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70"/>
            <p:cNvSpPr/>
            <p:nvPr/>
          </p:nvSpPr>
          <p:spPr>
            <a:xfrm>
              <a:off x="2307625" y="1570250"/>
              <a:ext cx="2825" cy="4250"/>
            </a:xfrm>
            <a:custGeom>
              <a:rect b="b" l="l" r="r" t="t"/>
              <a:pathLst>
                <a:path extrusionOk="0" h="170" w="113">
                  <a:moveTo>
                    <a:pt x="29" y="1"/>
                  </a:moveTo>
                  <a:cubicBezTo>
                    <a:pt x="85" y="57"/>
                    <a:pt x="113" y="85"/>
                    <a:pt x="113" y="141"/>
                  </a:cubicBezTo>
                  <a:cubicBezTo>
                    <a:pt x="113" y="141"/>
                    <a:pt x="57" y="169"/>
                    <a:pt x="57" y="141"/>
                  </a:cubicBezTo>
                  <a:cubicBezTo>
                    <a:pt x="29" y="113"/>
                    <a:pt x="1" y="85"/>
                    <a:pt x="1" y="29"/>
                  </a:cubicBezTo>
                  <a:cubicBezTo>
                    <a:pt x="1" y="29"/>
                    <a:pt x="29" y="29"/>
                    <a:pt x="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70"/>
            <p:cNvSpPr/>
            <p:nvPr/>
          </p:nvSpPr>
          <p:spPr>
            <a:xfrm>
              <a:off x="2310450" y="1561825"/>
              <a:ext cx="725" cy="750"/>
            </a:xfrm>
            <a:custGeom>
              <a:rect b="b" l="l" r="r" t="t"/>
              <a:pathLst>
                <a:path extrusionOk="0" h="30" w="29">
                  <a:moveTo>
                    <a:pt x="28" y="29"/>
                  </a:moveTo>
                  <a:lnTo>
                    <a:pt x="0" y="29"/>
                  </a:lnTo>
                  <a:lnTo>
                    <a:pt x="2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70"/>
            <p:cNvSpPr/>
            <p:nvPr/>
          </p:nvSpPr>
          <p:spPr>
            <a:xfrm>
              <a:off x="2130750" y="1514800"/>
              <a:ext cx="725" cy="750"/>
            </a:xfrm>
            <a:custGeom>
              <a:rect b="b" l="l" r="r" t="t"/>
              <a:pathLst>
                <a:path extrusionOk="0" h="30" w="29">
                  <a:moveTo>
                    <a:pt x="1" y="29"/>
                  </a:moveTo>
                  <a:lnTo>
                    <a:pt x="29" y="1"/>
                  </a:lnTo>
                  <a:lnTo>
                    <a:pt x="2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70"/>
            <p:cNvSpPr/>
            <p:nvPr/>
          </p:nvSpPr>
          <p:spPr>
            <a:xfrm>
              <a:off x="2345525" y="1585700"/>
              <a:ext cx="2850" cy="1425"/>
            </a:xfrm>
            <a:custGeom>
              <a:rect b="b" l="l" r="r" t="t"/>
              <a:pathLst>
                <a:path extrusionOk="0" h="57" w="114">
                  <a:moveTo>
                    <a:pt x="85" y="29"/>
                  </a:moveTo>
                  <a:cubicBezTo>
                    <a:pt x="85" y="29"/>
                    <a:pt x="57" y="57"/>
                    <a:pt x="29" y="57"/>
                  </a:cubicBezTo>
                  <a:cubicBezTo>
                    <a:pt x="1" y="29"/>
                    <a:pt x="1" y="1"/>
                    <a:pt x="57" y="1"/>
                  </a:cubicBezTo>
                  <a:cubicBezTo>
                    <a:pt x="57" y="1"/>
                    <a:pt x="85" y="1"/>
                    <a:pt x="113" y="1"/>
                  </a:cubicBezTo>
                  <a:cubicBezTo>
                    <a:pt x="113" y="1"/>
                    <a:pt x="113" y="1"/>
                    <a:pt x="85"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9" name="Google Shape;2089;p70"/>
          <p:cNvGrpSpPr/>
          <p:nvPr/>
        </p:nvGrpSpPr>
        <p:grpSpPr>
          <a:xfrm flipH="1">
            <a:off x="5707159" y="4135669"/>
            <a:ext cx="1058269" cy="467821"/>
            <a:chOff x="4588700" y="530800"/>
            <a:chExt cx="751025" cy="332000"/>
          </a:xfrm>
        </p:grpSpPr>
        <p:sp>
          <p:nvSpPr>
            <p:cNvPr id="2090" name="Google Shape;2090;p70"/>
            <p:cNvSpPr/>
            <p:nvPr/>
          </p:nvSpPr>
          <p:spPr>
            <a:xfrm>
              <a:off x="5104575" y="658525"/>
              <a:ext cx="196550" cy="131975"/>
            </a:xfrm>
            <a:custGeom>
              <a:rect b="b" l="l" r="r" t="t"/>
              <a:pathLst>
                <a:path extrusionOk="0" h="5279" w="7862">
                  <a:moveTo>
                    <a:pt x="7552" y="2471"/>
                  </a:moveTo>
                  <a:cubicBezTo>
                    <a:pt x="7608" y="2499"/>
                    <a:pt x="7665" y="2499"/>
                    <a:pt x="7693" y="2499"/>
                  </a:cubicBezTo>
                  <a:cubicBezTo>
                    <a:pt x="7721" y="2528"/>
                    <a:pt x="7749" y="2556"/>
                    <a:pt x="7777" y="2556"/>
                  </a:cubicBezTo>
                  <a:cubicBezTo>
                    <a:pt x="7805" y="2584"/>
                    <a:pt x="7805" y="2584"/>
                    <a:pt x="7833" y="2584"/>
                  </a:cubicBezTo>
                  <a:cubicBezTo>
                    <a:pt x="7833" y="2584"/>
                    <a:pt x="7861" y="2612"/>
                    <a:pt x="7861" y="2612"/>
                  </a:cubicBezTo>
                  <a:cubicBezTo>
                    <a:pt x="7861" y="2640"/>
                    <a:pt x="7861" y="2668"/>
                    <a:pt x="7833" y="2696"/>
                  </a:cubicBezTo>
                  <a:cubicBezTo>
                    <a:pt x="7805" y="2780"/>
                    <a:pt x="7749" y="2892"/>
                    <a:pt x="7665" y="2892"/>
                  </a:cubicBezTo>
                  <a:cubicBezTo>
                    <a:pt x="7300" y="2864"/>
                    <a:pt x="7328" y="3089"/>
                    <a:pt x="7412" y="3314"/>
                  </a:cubicBezTo>
                  <a:cubicBezTo>
                    <a:pt x="7328" y="3454"/>
                    <a:pt x="7300" y="3622"/>
                    <a:pt x="7131" y="3679"/>
                  </a:cubicBezTo>
                  <a:cubicBezTo>
                    <a:pt x="7047" y="3707"/>
                    <a:pt x="7075" y="3763"/>
                    <a:pt x="7103" y="3791"/>
                  </a:cubicBezTo>
                  <a:cubicBezTo>
                    <a:pt x="7131" y="3931"/>
                    <a:pt x="7075" y="3959"/>
                    <a:pt x="6963" y="3987"/>
                  </a:cubicBezTo>
                  <a:cubicBezTo>
                    <a:pt x="6878" y="4044"/>
                    <a:pt x="6766" y="4044"/>
                    <a:pt x="6710" y="3903"/>
                  </a:cubicBezTo>
                  <a:cubicBezTo>
                    <a:pt x="6654" y="3763"/>
                    <a:pt x="6570" y="3651"/>
                    <a:pt x="6401" y="3622"/>
                  </a:cubicBezTo>
                  <a:cubicBezTo>
                    <a:pt x="6289" y="3594"/>
                    <a:pt x="6233" y="3482"/>
                    <a:pt x="6233" y="3370"/>
                  </a:cubicBezTo>
                  <a:cubicBezTo>
                    <a:pt x="6233" y="3145"/>
                    <a:pt x="6064" y="3033"/>
                    <a:pt x="5868" y="2977"/>
                  </a:cubicBezTo>
                  <a:cubicBezTo>
                    <a:pt x="5727" y="2949"/>
                    <a:pt x="5559" y="2949"/>
                    <a:pt x="5615" y="2668"/>
                  </a:cubicBezTo>
                  <a:cubicBezTo>
                    <a:pt x="5559" y="2808"/>
                    <a:pt x="5531" y="2892"/>
                    <a:pt x="5531" y="2977"/>
                  </a:cubicBezTo>
                  <a:cubicBezTo>
                    <a:pt x="5447" y="3398"/>
                    <a:pt x="5166" y="3566"/>
                    <a:pt x="4773" y="3454"/>
                  </a:cubicBezTo>
                  <a:cubicBezTo>
                    <a:pt x="4661" y="3426"/>
                    <a:pt x="4548" y="3426"/>
                    <a:pt x="4464" y="3426"/>
                  </a:cubicBezTo>
                  <a:cubicBezTo>
                    <a:pt x="4324" y="3398"/>
                    <a:pt x="4380" y="3538"/>
                    <a:pt x="4324" y="3594"/>
                  </a:cubicBezTo>
                  <a:cubicBezTo>
                    <a:pt x="4296" y="3651"/>
                    <a:pt x="4324" y="3679"/>
                    <a:pt x="4408" y="3707"/>
                  </a:cubicBezTo>
                  <a:cubicBezTo>
                    <a:pt x="4492" y="3707"/>
                    <a:pt x="4661" y="3707"/>
                    <a:pt x="4604" y="3875"/>
                  </a:cubicBezTo>
                  <a:cubicBezTo>
                    <a:pt x="4520" y="4044"/>
                    <a:pt x="4380" y="4044"/>
                    <a:pt x="4239" y="4015"/>
                  </a:cubicBezTo>
                  <a:cubicBezTo>
                    <a:pt x="4127" y="4015"/>
                    <a:pt x="4071" y="3959"/>
                    <a:pt x="4071" y="3847"/>
                  </a:cubicBezTo>
                  <a:cubicBezTo>
                    <a:pt x="4043" y="3819"/>
                    <a:pt x="4071" y="3791"/>
                    <a:pt x="4043" y="3791"/>
                  </a:cubicBezTo>
                  <a:cubicBezTo>
                    <a:pt x="4015" y="3819"/>
                    <a:pt x="4071" y="3819"/>
                    <a:pt x="4043" y="3847"/>
                  </a:cubicBezTo>
                  <a:cubicBezTo>
                    <a:pt x="4071" y="3931"/>
                    <a:pt x="4099" y="4015"/>
                    <a:pt x="4155" y="4015"/>
                  </a:cubicBezTo>
                  <a:cubicBezTo>
                    <a:pt x="4520" y="3931"/>
                    <a:pt x="4604" y="4296"/>
                    <a:pt x="4829" y="4409"/>
                  </a:cubicBezTo>
                  <a:cubicBezTo>
                    <a:pt x="4857" y="4437"/>
                    <a:pt x="4857" y="4493"/>
                    <a:pt x="4857" y="4521"/>
                  </a:cubicBezTo>
                  <a:cubicBezTo>
                    <a:pt x="4913" y="4409"/>
                    <a:pt x="4773" y="4240"/>
                    <a:pt x="4941" y="4156"/>
                  </a:cubicBezTo>
                  <a:cubicBezTo>
                    <a:pt x="5082" y="4100"/>
                    <a:pt x="5138" y="4212"/>
                    <a:pt x="5194" y="4296"/>
                  </a:cubicBezTo>
                  <a:cubicBezTo>
                    <a:pt x="5250" y="4352"/>
                    <a:pt x="5306" y="4380"/>
                    <a:pt x="5334" y="4465"/>
                  </a:cubicBezTo>
                  <a:cubicBezTo>
                    <a:pt x="5306" y="4549"/>
                    <a:pt x="5278" y="4605"/>
                    <a:pt x="5250" y="4689"/>
                  </a:cubicBezTo>
                  <a:cubicBezTo>
                    <a:pt x="5250" y="4717"/>
                    <a:pt x="5222" y="4745"/>
                    <a:pt x="5194" y="4745"/>
                  </a:cubicBezTo>
                  <a:cubicBezTo>
                    <a:pt x="5026" y="4858"/>
                    <a:pt x="4857" y="4970"/>
                    <a:pt x="4717" y="5138"/>
                  </a:cubicBezTo>
                  <a:cubicBezTo>
                    <a:pt x="4633" y="5223"/>
                    <a:pt x="4576" y="5279"/>
                    <a:pt x="4464" y="5167"/>
                  </a:cubicBezTo>
                  <a:cubicBezTo>
                    <a:pt x="4436" y="5167"/>
                    <a:pt x="4408" y="5138"/>
                    <a:pt x="4380" y="5110"/>
                  </a:cubicBezTo>
                  <a:cubicBezTo>
                    <a:pt x="4380" y="5082"/>
                    <a:pt x="4380" y="5082"/>
                    <a:pt x="4352" y="5054"/>
                  </a:cubicBezTo>
                  <a:cubicBezTo>
                    <a:pt x="4324" y="4858"/>
                    <a:pt x="4268" y="4689"/>
                    <a:pt x="4015" y="4914"/>
                  </a:cubicBezTo>
                  <a:cubicBezTo>
                    <a:pt x="3903" y="5026"/>
                    <a:pt x="3762" y="4998"/>
                    <a:pt x="3622" y="4970"/>
                  </a:cubicBezTo>
                  <a:cubicBezTo>
                    <a:pt x="3453" y="4970"/>
                    <a:pt x="3341" y="4886"/>
                    <a:pt x="3481" y="4717"/>
                  </a:cubicBezTo>
                  <a:cubicBezTo>
                    <a:pt x="3594" y="4605"/>
                    <a:pt x="3566" y="4521"/>
                    <a:pt x="3453" y="4437"/>
                  </a:cubicBezTo>
                  <a:cubicBezTo>
                    <a:pt x="3481" y="4521"/>
                    <a:pt x="3622" y="4577"/>
                    <a:pt x="3481" y="4689"/>
                  </a:cubicBezTo>
                  <a:cubicBezTo>
                    <a:pt x="3341" y="4802"/>
                    <a:pt x="3173" y="4830"/>
                    <a:pt x="3004" y="4802"/>
                  </a:cubicBezTo>
                  <a:cubicBezTo>
                    <a:pt x="2892" y="4773"/>
                    <a:pt x="2808" y="4689"/>
                    <a:pt x="2864" y="4605"/>
                  </a:cubicBezTo>
                  <a:cubicBezTo>
                    <a:pt x="3004" y="4324"/>
                    <a:pt x="2723" y="4212"/>
                    <a:pt x="2695" y="3987"/>
                  </a:cubicBezTo>
                  <a:cubicBezTo>
                    <a:pt x="2611" y="4072"/>
                    <a:pt x="2471" y="3959"/>
                    <a:pt x="2415" y="4128"/>
                  </a:cubicBezTo>
                  <a:cubicBezTo>
                    <a:pt x="2330" y="4352"/>
                    <a:pt x="2162" y="4324"/>
                    <a:pt x="2106" y="4128"/>
                  </a:cubicBezTo>
                  <a:cubicBezTo>
                    <a:pt x="2022" y="3819"/>
                    <a:pt x="1825" y="3735"/>
                    <a:pt x="1544" y="3763"/>
                  </a:cubicBezTo>
                  <a:cubicBezTo>
                    <a:pt x="1460" y="3679"/>
                    <a:pt x="1432" y="3594"/>
                    <a:pt x="1460" y="3482"/>
                  </a:cubicBezTo>
                  <a:cubicBezTo>
                    <a:pt x="1432" y="3117"/>
                    <a:pt x="1629" y="2864"/>
                    <a:pt x="1853" y="2640"/>
                  </a:cubicBezTo>
                  <a:cubicBezTo>
                    <a:pt x="1881" y="2612"/>
                    <a:pt x="1909" y="2584"/>
                    <a:pt x="1937" y="2556"/>
                  </a:cubicBezTo>
                  <a:cubicBezTo>
                    <a:pt x="2106" y="2499"/>
                    <a:pt x="2162" y="2556"/>
                    <a:pt x="2190" y="2724"/>
                  </a:cubicBezTo>
                  <a:cubicBezTo>
                    <a:pt x="2218" y="2808"/>
                    <a:pt x="2274" y="2864"/>
                    <a:pt x="2358" y="2864"/>
                  </a:cubicBezTo>
                  <a:cubicBezTo>
                    <a:pt x="2471" y="2864"/>
                    <a:pt x="2471" y="2752"/>
                    <a:pt x="2499" y="2696"/>
                  </a:cubicBezTo>
                  <a:cubicBezTo>
                    <a:pt x="2639" y="2471"/>
                    <a:pt x="2499" y="2275"/>
                    <a:pt x="2415" y="2078"/>
                  </a:cubicBezTo>
                  <a:cubicBezTo>
                    <a:pt x="2330" y="2078"/>
                    <a:pt x="2330" y="2191"/>
                    <a:pt x="2274" y="2219"/>
                  </a:cubicBezTo>
                  <a:cubicBezTo>
                    <a:pt x="2190" y="2303"/>
                    <a:pt x="2134" y="2359"/>
                    <a:pt x="2022" y="2331"/>
                  </a:cubicBezTo>
                  <a:cubicBezTo>
                    <a:pt x="1909" y="2303"/>
                    <a:pt x="1909" y="2191"/>
                    <a:pt x="1937" y="2106"/>
                  </a:cubicBezTo>
                  <a:cubicBezTo>
                    <a:pt x="1937" y="1994"/>
                    <a:pt x="1853" y="1966"/>
                    <a:pt x="1797" y="1910"/>
                  </a:cubicBezTo>
                  <a:cubicBezTo>
                    <a:pt x="1769" y="1882"/>
                    <a:pt x="1741" y="1854"/>
                    <a:pt x="1741" y="1826"/>
                  </a:cubicBezTo>
                  <a:cubicBezTo>
                    <a:pt x="1629" y="1629"/>
                    <a:pt x="1544" y="1405"/>
                    <a:pt x="1657" y="1124"/>
                  </a:cubicBezTo>
                  <a:cubicBezTo>
                    <a:pt x="1629" y="1124"/>
                    <a:pt x="1544" y="1152"/>
                    <a:pt x="1572" y="1152"/>
                  </a:cubicBezTo>
                  <a:cubicBezTo>
                    <a:pt x="1600" y="1152"/>
                    <a:pt x="1600" y="1180"/>
                    <a:pt x="1572" y="1180"/>
                  </a:cubicBezTo>
                  <a:cubicBezTo>
                    <a:pt x="1376" y="1433"/>
                    <a:pt x="1292" y="1264"/>
                    <a:pt x="1179" y="1096"/>
                  </a:cubicBezTo>
                  <a:cubicBezTo>
                    <a:pt x="1123" y="899"/>
                    <a:pt x="899" y="1124"/>
                    <a:pt x="842" y="983"/>
                  </a:cubicBezTo>
                  <a:cubicBezTo>
                    <a:pt x="786" y="983"/>
                    <a:pt x="786" y="983"/>
                    <a:pt x="786" y="1011"/>
                  </a:cubicBezTo>
                  <a:cubicBezTo>
                    <a:pt x="814" y="1152"/>
                    <a:pt x="814" y="1124"/>
                    <a:pt x="927" y="1124"/>
                  </a:cubicBezTo>
                  <a:cubicBezTo>
                    <a:pt x="1011" y="1096"/>
                    <a:pt x="1123" y="1124"/>
                    <a:pt x="1207" y="1152"/>
                  </a:cubicBezTo>
                  <a:cubicBezTo>
                    <a:pt x="1235" y="1208"/>
                    <a:pt x="1235" y="1292"/>
                    <a:pt x="1348" y="1292"/>
                  </a:cubicBezTo>
                  <a:cubicBezTo>
                    <a:pt x="1544" y="1292"/>
                    <a:pt x="1600" y="1433"/>
                    <a:pt x="1544" y="1601"/>
                  </a:cubicBezTo>
                  <a:cubicBezTo>
                    <a:pt x="1460" y="1798"/>
                    <a:pt x="1320" y="1910"/>
                    <a:pt x="1123" y="1798"/>
                  </a:cubicBezTo>
                  <a:cubicBezTo>
                    <a:pt x="927" y="1685"/>
                    <a:pt x="814" y="1713"/>
                    <a:pt x="730" y="1910"/>
                  </a:cubicBezTo>
                  <a:cubicBezTo>
                    <a:pt x="674" y="2022"/>
                    <a:pt x="590" y="2078"/>
                    <a:pt x="477" y="2050"/>
                  </a:cubicBezTo>
                  <a:cubicBezTo>
                    <a:pt x="365" y="2022"/>
                    <a:pt x="337" y="1938"/>
                    <a:pt x="337" y="1826"/>
                  </a:cubicBezTo>
                  <a:cubicBezTo>
                    <a:pt x="309" y="1713"/>
                    <a:pt x="253" y="1601"/>
                    <a:pt x="281" y="1489"/>
                  </a:cubicBezTo>
                  <a:cubicBezTo>
                    <a:pt x="337" y="1264"/>
                    <a:pt x="225" y="1152"/>
                    <a:pt x="56" y="1040"/>
                  </a:cubicBezTo>
                  <a:cubicBezTo>
                    <a:pt x="28" y="1011"/>
                    <a:pt x="0" y="927"/>
                    <a:pt x="0" y="927"/>
                  </a:cubicBezTo>
                  <a:cubicBezTo>
                    <a:pt x="225" y="843"/>
                    <a:pt x="365" y="675"/>
                    <a:pt x="477" y="478"/>
                  </a:cubicBezTo>
                  <a:cubicBezTo>
                    <a:pt x="477" y="478"/>
                    <a:pt x="506" y="478"/>
                    <a:pt x="506" y="478"/>
                  </a:cubicBezTo>
                  <a:cubicBezTo>
                    <a:pt x="618" y="394"/>
                    <a:pt x="590" y="618"/>
                    <a:pt x="674" y="534"/>
                  </a:cubicBezTo>
                  <a:cubicBezTo>
                    <a:pt x="786" y="478"/>
                    <a:pt x="842" y="394"/>
                    <a:pt x="955" y="310"/>
                  </a:cubicBezTo>
                  <a:cubicBezTo>
                    <a:pt x="1039" y="282"/>
                    <a:pt x="1151" y="225"/>
                    <a:pt x="1207" y="310"/>
                  </a:cubicBezTo>
                  <a:cubicBezTo>
                    <a:pt x="1404" y="534"/>
                    <a:pt x="1600" y="366"/>
                    <a:pt x="1741" y="282"/>
                  </a:cubicBezTo>
                  <a:cubicBezTo>
                    <a:pt x="1881" y="197"/>
                    <a:pt x="1965" y="113"/>
                    <a:pt x="2134" y="169"/>
                  </a:cubicBezTo>
                  <a:cubicBezTo>
                    <a:pt x="2218" y="225"/>
                    <a:pt x="2274" y="169"/>
                    <a:pt x="2330" y="113"/>
                  </a:cubicBezTo>
                  <a:cubicBezTo>
                    <a:pt x="2443" y="29"/>
                    <a:pt x="2611" y="1"/>
                    <a:pt x="2695" y="113"/>
                  </a:cubicBezTo>
                  <a:cubicBezTo>
                    <a:pt x="2808" y="310"/>
                    <a:pt x="3004" y="282"/>
                    <a:pt x="3173" y="310"/>
                  </a:cubicBezTo>
                  <a:cubicBezTo>
                    <a:pt x="3538" y="338"/>
                    <a:pt x="3706" y="562"/>
                    <a:pt x="3875" y="815"/>
                  </a:cubicBezTo>
                  <a:cubicBezTo>
                    <a:pt x="3987" y="983"/>
                    <a:pt x="3931" y="1152"/>
                    <a:pt x="3818" y="1376"/>
                  </a:cubicBezTo>
                  <a:cubicBezTo>
                    <a:pt x="3931" y="1292"/>
                    <a:pt x="3959" y="1264"/>
                    <a:pt x="3959" y="1208"/>
                  </a:cubicBezTo>
                  <a:cubicBezTo>
                    <a:pt x="3959" y="1068"/>
                    <a:pt x="3987" y="983"/>
                    <a:pt x="4127" y="983"/>
                  </a:cubicBezTo>
                  <a:cubicBezTo>
                    <a:pt x="4268" y="983"/>
                    <a:pt x="4296" y="1068"/>
                    <a:pt x="4324" y="1180"/>
                  </a:cubicBezTo>
                  <a:cubicBezTo>
                    <a:pt x="4352" y="1320"/>
                    <a:pt x="4464" y="1461"/>
                    <a:pt x="4520" y="1601"/>
                  </a:cubicBezTo>
                  <a:cubicBezTo>
                    <a:pt x="4604" y="1685"/>
                    <a:pt x="4689" y="1657"/>
                    <a:pt x="4801" y="1629"/>
                  </a:cubicBezTo>
                  <a:cubicBezTo>
                    <a:pt x="5194" y="1545"/>
                    <a:pt x="5587" y="1320"/>
                    <a:pt x="6036" y="1489"/>
                  </a:cubicBezTo>
                  <a:cubicBezTo>
                    <a:pt x="6149" y="1545"/>
                    <a:pt x="6233" y="1433"/>
                    <a:pt x="6345" y="1376"/>
                  </a:cubicBezTo>
                  <a:cubicBezTo>
                    <a:pt x="6570" y="1208"/>
                    <a:pt x="6935" y="1236"/>
                    <a:pt x="7103" y="955"/>
                  </a:cubicBezTo>
                  <a:cubicBezTo>
                    <a:pt x="7131" y="955"/>
                    <a:pt x="7159" y="955"/>
                    <a:pt x="7187" y="983"/>
                  </a:cubicBezTo>
                  <a:cubicBezTo>
                    <a:pt x="7187" y="1011"/>
                    <a:pt x="7187" y="1040"/>
                    <a:pt x="7187" y="1040"/>
                  </a:cubicBezTo>
                  <a:cubicBezTo>
                    <a:pt x="7215" y="1068"/>
                    <a:pt x="7215" y="1096"/>
                    <a:pt x="7243" y="1124"/>
                  </a:cubicBezTo>
                  <a:cubicBezTo>
                    <a:pt x="7243" y="1152"/>
                    <a:pt x="7243" y="1180"/>
                    <a:pt x="7243" y="1180"/>
                  </a:cubicBezTo>
                  <a:cubicBezTo>
                    <a:pt x="7272" y="1236"/>
                    <a:pt x="7243" y="1292"/>
                    <a:pt x="7300" y="1348"/>
                  </a:cubicBezTo>
                  <a:cubicBezTo>
                    <a:pt x="7300" y="1348"/>
                    <a:pt x="7300" y="1376"/>
                    <a:pt x="7300" y="1405"/>
                  </a:cubicBezTo>
                  <a:cubicBezTo>
                    <a:pt x="7356" y="1461"/>
                    <a:pt x="7272" y="1573"/>
                    <a:pt x="7356" y="1629"/>
                  </a:cubicBezTo>
                  <a:lnTo>
                    <a:pt x="7328" y="1826"/>
                  </a:lnTo>
                  <a:cubicBezTo>
                    <a:pt x="7412" y="2022"/>
                    <a:pt x="7272" y="2219"/>
                    <a:pt x="7356" y="2387"/>
                  </a:cubicBezTo>
                  <a:lnTo>
                    <a:pt x="7496" y="2415"/>
                  </a:lnTo>
                  <a:cubicBezTo>
                    <a:pt x="7524" y="2443"/>
                    <a:pt x="7552" y="2471"/>
                    <a:pt x="7552" y="247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70"/>
            <p:cNvSpPr/>
            <p:nvPr/>
          </p:nvSpPr>
          <p:spPr>
            <a:xfrm>
              <a:off x="4790125" y="749075"/>
              <a:ext cx="276575" cy="99700"/>
            </a:xfrm>
            <a:custGeom>
              <a:rect b="b" l="l" r="r" t="t"/>
              <a:pathLst>
                <a:path extrusionOk="0" h="3988" w="11063">
                  <a:moveTo>
                    <a:pt x="2471" y="3903"/>
                  </a:moveTo>
                  <a:cubicBezTo>
                    <a:pt x="2415" y="3903"/>
                    <a:pt x="2331" y="3875"/>
                    <a:pt x="2275" y="3875"/>
                  </a:cubicBezTo>
                  <a:cubicBezTo>
                    <a:pt x="2163" y="3959"/>
                    <a:pt x="2022" y="3847"/>
                    <a:pt x="1910" y="3931"/>
                  </a:cubicBezTo>
                  <a:cubicBezTo>
                    <a:pt x="1854" y="3931"/>
                    <a:pt x="1769" y="3903"/>
                    <a:pt x="1713" y="3903"/>
                  </a:cubicBezTo>
                  <a:cubicBezTo>
                    <a:pt x="1545" y="3987"/>
                    <a:pt x="1376" y="3847"/>
                    <a:pt x="1208" y="3931"/>
                  </a:cubicBezTo>
                  <a:cubicBezTo>
                    <a:pt x="843" y="3903"/>
                    <a:pt x="450" y="3903"/>
                    <a:pt x="85" y="3875"/>
                  </a:cubicBezTo>
                  <a:cubicBezTo>
                    <a:pt x="57" y="3875"/>
                    <a:pt x="29" y="3875"/>
                    <a:pt x="1" y="3847"/>
                  </a:cubicBezTo>
                  <a:cubicBezTo>
                    <a:pt x="57" y="3678"/>
                    <a:pt x="197" y="3734"/>
                    <a:pt x="338" y="3734"/>
                  </a:cubicBezTo>
                  <a:cubicBezTo>
                    <a:pt x="534" y="3706"/>
                    <a:pt x="731" y="3762"/>
                    <a:pt x="955" y="3762"/>
                  </a:cubicBezTo>
                  <a:cubicBezTo>
                    <a:pt x="478" y="3762"/>
                    <a:pt x="590" y="3369"/>
                    <a:pt x="478" y="3117"/>
                  </a:cubicBezTo>
                  <a:cubicBezTo>
                    <a:pt x="562" y="2976"/>
                    <a:pt x="450" y="2948"/>
                    <a:pt x="366" y="2892"/>
                  </a:cubicBezTo>
                  <a:cubicBezTo>
                    <a:pt x="225" y="2752"/>
                    <a:pt x="282" y="2668"/>
                    <a:pt x="450" y="2639"/>
                  </a:cubicBezTo>
                  <a:cubicBezTo>
                    <a:pt x="562" y="2611"/>
                    <a:pt x="675" y="2583"/>
                    <a:pt x="787" y="2639"/>
                  </a:cubicBezTo>
                  <a:cubicBezTo>
                    <a:pt x="1068" y="2752"/>
                    <a:pt x="1152" y="2611"/>
                    <a:pt x="1264" y="2387"/>
                  </a:cubicBezTo>
                  <a:cubicBezTo>
                    <a:pt x="1320" y="2246"/>
                    <a:pt x="1376" y="2134"/>
                    <a:pt x="1517" y="2050"/>
                  </a:cubicBezTo>
                  <a:cubicBezTo>
                    <a:pt x="1629" y="2022"/>
                    <a:pt x="1741" y="2022"/>
                    <a:pt x="1769" y="2106"/>
                  </a:cubicBezTo>
                  <a:cubicBezTo>
                    <a:pt x="1854" y="2331"/>
                    <a:pt x="1994" y="2218"/>
                    <a:pt x="2134" y="2218"/>
                  </a:cubicBezTo>
                  <a:cubicBezTo>
                    <a:pt x="2191" y="2274"/>
                    <a:pt x="2247" y="2274"/>
                    <a:pt x="2303" y="2218"/>
                  </a:cubicBezTo>
                  <a:cubicBezTo>
                    <a:pt x="2612" y="2218"/>
                    <a:pt x="2612" y="2246"/>
                    <a:pt x="3173" y="1938"/>
                  </a:cubicBezTo>
                  <a:cubicBezTo>
                    <a:pt x="3426" y="1797"/>
                    <a:pt x="3622" y="1853"/>
                    <a:pt x="3847" y="1938"/>
                  </a:cubicBezTo>
                  <a:cubicBezTo>
                    <a:pt x="4015" y="1994"/>
                    <a:pt x="4072" y="2246"/>
                    <a:pt x="3931" y="2303"/>
                  </a:cubicBezTo>
                  <a:cubicBezTo>
                    <a:pt x="3594" y="2415"/>
                    <a:pt x="3398" y="2611"/>
                    <a:pt x="3342" y="2976"/>
                  </a:cubicBezTo>
                  <a:cubicBezTo>
                    <a:pt x="3314" y="3033"/>
                    <a:pt x="3257" y="3061"/>
                    <a:pt x="3201" y="3089"/>
                  </a:cubicBezTo>
                  <a:cubicBezTo>
                    <a:pt x="3201" y="3089"/>
                    <a:pt x="3173" y="3089"/>
                    <a:pt x="3145" y="3117"/>
                  </a:cubicBezTo>
                  <a:cubicBezTo>
                    <a:pt x="3173" y="3145"/>
                    <a:pt x="3173" y="3117"/>
                    <a:pt x="3201" y="3089"/>
                  </a:cubicBezTo>
                  <a:cubicBezTo>
                    <a:pt x="3201" y="3061"/>
                    <a:pt x="3173" y="3117"/>
                    <a:pt x="3229" y="3089"/>
                  </a:cubicBezTo>
                  <a:cubicBezTo>
                    <a:pt x="3650" y="3397"/>
                    <a:pt x="4044" y="3173"/>
                    <a:pt x="4437" y="3033"/>
                  </a:cubicBezTo>
                  <a:cubicBezTo>
                    <a:pt x="4577" y="2976"/>
                    <a:pt x="4633" y="2836"/>
                    <a:pt x="4549" y="2752"/>
                  </a:cubicBezTo>
                  <a:cubicBezTo>
                    <a:pt x="4408" y="2639"/>
                    <a:pt x="4408" y="2499"/>
                    <a:pt x="4408" y="2331"/>
                  </a:cubicBezTo>
                  <a:cubicBezTo>
                    <a:pt x="4380" y="2162"/>
                    <a:pt x="4240" y="1966"/>
                    <a:pt x="4408" y="1853"/>
                  </a:cubicBezTo>
                  <a:cubicBezTo>
                    <a:pt x="4605" y="1685"/>
                    <a:pt x="4858" y="1629"/>
                    <a:pt x="5110" y="1573"/>
                  </a:cubicBezTo>
                  <a:cubicBezTo>
                    <a:pt x="5195" y="1573"/>
                    <a:pt x="5279" y="1797"/>
                    <a:pt x="5363" y="1573"/>
                  </a:cubicBezTo>
                  <a:cubicBezTo>
                    <a:pt x="5391" y="1488"/>
                    <a:pt x="5531" y="1601"/>
                    <a:pt x="5644" y="1657"/>
                  </a:cubicBezTo>
                  <a:cubicBezTo>
                    <a:pt x="5644" y="1685"/>
                    <a:pt x="5672" y="1685"/>
                    <a:pt x="5700" y="1713"/>
                  </a:cubicBezTo>
                  <a:cubicBezTo>
                    <a:pt x="5756" y="1769"/>
                    <a:pt x="5756" y="1825"/>
                    <a:pt x="5784" y="1910"/>
                  </a:cubicBezTo>
                  <a:cubicBezTo>
                    <a:pt x="5784" y="1910"/>
                    <a:pt x="5756" y="1994"/>
                    <a:pt x="5812" y="1938"/>
                  </a:cubicBezTo>
                  <a:cubicBezTo>
                    <a:pt x="5812" y="1938"/>
                    <a:pt x="5840" y="1910"/>
                    <a:pt x="5840" y="1881"/>
                  </a:cubicBezTo>
                  <a:cubicBezTo>
                    <a:pt x="5981" y="1741"/>
                    <a:pt x="5868" y="1516"/>
                    <a:pt x="6065" y="1404"/>
                  </a:cubicBezTo>
                  <a:cubicBezTo>
                    <a:pt x="6093" y="1404"/>
                    <a:pt x="6121" y="1432"/>
                    <a:pt x="6149" y="1460"/>
                  </a:cubicBezTo>
                  <a:cubicBezTo>
                    <a:pt x="6205" y="1545"/>
                    <a:pt x="6233" y="1657"/>
                    <a:pt x="6374" y="1573"/>
                  </a:cubicBezTo>
                  <a:cubicBezTo>
                    <a:pt x="6514" y="1488"/>
                    <a:pt x="6430" y="1432"/>
                    <a:pt x="6374" y="1348"/>
                  </a:cubicBezTo>
                  <a:cubicBezTo>
                    <a:pt x="6261" y="1236"/>
                    <a:pt x="6318" y="1123"/>
                    <a:pt x="6402" y="1039"/>
                  </a:cubicBezTo>
                  <a:cubicBezTo>
                    <a:pt x="6683" y="702"/>
                    <a:pt x="7019" y="393"/>
                    <a:pt x="7441" y="197"/>
                  </a:cubicBezTo>
                  <a:cubicBezTo>
                    <a:pt x="7553" y="141"/>
                    <a:pt x="7693" y="113"/>
                    <a:pt x="7665" y="337"/>
                  </a:cubicBezTo>
                  <a:cubicBezTo>
                    <a:pt x="7637" y="506"/>
                    <a:pt x="7806" y="562"/>
                    <a:pt x="7834" y="702"/>
                  </a:cubicBezTo>
                  <a:cubicBezTo>
                    <a:pt x="7918" y="899"/>
                    <a:pt x="8058" y="758"/>
                    <a:pt x="8170" y="758"/>
                  </a:cubicBezTo>
                  <a:cubicBezTo>
                    <a:pt x="8311" y="758"/>
                    <a:pt x="8451" y="787"/>
                    <a:pt x="8592" y="787"/>
                  </a:cubicBezTo>
                  <a:cubicBezTo>
                    <a:pt x="8816" y="787"/>
                    <a:pt x="9013" y="730"/>
                    <a:pt x="9125" y="506"/>
                  </a:cubicBezTo>
                  <a:cubicBezTo>
                    <a:pt x="9209" y="309"/>
                    <a:pt x="9462" y="309"/>
                    <a:pt x="9546" y="85"/>
                  </a:cubicBezTo>
                  <a:cubicBezTo>
                    <a:pt x="9574" y="0"/>
                    <a:pt x="9715" y="0"/>
                    <a:pt x="9743" y="141"/>
                  </a:cubicBezTo>
                  <a:cubicBezTo>
                    <a:pt x="9799" y="309"/>
                    <a:pt x="9855" y="506"/>
                    <a:pt x="9630" y="618"/>
                  </a:cubicBezTo>
                  <a:cubicBezTo>
                    <a:pt x="9462" y="674"/>
                    <a:pt x="9350" y="815"/>
                    <a:pt x="9209" y="955"/>
                  </a:cubicBezTo>
                  <a:cubicBezTo>
                    <a:pt x="9350" y="927"/>
                    <a:pt x="9462" y="927"/>
                    <a:pt x="9574" y="899"/>
                  </a:cubicBezTo>
                  <a:cubicBezTo>
                    <a:pt x="9630" y="899"/>
                    <a:pt x="9687" y="871"/>
                    <a:pt x="9715" y="871"/>
                  </a:cubicBezTo>
                  <a:cubicBezTo>
                    <a:pt x="9911" y="1151"/>
                    <a:pt x="10304" y="1151"/>
                    <a:pt x="10445" y="1460"/>
                  </a:cubicBezTo>
                  <a:cubicBezTo>
                    <a:pt x="10501" y="1657"/>
                    <a:pt x="10641" y="1769"/>
                    <a:pt x="10838" y="1825"/>
                  </a:cubicBezTo>
                  <a:cubicBezTo>
                    <a:pt x="11034" y="1910"/>
                    <a:pt x="11062" y="2022"/>
                    <a:pt x="10950" y="2218"/>
                  </a:cubicBezTo>
                  <a:cubicBezTo>
                    <a:pt x="10922" y="2499"/>
                    <a:pt x="10697" y="2668"/>
                    <a:pt x="10641" y="2948"/>
                  </a:cubicBezTo>
                  <a:cubicBezTo>
                    <a:pt x="10585" y="3145"/>
                    <a:pt x="10276" y="3117"/>
                    <a:pt x="10080" y="3201"/>
                  </a:cubicBezTo>
                  <a:cubicBezTo>
                    <a:pt x="9939" y="3257"/>
                    <a:pt x="9939" y="3061"/>
                    <a:pt x="9883" y="3004"/>
                  </a:cubicBezTo>
                  <a:cubicBezTo>
                    <a:pt x="9883" y="3089"/>
                    <a:pt x="10023" y="3173"/>
                    <a:pt x="9883" y="3257"/>
                  </a:cubicBezTo>
                  <a:cubicBezTo>
                    <a:pt x="9771" y="3341"/>
                    <a:pt x="9687" y="3257"/>
                    <a:pt x="9630" y="3173"/>
                  </a:cubicBezTo>
                  <a:cubicBezTo>
                    <a:pt x="9602" y="3117"/>
                    <a:pt x="9546" y="3089"/>
                    <a:pt x="9546" y="3033"/>
                  </a:cubicBezTo>
                  <a:cubicBezTo>
                    <a:pt x="9574" y="2752"/>
                    <a:pt x="9378" y="2696"/>
                    <a:pt x="9125" y="2611"/>
                  </a:cubicBezTo>
                  <a:cubicBezTo>
                    <a:pt x="8872" y="2527"/>
                    <a:pt x="8816" y="2190"/>
                    <a:pt x="8648" y="1994"/>
                  </a:cubicBezTo>
                  <a:cubicBezTo>
                    <a:pt x="8592" y="1910"/>
                    <a:pt x="8704" y="1853"/>
                    <a:pt x="8788" y="1825"/>
                  </a:cubicBezTo>
                  <a:cubicBezTo>
                    <a:pt x="8844" y="1797"/>
                    <a:pt x="8957" y="1825"/>
                    <a:pt x="8957" y="1713"/>
                  </a:cubicBezTo>
                  <a:cubicBezTo>
                    <a:pt x="8957" y="1573"/>
                    <a:pt x="9097" y="1404"/>
                    <a:pt x="8844" y="1376"/>
                  </a:cubicBezTo>
                  <a:cubicBezTo>
                    <a:pt x="8732" y="1348"/>
                    <a:pt x="8620" y="1236"/>
                    <a:pt x="8423" y="1180"/>
                  </a:cubicBezTo>
                  <a:cubicBezTo>
                    <a:pt x="8564" y="1320"/>
                    <a:pt x="8788" y="1264"/>
                    <a:pt x="8732" y="1460"/>
                  </a:cubicBezTo>
                  <a:cubicBezTo>
                    <a:pt x="8704" y="1601"/>
                    <a:pt x="8704" y="1769"/>
                    <a:pt x="8620" y="1881"/>
                  </a:cubicBezTo>
                  <a:cubicBezTo>
                    <a:pt x="8479" y="2022"/>
                    <a:pt x="8423" y="1938"/>
                    <a:pt x="8395" y="1797"/>
                  </a:cubicBezTo>
                  <a:cubicBezTo>
                    <a:pt x="8395" y="1769"/>
                    <a:pt x="8395" y="1769"/>
                    <a:pt x="8395" y="1741"/>
                  </a:cubicBezTo>
                  <a:cubicBezTo>
                    <a:pt x="8395" y="1741"/>
                    <a:pt x="8395" y="1769"/>
                    <a:pt x="8367" y="1797"/>
                  </a:cubicBezTo>
                  <a:cubicBezTo>
                    <a:pt x="8339" y="1881"/>
                    <a:pt x="8283" y="1966"/>
                    <a:pt x="8255" y="2050"/>
                  </a:cubicBezTo>
                  <a:cubicBezTo>
                    <a:pt x="8170" y="2387"/>
                    <a:pt x="8086" y="2668"/>
                    <a:pt x="7609" y="2583"/>
                  </a:cubicBezTo>
                  <a:cubicBezTo>
                    <a:pt x="7469" y="2555"/>
                    <a:pt x="7244" y="2668"/>
                    <a:pt x="7216" y="2892"/>
                  </a:cubicBezTo>
                  <a:cubicBezTo>
                    <a:pt x="7160" y="3061"/>
                    <a:pt x="7048" y="3173"/>
                    <a:pt x="6879" y="3173"/>
                  </a:cubicBezTo>
                  <a:cubicBezTo>
                    <a:pt x="6654" y="3145"/>
                    <a:pt x="6542" y="3369"/>
                    <a:pt x="6374" y="3426"/>
                  </a:cubicBezTo>
                  <a:cubicBezTo>
                    <a:pt x="6346" y="3426"/>
                    <a:pt x="6318" y="3397"/>
                    <a:pt x="6289" y="3369"/>
                  </a:cubicBezTo>
                  <a:cubicBezTo>
                    <a:pt x="6289" y="3397"/>
                    <a:pt x="6318" y="3426"/>
                    <a:pt x="6318" y="3454"/>
                  </a:cubicBezTo>
                  <a:cubicBezTo>
                    <a:pt x="6289" y="3538"/>
                    <a:pt x="6233" y="3594"/>
                    <a:pt x="6149" y="3594"/>
                  </a:cubicBezTo>
                  <a:cubicBezTo>
                    <a:pt x="5925" y="3510"/>
                    <a:pt x="5700" y="3397"/>
                    <a:pt x="5475" y="3341"/>
                  </a:cubicBezTo>
                  <a:cubicBezTo>
                    <a:pt x="5363" y="3341"/>
                    <a:pt x="5363" y="3201"/>
                    <a:pt x="5447" y="3117"/>
                  </a:cubicBezTo>
                  <a:cubicBezTo>
                    <a:pt x="5560" y="3033"/>
                    <a:pt x="5616" y="2892"/>
                    <a:pt x="5756" y="2864"/>
                  </a:cubicBezTo>
                  <a:cubicBezTo>
                    <a:pt x="5784" y="2864"/>
                    <a:pt x="5784" y="2864"/>
                    <a:pt x="5784" y="2892"/>
                  </a:cubicBezTo>
                  <a:cubicBezTo>
                    <a:pt x="5840" y="2864"/>
                    <a:pt x="5756" y="2864"/>
                    <a:pt x="5756" y="2836"/>
                  </a:cubicBezTo>
                  <a:cubicBezTo>
                    <a:pt x="5728" y="2808"/>
                    <a:pt x="5700" y="2752"/>
                    <a:pt x="5700" y="2696"/>
                  </a:cubicBezTo>
                  <a:cubicBezTo>
                    <a:pt x="5728" y="2527"/>
                    <a:pt x="5672" y="2387"/>
                    <a:pt x="5475" y="2359"/>
                  </a:cubicBezTo>
                  <a:cubicBezTo>
                    <a:pt x="5307" y="2359"/>
                    <a:pt x="5307" y="2527"/>
                    <a:pt x="5223" y="2611"/>
                  </a:cubicBezTo>
                  <a:cubicBezTo>
                    <a:pt x="4886" y="2920"/>
                    <a:pt x="4830" y="3397"/>
                    <a:pt x="4521" y="3678"/>
                  </a:cubicBezTo>
                  <a:cubicBezTo>
                    <a:pt x="4465" y="3706"/>
                    <a:pt x="4437" y="3734"/>
                    <a:pt x="4380" y="3762"/>
                  </a:cubicBezTo>
                  <a:cubicBezTo>
                    <a:pt x="4352" y="3762"/>
                    <a:pt x="4296" y="3762"/>
                    <a:pt x="4240" y="3734"/>
                  </a:cubicBezTo>
                  <a:cubicBezTo>
                    <a:pt x="4184" y="3791"/>
                    <a:pt x="4100" y="3734"/>
                    <a:pt x="4044" y="3791"/>
                  </a:cubicBezTo>
                  <a:cubicBezTo>
                    <a:pt x="4015" y="3791"/>
                    <a:pt x="3987" y="3791"/>
                    <a:pt x="3959" y="3791"/>
                  </a:cubicBezTo>
                  <a:cubicBezTo>
                    <a:pt x="3903" y="3847"/>
                    <a:pt x="3819" y="3791"/>
                    <a:pt x="3735" y="3847"/>
                  </a:cubicBezTo>
                  <a:cubicBezTo>
                    <a:pt x="3679" y="3847"/>
                    <a:pt x="3622" y="3847"/>
                    <a:pt x="3538" y="3847"/>
                  </a:cubicBezTo>
                  <a:cubicBezTo>
                    <a:pt x="3454" y="3903"/>
                    <a:pt x="3342" y="3819"/>
                    <a:pt x="3257" y="3875"/>
                  </a:cubicBezTo>
                  <a:cubicBezTo>
                    <a:pt x="3145" y="3875"/>
                    <a:pt x="3033" y="3875"/>
                    <a:pt x="2892" y="3847"/>
                  </a:cubicBezTo>
                  <a:cubicBezTo>
                    <a:pt x="2780" y="3931"/>
                    <a:pt x="2612" y="3819"/>
                    <a:pt x="2471" y="390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70"/>
            <p:cNvSpPr/>
            <p:nvPr/>
          </p:nvSpPr>
          <p:spPr>
            <a:xfrm>
              <a:off x="5000000" y="593250"/>
              <a:ext cx="174075" cy="171300"/>
            </a:xfrm>
            <a:custGeom>
              <a:rect b="b" l="l" r="r" t="t"/>
              <a:pathLst>
                <a:path extrusionOk="0" h="6852" w="6963">
                  <a:moveTo>
                    <a:pt x="6120" y="5251"/>
                  </a:moveTo>
                  <a:cubicBezTo>
                    <a:pt x="6092" y="5307"/>
                    <a:pt x="6036" y="5363"/>
                    <a:pt x="6036" y="5391"/>
                  </a:cubicBezTo>
                  <a:cubicBezTo>
                    <a:pt x="6064" y="5644"/>
                    <a:pt x="5924" y="5644"/>
                    <a:pt x="5671" y="5532"/>
                  </a:cubicBezTo>
                  <a:cubicBezTo>
                    <a:pt x="5812" y="5756"/>
                    <a:pt x="5896" y="5925"/>
                    <a:pt x="5699" y="6065"/>
                  </a:cubicBezTo>
                  <a:cubicBezTo>
                    <a:pt x="5503" y="6149"/>
                    <a:pt x="5306" y="6290"/>
                    <a:pt x="5166" y="6458"/>
                  </a:cubicBezTo>
                  <a:cubicBezTo>
                    <a:pt x="5138" y="6458"/>
                    <a:pt x="5082" y="6486"/>
                    <a:pt x="5082" y="6458"/>
                  </a:cubicBezTo>
                  <a:cubicBezTo>
                    <a:pt x="5025" y="6093"/>
                    <a:pt x="4660" y="6065"/>
                    <a:pt x="4436" y="5868"/>
                  </a:cubicBezTo>
                  <a:cubicBezTo>
                    <a:pt x="4380" y="5812"/>
                    <a:pt x="4296" y="5784"/>
                    <a:pt x="4211" y="5784"/>
                  </a:cubicBezTo>
                  <a:cubicBezTo>
                    <a:pt x="3762" y="5784"/>
                    <a:pt x="3650" y="5588"/>
                    <a:pt x="3846" y="5195"/>
                  </a:cubicBezTo>
                  <a:cubicBezTo>
                    <a:pt x="3566" y="5391"/>
                    <a:pt x="3509" y="5700"/>
                    <a:pt x="3790" y="5925"/>
                  </a:cubicBezTo>
                  <a:cubicBezTo>
                    <a:pt x="4015" y="6093"/>
                    <a:pt x="3959" y="6149"/>
                    <a:pt x="3762" y="6262"/>
                  </a:cubicBezTo>
                  <a:cubicBezTo>
                    <a:pt x="3706" y="6290"/>
                    <a:pt x="3650" y="6318"/>
                    <a:pt x="3678" y="6374"/>
                  </a:cubicBezTo>
                  <a:cubicBezTo>
                    <a:pt x="3678" y="6823"/>
                    <a:pt x="3341" y="6767"/>
                    <a:pt x="3060" y="6823"/>
                  </a:cubicBezTo>
                  <a:cubicBezTo>
                    <a:pt x="2892" y="6851"/>
                    <a:pt x="2723" y="6823"/>
                    <a:pt x="2555" y="6851"/>
                  </a:cubicBezTo>
                  <a:cubicBezTo>
                    <a:pt x="2302" y="6851"/>
                    <a:pt x="2330" y="6598"/>
                    <a:pt x="2386" y="6514"/>
                  </a:cubicBezTo>
                  <a:cubicBezTo>
                    <a:pt x="2527" y="6374"/>
                    <a:pt x="2443" y="6233"/>
                    <a:pt x="2443" y="6093"/>
                  </a:cubicBezTo>
                  <a:cubicBezTo>
                    <a:pt x="2443" y="5953"/>
                    <a:pt x="2415" y="5784"/>
                    <a:pt x="2415" y="5644"/>
                  </a:cubicBezTo>
                  <a:cubicBezTo>
                    <a:pt x="2443" y="5503"/>
                    <a:pt x="2499" y="5335"/>
                    <a:pt x="2274" y="5223"/>
                  </a:cubicBezTo>
                  <a:cubicBezTo>
                    <a:pt x="2078" y="5082"/>
                    <a:pt x="2274" y="4549"/>
                    <a:pt x="2527" y="4493"/>
                  </a:cubicBezTo>
                  <a:cubicBezTo>
                    <a:pt x="2639" y="4465"/>
                    <a:pt x="2695" y="4521"/>
                    <a:pt x="2695" y="4605"/>
                  </a:cubicBezTo>
                  <a:cubicBezTo>
                    <a:pt x="2695" y="4689"/>
                    <a:pt x="2639" y="4774"/>
                    <a:pt x="2751" y="4830"/>
                  </a:cubicBezTo>
                  <a:cubicBezTo>
                    <a:pt x="2667" y="4774"/>
                    <a:pt x="2667" y="4717"/>
                    <a:pt x="2695" y="4633"/>
                  </a:cubicBezTo>
                  <a:cubicBezTo>
                    <a:pt x="2779" y="4549"/>
                    <a:pt x="2864" y="4493"/>
                    <a:pt x="3004" y="4493"/>
                  </a:cubicBezTo>
                  <a:cubicBezTo>
                    <a:pt x="3173" y="4549"/>
                    <a:pt x="3313" y="4549"/>
                    <a:pt x="3285" y="4296"/>
                  </a:cubicBezTo>
                  <a:cubicBezTo>
                    <a:pt x="3173" y="4324"/>
                    <a:pt x="3173" y="4521"/>
                    <a:pt x="3032" y="4465"/>
                  </a:cubicBezTo>
                  <a:cubicBezTo>
                    <a:pt x="2779" y="4324"/>
                    <a:pt x="2583" y="4100"/>
                    <a:pt x="2499" y="3819"/>
                  </a:cubicBezTo>
                  <a:cubicBezTo>
                    <a:pt x="2471" y="3679"/>
                    <a:pt x="2499" y="3622"/>
                    <a:pt x="2639" y="3566"/>
                  </a:cubicBezTo>
                  <a:cubicBezTo>
                    <a:pt x="2386" y="3622"/>
                    <a:pt x="2274" y="3847"/>
                    <a:pt x="2134" y="4016"/>
                  </a:cubicBezTo>
                  <a:cubicBezTo>
                    <a:pt x="2050" y="4128"/>
                    <a:pt x="2021" y="4324"/>
                    <a:pt x="1853" y="4240"/>
                  </a:cubicBezTo>
                  <a:cubicBezTo>
                    <a:pt x="1656" y="4156"/>
                    <a:pt x="1741" y="3987"/>
                    <a:pt x="1797" y="3875"/>
                  </a:cubicBezTo>
                  <a:cubicBezTo>
                    <a:pt x="1825" y="3763"/>
                    <a:pt x="1881" y="3651"/>
                    <a:pt x="1937" y="3538"/>
                  </a:cubicBezTo>
                  <a:cubicBezTo>
                    <a:pt x="1741" y="3622"/>
                    <a:pt x="1685" y="3987"/>
                    <a:pt x="1348" y="3875"/>
                  </a:cubicBezTo>
                  <a:cubicBezTo>
                    <a:pt x="1320" y="3482"/>
                    <a:pt x="1179" y="3229"/>
                    <a:pt x="730" y="3229"/>
                  </a:cubicBezTo>
                  <a:cubicBezTo>
                    <a:pt x="646" y="3229"/>
                    <a:pt x="646" y="3089"/>
                    <a:pt x="674" y="3005"/>
                  </a:cubicBezTo>
                  <a:cubicBezTo>
                    <a:pt x="674" y="3005"/>
                    <a:pt x="674" y="2977"/>
                    <a:pt x="674" y="2949"/>
                  </a:cubicBezTo>
                  <a:cubicBezTo>
                    <a:pt x="646" y="2949"/>
                    <a:pt x="674" y="3005"/>
                    <a:pt x="618" y="3033"/>
                  </a:cubicBezTo>
                  <a:cubicBezTo>
                    <a:pt x="225" y="2921"/>
                    <a:pt x="0" y="2471"/>
                    <a:pt x="169" y="2106"/>
                  </a:cubicBezTo>
                  <a:cubicBezTo>
                    <a:pt x="197" y="2022"/>
                    <a:pt x="253" y="1966"/>
                    <a:pt x="365" y="1966"/>
                  </a:cubicBezTo>
                  <a:cubicBezTo>
                    <a:pt x="393" y="1994"/>
                    <a:pt x="477" y="1994"/>
                    <a:pt x="421" y="1910"/>
                  </a:cubicBezTo>
                  <a:cubicBezTo>
                    <a:pt x="281" y="1685"/>
                    <a:pt x="421" y="1657"/>
                    <a:pt x="590" y="1601"/>
                  </a:cubicBezTo>
                  <a:cubicBezTo>
                    <a:pt x="842" y="1489"/>
                    <a:pt x="1151" y="1405"/>
                    <a:pt x="1292" y="1096"/>
                  </a:cubicBezTo>
                  <a:cubicBezTo>
                    <a:pt x="1207" y="1068"/>
                    <a:pt x="1179" y="1124"/>
                    <a:pt x="1151" y="1152"/>
                  </a:cubicBezTo>
                  <a:cubicBezTo>
                    <a:pt x="1067" y="1236"/>
                    <a:pt x="927" y="1292"/>
                    <a:pt x="814" y="1208"/>
                  </a:cubicBezTo>
                  <a:cubicBezTo>
                    <a:pt x="702" y="1152"/>
                    <a:pt x="730" y="1012"/>
                    <a:pt x="730" y="899"/>
                  </a:cubicBezTo>
                  <a:cubicBezTo>
                    <a:pt x="730" y="759"/>
                    <a:pt x="842" y="590"/>
                    <a:pt x="646" y="506"/>
                  </a:cubicBezTo>
                  <a:cubicBezTo>
                    <a:pt x="618" y="478"/>
                    <a:pt x="618" y="478"/>
                    <a:pt x="618" y="450"/>
                  </a:cubicBezTo>
                  <a:cubicBezTo>
                    <a:pt x="618" y="422"/>
                    <a:pt x="618" y="422"/>
                    <a:pt x="618" y="422"/>
                  </a:cubicBezTo>
                  <a:lnTo>
                    <a:pt x="618" y="422"/>
                  </a:lnTo>
                  <a:cubicBezTo>
                    <a:pt x="646" y="394"/>
                    <a:pt x="674" y="366"/>
                    <a:pt x="702" y="338"/>
                  </a:cubicBezTo>
                  <a:cubicBezTo>
                    <a:pt x="730" y="338"/>
                    <a:pt x="758" y="310"/>
                    <a:pt x="786" y="282"/>
                  </a:cubicBezTo>
                  <a:cubicBezTo>
                    <a:pt x="814" y="282"/>
                    <a:pt x="814" y="282"/>
                    <a:pt x="842" y="282"/>
                  </a:cubicBezTo>
                  <a:cubicBezTo>
                    <a:pt x="870" y="254"/>
                    <a:pt x="898" y="254"/>
                    <a:pt x="927" y="225"/>
                  </a:cubicBezTo>
                  <a:lnTo>
                    <a:pt x="927" y="225"/>
                  </a:lnTo>
                  <a:cubicBezTo>
                    <a:pt x="955" y="197"/>
                    <a:pt x="983" y="169"/>
                    <a:pt x="1011" y="169"/>
                  </a:cubicBezTo>
                  <a:lnTo>
                    <a:pt x="1011" y="169"/>
                  </a:lnTo>
                  <a:cubicBezTo>
                    <a:pt x="1039" y="141"/>
                    <a:pt x="1039" y="113"/>
                    <a:pt x="1067" y="85"/>
                  </a:cubicBezTo>
                  <a:cubicBezTo>
                    <a:pt x="1095" y="85"/>
                    <a:pt x="1123" y="85"/>
                    <a:pt x="1151" y="85"/>
                  </a:cubicBezTo>
                  <a:cubicBezTo>
                    <a:pt x="1179" y="85"/>
                    <a:pt x="1207" y="57"/>
                    <a:pt x="1207" y="29"/>
                  </a:cubicBezTo>
                  <a:cubicBezTo>
                    <a:pt x="1235" y="29"/>
                    <a:pt x="1263" y="29"/>
                    <a:pt x="1292" y="29"/>
                  </a:cubicBezTo>
                  <a:cubicBezTo>
                    <a:pt x="1320" y="29"/>
                    <a:pt x="1348" y="1"/>
                    <a:pt x="1376" y="29"/>
                  </a:cubicBezTo>
                  <a:cubicBezTo>
                    <a:pt x="1432" y="169"/>
                    <a:pt x="1376" y="282"/>
                    <a:pt x="1348" y="366"/>
                  </a:cubicBezTo>
                  <a:cubicBezTo>
                    <a:pt x="1235" y="562"/>
                    <a:pt x="1348" y="590"/>
                    <a:pt x="1488" y="647"/>
                  </a:cubicBezTo>
                  <a:cubicBezTo>
                    <a:pt x="1516" y="675"/>
                    <a:pt x="1572" y="703"/>
                    <a:pt x="1600" y="731"/>
                  </a:cubicBezTo>
                  <a:cubicBezTo>
                    <a:pt x="1741" y="927"/>
                    <a:pt x="1685" y="1152"/>
                    <a:pt x="1628" y="1348"/>
                  </a:cubicBezTo>
                  <a:cubicBezTo>
                    <a:pt x="1600" y="1433"/>
                    <a:pt x="1572" y="1489"/>
                    <a:pt x="1685" y="1517"/>
                  </a:cubicBezTo>
                  <a:cubicBezTo>
                    <a:pt x="1685" y="1545"/>
                    <a:pt x="1713" y="1573"/>
                    <a:pt x="1713" y="1601"/>
                  </a:cubicBezTo>
                  <a:cubicBezTo>
                    <a:pt x="1769" y="1854"/>
                    <a:pt x="1853" y="1966"/>
                    <a:pt x="2106" y="1770"/>
                  </a:cubicBezTo>
                  <a:cubicBezTo>
                    <a:pt x="2274" y="1629"/>
                    <a:pt x="2667" y="1713"/>
                    <a:pt x="2779" y="1882"/>
                  </a:cubicBezTo>
                  <a:cubicBezTo>
                    <a:pt x="2948" y="2078"/>
                    <a:pt x="2920" y="2247"/>
                    <a:pt x="2751" y="2415"/>
                  </a:cubicBezTo>
                  <a:cubicBezTo>
                    <a:pt x="2639" y="2528"/>
                    <a:pt x="2499" y="2556"/>
                    <a:pt x="2415" y="2359"/>
                  </a:cubicBezTo>
                  <a:cubicBezTo>
                    <a:pt x="2471" y="2612"/>
                    <a:pt x="2527" y="2836"/>
                    <a:pt x="2274" y="2977"/>
                  </a:cubicBezTo>
                  <a:cubicBezTo>
                    <a:pt x="2471" y="3201"/>
                    <a:pt x="2751" y="3286"/>
                    <a:pt x="3032" y="3314"/>
                  </a:cubicBezTo>
                  <a:cubicBezTo>
                    <a:pt x="3481" y="3314"/>
                    <a:pt x="3509" y="3426"/>
                    <a:pt x="3285" y="3819"/>
                  </a:cubicBezTo>
                  <a:cubicBezTo>
                    <a:pt x="3397" y="3735"/>
                    <a:pt x="3425" y="3622"/>
                    <a:pt x="3537" y="3566"/>
                  </a:cubicBezTo>
                  <a:cubicBezTo>
                    <a:pt x="3734" y="3454"/>
                    <a:pt x="3902" y="3763"/>
                    <a:pt x="4127" y="3651"/>
                  </a:cubicBezTo>
                  <a:cubicBezTo>
                    <a:pt x="4155" y="3622"/>
                    <a:pt x="4183" y="3622"/>
                    <a:pt x="4211" y="3622"/>
                  </a:cubicBezTo>
                  <a:cubicBezTo>
                    <a:pt x="4239" y="3622"/>
                    <a:pt x="4239" y="3622"/>
                    <a:pt x="4267" y="3622"/>
                  </a:cubicBezTo>
                  <a:cubicBezTo>
                    <a:pt x="4324" y="3651"/>
                    <a:pt x="4380" y="3679"/>
                    <a:pt x="4464" y="3707"/>
                  </a:cubicBezTo>
                  <a:cubicBezTo>
                    <a:pt x="4576" y="3735"/>
                    <a:pt x="4576" y="3791"/>
                    <a:pt x="4548" y="3903"/>
                  </a:cubicBezTo>
                  <a:cubicBezTo>
                    <a:pt x="4492" y="4100"/>
                    <a:pt x="4604" y="4296"/>
                    <a:pt x="4604" y="4493"/>
                  </a:cubicBezTo>
                  <a:cubicBezTo>
                    <a:pt x="4604" y="4549"/>
                    <a:pt x="4604" y="4633"/>
                    <a:pt x="4689" y="4605"/>
                  </a:cubicBezTo>
                  <a:cubicBezTo>
                    <a:pt x="4717" y="4605"/>
                    <a:pt x="4773" y="4577"/>
                    <a:pt x="4801" y="4549"/>
                  </a:cubicBezTo>
                  <a:cubicBezTo>
                    <a:pt x="4857" y="4521"/>
                    <a:pt x="4857" y="4493"/>
                    <a:pt x="4885" y="4437"/>
                  </a:cubicBezTo>
                  <a:cubicBezTo>
                    <a:pt x="4997" y="4156"/>
                    <a:pt x="5025" y="4128"/>
                    <a:pt x="5278" y="4296"/>
                  </a:cubicBezTo>
                  <a:cubicBezTo>
                    <a:pt x="5475" y="4437"/>
                    <a:pt x="5559" y="4409"/>
                    <a:pt x="5643" y="4184"/>
                  </a:cubicBezTo>
                  <a:cubicBezTo>
                    <a:pt x="5699" y="4072"/>
                    <a:pt x="5699" y="3959"/>
                    <a:pt x="5531" y="3959"/>
                  </a:cubicBezTo>
                  <a:cubicBezTo>
                    <a:pt x="5390" y="3959"/>
                    <a:pt x="5390" y="3875"/>
                    <a:pt x="5362" y="3791"/>
                  </a:cubicBezTo>
                  <a:cubicBezTo>
                    <a:pt x="5362" y="3763"/>
                    <a:pt x="5362" y="3763"/>
                    <a:pt x="5362" y="3735"/>
                  </a:cubicBezTo>
                  <a:cubicBezTo>
                    <a:pt x="5362" y="3735"/>
                    <a:pt x="5362" y="3707"/>
                    <a:pt x="5390" y="3707"/>
                  </a:cubicBezTo>
                  <a:cubicBezTo>
                    <a:pt x="5418" y="3735"/>
                    <a:pt x="5475" y="3735"/>
                    <a:pt x="5475" y="3763"/>
                  </a:cubicBezTo>
                  <a:cubicBezTo>
                    <a:pt x="5475" y="3847"/>
                    <a:pt x="5559" y="3875"/>
                    <a:pt x="5643" y="3847"/>
                  </a:cubicBezTo>
                  <a:cubicBezTo>
                    <a:pt x="5755" y="3819"/>
                    <a:pt x="5699" y="3763"/>
                    <a:pt x="5671" y="3679"/>
                  </a:cubicBezTo>
                  <a:cubicBezTo>
                    <a:pt x="5671" y="3651"/>
                    <a:pt x="5671" y="3594"/>
                    <a:pt x="5727" y="3594"/>
                  </a:cubicBezTo>
                  <a:cubicBezTo>
                    <a:pt x="5755" y="3594"/>
                    <a:pt x="5812" y="3622"/>
                    <a:pt x="5840" y="3651"/>
                  </a:cubicBezTo>
                  <a:cubicBezTo>
                    <a:pt x="5868" y="3679"/>
                    <a:pt x="5868" y="3735"/>
                    <a:pt x="5868" y="3791"/>
                  </a:cubicBezTo>
                  <a:cubicBezTo>
                    <a:pt x="5812" y="4016"/>
                    <a:pt x="5924" y="4240"/>
                    <a:pt x="5952" y="4465"/>
                  </a:cubicBezTo>
                  <a:cubicBezTo>
                    <a:pt x="6148" y="4465"/>
                    <a:pt x="6289" y="4549"/>
                    <a:pt x="6177" y="4774"/>
                  </a:cubicBezTo>
                  <a:cubicBezTo>
                    <a:pt x="6148" y="4830"/>
                    <a:pt x="6177" y="4858"/>
                    <a:pt x="6205" y="4886"/>
                  </a:cubicBezTo>
                  <a:cubicBezTo>
                    <a:pt x="6261" y="4914"/>
                    <a:pt x="6317" y="4886"/>
                    <a:pt x="6345" y="4858"/>
                  </a:cubicBezTo>
                  <a:cubicBezTo>
                    <a:pt x="6401" y="4774"/>
                    <a:pt x="6457" y="4689"/>
                    <a:pt x="6513" y="4633"/>
                  </a:cubicBezTo>
                  <a:cubicBezTo>
                    <a:pt x="6541" y="4521"/>
                    <a:pt x="6598" y="4493"/>
                    <a:pt x="6710" y="4521"/>
                  </a:cubicBezTo>
                  <a:cubicBezTo>
                    <a:pt x="6822" y="4577"/>
                    <a:pt x="6738" y="4633"/>
                    <a:pt x="6682" y="4689"/>
                  </a:cubicBezTo>
                  <a:cubicBezTo>
                    <a:pt x="6682" y="4717"/>
                    <a:pt x="6654" y="4745"/>
                    <a:pt x="6710" y="4774"/>
                  </a:cubicBezTo>
                  <a:cubicBezTo>
                    <a:pt x="6963" y="4886"/>
                    <a:pt x="6822" y="5082"/>
                    <a:pt x="6794" y="5251"/>
                  </a:cubicBezTo>
                  <a:cubicBezTo>
                    <a:pt x="6794" y="5279"/>
                    <a:pt x="6766" y="5307"/>
                    <a:pt x="6766" y="5335"/>
                  </a:cubicBezTo>
                  <a:cubicBezTo>
                    <a:pt x="6738" y="5419"/>
                    <a:pt x="6850" y="5532"/>
                    <a:pt x="6682" y="5560"/>
                  </a:cubicBezTo>
                  <a:cubicBezTo>
                    <a:pt x="6570" y="5616"/>
                    <a:pt x="6457" y="5560"/>
                    <a:pt x="6345" y="5532"/>
                  </a:cubicBezTo>
                  <a:cubicBezTo>
                    <a:pt x="6261" y="5475"/>
                    <a:pt x="6289" y="5419"/>
                    <a:pt x="6289" y="5335"/>
                  </a:cubicBezTo>
                  <a:cubicBezTo>
                    <a:pt x="6345" y="5139"/>
                    <a:pt x="6205" y="5223"/>
                    <a:pt x="6120" y="525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70"/>
            <p:cNvSpPr/>
            <p:nvPr/>
          </p:nvSpPr>
          <p:spPr>
            <a:xfrm>
              <a:off x="4778200" y="593250"/>
              <a:ext cx="169875" cy="99000"/>
            </a:xfrm>
            <a:custGeom>
              <a:rect b="b" l="l" r="r" t="t"/>
              <a:pathLst>
                <a:path extrusionOk="0" h="3960" w="6795">
                  <a:moveTo>
                    <a:pt x="2892" y="618"/>
                  </a:moveTo>
                  <a:cubicBezTo>
                    <a:pt x="2892" y="590"/>
                    <a:pt x="2892" y="534"/>
                    <a:pt x="2892" y="506"/>
                  </a:cubicBezTo>
                  <a:cubicBezTo>
                    <a:pt x="2920" y="478"/>
                    <a:pt x="2948" y="450"/>
                    <a:pt x="2976" y="478"/>
                  </a:cubicBezTo>
                  <a:cubicBezTo>
                    <a:pt x="3061" y="478"/>
                    <a:pt x="3145" y="422"/>
                    <a:pt x="3229" y="394"/>
                  </a:cubicBezTo>
                  <a:cubicBezTo>
                    <a:pt x="3313" y="366"/>
                    <a:pt x="3398" y="366"/>
                    <a:pt x="3454" y="450"/>
                  </a:cubicBezTo>
                  <a:cubicBezTo>
                    <a:pt x="3482" y="562"/>
                    <a:pt x="3538" y="647"/>
                    <a:pt x="3369" y="703"/>
                  </a:cubicBezTo>
                  <a:cubicBezTo>
                    <a:pt x="3341" y="703"/>
                    <a:pt x="3341" y="675"/>
                    <a:pt x="3313" y="675"/>
                  </a:cubicBezTo>
                  <a:cubicBezTo>
                    <a:pt x="3313" y="703"/>
                    <a:pt x="3341" y="675"/>
                    <a:pt x="3369" y="703"/>
                  </a:cubicBezTo>
                  <a:cubicBezTo>
                    <a:pt x="3706" y="787"/>
                    <a:pt x="4015" y="759"/>
                    <a:pt x="4296" y="534"/>
                  </a:cubicBezTo>
                  <a:cubicBezTo>
                    <a:pt x="4352" y="478"/>
                    <a:pt x="4464" y="506"/>
                    <a:pt x="4464" y="562"/>
                  </a:cubicBezTo>
                  <a:cubicBezTo>
                    <a:pt x="4464" y="899"/>
                    <a:pt x="4717" y="843"/>
                    <a:pt x="4914" y="871"/>
                  </a:cubicBezTo>
                  <a:cubicBezTo>
                    <a:pt x="4998" y="871"/>
                    <a:pt x="5082" y="899"/>
                    <a:pt x="5138" y="955"/>
                  </a:cubicBezTo>
                  <a:cubicBezTo>
                    <a:pt x="5279" y="1124"/>
                    <a:pt x="5335" y="1292"/>
                    <a:pt x="5644" y="1180"/>
                  </a:cubicBezTo>
                  <a:cubicBezTo>
                    <a:pt x="5868" y="1096"/>
                    <a:pt x="6065" y="1068"/>
                    <a:pt x="6177" y="843"/>
                  </a:cubicBezTo>
                  <a:cubicBezTo>
                    <a:pt x="6233" y="759"/>
                    <a:pt x="6317" y="675"/>
                    <a:pt x="6430" y="731"/>
                  </a:cubicBezTo>
                  <a:cubicBezTo>
                    <a:pt x="6542" y="843"/>
                    <a:pt x="6738" y="899"/>
                    <a:pt x="6710" y="1096"/>
                  </a:cubicBezTo>
                  <a:cubicBezTo>
                    <a:pt x="6682" y="1208"/>
                    <a:pt x="6682" y="1320"/>
                    <a:pt x="6598" y="1433"/>
                  </a:cubicBezTo>
                  <a:cubicBezTo>
                    <a:pt x="6570" y="1461"/>
                    <a:pt x="6486" y="1517"/>
                    <a:pt x="6542" y="1573"/>
                  </a:cubicBezTo>
                  <a:cubicBezTo>
                    <a:pt x="6795" y="1826"/>
                    <a:pt x="6598" y="2191"/>
                    <a:pt x="6766" y="2471"/>
                  </a:cubicBezTo>
                  <a:cubicBezTo>
                    <a:pt x="6795" y="2612"/>
                    <a:pt x="6766" y="2724"/>
                    <a:pt x="6598" y="2724"/>
                  </a:cubicBezTo>
                  <a:cubicBezTo>
                    <a:pt x="6430" y="2724"/>
                    <a:pt x="6317" y="2640"/>
                    <a:pt x="6261" y="2471"/>
                  </a:cubicBezTo>
                  <a:cubicBezTo>
                    <a:pt x="6233" y="2331"/>
                    <a:pt x="6261" y="2191"/>
                    <a:pt x="6093" y="2106"/>
                  </a:cubicBezTo>
                  <a:cubicBezTo>
                    <a:pt x="6233" y="2247"/>
                    <a:pt x="6289" y="2387"/>
                    <a:pt x="6037" y="2415"/>
                  </a:cubicBezTo>
                  <a:cubicBezTo>
                    <a:pt x="5840" y="2443"/>
                    <a:pt x="5728" y="2528"/>
                    <a:pt x="5615" y="2696"/>
                  </a:cubicBezTo>
                  <a:cubicBezTo>
                    <a:pt x="5475" y="2893"/>
                    <a:pt x="5279" y="2893"/>
                    <a:pt x="5222" y="2640"/>
                  </a:cubicBezTo>
                  <a:cubicBezTo>
                    <a:pt x="5166" y="2387"/>
                    <a:pt x="5054" y="2387"/>
                    <a:pt x="4857" y="2443"/>
                  </a:cubicBezTo>
                  <a:cubicBezTo>
                    <a:pt x="4633" y="2499"/>
                    <a:pt x="4577" y="2415"/>
                    <a:pt x="4464" y="2135"/>
                  </a:cubicBezTo>
                  <a:cubicBezTo>
                    <a:pt x="4268" y="2191"/>
                    <a:pt x="4240" y="2556"/>
                    <a:pt x="3931" y="2443"/>
                  </a:cubicBezTo>
                  <a:cubicBezTo>
                    <a:pt x="3931" y="2471"/>
                    <a:pt x="3959" y="2471"/>
                    <a:pt x="3987" y="2471"/>
                  </a:cubicBezTo>
                  <a:cubicBezTo>
                    <a:pt x="4015" y="2499"/>
                    <a:pt x="4043" y="2499"/>
                    <a:pt x="4043" y="2499"/>
                  </a:cubicBezTo>
                  <a:cubicBezTo>
                    <a:pt x="4071" y="2528"/>
                    <a:pt x="4099" y="2528"/>
                    <a:pt x="4127" y="2556"/>
                  </a:cubicBezTo>
                  <a:cubicBezTo>
                    <a:pt x="4296" y="2724"/>
                    <a:pt x="4380" y="2893"/>
                    <a:pt x="4268" y="3145"/>
                  </a:cubicBezTo>
                  <a:cubicBezTo>
                    <a:pt x="4268" y="3145"/>
                    <a:pt x="4268" y="3173"/>
                    <a:pt x="4268" y="3201"/>
                  </a:cubicBezTo>
                  <a:cubicBezTo>
                    <a:pt x="4296" y="3173"/>
                    <a:pt x="4296" y="3173"/>
                    <a:pt x="4324" y="3173"/>
                  </a:cubicBezTo>
                  <a:cubicBezTo>
                    <a:pt x="4380" y="3145"/>
                    <a:pt x="4408" y="3145"/>
                    <a:pt x="4464" y="3145"/>
                  </a:cubicBezTo>
                  <a:cubicBezTo>
                    <a:pt x="4605" y="3117"/>
                    <a:pt x="4717" y="3145"/>
                    <a:pt x="4773" y="3286"/>
                  </a:cubicBezTo>
                  <a:cubicBezTo>
                    <a:pt x="4829" y="3370"/>
                    <a:pt x="4801" y="3454"/>
                    <a:pt x="4745" y="3538"/>
                  </a:cubicBezTo>
                  <a:cubicBezTo>
                    <a:pt x="4633" y="3622"/>
                    <a:pt x="4521" y="3679"/>
                    <a:pt x="4408" y="3538"/>
                  </a:cubicBezTo>
                  <a:cubicBezTo>
                    <a:pt x="4240" y="3651"/>
                    <a:pt x="3987" y="3538"/>
                    <a:pt x="3847" y="3707"/>
                  </a:cubicBezTo>
                  <a:cubicBezTo>
                    <a:pt x="3791" y="3791"/>
                    <a:pt x="3706" y="3847"/>
                    <a:pt x="3622" y="3875"/>
                  </a:cubicBezTo>
                  <a:cubicBezTo>
                    <a:pt x="3538" y="3903"/>
                    <a:pt x="3454" y="3959"/>
                    <a:pt x="3398" y="3875"/>
                  </a:cubicBezTo>
                  <a:cubicBezTo>
                    <a:pt x="3341" y="3791"/>
                    <a:pt x="3398" y="3707"/>
                    <a:pt x="3426" y="3622"/>
                  </a:cubicBezTo>
                  <a:cubicBezTo>
                    <a:pt x="3369" y="3819"/>
                    <a:pt x="3229" y="3819"/>
                    <a:pt x="3089" y="3735"/>
                  </a:cubicBezTo>
                  <a:cubicBezTo>
                    <a:pt x="2920" y="3651"/>
                    <a:pt x="3061" y="3510"/>
                    <a:pt x="3061" y="3426"/>
                  </a:cubicBezTo>
                  <a:cubicBezTo>
                    <a:pt x="2976" y="3005"/>
                    <a:pt x="3369" y="2780"/>
                    <a:pt x="3398" y="2415"/>
                  </a:cubicBezTo>
                  <a:cubicBezTo>
                    <a:pt x="3398" y="2275"/>
                    <a:pt x="3538" y="2163"/>
                    <a:pt x="3622" y="2022"/>
                  </a:cubicBezTo>
                  <a:cubicBezTo>
                    <a:pt x="3706" y="1938"/>
                    <a:pt x="3959" y="1994"/>
                    <a:pt x="3875" y="1713"/>
                  </a:cubicBezTo>
                  <a:cubicBezTo>
                    <a:pt x="3875" y="1657"/>
                    <a:pt x="4043" y="1601"/>
                    <a:pt x="4127" y="1657"/>
                  </a:cubicBezTo>
                  <a:cubicBezTo>
                    <a:pt x="4324" y="1798"/>
                    <a:pt x="4380" y="1657"/>
                    <a:pt x="4464" y="1489"/>
                  </a:cubicBezTo>
                  <a:cubicBezTo>
                    <a:pt x="4352" y="1489"/>
                    <a:pt x="4268" y="1461"/>
                    <a:pt x="4212" y="1348"/>
                  </a:cubicBezTo>
                  <a:cubicBezTo>
                    <a:pt x="4043" y="1124"/>
                    <a:pt x="3959" y="1124"/>
                    <a:pt x="3875" y="1376"/>
                  </a:cubicBezTo>
                  <a:cubicBezTo>
                    <a:pt x="3819" y="1657"/>
                    <a:pt x="3706" y="1685"/>
                    <a:pt x="3538" y="1545"/>
                  </a:cubicBezTo>
                  <a:cubicBezTo>
                    <a:pt x="3369" y="2275"/>
                    <a:pt x="2752" y="2443"/>
                    <a:pt x="2078" y="2612"/>
                  </a:cubicBezTo>
                  <a:cubicBezTo>
                    <a:pt x="2471" y="2780"/>
                    <a:pt x="2359" y="3033"/>
                    <a:pt x="2218" y="3201"/>
                  </a:cubicBezTo>
                  <a:cubicBezTo>
                    <a:pt x="1994" y="3454"/>
                    <a:pt x="1769" y="3089"/>
                    <a:pt x="1517" y="3089"/>
                  </a:cubicBezTo>
                  <a:cubicBezTo>
                    <a:pt x="1488" y="3145"/>
                    <a:pt x="1517" y="3229"/>
                    <a:pt x="1460" y="3286"/>
                  </a:cubicBezTo>
                  <a:cubicBezTo>
                    <a:pt x="1376" y="3426"/>
                    <a:pt x="1264" y="3454"/>
                    <a:pt x="1180" y="3314"/>
                  </a:cubicBezTo>
                  <a:cubicBezTo>
                    <a:pt x="1067" y="3061"/>
                    <a:pt x="927" y="2836"/>
                    <a:pt x="815" y="2584"/>
                  </a:cubicBezTo>
                  <a:cubicBezTo>
                    <a:pt x="730" y="2359"/>
                    <a:pt x="899" y="2163"/>
                    <a:pt x="1067" y="2106"/>
                  </a:cubicBezTo>
                  <a:cubicBezTo>
                    <a:pt x="1320" y="1994"/>
                    <a:pt x="1152" y="1910"/>
                    <a:pt x="1095" y="1798"/>
                  </a:cubicBezTo>
                  <a:cubicBezTo>
                    <a:pt x="899" y="2078"/>
                    <a:pt x="590" y="2050"/>
                    <a:pt x="337" y="2106"/>
                  </a:cubicBezTo>
                  <a:cubicBezTo>
                    <a:pt x="225" y="2106"/>
                    <a:pt x="113" y="2078"/>
                    <a:pt x="57" y="1994"/>
                  </a:cubicBezTo>
                  <a:cubicBezTo>
                    <a:pt x="0" y="1882"/>
                    <a:pt x="113" y="1854"/>
                    <a:pt x="141" y="1798"/>
                  </a:cubicBezTo>
                  <a:cubicBezTo>
                    <a:pt x="253" y="1741"/>
                    <a:pt x="281" y="1601"/>
                    <a:pt x="365" y="1517"/>
                  </a:cubicBezTo>
                  <a:cubicBezTo>
                    <a:pt x="674" y="1180"/>
                    <a:pt x="674" y="1096"/>
                    <a:pt x="422" y="731"/>
                  </a:cubicBezTo>
                  <a:cubicBezTo>
                    <a:pt x="365" y="618"/>
                    <a:pt x="281" y="506"/>
                    <a:pt x="337" y="366"/>
                  </a:cubicBezTo>
                  <a:cubicBezTo>
                    <a:pt x="590" y="113"/>
                    <a:pt x="983" y="225"/>
                    <a:pt x="1264" y="29"/>
                  </a:cubicBezTo>
                  <a:cubicBezTo>
                    <a:pt x="1292" y="1"/>
                    <a:pt x="1348" y="1"/>
                    <a:pt x="1376" y="57"/>
                  </a:cubicBezTo>
                  <a:cubicBezTo>
                    <a:pt x="1404" y="113"/>
                    <a:pt x="1404" y="141"/>
                    <a:pt x="1376" y="197"/>
                  </a:cubicBezTo>
                  <a:cubicBezTo>
                    <a:pt x="1264" y="310"/>
                    <a:pt x="1152" y="394"/>
                    <a:pt x="983" y="450"/>
                  </a:cubicBezTo>
                  <a:cubicBezTo>
                    <a:pt x="1208" y="731"/>
                    <a:pt x="1573" y="618"/>
                    <a:pt x="1825" y="731"/>
                  </a:cubicBezTo>
                  <a:cubicBezTo>
                    <a:pt x="1994" y="815"/>
                    <a:pt x="2106" y="871"/>
                    <a:pt x="2050" y="1068"/>
                  </a:cubicBezTo>
                  <a:cubicBezTo>
                    <a:pt x="2050" y="1096"/>
                    <a:pt x="2106" y="1040"/>
                    <a:pt x="2050" y="1068"/>
                  </a:cubicBezTo>
                  <a:cubicBezTo>
                    <a:pt x="2106" y="787"/>
                    <a:pt x="2303" y="787"/>
                    <a:pt x="2499" y="787"/>
                  </a:cubicBezTo>
                  <a:cubicBezTo>
                    <a:pt x="2527" y="787"/>
                    <a:pt x="2555" y="787"/>
                    <a:pt x="2583" y="815"/>
                  </a:cubicBezTo>
                  <a:lnTo>
                    <a:pt x="2583" y="815"/>
                  </a:lnTo>
                  <a:cubicBezTo>
                    <a:pt x="2611" y="843"/>
                    <a:pt x="2611" y="871"/>
                    <a:pt x="2640" y="899"/>
                  </a:cubicBezTo>
                  <a:lnTo>
                    <a:pt x="2640" y="899"/>
                  </a:lnTo>
                  <a:cubicBezTo>
                    <a:pt x="2696" y="955"/>
                    <a:pt x="2752" y="927"/>
                    <a:pt x="2808" y="955"/>
                  </a:cubicBezTo>
                  <a:cubicBezTo>
                    <a:pt x="2948" y="899"/>
                    <a:pt x="2836" y="787"/>
                    <a:pt x="2864" y="703"/>
                  </a:cubicBezTo>
                  <a:cubicBezTo>
                    <a:pt x="2836" y="675"/>
                    <a:pt x="2864" y="647"/>
                    <a:pt x="2892" y="61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70"/>
            <p:cNvSpPr/>
            <p:nvPr/>
          </p:nvSpPr>
          <p:spPr>
            <a:xfrm>
              <a:off x="4646950" y="588350"/>
              <a:ext cx="129875" cy="148125"/>
            </a:xfrm>
            <a:custGeom>
              <a:rect b="b" l="l" r="r" t="t"/>
              <a:pathLst>
                <a:path extrusionOk="0" h="5925" w="5195">
                  <a:moveTo>
                    <a:pt x="422" y="4268"/>
                  </a:moveTo>
                  <a:cubicBezTo>
                    <a:pt x="506" y="4268"/>
                    <a:pt x="618" y="4296"/>
                    <a:pt x="702" y="4296"/>
                  </a:cubicBezTo>
                  <a:cubicBezTo>
                    <a:pt x="787" y="4212"/>
                    <a:pt x="899" y="4324"/>
                    <a:pt x="983" y="4240"/>
                  </a:cubicBezTo>
                  <a:cubicBezTo>
                    <a:pt x="1067" y="4240"/>
                    <a:pt x="1124" y="4240"/>
                    <a:pt x="1208" y="4268"/>
                  </a:cubicBezTo>
                  <a:cubicBezTo>
                    <a:pt x="1292" y="4183"/>
                    <a:pt x="1404" y="4268"/>
                    <a:pt x="1488" y="4212"/>
                  </a:cubicBezTo>
                  <a:cubicBezTo>
                    <a:pt x="1517" y="4212"/>
                    <a:pt x="1517" y="4212"/>
                    <a:pt x="1545" y="4212"/>
                  </a:cubicBezTo>
                  <a:cubicBezTo>
                    <a:pt x="1629" y="4155"/>
                    <a:pt x="1713" y="4212"/>
                    <a:pt x="1769" y="4155"/>
                  </a:cubicBezTo>
                  <a:cubicBezTo>
                    <a:pt x="1825" y="4155"/>
                    <a:pt x="1853" y="4155"/>
                    <a:pt x="1910" y="4155"/>
                  </a:cubicBezTo>
                  <a:cubicBezTo>
                    <a:pt x="1938" y="4127"/>
                    <a:pt x="2022" y="4127"/>
                    <a:pt x="1994" y="4043"/>
                  </a:cubicBezTo>
                  <a:cubicBezTo>
                    <a:pt x="1994" y="4015"/>
                    <a:pt x="1994" y="3987"/>
                    <a:pt x="1994" y="3959"/>
                  </a:cubicBezTo>
                  <a:cubicBezTo>
                    <a:pt x="1966" y="3931"/>
                    <a:pt x="1966" y="3847"/>
                    <a:pt x="1938" y="3818"/>
                  </a:cubicBezTo>
                  <a:cubicBezTo>
                    <a:pt x="1938" y="3790"/>
                    <a:pt x="1938" y="3762"/>
                    <a:pt x="1938" y="3734"/>
                  </a:cubicBezTo>
                  <a:cubicBezTo>
                    <a:pt x="1910" y="3706"/>
                    <a:pt x="1910" y="3650"/>
                    <a:pt x="1882" y="3594"/>
                  </a:cubicBezTo>
                  <a:cubicBezTo>
                    <a:pt x="1882" y="3566"/>
                    <a:pt x="1882" y="3566"/>
                    <a:pt x="1882" y="3538"/>
                  </a:cubicBezTo>
                  <a:cubicBezTo>
                    <a:pt x="1853" y="3510"/>
                    <a:pt x="1853" y="3482"/>
                    <a:pt x="1825" y="3454"/>
                  </a:cubicBezTo>
                  <a:cubicBezTo>
                    <a:pt x="1825" y="3425"/>
                    <a:pt x="1825" y="3425"/>
                    <a:pt x="1825" y="3397"/>
                  </a:cubicBezTo>
                  <a:cubicBezTo>
                    <a:pt x="1797" y="3341"/>
                    <a:pt x="1797" y="3285"/>
                    <a:pt x="1769" y="3257"/>
                  </a:cubicBezTo>
                  <a:cubicBezTo>
                    <a:pt x="1769" y="3229"/>
                    <a:pt x="1769" y="3201"/>
                    <a:pt x="1769" y="3173"/>
                  </a:cubicBezTo>
                  <a:cubicBezTo>
                    <a:pt x="1741" y="3145"/>
                    <a:pt x="1741" y="3060"/>
                    <a:pt x="1713" y="3032"/>
                  </a:cubicBezTo>
                  <a:cubicBezTo>
                    <a:pt x="1713" y="2976"/>
                    <a:pt x="1713" y="2948"/>
                    <a:pt x="1713" y="2892"/>
                  </a:cubicBezTo>
                  <a:cubicBezTo>
                    <a:pt x="1685" y="2836"/>
                    <a:pt x="1713" y="2780"/>
                    <a:pt x="1657" y="2752"/>
                  </a:cubicBezTo>
                  <a:cubicBezTo>
                    <a:pt x="1685" y="2415"/>
                    <a:pt x="1713" y="2078"/>
                    <a:pt x="1741" y="1769"/>
                  </a:cubicBezTo>
                  <a:cubicBezTo>
                    <a:pt x="1825" y="1685"/>
                    <a:pt x="1741" y="1572"/>
                    <a:pt x="1825" y="1488"/>
                  </a:cubicBezTo>
                  <a:cubicBezTo>
                    <a:pt x="1825" y="1460"/>
                    <a:pt x="1825" y="1432"/>
                    <a:pt x="1825" y="1432"/>
                  </a:cubicBezTo>
                  <a:cubicBezTo>
                    <a:pt x="1882" y="1376"/>
                    <a:pt x="1853" y="1320"/>
                    <a:pt x="1910" y="1292"/>
                  </a:cubicBezTo>
                  <a:cubicBezTo>
                    <a:pt x="1910" y="1264"/>
                    <a:pt x="1910" y="1236"/>
                    <a:pt x="1910" y="1208"/>
                  </a:cubicBezTo>
                  <a:cubicBezTo>
                    <a:pt x="1966" y="1179"/>
                    <a:pt x="1938" y="1123"/>
                    <a:pt x="1994" y="1067"/>
                  </a:cubicBezTo>
                  <a:cubicBezTo>
                    <a:pt x="1994" y="1067"/>
                    <a:pt x="1994" y="1039"/>
                    <a:pt x="1994" y="1011"/>
                  </a:cubicBezTo>
                  <a:cubicBezTo>
                    <a:pt x="2078" y="955"/>
                    <a:pt x="2022" y="871"/>
                    <a:pt x="2078" y="814"/>
                  </a:cubicBezTo>
                  <a:cubicBezTo>
                    <a:pt x="2078" y="786"/>
                    <a:pt x="2078" y="758"/>
                    <a:pt x="2078" y="730"/>
                  </a:cubicBezTo>
                  <a:cubicBezTo>
                    <a:pt x="2106" y="730"/>
                    <a:pt x="2134" y="702"/>
                    <a:pt x="2162" y="674"/>
                  </a:cubicBezTo>
                  <a:cubicBezTo>
                    <a:pt x="2162" y="646"/>
                    <a:pt x="2162" y="618"/>
                    <a:pt x="2162" y="590"/>
                  </a:cubicBezTo>
                  <a:cubicBezTo>
                    <a:pt x="2190" y="590"/>
                    <a:pt x="2218" y="562"/>
                    <a:pt x="2247" y="534"/>
                  </a:cubicBezTo>
                  <a:lnTo>
                    <a:pt x="2247" y="534"/>
                  </a:lnTo>
                  <a:cubicBezTo>
                    <a:pt x="2275" y="506"/>
                    <a:pt x="2303" y="506"/>
                    <a:pt x="2331" y="478"/>
                  </a:cubicBezTo>
                  <a:cubicBezTo>
                    <a:pt x="2331" y="450"/>
                    <a:pt x="2331" y="421"/>
                    <a:pt x="2331" y="393"/>
                  </a:cubicBezTo>
                  <a:cubicBezTo>
                    <a:pt x="2359" y="393"/>
                    <a:pt x="2387" y="365"/>
                    <a:pt x="2415" y="337"/>
                  </a:cubicBezTo>
                  <a:lnTo>
                    <a:pt x="2415" y="337"/>
                  </a:lnTo>
                  <a:cubicBezTo>
                    <a:pt x="2415" y="309"/>
                    <a:pt x="2443" y="281"/>
                    <a:pt x="2471" y="281"/>
                  </a:cubicBezTo>
                  <a:lnTo>
                    <a:pt x="2471" y="281"/>
                  </a:lnTo>
                  <a:cubicBezTo>
                    <a:pt x="2499" y="253"/>
                    <a:pt x="2527" y="225"/>
                    <a:pt x="2555" y="197"/>
                  </a:cubicBezTo>
                  <a:lnTo>
                    <a:pt x="2555" y="197"/>
                  </a:lnTo>
                  <a:cubicBezTo>
                    <a:pt x="2583" y="197"/>
                    <a:pt x="2611" y="169"/>
                    <a:pt x="2640" y="141"/>
                  </a:cubicBezTo>
                  <a:lnTo>
                    <a:pt x="2640" y="141"/>
                  </a:lnTo>
                  <a:cubicBezTo>
                    <a:pt x="2640" y="113"/>
                    <a:pt x="2668" y="113"/>
                    <a:pt x="2696" y="85"/>
                  </a:cubicBezTo>
                  <a:lnTo>
                    <a:pt x="2696" y="85"/>
                  </a:lnTo>
                  <a:cubicBezTo>
                    <a:pt x="2724" y="56"/>
                    <a:pt x="2752" y="28"/>
                    <a:pt x="2780" y="0"/>
                  </a:cubicBezTo>
                  <a:cubicBezTo>
                    <a:pt x="2808" y="28"/>
                    <a:pt x="2836" y="28"/>
                    <a:pt x="2836" y="28"/>
                  </a:cubicBezTo>
                  <a:cubicBezTo>
                    <a:pt x="2864" y="0"/>
                    <a:pt x="2892" y="0"/>
                    <a:pt x="2920" y="28"/>
                  </a:cubicBezTo>
                  <a:cubicBezTo>
                    <a:pt x="2948" y="197"/>
                    <a:pt x="3061" y="337"/>
                    <a:pt x="3201" y="478"/>
                  </a:cubicBezTo>
                  <a:cubicBezTo>
                    <a:pt x="3201" y="730"/>
                    <a:pt x="3257" y="983"/>
                    <a:pt x="3061" y="1179"/>
                  </a:cubicBezTo>
                  <a:cubicBezTo>
                    <a:pt x="2976" y="1236"/>
                    <a:pt x="3033" y="1348"/>
                    <a:pt x="3117" y="1404"/>
                  </a:cubicBezTo>
                  <a:cubicBezTo>
                    <a:pt x="3117" y="1460"/>
                    <a:pt x="3145" y="1376"/>
                    <a:pt x="3117" y="1404"/>
                  </a:cubicBezTo>
                  <a:cubicBezTo>
                    <a:pt x="3117" y="1404"/>
                    <a:pt x="3089" y="1376"/>
                    <a:pt x="3089" y="1348"/>
                  </a:cubicBezTo>
                  <a:cubicBezTo>
                    <a:pt x="3033" y="1151"/>
                    <a:pt x="3313" y="1067"/>
                    <a:pt x="3229" y="871"/>
                  </a:cubicBezTo>
                  <a:cubicBezTo>
                    <a:pt x="3229" y="843"/>
                    <a:pt x="3257" y="814"/>
                    <a:pt x="3257" y="786"/>
                  </a:cubicBezTo>
                  <a:cubicBezTo>
                    <a:pt x="3426" y="506"/>
                    <a:pt x="3566" y="506"/>
                    <a:pt x="3706" y="758"/>
                  </a:cubicBezTo>
                  <a:cubicBezTo>
                    <a:pt x="3791" y="871"/>
                    <a:pt x="3847" y="1011"/>
                    <a:pt x="3875" y="1151"/>
                  </a:cubicBezTo>
                  <a:cubicBezTo>
                    <a:pt x="4043" y="1039"/>
                    <a:pt x="4128" y="786"/>
                    <a:pt x="4380" y="955"/>
                  </a:cubicBezTo>
                  <a:cubicBezTo>
                    <a:pt x="4408" y="955"/>
                    <a:pt x="4408" y="983"/>
                    <a:pt x="4408" y="983"/>
                  </a:cubicBezTo>
                  <a:cubicBezTo>
                    <a:pt x="4464" y="871"/>
                    <a:pt x="4492" y="702"/>
                    <a:pt x="4661" y="786"/>
                  </a:cubicBezTo>
                  <a:cubicBezTo>
                    <a:pt x="4773" y="843"/>
                    <a:pt x="4717" y="1011"/>
                    <a:pt x="4801" y="1123"/>
                  </a:cubicBezTo>
                  <a:cubicBezTo>
                    <a:pt x="4829" y="1151"/>
                    <a:pt x="4857" y="1179"/>
                    <a:pt x="4886" y="1179"/>
                  </a:cubicBezTo>
                  <a:cubicBezTo>
                    <a:pt x="4970" y="1236"/>
                    <a:pt x="5194" y="1208"/>
                    <a:pt x="5166" y="1404"/>
                  </a:cubicBezTo>
                  <a:cubicBezTo>
                    <a:pt x="5138" y="1572"/>
                    <a:pt x="4942" y="1685"/>
                    <a:pt x="4829" y="1797"/>
                  </a:cubicBezTo>
                  <a:cubicBezTo>
                    <a:pt x="4773" y="1825"/>
                    <a:pt x="4661" y="1825"/>
                    <a:pt x="4633" y="1769"/>
                  </a:cubicBezTo>
                  <a:cubicBezTo>
                    <a:pt x="4549" y="1572"/>
                    <a:pt x="4324" y="1488"/>
                    <a:pt x="4184" y="1348"/>
                  </a:cubicBezTo>
                  <a:cubicBezTo>
                    <a:pt x="4184" y="1488"/>
                    <a:pt x="4184" y="1629"/>
                    <a:pt x="4212" y="1769"/>
                  </a:cubicBezTo>
                  <a:cubicBezTo>
                    <a:pt x="4240" y="1853"/>
                    <a:pt x="4240" y="1937"/>
                    <a:pt x="4128" y="1966"/>
                  </a:cubicBezTo>
                  <a:cubicBezTo>
                    <a:pt x="4099" y="1966"/>
                    <a:pt x="4071" y="1966"/>
                    <a:pt x="4043" y="1937"/>
                  </a:cubicBezTo>
                  <a:cubicBezTo>
                    <a:pt x="4015" y="1966"/>
                    <a:pt x="4099" y="1966"/>
                    <a:pt x="4099" y="1994"/>
                  </a:cubicBezTo>
                  <a:cubicBezTo>
                    <a:pt x="4156" y="2106"/>
                    <a:pt x="4240" y="2190"/>
                    <a:pt x="4184" y="2331"/>
                  </a:cubicBezTo>
                  <a:cubicBezTo>
                    <a:pt x="4128" y="2415"/>
                    <a:pt x="4071" y="2387"/>
                    <a:pt x="3987" y="2387"/>
                  </a:cubicBezTo>
                  <a:cubicBezTo>
                    <a:pt x="3791" y="2387"/>
                    <a:pt x="3791" y="2218"/>
                    <a:pt x="3763" y="2050"/>
                  </a:cubicBezTo>
                  <a:cubicBezTo>
                    <a:pt x="3678" y="2134"/>
                    <a:pt x="3678" y="2218"/>
                    <a:pt x="3622" y="2274"/>
                  </a:cubicBezTo>
                  <a:cubicBezTo>
                    <a:pt x="3426" y="2443"/>
                    <a:pt x="3201" y="2359"/>
                    <a:pt x="3033" y="2218"/>
                  </a:cubicBezTo>
                  <a:cubicBezTo>
                    <a:pt x="2864" y="2078"/>
                    <a:pt x="2836" y="2190"/>
                    <a:pt x="2808" y="2302"/>
                  </a:cubicBezTo>
                  <a:cubicBezTo>
                    <a:pt x="2780" y="2331"/>
                    <a:pt x="2780" y="2359"/>
                    <a:pt x="2752" y="2387"/>
                  </a:cubicBezTo>
                  <a:cubicBezTo>
                    <a:pt x="2583" y="2639"/>
                    <a:pt x="2471" y="2331"/>
                    <a:pt x="2303" y="2331"/>
                  </a:cubicBezTo>
                  <a:cubicBezTo>
                    <a:pt x="2218" y="2471"/>
                    <a:pt x="2303" y="2808"/>
                    <a:pt x="1966" y="2752"/>
                  </a:cubicBezTo>
                  <a:cubicBezTo>
                    <a:pt x="2050" y="3145"/>
                    <a:pt x="2387" y="3397"/>
                    <a:pt x="2583" y="3706"/>
                  </a:cubicBezTo>
                  <a:cubicBezTo>
                    <a:pt x="2583" y="3706"/>
                    <a:pt x="2611" y="3482"/>
                    <a:pt x="2752" y="3650"/>
                  </a:cubicBezTo>
                  <a:cubicBezTo>
                    <a:pt x="2836" y="3762"/>
                    <a:pt x="2836" y="3959"/>
                    <a:pt x="2696" y="4099"/>
                  </a:cubicBezTo>
                  <a:cubicBezTo>
                    <a:pt x="2611" y="4183"/>
                    <a:pt x="2499" y="4183"/>
                    <a:pt x="2387" y="4296"/>
                  </a:cubicBezTo>
                  <a:cubicBezTo>
                    <a:pt x="2583" y="4380"/>
                    <a:pt x="2555" y="4745"/>
                    <a:pt x="2892" y="4717"/>
                  </a:cubicBezTo>
                  <a:cubicBezTo>
                    <a:pt x="2611" y="4548"/>
                    <a:pt x="2583" y="4380"/>
                    <a:pt x="2808" y="4127"/>
                  </a:cubicBezTo>
                  <a:cubicBezTo>
                    <a:pt x="2920" y="3959"/>
                    <a:pt x="3061" y="3847"/>
                    <a:pt x="3061" y="3622"/>
                  </a:cubicBezTo>
                  <a:cubicBezTo>
                    <a:pt x="3061" y="3510"/>
                    <a:pt x="3201" y="3369"/>
                    <a:pt x="3369" y="3369"/>
                  </a:cubicBezTo>
                  <a:cubicBezTo>
                    <a:pt x="3510" y="3397"/>
                    <a:pt x="3650" y="3285"/>
                    <a:pt x="3819" y="3341"/>
                  </a:cubicBezTo>
                  <a:cubicBezTo>
                    <a:pt x="3510" y="3117"/>
                    <a:pt x="3566" y="2864"/>
                    <a:pt x="3959" y="2583"/>
                  </a:cubicBezTo>
                  <a:cubicBezTo>
                    <a:pt x="4015" y="2583"/>
                    <a:pt x="4099" y="2639"/>
                    <a:pt x="4099" y="2695"/>
                  </a:cubicBezTo>
                  <a:cubicBezTo>
                    <a:pt x="4099" y="3032"/>
                    <a:pt x="4352" y="3117"/>
                    <a:pt x="4549" y="3257"/>
                  </a:cubicBezTo>
                  <a:cubicBezTo>
                    <a:pt x="4577" y="3285"/>
                    <a:pt x="4605" y="3341"/>
                    <a:pt x="4577" y="3341"/>
                  </a:cubicBezTo>
                  <a:cubicBezTo>
                    <a:pt x="4324" y="3482"/>
                    <a:pt x="4184" y="3734"/>
                    <a:pt x="3903" y="3818"/>
                  </a:cubicBezTo>
                  <a:cubicBezTo>
                    <a:pt x="3931" y="3818"/>
                    <a:pt x="3931" y="3818"/>
                    <a:pt x="3931" y="3818"/>
                  </a:cubicBezTo>
                  <a:cubicBezTo>
                    <a:pt x="4071" y="3762"/>
                    <a:pt x="4212" y="3706"/>
                    <a:pt x="4352" y="3650"/>
                  </a:cubicBezTo>
                  <a:cubicBezTo>
                    <a:pt x="4492" y="3566"/>
                    <a:pt x="4605" y="3594"/>
                    <a:pt x="4717" y="3678"/>
                  </a:cubicBezTo>
                  <a:cubicBezTo>
                    <a:pt x="4829" y="3790"/>
                    <a:pt x="4773" y="3847"/>
                    <a:pt x="4661" y="3931"/>
                  </a:cubicBezTo>
                  <a:cubicBezTo>
                    <a:pt x="4633" y="3959"/>
                    <a:pt x="4689" y="4043"/>
                    <a:pt x="4717" y="4099"/>
                  </a:cubicBezTo>
                  <a:cubicBezTo>
                    <a:pt x="4745" y="4183"/>
                    <a:pt x="4773" y="4296"/>
                    <a:pt x="4661" y="4380"/>
                  </a:cubicBezTo>
                  <a:cubicBezTo>
                    <a:pt x="4577" y="4352"/>
                    <a:pt x="4549" y="4380"/>
                    <a:pt x="4605" y="4436"/>
                  </a:cubicBezTo>
                  <a:cubicBezTo>
                    <a:pt x="4408" y="4773"/>
                    <a:pt x="4128" y="4576"/>
                    <a:pt x="3931" y="4548"/>
                  </a:cubicBezTo>
                  <a:cubicBezTo>
                    <a:pt x="4071" y="4633"/>
                    <a:pt x="4352" y="4576"/>
                    <a:pt x="4408" y="4801"/>
                  </a:cubicBezTo>
                  <a:cubicBezTo>
                    <a:pt x="4464" y="4941"/>
                    <a:pt x="4380" y="5110"/>
                    <a:pt x="4212" y="5166"/>
                  </a:cubicBezTo>
                  <a:cubicBezTo>
                    <a:pt x="3931" y="5278"/>
                    <a:pt x="3931" y="5278"/>
                    <a:pt x="3734" y="5082"/>
                  </a:cubicBezTo>
                  <a:cubicBezTo>
                    <a:pt x="3763" y="5166"/>
                    <a:pt x="3791" y="5222"/>
                    <a:pt x="3847" y="5278"/>
                  </a:cubicBezTo>
                  <a:cubicBezTo>
                    <a:pt x="4184" y="5615"/>
                    <a:pt x="4184" y="5671"/>
                    <a:pt x="3734" y="5924"/>
                  </a:cubicBezTo>
                  <a:cubicBezTo>
                    <a:pt x="3734" y="5924"/>
                    <a:pt x="3706" y="5924"/>
                    <a:pt x="3706" y="5924"/>
                  </a:cubicBezTo>
                  <a:cubicBezTo>
                    <a:pt x="3538" y="5812"/>
                    <a:pt x="3734" y="5559"/>
                    <a:pt x="3566" y="5503"/>
                  </a:cubicBezTo>
                  <a:cubicBezTo>
                    <a:pt x="3426" y="5447"/>
                    <a:pt x="3257" y="5643"/>
                    <a:pt x="3089" y="5559"/>
                  </a:cubicBezTo>
                  <a:cubicBezTo>
                    <a:pt x="3061" y="5531"/>
                    <a:pt x="3061" y="5503"/>
                    <a:pt x="3061" y="5475"/>
                  </a:cubicBezTo>
                  <a:cubicBezTo>
                    <a:pt x="3145" y="5250"/>
                    <a:pt x="3005" y="5250"/>
                    <a:pt x="2864" y="5250"/>
                  </a:cubicBezTo>
                  <a:cubicBezTo>
                    <a:pt x="2808" y="5250"/>
                    <a:pt x="2780" y="5222"/>
                    <a:pt x="2780" y="5194"/>
                  </a:cubicBezTo>
                  <a:cubicBezTo>
                    <a:pt x="2499" y="5475"/>
                    <a:pt x="2499" y="5138"/>
                    <a:pt x="2387" y="4970"/>
                  </a:cubicBezTo>
                  <a:cubicBezTo>
                    <a:pt x="2247" y="5110"/>
                    <a:pt x="2106" y="5278"/>
                    <a:pt x="1966" y="5026"/>
                  </a:cubicBezTo>
                  <a:cubicBezTo>
                    <a:pt x="1882" y="5110"/>
                    <a:pt x="1882" y="5194"/>
                    <a:pt x="1882" y="5278"/>
                  </a:cubicBezTo>
                  <a:cubicBezTo>
                    <a:pt x="1853" y="5447"/>
                    <a:pt x="1769" y="5503"/>
                    <a:pt x="1601" y="5447"/>
                  </a:cubicBezTo>
                  <a:cubicBezTo>
                    <a:pt x="1432" y="5419"/>
                    <a:pt x="1236" y="5335"/>
                    <a:pt x="1067" y="5278"/>
                  </a:cubicBezTo>
                  <a:cubicBezTo>
                    <a:pt x="899" y="5222"/>
                    <a:pt x="730" y="5166"/>
                    <a:pt x="534" y="5278"/>
                  </a:cubicBezTo>
                  <a:cubicBezTo>
                    <a:pt x="366" y="5419"/>
                    <a:pt x="281" y="5250"/>
                    <a:pt x="225" y="5138"/>
                  </a:cubicBezTo>
                  <a:cubicBezTo>
                    <a:pt x="113" y="4913"/>
                    <a:pt x="1" y="4661"/>
                    <a:pt x="85" y="4408"/>
                  </a:cubicBezTo>
                  <a:cubicBezTo>
                    <a:pt x="113" y="4380"/>
                    <a:pt x="113" y="4352"/>
                    <a:pt x="141" y="4324"/>
                  </a:cubicBezTo>
                  <a:cubicBezTo>
                    <a:pt x="169" y="4324"/>
                    <a:pt x="197" y="4324"/>
                    <a:pt x="225" y="4324"/>
                  </a:cubicBezTo>
                  <a:cubicBezTo>
                    <a:pt x="281" y="4268"/>
                    <a:pt x="366" y="4324"/>
                    <a:pt x="422" y="42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70"/>
            <p:cNvSpPr/>
            <p:nvPr/>
          </p:nvSpPr>
          <p:spPr>
            <a:xfrm>
              <a:off x="4851200" y="533600"/>
              <a:ext cx="149525" cy="85650"/>
            </a:xfrm>
            <a:custGeom>
              <a:rect b="b" l="l" r="r" t="t"/>
              <a:pathLst>
                <a:path extrusionOk="0" h="3426" w="5981">
                  <a:moveTo>
                    <a:pt x="365" y="3061"/>
                  </a:moveTo>
                  <a:cubicBezTo>
                    <a:pt x="618" y="3004"/>
                    <a:pt x="478" y="2920"/>
                    <a:pt x="449" y="2808"/>
                  </a:cubicBezTo>
                  <a:cubicBezTo>
                    <a:pt x="309" y="2864"/>
                    <a:pt x="225" y="2948"/>
                    <a:pt x="141" y="2976"/>
                  </a:cubicBezTo>
                  <a:cubicBezTo>
                    <a:pt x="56" y="3033"/>
                    <a:pt x="56" y="2948"/>
                    <a:pt x="28" y="2892"/>
                  </a:cubicBezTo>
                  <a:cubicBezTo>
                    <a:pt x="0" y="2836"/>
                    <a:pt x="0" y="2780"/>
                    <a:pt x="56" y="2752"/>
                  </a:cubicBezTo>
                  <a:cubicBezTo>
                    <a:pt x="56" y="2724"/>
                    <a:pt x="56" y="2696"/>
                    <a:pt x="56" y="2668"/>
                  </a:cubicBezTo>
                  <a:cubicBezTo>
                    <a:pt x="113" y="2611"/>
                    <a:pt x="84" y="2527"/>
                    <a:pt x="141" y="2471"/>
                  </a:cubicBezTo>
                  <a:cubicBezTo>
                    <a:pt x="141" y="2443"/>
                    <a:pt x="141" y="2415"/>
                    <a:pt x="141" y="2387"/>
                  </a:cubicBezTo>
                  <a:cubicBezTo>
                    <a:pt x="197" y="2359"/>
                    <a:pt x="169" y="2303"/>
                    <a:pt x="225" y="2275"/>
                  </a:cubicBezTo>
                  <a:cubicBezTo>
                    <a:pt x="225" y="2218"/>
                    <a:pt x="225" y="2162"/>
                    <a:pt x="225" y="2134"/>
                  </a:cubicBezTo>
                  <a:cubicBezTo>
                    <a:pt x="281" y="2078"/>
                    <a:pt x="281" y="2022"/>
                    <a:pt x="309" y="1994"/>
                  </a:cubicBezTo>
                  <a:cubicBezTo>
                    <a:pt x="309" y="1966"/>
                    <a:pt x="309" y="1938"/>
                    <a:pt x="309" y="1910"/>
                  </a:cubicBezTo>
                  <a:cubicBezTo>
                    <a:pt x="365" y="1881"/>
                    <a:pt x="365" y="1825"/>
                    <a:pt x="393" y="1797"/>
                  </a:cubicBezTo>
                  <a:cubicBezTo>
                    <a:pt x="393" y="1769"/>
                    <a:pt x="393" y="1741"/>
                    <a:pt x="393" y="1713"/>
                  </a:cubicBezTo>
                  <a:cubicBezTo>
                    <a:pt x="421" y="1685"/>
                    <a:pt x="449" y="1685"/>
                    <a:pt x="478" y="1685"/>
                  </a:cubicBezTo>
                  <a:cubicBezTo>
                    <a:pt x="562" y="1741"/>
                    <a:pt x="618" y="1825"/>
                    <a:pt x="618" y="1910"/>
                  </a:cubicBezTo>
                  <a:cubicBezTo>
                    <a:pt x="618" y="1938"/>
                    <a:pt x="618" y="1938"/>
                    <a:pt x="590" y="1938"/>
                  </a:cubicBezTo>
                  <a:cubicBezTo>
                    <a:pt x="590" y="1938"/>
                    <a:pt x="590" y="1966"/>
                    <a:pt x="590" y="1966"/>
                  </a:cubicBezTo>
                  <a:cubicBezTo>
                    <a:pt x="618" y="1910"/>
                    <a:pt x="646" y="1938"/>
                    <a:pt x="674" y="1966"/>
                  </a:cubicBezTo>
                  <a:cubicBezTo>
                    <a:pt x="702" y="2190"/>
                    <a:pt x="758" y="2331"/>
                    <a:pt x="1095" y="2275"/>
                  </a:cubicBezTo>
                  <a:cubicBezTo>
                    <a:pt x="1320" y="2218"/>
                    <a:pt x="1601" y="2359"/>
                    <a:pt x="1629" y="2696"/>
                  </a:cubicBezTo>
                  <a:cubicBezTo>
                    <a:pt x="1713" y="2555"/>
                    <a:pt x="1516" y="2303"/>
                    <a:pt x="1881" y="2359"/>
                  </a:cubicBezTo>
                  <a:cubicBezTo>
                    <a:pt x="2022" y="2387"/>
                    <a:pt x="2162" y="2050"/>
                    <a:pt x="2106" y="1881"/>
                  </a:cubicBezTo>
                  <a:cubicBezTo>
                    <a:pt x="2078" y="1797"/>
                    <a:pt x="2078" y="1685"/>
                    <a:pt x="2134" y="1601"/>
                  </a:cubicBezTo>
                  <a:cubicBezTo>
                    <a:pt x="2162" y="1488"/>
                    <a:pt x="2218" y="1376"/>
                    <a:pt x="2162" y="1292"/>
                  </a:cubicBezTo>
                  <a:cubicBezTo>
                    <a:pt x="2106" y="1152"/>
                    <a:pt x="2078" y="1039"/>
                    <a:pt x="2190" y="955"/>
                  </a:cubicBezTo>
                  <a:cubicBezTo>
                    <a:pt x="2359" y="843"/>
                    <a:pt x="2555" y="787"/>
                    <a:pt x="2724" y="871"/>
                  </a:cubicBezTo>
                  <a:cubicBezTo>
                    <a:pt x="2864" y="955"/>
                    <a:pt x="2948" y="983"/>
                    <a:pt x="3088" y="927"/>
                  </a:cubicBezTo>
                  <a:cubicBezTo>
                    <a:pt x="3341" y="815"/>
                    <a:pt x="3453" y="927"/>
                    <a:pt x="3482" y="1208"/>
                  </a:cubicBezTo>
                  <a:cubicBezTo>
                    <a:pt x="3510" y="1432"/>
                    <a:pt x="3762" y="1517"/>
                    <a:pt x="3846" y="1741"/>
                  </a:cubicBezTo>
                  <a:cubicBezTo>
                    <a:pt x="3818" y="1517"/>
                    <a:pt x="3903" y="1320"/>
                    <a:pt x="3818" y="1123"/>
                  </a:cubicBezTo>
                  <a:cubicBezTo>
                    <a:pt x="3790" y="1095"/>
                    <a:pt x="3790" y="1039"/>
                    <a:pt x="3818" y="1011"/>
                  </a:cubicBezTo>
                  <a:cubicBezTo>
                    <a:pt x="4099" y="899"/>
                    <a:pt x="3903" y="618"/>
                    <a:pt x="4015" y="422"/>
                  </a:cubicBezTo>
                  <a:cubicBezTo>
                    <a:pt x="4099" y="281"/>
                    <a:pt x="4155" y="113"/>
                    <a:pt x="4296" y="29"/>
                  </a:cubicBezTo>
                  <a:cubicBezTo>
                    <a:pt x="4352" y="0"/>
                    <a:pt x="4380" y="0"/>
                    <a:pt x="4408" y="29"/>
                  </a:cubicBezTo>
                  <a:cubicBezTo>
                    <a:pt x="4436" y="29"/>
                    <a:pt x="4492" y="57"/>
                    <a:pt x="4548" y="57"/>
                  </a:cubicBezTo>
                  <a:cubicBezTo>
                    <a:pt x="4548" y="85"/>
                    <a:pt x="4576" y="85"/>
                    <a:pt x="4605" y="113"/>
                  </a:cubicBezTo>
                  <a:cubicBezTo>
                    <a:pt x="4633" y="113"/>
                    <a:pt x="4661" y="113"/>
                    <a:pt x="4661" y="141"/>
                  </a:cubicBezTo>
                  <a:cubicBezTo>
                    <a:pt x="4689" y="169"/>
                    <a:pt x="4717" y="169"/>
                    <a:pt x="4745" y="197"/>
                  </a:cubicBezTo>
                  <a:cubicBezTo>
                    <a:pt x="4745" y="197"/>
                    <a:pt x="4773" y="197"/>
                    <a:pt x="4801" y="197"/>
                  </a:cubicBezTo>
                  <a:cubicBezTo>
                    <a:pt x="4829" y="225"/>
                    <a:pt x="4857" y="253"/>
                    <a:pt x="4857" y="281"/>
                  </a:cubicBezTo>
                  <a:lnTo>
                    <a:pt x="4885" y="281"/>
                  </a:lnTo>
                  <a:cubicBezTo>
                    <a:pt x="4885" y="309"/>
                    <a:pt x="4913" y="337"/>
                    <a:pt x="4941" y="365"/>
                  </a:cubicBezTo>
                  <a:cubicBezTo>
                    <a:pt x="5054" y="422"/>
                    <a:pt x="5138" y="534"/>
                    <a:pt x="5194" y="646"/>
                  </a:cubicBezTo>
                  <a:cubicBezTo>
                    <a:pt x="5222" y="674"/>
                    <a:pt x="5250" y="702"/>
                    <a:pt x="5250" y="730"/>
                  </a:cubicBezTo>
                  <a:lnTo>
                    <a:pt x="5250" y="730"/>
                  </a:lnTo>
                  <a:cubicBezTo>
                    <a:pt x="5278" y="758"/>
                    <a:pt x="5306" y="787"/>
                    <a:pt x="5334" y="815"/>
                  </a:cubicBezTo>
                  <a:lnTo>
                    <a:pt x="5334" y="815"/>
                  </a:lnTo>
                  <a:cubicBezTo>
                    <a:pt x="5334" y="843"/>
                    <a:pt x="5363" y="871"/>
                    <a:pt x="5391" y="871"/>
                  </a:cubicBezTo>
                  <a:cubicBezTo>
                    <a:pt x="5419" y="927"/>
                    <a:pt x="5419" y="983"/>
                    <a:pt x="5447" y="1039"/>
                  </a:cubicBezTo>
                  <a:cubicBezTo>
                    <a:pt x="5475" y="1067"/>
                    <a:pt x="5503" y="1067"/>
                    <a:pt x="5503" y="1095"/>
                  </a:cubicBezTo>
                  <a:lnTo>
                    <a:pt x="5503" y="1095"/>
                  </a:lnTo>
                  <a:cubicBezTo>
                    <a:pt x="5531" y="1123"/>
                    <a:pt x="5559" y="1152"/>
                    <a:pt x="5587" y="1180"/>
                  </a:cubicBezTo>
                  <a:cubicBezTo>
                    <a:pt x="5587" y="1208"/>
                    <a:pt x="5587" y="1236"/>
                    <a:pt x="5587" y="1236"/>
                  </a:cubicBezTo>
                  <a:cubicBezTo>
                    <a:pt x="5587" y="1264"/>
                    <a:pt x="5615" y="1292"/>
                    <a:pt x="5643" y="1320"/>
                  </a:cubicBezTo>
                  <a:lnTo>
                    <a:pt x="5643" y="1320"/>
                  </a:lnTo>
                  <a:cubicBezTo>
                    <a:pt x="5671" y="1348"/>
                    <a:pt x="5671" y="1376"/>
                    <a:pt x="5699" y="1404"/>
                  </a:cubicBezTo>
                  <a:lnTo>
                    <a:pt x="5699" y="1404"/>
                  </a:lnTo>
                  <a:cubicBezTo>
                    <a:pt x="5727" y="1432"/>
                    <a:pt x="5756" y="1460"/>
                    <a:pt x="5756" y="1488"/>
                  </a:cubicBezTo>
                  <a:cubicBezTo>
                    <a:pt x="5756" y="1488"/>
                    <a:pt x="5756" y="1517"/>
                    <a:pt x="5756" y="1545"/>
                  </a:cubicBezTo>
                  <a:cubicBezTo>
                    <a:pt x="5784" y="1573"/>
                    <a:pt x="5812" y="1601"/>
                    <a:pt x="5840" y="1629"/>
                  </a:cubicBezTo>
                  <a:lnTo>
                    <a:pt x="5840" y="1629"/>
                  </a:lnTo>
                  <a:cubicBezTo>
                    <a:pt x="5840" y="1657"/>
                    <a:pt x="5868" y="1657"/>
                    <a:pt x="5896" y="1685"/>
                  </a:cubicBezTo>
                  <a:cubicBezTo>
                    <a:pt x="5924" y="1741"/>
                    <a:pt x="5924" y="1797"/>
                    <a:pt x="5952" y="1825"/>
                  </a:cubicBezTo>
                  <a:cubicBezTo>
                    <a:pt x="5980" y="1853"/>
                    <a:pt x="5980" y="1881"/>
                    <a:pt x="5980" y="1910"/>
                  </a:cubicBezTo>
                  <a:cubicBezTo>
                    <a:pt x="5980" y="1910"/>
                    <a:pt x="5952" y="1938"/>
                    <a:pt x="5952" y="1938"/>
                  </a:cubicBezTo>
                  <a:cubicBezTo>
                    <a:pt x="5868" y="1994"/>
                    <a:pt x="5896" y="2134"/>
                    <a:pt x="5840" y="2218"/>
                  </a:cubicBezTo>
                  <a:cubicBezTo>
                    <a:pt x="5699" y="2387"/>
                    <a:pt x="5643" y="2640"/>
                    <a:pt x="5334" y="2499"/>
                  </a:cubicBezTo>
                  <a:cubicBezTo>
                    <a:pt x="5278" y="2471"/>
                    <a:pt x="5250" y="2471"/>
                    <a:pt x="5222" y="2527"/>
                  </a:cubicBezTo>
                  <a:cubicBezTo>
                    <a:pt x="5082" y="2724"/>
                    <a:pt x="4885" y="2668"/>
                    <a:pt x="4717" y="2611"/>
                  </a:cubicBezTo>
                  <a:cubicBezTo>
                    <a:pt x="4492" y="2555"/>
                    <a:pt x="4268" y="2443"/>
                    <a:pt x="4043" y="2583"/>
                  </a:cubicBezTo>
                  <a:cubicBezTo>
                    <a:pt x="3959" y="2611"/>
                    <a:pt x="3790" y="2583"/>
                    <a:pt x="3790" y="2471"/>
                  </a:cubicBezTo>
                  <a:cubicBezTo>
                    <a:pt x="3762" y="2303"/>
                    <a:pt x="3875" y="2275"/>
                    <a:pt x="4015" y="2303"/>
                  </a:cubicBezTo>
                  <a:cubicBezTo>
                    <a:pt x="3734" y="2275"/>
                    <a:pt x="3482" y="2050"/>
                    <a:pt x="3173" y="2246"/>
                  </a:cubicBezTo>
                  <a:cubicBezTo>
                    <a:pt x="3145" y="2246"/>
                    <a:pt x="3117" y="2246"/>
                    <a:pt x="3088" y="2275"/>
                  </a:cubicBezTo>
                  <a:cubicBezTo>
                    <a:pt x="2976" y="2275"/>
                    <a:pt x="2948" y="2359"/>
                    <a:pt x="2892" y="2443"/>
                  </a:cubicBezTo>
                  <a:cubicBezTo>
                    <a:pt x="2695" y="2611"/>
                    <a:pt x="2443" y="2724"/>
                    <a:pt x="2246" y="2948"/>
                  </a:cubicBezTo>
                  <a:cubicBezTo>
                    <a:pt x="2078" y="3004"/>
                    <a:pt x="2162" y="3257"/>
                    <a:pt x="1965" y="3313"/>
                  </a:cubicBezTo>
                  <a:cubicBezTo>
                    <a:pt x="1825" y="3426"/>
                    <a:pt x="1657" y="3201"/>
                    <a:pt x="1488" y="3341"/>
                  </a:cubicBezTo>
                  <a:cubicBezTo>
                    <a:pt x="1432" y="3201"/>
                    <a:pt x="1572" y="3061"/>
                    <a:pt x="1460" y="2948"/>
                  </a:cubicBezTo>
                  <a:cubicBezTo>
                    <a:pt x="1320" y="3004"/>
                    <a:pt x="1488" y="3145"/>
                    <a:pt x="1376" y="3201"/>
                  </a:cubicBezTo>
                  <a:cubicBezTo>
                    <a:pt x="1292" y="3229"/>
                    <a:pt x="1264" y="3145"/>
                    <a:pt x="1236" y="3117"/>
                  </a:cubicBezTo>
                  <a:cubicBezTo>
                    <a:pt x="1179" y="3089"/>
                    <a:pt x="1123" y="3033"/>
                    <a:pt x="1067" y="3145"/>
                  </a:cubicBezTo>
                  <a:cubicBezTo>
                    <a:pt x="1011" y="3313"/>
                    <a:pt x="927" y="3285"/>
                    <a:pt x="786" y="3229"/>
                  </a:cubicBezTo>
                  <a:cubicBezTo>
                    <a:pt x="646" y="3173"/>
                    <a:pt x="449" y="3257"/>
                    <a:pt x="365" y="306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70"/>
            <p:cNvSpPr/>
            <p:nvPr/>
          </p:nvSpPr>
          <p:spPr>
            <a:xfrm>
              <a:off x="5211950" y="773650"/>
              <a:ext cx="123550" cy="75125"/>
            </a:xfrm>
            <a:custGeom>
              <a:rect b="b" l="l" r="r" t="t"/>
              <a:pathLst>
                <a:path extrusionOk="0" h="3005" w="4942">
                  <a:moveTo>
                    <a:pt x="4914" y="1235"/>
                  </a:moveTo>
                  <a:cubicBezTo>
                    <a:pt x="4914" y="1263"/>
                    <a:pt x="4914" y="1291"/>
                    <a:pt x="4914" y="1291"/>
                  </a:cubicBezTo>
                  <a:cubicBezTo>
                    <a:pt x="4886" y="1320"/>
                    <a:pt x="4858" y="1348"/>
                    <a:pt x="4829" y="1376"/>
                  </a:cubicBezTo>
                  <a:cubicBezTo>
                    <a:pt x="4829" y="1404"/>
                    <a:pt x="4829" y="1404"/>
                    <a:pt x="4829" y="1432"/>
                  </a:cubicBezTo>
                  <a:cubicBezTo>
                    <a:pt x="4801" y="1460"/>
                    <a:pt x="4801" y="1488"/>
                    <a:pt x="4773" y="1516"/>
                  </a:cubicBezTo>
                  <a:cubicBezTo>
                    <a:pt x="4773" y="1516"/>
                    <a:pt x="4745" y="1544"/>
                    <a:pt x="4745" y="1572"/>
                  </a:cubicBezTo>
                  <a:cubicBezTo>
                    <a:pt x="4717" y="1600"/>
                    <a:pt x="4717" y="1685"/>
                    <a:pt x="4689" y="1713"/>
                  </a:cubicBezTo>
                  <a:lnTo>
                    <a:pt x="4689" y="1713"/>
                  </a:lnTo>
                  <a:cubicBezTo>
                    <a:pt x="4633" y="1741"/>
                    <a:pt x="4633" y="1797"/>
                    <a:pt x="4605" y="1853"/>
                  </a:cubicBezTo>
                  <a:lnTo>
                    <a:pt x="4605" y="1853"/>
                  </a:lnTo>
                  <a:cubicBezTo>
                    <a:pt x="4577" y="1853"/>
                    <a:pt x="4549" y="1881"/>
                    <a:pt x="4521" y="1909"/>
                  </a:cubicBezTo>
                  <a:cubicBezTo>
                    <a:pt x="4521" y="1937"/>
                    <a:pt x="4521" y="1965"/>
                    <a:pt x="4521" y="1965"/>
                  </a:cubicBezTo>
                  <a:cubicBezTo>
                    <a:pt x="4493" y="1993"/>
                    <a:pt x="4465" y="2021"/>
                    <a:pt x="4436" y="2050"/>
                  </a:cubicBezTo>
                  <a:lnTo>
                    <a:pt x="4436" y="2050"/>
                  </a:lnTo>
                  <a:cubicBezTo>
                    <a:pt x="4408" y="2050"/>
                    <a:pt x="4380" y="2078"/>
                    <a:pt x="4380" y="2106"/>
                  </a:cubicBezTo>
                  <a:lnTo>
                    <a:pt x="4380" y="2106"/>
                  </a:lnTo>
                  <a:cubicBezTo>
                    <a:pt x="4352" y="2134"/>
                    <a:pt x="4324" y="2162"/>
                    <a:pt x="4296" y="2162"/>
                  </a:cubicBezTo>
                  <a:cubicBezTo>
                    <a:pt x="4296" y="2190"/>
                    <a:pt x="4296" y="2218"/>
                    <a:pt x="4296" y="2246"/>
                  </a:cubicBezTo>
                  <a:cubicBezTo>
                    <a:pt x="4268" y="2274"/>
                    <a:pt x="4240" y="2274"/>
                    <a:pt x="4212" y="2302"/>
                  </a:cubicBezTo>
                  <a:lnTo>
                    <a:pt x="4212" y="2302"/>
                  </a:lnTo>
                  <a:cubicBezTo>
                    <a:pt x="4184" y="2330"/>
                    <a:pt x="4156" y="2358"/>
                    <a:pt x="4128" y="2358"/>
                  </a:cubicBezTo>
                  <a:lnTo>
                    <a:pt x="4128" y="2358"/>
                  </a:lnTo>
                  <a:cubicBezTo>
                    <a:pt x="4100" y="2386"/>
                    <a:pt x="4071" y="2386"/>
                    <a:pt x="4043" y="2386"/>
                  </a:cubicBezTo>
                  <a:cubicBezTo>
                    <a:pt x="3903" y="2414"/>
                    <a:pt x="3791" y="2611"/>
                    <a:pt x="3622" y="2443"/>
                  </a:cubicBezTo>
                  <a:cubicBezTo>
                    <a:pt x="3342" y="2218"/>
                    <a:pt x="3454" y="1965"/>
                    <a:pt x="3538" y="1628"/>
                  </a:cubicBezTo>
                  <a:cubicBezTo>
                    <a:pt x="3285" y="1825"/>
                    <a:pt x="3089" y="1937"/>
                    <a:pt x="2948" y="1741"/>
                  </a:cubicBezTo>
                  <a:cubicBezTo>
                    <a:pt x="3033" y="1797"/>
                    <a:pt x="2920" y="2078"/>
                    <a:pt x="3201" y="2134"/>
                  </a:cubicBezTo>
                  <a:cubicBezTo>
                    <a:pt x="3229" y="2162"/>
                    <a:pt x="3201" y="2302"/>
                    <a:pt x="3145" y="2358"/>
                  </a:cubicBezTo>
                  <a:cubicBezTo>
                    <a:pt x="3117" y="2414"/>
                    <a:pt x="3061" y="2471"/>
                    <a:pt x="2977" y="2414"/>
                  </a:cubicBezTo>
                  <a:cubicBezTo>
                    <a:pt x="2920" y="2386"/>
                    <a:pt x="2836" y="2358"/>
                    <a:pt x="2780" y="2330"/>
                  </a:cubicBezTo>
                  <a:cubicBezTo>
                    <a:pt x="2752" y="2330"/>
                    <a:pt x="2724" y="2302"/>
                    <a:pt x="2696" y="2274"/>
                  </a:cubicBezTo>
                  <a:cubicBezTo>
                    <a:pt x="2247" y="2218"/>
                    <a:pt x="2106" y="2302"/>
                    <a:pt x="1938" y="2695"/>
                  </a:cubicBezTo>
                  <a:cubicBezTo>
                    <a:pt x="1882" y="2836"/>
                    <a:pt x="1713" y="2864"/>
                    <a:pt x="1629" y="3004"/>
                  </a:cubicBezTo>
                  <a:cubicBezTo>
                    <a:pt x="1601" y="3004"/>
                    <a:pt x="1545" y="3004"/>
                    <a:pt x="1489" y="3004"/>
                  </a:cubicBezTo>
                  <a:cubicBezTo>
                    <a:pt x="1376" y="2976"/>
                    <a:pt x="1461" y="2751"/>
                    <a:pt x="1292" y="2779"/>
                  </a:cubicBezTo>
                  <a:cubicBezTo>
                    <a:pt x="1264" y="2611"/>
                    <a:pt x="1320" y="2471"/>
                    <a:pt x="1432" y="2414"/>
                  </a:cubicBezTo>
                  <a:cubicBezTo>
                    <a:pt x="1741" y="2218"/>
                    <a:pt x="1910" y="1909"/>
                    <a:pt x="2106" y="1600"/>
                  </a:cubicBezTo>
                  <a:cubicBezTo>
                    <a:pt x="1854" y="1685"/>
                    <a:pt x="1629" y="1853"/>
                    <a:pt x="1376" y="1713"/>
                  </a:cubicBezTo>
                  <a:cubicBezTo>
                    <a:pt x="1320" y="1685"/>
                    <a:pt x="1264" y="1713"/>
                    <a:pt x="1264" y="1741"/>
                  </a:cubicBezTo>
                  <a:cubicBezTo>
                    <a:pt x="1124" y="2106"/>
                    <a:pt x="1011" y="1881"/>
                    <a:pt x="899" y="1741"/>
                  </a:cubicBezTo>
                  <a:cubicBezTo>
                    <a:pt x="787" y="1656"/>
                    <a:pt x="674" y="1544"/>
                    <a:pt x="506" y="1572"/>
                  </a:cubicBezTo>
                  <a:cubicBezTo>
                    <a:pt x="309" y="1600"/>
                    <a:pt x="225" y="1460"/>
                    <a:pt x="113" y="1376"/>
                  </a:cubicBezTo>
                  <a:cubicBezTo>
                    <a:pt x="1" y="1291"/>
                    <a:pt x="1" y="1179"/>
                    <a:pt x="169" y="1123"/>
                  </a:cubicBezTo>
                  <a:cubicBezTo>
                    <a:pt x="366" y="1067"/>
                    <a:pt x="422" y="927"/>
                    <a:pt x="450" y="758"/>
                  </a:cubicBezTo>
                  <a:cubicBezTo>
                    <a:pt x="450" y="702"/>
                    <a:pt x="450" y="674"/>
                    <a:pt x="478" y="646"/>
                  </a:cubicBezTo>
                  <a:cubicBezTo>
                    <a:pt x="562" y="477"/>
                    <a:pt x="731" y="449"/>
                    <a:pt x="927" y="477"/>
                  </a:cubicBezTo>
                  <a:cubicBezTo>
                    <a:pt x="955" y="477"/>
                    <a:pt x="983" y="505"/>
                    <a:pt x="1011" y="505"/>
                  </a:cubicBezTo>
                  <a:cubicBezTo>
                    <a:pt x="1067" y="562"/>
                    <a:pt x="1039" y="758"/>
                    <a:pt x="1208" y="646"/>
                  </a:cubicBezTo>
                  <a:cubicBezTo>
                    <a:pt x="1236" y="646"/>
                    <a:pt x="1264" y="618"/>
                    <a:pt x="1292" y="618"/>
                  </a:cubicBezTo>
                  <a:cubicBezTo>
                    <a:pt x="1348" y="590"/>
                    <a:pt x="1376" y="562"/>
                    <a:pt x="1432" y="533"/>
                  </a:cubicBezTo>
                  <a:cubicBezTo>
                    <a:pt x="1461" y="505"/>
                    <a:pt x="1489" y="505"/>
                    <a:pt x="1517" y="477"/>
                  </a:cubicBezTo>
                  <a:cubicBezTo>
                    <a:pt x="1741" y="533"/>
                    <a:pt x="1994" y="421"/>
                    <a:pt x="2134" y="562"/>
                  </a:cubicBezTo>
                  <a:cubicBezTo>
                    <a:pt x="2078" y="477"/>
                    <a:pt x="2078" y="309"/>
                    <a:pt x="2247" y="253"/>
                  </a:cubicBezTo>
                  <a:cubicBezTo>
                    <a:pt x="2443" y="225"/>
                    <a:pt x="2527" y="421"/>
                    <a:pt x="2583" y="618"/>
                  </a:cubicBezTo>
                  <a:cubicBezTo>
                    <a:pt x="2640" y="505"/>
                    <a:pt x="2555" y="393"/>
                    <a:pt x="2668" y="281"/>
                  </a:cubicBezTo>
                  <a:cubicBezTo>
                    <a:pt x="2808" y="0"/>
                    <a:pt x="3033" y="562"/>
                    <a:pt x="3201" y="253"/>
                  </a:cubicBezTo>
                  <a:cubicBezTo>
                    <a:pt x="3426" y="337"/>
                    <a:pt x="3622" y="449"/>
                    <a:pt x="3735" y="702"/>
                  </a:cubicBezTo>
                  <a:cubicBezTo>
                    <a:pt x="3791" y="618"/>
                    <a:pt x="3847" y="505"/>
                    <a:pt x="3847" y="365"/>
                  </a:cubicBezTo>
                  <a:cubicBezTo>
                    <a:pt x="3819" y="225"/>
                    <a:pt x="3847" y="112"/>
                    <a:pt x="4015" y="140"/>
                  </a:cubicBezTo>
                  <a:cubicBezTo>
                    <a:pt x="4156" y="168"/>
                    <a:pt x="4240" y="225"/>
                    <a:pt x="4240" y="393"/>
                  </a:cubicBezTo>
                  <a:cubicBezTo>
                    <a:pt x="4240" y="674"/>
                    <a:pt x="4100" y="955"/>
                    <a:pt x="4184" y="1263"/>
                  </a:cubicBezTo>
                  <a:cubicBezTo>
                    <a:pt x="4408" y="1067"/>
                    <a:pt x="4689" y="1151"/>
                    <a:pt x="4942" y="1151"/>
                  </a:cubicBezTo>
                  <a:cubicBezTo>
                    <a:pt x="4942" y="1179"/>
                    <a:pt x="4942" y="1179"/>
                    <a:pt x="4942" y="1207"/>
                  </a:cubicBezTo>
                  <a:cubicBezTo>
                    <a:pt x="4942" y="1235"/>
                    <a:pt x="4942" y="1235"/>
                    <a:pt x="4914" y="123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70"/>
            <p:cNvSpPr/>
            <p:nvPr/>
          </p:nvSpPr>
          <p:spPr>
            <a:xfrm>
              <a:off x="4613250" y="697125"/>
              <a:ext cx="112325" cy="89175"/>
            </a:xfrm>
            <a:custGeom>
              <a:rect b="b" l="l" r="r" t="t"/>
              <a:pathLst>
                <a:path extrusionOk="0" h="3567" w="4493">
                  <a:moveTo>
                    <a:pt x="4437" y="1096"/>
                  </a:moveTo>
                  <a:cubicBezTo>
                    <a:pt x="4437" y="1124"/>
                    <a:pt x="4437" y="1152"/>
                    <a:pt x="4437" y="1180"/>
                  </a:cubicBezTo>
                  <a:cubicBezTo>
                    <a:pt x="4493" y="1264"/>
                    <a:pt x="4465" y="1348"/>
                    <a:pt x="4409" y="1461"/>
                  </a:cubicBezTo>
                  <a:cubicBezTo>
                    <a:pt x="4409" y="1489"/>
                    <a:pt x="4381" y="1517"/>
                    <a:pt x="4353" y="1545"/>
                  </a:cubicBezTo>
                  <a:cubicBezTo>
                    <a:pt x="4240" y="1601"/>
                    <a:pt x="4128" y="1685"/>
                    <a:pt x="4016" y="1742"/>
                  </a:cubicBezTo>
                  <a:cubicBezTo>
                    <a:pt x="3538" y="1882"/>
                    <a:pt x="3089" y="1798"/>
                    <a:pt x="2724" y="1433"/>
                  </a:cubicBezTo>
                  <a:cubicBezTo>
                    <a:pt x="2612" y="1320"/>
                    <a:pt x="2472" y="1377"/>
                    <a:pt x="2359" y="1377"/>
                  </a:cubicBezTo>
                  <a:cubicBezTo>
                    <a:pt x="2303" y="1377"/>
                    <a:pt x="2275" y="1348"/>
                    <a:pt x="2247" y="1320"/>
                  </a:cubicBezTo>
                  <a:cubicBezTo>
                    <a:pt x="2275" y="1320"/>
                    <a:pt x="2247" y="1320"/>
                    <a:pt x="2247" y="1320"/>
                  </a:cubicBezTo>
                  <a:cubicBezTo>
                    <a:pt x="2247" y="1320"/>
                    <a:pt x="2275" y="1320"/>
                    <a:pt x="2275" y="1320"/>
                  </a:cubicBezTo>
                  <a:cubicBezTo>
                    <a:pt x="2275" y="1348"/>
                    <a:pt x="2303" y="1377"/>
                    <a:pt x="2303" y="1433"/>
                  </a:cubicBezTo>
                  <a:cubicBezTo>
                    <a:pt x="2275" y="1573"/>
                    <a:pt x="2022" y="1489"/>
                    <a:pt x="2022" y="1685"/>
                  </a:cubicBezTo>
                  <a:cubicBezTo>
                    <a:pt x="2022" y="1713"/>
                    <a:pt x="2022" y="1713"/>
                    <a:pt x="2022" y="1742"/>
                  </a:cubicBezTo>
                  <a:cubicBezTo>
                    <a:pt x="2050" y="1713"/>
                    <a:pt x="2050" y="1713"/>
                    <a:pt x="2078" y="1713"/>
                  </a:cubicBezTo>
                  <a:cubicBezTo>
                    <a:pt x="2219" y="1685"/>
                    <a:pt x="2359" y="1685"/>
                    <a:pt x="2528" y="1854"/>
                  </a:cubicBezTo>
                  <a:cubicBezTo>
                    <a:pt x="2135" y="1938"/>
                    <a:pt x="2163" y="2303"/>
                    <a:pt x="1966" y="2528"/>
                  </a:cubicBezTo>
                  <a:cubicBezTo>
                    <a:pt x="1910" y="2612"/>
                    <a:pt x="1994" y="2640"/>
                    <a:pt x="1994" y="2668"/>
                  </a:cubicBezTo>
                  <a:cubicBezTo>
                    <a:pt x="2022" y="2696"/>
                    <a:pt x="2022" y="2724"/>
                    <a:pt x="2022" y="2752"/>
                  </a:cubicBezTo>
                  <a:cubicBezTo>
                    <a:pt x="2022" y="2780"/>
                    <a:pt x="1994" y="2808"/>
                    <a:pt x="1994" y="2808"/>
                  </a:cubicBezTo>
                  <a:cubicBezTo>
                    <a:pt x="2022" y="2836"/>
                    <a:pt x="2050" y="2780"/>
                    <a:pt x="2078" y="2780"/>
                  </a:cubicBezTo>
                  <a:cubicBezTo>
                    <a:pt x="2135" y="2780"/>
                    <a:pt x="2191" y="2808"/>
                    <a:pt x="2219" y="2865"/>
                  </a:cubicBezTo>
                  <a:cubicBezTo>
                    <a:pt x="2219" y="2921"/>
                    <a:pt x="2135" y="2921"/>
                    <a:pt x="2191" y="2949"/>
                  </a:cubicBezTo>
                  <a:cubicBezTo>
                    <a:pt x="2191" y="2977"/>
                    <a:pt x="2219" y="3005"/>
                    <a:pt x="2219" y="3061"/>
                  </a:cubicBezTo>
                  <a:cubicBezTo>
                    <a:pt x="2275" y="3201"/>
                    <a:pt x="2275" y="3342"/>
                    <a:pt x="2107" y="3454"/>
                  </a:cubicBezTo>
                  <a:cubicBezTo>
                    <a:pt x="1938" y="3566"/>
                    <a:pt x="1770" y="3538"/>
                    <a:pt x="1714" y="3342"/>
                  </a:cubicBezTo>
                  <a:cubicBezTo>
                    <a:pt x="1685" y="3117"/>
                    <a:pt x="1573" y="3005"/>
                    <a:pt x="1461" y="2836"/>
                  </a:cubicBezTo>
                  <a:cubicBezTo>
                    <a:pt x="1461" y="2808"/>
                    <a:pt x="1433" y="2780"/>
                    <a:pt x="1433" y="2752"/>
                  </a:cubicBezTo>
                  <a:cubicBezTo>
                    <a:pt x="1377" y="2612"/>
                    <a:pt x="1292" y="2500"/>
                    <a:pt x="1320" y="2331"/>
                  </a:cubicBezTo>
                  <a:cubicBezTo>
                    <a:pt x="1180" y="2471"/>
                    <a:pt x="1180" y="2640"/>
                    <a:pt x="1208" y="2836"/>
                  </a:cubicBezTo>
                  <a:cubicBezTo>
                    <a:pt x="1236" y="2949"/>
                    <a:pt x="1292" y="3061"/>
                    <a:pt x="1152" y="3145"/>
                  </a:cubicBezTo>
                  <a:cubicBezTo>
                    <a:pt x="1124" y="3145"/>
                    <a:pt x="1096" y="3145"/>
                    <a:pt x="1068" y="3117"/>
                  </a:cubicBezTo>
                  <a:cubicBezTo>
                    <a:pt x="984" y="3061"/>
                    <a:pt x="955" y="2865"/>
                    <a:pt x="787" y="3005"/>
                  </a:cubicBezTo>
                  <a:cubicBezTo>
                    <a:pt x="703" y="3061"/>
                    <a:pt x="591" y="3201"/>
                    <a:pt x="450" y="3117"/>
                  </a:cubicBezTo>
                  <a:cubicBezTo>
                    <a:pt x="338" y="3033"/>
                    <a:pt x="478" y="2921"/>
                    <a:pt x="478" y="2836"/>
                  </a:cubicBezTo>
                  <a:cubicBezTo>
                    <a:pt x="450" y="2668"/>
                    <a:pt x="506" y="2415"/>
                    <a:pt x="169" y="2415"/>
                  </a:cubicBezTo>
                  <a:cubicBezTo>
                    <a:pt x="85" y="2443"/>
                    <a:pt x="1" y="2387"/>
                    <a:pt x="29" y="2275"/>
                  </a:cubicBezTo>
                  <a:cubicBezTo>
                    <a:pt x="29" y="2247"/>
                    <a:pt x="57" y="2219"/>
                    <a:pt x="85" y="2219"/>
                  </a:cubicBezTo>
                  <a:cubicBezTo>
                    <a:pt x="366" y="2107"/>
                    <a:pt x="394" y="2022"/>
                    <a:pt x="254" y="1770"/>
                  </a:cubicBezTo>
                  <a:cubicBezTo>
                    <a:pt x="197" y="1685"/>
                    <a:pt x="197" y="1601"/>
                    <a:pt x="254" y="1489"/>
                  </a:cubicBezTo>
                  <a:cubicBezTo>
                    <a:pt x="310" y="1433"/>
                    <a:pt x="366" y="1405"/>
                    <a:pt x="366" y="1320"/>
                  </a:cubicBezTo>
                  <a:cubicBezTo>
                    <a:pt x="310" y="1040"/>
                    <a:pt x="338" y="843"/>
                    <a:pt x="703" y="899"/>
                  </a:cubicBezTo>
                  <a:cubicBezTo>
                    <a:pt x="787" y="927"/>
                    <a:pt x="815" y="731"/>
                    <a:pt x="1012" y="731"/>
                  </a:cubicBezTo>
                  <a:cubicBezTo>
                    <a:pt x="815" y="675"/>
                    <a:pt x="731" y="534"/>
                    <a:pt x="562" y="759"/>
                  </a:cubicBezTo>
                  <a:cubicBezTo>
                    <a:pt x="394" y="984"/>
                    <a:pt x="282" y="731"/>
                    <a:pt x="169" y="590"/>
                  </a:cubicBezTo>
                  <a:cubicBezTo>
                    <a:pt x="141" y="562"/>
                    <a:pt x="169" y="534"/>
                    <a:pt x="169" y="506"/>
                  </a:cubicBezTo>
                  <a:lnTo>
                    <a:pt x="169" y="506"/>
                  </a:lnTo>
                  <a:cubicBezTo>
                    <a:pt x="197" y="478"/>
                    <a:pt x="226" y="450"/>
                    <a:pt x="254" y="450"/>
                  </a:cubicBezTo>
                  <a:lnTo>
                    <a:pt x="254" y="450"/>
                  </a:lnTo>
                  <a:cubicBezTo>
                    <a:pt x="282" y="422"/>
                    <a:pt x="310" y="394"/>
                    <a:pt x="338" y="366"/>
                  </a:cubicBezTo>
                  <a:cubicBezTo>
                    <a:pt x="366" y="366"/>
                    <a:pt x="394" y="394"/>
                    <a:pt x="394" y="394"/>
                  </a:cubicBezTo>
                  <a:cubicBezTo>
                    <a:pt x="450" y="338"/>
                    <a:pt x="506" y="366"/>
                    <a:pt x="534" y="310"/>
                  </a:cubicBezTo>
                  <a:lnTo>
                    <a:pt x="562" y="310"/>
                  </a:lnTo>
                  <a:cubicBezTo>
                    <a:pt x="591" y="282"/>
                    <a:pt x="647" y="310"/>
                    <a:pt x="703" y="254"/>
                  </a:cubicBezTo>
                  <a:lnTo>
                    <a:pt x="703" y="254"/>
                  </a:lnTo>
                  <a:cubicBezTo>
                    <a:pt x="703" y="254"/>
                    <a:pt x="731" y="254"/>
                    <a:pt x="759" y="254"/>
                  </a:cubicBezTo>
                  <a:cubicBezTo>
                    <a:pt x="759" y="254"/>
                    <a:pt x="787" y="282"/>
                    <a:pt x="787" y="282"/>
                  </a:cubicBezTo>
                  <a:cubicBezTo>
                    <a:pt x="787" y="282"/>
                    <a:pt x="815" y="254"/>
                    <a:pt x="815" y="254"/>
                  </a:cubicBezTo>
                  <a:cubicBezTo>
                    <a:pt x="815" y="225"/>
                    <a:pt x="815" y="197"/>
                    <a:pt x="843" y="197"/>
                  </a:cubicBezTo>
                  <a:lnTo>
                    <a:pt x="843" y="197"/>
                  </a:lnTo>
                  <a:cubicBezTo>
                    <a:pt x="871" y="169"/>
                    <a:pt x="899" y="169"/>
                    <a:pt x="927" y="141"/>
                  </a:cubicBezTo>
                  <a:cubicBezTo>
                    <a:pt x="927" y="141"/>
                    <a:pt x="955" y="141"/>
                    <a:pt x="984" y="141"/>
                  </a:cubicBezTo>
                  <a:cubicBezTo>
                    <a:pt x="1012" y="113"/>
                    <a:pt x="1040" y="113"/>
                    <a:pt x="1068" y="85"/>
                  </a:cubicBezTo>
                  <a:cubicBezTo>
                    <a:pt x="1096" y="85"/>
                    <a:pt x="1096" y="85"/>
                    <a:pt x="1124" y="85"/>
                  </a:cubicBezTo>
                  <a:cubicBezTo>
                    <a:pt x="1152" y="57"/>
                    <a:pt x="1180" y="29"/>
                    <a:pt x="1208" y="29"/>
                  </a:cubicBezTo>
                  <a:cubicBezTo>
                    <a:pt x="1264" y="29"/>
                    <a:pt x="1292" y="29"/>
                    <a:pt x="1349" y="29"/>
                  </a:cubicBezTo>
                  <a:cubicBezTo>
                    <a:pt x="1405" y="1"/>
                    <a:pt x="1433" y="1"/>
                    <a:pt x="1489" y="29"/>
                  </a:cubicBezTo>
                  <a:cubicBezTo>
                    <a:pt x="1489" y="57"/>
                    <a:pt x="1517" y="85"/>
                    <a:pt x="1517" y="85"/>
                  </a:cubicBezTo>
                  <a:cubicBezTo>
                    <a:pt x="1377" y="310"/>
                    <a:pt x="1601" y="506"/>
                    <a:pt x="1601" y="731"/>
                  </a:cubicBezTo>
                  <a:cubicBezTo>
                    <a:pt x="1629" y="871"/>
                    <a:pt x="1742" y="899"/>
                    <a:pt x="1938" y="815"/>
                  </a:cubicBezTo>
                  <a:cubicBezTo>
                    <a:pt x="2050" y="759"/>
                    <a:pt x="2135" y="759"/>
                    <a:pt x="2275" y="787"/>
                  </a:cubicBezTo>
                  <a:cubicBezTo>
                    <a:pt x="2556" y="899"/>
                    <a:pt x="2836" y="984"/>
                    <a:pt x="3145" y="1068"/>
                  </a:cubicBezTo>
                  <a:cubicBezTo>
                    <a:pt x="3117" y="871"/>
                    <a:pt x="3117" y="675"/>
                    <a:pt x="3286" y="478"/>
                  </a:cubicBezTo>
                  <a:cubicBezTo>
                    <a:pt x="3370" y="562"/>
                    <a:pt x="3398" y="703"/>
                    <a:pt x="3510" y="759"/>
                  </a:cubicBezTo>
                  <a:cubicBezTo>
                    <a:pt x="3566" y="675"/>
                    <a:pt x="3538" y="478"/>
                    <a:pt x="3707" y="506"/>
                  </a:cubicBezTo>
                  <a:cubicBezTo>
                    <a:pt x="3931" y="534"/>
                    <a:pt x="3847" y="759"/>
                    <a:pt x="3931" y="899"/>
                  </a:cubicBezTo>
                  <a:cubicBezTo>
                    <a:pt x="4072" y="899"/>
                    <a:pt x="3988" y="731"/>
                    <a:pt x="4100" y="675"/>
                  </a:cubicBezTo>
                  <a:cubicBezTo>
                    <a:pt x="4156" y="731"/>
                    <a:pt x="4128" y="843"/>
                    <a:pt x="4240" y="871"/>
                  </a:cubicBezTo>
                  <a:cubicBezTo>
                    <a:pt x="4465" y="787"/>
                    <a:pt x="4493" y="927"/>
                    <a:pt x="4437" y="10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70"/>
            <p:cNvSpPr/>
            <p:nvPr/>
          </p:nvSpPr>
          <p:spPr>
            <a:xfrm>
              <a:off x="5103875" y="781350"/>
              <a:ext cx="108100" cy="80750"/>
            </a:xfrm>
            <a:custGeom>
              <a:rect b="b" l="l" r="r" t="t"/>
              <a:pathLst>
                <a:path extrusionOk="0" h="3230" w="4324">
                  <a:moveTo>
                    <a:pt x="2471" y="3173"/>
                  </a:moveTo>
                  <a:lnTo>
                    <a:pt x="2330" y="3173"/>
                  </a:lnTo>
                  <a:cubicBezTo>
                    <a:pt x="2190" y="3229"/>
                    <a:pt x="2050" y="3145"/>
                    <a:pt x="1909" y="3173"/>
                  </a:cubicBezTo>
                  <a:cubicBezTo>
                    <a:pt x="1769" y="3145"/>
                    <a:pt x="1769" y="3033"/>
                    <a:pt x="1797" y="2921"/>
                  </a:cubicBezTo>
                  <a:cubicBezTo>
                    <a:pt x="1853" y="2640"/>
                    <a:pt x="2106" y="2359"/>
                    <a:pt x="1713" y="2106"/>
                  </a:cubicBezTo>
                  <a:cubicBezTo>
                    <a:pt x="1685" y="2135"/>
                    <a:pt x="1713" y="2219"/>
                    <a:pt x="1685" y="2303"/>
                  </a:cubicBezTo>
                  <a:cubicBezTo>
                    <a:pt x="1685" y="2331"/>
                    <a:pt x="1657" y="2359"/>
                    <a:pt x="1657" y="2387"/>
                  </a:cubicBezTo>
                  <a:cubicBezTo>
                    <a:pt x="1628" y="2443"/>
                    <a:pt x="1628" y="2471"/>
                    <a:pt x="1600" y="2528"/>
                  </a:cubicBezTo>
                  <a:cubicBezTo>
                    <a:pt x="1516" y="2668"/>
                    <a:pt x="1404" y="2808"/>
                    <a:pt x="1235" y="2724"/>
                  </a:cubicBezTo>
                  <a:cubicBezTo>
                    <a:pt x="1039" y="2612"/>
                    <a:pt x="1151" y="2471"/>
                    <a:pt x="1235" y="2331"/>
                  </a:cubicBezTo>
                  <a:cubicBezTo>
                    <a:pt x="1263" y="2331"/>
                    <a:pt x="1263" y="2303"/>
                    <a:pt x="1235" y="2275"/>
                  </a:cubicBezTo>
                  <a:cubicBezTo>
                    <a:pt x="1263" y="2247"/>
                    <a:pt x="1179" y="2247"/>
                    <a:pt x="1207" y="2247"/>
                  </a:cubicBezTo>
                  <a:cubicBezTo>
                    <a:pt x="1235" y="2247"/>
                    <a:pt x="1235" y="2247"/>
                    <a:pt x="1235" y="2275"/>
                  </a:cubicBezTo>
                  <a:cubicBezTo>
                    <a:pt x="1179" y="2443"/>
                    <a:pt x="1095" y="2556"/>
                    <a:pt x="899" y="2584"/>
                  </a:cubicBezTo>
                  <a:cubicBezTo>
                    <a:pt x="786" y="2471"/>
                    <a:pt x="786" y="2331"/>
                    <a:pt x="899" y="2219"/>
                  </a:cubicBezTo>
                  <a:cubicBezTo>
                    <a:pt x="983" y="2106"/>
                    <a:pt x="1039" y="2022"/>
                    <a:pt x="1011" y="1882"/>
                  </a:cubicBezTo>
                  <a:cubicBezTo>
                    <a:pt x="842" y="1573"/>
                    <a:pt x="814" y="1545"/>
                    <a:pt x="927" y="1348"/>
                  </a:cubicBezTo>
                  <a:cubicBezTo>
                    <a:pt x="702" y="1433"/>
                    <a:pt x="870" y="1742"/>
                    <a:pt x="618" y="1826"/>
                  </a:cubicBezTo>
                  <a:cubicBezTo>
                    <a:pt x="758" y="1966"/>
                    <a:pt x="899" y="1742"/>
                    <a:pt x="1039" y="1882"/>
                  </a:cubicBezTo>
                  <a:cubicBezTo>
                    <a:pt x="1011" y="2106"/>
                    <a:pt x="842" y="2247"/>
                    <a:pt x="730" y="2415"/>
                  </a:cubicBezTo>
                  <a:cubicBezTo>
                    <a:pt x="618" y="2275"/>
                    <a:pt x="449" y="2219"/>
                    <a:pt x="309" y="2135"/>
                  </a:cubicBezTo>
                  <a:cubicBezTo>
                    <a:pt x="253" y="2050"/>
                    <a:pt x="309" y="1938"/>
                    <a:pt x="281" y="1826"/>
                  </a:cubicBezTo>
                  <a:cubicBezTo>
                    <a:pt x="253" y="1770"/>
                    <a:pt x="225" y="1742"/>
                    <a:pt x="197" y="1685"/>
                  </a:cubicBezTo>
                  <a:cubicBezTo>
                    <a:pt x="141" y="1601"/>
                    <a:pt x="141" y="1545"/>
                    <a:pt x="112" y="1489"/>
                  </a:cubicBezTo>
                  <a:cubicBezTo>
                    <a:pt x="0" y="1320"/>
                    <a:pt x="56" y="1208"/>
                    <a:pt x="225" y="1180"/>
                  </a:cubicBezTo>
                  <a:cubicBezTo>
                    <a:pt x="421" y="1124"/>
                    <a:pt x="534" y="1180"/>
                    <a:pt x="505" y="1292"/>
                  </a:cubicBezTo>
                  <a:cubicBezTo>
                    <a:pt x="477" y="1068"/>
                    <a:pt x="618" y="1012"/>
                    <a:pt x="955" y="955"/>
                  </a:cubicBezTo>
                  <a:cubicBezTo>
                    <a:pt x="1263" y="871"/>
                    <a:pt x="1544" y="815"/>
                    <a:pt x="1769" y="1040"/>
                  </a:cubicBezTo>
                  <a:cubicBezTo>
                    <a:pt x="1937" y="1208"/>
                    <a:pt x="2162" y="1348"/>
                    <a:pt x="2302" y="1545"/>
                  </a:cubicBezTo>
                  <a:cubicBezTo>
                    <a:pt x="2274" y="1377"/>
                    <a:pt x="2106" y="1348"/>
                    <a:pt x="2022" y="1236"/>
                  </a:cubicBezTo>
                  <a:cubicBezTo>
                    <a:pt x="1881" y="1096"/>
                    <a:pt x="1881" y="899"/>
                    <a:pt x="2078" y="871"/>
                  </a:cubicBezTo>
                  <a:cubicBezTo>
                    <a:pt x="2274" y="871"/>
                    <a:pt x="2330" y="675"/>
                    <a:pt x="2527" y="647"/>
                  </a:cubicBezTo>
                  <a:cubicBezTo>
                    <a:pt x="2555" y="647"/>
                    <a:pt x="2611" y="675"/>
                    <a:pt x="2555" y="590"/>
                  </a:cubicBezTo>
                  <a:cubicBezTo>
                    <a:pt x="2527" y="590"/>
                    <a:pt x="2499" y="562"/>
                    <a:pt x="2443" y="562"/>
                  </a:cubicBezTo>
                  <a:cubicBezTo>
                    <a:pt x="2415" y="562"/>
                    <a:pt x="2386" y="534"/>
                    <a:pt x="2358" y="534"/>
                  </a:cubicBezTo>
                  <a:cubicBezTo>
                    <a:pt x="2190" y="450"/>
                    <a:pt x="2162" y="310"/>
                    <a:pt x="2246" y="169"/>
                  </a:cubicBezTo>
                  <a:cubicBezTo>
                    <a:pt x="2302" y="1"/>
                    <a:pt x="2443" y="29"/>
                    <a:pt x="2583" y="57"/>
                  </a:cubicBezTo>
                  <a:cubicBezTo>
                    <a:pt x="2780" y="113"/>
                    <a:pt x="2976" y="113"/>
                    <a:pt x="3116" y="310"/>
                  </a:cubicBezTo>
                  <a:cubicBezTo>
                    <a:pt x="3257" y="562"/>
                    <a:pt x="3453" y="450"/>
                    <a:pt x="3594" y="282"/>
                  </a:cubicBezTo>
                  <a:cubicBezTo>
                    <a:pt x="3790" y="29"/>
                    <a:pt x="3959" y="29"/>
                    <a:pt x="4183" y="254"/>
                  </a:cubicBezTo>
                  <a:cubicBezTo>
                    <a:pt x="4324" y="647"/>
                    <a:pt x="4267" y="843"/>
                    <a:pt x="3903" y="1152"/>
                  </a:cubicBezTo>
                  <a:cubicBezTo>
                    <a:pt x="3987" y="1208"/>
                    <a:pt x="4071" y="1236"/>
                    <a:pt x="4155" y="1264"/>
                  </a:cubicBezTo>
                  <a:cubicBezTo>
                    <a:pt x="4267" y="1348"/>
                    <a:pt x="4296" y="1461"/>
                    <a:pt x="4155" y="1517"/>
                  </a:cubicBezTo>
                  <a:cubicBezTo>
                    <a:pt x="3931" y="1601"/>
                    <a:pt x="3959" y="1826"/>
                    <a:pt x="3874" y="1994"/>
                  </a:cubicBezTo>
                  <a:cubicBezTo>
                    <a:pt x="3846" y="2022"/>
                    <a:pt x="3818" y="2022"/>
                    <a:pt x="3790" y="2050"/>
                  </a:cubicBezTo>
                  <a:cubicBezTo>
                    <a:pt x="3509" y="2050"/>
                    <a:pt x="3397" y="1882"/>
                    <a:pt x="3397" y="1545"/>
                  </a:cubicBezTo>
                  <a:cubicBezTo>
                    <a:pt x="3313" y="1713"/>
                    <a:pt x="3341" y="1854"/>
                    <a:pt x="3257" y="1966"/>
                  </a:cubicBezTo>
                  <a:cubicBezTo>
                    <a:pt x="3201" y="2050"/>
                    <a:pt x="3116" y="2078"/>
                    <a:pt x="3032" y="2050"/>
                  </a:cubicBezTo>
                  <a:cubicBezTo>
                    <a:pt x="2948" y="2022"/>
                    <a:pt x="2892" y="1966"/>
                    <a:pt x="2976" y="1854"/>
                  </a:cubicBezTo>
                  <a:cubicBezTo>
                    <a:pt x="3004" y="2135"/>
                    <a:pt x="2836" y="2247"/>
                    <a:pt x="2639" y="2359"/>
                  </a:cubicBezTo>
                  <a:cubicBezTo>
                    <a:pt x="2892" y="2443"/>
                    <a:pt x="3004" y="2612"/>
                    <a:pt x="2892" y="2808"/>
                  </a:cubicBezTo>
                  <a:cubicBezTo>
                    <a:pt x="2836" y="2921"/>
                    <a:pt x="2808" y="3033"/>
                    <a:pt x="2751" y="3145"/>
                  </a:cubicBezTo>
                  <a:cubicBezTo>
                    <a:pt x="2667" y="3173"/>
                    <a:pt x="2555" y="3117"/>
                    <a:pt x="2471" y="317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70"/>
            <p:cNvSpPr/>
            <p:nvPr/>
          </p:nvSpPr>
          <p:spPr>
            <a:xfrm>
              <a:off x="4901725" y="775750"/>
              <a:ext cx="190225" cy="69500"/>
            </a:xfrm>
            <a:custGeom>
              <a:rect b="b" l="l" r="r" t="t"/>
              <a:pathLst>
                <a:path extrusionOk="0" h="2780" w="7609">
                  <a:moveTo>
                    <a:pt x="1320" y="1797"/>
                  </a:moveTo>
                  <a:cubicBezTo>
                    <a:pt x="1180" y="1881"/>
                    <a:pt x="1152" y="2022"/>
                    <a:pt x="1039" y="2106"/>
                  </a:cubicBezTo>
                  <a:cubicBezTo>
                    <a:pt x="955" y="2162"/>
                    <a:pt x="983" y="2246"/>
                    <a:pt x="1067" y="2274"/>
                  </a:cubicBezTo>
                  <a:cubicBezTo>
                    <a:pt x="1124" y="2274"/>
                    <a:pt x="1180" y="2302"/>
                    <a:pt x="1208" y="2274"/>
                  </a:cubicBezTo>
                  <a:cubicBezTo>
                    <a:pt x="1376" y="2218"/>
                    <a:pt x="1489" y="2134"/>
                    <a:pt x="1545" y="2415"/>
                  </a:cubicBezTo>
                  <a:cubicBezTo>
                    <a:pt x="1601" y="2555"/>
                    <a:pt x="1769" y="2443"/>
                    <a:pt x="1854" y="2330"/>
                  </a:cubicBezTo>
                  <a:lnTo>
                    <a:pt x="1854" y="2330"/>
                  </a:lnTo>
                  <a:cubicBezTo>
                    <a:pt x="1966" y="2246"/>
                    <a:pt x="2050" y="2162"/>
                    <a:pt x="2162" y="2078"/>
                  </a:cubicBezTo>
                  <a:cubicBezTo>
                    <a:pt x="2190" y="2022"/>
                    <a:pt x="2275" y="1994"/>
                    <a:pt x="2303" y="1994"/>
                  </a:cubicBezTo>
                  <a:cubicBezTo>
                    <a:pt x="2584" y="2106"/>
                    <a:pt x="2640" y="1909"/>
                    <a:pt x="2696" y="1713"/>
                  </a:cubicBezTo>
                  <a:cubicBezTo>
                    <a:pt x="2724" y="1572"/>
                    <a:pt x="3117" y="1376"/>
                    <a:pt x="3285" y="1404"/>
                  </a:cubicBezTo>
                  <a:cubicBezTo>
                    <a:pt x="3538" y="1460"/>
                    <a:pt x="3538" y="1460"/>
                    <a:pt x="3622" y="1207"/>
                  </a:cubicBezTo>
                  <a:cubicBezTo>
                    <a:pt x="3678" y="1011"/>
                    <a:pt x="3678" y="758"/>
                    <a:pt x="3931" y="674"/>
                  </a:cubicBezTo>
                  <a:cubicBezTo>
                    <a:pt x="3959" y="702"/>
                    <a:pt x="3987" y="758"/>
                    <a:pt x="4015" y="814"/>
                  </a:cubicBezTo>
                  <a:cubicBezTo>
                    <a:pt x="4128" y="674"/>
                    <a:pt x="4128" y="674"/>
                    <a:pt x="4184" y="281"/>
                  </a:cubicBezTo>
                  <a:cubicBezTo>
                    <a:pt x="4100" y="225"/>
                    <a:pt x="4043" y="393"/>
                    <a:pt x="3931" y="337"/>
                  </a:cubicBezTo>
                  <a:cubicBezTo>
                    <a:pt x="3903" y="253"/>
                    <a:pt x="3875" y="141"/>
                    <a:pt x="3875" y="28"/>
                  </a:cubicBezTo>
                  <a:cubicBezTo>
                    <a:pt x="4100" y="0"/>
                    <a:pt x="4240" y="169"/>
                    <a:pt x="4436" y="253"/>
                  </a:cubicBezTo>
                  <a:cubicBezTo>
                    <a:pt x="4521" y="281"/>
                    <a:pt x="4549" y="365"/>
                    <a:pt x="4605" y="225"/>
                  </a:cubicBezTo>
                  <a:cubicBezTo>
                    <a:pt x="4661" y="141"/>
                    <a:pt x="4717" y="225"/>
                    <a:pt x="4745" y="253"/>
                  </a:cubicBezTo>
                  <a:cubicBezTo>
                    <a:pt x="4773" y="309"/>
                    <a:pt x="4773" y="365"/>
                    <a:pt x="4745" y="393"/>
                  </a:cubicBezTo>
                  <a:cubicBezTo>
                    <a:pt x="4436" y="449"/>
                    <a:pt x="4633" y="646"/>
                    <a:pt x="4605" y="786"/>
                  </a:cubicBezTo>
                  <a:cubicBezTo>
                    <a:pt x="4493" y="814"/>
                    <a:pt x="4352" y="843"/>
                    <a:pt x="4184" y="871"/>
                  </a:cubicBezTo>
                  <a:cubicBezTo>
                    <a:pt x="4324" y="955"/>
                    <a:pt x="4408" y="1067"/>
                    <a:pt x="4436" y="1179"/>
                  </a:cubicBezTo>
                  <a:cubicBezTo>
                    <a:pt x="4549" y="1432"/>
                    <a:pt x="4717" y="1572"/>
                    <a:pt x="4998" y="1516"/>
                  </a:cubicBezTo>
                  <a:cubicBezTo>
                    <a:pt x="5138" y="1516"/>
                    <a:pt x="5223" y="1601"/>
                    <a:pt x="5138" y="1741"/>
                  </a:cubicBezTo>
                  <a:cubicBezTo>
                    <a:pt x="5082" y="1909"/>
                    <a:pt x="5223" y="1994"/>
                    <a:pt x="5279" y="2134"/>
                  </a:cubicBezTo>
                  <a:cubicBezTo>
                    <a:pt x="5307" y="2162"/>
                    <a:pt x="5363" y="2162"/>
                    <a:pt x="5391" y="2134"/>
                  </a:cubicBezTo>
                  <a:cubicBezTo>
                    <a:pt x="5447" y="2106"/>
                    <a:pt x="5447" y="2050"/>
                    <a:pt x="5391" y="2022"/>
                  </a:cubicBezTo>
                  <a:cubicBezTo>
                    <a:pt x="5307" y="1937"/>
                    <a:pt x="5251" y="1881"/>
                    <a:pt x="5391" y="1769"/>
                  </a:cubicBezTo>
                  <a:cubicBezTo>
                    <a:pt x="5419" y="1853"/>
                    <a:pt x="5475" y="1909"/>
                    <a:pt x="5503" y="1994"/>
                  </a:cubicBezTo>
                  <a:cubicBezTo>
                    <a:pt x="5559" y="2106"/>
                    <a:pt x="5644" y="2134"/>
                    <a:pt x="5728" y="2022"/>
                  </a:cubicBezTo>
                  <a:cubicBezTo>
                    <a:pt x="5812" y="1909"/>
                    <a:pt x="5924" y="1881"/>
                    <a:pt x="6009" y="1909"/>
                  </a:cubicBezTo>
                  <a:cubicBezTo>
                    <a:pt x="6205" y="1966"/>
                    <a:pt x="6149" y="1825"/>
                    <a:pt x="6121" y="1769"/>
                  </a:cubicBezTo>
                  <a:cubicBezTo>
                    <a:pt x="6093" y="1685"/>
                    <a:pt x="6037" y="1629"/>
                    <a:pt x="6121" y="1572"/>
                  </a:cubicBezTo>
                  <a:cubicBezTo>
                    <a:pt x="6317" y="1488"/>
                    <a:pt x="6346" y="1292"/>
                    <a:pt x="6430" y="1123"/>
                  </a:cubicBezTo>
                  <a:cubicBezTo>
                    <a:pt x="6458" y="1123"/>
                    <a:pt x="6458" y="1123"/>
                    <a:pt x="6486" y="1123"/>
                  </a:cubicBezTo>
                  <a:cubicBezTo>
                    <a:pt x="6514" y="1151"/>
                    <a:pt x="6542" y="1151"/>
                    <a:pt x="6570" y="1151"/>
                  </a:cubicBezTo>
                  <a:cubicBezTo>
                    <a:pt x="6682" y="1179"/>
                    <a:pt x="6795" y="1264"/>
                    <a:pt x="6907" y="1264"/>
                  </a:cubicBezTo>
                  <a:cubicBezTo>
                    <a:pt x="7244" y="1095"/>
                    <a:pt x="7384" y="1404"/>
                    <a:pt x="7525" y="1572"/>
                  </a:cubicBezTo>
                  <a:cubicBezTo>
                    <a:pt x="7609" y="1713"/>
                    <a:pt x="7581" y="1966"/>
                    <a:pt x="7497" y="2162"/>
                  </a:cubicBezTo>
                  <a:cubicBezTo>
                    <a:pt x="7468" y="2218"/>
                    <a:pt x="7468" y="2302"/>
                    <a:pt x="7525" y="2330"/>
                  </a:cubicBezTo>
                  <a:cubicBezTo>
                    <a:pt x="7468" y="2611"/>
                    <a:pt x="7300" y="2780"/>
                    <a:pt x="7104" y="2724"/>
                  </a:cubicBezTo>
                  <a:cubicBezTo>
                    <a:pt x="6907" y="2695"/>
                    <a:pt x="6767" y="2471"/>
                    <a:pt x="6795" y="2218"/>
                  </a:cubicBezTo>
                  <a:cubicBezTo>
                    <a:pt x="6823" y="2134"/>
                    <a:pt x="6823" y="2022"/>
                    <a:pt x="6795" y="1937"/>
                  </a:cubicBezTo>
                  <a:cubicBezTo>
                    <a:pt x="6767" y="1937"/>
                    <a:pt x="6739" y="1937"/>
                    <a:pt x="6739" y="1966"/>
                  </a:cubicBezTo>
                  <a:cubicBezTo>
                    <a:pt x="6654" y="2415"/>
                    <a:pt x="6289" y="2359"/>
                    <a:pt x="6009" y="2359"/>
                  </a:cubicBezTo>
                  <a:cubicBezTo>
                    <a:pt x="5756" y="2387"/>
                    <a:pt x="5559" y="2359"/>
                    <a:pt x="5335" y="2471"/>
                  </a:cubicBezTo>
                  <a:cubicBezTo>
                    <a:pt x="5138" y="2583"/>
                    <a:pt x="4858" y="2667"/>
                    <a:pt x="4605" y="2527"/>
                  </a:cubicBezTo>
                  <a:cubicBezTo>
                    <a:pt x="4577" y="2499"/>
                    <a:pt x="4577" y="2471"/>
                    <a:pt x="4577" y="2443"/>
                  </a:cubicBezTo>
                  <a:cubicBezTo>
                    <a:pt x="4577" y="2387"/>
                    <a:pt x="4633" y="2359"/>
                    <a:pt x="4689" y="2302"/>
                  </a:cubicBezTo>
                  <a:cubicBezTo>
                    <a:pt x="4914" y="2106"/>
                    <a:pt x="4886" y="1881"/>
                    <a:pt x="4577" y="1769"/>
                  </a:cubicBezTo>
                  <a:cubicBezTo>
                    <a:pt x="4465" y="1741"/>
                    <a:pt x="4380" y="1629"/>
                    <a:pt x="4268" y="1629"/>
                  </a:cubicBezTo>
                  <a:cubicBezTo>
                    <a:pt x="4184" y="1629"/>
                    <a:pt x="4100" y="1629"/>
                    <a:pt x="4043" y="1572"/>
                  </a:cubicBezTo>
                  <a:cubicBezTo>
                    <a:pt x="3903" y="1460"/>
                    <a:pt x="3959" y="1572"/>
                    <a:pt x="3959" y="1629"/>
                  </a:cubicBezTo>
                  <a:cubicBezTo>
                    <a:pt x="3931" y="1769"/>
                    <a:pt x="3819" y="1713"/>
                    <a:pt x="3735" y="1713"/>
                  </a:cubicBezTo>
                  <a:cubicBezTo>
                    <a:pt x="3370" y="1741"/>
                    <a:pt x="3370" y="1741"/>
                    <a:pt x="3229" y="1825"/>
                  </a:cubicBezTo>
                  <a:cubicBezTo>
                    <a:pt x="3257" y="1853"/>
                    <a:pt x="3285" y="1881"/>
                    <a:pt x="3285" y="1909"/>
                  </a:cubicBezTo>
                  <a:cubicBezTo>
                    <a:pt x="3201" y="2134"/>
                    <a:pt x="3005" y="2190"/>
                    <a:pt x="2836" y="2302"/>
                  </a:cubicBezTo>
                  <a:cubicBezTo>
                    <a:pt x="2892" y="2415"/>
                    <a:pt x="2977" y="2471"/>
                    <a:pt x="3033" y="2555"/>
                  </a:cubicBezTo>
                  <a:cubicBezTo>
                    <a:pt x="3061" y="2583"/>
                    <a:pt x="3061" y="2611"/>
                    <a:pt x="3033" y="2639"/>
                  </a:cubicBezTo>
                  <a:cubicBezTo>
                    <a:pt x="2920" y="2639"/>
                    <a:pt x="2836" y="2611"/>
                    <a:pt x="2752" y="2611"/>
                  </a:cubicBezTo>
                  <a:cubicBezTo>
                    <a:pt x="2640" y="2695"/>
                    <a:pt x="2499" y="2583"/>
                    <a:pt x="2387" y="2667"/>
                  </a:cubicBezTo>
                  <a:cubicBezTo>
                    <a:pt x="2275" y="2639"/>
                    <a:pt x="2162" y="2639"/>
                    <a:pt x="2050" y="2639"/>
                  </a:cubicBezTo>
                  <a:cubicBezTo>
                    <a:pt x="1769" y="2695"/>
                    <a:pt x="1517" y="2555"/>
                    <a:pt x="1264" y="2639"/>
                  </a:cubicBezTo>
                  <a:cubicBezTo>
                    <a:pt x="1096" y="2639"/>
                    <a:pt x="927" y="2611"/>
                    <a:pt x="787" y="2611"/>
                  </a:cubicBezTo>
                  <a:cubicBezTo>
                    <a:pt x="674" y="2695"/>
                    <a:pt x="534" y="2583"/>
                    <a:pt x="422" y="2639"/>
                  </a:cubicBezTo>
                  <a:cubicBezTo>
                    <a:pt x="338" y="2639"/>
                    <a:pt x="225" y="2639"/>
                    <a:pt x="141" y="2639"/>
                  </a:cubicBezTo>
                  <a:cubicBezTo>
                    <a:pt x="85" y="2667"/>
                    <a:pt x="57" y="2667"/>
                    <a:pt x="1" y="2611"/>
                  </a:cubicBezTo>
                  <a:cubicBezTo>
                    <a:pt x="1" y="2527"/>
                    <a:pt x="29" y="2443"/>
                    <a:pt x="113" y="2359"/>
                  </a:cubicBezTo>
                  <a:cubicBezTo>
                    <a:pt x="338" y="2106"/>
                    <a:pt x="394" y="1966"/>
                    <a:pt x="394" y="1629"/>
                  </a:cubicBezTo>
                  <a:cubicBezTo>
                    <a:pt x="618" y="1713"/>
                    <a:pt x="703" y="1685"/>
                    <a:pt x="674" y="1460"/>
                  </a:cubicBezTo>
                  <a:cubicBezTo>
                    <a:pt x="618" y="1236"/>
                    <a:pt x="927" y="1348"/>
                    <a:pt x="899" y="1151"/>
                  </a:cubicBezTo>
                  <a:cubicBezTo>
                    <a:pt x="899" y="1151"/>
                    <a:pt x="1011" y="1207"/>
                    <a:pt x="1096" y="1236"/>
                  </a:cubicBezTo>
                  <a:cubicBezTo>
                    <a:pt x="1292" y="1320"/>
                    <a:pt x="1404" y="1404"/>
                    <a:pt x="1320" y="1629"/>
                  </a:cubicBezTo>
                  <a:cubicBezTo>
                    <a:pt x="1292" y="1685"/>
                    <a:pt x="1320" y="1741"/>
                    <a:pt x="1320" y="17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70"/>
            <p:cNvSpPr/>
            <p:nvPr/>
          </p:nvSpPr>
          <p:spPr>
            <a:xfrm>
              <a:off x="4616775" y="801000"/>
              <a:ext cx="152325" cy="47050"/>
            </a:xfrm>
            <a:custGeom>
              <a:rect b="b" l="l" r="r" t="t"/>
              <a:pathLst>
                <a:path extrusionOk="0" h="1882" w="6093">
                  <a:moveTo>
                    <a:pt x="2808" y="1629"/>
                  </a:moveTo>
                  <a:cubicBezTo>
                    <a:pt x="2667" y="1601"/>
                    <a:pt x="2499" y="1601"/>
                    <a:pt x="2331" y="1573"/>
                  </a:cubicBezTo>
                  <a:cubicBezTo>
                    <a:pt x="2302" y="1517"/>
                    <a:pt x="2218" y="1545"/>
                    <a:pt x="2162" y="1517"/>
                  </a:cubicBezTo>
                  <a:cubicBezTo>
                    <a:pt x="1909" y="1264"/>
                    <a:pt x="1601" y="1124"/>
                    <a:pt x="1264" y="1180"/>
                  </a:cubicBezTo>
                  <a:cubicBezTo>
                    <a:pt x="1208" y="1180"/>
                    <a:pt x="1179" y="1180"/>
                    <a:pt x="1179" y="1152"/>
                  </a:cubicBezTo>
                  <a:cubicBezTo>
                    <a:pt x="1151" y="1152"/>
                    <a:pt x="1123" y="1152"/>
                    <a:pt x="1095" y="1152"/>
                  </a:cubicBezTo>
                  <a:cubicBezTo>
                    <a:pt x="1067" y="1096"/>
                    <a:pt x="1011" y="1096"/>
                    <a:pt x="955" y="1068"/>
                  </a:cubicBezTo>
                  <a:lnTo>
                    <a:pt x="927" y="1068"/>
                  </a:lnTo>
                  <a:lnTo>
                    <a:pt x="899" y="1040"/>
                  </a:lnTo>
                  <a:cubicBezTo>
                    <a:pt x="871" y="1040"/>
                    <a:pt x="843" y="1012"/>
                    <a:pt x="814" y="984"/>
                  </a:cubicBezTo>
                  <a:cubicBezTo>
                    <a:pt x="814" y="984"/>
                    <a:pt x="786" y="984"/>
                    <a:pt x="758" y="984"/>
                  </a:cubicBezTo>
                  <a:cubicBezTo>
                    <a:pt x="730" y="927"/>
                    <a:pt x="646" y="927"/>
                    <a:pt x="618" y="899"/>
                  </a:cubicBezTo>
                  <a:cubicBezTo>
                    <a:pt x="590" y="899"/>
                    <a:pt x="590" y="899"/>
                    <a:pt x="562" y="899"/>
                  </a:cubicBezTo>
                  <a:cubicBezTo>
                    <a:pt x="534" y="843"/>
                    <a:pt x="450" y="843"/>
                    <a:pt x="421" y="815"/>
                  </a:cubicBezTo>
                  <a:cubicBezTo>
                    <a:pt x="393" y="815"/>
                    <a:pt x="365" y="815"/>
                    <a:pt x="365" y="815"/>
                  </a:cubicBezTo>
                  <a:cubicBezTo>
                    <a:pt x="309" y="787"/>
                    <a:pt x="281" y="759"/>
                    <a:pt x="253" y="731"/>
                  </a:cubicBezTo>
                  <a:cubicBezTo>
                    <a:pt x="225" y="703"/>
                    <a:pt x="225" y="703"/>
                    <a:pt x="197" y="675"/>
                  </a:cubicBezTo>
                  <a:cubicBezTo>
                    <a:pt x="197" y="675"/>
                    <a:pt x="169" y="647"/>
                    <a:pt x="169" y="647"/>
                  </a:cubicBezTo>
                  <a:cubicBezTo>
                    <a:pt x="113" y="591"/>
                    <a:pt x="28" y="562"/>
                    <a:pt x="0" y="478"/>
                  </a:cubicBezTo>
                  <a:cubicBezTo>
                    <a:pt x="28" y="366"/>
                    <a:pt x="141" y="366"/>
                    <a:pt x="197" y="310"/>
                  </a:cubicBezTo>
                  <a:cubicBezTo>
                    <a:pt x="281" y="226"/>
                    <a:pt x="393" y="197"/>
                    <a:pt x="450" y="85"/>
                  </a:cubicBezTo>
                  <a:cubicBezTo>
                    <a:pt x="478" y="57"/>
                    <a:pt x="534" y="29"/>
                    <a:pt x="562" y="1"/>
                  </a:cubicBezTo>
                  <a:cubicBezTo>
                    <a:pt x="618" y="1"/>
                    <a:pt x="674" y="29"/>
                    <a:pt x="702" y="57"/>
                  </a:cubicBezTo>
                  <a:cubicBezTo>
                    <a:pt x="899" y="226"/>
                    <a:pt x="1011" y="450"/>
                    <a:pt x="1067" y="815"/>
                  </a:cubicBezTo>
                  <a:cubicBezTo>
                    <a:pt x="1179" y="562"/>
                    <a:pt x="1292" y="422"/>
                    <a:pt x="1516" y="394"/>
                  </a:cubicBezTo>
                  <a:cubicBezTo>
                    <a:pt x="1741" y="338"/>
                    <a:pt x="1853" y="478"/>
                    <a:pt x="2022" y="619"/>
                  </a:cubicBezTo>
                  <a:cubicBezTo>
                    <a:pt x="2022" y="422"/>
                    <a:pt x="2134" y="366"/>
                    <a:pt x="2246" y="338"/>
                  </a:cubicBezTo>
                  <a:cubicBezTo>
                    <a:pt x="2415" y="310"/>
                    <a:pt x="2443" y="422"/>
                    <a:pt x="2471" y="562"/>
                  </a:cubicBezTo>
                  <a:cubicBezTo>
                    <a:pt x="2499" y="675"/>
                    <a:pt x="2639" y="731"/>
                    <a:pt x="2639" y="843"/>
                  </a:cubicBezTo>
                  <a:cubicBezTo>
                    <a:pt x="2808" y="422"/>
                    <a:pt x="2864" y="394"/>
                    <a:pt x="3313" y="506"/>
                  </a:cubicBezTo>
                  <a:cubicBezTo>
                    <a:pt x="3369" y="506"/>
                    <a:pt x="3397" y="534"/>
                    <a:pt x="3454" y="506"/>
                  </a:cubicBezTo>
                  <a:cubicBezTo>
                    <a:pt x="3818" y="254"/>
                    <a:pt x="3875" y="591"/>
                    <a:pt x="4015" y="815"/>
                  </a:cubicBezTo>
                  <a:cubicBezTo>
                    <a:pt x="4212" y="984"/>
                    <a:pt x="4548" y="927"/>
                    <a:pt x="4801" y="675"/>
                  </a:cubicBezTo>
                  <a:cubicBezTo>
                    <a:pt x="4829" y="675"/>
                    <a:pt x="4857" y="647"/>
                    <a:pt x="4885" y="619"/>
                  </a:cubicBezTo>
                  <a:cubicBezTo>
                    <a:pt x="4913" y="619"/>
                    <a:pt x="4913" y="619"/>
                    <a:pt x="4941" y="619"/>
                  </a:cubicBezTo>
                  <a:cubicBezTo>
                    <a:pt x="5110" y="703"/>
                    <a:pt x="5278" y="675"/>
                    <a:pt x="5447" y="647"/>
                  </a:cubicBezTo>
                  <a:cubicBezTo>
                    <a:pt x="5475" y="675"/>
                    <a:pt x="5503" y="675"/>
                    <a:pt x="5531" y="703"/>
                  </a:cubicBezTo>
                  <a:cubicBezTo>
                    <a:pt x="5559" y="843"/>
                    <a:pt x="5587" y="984"/>
                    <a:pt x="5756" y="1040"/>
                  </a:cubicBezTo>
                  <a:cubicBezTo>
                    <a:pt x="5756" y="1068"/>
                    <a:pt x="5784" y="1096"/>
                    <a:pt x="5784" y="1124"/>
                  </a:cubicBezTo>
                  <a:cubicBezTo>
                    <a:pt x="5840" y="1349"/>
                    <a:pt x="6093" y="1573"/>
                    <a:pt x="5756" y="1770"/>
                  </a:cubicBezTo>
                  <a:cubicBezTo>
                    <a:pt x="5671" y="1826"/>
                    <a:pt x="5559" y="1742"/>
                    <a:pt x="5475" y="1798"/>
                  </a:cubicBezTo>
                  <a:cubicBezTo>
                    <a:pt x="5419" y="1798"/>
                    <a:pt x="5391" y="1798"/>
                    <a:pt x="5335" y="1798"/>
                  </a:cubicBezTo>
                  <a:cubicBezTo>
                    <a:pt x="5138" y="1882"/>
                    <a:pt x="4970" y="1742"/>
                    <a:pt x="4773" y="1826"/>
                  </a:cubicBezTo>
                  <a:cubicBezTo>
                    <a:pt x="4689" y="1826"/>
                    <a:pt x="4633" y="1826"/>
                    <a:pt x="4548" y="1826"/>
                  </a:cubicBezTo>
                  <a:cubicBezTo>
                    <a:pt x="4436" y="1854"/>
                    <a:pt x="4324" y="1854"/>
                    <a:pt x="4212" y="1798"/>
                  </a:cubicBezTo>
                  <a:lnTo>
                    <a:pt x="3510" y="1742"/>
                  </a:lnTo>
                  <a:cubicBezTo>
                    <a:pt x="3285" y="1629"/>
                    <a:pt x="3032" y="1742"/>
                    <a:pt x="2808" y="16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70"/>
            <p:cNvSpPr/>
            <p:nvPr/>
          </p:nvSpPr>
          <p:spPr>
            <a:xfrm>
              <a:off x="5173350" y="643100"/>
              <a:ext cx="95475" cy="61075"/>
            </a:xfrm>
            <a:custGeom>
              <a:rect b="b" l="l" r="r" t="t"/>
              <a:pathLst>
                <a:path extrusionOk="0" h="2443" w="3819">
                  <a:moveTo>
                    <a:pt x="3622" y="2022"/>
                  </a:moveTo>
                  <a:cubicBezTo>
                    <a:pt x="3594" y="2106"/>
                    <a:pt x="3482" y="2106"/>
                    <a:pt x="3454" y="2218"/>
                  </a:cubicBezTo>
                  <a:cubicBezTo>
                    <a:pt x="3454" y="2274"/>
                    <a:pt x="3398" y="2302"/>
                    <a:pt x="3341" y="2246"/>
                  </a:cubicBezTo>
                  <a:cubicBezTo>
                    <a:pt x="3257" y="2190"/>
                    <a:pt x="3173" y="2190"/>
                    <a:pt x="3089" y="2162"/>
                  </a:cubicBezTo>
                  <a:cubicBezTo>
                    <a:pt x="2948" y="2134"/>
                    <a:pt x="2808" y="2022"/>
                    <a:pt x="2668" y="2218"/>
                  </a:cubicBezTo>
                  <a:cubicBezTo>
                    <a:pt x="2640" y="2274"/>
                    <a:pt x="2527" y="2218"/>
                    <a:pt x="2443" y="2218"/>
                  </a:cubicBezTo>
                  <a:cubicBezTo>
                    <a:pt x="2331" y="2218"/>
                    <a:pt x="2218" y="2190"/>
                    <a:pt x="2162" y="2302"/>
                  </a:cubicBezTo>
                  <a:cubicBezTo>
                    <a:pt x="2050" y="2443"/>
                    <a:pt x="1882" y="2302"/>
                    <a:pt x="1769" y="2415"/>
                  </a:cubicBezTo>
                  <a:cubicBezTo>
                    <a:pt x="1713" y="2443"/>
                    <a:pt x="1713" y="2302"/>
                    <a:pt x="1713" y="2246"/>
                  </a:cubicBezTo>
                  <a:cubicBezTo>
                    <a:pt x="1573" y="1993"/>
                    <a:pt x="1713" y="1769"/>
                    <a:pt x="1769" y="1516"/>
                  </a:cubicBezTo>
                  <a:cubicBezTo>
                    <a:pt x="1797" y="1516"/>
                    <a:pt x="1797" y="1488"/>
                    <a:pt x="1797" y="1488"/>
                  </a:cubicBezTo>
                  <a:cubicBezTo>
                    <a:pt x="1797" y="1460"/>
                    <a:pt x="1797" y="1488"/>
                    <a:pt x="1797" y="1488"/>
                  </a:cubicBezTo>
                  <a:cubicBezTo>
                    <a:pt x="1769" y="1488"/>
                    <a:pt x="1769" y="1488"/>
                    <a:pt x="1769" y="1516"/>
                  </a:cubicBezTo>
                  <a:cubicBezTo>
                    <a:pt x="1741" y="1544"/>
                    <a:pt x="1713" y="1544"/>
                    <a:pt x="1685" y="1544"/>
                  </a:cubicBezTo>
                  <a:cubicBezTo>
                    <a:pt x="1432" y="1572"/>
                    <a:pt x="1348" y="1488"/>
                    <a:pt x="1545" y="1292"/>
                  </a:cubicBezTo>
                  <a:cubicBezTo>
                    <a:pt x="1629" y="1207"/>
                    <a:pt x="1629" y="1151"/>
                    <a:pt x="1545" y="1095"/>
                  </a:cubicBezTo>
                  <a:cubicBezTo>
                    <a:pt x="1517" y="1067"/>
                    <a:pt x="1488" y="1039"/>
                    <a:pt x="1488" y="1011"/>
                  </a:cubicBezTo>
                  <a:cubicBezTo>
                    <a:pt x="1432" y="870"/>
                    <a:pt x="1432" y="646"/>
                    <a:pt x="1152" y="730"/>
                  </a:cubicBezTo>
                  <a:cubicBezTo>
                    <a:pt x="1124" y="758"/>
                    <a:pt x="1067" y="758"/>
                    <a:pt x="1011" y="730"/>
                  </a:cubicBezTo>
                  <a:cubicBezTo>
                    <a:pt x="955" y="758"/>
                    <a:pt x="955" y="618"/>
                    <a:pt x="927" y="674"/>
                  </a:cubicBezTo>
                  <a:cubicBezTo>
                    <a:pt x="871" y="786"/>
                    <a:pt x="871" y="955"/>
                    <a:pt x="730" y="983"/>
                  </a:cubicBezTo>
                  <a:cubicBezTo>
                    <a:pt x="562" y="983"/>
                    <a:pt x="394" y="870"/>
                    <a:pt x="281" y="786"/>
                  </a:cubicBezTo>
                  <a:cubicBezTo>
                    <a:pt x="169" y="702"/>
                    <a:pt x="1" y="590"/>
                    <a:pt x="1" y="393"/>
                  </a:cubicBezTo>
                  <a:cubicBezTo>
                    <a:pt x="1" y="337"/>
                    <a:pt x="57" y="337"/>
                    <a:pt x="113" y="309"/>
                  </a:cubicBezTo>
                  <a:lnTo>
                    <a:pt x="85" y="281"/>
                  </a:lnTo>
                  <a:cubicBezTo>
                    <a:pt x="141" y="253"/>
                    <a:pt x="197" y="281"/>
                    <a:pt x="253" y="225"/>
                  </a:cubicBezTo>
                  <a:lnTo>
                    <a:pt x="253" y="225"/>
                  </a:lnTo>
                  <a:cubicBezTo>
                    <a:pt x="309" y="169"/>
                    <a:pt x="394" y="253"/>
                    <a:pt x="450" y="169"/>
                  </a:cubicBezTo>
                  <a:cubicBezTo>
                    <a:pt x="478" y="169"/>
                    <a:pt x="506" y="197"/>
                    <a:pt x="534" y="197"/>
                  </a:cubicBezTo>
                  <a:cubicBezTo>
                    <a:pt x="562" y="141"/>
                    <a:pt x="646" y="169"/>
                    <a:pt x="674" y="112"/>
                  </a:cubicBezTo>
                  <a:cubicBezTo>
                    <a:pt x="702" y="141"/>
                    <a:pt x="730" y="141"/>
                    <a:pt x="730" y="141"/>
                  </a:cubicBezTo>
                  <a:cubicBezTo>
                    <a:pt x="815" y="84"/>
                    <a:pt x="899" y="141"/>
                    <a:pt x="955" y="84"/>
                  </a:cubicBezTo>
                  <a:cubicBezTo>
                    <a:pt x="983" y="84"/>
                    <a:pt x="1011" y="84"/>
                    <a:pt x="1039" y="84"/>
                  </a:cubicBezTo>
                  <a:cubicBezTo>
                    <a:pt x="1292" y="0"/>
                    <a:pt x="1545" y="141"/>
                    <a:pt x="1797" y="56"/>
                  </a:cubicBezTo>
                  <a:lnTo>
                    <a:pt x="2162" y="84"/>
                  </a:lnTo>
                  <a:cubicBezTo>
                    <a:pt x="2190" y="141"/>
                    <a:pt x="2246" y="141"/>
                    <a:pt x="2303" y="112"/>
                  </a:cubicBezTo>
                  <a:cubicBezTo>
                    <a:pt x="2359" y="112"/>
                    <a:pt x="2443" y="112"/>
                    <a:pt x="2499" y="112"/>
                  </a:cubicBezTo>
                  <a:cubicBezTo>
                    <a:pt x="2611" y="225"/>
                    <a:pt x="2752" y="112"/>
                    <a:pt x="2836" y="225"/>
                  </a:cubicBezTo>
                  <a:cubicBezTo>
                    <a:pt x="2864" y="225"/>
                    <a:pt x="2892" y="225"/>
                    <a:pt x="2920" y="225"/>
                  </a:cubicBezTo>
                  <a:cubicBezTo>
                    <a:pt x="2948" y="253"/>
                    <a:pt x="3005" y="253"/>
                    <a:pt x="3061" y="309"/>
                  </a:cubicBezTo>
                  <a:cubicBezTo>
                    <a:pt x="3061" y="309"/>
                    <a:pt x="3089" y="309"/>
                    <a:pt x="3117" y="309"/>
                  </a:cubicBezTo>
                  <a:cubicBezTo>
                    <a:pt x="3145" y="337"/>
                    <a:pt x="3229" y="337"/>
                    <a:pt x="3257" y="393"/>
                  </a:cubicBezTo>
                  <a:lnTo>
                    <a:pt x="3257" y="393"/>
                  </a:lnTo>
                  <a:cubicBezTo>
                    <a:pt x="3285" y="421"/>
                    <a:pt x="3369" y="421"/>
                    <a:pt x="3398" y="477"/>
                  </a:cubicBezTo>
                  <a:cubicBezTo>
                    <a:pt x="3426" y="477"/>
                    <a:pt x="3426" y="477"/>
                    <a:pt x="3454" y="477"/>
                  </a:cubicBezTo>
                  <a:cubicBezTo>
                    <a:pt x="3482" y="505"/>
                    <a:pt x="3510" y="534"/>
                    <a:pt x="3538" y="534"/>
                  </a:cubicBezTo>
                  <a:lnTo>
                    <a:pt x="3538" y="534"/>
                  </a:lnTo>
                  <a:cubicBezTo>
                    <a:pt x="3538" y="562"/>
                    <a:pt x="3566" y="590"/>
                    <a:pt x="3594" y="618"/>
                  </a:cubicBezTo>
                  <a:cubicBezTo>
                    <a:pt x="3622" y="618"/>
                    <a:pt x="3622" y="618"/>
                    <a:pt x="3650" y="618"/>
                  </a:cubicBezTo>
                  <a:cubicBezTo>
                    <a:pt x="3678" y="646"/>
                    <a:pt x="3678" y="674"/>
                    <a:pt x="3678" y="702"/>
                  </a:cubicBezTo>
                  <a:cubicBezTo>
                    <a:pt x="3650" y="842"/>
                    <a:pt x="3622" y="983"/>
                    <a:pt x="3566" y="1095"/>
                  </a:cubicBezTo>
                  <a:cubicBezTo>
                    <a:pt x="3566" y="1123"/>
                    <a:pt x="3594" y="1095"/>
                    <a:pt x="3594" y="1095"/>
                  </a:cubicBezTo>
                  <a:cubicBezTo>
                    <a:pt x="3819" y="1348"/>
                    <a:pt x="3594" y="1432"/>
                    <a:pt x="3454" y="1544"/>
                  </a:cubicBezTo>
                  <a:cubicBezTo>
                    <a:pt x="3398" y="1600"/>
                    <a:pt x="3313" y="1600"/>
                    <a:pt x="3229" y="1628"/>
                  </a:cubicBezTo>
                  <a:cubicBezTo>
                    <a:pt x="3117" y="1657"/>
                    <a:pt x="3089" y="1741"/>
                    <a:pt x="3145" y="1797"/>
                  </a:cubicBezTo>
                  <a:cubicBezTo>
                    <a:pt x="3229" y="1965"/>
                    <a:pt x="3201" y="1769"/>
                    <a:pt x="3257" y="1769"/>
                  </a:cubicBezTo>
                  <a:cubicBezTo>
                    <a:pt x="3454" y="1769"/>
                    <a:pt x="3538" y="1881"/>
                    <a:pt x="3622" y="202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70"/>
            <p:cNvSpPr/>
            <p:nvPr/>
          </p:nvSpPr>
          <p:spPr>
            <a:xfrm>
              <a:off x="5276525" y="724500"/>
              <a:ext cx="61800" cy="84950"/>
            </a:xfrm>
            <a:custGeom>
              <a:rect b="b" l="l" r="r" t="t"/>
              <a:pathLst>
                <a:path extrusionOk="0" h="3398" w="2472">
                  <a:moveTo>
                    <a:pt x="2331" y="3117"/>
                  </a:moveTo>
                  <a:cubicBezTo>
                    <a:pt x="2190" y="3145"/>
                    <a:pt x="2078" y="3314"/>
                    <a:pt x="1910" y="3173"/>
                  </a:cubicBezTo>
                  <a:cubicBezTo>
                    <a:pt x="1825" y="3089"/>
                    <a:pt x="1797" y="3229"/>
                    <a:pt x="1741" y="3286"/>
                  </a:cubicBezTo>
                  <a:cubicBezTo>
                    <a:pt x="1713" y="3342"/>
                    <a:pt x="1685" y="3398"/>
                    <a:pt x="1601" y="3370"/>
                  </a:cubicBezTo>
                  <a:cubicBezTo>
                    <a:pt x="1545" y="3342"/>
                    <a:pt x="1517" y="3314"/>
                    <a:pt x="1488" y="3257"/>
                  </a:cubicBezTo>
                  <a:cubicBezTo>
                    <a:pt x="1488" y="3201"/>
                    <a:pt x="1460" y="3145"/>
                    <a:pt x="1488" y="3089"/>
                  </a:cubicBezTo>
                  <a:cubicBezTo>
                    <a:pt x="1517" y="2836"/>
                    <a:pt x="1488" y="2584"/>
                    <a:pt x="1601" y="2359"/>
                  </a:cubicBezTo>
                  <a:cubicBezTo>
                    <a:pt x="1629" y="2275"/>
                    <a:pt x="1488" y="2134"/>
                    <a:pt x="1376" y="2163"/>
                  </a:cubicBezTo>
                  <a:cubicBezTo>
                    <a:pt x="1348" y="2163"/>
                    <a:pt x="1292" y="2219"/>
                    <a:pt x="1320" y="2219"/>
                  </a:cubicBezTo>
                  <a:cubicBezTo>
                    <a:pt x="1488" y="2415"/>
                    <a:pt x="1264" y="2528"/>
                    <a:pt x="1208" y="2696"/>
                  </a:cubicBezTo>
                  <a:cubicBezTo>
                    <a:pt x="1208" y="2752"/>
                    <a:pt x="1180" y="2780"/>
                    <a:pt x="1123" y="2864"/>
                  </a:cubicBezTo>
                  <a:cubicBezTo>
                    <a:pt x="1067" y="2668"/>
                    <a:pt x="1039" y="2471"/>
                    <a:pt x="787" y="2443"/>
                  </a:cubicBezTo>
                  <a:cubicBezTo>
                    <a:pt x="702" y="2415"/>
                    <a:pt x="730" y="2275"/>
                    <a:pt x="590" y="2247"/>
                  </a:cubicBezTo>
                  <a:cubicBezTo>
                    <a:pt x="646" y="2415"/>
                    <a:pt x="618" y="2556"/>
                    <a:pt x="422" y="2556"/>
                  </a:cubicBezTo>
                  <a:cubicBezTo>
                    <a:pt x="225" y="2528"/>
                    <a:pt x="337" y="2359"/>
                    <a:pt x="337" y="2247"/>
                  </a:cubicBezTo>
                  <a:cubicBezTo>
                    <a:pt x="253" y="2219"/>
                    <a:pt x="169" y="2275"/>
                    <a:pt x="85" y="2275"/>
                  </a:cubicBezTo>
                  <a:cubicBezTo>
                    <a:pt x="85" y="2247"/>
                    <a:pt x="57" y="2247"/>
                    <a:pt x="57" y="2219"/>
                  </a:cubicBezTo>
                  <a:cubicBezTo>
                    <a:pt x="0" y="2134"/>
                    <a:pt x="29" y="2022"/>
                    <a:pt x="57" y="1910"/>
                  </a:cubicBezTo>
                  <a:cubicBezTo>
                    <a:pt x="113" y="1685"/>
                    <a:pt x="197" y="1489"/>
                    <a:pt x="394" y="1292"/>
                  </a:cubicBezTo>
                  <a:cubicBezTo>
                    <a:pt x="534" y="1152"/>
                    <a:pt x="562" y="899"/>
                    <a:pt x="478" y="675"/>
                  </a:cubicBezTo>
                  <a:cubicBezTo>
                    <a:pt x="394" y="534"/>
                    <a:pt x="337" y="366"/>
                    <a:pt x="365" y="197"/>
                  </a:cubicBezTo>
                  <a:cubicBezTo>
                    <a:pt x="730" y="225"/>
                    <a:pt x="730" y="225"/>
                    <a:pt x="955" y="1"/>
                  </a:cubicBezTo>
                  <a:cubicBezTo>
                    <a:pt x="1011" y="29"/>
                    <a:pt x="1039" y="57"/>
                    <a:pt x="1095" y="85"/>
                  </a:cubicBezTo>
                  <a:lnTo>
                    <a:pt x="1095" y="85"/>
                  </a:lnTo>
                  <a:cubicBezTo>
                    <a:pt x="1123" y="85"/>
                    <a:pt x="1123" y="113"/>
                    <a:pt x="1095" y="141"/>
                  </a:cubicBezTo>
                  <a:cubicBezTo>
                    <a:pt x="1095" y="141"/>
                    <a:pt x="1123" y="169"/>
                    <a:pt x="1123" y="169"/>
                  </a:cubicBezTo>
                  <a:lnTo>
                    <a:pt x="1123" y="141"/>
                  </a:lnTo>
                  <a:cubicBezTo>
                    <a:pt x="1152" y="113"/>
                    <a:pt x="1152" y="141"/>
                    <a:pt x="1180" y="141"/>
                  </a:cubicBezTo>
                  <a:cubicBezTo>
                    <a:pt x="1208" y="141"/>
                    <a:pt x="1208" y="141"/>
                    <a:pt x="1236" y="169"/>
                  </a:cubicBezTo>
                  <a:cubicBezTo>
                    <a:pt x="1236" y="169"/>
                    <a:pt x="1264" y="169"/>
                    <a:pt x="1292" y="169"/>
                  </a:cubicBezTo>
                  <a:cubicBezTo>
                    <a:pt x="1320" y="197"/>
                    <a:pt x="1348" y="225"/>
                    <a:pt x="1348" y="253"/>
                  </a:cubicBezTo>
                  <a:cubicBezTo>
                    <a:pt x="1376" y="253"/>
                    <a:pt x="1404" y="253"/>
                    <a:pt x="1432" y="253"/>
                  </a:cubicBezTo>
                  <a:cubicBezTo>
                    <a:pt x="1460" y="282"/>
                    <a:pt x="1460" y="310"/>
                    <a:pt x="1488" y="338"/>
                  </a:cubicBezTo>
                  <a:lnTo>
                    <a:pt x="1488" y="338"/>
                  </a:lnTo>
                  <a:cubicBezTo>
                    <a:pt x="1517" y="338"/>
                    <a:pt x="1545" y="366"/>
                    <a:pt x="1573" y="394"/>
                  </a:cubicBezTo>
                  <a:cubicBezTo>
                    <a:pt x="1573" y="394"/>
                    <a:pt x="1601" y="394"/>
                    <a:pt x="1629" y="422"/>
                  </a:cubicBezTo>
                  <a:cubicBezTo>
                    <a:pt x="1657" y="422"/>
                    <a:pt x="1685" y="450"/>
                    <a:pt x="1685" y="478"/>
                  </a:cubicBezTo>
                  <a:lnTo>
                    <a:pt x="1685" y="478"/>
                  </a:lnTo>
                  <a:cubicBezTo>
                    <a:pt x="1713" y="506"/>
                    <a:pt x="1741" y="534"/>
                    <a:pt x="1769" y="562"/>
                  </a:cubicBezTo>
                  <a:lnTo>
                    <a:pt x="1769" y="562"/>
                  </a:lnTo>
                  <a:cubicBezTo>
                    <a:pt x="1797" y="590"/>
                    <a:pt x="1769" y="675"/>
                    <a:pt x="1825" y="703"/>
                  </a:cubicBezTo>
                  <a:lnTo>
                    <a:pt x="1825" y="703"/>
                  </a:lnTo>
                  <a:cubicBezTo>
                    <a:pt x="1853" y="731"/>
                    <a:pt x="1853" y="759"/>
                    <a:pt x="1882" y="787"/>
                  </a:cubicBezTo>
                  <a:lnTo>
                    <a:pt x="1882" y="787"/>
                  </a:lnTo>
                  <a:cubicBezTo>
                    <a:pt x="1994" y="871"/>
                    <a:pt x="2078" y="955"/>
                    <a:pt x="2134" y="1068"/>
                  </a:cubicBezTo>
                  <a:lnTo>
                    <a:pt x="2134" y="1068"/>
                  </a:lnTo>
                  <a:cubicBezTo>
                    <a:pt x="2162" y="1096"/>
                    <a:pt x="2190" y="1124"/>
                    <a:pt x="2218" y="1152"/>
                  </a:cubicBezTo>
                  <a:lnTo>
                    <a:pt x="2218" y="1152"/>
                  </a:lnTo>
                  <a:cubicBezTo>
                    <a:pt x="2218" y="1180"/>
                    <a:pt x="2218" y="1208"/>
                    <a:pt x="2218" y="1236"/>
                  </a:cubicBezTo>
                  <a:cubicBezTo>
                    <a:pt x="2134" y="1405"/>
                    <a:pt x="2190" y="1601"/>
                    <a:pt x="2078" y="1741"/>
                  </a:cubicBezTo>
                  <a:cubicBezTo>
                    <a:pt x="2050" y="1741"/>
                    <a:pt x="2022" y="1770"/>
                    <a:pt x="2022" y="1770"/>
                  </a:cubicBezTo>
                  <a:cubicBezTo>
                    <a:pt x="2443" y="1910"/>
                    <a:pt x="2190" y="2303"/>
                    <a:pt x="2331" y="2528"/>
                  </a:cubicBezTo>
                  <a:cubicBezTo>
                    <a:pt x="2359" y="2612"/>
                    <a:pt x="2443" y="2696"/>
                    <a:pt x="2471" y="2808"/>
                  </a:cubicBezTo>
                  <a:cubicBezTo>
                    <a:pt x="2471" y="2864"/>
                    <a:pt x="2471" y="2949"/>
                    <a:pt x="2415" y="3005"/>
                  </a:cubicBezTo>
                  <a:cubicBezTo>
                    <a:pt x="2415" y="3005"/>
                    <a:pt x="2415" y="3033"/>
                    <a:pt x="2415" y="3061"/>
                  </a:cubicBezTo>
                  <a:cubicBezTo>
                    <a:pt x="2387" y="3089"/>
                    <a:pt x="2387" y="3117"/>
                    <a:pt x="2331" y="311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70"/>
            <p:cNvSpPr/>
            <p:nvPr/>
          </p:nvSpPr>
          <p:spPr>
            <a:xfrm>
              <a:off x="5084925" y="620625"/>
              <a:ext cx="136175" cy="78650"/>
            </a:xfrm>
            <a:custGeom>
              <a:rect b="b" l="l" r="r" t="t"/>
              <a:pathLst>
                <a:path extrusionOk="0" h="3146" w="5447">
                  <a:moveTo>
                    <a:pt x="5054" y="1938"/>
                  </a:moveTo>
                  <a:cubicBezTo>
                    <a:pt x="5138" y="1966"/>
                    <a:pt x="5278" y="1910"/>
                    <a:pt x="5306" y="2022"/>
                  </a:cubicBezTo>
                  <a:cubicBezTo>
                    <a:pt x="5306" y="2106"/>
                    <a:pt x="5278" y="2247"/>
                    <a:pt x="5166" y="2275"/>
                  </a:cubicBezTo>
                  <a:cubicBezTo>
                    <a:pt x="5082" y="2275"/>
                    <a:pt x="4997" y="2275"/>
                    <a:pt x="5054" y="2359"/>
                  </a:cubicBezTo>
                  <a:cubicBezTo>
                    <a:pt x="5110" y="2443"/>
                    <a:pt x="5166" y="2387"/>
                    <a:pt x="5250" y="2359"/>
                  </a:cubicBezTo>
                  <a:cubicBezTo>
                    <a:pt x="5250" y="2387"/>
                    <a:pt x="5278" y="2387"/>
                    <a:pt x="5306" y="2359"/>
                  </a:cubicBezTo>
                  <a:lnTo>
                    <a:pt x="5306" y="2359"/>
                  </a:lnTo>
                  <a:cubicBezTo>
                    <a:pt x="5334" y="2359"/>
                    <a:pt x="5362" y="2359"/>
                    <a:pt x="5390" y="2387"/>
                  </a:cubicBezTo>
                  <a:cubicBezTo>
                    <a:pt x="5334" y="2499"/>
                    <a:pt x="5447" y="2640"/>
                    <a:pt x="5278" y="2752"/>
                  </a:cubicBezTo>
                  <a:cubicBezTo>
                    <a:pt x="5222" y="2808"/>
                    <a:pt x="5250" y="3005"/>
                    <a:pt x="5250" y="3145"/>
                  </a:cubicBezTo>
                  <a:cubicBezTo>
                    <a:pt x="5166" y="2977"/>
                    <a:pt x="4969" y="2864"/>
                    <a:pt x="5025" y="2640"/>
                  </a:cubicBezTo>
                  <a:cubicBezTo>
                    <a:pt x="5025" y="2556"/>
                    <a:pt x="4969" y="2556"/>
                    <a:pt x="4941" y="2556"/>
                  </a:cubicBezTo>
                  <a:cubicBezTo>
                    <a:pt x="4857" y="2556"/>
                    <a:pt x="4801" y="2584"/>
                    <a:pt x="4829" y="2668"/>
                  </a:cubicBezTo>
                  <a:cubicBezTo>
                    <a:pt x="4885" y="2836"/>
                    <a:pt x="4717" y="2892"/>
                    <a:pt x="4632" y="3089"/>
                  </a:cubicBezTo>
                  <a:cubicBezTo>
                    <a:pt x="4632" y="2892"/>
                    <a:pt x="4324" y="2864"/>
                    <a:pt x="4604" y="2696"/>
                  </a:cubicBezTo>
                  <a:cubicBezTo>
                    <a:pt x="4745" y="2640"/>
                    <a:pt x="4661" y="2387"/>
                    <a:pt x="4604" y="2359"/>
                  </a:cubicBezTo>
                  <a:cubicBezTo>
                    <a:pt x="4352" y="2219"/>
                    <a:pt x="4324" y="1769"/>
                    <a:pt x="3902" y="1938"/>
                  </a:cubicBezTo>
                  <a:cubicBezTo>
                    <a:pt x="3790" y="1798"/>
                    <a:pt x="3678" y="1882"/>
                    <a:pt x="3538" y="1882"/>
                  </a:cubicBezTo>
                  <a:cubicBezTo>
                    <a:pt x="3481" y="1882"/>
                    <a:pt x="3397" y="1882"/>
                    <a:pt x="3425" y="1798"/>
                  </a:cubicBezTo>
                  <a:cubicBezTo>
                    <a:pt x="3425" y="1741"/>
                    <a:pt x="3509" y="1685"/>
                    <a:pt x="3397" y="1657"/>
                  </a:cubicBezTo>
                  <a:cubicBezTo>
                    <a:pt x="3313" y="1629"/>
                    <a:pt x="3173" y="1629"/>
                    <a:pt x="3173" y="1713"/>
                  </a:cubicBezTo>
                  <a:cubicBezTo>
                    <a:pt x="3116" y="1938"/>
                    <a:pt x="3004" y="1854"/>
                    <a:pt x="2892" y="1798"/>
                  </a:cubicBezTo>
                  <a:cubicBezTo>
                    <a:pt x="2780" y="1713"/>
                    <a:pt x="2723" y="1657"/>
                    <a:pt x="2639" y="1826"/>
                  </a:cubicBezTo>
                  <a:cubicBezTo>
                    <a:pt x="2527" y="1994"/>
                    <a:pt x="2274" y="1966"/>
                    <a:pt x="2134" y="2106"/>
                  </a:cubicBezTo>
                  <a:cubicBezTo>
                    <a:pt x="2106" y="2163"/>
                    <a:pt x="2050" y="2078"/>
                    <a:pt x="2021" y="2022"/>
                  </a:cubicBezTo>
                  <a:cubicBezTo>
                    <a:pt x="1965" y="1854"/>
                    <a:pt x="1853" y="1798"/>
                    <a:pt x="1741" y="1910"/>
                  </a:cubicBezTo>
                  <a:cubicBezTo>
                    <a:pt x="1628" y="2078"/>
                    <a:pt x="1404" y="2134"/>
                    <a:pt x="1432" y="2387"/>
                  </a:cubicBezTo>
                  <a:cubicBezTo>
                    <a:pt x="1235" y="2303"/>
                    <a:pt x="1404" y="2163"/>
                    <a:pt x="1348" y="2022"/>
                  </a:cubicBezTo>
                  <a:cubicBezTo>
                    <a:pt x="1207" y="2134"/>
                    <a:pt x="1151" y="2275"/>
                    <a:pt x="1179" y="2471"/>
                  </a:cubicBezTo>
                  <a:cubicBezTo>
                    <a:pt x="1067" y="2443"/>
                    <a:pt x="983" y="2415"/>
                    <a:pt x="899" y="2415"/>
                  </a:cubicBezTo>
                  <a:cubicBezTo>
                    <a:pt x="814" y="2415"/>
                    <a:pt x="870" y="2499"/>
                    <a:pt x="870" y="2527"/>
                  </a:cubicBezTo>
                  <a:cubicBezTo>
                    <a:pt x="842" y="2556"/>
                    <a:pt x="814" y="2584"/>
                    <a:pt x="786" y="2612"/>
                  </a:cubicBezTo>
                  <a:cubicBezTo>
                    <a:pt x="618" y="2696"/>
                    <a:pt x="449" y="2752"/>
                    <a:pt x="309" y="2556"/>
                  </a:cubicBezTo>
                  <a:cubicBezTo>
                    <a:pt x="281" y="2499"/>
                    <a:pt x="225" y="2499"/>
                    <a:pt x="169" y="2499"/>
                  </a:cubicBezTo>
                  <a:cubicBezTo>
                    <a:pt x="0" y="2275"/>
                    <a:pt x="112" y="2191"/>
                    <a:pt x="309" y="2191"/>
                  </a:cubicBezTo>
                  <a:cubicBezTo>
                    <a:pt x="477" y="2191"/>
                    <a:pt x="590" y="2191"/>
                    <a:pt x="674" y="2050"/>
                  </a:cubicBezTo>
                  <a:cubicBezTo>
                    <a:pt x="758" y="1910"/>
                    <a:pt x="842" y="1826"/>
                    <a:pt x="955" y="2022"/>
                  </a:cubicBezTo>
                  <a:cubicBezTo>
                    <a:pt x="1011" y="2106"/>
                    <a:pt x="1011" y="2022"/>
                    <a:pt x="1039" y="1994"/>
                  </a:cubicBezTo>
                  <a:cubicBezTo>
                    <a:pt x="1263" y="1826"/>
                    <a:pt x="1404" y="1601"/>
                    <a:pt x="1572" y="1404"/>
                  </a:cubicBezTo>
                  <a:cubicBezTo>
                    <a:pt x="1657" y="1433"/>
                    <a:pt x="1572" y="1348"/>
                    <a:pt x="1600" y="1404"/>
                  </a:cubicBezTo>
                  <a:cubicBezTo>
                    <a:pt x="1600" y="1433"/>
                    <a:pt x="1600" y="1404"/>
                    <a:pt x="1572" y="1433"/>
                  </a:cubicBezTo>
                  <a:cubicBezTo>
                    <a:pt x="1460" y="1433"/>
                    <a:pt x="1376" y="1376"/>
                    <a:pt x="1376" y="1264"/>
                  </a:cubicBezTo>
                  <a:cubicBezTo>
                    <a:pt x="1348" y="1124"/>
                    <a:pt x="1292" y="1040"/>
                    <a:pt x="1207" y="955"/>
                  </a:cubicBezTo>
                  <a:cubicBezTo>
                    <a:pt x="1123" y="899"/>
                    <a:pt x="1123" y="787"/>
                    <a:pt x="1151" y="731"/>
                  </a:cubicBezTo>
                  <a:cubicBezTo>
                    <a:pt x="1292" y="590"/>
                    <a:pt x="1207" y="394"/>
                    <a:pt x="1292" y="225"/>
                  </a:cubicBezTo>
                  <a:cubicBezTo>
                    <a:pt x="1320" y="197"/>
                    <a:pt x="1348" y="197"/>
                    <a:pt x="1376" y="169"/>
                  </a:cubicBezTo>
                  <a:cubicBezTo>
                    <a:pt x="1600" y="85"/>
                    <a:pt x="1460" y="534"/>
                    <a:pt x="1741" y="394"/>
                  </a:cubicBezTo>
                  <a:cubicBezTo>
                    <a:pt x="1993" y="253"/>
                    <a:pt x="1909" y="618"/>
                    <a:pt x="2106" y="675"/>
                  </a:cubicBezTo>
                  <a:cubicBezTo>
                    <a:pt x="2218" y="534"/>
                    <a:pt x="2162" y="141"/>
                    <a:pt x="2527" y="253"/>
                  </a:cubicBezTo>
                  <a:cubicBezTo>
                    <a:pt x="2555" y="169"/>
                    <a:pt x="2583" y="85"/>
                    <a:pt x="2639" y="57"/>
                  </a:cubicBezTo>
                  <a:cubicBezTo>
                    <a:pt x="2667" y="29"/>
                    <a:pt x="2667" y="29"/>
                    <a:pt x="2695" y="29"/>
                  </a:cubicBezTo>
                  <a:cubicBezTo>
                    <a:pt x="2695" y="1"/>
                    <a:pt x="2723" y="1"/>
                    <a:pt x="2751" y="1"/>
                  </a:cubicBezTo>
                  <a:cubicBezTo>
                    <a:pt x="2751" y="29"/>
                    <a:pt x="2780" y="57"/>
                    <a:pt x="2808" y="85"/>
                  </a:cubicBezTo>
                  <a:cubicBezTo>
                    <a:pt x="2836" y="113"/>
                    <a:pt x="2836" y="141"/>
                    <a:pt x="2864" y="141"/>
                  </a:cubicBezTo>
                  <a:cubicBezTo>
                    <a:pt x="2864" y="169"/>
                    <a:pt x="2864" y="197"/>
                    <a:pt x="2864" y="225"/>
                  </a:cubicBezTo>
                  <a:cubicBezTo>
                    <a:pt x="2892" y="253"/>
                    <a:pt x="2920" y="281"/>
                    <a:pt x="2920" y="310"/>
                  </a:cubicBezTo>
                  <a:lnTo>
                    <a:pt x="2920" y="310"/>
                  </a:lnTo>
                  <a:cubicBezTo>
                    <a:pt x="2976" y="338"/>
                    <a:pt x="2948" y="394"/>
                    <a:pt x="2976" y="450"/>
                  </a:cubicBezTo>
                  <a:lnTo>
                    <a:pt x="2976" y="450"/>
                  </a:lnTo>
                  <a:cubicBezTo>
                    <a:pt x="3032" y="478"/>
                    <a:pt x="3004" y="534"/>
                    <a:pt x="3060" y="590"/>
                  </a:cubicBezTo>
                  <a:lnTo>
                    <a:pt x="3060" y="590"/>
                  </a:lnTo>
                  <a:cubicBezTo>
                    <a:pt x="3088" y="618"/>
                    <a:pt x="3060" y="703"/>
                    <a:pt x="3116" y="731"/>
                  </a:cubicBezTo>
                  <a:cubicBezTo>
                    <a:pt x="3116" y="759"/>
                    <a:pt x="3116" y="787"/>
                    <a:pt x="3116" y="815"/>
                  </a:cubicBezTo>
                  <a:cubicBezTo>
                    <a:pt x="3116" y="815"/>
                    <a:pt x="3144" y="843"/>
                    <a:pt x="3173" y="871"/>
                  </a:cubicBezTo>
                  <a:cubicBezTo>
                    <a:pt x="3173" y="899"/>
                    <a:pt x="3173" y="927"/>
                    <a:pt x="3173" y="955"/>
                  </a:cubicBezTo>
                  <a:cubicBezTo>
                    <a:pt x="3201" y="983"/>
                    <a:pt x="3173" y="1040"/>
                    <a:pt x="3229" y="1096"/>
                  </a:cubicBezTo>
                  <a:lnTo>
                    <a:pt x="3229" y="1096"/>
                  </a:lnTo>
                  <a:cubicBezTo>
                    <a:pt x="3257" y="1124"/>
                    <a:pt x="3257" y="1180"/>
                    <a:pt x="3257" y="1236"/>
                  </a:cubicBezTo>
                  <a:cubicBezTo>
                    <a:pt x="3285" y="1264"/>
                    <a:pt x="3285" y="1320"/>
                    <a:pt x="3285" y="1376"/>
                  </a:cubicBezTo>
                  <a:cubicBezTo>
                    <a:pt x="3313" y="1461"/>
                    <a:pt x="3341" y="1433"/>
                    <a:pt x="3341" y="1376"/>
                  </a:cubicBezTo>
                  <a:cubicBezTo>
                    <a:pt x="3369" y="1348"/>
                    <a:pt x="3369" y="1320"/>
                    <a:pt x="3397" y="1320"/>
                  </a:cubicBezTo>
                  <a:cubicBezTo>
                    <a:pt x="3425" y="1292"/>
                    <a:pt x="3425" y="1264"/>
                    <a:pt x="3453" y="1264"/>
                  </a:cubicBezTo>
                  <a:cubicBezTo>
                    <a:pt x="3453" y="1236"/>
                    <a:pt x="3481" y="1236"/>
                    <a:pt x="3481" y="1236"/>
                  </a:cubicBezTo>
                  <a:cubicBezTo>
                    <a:pt x="3509" y="1236"/>
                    <a:pt x="3538" y="1236"/>
                    <a:pt x="3566" y="1264"/>
                  </a:cubicBezTo>
                  <a:cubicBezTo>
                    <a:pt x="3650" y="1404"/>
                    <a:pt x="3846" y="1461"/>
                    <a:pt x="3874" y="1657"/>
                  </a:cubicBezTo>
                  <a:cubicBezTo>
                    <a:pt x="3874" y="1685"/>
                    <a:pt x="3902" y="1685"/>
                    <a:pt x="3931" y="1685"/>
                  </a:cubicBezTo>
                  <a:cubicBezTo>
                    <a:pt x="4127" y="1545"/>
                    <a:pt x="4183" y="1713"/>
                    <a:pt x="4211" y="1882"/>
                  </a:cubicBezTo>
                  <a:cubicBezTo>
                    <a:pt x="4380" y="1685"/>
                    <a:pt x="4380" y="1461"/>
                    <a:pt x="4548" y="1376"/>
                  </a:cubicBezTo>
                  <a:cubicBezTo>
                    <a:pt x="4632" y="1461"/>
                    <a:pt x="4464" y="1545"/>
                    <a:pt x="4576" y="1601"/>
                  </a:cubicBezTo>
                  <a:cubicBezTo>
                    <a:pt x="4661" y="1685"/>
                    <a:pt x="4520" y="1826"/>
                    <a:pt x="4661" y="1910"/>
                  </a:cubicBezTo>
                  <a:cubicBezTo>
                    <a:pt x="4604" y="1769"/>
                    <a:pt x="4632" y="1657"/>
                    <a:pt x="4661" y="1545"/>
                  </a:cubicBezTo>
                  <a:cubicBezTo>
                    <a:pt x="5025" y="1545"/>
                    <a:pt x="5054" y="1601"/>
                    <a:pt x="5054" y="193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70"/>
            <p:cNvSpPr/>
            <p:nvPr/>
          </p:nvSpPr>
          <p:spPr>
            <a:xfrm>
              <a:off x="5056850" y="577825"/>
              <a:ext cx="96175" cy="63875"/>
            </a:xfrm>
            <a:custGeom>
              <a:rect b="b" l="l" r="r" t="t"/>
              <a:pathLst>
                <a:path extrusionOk="0" h="2555" w="3847">
                  <a:moveTo>
                    <a:pt x="3846" y="1797"/>
                  </a:moveTo>
                  <a:cubicBezTo>
                    <a:pt x="3650" y="1881"/>
                    <a:pt x="3790" y="2022"/>
                    <a:pt x="3818" y="2134"/>
                  </a:cubicBezTo>
                  <a:cubicBezTo>
                    <a:pt x="3650" y="2162"/>
                    <a:pt x="3622" y="2022"/>
                    <a:pt x="3509" y="1993"/>
                  </a:cubicBezTo>
                  <a:cubicBezTo>
                    <a:pt x="3453" y="2162"/>
                    <a:pt x="3285" y="2274"/>
                    <a:pt x="3369" y="2499"/>
                  </a:cubicBezTo>
                  <a:cubicBezTo>
                    <a:pt x="3397" y="2555"/>
                    <a:pt x="3285" y="2555"/>
                    <a:pt x="3229" y="2527"/>
                  </a:cubicBezTo>
                  <a:cubicBezTo>
                    <a:pt x="3032" y="2471"/>
                    <a:pt x="3032" y="2274"/>
                    <a:pt x="2948" y="2134"/>
                  </a:cubicBezTo>
                  <a:cubicBezTo>
                    <a:pt x="2780" y="2134"/>
                    <a:pt x="2836" y="2274"/>
                    <a:pt x="2751" y="2387"/>
                  </a:cubicBezTo>
                  <a:cubicBezTo>
                    <a:pt x="2695" y="2246"/>
                    <a:pt x="2639" y="2134"/>
                    <a:pt x="2583" y="1993"/>
                  </a:cubicBezTo>
                  <a:cubicBezTo>
                    <a:pt x="2555" y="1909"/>
                    <a:pt x="2499" y="1965"/>
                    <a:pt x="2443" y="1965"/>
                  </a:cubicBezTo>
                  <a:cubicBezTo>
                    <a:pt x="2246" y="2078"/>
                    <a:pt x="2050" y="2162"/>
                    <a:pt x="1825" y="1993"/>
                  </a:cubicBezTo>
                  <a:cubicBezTo>
                    <a:pt x="1685" y="1881"/>
                    <a:pt x="1432" y="2106"/>
                    <a:pt x="1263" y="1937"/>
                  </a:cubicBezTo>
                  <a:cubicBezTo>
                    <a:pt x="1151" y="1825"/>
                    <a:pt x="1095" y="1685"/>
                    <a:pt x="1151" y="1516"/>
                  </a:cubicBezTo>
                  <a:cubicBezTo>
                    <a:pt x="1207" y="1348"/>
                    <a:pt x="1179" y="1235"/>
                    <a:pt x="1039" y="1151"/>
                  </a:cubicBezTo>
                  <a:cubicBezTo>
                    <a:pt x="1011" y="1151"/>
                    <a:pt x="983" y="1151"/>
                    <a:pt x="955" y="1151"/>
                  </a:cubicBezTo>
                  <a:cubicBezTo>
                    <a:pt x="842" y="1151"/>
                    <a:pt x="758" y="1123"/>
                    <a:pt x="702" y="1039"/>
                  </a:cubicBezTo>
                  <a:cubicBezTo>
                    <a:pt x="534" y="758"/>
                    <a:pt x="225" y="590"/>
                    <a:pt x="28" y="337"/>
                  </a:cubicBezTo>
                  <a:cubicBezTo>
                    <a:pt x="28" y="309"/>
                    <a:pt x="0" y="281"/>
                    <a:pt x="28" y="225"/>
                  </a:cubicBezTo>
                  <a:cubicBezTo>
                    <a:pt x="84" y="197"/>
                    <a:pt x="141" y="197"/>
                    <a:pt x="197" y="169"/>
                  </a:cubicBezTo>
                  <a:cubicBezTo>
                    <a:pt x="225" y="141"/>
                    <a:pt x="253" y="141"/>
                    <a:pt x="281" y="141"/>
                  </a:cubicBezTo>
                  <a:cubicBezTo>
                    <a:pt x="421" y="169"/>
                    <a:pt x="562" y="141"/>
                    <a:pt x="702" y="141"/>
                  </a:cubicBezTo>
                  <a:cubicBezTo>
                    <a:pt x="730" y="112"/>
                    <a:pt x="786" y="112"/>
                    <a:pt x="814" y="84"/>
                  </a:cubicBezTo>
                  <a:cubicBezTo>
                    <a:pt x="842" y="84"/>
                    <a:pt x="870" y="84"/>
                    <a:pt x="899" y="84"/>
                  </a:cubicBezTo>
                  <a:cubicBezTo>
                    <a:pt x="927" y="56"/>
                    <a:pt x="983" y="84"/>
                    <a:pt x="1039" y="28"/>
                  </a:cubicBezTo>
                  <a:cubicBezTo>
                    <a:pt x="1095" y="28"/>
                    <a:pt x="1179" y="28"/>
                    <a:pt x="1235" y="56"/>
                  </a:cubicBezTo>
                  <a:cubicBezTo>
                    <a:pt x="1376" y="0"/>
                    <a:pt x="1516" y="28"/>
                    <a:pt x="1657" y="84"/>
                  </a:cubicBezTo>
                  <a:cubicBezTo>
                    <a:pt x="1741" y="84"/>
                    <a:pt x="1797" y="84"/>
                    <a:pt x="1881" y="84"/>
                  </a:cubicBezTo>
                  <a:cubicBezTo>
                    <a:pt x="1881" y="112"/>
                    <a:pt x="1881" y="141"/>
                    <a:pt x="1881" y="141"/>
                  </a:cubicBezTo>
                  <a:cubicBezTo>
                    <a:pt x="1881" y="169"/>
                    <a:pt x="1881" y="169"/>
                    <a:pt x="1853" y="169"/>
                  </a:cubicBezTo>
                  <a:cubicBezTo>
                    <a:pt x="1769" y="253"/>
                    <a:pt x="1572" y="225"/>
                    <a:pt x="1600" y="393"/>
                  </a:cubicBezTo>
                  <a:cubicBezTo>
                    <a:pt x="1600" y="534"/>
                    <a:pt x="1741" y="534"/>
                    <a:pt x="1825" y="590"/>
                  </a:cubicBezTo>
                  <a:cubicBezTo>
                    <a:pt x="1881" y="618"/>
                    <a:pt x="1881" y="646"/>
                    <a:pt x="1937" y="590"/>
                  </a:cubicBezTo>
                  <a:cubicBezTo>
                    <a:pt x="2078" y="506"/>
                    <a:pt x="2246" y="449"/>
                    <a:pt x="2386" y="562"/>
                  </a:cubicBezTo>
                  <a:cubicBezTo>
                    <a:pt x="2555" y="674"/>
                    <a:pt x="2527" y="449"/>
                    <a:pt x="2611" y="421"/>
                  </a:cubicBezTo>
                  <a:cubicBezTo>
                    <a:pt x="2639" y="421"/>
                    <a:pt x="2667" y="421"/>
                    <a:pt x="2695" y="421"/>
                  </a:cubicBezTo>
                  <a:cubicBezTo>
                    <a:pt x="2695" y="449"/>
                    <a:pt x="2723" y="477"/>
                    <a:pt x="2751" y="506"/>
                  </a:cubicBezTo>
                  <a:cubicBezTo>
                    <a:pt x="2780" y="506"/>
                    <a:pt x="2808" y="506"/>
                    <a:pt x="2808" y="506"/>
                  </a:cubicBezTo>
                  <a:cubicBezTo>
                    <a:pt x="2836" y="534"/>
                    <a:pt x="2864" y="562"/>
                    <a:pt x="2892" y="590"/>
                  </a:cubicBezTo>
                  <a:lnTo>
                    <a:pt x="2892" y="590"/>
                  </a:lnTo>
                  <a:cubicBezTo>
                    <a:pt x="2920" y="618"/>
                    <a:pt x="2920" y="646"/>
                    <a:pt x="2948" y="674"/>
                  </a:cubicBezTo>
                  <a:cubicBezTo>
                    <a:pt x="2976" y="674"/>
                    <a:pt x="3004" y="674"/>
                    <a:pt x="3032" y="674"/>
                  </a:cubicBezTo>
                  <a:cubicBezTo>
                    <a:pt x="3032" y="702"/>
                    <a:pt x="3060" y="730"/>
                    <a:pt x="3088" y="758"/>
                  </a:cubicBezTo>
                  <a:lnTo>
                    <a:pt x="3088" y="758"/>
                  </a:lnTo>
                  <a:cubicBezTo>
                    <a:pt x="3116" y="758"/>
                    <a:pt x="3144" y="786"/>
                    <a:pt x="3144" y="814"/>
                  </a:cubicBezTo>
                  <a:lnTo>
                    <a:pt x="3144" y="814"/>
                  </a:lnTo>
                  <a:cubicBezTo>
                    <a:pt x="3173" y="842"/>
                    <a:pt x="3201" y="871"/>
                    <a:pt x="3229" y="899"/>
                  </a:cubicBezTo>
                  <a:lnTo>
                    <a:pt x="3229" y="899"/>
                  </a:lnTo>
                  <a:cubicBezTo>
                    <a:pt x="3229" y="927"/>
                    <a:pt x="3257" y="955"/>
                    <a:pt x="3285" y="955"/>
                  </a:cubicBezTo>
                  <a:cubicBezTo>
                    <a:pt x="3313" y="983"/>
                    <a:pt x="3369" y="1011"/>
                    <a:pt x="3425" y="1039"/>
                  </a:cubicBezTo>
                  <a:cubicBezTo>
                    <a:pt x="3425" y="1067"/>
                    <a:pt x="3453" y="1095"/>
                    <a:pt x="3425" y="1151"/>
                  </a:cubicBezTo>
                  <a:cubicBezTo>
                    <a:pt x="3369" y="1264"/>
                    <a:pt x="3313" y="1376"/>
                    <a:pt x="3285" y="1516"/>
                  </a:cubicBezTo>
                  <a:cubicBezTo>
                    <a:pt x="3201" y="1741"/>
                    <a:pt x="3257" y="1825"/>
                    <a:pt x="3509" y="1769"/>
                  </a:cubicBezTo>
                  <a:cubicBezTo>
                    <a:pt x="3622" y="1769"/>
                    <a:pt x="3734" y="1657"/>
                    <a:pt x="3846" y="17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70"/>
            <p:cNvSpPr/>
            <p:nvPr/>
          </p:nvSpPr>
          <p:spPr>
            <a:xfrm>
              <a:off x="4718550" y="573600"/>
              <a:ext cx="123550" cy="51275"/>
            </a:xfrm>
            <a:custGeom>
              <a:rect b="b" l="l" r="r" t="t"/>
              <a:pathLst>
                <a:path extrusionOk="0" h="2051" w="4942">
                  <a:moveTo>
                    <a:pt x="309" y="1068"/>
                  </a:moveTo>
                  <a:cubicBezTo>
                    <a:pt x="0" y="927"/>
                    <a:pt x="0" y="927"/>
                    <a:pt x="56" y="618"/>
                  </a:cubicBezTo>
                  <a:cubicBezTo>
                    <a:pt x="28" y="590"/>
                    <a:pt x="28" y="590"/>
                    <a:pt x="28" y="562"/>
                  </a:cubicBezTo>
                  <a:cubicBezTo>
                    <a:pt x="56" y="562"/>
                    <a:pt x="56" y="534"/>
                    <a:pt x="56" y="534"/>
                  </a:cubicBezTo>
                  <a:lnTo>
                    <a:pt x="56" y="534"/>
                  </a:lnTo>
                  <a:cubicBezTo>
                    <a:pt x="84" y="534"/>
                    <a:pt x="112" y="506"/>
                    <a:pt x="141" y="478"/>
                  </a:cubicBezTo>
                  <a:cubicBezTo>
                    <a:pt x="169" y="478"/>
                    <a:pt x="169" y="478"/>
                    <a:pt x="197" y="478"/>
                  </a:cubicBezTo>
                  <a:cubicBezTo>
                    <a:pt x="225" y="450"/>
                    <a:pt x="253" y="450"/>
                    <a:pt x="281" y="422"/>
                  </a:cubicBezTo>
                  <a:lnTo>
                    <a:pt x="281" y="422"/>
                  </a:lnTo>
                  <a:cubicBezTo>
                    <a:pt x="309" y="394"/>
                    <a:pt x="337" y="366"/>
                    <a:pt x="365" y="366"/>
                  </a:cubicBezTo>
                  <a:cubicBezTo>
                    <a:pt x="365" y="366"/>
                    <a:pt x="393" y="366"/>
                    <a:pt x="421" y="366"/>
                  </a:cubicBezTo>
                  <a:cubicBezTo>
                    <a:pt x="449" y="338"/>
                    <a:pt x="477" y="310"/>
                    <a:pt x="505" y="281"/>
                  </a:cubicBezTo>
                  <a:lnTo>
                    <a:pt x="505" y="281"/>
                  </a:lnTo>
                  <a:cubicBezTo>
                    <a:pt x="534" y="281"/>
                    <a:pt x="562" y="253"/>
                    <a:pt x="562" y="225"/>
                  </a:cubicBezTo>
                  <a:cubicBezTo>
                    <a:pt x="590" y="225"/>
                    <a:pt x="618" y="225"/>
                    <a:pt x="646" y="225"/>
                  </a:cubicBezTo>
                  <a:cubicBezTo>
                    <a:pt x="674" y="197"/>
                    <a:pt x="758" y="225"/>
                    <a:pt x="786" y="169"/>
                  </a:cubicBezTo>
                  <a:cubicBezTo>
                    <a:pt x="814" y="169"/>
                    <a:pt x="842" y="169"/>
                    <a:pt x="870" y="169"/>
                  </a:cubicBezTo>
                  <a:cubicBezTo>
                    <a:pt x="899" y="141"/>
                    <a:pt x="955" y="169"/>
                    <a:pt x="1011" y="113"/>
                  </a:cubicBezTo>
                  <a:cubicBezTo>
                    <a:pt x="1039" y="113"/>
                    <a:pt x="1095" y="113"/>
                    <a:pt x="1151" y="141"/>
                  </a:cubicBezTo>
                  <a:cubicBezTo>
                    <a:pt x="1207" y="85"/>
                    <a:pt x="1292" y="141"/>
                    <a:pt x="1348" y="85"/>
                  </a:cubicBezTo>
                  <a:cubicBezTo>
                    <a:pt x="1376" y="85"/>
                    <a:pt x="1404" y="85"/>
                    <a:pt x="1432" y="85"/>
                  </a:cubicBezTo>
                  <a:cubicBezTo>
                    <a:pt x="1516" y="1"/>
                    <a:pt x="1628" y="113"/>
                    <a:pt x="1713" y="29"/>
                  </a:cubicBezTo>
                  <a:cubicBezTo>
                    <a:pt x="1741" y="29"/>
                    <a:pt x="1769" y="29"/>
                    <a:pt x="1769" y="29"/>
                  </a:cubicBezTo>
                  <a:cubicBezTo>
                    <a:pt x="2022" y="1"/>
                    <a:pt x="2246" y="29"/>
                    <a:pt x="2471" y="85"/>
                  </a:cubicBezTo>
                  <a:cubicBezTo>
                    <a:pt x="2555" y="85"/>
                    <a:pt x="2611" y="85"/>
                    <a:pt x="2695" y="113"/>
                  </a:cubicBezTo>
                  <a:cubicBezTo>
                    <a:pt x="2751" y="169"/>
                    <a:pt x="2836" y="113"/>
                    <a:pt x="2892" y="197"/>
                  </a:cubicBezTo>
                  <a:cubicBezTo>
                    <a:pt x="2948" y="197"/>
                    <a:pt x="2976" y="197"/>
                    <a:pt x="3032" y="197"/>
                  </a:cubicBezTo>
                  <a:cubicBezTo>
                    <a:pt x="3060" y="253"/>
                    <a:pt x="3145" y="225"/>
                    <a:pt x="3173" y="281"/>
                  </a:cubicBezTo>
                  <a:cubicBezTo>
                    <a:pt x="3201" y="281"/>
                    <a:pt x="3229" y="281"/>
                    <a:pt x="3229" y="281"/>
                  </a:cubicBezTo>
                  <a:cubicBezTo>
                    <a:pt x="3257" y="310"/>
                    <a:pt x="3285" y="338"/>
                    <a:pt x="3313" y="366"/>
                  </a:cubicBezTo>
                  <a:cubicBezTo>
                    <a:pt x="3313" y="366"/>
                    <a:pt x="3341" y="366"/>
                    <a:pt x="3369" y="366"/>
                  </a:cubicBezTo>
                  <a:cubicBezTo>
                    <a:pt x="3397" y="394"/>
                    <a:pt x="3425" y="422"/>
                    <a:pt x="3425" y="450"/>
                  </a:cubicBezTo>
                  <a:cubicBezTo>
                    <a:pt x="3453" y="450"/>
                    <a:pt x="3481" y="450"/>
                    <a:pt x="3509" y="450"/>
                  </a:cubicBezTo>
                  <a:cubicBezTo>
                    <a:pt x="3538" y="478"/>
                    <a:pt x="3566" y="506"/>
                    <a:pt x="3566" y="506"/>
                  </a:cubicBezTo>
                  <a:cubicBezTo>
                    <a:pt x="3594" y="534"/>
                    <a:pt x="3622" y="534"/>
                    <a:pt x="3650" y="534"/>
                  </a:cubicBezTo>
                  <a:cubicBezTo>
                    <a:pt x="3650" y="562"/>
                    <a:pt x="3678" y="562"/>
                    <a:pt x="3706" y="590"/>
                  </a:cubicBezTo>
                  <a:lnTo>
                    <a:pt x="3706" y="590"/>
                  </a:lnTo>
                  <a:cubicBezTo>
                    <a:pt x="3734" y="646"/>
                    <a:pt x="3818" y="646"/>
                    <a:pt x="3846" y="675"/>
                  </a:cubicBezTo>
                  <a:lnTo>
                    <a:pt x="3846" y="675"/>
                  </a:lnTo>
                  <a:cubicBezTo>
                    <a:pt x="3874" y="703"/>
                    <a:pt x="3874" y="731"/>
                    <a:pt x="3903" y="759"/>
                  </a:cubicBezTo>
                  <a:cubicBezTo>
                    <a:pt x="3931" y="759"/>
                    <a:pt x="3959" y="759"/>
                    <a:pt x="3987" y="759"/>
                  </a:cubicBezTo>
                  <a:cubicBezTo>
                    <a:pt x="3987" y="787"/>
                    <a:pt x="4015" y="815"/>
                    <a:pt x="4043" y="843"/>
                  </a:cubicBezTo>
                  <a:lnTo>
                    <a:pt x="4043" y="843"/>
                  </a:lnTo>
                  <a:cubicBezTo>
                    <a:pt x="4071" y="871"/>
                    <a:pt x="4155" y="871"/>
                    <a:pt x="4183" y="927"/>
                  </a:cubicBezTo>
                  <a:lnTo>
                    <a:pt x="4183" y="927"/>
                  </a:lnTo>
                  <a:cubicBezTo>
                    <a:pt x="4183" y="955"/>
                    <a:pt x="4211" y="955"/>
                    <a:pt x="4239" y="983"/>
                  </a:cubicBezTo>
                  <a:cubicBezTo>
                    <a:pt x="4267" y="983"/>
                    <a:pt x="4296" y="983"/>
                    <a:pt x="4324" y="983"/>
                  </a:cubicBezTo>
                  <a:cubicBezTo>
                    <a:pt x="4324" y="1011"/>
                    <a:pt x="4352" y="1040"/>
                    <a:pt x="4380" y="1068"/>
                  </a:cubicBezTo>
                  <a:lnTo>
                    <a:pt x="4380" y="1068"/>
                  </a:lnTo>
                  <a:cubicBezTo>
                    <a:pt x="4408" y="1096"/>
                    <a:pt x="4408" y="1124"/>
                    <a:pt x="4436" y="1152"/>
                  </a:cubicBezTo>
                  <a:cubicBezTo>
                    <a:pt x="4464" y="1152"/>
                    <a:pt x="4492" y="1152"/>
                    <a:pt x="4520" y="1152"/>
                  </a:cubicBezTo>
                  <a:cubicBezTo>
                    <a:pt x="4520" y="1180"/>
                    <a:pt x="4548" y="1208"/>
                    <a:pt x="4576" y="1236"/>
                  </a:cubicBezTo>
                  <a:lnTo>
                    <a:pt x="4576" y="1236"/>
                  </a:lnTo>
                  <a:cubicBezTo>
                    <a:pt x="4604" y="1264"/>
                    <a:pt x="4632" y="1264"/>
                    <a:pt x="4632" y="1292"/>
                  </a:cubicBezTo>
                  <a:cubicBezTo>
                    <a:pt x="4661" y="1292"/>
                    <a:pt x="4689" y="1292"/>
                    <a:pt x="4717" y="1320"/>
                  </a:cubicBezTo>
                  <a:cubicBezTo>
                    <a:pt x="4717" y="1320"/>
                    <a:pt x="4745" y="1348"/>
                    <a:pt x="4773" y="1376"/>
                  </a:cubicBezTo>
                  <a:lnTo>
                    <a:pt x="4773" y="1376"/>
                  </a:lnTo>
                  <a:cubicBezTo>
                    <a:pt x="4801" y="1404"/>
                    <a:pt x="4829" y="1433"/>
                    <a:pt x="4829" y="1461"/>
                  </a:cubicBezTo>
                  <a:lnTo>
                    <a:pt x="4829" y="1461"/>
                  </a:lnTo>
                  <a:cubicBezTo>
                    <a:pt x="4857" y="1489"/>
                    <a:pt x="4885" y="1517"/>
                    <a:pt x="4913" y="1545"/>
                  </a:cubicBezTo>
                  <a:lnTo>
                    <a:pt x="4913" y="1545"/>
                  </a:lnTo>
                  <a:cubicBezTo>
                    <a:pt x="4913" y="1545"/>
                    <a:pt x="4941" y="1573"/>
                    <a:pt x="4913" y="1573"/>
                  </a:cubicBezTo>
                  <a:cubicBezTo>
                    <a:pt x="4913" y="1601"/>
                    <a:pt x="4913" y="1601"/>
                    <a:pt x="4913" y="1601"/>
                  </a:cubicBezTo>
                  <a:cubicBezTo>
                    <a:pt x="4801" y="1657"/>
                    <a:pt x="4689" y="1685"/>
                    <a:pt x="4576" y="1741"/>
                  </a:cubicBezTo>
                  <a:cubicBezTo>
                    <a:pt x="4548" y="1741"/>
                    <a:pt x="4492" y="1769"/>
                    <a:pt x="4492" y="1798"/>
                  </a:cubicBezTo>
                  <a:cubicBezTo>
                    <a:pt x="4661" y="2050"/>
                    <a:pt x="4380" y="1938"/>
                    <a:pt x="4324" y="1994"/>
                  </a:cubicBezTo>
                  <a:cubicBezTo>
                    <a:pt x="4352" y="1938"/>
                    <a:pt x="4380" y="1854"/>
                    <a:pt x="4380" y="1798"/>
                  </a:cubicBezTo>
                  <a:cubicBezTo>
                    <a:pt x="4408" y="1713"/>
                    <a:pt x="4380" y="1629"/>
                    <a:pt x="4267" y="1629"/>
                  </a:cubicBezTo>
                  <a:cubicBezTo>
                    <a:pt x="4127" y="1629"/>
                    <a:pt x="3987" y="1573"/>
                    <a:pt x="3874" y="1517"/>
                  </a:cubicBezTo>
                  <a:cubicBezTo>
                    <a:pt x="3846" y="1489"/>
                    <a:pt x="3790" y="1461"/>
                    <a:pt x="3734" y="1489"/>
                  </a:cubicBezTo>
                  <a:cubicBezTo>
                    <a:pt x="3566" y="1629"/>
                    <a:pt x="3453" y="1517"/>
                    <a:pt x="3369" y="1348"/>
                  </a:cubicBezTo>
                  <a:cubicBezTo>
                    <a:pt x="3341" y="1264"/>
                    <a:pt x="3229" y="1320"/>
                    <a:pt x="3201" y="1236"/>
                  </a:cubicBezTo>
                  <a:cubicBezTo>
                    <a:pt x="3397" y="1152"/>
                    <a:pt x="3594" y="1068"/>
                    <a:pt x="3706" y="871"/>
                  </a:cubicBezTo>
                  <a:cubicBezTo>
                    <a:pt x="3425" y="1096"/>
                    <a:pt x="3060" y="1011"/>
                    <a:pt x="2751" y="1152"/>
                  </a:cubicBezTo>
                  <a:cubicBezTo>
                    <a:pt x="2667" y="1208"/>
                    <a:pt x="2611" y="1124"/>
                    <a:pt x="2555" y="1096"/>
                  </a:cubicBezTo>
                  <a:cubicBezTo>
                    <a:pt x="2527" y="1011"/>
                    <a:pt x="2555" y="927"/>
                    <a:pt x="2611" y="871"/>
                  </a:cubicBezTo>
                  <a:cubicBezTo>
                    <a:pt x="2639" y="871"/>
                    <a:pt x="2695" y="843"/>
                    <a:pt x="2723" y="871"/>
                  </a:cubicBezTo>
                  <a:cubicBezTo>
                    <a:pt x="2667" y="815"/>
                    <a:pt x="2611" y="899"/>
                    <a:pt x="2583" y="871"/>
                  </a:cubicBezTo>
                  <a:cubicBezTo>
                    <a:pt x="2471" y="843"/>
                    <a:pt x="2471" y="731"/>
                    <a:pt x="2471" y="618"/>
                  </a:cubicBezTo>
                  <a:cubicBezTo>
                    <a:pt x="2471" y="787"/>
                    <a:pt x="2527" y="955"/>
                    <a:pt x="2583" y="1096"/>
                  </a:cubicBezTo>
                  <a:cubicBezTo>
                    <a:pt x="2723" y="1208"/>
                    <a:pt x="2667" y="1348"/>
                    <a:pt x="2555" y="1461"/>
                  </a:cubicBezTo>
                  <a:cubicBezTo>
                    <a:pt x="2471" y="1517"/>
                    <a:pt x="2386" y="1629"/>
                    <a:pt x="2246" y="1573"/>
                  </a:cubicBezTo>
                  <a:cubicBezTo>
                    <a:pt x="2162" y="1517"/>
                    <a:pt x="2134" y="1433"/>
                    <a:pt x="2190" y="1348"/>
                  </a:cubicBezTo>
                  <a:cubicBezTo>
                    <a:pt x="2190" y="1292"/>
                    <a:pt x="2274" y="1320"/>
                    <a:pt x="2246" y="1264"/>
                  </a:cubicBezTo>
                  <a:cubicBezTo>
                    <a:pt x="2218" y="1264"/>
                    <a:pt x="2190" y="1264"/>
                    <a:pt x="2162" y="1236"/>
                  </a:cubicBezTo>
                  <a:cubicBezTo>
                    <a:pt x="2134" y="871"/>
                    <a:pt x="1797" y="759"/>
                    <a:pt x="1600" y="506"/>
                  </a:cubicBezTo>
                  <a:cubicBezTo>
                    <a:pt x="1432" y="646"/>
                    <a:pt x="1488" y="815"/>
                    <a:pt x="1460" y="955"/>
                  </a:cubicBezTo>
                  <a:cubicBezTo>
                    <a:pt x="1460" y="1152"/>
                    <a:pt x="1432" y="1292"/>
                    <a:pt x="1235" y="1348"/>
                  </a:cubicBezTo>
                  <a:cubicBezTo>
                    <a:pt x="1067" y="1404"/>
                    <a:pt x="927" y="1461"/>
                    <a:pt x="927" y="1208"/>
                  </a:cubicBezTo>
                  <a:cubicBezTo>
                    <a:pt x="899" y="1011"/>
                    <a:pt x="842" y="983"/>
                    <a:pt x="702" y="1124"/>
                  </a:cubicBezTo>
                  <a:cubicBezTo>
                    <a:pt x="562" y="1236"/>
                    <a:pt x="421" y="1208"/>
                    <a:pt x="309" y="1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70"/>
            <p:cNvSpPr/>
            <p:nvPr/>
          </p:nvSpPr>
          <p:spPr>
            <a:xfrm>
              <a:off x="4900325" y="579925"/>
              <a:ext cx="108100" cy="83550"/>
            </a:xfrm>
            <a:custGeom>
              <a:rect b="b" l="l" r="r" t="t"/>
              <a:pathLst>
                <a:path extrusionOk="0" h="3342" w="4324">
                  <a:moveTo>
                    <a:pt x="1152" y="337"/>
                  </a:moveTo>
                  <a:cubicBezTo>
                    <a:pt x="1264" y="309"/>
                    <a:pt x="1348" y="141"/>
                    <a:pt x="1432" y="169"/>
                  </a:cubicBezTo>
                  <a:cubicBezTo>
                    <a:pt x="1685" y="253"/>
                    <a:pt x="1938" y="281"/>
                    <a:pt x="2134" y="450"/>
                  </a:cubicBezTo>
                  <a:cubicBezTo>
                    <a:pt x="2078" y="590"/>
                    <a:pt x="1881" y="393"/>
                    <a:pt x="1853" y="618"/>
                  </a:cubicBezTo>
                  <a:cubicBezTo>
                    <a:pt x="1994" y="618"/>
                    <a:pt x="2162" y="758"/>
                    <a:pt x="2275" y="562"/>
                  </a:cubicBezTo>
                  <a:cubicBezTo>
                    <a:pt x="2331" y="478"/>
                    <a:pt x="2415" y="506"/>
                    <a:pt x="2471" y="534"/>
                  </a:cubicBezTo>
                  <a:cubicBezTo>
                    <a:pt x="2611" y="730"/>
                    <a:pt x="2836" y="646"/>
                    <a:pt x="3004" y="730"/>
                  </a:cubicBezTo>
                  <a:cubicBezTo>
                    <a:pt x="3061" y="787"/>
                    <a:pt x="3089" y="730"/>
                    <a:pt x="3117" y="674"/>
                  </a:cubicBezTo>
                  <a:cubicBezTo>
                    <a:pt x="3201" y="506"/>
                    <a:pt x="3229" y="534"/>
                    <a:pt x="3426" y="618"/>
                  </a:cubicBezTo>
                  <a:cubicBezTo>
                    <a:pt x="3482" y="646"/>
                    <a:pt x="3538" y="646"/>
                    <a:pt x="3566" y="618"/>
                  </a:cubicBezTo>
                  <a:cubicBezTo>
                    <a:pt x="3650" y="478"/>
                    <a:pt x="3875" y="393"/>
                    <a:pt x="3819" y="141"/>
                  </a:cubicBezTo>
                  <a:cubicBezTo>
                    <a:pt x="3791" y="0"/>
                    <a:pt x="3903" y="57"/>
                    <a:pt x="3987" y="57"/>
                  </a:cubicBezTo>
                  <a:cubicBezTo>
                    <a:pt x="4015" y="28"/>
                    <a:pt x="4043" y="28"/>
                    <a:pt x="4043" y="57"/>
                  </a:cubicBezTo>
                  <a:lnTo>
                    <a:pt x="4043" y="57"/>
                  </a:lnTo>
                  <a:cubicBezTo>
                    <a:pt x="4071" y="85"/>
                    <a:pt x="4071" y="85"/>
                    <a:pt x="4071" y="113"/>
                  </a:cubicBezTo>
                  <a:lnTo>
                    <a:pt x="4043" y="141"/>
                  </a:lnTo>
                  <a:lnTo>
                    <a:pt x="4071" y="113"/>
                  </a:lnTo>
                  <a:cubicBezTo>
                    <a:pt x="4099" y="113"/>
                    <a:pt x="4099" y="113"/>
                    <a:pt x="4127" y="141"/>
                  </a:cubicBezTo>
                  <a:cubicBezTo>
                    <a:pt x="4127" y="169"/>
                    <a:pt x="4099" y="169"/>
                    <a:pt x="4099" y="197"/>
                  </a:cubicBezTo>
                  <a:cubicBezTo>
                    <a:pt x="4127" y="225"/>
                    <a:pt x="4156" y="253"/>
                    <a:pt x="4184" y="281"/>
                  </a:cubicBezTo>
                  <a:cubicBezTo>
                    <a:pt x="4184" y="309"/>
                    <a:pt x="4184" y="337"/>
                    <a:pt x="4184" y="337"/>
                  </a:cubicBezTo>
                  <a:cubicBezTo>
                    <a:pt x="4212" y="393"/>
                    <a:pt x="4184" y="450"/>
                    <a:pt x="4240" y="506"/>
                  </a:cubicBezTo>
                  <a:lnTo>
                    <a:pt x="4240" y="506"/>
                  </a:lnTo>
                  <a:cubicBezTo>
                    <a:pt x="4268" y="534"/>
                    <a:pt x="4240" y="590"/>
                    <a:pt x="4296" y="646"/>
                  </a:cubicBezTo>
                  <a:cubicBezTo>
                    <a:pt x="4296" y="674"/>
                    <a:pt x="4296" y="674"/>
                    <a:pt x="4296" y="702"/>
                  </a:cubicBezTo>
                  <a:cubicBezTo>
                    <a:pt x="4296" y="730"/>
                    <a:pt x="4324" y="758"/>
                    <a:pt x="4296" y="815"/>
                  </a:cubicBezTo>
                  <a:cubicBezTo>
                    <a:pt x="4296" y="871"/>
                    <a:pt x="4240" y="899"/>
                    <a:pt x="4184" y="899"/>
                  </a:cubicBezTo>
                  <a:cubicBezTo>
                    <a:pt x="3791" y="871"/>
                    <a:pt x="3398" y="871"/>
                    <a:pt x="3033" y="1095"/>
                  </a:cubicBezTo>
                  <a:cubicBezTo>
                    <a:pt x="2892" y="1180"/>
                    <a:pt x="2668" y="1123"/>
                    <a:pt x="2583" y="1011"/>
                  </a:cubicBezTo>
                  <a:cubicBezTo>
                    <a:pt x="2415" y="730"/>
                    <a:pt x="2275" y="871"/>
                    <a:pt x="2134" y="983"/>
                  </a:cubicBezTo>
                  <a:cubicBezTo>
                    <a:pt x="2106" y="1011"/>
                    <a:pt x="2078" y="1039"/>
                    <a:pt x="2078" y="1067"/>
                  </a:cubicBezTo>
                  <a:cubicBezTo>
                    <a:pt x="1994" y="1208"/>
                    <a:pt x="1994" y="1320"/>
                    <a:pt x="2218" y="1404"/>
                  </a:cubicBezTo>
                  <a:cubicBezTo>
                    <a:pt x="2611" y="1573"/>
                    <a:pt x="2836" y="1713"/>
                    <a:pt x="2583" y="2050"/>
                  </a:cubicBezTo>
                  <a:cubicBezTo>
                    <a:pt x="2555" y="2078"/>
                    <a:pt x="2555" y="2078"/>
                    <a:pt x="2555" y="2078"/>
                  </a:cubicBezTo>
                  <a:cubicBezTo>
                    <a:pt x="2555" y="2050"/>
                    <a:pt x="2583" y="2050"/>
                    <a:pt x="2640" y="2022"/>
                  </a:cubicBezTo>
                  <a:cubicBezTo>
                    <a:pt x="2864" y="2134"/>
                    <a:pt x="2696" y="2331"/>
                    <a:pt x="2696" y="2471"/>
                  </a:cubicBezTo>
                  <a:cubicBezTo>
                    <a:pt x="2668" y="2499"/>
                    <a:pt x="2668" y="2527"/>
                    <a:pt x="2640" y="2555"/>
                  </a:cubicBezTo>
                  <a:cubicBezTo>
                    <a:pt x="2611" y="2611"/>
                    <a:pt x="2499" y="2668"/>
                    <a:pt x="2611" y="2752"/>
                  </a:cubicBezTo>
                  <a:cubicBezTo>
                    <a:pt x="2668" y="2808"/>
                    <a:pt x="2724" y="2892"/>
                    <a:pt x="2752" y="2976"/>
                  </a:cubicBezTo>
                  <a:cubicBezTo>
                    <a:pt x="2780" y="3089"/>
                    <a:pt x="2780" y="3229"/>
                    <a:pt x="2668" y="3285"/>
                  </a:cubicBezTo>
                  <a:cubicBezTo>
                    <a:pt x="2555" y="3341"/>
                    <a:pt x="2471" y="3285"/>
                    <a:pt x="2387" y="3201"/>
                  </a:cubicBezTo>
                  <a:cubicBezTo>
                    <a:pt x="2331" y="3145"/>
                    <a:pt x="2303" y="3089"/>
                    <a:pt x="2275" y="3032"/>
                  </a:cubicBezTo>
                  <a:cubicBezTo>
                    <a:pt x="2162" y="2836"/>
                    <a:pt x="2050" y="2864"/>
                    <a:pt x="1910" y="2976"/>
                  </a:cubicBezTo>
                  <a:cubicBezTo>
                    <a:pt x="1910" y="2976"/>
                    <a:pt x="1881" y="2976"/>
                    <a:pt x="1853" y="3004"/>
                  </a:cubicBezTo>
                  <a:lnTo>
                    <a:pt x="1601" y="2499"/>
                  </a:lnTo>
                  <a:cubicBezTo>
                    <a:pt x="1601" y="2471"/>
                    <a:pt x="1601" y="2443"/>
                    <a:pt x="1629" y="2443"/>
                  </a:cubicBezTo>
                  <a:cubicBezTo>
                    <a:pt x="1741" y="2331"/>
                    <a:pt x="1741" y="2218"/>
                    <a:pt x="1601" y="2190"/>
                  </a:cubicBezTo>
                  <a:cubicBezTo>
                    <a:pt x="1376" y="2134"/>
                    <a:pt x="1460" y="2022"/>
                    <a:pt x="1545" y="1966"/>
                  </a:cubicBezTo>
                  <a:cubicBezTo>
                    <a:pt x="1657" y="1909"/>
                    <a:pt x="1713" y="1853"/>
                    <a:pt x="1685" y="1741"/>
                  </a:cubicBezTo>
                  <a:cubicBezTo>
                    <a:pt x="1657" y="1657"/>
                    <a:pt x="1825" y="1601"/>
                    <a:pt x="1769" y="1545"/>
                  </a:cubicBezTo>
                  <a:cubicBezTo>
                    <a:pt x="1657" y="1488"/>
                    <a:pt x="1573" y="1432"/>
                    <a:pt x="1517" y="1320"/>
                  </a:cubicBezTo>
                  <a:cubicBezTo>
                    <a:pt x="1488" y="1264"/>
                    <a:pt x="1404" y="1320"/>
                    <a:pt x="1376" y="1376"/>
                  </a:cubicBezTo>
                  <a:cubicBezTo>
                    <a:pt x="1348" y="1488"/>
                    <a:pt x="1292" y="1573"/>
                    <a:pt x="1208" y="1629"/>
                  </a:cubicBezTo>
                  <a:cubicBezTo>
                    <a:pt x="1152" y="1741"/>
                    <a:pt x="1067" y="1797"/>
                    <a:pt x="955" y="1797"/>
                  </a:cubicBezTo>
                  <a:cubicBezTo>
                    <a:pt x="843" y="1797"/>
                    <a:pt x="702" y="1657"/>
                    <a:pt x="674" y="1881"/>
                  </a:cubicBezTo>
                  <a:cubicBezTo>
                    <a:pt x="674" y="1938"/>
                    <a:pt x="590" y="1909"/>
                    <a:pt x="562" y="1881"/>
                  </a:cubicBezTo>
                  <a:cubicBezTo>
                    <a:pt x="450" y="1797"/>
                    <a:pt x="225" y="1797"/>
                    <a:pt x="225" y="1573"/>
                  </a:cubicBezTo>
                  <a:cubicBezTo>
                    <a:pt x="225" y="1516"/>
                    <a:pt x="85" y="1488"/>
                    <a:pt x="0" y="1460"/>
                  </a:cubicBezTo>
                  <a:cubicBezTo>
                    <a:pt x="57" y="1376"/>
                    <a:pt x="85" y="1320"/>
                    <a:pt x="85" y="1236"/>
                  </a:cubicBezTo>
                  <a:cubicBezTo>
                    <a:pt x="57" y="1123"/>
                    <a:pt x="113" y="1039"/>
                    <a:pt x="253" y="1039"/>
                  </a:cubicBezTo>
                  <a:cubicBezTo>
                    <a:pt x="309" y="1067"/>
                    <a:pt x="337" y="1123"/>
                    <a:pt x="337" y="1180"/>
                  </a:cubicBezTo>
                  <a:cubicBezTo>
                    <a:pt x="281" y="1236"/>
                    <a:pt x="309" y="1264"/>
                    <a:pt x="394" y="1264"/>
                  </a:cubicBezTo>
                  <a:cubicBezTo>
                    <a:pt x="590" y="1348"/>
                    <a:pt x="702" y="1320"/>
                    <a:pt x="787" y="1067"/>
                  </a:cubicBezTo>
                  <a:cubicBezTo>
                    <a:pt x="843" y="843"/>
                    <a:pt x="899" y="871"/>
                    <a:pt x="1460" y="815"/>
                  </a:cubicBezTo>
                  <a:cubicBezTo>
                    <a:pt x="1095" y="758"/>
                    <a:pt x="955" y="618"/>
                    <a:pt x="1152" y="33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70"/>
            <p:cNvSpPr/>
            <p:nvPr/>
          </p:nvSpPr>
          <p:spPr>
            <a:xfrm>
              <a:off x="4862425" y="535700"/>
              <a:ext cx="92675" cy="70225"/>
            </a:xfrm>
            <a:custGeom>
              <a:rect b="b" l="l" r="r" t="t"/>
              <a:pathLst>
                <a:path extrusionOk="0" h="2809" w="3707">
                  <a:moveTo>
                    <a:pt x="141" y="1854"/>
                  </a:moveTo>
                  <a:cubicBezTo>
                    <a:pt x="113" y="1769"/>
                    <a:pt x="57" y="1713"/>
                    <a:pt x="29" y="1629"/>
                  </a:cubicBezTo>
                  <a:cubicBezTo>
                    <a:pt x="0" y="1573"/>
                    <a:pt x="0" y="1545"/>
                    <a:pt x="29" y="1489"/>
                  </a:cubicBezTo>
                  <a:lnTo>
                    <a:pt x="29" y="1489"/>
                  </a:lnTo>
                  <a:cubicBezTo>
                    <a:pt x="85" y="1461"/>
                    <a:pt x="85" y="1404"/>
                    <a:pt x="113" y="1348"/>
                  </a:cubicBezTo>
                  <a:cubicBezTo>
                    <a:pt x="113" y="1348"/>
                    <a:pt x="113" y="1320"/>
                    <a:pt x="113" y="1292"/>
                  </a:cubicBezTo>
                  <a:cubicBezTo>
                    <a:pt x="141" y="1264"/>
                    <a:pt x="169" y="1236"/>
                    <a:pt x="197" y="1236"/>
                  </a:cubicBezTo>
                  <a:cubicBezTo>
                    <a:pt x="197" y="1208"/>
                    <a:pt x="197" y="1180"/>
                    <a:pt x="197" y="1152"/>
                  </a:cubicBezTo>
                  <a:cubicBezTo>
                    <a:pt x="225" y="1152"/>
                    <a:pt x="253" y="1124"/>
                    <a:pt x="281" y="1096"/>
                  </a:cubicBezTo>
                  <a:lnTo>
                    <a:pt x="281" y="1096"/>
                  </a:lnTo>
                  <a:cubicBezTo>
                    <a:pt x="309" y="1068"/>
                    <a:pt x="337" y="1039"/>
                    <a:pt x="365" y="1039"/>
                  </a:cubicBezTo>
                  <a:cubicBezTo>
                    <a:pt x="365" y="1011"/>
                    <a:pt x="365" y="983"/>
                    <a:pt x="365" y="955"/>
                  </a:cubicBezTo>
                  <a:cubicBezTo>
                    <a:pt x="393" y="927"/>
                    <a:pt x="422" y="927"/>
                    <a:pt x="422" y="899"/>
                  </a:cubicBezTo>
                  <a:lnTo>
                    <a:pt x="422" y="899"/>
                  </a:lnTo>
                  <a:cubicBezTo>
                    <a:pt x="450" y="871"/>
                    <a:pt x="478" y="843"/>
                    <a:pt x="506" y="815"/>
                  </a:cubicBezTo>
                  <a:lnTo>
                    <a:pt x="506" y="815"/>
                  </a:lnTo>
                  <a:cubicBezTo>
                    <a:pt x="534" y="815"/>
                    <a:pt x="562" y="787"/>
                    <a:pt x="590" y="759"/>
                  </a:cubicBezTo>
                  <a:lnTo>
                    <a:pt x="590" y="759"/>
                  </a:lnTo>
                  <a:cubicBezTo>
                    <a:pt x="618" y="731"/>
                    <a:pt x="646" y="731"/>
                    <a:pt x="674" y="759"/>
                  </a:cubicBezTo>
                  <a:cubicBezTo>
                    <a:pt x="730" y="871"/>
                    <a:pt x="702" y="955"/>
                    <a:pt x="702" y="1068"/>
                  </a:cubicBezTo>
                  <a:cubicBezTo>
                    <a:pt x="702" y="1208"/>
                    <a:pt x="815" y="1236"/>
                    <a:pt x="927" y="1208"/>
                  </a:cubicBezTo>
                  <a:cubicBezTo>
                    <a:pt x="1067" y="1180"/>
                    <a:pt x="1264" y="646"/>
                    <a:pt x="1208" y="478"/>
                  </a:cubicBezTo>
                  <a:cubicBezTo>
                    <a:pt x="1208" y="450"/>
                    <a:pt x="1208" y="422"/>
                    <a:pt x="1236" y="394"/>
                  </a:cubicBezTo>
                  <a:lnTo>
                    <a:pt x="1236" y="394"/>
                  </a:lnTo>
                  <a:cubicBezTo>
                    <a:pt x="1264" y="366"/>
                    <a:pt x="1292" y="338"/>
                    <a:pt x="1320" y="338"/>
                  </a:cubicBezTo>
                  <a:cubicBezTo>
                    <a:pt x="1348" y="338"/>
                    <a:pt x="1376" y="338"/>
                    <a:pt x="1376" y="338"/>
                  </a:cubicBezTo>
                  <a:cubicBezTo>
                    <a:pt x="1404" y="310"/>
                    <a:pt x="1432" y="281"/>
                    <a:pt x="1460" y="253"/>
                  </a:cubicBezTo>
                  <a:lnTo>
                    <a:pt x="1460" y="253"/>
                  </a:lnTo>
                  <a:cubicBezTo>
                    <a:pt x="1488" y="253"/>
                    <a:pt x="1516" y="225"/>
                    <a:pt x="1545" y="197"/>
                  </a:cubicBezTo>
                  <a:cubicBezTo>
                    <a:pt x="1573" y="197"/>
                    <a:pt x="1573" y="197"/>
                    <a:pt x="1601" y="197"/>
                  </a:cubicBezTo>
                  <a:cubicBezTo>
                    <a:pt x="1629" y="169"/>
                    <a:pt x="1657" y="169"/>
                    <a:pt x="1685" y="141"/>
                  </a:cubicBezTo>
                  <a:lnTo>
                    <a:pt x="1685" y="141"/>
                  </a:lnTo>
                  <a:cubicBezTo>
                    <a:pt x="1713" y="113"/>
                    <a:pt x="1741" y="85"/>
                    <a:pt x="1769" y="85"/>
                  </a:cubicBezTo>
                  <a:cubicBezTo>
                    <a:pt x="1797" y="85"/>
                    <a:pt x="1797" y="85"/>
                    <a:pt x="1825" y="85"/>
                  </a:cubicBezTo>
                  <a:cubicBezTo>
                    <a:pt x="1853" y="57"/>
                    <a:pt x="1881" y="29"/>
                    <a:pt x="1910" y="29"/>
                  </a:cubicBezTo>
                  <a:cubicBezTo>
                    <a:pt x="1938" y="29"/>
                    <a:pt x="1966" y="29"/>
                    <a:pt x="1966" y="29"/>
                  </a:cubicBezTo>
                  <a:cubicBezTo>
                    <a:pt x="1994" y="1"/>
                    <a:pt x="2022" y="1"/>
                    <a:pt x="2050" y="29"/>
                  </a:cubicBezTo>
                  <a:cubicBezTo>
                    <a:pt x="2162" y="281"/>
                    <a:pt x="2864" y="703"/>
                    <a:pt x="3145" y="674"/>
                  </a:cubicBezTo>
                  <a:cubicBezTo>
                    <a:pt x="3257" y="674"/>
                    <a:pt x="3285" y="590"/>
                    <a:pt x="3341" y="534"/>
                  </a:cubicBezTo>
                  <a:cubicBezTo>
                    <a:pt x="3426" y="478"/>
                    <a:pt x="3482" y="338"/>
                    <a:pt x="3650" y="366"/>
                  </a:cubicBezTo>
                  <a:cubicBezTo>
                    <a:pt x="3678" y="506"/>
                    <a:pt x="3482" y="674"/>
                    <a:pt x="3678" y="815"/>
                  </a:cubicBezTo>
                  <a:cubicBezTo>
                    <a:pt x="3706" y="815"/>
                    <a:pt x="3650" y="843"/>
                    <a:pt x="3622" y="871"/>
                  </a:cubicBezTo>
                  <a:cubicBezTo>
                    <a:pt x="3594" y="983"/>
                    <a:pt x="3482" y="927"/>
                    <a:pt x="3397" y="983"/>
                  </a:cubicBezTo>
                  <a:cubicBezTo>
                    <a:pt x="3397" y="1096"/>
                    <a:pt x="3706" y="1124"/>
                    <a:pt x="3454" y="1264"/>
                  </a:cubicBezTo>
                  <a:cubicBezTo>
                    <a:pt x="3510" y="1433"/>
                    <a:pt x="3426" y="1601"/>
                    <a:pt x="3594" y="1741"/>
                  </a:cubicBezTo>
                  <a:cubicBezTo>
                    <a:pt x="3426" y="1797"/>
                    <a:pt x="3285" y="1769"/>
                    <a:pt x="3257" y="1657"/>
                  </a:cubicBezTo>
                  <a:cubicBezTo>
                    <a:pt x="3201" y="1489"/>
                    <a:pt x="3089" y="1376"/>
                    <a:pt x="2920" y="1292"/>
                  </a:cubicBezTo>
                  <a:cubicBezTo>
                    <a:pt x="2864" y="1264"/>
                    <a:pt x="2892" y="1180"/>
                    <a:pt x="2920" y="1124"/>
                  </a:cubicBezTo>
                  <a:cubicBezTo>
                    <a:pt x="2948" y="1068"/>
                    <a:pt x="2976" y="1011"/>
                    <a:pt x="3061" y="871"/>
                  </a:cubicBezTo>
                  <a:cubicBezTo>
                    <a:pt x="2892" y="1011"/>
                    <a:pt x="2808" y="871"/>
                    <a:pt x="2696" y="871"/>
                  </a:cubicBezTo>
                  <a:cubicBezTo>
                    <a:pt x="2555" y="871"/>
                    <a:pt x="2555" y="1068"/>
                    <a:pt x="2443" y="1096"/>
                  </a:cubicBezTo>
                  <a:cubicBezTo>
                    <a:pt x="2331" y="1011"/>
                    <a:pt x="2359" y="843"/>
                    <a:pt x="2190" y="815"/>
                  </a:cubicBezTo>
                  <a:cubicBezTo>
                    <a:pt x="2050" y="787"/>
                    <a:pt x="1966" y="927"/>
                    <a:pt x="1797" y="899"/>
                  </a:cubicBezTo>
                  <a:cubicBezTo>
                    <a:pt x="1741" y="871"/>
                    <a:pt x="1741" y="1011"/>
                    <a:pt x="1825" y="1068"/>
                  </a:cubicBezTo>
                  <a:cubicBezTo>
                    <a:pt x="1881" y="1152"/>
                    <a:pt x="1797" y="1180"/>
                    <a:pt x="1825" y="1236"/>
                  </a:cubicBezTo>
                  <a:cubicBezTo>
                    <a:pt x="1853" y="1433"/>
                    <a:pt x="1685" y="1573"/>
                    <a:pt x="1741" y="1769"/>
                  </a:cubicBezTo>
                  <a:cubicBezTo>
                    <a:pt x="1769" y="1826"/>
                    <a:pt x="1713" y="1882"/>
                    <a:pt x="1797" y="1882"/>
                  </a:cubicBezTo>
                  <a:cubicBezTo>
                    <a:pt x="1853" y="1854"/>
                    <a:pt x="1910" y="1769"/>
                    <a:pt x="1938" y="1882"/>
                  </a:cubicBezTo>
                  <a:cubicBezTo>
                    <a:pt x="1966" y="1966"/>
                    <a:pt x="1881" y="1994"/>
                    <a:pt x="1853" y="1994"/>
                  </a:cubicBezTo>
                  <a:cubicBezTo>
                    <a:pt x="1741" y="2050"/>
                    <a:pt x="1685" y="2106"/>
                    <a:pt x="1657" y="2191"/>
                  </a:cubicBezTo>
                  <a:cubicBezTo>
                    <a:pt x="1657" y="2331"/>
                    <a:pt x="1516" y="2303"/>
                    <a:pt x="1488" y="2387"/>
                  </a:cubicBezTo>
                  <a:cubicBezTo>
                    <a:pt x="1404" y="2499"/>
                    <a:pt x="1376" y="2275"/>
                    <a:pt x="1264" y="2359"/>
                  </a:cubicBezTo>
                  <a:cubicBezTo>
                    <a:pt x="1236" y="2499"/>
                    <a:pt x="1404" y="2640"/>
                    <a:pt x="1292" y="2808"/>
                  </a:cubicBezTo>
                  <a:cubicBezTo>
                    <a:pt x="1123" y="2752"/>
                    <a:pt x="1095" y="2584"/>
                    <a:pt x="1039" y="2471"/>
                  </a:cubicBezTo>
                  <a:cubicBezTo>
                    <a:pt x="983" y="2359"/>
                    <a:pt x="955" y="2219"/>
                    <a:pt x="787" y="2331"/>
                  </a:cubicBezTo>
                  <a:cubicBezTo>
                    <a:pt x="787" y="2359"/>
                    <a:pt x="730" y="2359"/>
                    <a:pt x="730" y="2359"/>
                  </a:cubicBezTo>
                  <a:cubicBezTo>
                    <a:pt x="590" y="2078"/>
                    <a:pt x="534" y="2387"/>
                    <a:pt x="478" y="2387"/>
                  </a:cubicBezTo>
                  <a:cubicBezTo>
                    <a:pt x="141" y="2331"/>
                    <a:pt x="225" y="2050"/>
                    <a:pt x="141" y="185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70"/>
            <p:cNvSpPr/>
            <p:nvPr/>
          </p:nvSpPr>
          <p:spPr>
            <a:xfrm>
              <a:off x="4946650" y="595375"/>
              <a:ext cx="66700" cy="56175"/>
            </a:xfrm>
            <a:custGeom>
              <a:rect b="b" l="l" r="r" t="t"/>
              <a:pathLst>
                <a:path extrusionOk="0" h="2247" w="2668">
                  <a:moveTo>
                    <a:pt x="702" y="1432"/>
                  </a:moveTo>
                  <a:cubicBezTo>
                    <a:pt x="702" y="1404"/>
                    <a:pt x="674" y="1348"/>
                    <a:pt x="702" y="1291"/>
                  </a:cubicBezTo>
                  <a:cubicBezTo>
                    <a:pt x="815" y="1151"/>
                    <a:pt x="758" y="1067"/>
                    <a:pt x="618" y="1011"/>
                  </a:cubicBezTo>
                  <a:cubicBezTo>
                    <a:pt x="478" y="983"/>
                    <a:pt x="393" y="730"/>
                    <a:pt x="141" y="870"/>
                  </a:cubicBezTo>
                  <a:cubicBezTo>
                    <a:pt x="113" y="898"/>
                    <a:pt x="0" y="702"/>
                    <a:pt x="57" y="646"/>
                  </a:cubicBezTo>
                  <a:cubicBezTo>
                    <a:pt x="141" y="562"/>
                    <a:pt x="57" y="421"/>
                    <a:pt x="169" y="337"/>
                  </a:cubicBezTo>
                  <a:cubicBezTo>
                    <a:pt x="281" y="281"/>
                    <a:pt x="422" y="253"/>
                    <a:pt x="450" y="84"/>
                  </a:cubicBezTo>
                  <a:cubicBezTo>
                    <a:pt x="478" y="28"/>
                    <a:pt x="478" y="0"/>
                    <a:pt x="534" y="0"/>
                  </a:cubicBezTo>
                  <a:cubicBezTo>
                    <a:pt x="590" y="28"/>
                    <a:pt x="618" y="56"/>
                    <a:pt x="646" y="84"/>
                  </a:cubicBezTo>
                  <a:cubicBezTo>
                    <a:pt x="758" y="365"/>
                    <a:pt x="927" y="477"/>
                    <a:pt x="1180" y="421"/>
                  </a:cubicBezTo>
                  <a:cubicBezTo>
                    <a:pt x="1208" y="421"/>
                    <a:pt x="1236" y="421"/>
                    <a:pt x="1236" y="393"/>
                  </a:cubicBezTo>
                  <a:cubicBezTo>
                    <a:pt x="1769" y="169"/>
                    <a:pt x="1769" y="169"/>
                    <a:pt x="2331" y="225"/>
                  </a:cubicBezTo>
                  <a:cubicBezTo>
                    <a:pt x="2359" y="225"/>
                    <a:pt x="2387" y="169"/>
                    <a:pt x="2415" y="169"/>
                  </a:cubicBezTo>
                  <a:cubicBezTo>
                    <a:pt x="2443" y="140"/>
                    <a:pt x="2471" y="140"/>
                    <a:pt x="2499" y="169"/>
                  </a:cubicBezTo>
                  <a:cubicBezTo>
                    <a:pt x="2499" y="197"/>
                    <a:pt x="2499" y="225"/>
                    <a:pt x="2499" y="253"/>
                  </a:cubicBezTo>
                  <a:cubicBezTo>
                    <a:pt x="2527" y="281"/>
                    <a:pt x="2499" y="337"/>
                    <a:pt x="2555" y="393"/>
                  </a:cubicBezTo>
                  <a:cubicBezTo>
                    <a:pt x="2555" y="421"/>
                    <a:pt x="2555" y="421"/>
                    <a:pt x="2555" y="449"/>
                  </a:cubicBezTo>
                  <a:cubicBezTo>
                    <a:pt x="2555" y="477"/>
                    <a:pt x="2583" y="505"/>
                    <a:pt x="2611" y="533"/>
                  </a:cubicBezTo>
                  <a:cubicBezTo>
                    <a:pt x="2639" y="674"/>
                    <a:pt x="2668" y="814"/>
                    <a:pt x="2443" y="786"/>
                  </a:cubicBezTo>
                  <a:cubicBezTo>
                    <a:pt x="2331" y="618"/>
                    <a:pt x="2190" y="477"/>
                    <a:pt x="1938" y="449"/>
                  </a:cubicBezTo>
                  <a:cubicBezTo>
                    <a:pt x="2022" y="758"/>
                    <a:pt x="1966" y="983"/>
                    <a:pt x="1685" y="1095"/>
                  </a:cubicBezTo>
                  <a:cubicBezTo>
                    <a:pt x="1601" y="1123"/>
                    <a:pt x="1601" y="1179"/>
                    <a:pt x="1629" y="1235"/>
                  </a:cubicBezTo>
                  <a:cubicBezTo>
                    <a:pt x="1657" y="1320"/>
                    <a:pt x="1713" y="1320"/>
                    <a:pt x="1769" y="1291"/>
                  </a:cubicBezTo>
                  <a:cubicBezTo>
                    <a:pt x="1938" y="1207"/>
                    <a:pt x="2022" y="1095"/>
                    <a:pt x="2106" y="955"/>
                  </a:cubicBezTo>
                  <a:cubicBezTo>
                    <a:pt x="2190" y="842"/>
                    <a:pt x="2246" y="702"/>
                    <a:pt x="2443" y="786"/>
                  </a:cubicBezTo>
                  <a:cubicBezTo>
                    <a:pt x="2639" y="898"/>
                    <a:pt x="2471" y="1095"/>
                    <a:pt x="2555" y="1235"/>
                  </a:cubicBezTo>
                  <a:cubicBezTo>
                    <a:pt x="2668" y="1404"/>
                    <a:pt x="2471" y="1544"/>
                    <a:pt x="2331" y="1656"/>
                  </a:cubicBezTo>
                  <a:cubicBezTo>
                    <a:pt x="2190" y="1769"/>
                    <a:pt x="2050" y="1909"/>
                    <a:pt x="1938" y="2021"/>
                  </a:cubicBezTo>
                  <a:cubicBezTo>
                    <a:pt x="1685" y="2246"/>
                    <a:pt x="1432" y="1993"/>
                    <a:pt x="1208" y="2134"/>
                  </a:cubicBezTo>
                  <a:cubicBezTo>
                    <a:pt x="1180" y="2134"/>
                    <a:pt x="1123" y="2106"/>
                    <a:pt x="1123" y="2078"/>
                  </a:cubicBezTo>
                  <a:cubicBezTo>
                    <a:pt x="1151" y="1741"/>
                    <a:pt x="899" y="1909"/>
                    <a:pt x="758" y="1881"/>
                  </a:cubicBezTo>
                  <a:cubicBezTo>
                    <a:pt x="758" y="1797"/>
                    <a:pt x="787" y="1713"/>
                    <a:pt x="815" y="1628"/>
                  </a:cubicBezTo>
                  <a:cubicBezTo>
                    <a:pt x="871" y="1544"/>
                    <a:pt x="843" y="1460"/>
                    <a:pt x="702" y="143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70"/>
            <p:cNvSpPr/>
            <p:nvPr/>
          </p:nvSpPr>
          <p:spPr>
            <a:xfrm>
              <a:off x="5236525" y="810125"/>
              <a:ext cx="77925" cy="50575"/>
            </a:xfrm>
            <a:custGeom>
              <a:rect b="b" l="l" r="r" t="t"/>
              <a:pathLst>
                <a:path extrusionOk="0" h="2023" w="3117">
                  <a:moveTo>
                    <a:pt x="309" y="1349"/>
                  </a:moveTo>
                  <a:cubicBezTo>
                    <a:pt x="393" y="1292"/>
                    <a:pt x="506" y="1236"/>
                    <a:pt x="590" y="1320"/>
                  </a:cubicBezTo>
                  <a:cubicBezTo>
                    <a:pt x="702" y="1433"/>
                    <a:pt x="337" y="1320"/>
                    <a:pt x="506" y="1489"/>
                  </a:cubicBezTo>
                  <a:cubicBezTo>
                    <a:pt x="562" y="1545"/>
                    <a:pt x="590" y="1545"/>
                    <a:pt x="646" y="1489"/>
                  </a:cubicBezTo>
                  <a:cubicBezTo>
                    <a:pt x="702" y="1433"/>
                    <a:pt x="702" y="1264"/>
                    <a:pt x="871" y="1292"/>
                  </a:cubicBezTo>
                  <a:cubicBezTo>
                    <a:pt x="842" y="1152"/>
                    <a:pt x="899" y="1068"/>
                    <a:pt x="955" y="955"/>
                  </a:cubicBezTo>
                  <a:cubicBezTo>
                    <a:pt x="1039" y="815"/>
                    <a:pt x="1151" y="731"/>
                    <a:pt x="1292" y="759"/>
                  </a:cubicBezTo>
                  <a:cubicBezTo>
                    <a:pt x="1404" y="759"/>
                    <a:pt x="1516" y="731"/>
                    <a:pt x="1600" y="675"/>
                  </a:cubicBezTo>
                  <a:cubicBezTo>
                    <a:pt x="1769" y="591"/>
                    <a:pt x="1741" y="731"/>
                    <a:pt x="1741" y="815"/>
                  </a:cubicBezTo>
                  <a:cubicBezTo>
                    <a:pt x="1853" y="815"/>
                    <a:pt x="1994" y="787"/>
                    <a:pt x="2050" y="955"/>
                  </a:cubicBezTo>
                  <a:cubicBezTo>
                    <a:pt x="2106" y="843"/>
                    <a:pt x="2134" y="759"/>
                    <a:pt x="2162" y="703"/>
                  </a:cubicBezTo>
                  <a:cubicBezTo>
                    <a:pt x="2106" y="647"/>
                    <a:pt x="2078" y="703"/>
                    <a:pt x="2050" y="731"/>
                  </a:cubicBezTo>
                  <a:cubicBezTo>
                    <a:pt x="1937" y="731"/>
                    <a:pt x="1853" y="759"/>
                    <a:pt x="1909" y="591"/>
                  </a:cubicBezTo>
                  <a:cubicBezTo>
                    <a:pt x="1965" y="422"/>
                    <a:pt x="1965" y="254"/>
                    <a:pt x="1629" y="226"/>
                  </a:cubicBezTo>
                  <a:cubicBezTo>
                    <a:pt x="1825" y="113"/>
                    <a:pt x="1909" y="1"/>
                    <a:pt x="2022" y="197"/>
                  </a:cubicBezTo>
                  <a:cubicBezTo>
                    <a:pt x="2078" y="310"/>
                    <a:pt x="2274" y="310"/>
                    <a:pt x="2359" y="197"/>
                  </a:cubicBezTo>
                  <a:cubicBezTo>
                    <a:pt x="2387" y="141"/>
                    <a:pt x="2415" y="113"/>
                    <a:pt x="2443" y="85"/>
                  </a:cubicBezTo>
                  <a:cubicBezTo>
                    <a:pt x="2499" y="57"/>
                    <a:pt x="2555" y="29"/>
                    <a:pt x="2611" y="85"/>
                  </a:cubicBezTo>
                  <a:cubicBezTo>
                    <a:pt x="2639" y="113"/>
                    <a:pt x="2639" y="169"/>
                    <a:pt x="2639" y="197"/>
                  </a:cubicBezTo>
                  <a:cubicBezTo>
                    <a:pt x="2611" y="338"/>
                    <a:pt x="2583" y="478"/>
                    <a:pt x="2527" y="619"/>
                  </a:cubicBezTo>
                  <a:cubicBezTo>
                    <a:pt x="2499" y="675"/>
                    <a:pt x="2499" y="731"/>
                    <a:pt x="2555" y="787"/>
                  </a:cubicBezTo>
                  <a:cubicBezTo>
                    <a:pt x="2639" y="871"/>
                    <a:pt x="2695" y="955"/>
                    <a:pt x="2780" y="984"/>
                  </a:cubicBezTo>
                  <a:cubicBezTo>
                    <a:pt x="2892" y="1040"/>
                    <a:pt x="2864" y="871"/>
                    <a:pt x="2948" y="843"/>
                  </a:cubicBezTo>
                  <a:cubicBezTo>
                    <a:pt x="3004" y="815"/>
                    <a:pt x="3060" y="843"/>
                    <a:pt x="3088" y="899"/>
                  </a:cubicBezTo>
                  <a:cubicBezTo>
                    <a:pt x="3088" y="927"/>
                    <a:pt x="3117" y="927"/>
                    <a:pt x="3088" y="955"/>
                  </a:cubicBezTo>
                  <a:cubicBezTo>
                    <a:pt x="3088" y="984"/>
                    <a:pt x="3088" y="984"/>
                    <a:pt x="3088" y="984"/>
                  </a:cubicBezTo>
                  <a:lnTo>
                    <a:pt x="3088" y="984"/>
                  </a:lnTo>
                  <a:cubicBezTo>
                    <a:pt x="3060" y="1012"/>
                    <a:pt x="3032" y="1012"/>
                    <a:pt x="3004" y="1040"/>
                  </a:cubicBezTo>
                  <a:lnTo>
                    <a:pt x="3004" y="1040"/>
                  </a:lnTo>
                  <a:cubicBezTo>
                    <a:pt x="2976" y="1068"/>
                    <a:pt x="2948" y="1096"/>
                    <a:pt x="2920" y="1096"/>
                  </a:cubicBezTo>
                  <a:lnTo>
                    <a:pt x="2920" y="1096"/>
                  </a:lnTo>
                  <a:cubicBezTo>
                    <a:pt x="2892" y="1124"/>
                    <a:pt x="2864" y="1152"/>
                    <a:pt x="2864" y="1180"/>
                  </a:cubicBezTo>
                  <a:lnTo>
                    <a:pt x="2864" y="1180"/>
                  </a:lnTo>
                  <a:cubicBezTo>
                    <a:pt x="2836" y="1180"/>
                    <a:pt x="2808" y="1208"/>
                    <a:pt x="2780" y="1236"/>
                  </a:cubicBezTo>
                  <a:lnTo>
                    <a:pt x="2780" y="1236"/>
                  </a:lnTo>
                  <a:cubicBezTo>
                    <a:pt x="2752" y="1264"/>
                    <a:pt x="2667" y="1264"/>
                    <a:pt x="2639" y="1292"/>
                  </a:cubicBezTo>
                  <a:cubicBezTo>
                    <a:pt x="2611" y="1320"/>
                    <a:pt x="2583" y="1349"/>
                    <a:pt x="2555" y="1349"/>
                  </a:cubicBezTo>
                  <a:lnTo>
                    <a:pt x="2555" y="1349"/>
                  </a:lnTo>
                  <a:cubicBezTo>
                    <a:pt x="2527" y="1405"/>
                    <a:pt x="2443" y="1377"/>
                    <a:pt x="2415" y="1433"/>
                  </a:cubicBezTo>
                  <a:lnTo>
                    <a:pt x="2415" y="1433"/>
                  </a:lnTo>
                  <a:cubicBezTo>
                    <a:pt x="2359" y="1461"/>
                    <a:pt x="2302" y="1433"/>
                    <a:pt x="2274" y="1489"/>
                  </a:cubicBezTo>
                  <a:lnTo>
                    <a:pt x="2274" y="1489"/>
                  </a:lnTo>
                  <a:cubicBezTo>
                    <a:pt x="2218" y="1517"/>
                    <a:pt x="2162" y="1489"/>
                    <a:pt x="2134" y="1545"/>
                  </a:cubicBezTo>
                  <a:lnTo>
                    <a:pt x="2134" y="1545"/>
                  </a:lnTo>
                  <a:cubicBezTo>
                    <a:pt x="2078" y="1573"/>
                    <a:pt x="2022" y="1573"/>
                    <a:pt x="1965" y="1601"/>
                  </a:cubicBezTo>
                  <a:lnTo>
                    <a:pt x="1965" y="1601"/>
                  </a:lnTo>
                  <a:cubicBezTo>
                    <a:pt x="1965" y="1629"/>
                    <a:pt x="1937" y="1657"/>
                    <a:pt x="1909" y="1657"/>
                  </a:cubicBezTo>
                  <a:lnTo>
                    <a:pt x="1909" y="1657"/>
                  </a:lnTo>
                  <a:cubicBezTo>
                    <a:pt x="1853" y="1713"/>
                    <a:pt x="1797" y="1685"/>
                    <a:pt x="1769" y="1713"/>
                  </a:cubicBezTo>
                  <a:lnTo>
                    <a:pt x="1769" y="1713"/>
                  </a:lnTo>
                  <a:cubicBezTo>
                    <a:pt x="1713" y="1770"/>
                    <a:pt x="1657" y="1742"/>
                    <a:pt x="1600" y="1798"/>
                  </a:cubicBezTo>
                  <a:lnTo>
                    <a:pt x="1600" y="1798"/>
                  </a:lnTo>
                  <a:cubicBezTo>
                    <a:pt x="1572" y="1826"/>
                    <a:pt x="1516" y="1798"/>
                    <a:pt x="1460" y="1854"/>
                  </a:cubicBezTo>
                  <a:lnTo>
                    <a:pt x="1320" y="1826"/>
                  </a:lnTo>
                  <a:cubicBezTo>
                    <a:pt x="1207" y="1910"/>
                    <a:pt x="1095" y="1798"/>
                    <a:pt x="983" y="1882"/>
                  </a:cubicBezTo>
                  <a:lnTo>
                    <a:pt x="983" y="1882"/>
                  </a:lnTo>
                  <a:cubicBezTo>
                    <a:pt x="927" y="1910"/>
                    <a:pt x="871" y="1910"/>
                    <a:pt x="814" y="1938"/>
                  </a:cubicBezTo>
                  <a:cubicBezTo>
                    <a:pt x="786" y="1938"/>
                    <a:pt x="730" y="1938"/>
                    <a:pt x="674" y="1938"/>
                  </a:cubicBezTo>
                  <a:cubicBezTo>
                    <a:pt x="646" y="1966"/>
                    <a:pt x="590" y="1938"/>
                    <a:pt x="534" y="1994"/>
                  </a:cubicBezTo>
                  <a:cubicBezTo>
                    <a:pt x="506" y="1994"/>
                    <a:pt x="506" y="1994"/>
                    <a:pt x="478" y="1994"/>
                  </a:cubicBezTo>
                  <a:cubicBezTo>
                    <a:pt x="421" y="2022"/>
                    <a:pt x="365" y="2022"/>
                    <a:pt x="337" y="1994"/>
                  </a:cubicBezTo>
                  <a:cubicBezTo>
                    <a:pt x="0" y="1966"/>
                    <a:pt x="0" y="1966"/>
                    <a:pt x="197" y="1601"/>
                  </a:cubicBezTo>
                  <a:cubicBezTo>
                    <a:pt x="197" y="1517"/>
                    <a:pt x="225" y="1433"/>
                    <a:pt x="281" y="1377"/>
                  </a:cubicBezTo>
                  <a:cubicBezTo>
                    <a:pt x="281" y="1349"/>
                    <a:pt x="309" y="1349"/>
                    <a:pt x="309" y="134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70"/>
            <p:cNvSpPr/>
            <p:nvPr/>
          </p:nvSpPr>
          <p:spPr>
            <a:xfrm>
              <a:off x="5014725" y="819950"/>
              <a:ext cx="94775" cy="40050"/>
            </a:xfrm>
            <a:custGeom>
              <a:rect b="b" l="l" r="r" t="t"/>
              <a:pathLst>
                <a:path extrusionOk="0" h="1602" w="3791">
                  <a:moveTo>
                    <a:pt x="57" y="703"/>
                  </a:moveTo>
                  <a:cubicBezTo>
                    <a:pt x="197" y="703"/>
                    <a:pt x="309" y="731"/>
                    <a:pt x="450" y="759"/>
                  </a:cubicBezTo>
                  <a:cubicBezTo>
                    <a:pt x="562" y="759"/>
                    <a:pt x="618" y="731"/>
                    <a:pt x="590" y="619"/>
                  </a:cubicBezTo>
                  <a:cubicBezTo>
                    <a:pt x="590" y="562"/>
                    <a:pt x="562" y="506"/>
                    <a:pt x="618" y="506"/>
                  </a:cubicBezTo>
                  <a:cubicBezTo>
                    <a:pt x="674" y="506"/>
                    <a:pt x="731" y="534"/>
                    <a:pt x="731" y="591"/>
                  </a:cubicBezTo>
                  <a:cubicBezTo>
                    <a:pt x="731" y="619"/>
                    <a:pt x="674" y="675"/>
                    <a:pt x="759" y="703"/>
                  </a:cubicBezTo>
                  <a:cubicBezTo>
                    <a:pt x="815" y="647"/>
                    <a:pt x="871" y="562"/>
                    <a:pt x="927" y="506"/>
                  </a:cubicBezTo>
                  <a:cubicBezTo>
                    <a:pt x="983" y="478"/>
                    <a:pt x="1039" y="422"/>
                    <a:pt x="1067" y="450"/>
                  </a:cubicBezTo>
                  <a:cubicBezTo>
                    <a:pt x="1180" y="619"/>
                    <a:pt x="1376" y="394"/>
                    <a:pt x="1517" y="534"/>
                  </a:cubicBezTo>
                  <a:cubicBezTo>
                    <a:pt x="1573" y="591"/>
                    <a:pt x="1657" y="562"/>
                    <a:pt x="1713" y="506"/>
                  </a:cubicBezTo>
                  <a:cubicBezTo>
                    <a:pt x="1797" y="450"/>
                    <a:pt x="1854" y="422"/>
                    <a:pt x="1966" y="478"/>
                  </a:cubicBezTo>
                  <a:cubicBezTo>
                    <a:pt x="2050" y="506"/>
                    <a:pt x="2190" y="506"/>
                    <a:pt x="2022" y="366"/>
                  </a:cubicBezTo>
                  <a:cubicBezTo>
                    <a:pt x="1966" y="338"/>
                    <a:pt x="2022" y="282"/>
                    <a:pt x="2050" y="254"/>
                  </a:cubicBezTo>
                  <a:cubicBezTo>
                    <a:pt x="2134" y="169"/>
                    <a:pt x="2219" y="85"/>
                    <a:pt x="2303" y="1"/>
                  </a:cubicBezTo>
                  <a:cubicBezTo>
                    <a:pt x="2387" y="57"/>
                    <a:pt x="2275" y="169"/>
                    <a:pt x="2387" y="226"/>
                  </a:cubicBezTo>
                  <a:cubicBezTo>
                    <a:pt x="2499" y="282"/>
                    <a:pt x="2443" y="338"/>
                    <a:pt x="2387" y="422"/>
                  </a:cubicBezTo>
                  <a:cubicBezTo>
                    <a:pt x="2303" y="591"/>
                    <a:pt x="2415" y="843"/>
                    <a:pt x="2584" y="899"/>
                  </a:cubicBezTo>
                  <a:cubicBezTo>
                    <a:pt x="2668" y="927"/>
                    <a:pt x="2724" y="899"/>
                    <a:pt x="2752" y="871"/>
                  </a:cubicBezTo>
                  <a:cubicBezTo>
                    <a:pt x="2836" y="787"/>
                    <a:pt x="2977" y="703"/>
                    <a:pt x="2948" y="562"/>
                  </a:cubicBezTo>
                  <a:cubicBezTo>
                    <a:pt x="2977" y="534"/>
                    <a:pt x="3005" y="534"/>
                    <a:pt x="3033" y="534"/>
                  </a:cubicBezTo>
                  <a:cubicBezTo>
                    <a:pt x="3145" y="703"/>
                    <a:pt x="3229" y="871"/>
                    <a:pt x="3510" y="871"/>
                  </a:cubicBezTo>
                  <a:cubicBezTo>
                    <a:pt x="3650" y="843"/>
                    <a:pt x="3707" y="1012"/>
                    <a:pt x="3735" y="1180"/>
                  </a:cubicBezTo>
                  <a:cubicBezTo>
                    <a:pt x="3763" y="1320"/>
                    <a:pt x="3791" y="1461"/>
                    <a:pt x="3594" y="1545"/>
                  </a:cubicBezTo>
                  <a:cubicBezTo>
                    <a:pt x="3482" y="1573"/>
                    <a:pt x="3398" y="1489"/>
                    <a:pt x="3285" y="1573"/>
                  </a:cubicBezTo>
                  <a:cubicBezTo>
                    <a:pt x="3229" y="1573"/>
                    <a:pt x="3173" y="1545"/>
                    <a:pt x="3089" y="1545"/>
                  </a:cubicBezTo>
                  <a:cubicBezTo>
                    <a:pt x="3005" y="1601"/>
                    <a:pt x="2892" y="1573"/>
                    <a:pt x="2808" y="1545"/>
                  </a:cubicBezTo>
                  <a:cubicBezTo>
                    <a:pt x="2752" y="1517"/>
                    <a:pt x="2668" y="1517"/>
                    <a:pt x="2612" y="1517"/>
                  </a:cubicBezTo>
                  <a:cubicBezTo>
                    <a:pt x="2584" y="1489"/>
                    <a:pt x="2584" y="1489"/>
                    <a:pt x="2584" y="1461"/>
                  </a:cubicBezTo>
                  <a:cubicBezTo>
                    <a:pt x="2584" y="1433"/>
                    <a:pt x="2584" y="1433"/>
                    <a:pt x="2612" y="1433"/>
                  </a:cubicBezTo>
                  <a:cubicBezTo>
                    <a:pt x="2696" y="1349"/>
                    <a:pt x="2920" y="1433"/>
                    <a:pt x="2948" y="1208"/>
                  </a:cubicBezTo>
                  <a:cubicBezTo>
                    <a:pt x="2836" y="1236"/>
                    <a:pt x="2752" y="1292"/>
                    <a:pt x="2668" y="1264"/>
                  </a:cubicBezTo>
                  <a:cubicBezTo>
                    <a:pt x="2415" y="1208"/>
                    <a:pt x="2527" y="1349"/>
                    <a:pt x="2555" y="1433"/>
                  </a:cubicBezTo>
                  <a:cubicBezTo>
                    <a:pt x="2527" y="1461"/>
                    <a:pt x="2499" y="1461"/>
                    <a:pt x="2471" y="1433"/>
                  </a:cubicBezTo>
                  <a:cubicBezTo>
                    <a:pt x="2415" y="1433"/>
                    <a:pt x="2387" y="1433"/>
                    <a:pt x="2331" y="1433"/>
                  </a:cubicBezTo>
                  <a:cubicBezTo>
                    <a:pt x="2247" y="1349"/>
                    <a:pt x="2134" y="1405"/>
                    <a:pt x="2050" y="1349"/>
                  </a:cubicBezTo>
                  <a:cubicBezTo>
                    <a:pt x="1826" y="1320"/>
                    <a:pt x="1601" y="1292"/>
                    <a:pt x="1348" y="1292"/>
                  </a:cubicBezTo>
                  <a:cubicBezTo>
                    <a:pt x="1096" y="1180"/>
                    <a:pt x="787" y="1264"/>
                    <a:pt x="506" y="1152"/>
                  </a:cubicBezTo>
                  <a:cubicBezTo>
                    <a:pt x="366" y="1152"/>
                    <a:pt x="197" y="1124"/>
                    <a:pt x="29" y="1124"/>
                  </a:cubicBezTo>
                  <a:cubicBezTo>
                    <a:pt x="29" y="1096"/>
                    <a:pt x="1" y="1068"/>
                    <a:pt x="1" y="1068"/>
                  </a:cubicBezTo>
                  <a:cubicBezTo>
                    <a:pt x="1" y="1040"/>
                    <a:pt x="29" y="1040"/>
                    <a:pt x="29" y="1040"/>
                  </a:cubicBezTo>
                  <a:cubicBezTo>
                    <a:pt x="169" y="927"/>
                    <a:pt x="29" y="815"/>
                    <a:pt x="57" y="70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70"/>
            <p:cNvSpPr/>
            <p:nvPr/>
          </p:nvSpPr>
          <p:spPr>
            <a:xfrm>
              <a:off x="5028775" y="582725"/>
              <a:ext cx="61775" cy="53375"/>
            </a:xfrm>
            <a:custGeom>
              <a:rect b="b" l="l" r="r" t="t"/>
              <a:pathLst>
                <a:path extrusionOk="0" h="2135" w="2471">
                  <a:moveTo>
                    <a:pt x="1151" y="57"/>
                  </a:moveTo>
                  <a:cubicBezTo>
                    <a:pt x="1207" y="169"/>
                    <a:pt x="1460" y="85"/>
                    <a:pt x="1376" y="310"/>
                  </a:cubicBezTo>
                  <a:cubicBezTo>
                    <a:pt x="1376" y="338"/>
                    <a:pt x="1404" y="366"/>
                    <a:pt x="1432" y="366"/>
                  </a:cubicBezTo>
                  <a:cubicBezTo>
                    <a:pt x="1516" y="422"/>
                    <a:pt x="1741" y="310"/>
                    <a:pt x="1713" y="478"/>
                  </a:cubicBezTo>
                  <a:cubicBezTo>
                    <a:pt x="1685" y="675"/>
                    <a:pt x="1853" y="646"/>
                    <a:pt x="1881" y="731"/>
                  </a:cubicBezTo>
                  <a:cubicBezTo>
                    <a:pt x="1909" y="899"/>
                    <a:pt x="2050" y="871"/>
                    <a:pt x="2162" y="899"/>
                  </a:cubicBezTo>
                  <a:cubicBezTo>
                    <a:pt x="2218" y="1011"/>
                    <a:pt x="1965" y="1039"/>
                    <a:pt x="2106" y="1180"/>
                  </a:cubicBezTo>
                  <a:cubicBezTo>
                    <a:pt x="2162" y="1096"/>
                    <a:pt x="2162" y="983"/>
                    <a:pt x="2162" y="899"/>
                  </a:cubicBezTo>
                  <a:cubicBezTo>
                    <a:pt x="2162" y="843"/>
                    <a:pt x="2218" y="787"/>
                    <a:pt x="2246" y="815"/>
                  </a:cubicBezTo>
                  <a:cubicBezTo>
                    <a:pt x="2330" y="899"/>
                    <a:pt x="2330" y="1039"/>
                    <a:pt x="2415" y="1124"/>
                  </a:cubicBezTo>
                  <a:cubicBezTo>
                    <a:pt x="2471" y="1208"/>
                    <a:pt x="2415" y="1264"/>
                    <a:pt x="2358" y="1320"/>
                  </a:cubicBezTo>
                  <a:cubicBezTo>
                    <a:pt x="2274" y="1461"/>
                    <a:pt x="2330" y="1573"/>
                    <a:pt x="2443" y="1685"/>
                  </a:cubicBezTo>
                  <a:cubicBezTo>
                    <a:pt x="2302" y="1854"/>
                    <a:pt x="2078" y="1657"/>
                    <a:pt x="1993" y="1713"/>
                  </a:cubicBezTo>
                  <a:cubicBezTo>
                    <a:pt x="1881" y="1826"/>
                    <a:pt x="1769" y="1966"/>
                    <a:pt x="1600" y="1994"/>
                  </a:cubicBezTo>
                  <a:cubicBezTo>
                    <a:pt x="1516" y="2022"/>
                    <a:pt x="1432" y="1994"/>
                    <a:pt x="1432" y="1910"/>
                  </a:cubicBezTo>
                  <a:cubicBezTo>
                    <a:pt x="1376" y="1657"/>
                    <a:pt x="1264" y="1713"/>
                    <a:pt x="1151" y="1854"/>
                  </a:cubicBezTo>
                  <a:cubicBezTo>
                    <a:pt x="1039" y="1938"/>
                    <a:pt x="870" y="1966"/>
                    <a:pt x="730" y="2050"/>
                  </a:cubicBezTo>
                  <a:cubicBezTo>
                    <a:pt x="646" y="2134"/>
                    <a:pt x="562" y="2050"/>
                    <a:pt x="534" y="1966"/>
                  </a:cubicBezTo>
                  <a:cubicBezTo>
                    <a:pt x="477" y="1910"/>
                    <a:pt x="421" y="1882"/>
                    <a:pt x="393" y="1826"/>
                  </a:cubicBezTo>
                  <a:cubicBezTo>
                    <a:pt x="393" y="1769"/>
                    <a:pt x="393" y="1713"/>
                    <a:pt x="393" y="1685"/>
                  </a:cubicBezTo>
                  <a:cubicBezTo>
                    <a:pt x="505" y="1517"/>
                    <a:pt x="449" y="1348"/>
                    <a:pt x="365" y="1180"/>
                  </a:cubicBezTo>
                  <a:cubicBezTo>
                    <a:pt x="562" y="1124"/>
                    <a:pt x="702" y="1152"/>
                    <a:pt x="758" y="1404"/>
                  </a:cubicBezTo>
                  <a:cubicBezTo>
                    <a:pt x="758" y="1489"/>
                    <a:pt x="702" y="1601"/>
                    <a:pt x="842" y="1601"/>
                  </a:cubicBezTo>
                  <a:cubicBezTo>
                    <a:pt x="983" y="1601"/>
                    <a:pt x="1095" y="1461"/>
                    <a:pt x="1095" y="1348"/>
                  </a:cubicBezTo>
                  <a:cubicBezTo>
                    <a:pt x="1095" y="1208"/>
                    <a:pt x="1095" y="1039"/>
                    <a:pt x="1011" y="871"/>
                  </a:cubicBezTo>
                  <a:cubicBezTo>
                    <a:pt x="983" y="787"/>
                    <a:pt x="899" y="646"/>
                    <a:pt x="758" y="618"/>
                  </a:cubicBezTo>
                  <a:cubicBezTo>
                    <a:pt x="618" y="618"/>
                    <a:pt x="590" y="759"/>
                    <a:pt x="534" y="843"/>
                  </a:cubicBezTo>
                  <a:cubicBezTo>
                    <a:pt x="477" y="955"/>
                    <a:pt x="393" y="1039"/>
                    <a:pt x="309" y="1096"/>
                  </a:cubicBezTo>
                  <a:cubicBezTo>
                    <a:pt x="253" y="1096"/>
                    <a:pt x="169" y="1068"/>
                    <a:pt x="141" y="1068"/>
                  </a:cubicBezTo>
                  <a:cubicBezTo>
                    <a:pt x="28" y="1124"/>
                    <a:pt x="0" y="1096"/>
                    <a:pt x="28" y="983"/>
                  </a:cubicBezTo>
                  <a:cubicBezTo>
                    <a:pt x="84" y="815"/>
                    <a:pt x="141" y="646"/>
                    <a:pt x="197" y="478"/>
                  </a:cubicBezTo>
                  <a:cubicBezTo>
                    <a:pt x="197" y="450"/>
                    <a:pt x="197" y="422"/>
                    <a:pt x="197" y="422"/>
                  </a:cubicBezTo>
                  <a:cubicBezTo>
                    <a:pt x="197" y="394"/>
                    <a:pt x="225" y="394"/>
                    <a:pt x="225" y="394"/>
                  </a:cubicBezTo>
                  <a:cubicBezTo>
                    <a:pt x="253" y="394"/>
                    <a:pt x="253" y="394"/>
                    <a:pt x="281" y="394"/>
                  </a:cubicBezTo>
                  <a:cubicBezTo>
                    <a:pt x="309" y="366"/>
                    <a:pt x="337" y="366"/>
                    <a:pt x="365" y="338"/>
                  </a:cubicBezTo>
                  <a:cubicBezTo>
                    <a:pt x="421" y="310"/>
                    <a:pt x="449" y="310"/>
                    <a:pt x="505" y="281"/>
                  </a:cubicBezTo>
                  <a:cubicBezTo>
                    <a:pt x="534" y="253"/>
                    <a:pt x="562" y="225"/>
                    <a:pt x="590" y="225"/>
                  </a:cubicBezTo>
                  <a:cubicBezTo>
                    <a:pt x="618" y="225"/>
                    <a:pt x="618" y="225"/>
                    <a:pt x="646" y="225"/>
                  </a:cubicBezTo>
                  <a:cubicBezTo>
                    <a:pt x="674" y="197"/>
                    <a:pt x="702" y="169"/>
                    <a:pt x="730" y="141"/>
                  </a:cubicBezTo>
                  <a:lnTo>
                    <a:pt x="730" y="141"/>
                  </a:lnTo>
                  <a:cubicBezTo>
                    <a:pt x="758" y="141"/>
                    <a:pt x="786" y="113"/>
                    <a:pt x="814" y="85"/>
                  </a:cubicBezTo>
                  <a:cubicBezTo>
                    <a:pt x="814" y="85"/>
                    <a:pt x="842" y="85"/>
                    <a:pt x="870" y="85"/>
                  </a:cubicBezTo>
                  <a:cubicBezTo>
                    <a:pt x="899" y="57"/>
                    <a:pt x="927" y="57"/>
                    <a:pt x="955" y="29"/>
                  </a:cubicBezTo>
                  <a:cubicBezTo>
                    <a:pt x="983" y="29"/>
                    <a:pt x="983" y="29"/>
                    <a:pt x="1011" y="29"/>
                  </a:cubicBezTo>
                  <a:cubicBezTo>
                    <a:pt x="1067" y="1"/>
                    <a:pt x="1123" y="1"/>
                    <a:pt x="1151"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70"/>
            <p:cNvSpPr/>
            <p:nvPr/>
          </p:nvSpPr>
          <p:spPr>
            <a:xfrm>
              <a:off x="4968400" y="809425"/>
              <a:ext cx="53375" cy="37925"/>
            </a:xfrm>
            <a:custGeom>
              <a:rect b="b" l="l" r="r" t="t"/>
              <a:pathLst>
                <a:path extrusionOk="0" h="1517" w="2135">
                  <a:moveTo>
                    <a:pt x="1910" y="1124"/>
                  </a:moveTo>
                  <a:cubicBezTo>
                    <a:pt x="1938" y="1152"/>
                    <a:pt x="1966" y="1180"/>
                    <a:pt x="1994" y="1208"/>
                  </a:cubicBezTo>
                  <a:cubicBezTo>
                    <a:pt x="2134" y="1377"/>
                    <a:pt x="2134" y="1377"/>
                    <a:pt x="1882" y="1461"/>
                  </a:cubicBezTo>
                  <a:cubicBezTo>
                    <a:pt x="1826" y="1517"/>
                    <a:pt x="1769" y="1489"/>
                    <a:pt x="1685" y="1489"/>
                  </a:cubicBezTo>
                  <a:cubicBezTo>
                    <a:pt x="1629" y="1433"/>
                    <a:pt x="1657" y="1348"/>
                    <a:pt x="1629" y="1264"/>
                  </a:cubicBezTo>
                  <a:cubicBezTo>
                    <a:pt x="1629" y="1320"/>
                    <a:pt x="1657" y="1377"/>
                    <a:pt x="1629" y="1433"/>
                  </a:cubicBezTo>
                  <a:cubicBezTo>
                    <a:pt x="1629" y="1461"/>
                    <a:pt x="1601" y="1461"/>
                    <a:pt x="1573" y="1461"/>
                  </a:cubicBezTo>
                  <a:cubicBezTo>
                    <a:pt x="1489" y="1433"/>
                    <a:pt x="1404" y="1348"/>
                    <a:pt x="1264" y="1377"/>
                  </a:cubicBezTo>
                  <a:cubicBezTo>
                    <a:pt x="1236" y="1377"/>
                    <a:pt x="1208" y="1377"/>
                    <a:pt x="1208" y="1348"/>
                  </a:cubicBezTo>
                  <a:cubicBezTo>
                    <a:pt x="1152" y="1348"/>
                    <a:pt x="1096" y="1348"/>
                    <a:pt x="1068" y="1348"/>
                  </a:cubicBezTo>
                  <a:cubicBezTo>
                    <a:pt x="1011" y="1264"/>
                    <a:pt x="899" y="1320"/>
                    <a:pt x="843" y="1264"/>
                  </a:cubicBezTo>
                  <a:cubicBezTo>
                    <a:pt x="759" y="1236"/>
                    <a:pt x="675" y="1236"/>
                    <a:pt x="562" y="1236"/>
                  </a:cubicBezTo>
                  <a:cubicBezTo>
                    <a:pt x="506" y="1264"/>
                    <a:pt x="422" y="1264"/>
                    <a:pt x="366" y="1208"/>
                  </a:cubicBezTo>
                  <a:cubicBezTo>
                    <a:pt x="141" y="1264"/>
                    <a:pt x="169" y="983"/>
                    <a:pt x="1" y="955"/>
                  </a:cubicBezTo>
                  <a:cubicBezTo>
                    <a:pt x="85" y="899"/>
                    <a:pt x="169" y="787"/>
                    <a:pt x="281" y="815"/>
                  </a:cubicBezTo>
                  <a:cubicBezTo>
                    <a:pt x="310" y="815"/>
                    <a:pt x="338" y="815"/>
                    <a:pt x="338" y="815"/>
                  </a:cubicBezTo>
                  <a:cubicBezTo>
                    <a:pt x="422" y="759"/>
                    <a:pt x="197" y="675"/>
                    <a:pt x="338" y="647"/>
                  </a:cubicBezTo>
                  <a:cubicBezTo>
                    <a:pt x="394" y="619"/>
                    <a:pt x="478" y="675"/>
                    <a:pt x="534" y="647"/>
                  </a:cubicBezTo>
                  <a:cubicBezTo>
                    <a:pt x="590" y="619"/>
                    <a:pt x="562" y="562"/>
                    <a:pt x="562" y="534"/>
                  </a:cubicBezTo>
                  <a:lnTo>
                    <a:pt x="562" y="534"/>
                  </a:lnTo>
                  <a:cubicBezTo>
                    <a:pt x="478" y="506"/>
                    <a:pt x="394" y="534"/>
                    <a:pt x="394" y="450"/>
                  </a:cubicBezTo>
                  <a:cubicBezTo>
                    <a:pt x="394" y="366"/>
                    <a:pt x="506" y="254"/>
                    <a:pt x="590" y="282"/>
                  </a:cubicBezTo>
                  <a:cubicBezTo>
                    <a:pt x="787" y="366"/>
                    <a:pt x="1011" y="197"/>
                    <a:pt x="1208" y="338"/>
                  </a:cubicBezTo>
                  <a:cubicBezTo>
                    <a:pt x="1236" y="197"/>
                    <a:pt x="1068" y="141"/>
                    <a:pt x="1152" y="29"/>
                  </a:cubicBezTo>
                  <a:cubicBezTo>
                    <a:pt x="1320" y="1"/>
                    <a:pt x="1404" y="310"/>
                    <a:pt x="1629" y="169"/>
                  </a:cubicBezTo>
                  <a:cubicBezTo>
                    <a:pt x="1798" y="169"/>
                    <a:pt x="1713" y="310"/>
                    <a:pt x="1769" y="366"/>
                  </a:cubicBezTo>
                  <a:cubicBezTo>
                    <a:pt x="1798" y="394"/>
                    <a:pt x="1854" y="422"/>
                    <a:pt x="1910" y="422"/>
                  </a:cubicBezTo>
                  <a:cubicBezTo>
                    <a:pt x="2022" y="366"/>
                    <a:pt x="2050" y="422"/>
                    <a:pt x="2050" y="506"/>
                  </a:cubicBezTo>
                  <a:cubicBezTo>
                    <a:pt x="2078" y="731"/>
                    <a:pt x="2022" y="927"/>
                    <a:pt x="1910" y="112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70"/>
            <p:cNvSpPr/>
            <p:nvPr/>
          </p:nvSpPr>
          <p:spPr>
            <a:xfrm>
              <a:off x="5191600" y="812250"/>
              <a:ext cx="54075" cy="50550"/>
            </a:xfrm>
            <a:custGeom>
              <a:rect b="b" l="l" r="r" t="t"/>
              <a:pathLst>
                <a:path extrusionOk="0" h="2022" w="2163">
                  <a:moveTo>
                    <a:pt x="2078" y="1544"/>
                  </a:moveTo>
                  <a:cubicBezTo>
                    <a:pt x="2078" y="1685"/>
                    <a:pt x="1938" y="1713"/>
                    <a:pt x="1881" y="1825"/>
                  </a:cubicBezTo>
                  <a:cubicBezTo>
                    <a:pt x="1966" y="1909"/>
                    <a:pt x="2050" y="1881"/>
                    <a:pt x="2134" y="1881"/>
                  </a:cubicBezTo>
                  <a:cubicBezTo>
                    <a:pt x="2162" y="1909"/>
                    <a:pt x="2162" y="1937"/>
                    <a:pt x="2162" y="1937"/>
                  </a:cubicBezTo>
                  <a:cubicBezTo>
                    <a:pt x="2134" y="1937"/>
                    <a:pt x="2134" y="1965"/>
                    <a:pt x="2134" y="1965"/>
                  </a:cubicBezTo>
                  <a:cubicBezTo>
                    <a:pt x="2050" y="1965"/>
                    <a:pt x="1994" y="1937"/>
                    <a:pt x="1910" y="1937"/>
                  </a:cubicBezTo>
                  <a:cubicBezTo>
                    <a:pt x="1797" y="2022"/>
                    <a:pt x="1657" y="1909"/>
                    <a:pt x="1573" y="1993"/>
                  </a:cubicBezTo>
                  <a:cubicBezTo>
                    <a:pt x="1460" y="1965"/>
                    <a:pt x="1376" y="1965"/>
                    <a:pt x="1292" y="1965"/>
                  </a:cubicBezTo>
                  <a:cubicBezTo>
                    <a:pt x="1180" y="2022"/>
                    <a:pt x="1095" y="1993"/>
                    <a:pt x="1011" y="1937"/>
                  </a:cubicBezTo>
                  <a:lnTo>
                    <a:pt x="85" y="1881"/>
                  </a:lnTo>
                  <a:cubicBezTo>
                    <a:pt x="57" y="1909"/>
                    <a:pt x="29" y="1909"/>
                    <a:pt x="0" y="1881"/>
                  </a:cubicBezTo>
                  <a:cubicBezTo>
                    <a:pt x="0" y="1853"/>
                    <a:pt x="0" y="1825"/>
                    <a:pt x="29" y="1825"/>
                  </a:cubicBezTo>
                  <a:cubicBezTo>
                    <a:pt x="337" y="1769"/>
                    <a:pt x="534" y="1516"/>
                    <a:pt x="787" y="1348"/>
                  </a:cubicBezTo>
                  <a:cubicBezTo>
                    <a:pt x="815" y="1320"/>
                    <a:pt x="871" y="1320"/>
                    <a:pt x="899" y="1376"/>
                  </a:cubicBezTo>
                  <a:cubicBezTo>
                    <a:pt x="927" y="1404"/>
                    <a:pt x="955" y="1460"/>
                    <a:pt x="927" y="1516"/>
                  </a:cubicBezTo>
                  <a:cubicBezTo>
                    <a:pt x="843" y="1741"/>
                    <a:pt x="955" y="1769"/>
                    <a:pt x="1152" y="1713"/>
                  </a:cubicBezTo>
                  <a:cubicBezTo>
                    <a:pt x="1011" y="1657"/>
                    <a:pt x="1095" y="1432"/>
                    <a:pt x="927" y="1404"/>
                  </a:cubicBezTo>
                  <a:cubicBezTo>
                    <a:pt x="843" y="1264"/>
                    <a:pt x="758" y="1376"/>
                    <a:pt x="702" y="1404"/>
                  </a:cubicBezTo>
                  <a:cubicBezTo>
                    <a:pt x="506" y="1460"/>
                    <a:pt x="337" y="1376"/>
                    <a:pt x="253" y="1207"/>
                  </a:cubicBezTo>
                  <a:cubicBezTo>
                    <a:pt x="169" y="1067"/>
                    <a:pt x="169" y="899"/>
                    <a:pt x="309" y="758"/>
                  </a:cubicBezTo>
                  <a:lnTo>
                    <a:pt x="309" y="758"/>
                  </a:lnTo>
                  <a:cubicBezTo>
                    <a:pt x="422" y="702"/>
                    <a:pt x="422" y="590"/>
                    <a:pt x="478" y="506"/>
                  </a:cubicBezTo>
                  <a:cubicBezTo>
                    <a:pt x="534" y="393"/>
                    <a:pt x="618" y="281"/>
                    <a:pt x="730" y="365"/>
                  </a:cubicBezTo>
                  <a:cubicBezTo>
                    <a:pt x="983" y="534"/>
                    <a:pt x="1095" y="337"/>
                    <a:pt x="1208" y="197"/>
                  </a:cubicBezTo>
                  <a:cubicBezTo>
                    <a:pt x="1264" y="112"/>
                    <a:pt x="1292" y="0"/>
                    <a:pt x="1404" y="28"/>
                  </a:cubicBezTo>
                  <a:cubicBezTo>
                    <a:pt x="1545" y="56"/>
                    <a:pt x="1545" y="197"/>
                    <a:pt x="1545" y="281"/>
                  </a:cubicBezTo>
                  <a:cubicBezTo>
                    <a:pt x="1545" y="477"/>
                    <a:pt x="1516" y="646"/>
                    <a:pt x="1601" y="814"/>
                  </a:cubicBezTo>
                  <a:cubicBezTo>
                    <a:pt x="1601" y="870"/>
                    <a:pt x="1573" y="899"/>
                    <a:pt x="1573" y="927"/>
                  </a:cubicBezTo>
                  <a:cubicBezTo>
                    <a:pt x="1404" y="1235"/>
                    <a:pt x="1432" y="1292"/>
                    <a:pt x="1825" y="1348"/>
                  </a:cubicBezTo>
                  <a:cubicBezTo>
                    <a:pt x="1938" y="1348"/>
                    <a:pt x="2022" y="1432"/>
                    <a:pt x="2078" y="154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70"/>
            <p:cNvSpPr/>
            <p:nvPr/>
          </p:nvSpPr>
          <p:spPr>
            <a:xfrm>
              <a:off x="4591500" y="707675"/>
              <a:ext cx="53375" cy="46325"/>
            </a:xfrm>
            <a:custGeom>
              <a:rect b="b" l="l" r="r" t="t"/>
              <a:pathLst>
                <a:path extrusionOk="0" h="1853" w="2135">
                  <a:moveTo>
                    <a:pt x="1039" y="140"/>
                  </a:moveTo>
                  <a:cubicBezTo>
                    <a:pt x="1124" y="197"/>
                    <a:pt x="1208" y="253"/>
                    <a:pt x="1264" y="337"/>
                  </a:cubicBezTo>
                  <a:cubicBezTo>
                    <a:pt x="1292" y="365"/>
                    <a:pt x="1348" y="365"/>
                    <a:pt x="1376" y="337"/>
                  </a:cubicBezTo>
                  <a:cubicBezTo>
                    <a:pt x="1432" y="309"/>
                    <a:pt x="1432" y="281"/>
                    <a:pt x="1432" y="225"/>
                  </a:cubicBezTo>
                  <a:cubicBezTo>
                    <a:pt x="1348" y="0"/>
                    <a:pt x="1489" y="28"/>
                    <a:pt x="1601" y="84"/>
                  </a:cubicBezTo>
                  <a:cubicBezTo>
                    <a:pt x="1741" y="168"/>
                    <a:pt x="1882" y="225"/>
                    <a:pt x="2134" y="253"/>
                  </a:cubicBezTo>
                  <a:cubicBezTo>
                    <a:pt x="1882" y="365"/>
                    <a:pt x="1713" y="421"/>
                    <a:pt x="1629" y="618"/>
                  </a:cubicBezTo>
                  <a:cubicBezTo>
                    <a:pt x="1629" y="674"/>
                    <a:pt x="1545" y="674"/>
                    <a:pt x="1489" y="618"/>
                  </a:cubicBezTo>
                  <a:cubicBezTo>
                    <a:pt x="1461" y="590"/>
                    <a:pt x="1461" y="449"/>
                    <a:pt x="1348" y="562"/>
                  </a:cubicBezTo>
                  <a:cubicBezTo>
                    <a:pt x="1292" y="618"/>
                    <a:pt x="1208" y="702"/>
                    <a:pt x="1292" y="786"/>
                  </a:cubicBezTo>
                  <a:cubicBezTo>
                    <a:pt x="1404" y="926"/>
                    <a:pt x="1376" y="983"/>
                    <a:pt x="1236" y="1095"/>
                  </a:cubicBezTo>
                  <a:cubicBezTo>
                    <a:pt x="1096" y="1179"/>
                    <a:pt x="1096" y="1263"/>
                    <a:pt x="1236" y="1348"/>
                  </a:cubicBezTo>
                  <a:cubicBezTo>
                    <a:pt x="1376" y="1432"/>
                    <a:pt x="1573" y="1488"/>
                    <a:pt x="1264" y="1600"/>
                  </a:cubicBezTo>
                  <a:cubicBezTo>
                    <a:pt x="1236" y="1628"/>
                    <a:pt x="1236" y="1656"/>
                    <a:pt x="1264" y="1713"/>
                  </a:cubicBezTo>
                  <a:cubicBezTo>
                    <a:pt x="1348" y="1825"/>
                    <a:pt x="1236" y="1825"/>
                    <a:pt x="1180" y="1853"/>
                  </a:cubicBezTo>
                  <a:cubicBezTo>
                    <a:pt x="1096" y="1853"/>
                    <a:pt x="1011" y="1825"/>
                    <a:pt x="927" y="1825"/>
                  </a:cubicBezTo>
                  <a:cubicBezTo>
                    <a:pt x="871" y="1797"/>
                    <a:pt x="927" y="1685"/>
                    <a:pt x="871" y="1685"/>
                  </a:cubicBezTo>
                  <a:cubicBezTo>
                    <a:pt x="562" y="1713"/>
                    <a:pt x="309" y="1488"/>
                    <a:pt x="29" y="1404"/>
                  </a:cubicBezTo>
                  <a:cubicBezTo>
                    <a:pt x="1" y="1376"/>
                    <a:pt x="1" y="1320"/>
                    <a:pt x="57" y="1263"/>
                  </a:cubicBezTo>
                  <a:cubicBezTo>
                    <a:pt x="57" y="1263"/>
                    <a:pt x="57" y="1235"/>
                    <a:pt x="57" y="1207"/>
                  </a:cubicBezTo>
                  <a:cubicBezTo>
                    <a:pt x="113" y="1179"/>
                    <a:pt x="85" y="1095"/>
                    <a:pt x="141" y="1067"/>
                  </a:cubicBezTo>
                  <a:lnTo>
                    <a:pt x="141" y="1067"/>
                  </a:lnTo>
                  <a:cubicBezTo>
                    <a:pt x="169" y="1039"/>
                    <a:pt x="169" y="983"/>
                    <a:pt x="225" y="926"/>
                  </a:cubicBezTo>
                  <a:lnTo>
                    <a:pt x="225" y="926"/>
                  </a:lnTo>
                  <a:cubicBezTo>
                    <a:pt x="253" y="898"/>
                    <a:pt x="253" y="842"/>
                    <a:pt x="309" y="814"/>
                  </a:cubicBezTo>
                  <a:lnTo>
                    <a:pt x="309" y="814"/>
                  </a:lnTo>
                  <a:cubicBezTo>
                    <a:pt x="309" y="786"/>
                    <a:pt x="338" y="758"/>
                    <a:pt x="366" y="730"/>
                  </a:cubicBezTo>
                  <a:lnTo>
                    <a:pt x="366" y="730"/>
                  </a:lnTo>
                  <a:cubicBezTo>
                    <a:pt x="394" y="702"/>
                    <a:pt x="422" y="702"/>
                    <a:pt x="450" y="674"/>
                  </a:cubicBezTo>
                  <a:lnTo>
                    <a:pt x="450" y="674"/>
                  </a:lnTo>
                  <a:cubicBezTo>
                    <a:pt x="506" y="646"/>
                    <a:pt x="478" y="562"/>
                    <a:pt x="534" y="533"/>
                  </a:cubicBezTo>
                  <a:lnTo>
                    <a:pt x="534" y="533"/>
                  </a:lnTo>
                  <a:cubicBezTo>
                    <a:pt x="562" y="505"/>
                    <a:pt x="590" y="505"/>
                    <a:pt x="590" y="477"/>
                  </a:cubicBezTo>
                  <a:lnTo>
                    <a:pt x="590" y="477"/>
                  </a:lnTo>
                  <a:cubicBezTo>
                    <a:pt x="618" y="449"/>
                    <a:pt x="646" y="421"/>
                    <a:pt x="674" y="421"/>
                  </a:cubicBezTo>
                  <a:lnTo>
                    <a:pt x="674" y="421"/>
                  </a:lnTo>
                  <a:cubicBezTo>
                    <a:pt x="703" y="393"/>
                    <a:pt x="731" y="365"/>
                    <a:pt x="759" y="337"/>
                  </a:cubicBezTo>
                  <a:lnTo>
                    <a:pt x="759" y="337"/>
                  </a:lnTo>
                  <a:cubicBezTo>
                    <a:pt x="787" y="309"/>
                    <a:pt x="815" y="309"/>
                    <a:pt x="815" y="281"/>
                  </a:cubicBezTo>
                  <a:lnTo>
                    <a:pt x="815" y="281"/>
                  </a:lnTo>
                  <a:cubicBezTo>
                    <a:pt x="843" y="253"/>
                    <a:pt x="871" y="225"/>
                    <a:pt x="899" y="225"/>
                  </a:cubicBezTo>
                  <a:lnTo>
                    <a:pt x="899" y="225"/>
                  </a:lnTo>
                  <a:cubicBezTo>
                    <a:pt x="927" y="197"/>
                    <a:pt x="955" y="168"/>
                    <a:pt x="983" y="140"/>
                  </a:cubicBezTo>
                  <a:lnTo>
                    <a:pt x="983" y="140"/>
                  </a:lnTo>
                  <a:cubicBezTo>
                    <a:pt x="1011" y="140"/>
                    <a:pt x="1039" y="140"/>
                    <a:pt x="1039" y="14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70"/>
            <p:cNvSpPr/>
            <p:nvPr/>
          </p:nvSpPr>
          <p:spPr>
            <a:xfrm>
              <a:off x="5164925" y="817150"/>
              <a:ext cx="45650" cy="44250"/>
            </a:xfrm>
            <a:custGeom>
              <a:rect b="b" l="l" r="r" t="t"/>
              <a:pathLst>
                <a:path extrusionOk="0" h="1770" w="1826">
                  <a:moveTo>
                    <a:pt x="1376" y="562"/>
                  </a:moveTo>
                  <a:cubicBezTo>
                    <a:pt x="1292" y="1011"/>
                    <a:pt x="1376" y="1124"/>
                    <a:pt x="1825" y="1180"/>
                  </a:cubicBezTo>
                  <a:cubicBezTo>
                    <a:pt x="1797" y="1292"/>
                    <a:pt x="1629" y="1320"/>
                    <a:pt x="1629" y="1489"/>
                  </a:cubicBezTo>
                  <a:cubicBezTo>
                    <a:pt x="1657" y="1573"/>
                    <a:pt x="1545" y="1545"/>
                    <a:pt x="1489" y="1573"/>
                  </a:cubicBezTo>
                  <a:cubicBezTo>
                    <a:pt x="1376" y="1657"/>
                    <a:pt x="1208" y="1573"/>
                    <a:pt x="1096" y="1685"/>
                  </a:cubicBezTo>
                  <a:cubicBezTo>
                    <a:pt x="1039" y="1713"/>
                    <a:pt x="983" y="1685"/>
                    <a:pt x="955" y="1741"/>
                  </a:cubicBezTo>
                  <a:lnTo>
                    <a:pt x="815" y="1713"/>
                  </a:lnTo>
                  <a:cubicBezTo>
                    <a:pt x="646" y="1769"/>
                    <a:pt x="478" y="1769"/>
                    <a:pt x="309" y="1685"/>
                  </a:cubicBezTo>
                  <a:cubicBezTo>
                    <a:pt x="309" y="1629"/>
                    <a:pt x="141" y="1573"/>
                    <a:pt x="281" y="1461"/>
                  </a:cubicBezTo>
                  <a:cubicBezTo>
                    <a:pt x="394" y="1376"/>
                    <a:pt x="422" y="1292"/>
                    <a:pt x="394" y="1152"/>
                  </a:cubicBezTo>
                  <a:cubicBezTo>
                    <a:pt x="366" y="927"/>
                    <a:pt x="197" y="1011"/>
                    <a:pt x="113" y="955"/>
                  </a:cubicBezTo>
                  <a:cubicBezTo>
                    <a:pt x="85" y="955"/>
                    <a:pt x="85" y="927"/>
                    <a:pt x="1" y="871"/>
                  </a:cubicBezTo>
                  <a:cubicBezTo>
                    <a:pt x="281" y="955"/>
                    <a:pt x="253" y="703"/>
                    <a:pt x="422" y="674"/>
                  </a:cubicBezTo>
                  <a:cubicBezTo>
                    <a:pt x="478" y="646"/>
                    <a:pt x="450" y="562"/>
                    <a:pt x="422" y="506"/>
                  </a:cubicBezTo>
                  <a:cubicBezTo>
                    <a:pt x="366" y="450"/>
                    <a:pt x="338" y="394"/>
                    <a:pt x="422" y="338"/>
                  </a:cubicBezTo>
                  <a:cubicBezTo>
                    <a:pt x="450" y="310"/>
                    <a:pt x="506" y="310"/>
                    <a:pt x="534" y="338"/>
                  </a:cubicBezTo>
                  <a:cubicBezTo>
                    <a:pt x="618" y="366"/>
                    <a:pt x="674" y="394"/>
                    <a:pt x="590" y="478"/>
                  </a:cubicBezTo>
                  <a:cubicBezTo>
                    <a:pt x="562" y="506"/>
                    <a:pt x="562" y="562"/>
                    <a:pt x="618" y="562"/>
                  </a:cubicBezTo>
                  <a:cubicBezTo>
                    <a:pt x="646" y="590"/>
                    <a:pt x="702" y="590"/>
                    <a:pt x="731" y="534"/>
                  </a:cubicBezTo>
                  <a:cubicBezTo>
                    <a:pt x="871" y="394"/>
                    <a:pt x="787" y="197"/>
                    <a:pt x="787" y="1"/>
                  </a:cubicBezTo>
                  <a:cubicBezTo>
                    <a:pt x="927" y="85"/>
                    <a:pt x="1067" y="57"/>
                    <a:pt x="1039" y="310"/>
                  </a:cubicBezTo>
                  <a:cubicBezTo>
                    <a:pt x="1011" y="422"/>
                    <a:pt x="1180" y="590"/>
                    <a:pt x="1376" y="56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70"/>
            <p:cNvSpPr/>
            <p:nvPr/>
          </p:nvSpPr>
          <p:spPr>
            <a:xfrm>
              <a:off x="4588700" y="746975"/>
              <a:ext cx="35825" cy="66700"/>
            </a:xfrm>
            <a:custGeom>
              <a:rect b="b" l="l" r="r" t="t"/>
              <a:pathLst>
                <a:path extrusionOk="0" h="2668" w="1433">
                  <a:moveTo>
                    <a:pt x="1376" y="2527"/>
                  </a:moveTo>
                  <a:cubicBezTo>
                    <a:pt x="1320" y="2611"/>
                    <a:pt x="1179" y="2583"/>
                    <a:pt x="1151" y="2667"/>
                  </a:cubicBezTo>
                  <a:cubicBezTo>
                    <a:pt x="1123" y="2667"/>
                    <a:pt x="1095" y="2667"/>
                    <a:pt x="1067" y="2639"/>
                  </a:cubicBezTo>
                  <a:cubicBezTo>
                    <a:pt x="1011" y="2583"/>
                    <a:pt x="955" y="2527"/>
                    <a:pt x="871" y="2527"/>
                  </a:cubicBezTo>
                  <a:cubicBezTo>
                    <a:pt x="843" y="2527"/>
                    <a:pt x="815" y="2527"/>
                    <a:pt x="815" y="2499"/>
                  </a:cubicBezTo>
                  <a:lnTo>
                    <a:pt x="815" y="2499"/>
                  </a:lnTo>
                  <a:cubicBezTo>
                    <a:pt x="786" y="2471"/>
                    <a:pt x="758" y="2443"/>
                    <a:pt x="730" y="2415"/>
                  </a:cubicBezTo>
                  <a:lnTo>
                    <a:pt x="730" y="2415"/>
                  </a:lnTo>
                  <a:cubicBezTo>
                    <a:pt x="730" y="2387"/>
                    <a:pt x="702" y="2358"/>
                    <a:pt x="674" y="2330"/>
                  </a:cubicBezTo>
                  <a:lnTo>
                    <a:pt x="674" y="2330"/>
                  </a:lnTo>
                  <a:cubicBezTo>
                    <a:pt x="646" y="2330"/>
                    <a:pt x="646" y="2302"/>
                    <a:pt x="618" y="2274"/>
                  </a:cubicBezTo>
                  <a:lnTo>
                    <a:pt x="618" y="2274"/>
                  </a:lnTo>
                  <a:cubicBezTo>
                    <a:pt x="590" y="2246"/>
                    <a:pt x="562" y="2218"/>
                    <a:pt x="534" y="2190"/>
                  </a:cubicBezTo>
                  <a:lnTo>
                    <a:pt x="534" y="2190"/>
                  </a:lnTo>
                  <a:cubicBezTo>
                    <a:pt x="534" y="2162"/>
                    <a:pt x="506" y="2134"/>
                    <a:pt x="478" y="2106"/>
                  </a:cubicBezTo>
                  <a:lnTo>
                    <a:pt x="478" y="2106"/>
                  </a:lnTo>
                  <a:cubicBezTo>
                    <a:pt x="450" y="2078"/>
                    <a:pt x="450" y="2078"/>
                    <a:pt x="421" y="2050"/>
                  </a:cubicBezTo>
                  <a:lnTo>
                    <a:pt x="421" y="2050"/>
                  </a:lnTo>
                  <a:cubicBezTo>
                    <a:pt x="365" y="1994"/>
                    <a:pt x="393" y="1937"/>
                    <a:pt x="365" y="1909"/>
                  </a:cubicBezTo>
                  <a:lnTo>
                    <a:pt x="365" y="1909"/>
                  </a:lnTo>
                  <a:cubicBezTo>
                    <a:pt x="309" y="1853"/>
                    <a:pt x="337" y="1797"/>
                    <a:pt x="309" y="1741"/>
                  </a:cubicBezTo>
                  <a:cubicBezTo>
                    <a:pt x="309" y="1741"/>
                    <a:pt x="309" y="1713"/>
                    <a:pt x="309" y="1685"/>
                  </a:cubicBezTo>
                  <a:cubicBezTo>
                    <a:pt x="281" y="1657"/>
                    <a:pt x="253" y="1629"/>
                    <a:pt x="225" y="1600"/>
                  </a:cubicBezTo>
                  <a:cubicBezTo>
                    <a:pt x="253" y="1572"/>
                    <a:pt x="253" y="1572"/>
                    <a:pt x="253" y="1544"/>
                  </a:cubicBezTo>
                  <a:cubicBezTo>
                    <a:pt x="225" y="1516"/>
                    <a:pt x="197" y="1488"/>
                    <a:pt x="169" y="1460"/>
                  </a:cubicBezTo>
                  <a:lnTo>
                    <a:pt x="169" y="1460"/>
                  </a:lnTo>
                  <a:cubicBezTo>
                    <a:pt x="141" y="1432"/>
                    <a:pt x="169" y="1348"/>
                    <a:pt x="113" y="1320"/>
                  </a:cubicBezTo>
                  <a:lnTo>
                    <a:pt x="113" y="1320"/>
                  </a:lnTo>
                  <a:cubicBezTo>
                    <a:pt x="56" y="1264"/>
                    <a:pt x="113" y="1151"/>
                    <a:pt x="56" y="1095"/>
                  </a:cubicBezTo>
                  <a:lnTo>
                    <a:pt x="56" y="1095"/>
                  </a:lnTo>
                  <a:cubicBezTo>
                    <a:pt x="0" y="1011"/>
                    <a:pt x="56" y="899"/>
                    <a:pt x="56" y="786"/>
                  </a:cubicBezTo>
                  <a:cubicBezTo>
                    <a:pt x="56" y="618"/>
                    <a:pt x="56" y="449"/>
                    <a:pt x="85" y="281"/>
                  </a:cubicBezTo>
                  <a:cubicBezTo>
                    <a:pt x="141" y="84"/>
                    <a:pt x="197" y="84"/>
                    <a:pt x="337" y="197"/>
                  </a:cubicBezTo>
                  <a:cubicBezTo>
                    <a:pt x="365" y="225"/>
                    <a:pt x="337" y="281"/>
                    <a:pt x="365" y="253"/>
                  </a:cubicBezTo>
                  <a:cubicBezTo>
                    <a:pt x="702" y="0"/>
                    <a:pt x="758" y="337"/>
                    <a:pt x="899" y="477"/>
                  </a:cubicBezTo>
                  <a:cubicBezTo>
                    <a:pt x="899" y="506"/>
                    <a:pt x="927" y="534"/>
                    <a:pt x="927" y="590"/>
                  </a:cubicBezTo>
                  <a:cubicBezTo>
                    <a:pt x="927" y="646"/>
                    <a:pt x="983" y="758"/>
                    <a:pt x="955" y="814"/>
                  </a:cubicBezTo>
                  <a:cubicBezTo>
                    <a:pt x="674" y="1264"/>
                    <a:pt x="1039" y="1600"/>
                    <a:pt x="1208" y="1937"/>
                  </a:cubicBezTo>
                  <a:cubicBezTo>
                    <a:pt x="1208" y="1965"/>
                    <a:pt x="1236" y="1994"/>
                    <a:pt x="1236" y="2022"/>
                  </a:cubicBezTo>
                  <a:cubicBezTo>
                    <a:pt x="1320" y="2106"/>
                    <a:pt x="1432" y="2162"/>
                    <a:pt x="1404" y="2330"/>
                  </a:cubicBezTo>
                  <a:cubicBezTo>
                    <a:pt x="1376" y="2387"/>
                    <a:pt x="1376" y="2471"/>
                    <a:pt x="1376" y="252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70"/>
            <p:cNvSpPr/>
            <p:nvPr/>
          </p:nvSpPr>
          <p:spPr>
            <a:xfrm>
              <a:off x="4757150" y="815050"/>
              <a:ext cx="62475" cy="32300"/>
            </a:xfrm>
            <a:custGeom>
              <a:rect b="b" l="l" r="r" t="t"/>
              <a:pathLst>
                <a:path extrusionOk="0" h="1292" w="2499">
                  <a:moveTo>
                    <a:pt x="141" y="1208"/>
                  </a:moveTo>
                  <a:cubicBezTo>
                    <a:pt x="141" y="1152"/>
                    <a:pt x="141" y="1123"/>
                    <a:pt x="169" y="1095"/>
                  </a:cubicBezTo>
                  <a:cubicBezTo>
                    <a:pt x="253" y="983"/>
                    <a:pt x="337" y="899"/>
                    <a:pt x="141" y="787"/>
                  </a:cubicBezTo>
                  <a:cubicBezTo>
                    <a:pt x="84" y="758"/>
                    <a:pt x="0" y="646"/>
                    <a:pt x="113" y="562"/>
                  </a:cubicBezTo>
                  <a:cubicBezTo>
                    <a:pt x="197" y="478"/>
                    <a:pt x="309" y="478"/>
                    <a:pt x="421" y="506"/>
                  </a:cubicBezTo>
                  <a:cubicBezTo>
                    <a:pt x="702" y="590"/>
                    <a:pt x="927" y="478"/>
                    <a:pt x="1011" y="225"/>
                  </a:cubicBezTo>
                  <a:cubicBezTo>
                    <a:pt x="1095" y="0"/>
                    <a:pt x="1179" y="0"/>
                    <a:pt x="1292" y="169"/>
                  </a:cubicBezTo>
                  <a:cubicBezTo>
                    <a:pt x="1348" y="281"/>
                    <a:pt x="1432" y="337"/>
                    <a:pt x="1572" y="337"/>
                  </a:cubicBezTo>
                  <a:cubicBezTo>
                    <a:pt x="1685" y="337"/>
                    <a:pt x="1769" y="365"/>
                    <a:pt x="1825" y="478"/>
                  </a:cubicBezTo>
                  <a:cubicBezTo>
                    <a:pt x="1825" y="534"/>
                    <a:pt x="1825" y="590"/>
                    <a:pt x="1881" y="590"/>
                  </a:cubicBezTo>
                  <a:cubicBezTo>
                    <a:pt x="1965" y="618"/>
                    <a:pt x="2022" y="618"/>
                    <a:pt x="1994" y="758"/>
                  </a:cubicBezTo>
                  <a:cubicBezTo>
                    <a:pt x="1937" y="955"/>
                    <a:pt x="1965" y="983"/>
                    <a:pt x="2190" y="983"/>
                  </a:cubicBezTo>
                  <a:cubicBezTo>
                    <a:pt x="2330" y="983"/>
                    <a:pt x="2359" y="1123"/>
                    <a:pt x="2499" y="1095"/>
                  </a:cubicBezTo>
                  <a:cubicBezTo>
                    <a:pt x="2443" y="1236"/>
                    <a:pt x="2359" y="1208"/>
                    <a:pt x="2302" y="1208"/>
                  </a:cubicBezTo>
                  <a:cubicBezTo>
                    <a:pt x="2078" y="1208"/>
                    <a:pt x="1853" y="1180"/>
                    <a:pt x="1629" y="1180"/>
                  </a:cubicBezTo>
                  <a:cubicBezTo>
                    <a:pt x="1544" y="1152"/>
                    <a:pt x="1432" y="1123"/>
                    <a:pt x="1348" y="1208"/>
                  </a:cubicBezTo>
                  <a:cubicBezTo>
                    <a:pt x="1236" y="1292"/>
                    <a:pt x="1095" y="1180"/>
                    <a:pt x="983" y="1264"/>
                  </a:cubicBezTo>
                  <a:cubicBezTo>
                    <a:pt x="758" y="1236"/>
                    <a:pt x="506" y="1236"/>
                    <a:pt x="281" y="1208"/>
                  </a:cubicBezTo>
                  <a:cubicBezTo>
                    <a:pt x="225" y="1236"/>
                    <a:pt x="197" y="1236"/>
                    <a:pt x="141" y="1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70"/>
            <p:cNvSpPr/>
            <p:nvPr/>
          </p:nvSpPr>
          <p:spPr>
            <a:xfrm>
              <a:off x="4910850" y="530800"/>
              <a:ext cx="48450" cy="25975"/>
            </a:xfrm>
            <a:custGeom>
              <a:rect b="b" l="l" r="r" t="t"/>
              <a:pathLst>
                <a:path extrusionOk="0" h="1039" w="1938">
                  <a:moveTo>
                    <a:pt x="1713" y="562"/>
                  </a:moveTo>
                  <a:cubicBezTo>
                    <a:pt x="1657" y="702"/>
                    <a:pt x="1460" y="730"/>
                    <a:pt x="1432" y="899"/>
                  </a:cubicBezTo>
                  <a:cubicBezTo>
                    <a:pt x="1404" y="983"/>
                    <a:pt x="1264" y="1039"/>
                    <a:pt x="1236" y="983"/>
                  </a:cubicBezTo>
                  <a:cubicBezTo>
                    <a:pt x="1096" y="842"/>
                    <a:pt x="871" y="1011"/>
                    <a:pt x="731" y="814"/>
                  </a:cubicBezTo>
                  <a:cubicBezTo>
                    <a:pt x="646" y="702"/>
                    <a:pt x="422" y="702"/>
                    <a:pt x="309" y="618"/>
                  </a:cubicBezTo>
                  <a:cubicBezTo>
                    <a:pt x="141" y="534"/>
                    <a:pt x="1" y="421"/>
                    <a:pt x="113" y="225"/>
                  </a:cubicBezTo>
                  <a:cubicBezTo>
                    <a:pt x="113" y="169"/>
                    <a:pt x="169" y="169"/>
                    <a:pt x="169" y="169"/>
                  </a:cubicBezTo>
                  <a:lnTo>
                    <a:pt x="169" y="169"/>
                  </a:lnTo>
                  <a:cubicBezTo>
                    <a:pt x="225" y="112"/>
                    <a:pt x="281" y="141"/>
                    <a:pt x="338" y="112"/>
                  </a:cubicBezTo>
                  <a:cubicBezTo>
                    <a:pt x="338" y="112"/>
                    <a:pt x="366" y="112"/>
                    <a:pt x="394" y="112"/>
                  </a:cubicBezTo>
                  <a:cubicBezTo>
                    <a:pt x="450" y="56"/>
                    <a:pt x="562" y="112"/>
                    <a:pt x="618" y="56"/>
                  </a:cubicBezTo>
                  <a:cubicBezTo>
                    <a:pt x="674" y="56"/>
                    <a:pt x="759" y="56"/>
                    <a:pt x="815" y="56"/>
                  </a:cubicBezTo>
                  <a:cubicBezTo>
                    <a:pt x="927" y="0"/>
                    <a:pt x="1067" y="84"/>
                    <a:pt x="1180" y="28"/>
                  </a:cubicBezTo>
                  <a:cubicBezTo>
                    <a:pt x="1236" y="28"/>
                    <a:pt x="1320" y="28"/>
                    <a:pt x="1376" y="28"/>
                  </a:cubicBezTo>
                  <a:cubicBezTo>
                    <a:pt x="1460" y="0"/>
                    <a:pt x="1517" y="0"/>
                    <a:pt x="1601" y="56"/>
                  </a:cubicBezTo>
                  <a:cubicBezTo>
                    <a:pt x="1657" y="56"/>
                    <a:pt x="1741" y="56"/>
                    <a:pt x="1797" y="56"/>
                  </a:cubicBezTo>
                  <a:cubicBezTo>
                    <a:pt x="1825" y="112"/>
                    <a:pt x="1910" y="84"/>
                    <a:pt x="1938" y="141"/>
                  </a:cubicBezTo>
                  <a:cubicBezTo>
                    <a:pt x="1854" y="281"/>
                    <a:pt x="1797" y="421"/>
                    <a:pt x="1713" y="56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70"/>
            <p:cNvSpPr/>
            <p:nvPr/>
          </p:nvSpPr>
          <p:spPr>
            <a:xfrm>
              <a:off x="5248450" y="659225"/>
              <a:ext cx="34425" cy="34425"/>
            </a:xfrm>
            <a:custGeom>
              <a:rect b="b" l="l" r="r" t="t"/>
              <a:pathLst>
                <a:path extrusionOk="0" h="1377" w="1377">
                  <a:moveTo>
                    <a:pt x="618" y="1377"/>
                  </a:moveTo>
                  <a:cubicBezTo>
                    <a:pt x="534" y="1377"/>
                    <a:pt x="450" y="1320"/>
                    <a:pt x="394" y="1236"/>
                  </a:cubicBezTo>
                  <a:cubicBezTo>
                    <a:pt x="365" y="1208"/>
                    <a:pt x="337" y="1180"/>
                    <a:pt x="281" y="1180"/>
                  </a:cubicBezTo>
                  <a:cubicBezTo>
                    <a:pt x="57" y="1180"/>
                    <a:pt x="57" y="1180"/>
                    <a:pt x="1" y="955"/>
                  </a:cubicBezTo>
                  <a:cubicBezTo>
                    <a:pt x="113" y="927"/>
                    <a:pt x="197" y="899"/>
                    <a:pt x="309" y="871"/>
                  </a:cubicBezTo>
                  <a:cubicBezTo>
                    <a:pt x="506" y="871"/>
                    <a:pt x="562" y="703"/>
                    <a:pt x="646" y="590"/>
                  </a:cubicBezTo>
                  <a:cubicBezTo>
                    <a:pt x="674" y="534"/>
                    <a:pt x="590" y="506"/>
                    <a:pt x="562" y="478"/>
                  </a:cubicBezTo>
                  <a:cubicBezTo>
                    <a:pt x="478" y="310"/>
                    <a:pt x="534" y="169"/>
                    <a:pt x="646" y="57"/>
                  </a:cubicBezTo>
                  <a:cubicBezTo>
                    <a:pt x="702" y="1"/>
                    <a:pt x="759" y="29"/>
                    <a:pt x="787" y="57"/>
                  </a:cubicBezTo>
                  <a:lnTo>
                    <a:pt x="787" y="57"/>
                  </a:lnTo>
                  <a:cubicBezTo>
                    <a:pt x="815" y="85"/>
                    <a:pt x="843" y="113"/>
                    <a:pt x="843" y="141"/>
                  </a:cubicBezTo>
                  <a:lnTo>
                    <a:pt x="843" y="141"/>
                  </a:lnTo>
                  <a:cubicBezTo>
                    <a:pt x="871" y="169"/>
                    <a:pt x="899" y="197"/>
                    <a:pt x="927" y="197"/>
                  </a:cubicBezTo>
                  <a:lnTo>
                    <a:pt x="927" y="197"/>
                  </a:lnTo>
                  <a:cubicBezTo>
                    <a:pt x="1011" y="282"/>
                    <a:pt x="1067" y="338"/>
                    <a:pt x="1123" y="422"/>
                  </a:cubicBezTo>
                  <a:lnTo>
                    <a:pt x="1123" y="450"/>
                  </a:lnTo>
                  <a:cubicBezTo>
                    <a:pt x="1123" y="450"/>
                    <a:pt x="1152" y="478"/>
                    <a:pt x="1180" y="506"/>
                  </a:cubicBezTo>
                  <a:lnTo>
                    <a:pt x="1180" y="506"/>
                  </a:lnTo>
                  <a:cubicBezTo>
                    <a:pt x="1208" y="534"/>
                    <a:pt x="1236" y="562"/>
                    <a:pt x="1236" y="590"/>
                  </a:cubicBezTo>
                  <a:cubicBezTo>
                    <a:pt x="1236" y="619"/>
                    <a:pt x="1236" y="647"/>
                    <a:pt x="1236" y="647"/>
                  </a:cubicBezTo>
                  <a:cubicBezTo>
                    <a:pt x="1264" y="675"/>
                    <a:pt x="1292" y="703"/>
                    <a:pt x="1292" y="731"/>
                  </a:cubicBezTo>
                  <a:lnTo>
                    <a:pt x="1292" y="731"/>
                  </a:lnTo>
                  <a:cubicBezTo>
                    <a:pt x="1320" y="759"/>
                    <a:pt x="1348" y="787"/>
                    <a:pt x="1376" y="815"/>
                  </a:cubicBezTo>
                  <a:cubicBezTo>
                    <a:pt x="1376" y="843"/>
                    <a:pt x="1376" y="843"/>
                    <a:pt x="1376" y="871"/>
                  </a:cubicBezTo>
                  <a:cubicBezTo>
                    <a:pt x="1376" y="899"/>
                    <a:pt x="1376" y="899"/>
                    <a:pt x="1376" y="927"/>
                  </a:cubicBezTo>
                  <a:cubicBezTo>
                    <a:pt x="1376" y="927"/>
                    <a:pt x="1376" y="955"/>
                    <a:pt x="1348" y="955"/>
                  </a:cubicBezTo>
                  <a:cubicBezTo>
                    <a:pt x="1320" y="1012"/>
                    <a:pt x="1292" y="1096"/>
                    <a:pt x="1264" y="1180"/>
                  </a:cubicBezTo>
                  <a:cubicBezTo>
                    <a:pt x="1264" y="1236"/>
                    <a:pt x="1208" y="1292"/>
                    <a:pt x="1152" y="1264"/>
                  </a:cubicBezTo>
                  <a:cubicBezTo>
                    <a:pt x="955" y="1208"/>
                    <a:pt x="815" y="1348"/>
                    <a:pt x="618" y="137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70"/>
            <p:cNvSpPr/>
            <p:nvPr/>
          </p:nvSpPr>
          <p:spPr>
            <a:xfrm>
              <a:off x="4875750" y="546225"/>
              <a:ext cx="22500" cy="24600"/>
            </a:xfrm>
            <a:custGeom>
              <a:rect b="b" l="l" r="r" t="t"/>
              <a:pathLst>
                <a:path extrusionOk="0" h="984" w="900">
                  <a:moveTo>
                    <a:pt x="703" y="29"/>
                  </a:moveTo>
                  <a:cubicBezTo>
                    <a:pt x="871" y="197"/>
                    <a:pt x="899" y="310"/>
                    <a:pt x="759" y="450"/>
                  </a:cubicBezTo>
                  <a:cubicBezTo>
                    <a:pt x="590" y="590"/>
                    <a:pt x="478" y="731"/>
                    <a:pt x="506" y="927"/>
                  </a:cubicBezTo>
                  <a:cubicBezTo>
                    <a:pt x="366" y="983"/>
                    <a:pt x="338" y="843"/>
                    <a:pt x="225" y="843"/>
                  </a:cubicBezTo>
                  <a:cubicBezTo>
                    <a:pt x="57" y="899"/>
                    <a:pt x="1" y="843"/>
                    <a:pt x="85" y="647"/>
                  </a:cubicBezTo>
                  <a:cubicBezTo>
                    <a:pt x="113" y="562"/>
                    <a:pt x="113" y="450"/>
                    <a:pt x="113" y="338"/>
                  </a:cubicBezTo>
                  <a:cubicBezTo>
                    <a:pt x="113" y="338"/>
                    <a:pt x="85" y="310"/>
                    <a:pt x="113" y="310"/>
                  </a:cubicBezTo>
                  <a:cubicBezTo>
                    <a:pt x="113" y="282"/>
                    <a:pt x="113" y="282"/>
                    <a:pt x="141" y="282"/>
                  </a:cubicBezTo>
                  <a:lnTo>
                    <a:pt x="113" y="282"/>
                  </a:lnTo>
                  <a:cubicBezTo>
                    <a:pt x="141" y="253"/>
                    <a:pt x="169" y="225"/>
                    <a:pt x="197" y="225"/>
                  </a:cubicBezTo>
                  <a:cubicBezTo>
                    <a:pt x="225" y="225"/>
                    <a:pt x="254" y="225"/>
                    <a:pt x="282" y="225"/>
                  </a:cubicBezTo>
                  <a:cubicBezTo>
                    <a:pt x="310" y="197"/>
                    <a:pt x="310" y="169"/>
                    <a:pt x="338" y="141"/>
                  </a:cubicBezTo>
                  <a:lnTo>
                    <a:pt x="338" y="141"/>
                  </a:lnTo>
                  <a:cubicBezTo>
                    <a:pt x="366" y="141"/>
                    <a:pt x="394" y="113"/>
                    <a:pt x="422" y="85"/>
                  </a:cubicBezTo>
                  <a:cubicBezTo>
                    <a:pt x="450" y="85"/>
                    <a:pt x="478" y="85"/>
                    <a:pt x="478" y="85"/>
                  </a:cubicBezTo>
                  <a:cubicBezTo>
                    <a:pt x="506" y="57"/>
                    <a:pt x="534" y="57"/>
                    <a:pt x="562" y="29"/>
                  </a:cubicBezTo>
                  <a:lnTo>
                    <a:pt x="562" y="29"/>
                  </a:lnTo>
                  <a:cubicBezTo>
                    <a:pt x="619" y="1"/>
                    <a:pt x="647" y="1"/>
                    <a:pt x="703"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70"/>
            <p:cNvSpPr/>
            <p:nvPr/>
          </p:nvSpPr>
          <p:spPr>
            <a:xfrm>
              <a:off x="5092625" y="580625"/>
              <a:ext cx="29525" cy="18275"/>
            </a:xfrm>
            <a:custGeom>
              <a:rect b="b" l="l" r="r" t="t"/>
              <a:pathLst>
                <a:path extrusionOk="0" h="731" w="1181">
                  <a:moveTo>
                    <a:pt x="1180" y="309"/>
                  </a:moveTo>
                  <a:cubicBezTo>
                    <a:pt x="1180" y="365"/>
                    <a:pt x="1180" y="450"/>
                    <a:pt x="1152" y="478"/>
                  </a:cubicBezTo>
                  <a:cubicBezTo>
                    <a:pt x="1152" y="534"/>
                    <a:pt x="1096" y="562"/>
                    <a:pt x="1068" y="618"/>
                  </a:cubicBezTo>
                  <a:cubicBezTo>
                    <a:pt x="759" y="394"/>
                    <a:pt x="647" y="394"/>
                    <a:pt x="366" y="730"/>
                  </a:cubicBezTo>
                  <a:lnTo>
                    <a:pt x="226" y="534"/>
                  </a:lnTo>
                  <a:cubicBezTo>
                    <a:pt x="226" y="394"/>
                    <a:pt x="1" y="422"/>
                    <a:pt x="57" y="253"/>
                  </a:cubicBezTo>
                  <a:cubicBezTo>
                    <a:pt x="113" y="29"/>
                    <a:pt x="254" y="29"/>
                    <a:pt x="450" y="57"/>
                  </a:cubicBezTo>
                  <a:cubicBezTo>
                    <a:pt x="478" y="0"/>
                    <a:pt x="534" y="29"/>
                    <a:pt x="562" y="57"/>
                  </a:cubicBezTo>
                  <a:cubicBezTo>
                    <a:pt x="591" y="57"/>
                    <a:pt x="619" y="57"/>
                    <a:pt x="647" y="57"/>
                  </a:cubicBezTo>
                  <a:cubicBezTo>
                    <a:pt x="675" y="113"/>
                    <a:pt x="731" y="113"/>
                    <a:pt x="787" y="141"/>
                  </a:cubicBezTo>
                  <a:cubicBezTo>
                    <a:pt x="815" y="141"/>
                    <a:pt x="871" y="141"/>
                    <a:pt x="927" y="169"/>
                  </a:cubicBezTo>
                  <a:cubicBezTo>
                    <a:pt x="955" y="197"/>
                    <a:pt x="1012" y="197"/>
                    <a:pt x="1068" y="225"/>
                  </a:cubicBezTo>
                  <a:lnTo>
                    <a:pt x="1068" y="225"/>
                  </a:lnTo>
                  <a:cubicBezTo>
                    <a:pt x="1096" y="281"/>
                    <a:pt x="1152" y="281"/>
                    <a:pt x="1180" y="3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70"/>
            <p:cNvSpPr/>
            <p:nvPr/>
          </p:nvSpPr>
          <p:spPr>
            <a:xfrm>
              <a:off x="4589400" y="742750"/>
              <a:ext cx="28100" cy="23900"/>
            </a:xfrm>
            <a:custGeom>
              <a:rect b="b" l="l" r="r" t="t"/>
              <a:pathLst>
                <a:path extrusionOk="0" h="956" w="1124">
                  <a:moveTo>
                    <a:pt x="843" y="703"/>
                  </a:moveTo>
                  <a:cubicBezTo>
                    <a:pt x="702" y="646"/>
                    <a:pt x="674" y="450"/>
                    <a:pt x="534" y="394"/>
                  </a:cubicBezTo>
                  <a:cubicBezTo>
                    <a:pt x="450" y="450"/>
                    <a:pt x="337" y="534"/>
                    <a:pt x="253" y="618"/>
                  </a:cubicBezTo>
                  <a:cubicBezTo>
                    <a:pt x="113" y="506"/>
                    <a:pt x="309" y="422"/>
                    <a:pt x="253" y="338"/>
                  </a:cubicBezTo>
                  <a:cubicBezTo>
                    <a:pt x="225" y="310"/>
                    <a:pt x="169" y="338"/>
                    <a:pt x="169" y="366"/>
                  </a:cubicBezTo>
                  <a:cubicBezTo>
                    <a:pt x="28" y="534"/>
                    <a:pt x="113" y="731"/>
                    <a:pt x="57" y="927"/>
                  </a:cubicBezTo>
                  <a:cubicBezTo>
                    <a:pt x="28" y="955"/>
                    <a:pt x="0" y="955"/>
                    <a:pt x="0" y="927"/>
                  </a:cubicBezTo>
                  <a:cubicBezTo>
                    <a:pt x="0" y="646"/>
                    <a:pt x="28" y="366"/>
                    <a:pt x="57" y="85"/>
                  </a:cubicBezTo>
                  <a:cubicBezTo>
                    <a:pt x="85" y="57"/>
                    <a:pt x="85" y="29"/>
                    <a:pt x="113" y="1"/>
                  </a:cubicBezTo>
                  <a:cubicBezTo>
                    <a:pt x="281" y="1"/>
                    <a:pt x="393" y="1"/>
                    <a:pt x="534" y="113"/>
                  </a:cubicBezTo>
                  <a:cubicBezTo>
                    <a:pt x="674" y="197"/>
                    <a:pt x="871" y="282"/>
                    <a:pt x="1067" y="141"/>
                  </a:cubicBezTo>
                  <a:cubicBezTo>
                    <a:pt x="1123" y="253"/>
                    <a:pt x="1011" y="338"/>
                    <a:pt x="1011" y="422"/>
                  </a:cubicBezTo>
                  <a:cubicBezTo>
                    <a:pt x="927" y="506"/>
                    <a:pt x="1011" y="675"/>
                    <a:pt x="843" y="70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70"/>
            <p:cNvSpPr/>
            <p:nvPr/>
          </p:nvSpPr>
          <p:spPr>
            <a:xfrm>
              <a:off x="5322850" y="754700"/>
              <a:ext cx="16875" cy="39325"/>
            </a:xfrm>
            <a:custGeom>
              <a:rect b="b" l="l" r="r" t="t"/>
              <a:pathLst>
                <a:path extrusionOk="0" h="1573" w="675">
                  <a:moveTo>
                    <a:pt x="590" y="1572"/>
                  </a:moveTo>
                  <a:cubicBezTo>
                    <a:pt x="365" y="1432"/>
                    <a:pt x="281" y="1235"/>
                    <a:pt x="337" y="955"/>
                  </a:cubicBezTo>
                  <a:cubicBezTo>
                    <a:pt x="365" y="870"/>
                    <a:pt x="365" y="646"/>
                    <a:pt x="169" y="674"/>
                  </a:cubicBezTo>
                  <a:cubicBezTo>
                    <a:pt x="85" y="674"/>
                    <a:pt x="29" y="618"/>
                    <a:pt x="29" y="533"/>
                  </a:cubicBezTo>
                  <a:cubicBezTo>
                    <a:pt x="0" y="449"/>
                    <a:pt x="113" y="505"/>
                    <a:pt x="141" y="477"/>
                  </a:cubicBezTo>
                  <a:cubicBezTo>
                    <a:pt x="197" y="477"/>
                    <a:pt x="225" y="449"/>
                    <a:pt x="197" y="421"/>
                  </a:cubicBezTo>
                  <a:cubicBezTo>
                    <a:pt x="85" y="225"/>
                    <a:pt x="281" y="140"/>
                    <a:pt x="337" y="0"/>
                  </a:cubicBezTo>
                  <a:cubicBezTo>
                    <a:pt x="365" y="28"/>
                    <a:pt x="365" y="28"/>
                    <a:pt x="365" y="28"/>
                  </a:cubicBezTo>
                  <a:cubicBezTo>
                    <a:pt x="393" y="56"/>
                    <a:pt x="393" y="84"/>
                    <a:pt x="422" y="84"/>
                  </a:cubicBezTo>
                  <a:cubicBezTo>
                    <a:pt x="422" y="112"/>
                    <a:pt x="422" y="140"/>
                    <a:pt x="450" y="168"/>
                  </a:cubicBezTo>
                  <a:cubicBezTo>
                    <a:pt x="478" y="197"/>
                    <a:pt x="478" y="225"/>
                    <a:pt x="506" y="253"/>
                  </a:cubicBezTo>
                  <a:cubicBezTo>
                    <a:pt x="506" y="281"/>
                    <a:pt x="534" y="281"/>
                    <a:pt x="534" y="309"/>
                  </a:cubicBezTo>
                  <a:cubicBezTo>
                    <a:pt x="534" y="337"/>
                    <a:pt x="534" y="365"/>
                    <a:pt x="534" y="365"/>
                  </a:cubicBezTo>
                  <a:cubicBezTo>
                    <a:pt x="590" y="449"/>
                    <a:pt x="534" y="533"/>
                    <a:pt x="590" y="590"/>
                  </a:cubicBezTo>
                  <a:cubicBezTo>
                    <a:pt x="590" y="618"/>
                    <a:pt x="590" y="646"/>
                    <a:pt x="590" y="674"/>
                  </a:cubicBezTo>
                  <a:cubicBezTo>
                    <a:pt x="646" y="730"/>
                    <a:pt x="590" y="814"/>
                    <a:pt x="646" y="870"/>
                  </a:cubicBezTo>
                  <a:cubicBezTo>
                    <a:pt x="646" y="898"/>
                    <a:pt x="646" y="926"/>
                    <a:pt x="646" y="955"/>
                  </a:cubicBezTo>
                  <a:cubicBezTo>
                    <a:pt x="674" y="1151"/>
                    <a:pt x="646" y="1376"/>
                    <a:pt x="590" y="157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70"/>
            <p:cNvSpPr/>
            <p:nvPr/>
          </p:nvSpPr>
          <p:spPr>
            <a:xfrm>
              <a:off x="4646950" y="825575"/>
              <a:ext cx="24600" cy="14075"/>
            </a:xfrm>
            <a:custGeom>
              <a:rect b="b" l="l" r="r" t="t"/>
              <a:pathLst>
                <a:path extrusionOk="0" h="563" w="984">
                  <a:moveTo>
                    <a:pt x="29" y="169"/>
                  </a:moveTo>
                  <a:cubicBezTo>
                    <a:pt x="57" y="169"/>
                    <a:pt x="113" y="169"/>
                    <a:pt x="141" y="169"/>
                  </a:cubicBezTo>
                  <a:cubicBezTo>
                    <a:pt x="534" y="1"/>
                    <a:pt x="787" y="225"/>
                    <a:pt x="983" y="506"/>
                  </a:cubicBezTo>
                  <a:cubicBezTo>
                    <a:pt x="899" y="562"/>
                    <a:pt x="787" y="562"/>
                    <a:pt x="702" y="506"/>
                  </a:cubicBezTo>
                  <a:cubicBezTo>
                    <a:pt x="674" y="506"/>
                    <a:pt x="618" y="478"/>
                    <a:pt x="562" y="478"/>
                  </a:cubicBezTo>
                  <a:cubicBezTo>
                    <a:pt x="534" y="450"/>
                    <a:pt x="478" y="450"/>
                    <a:pt x="422" y="422"/>
                  </a:cubicBezTo>
                  <a:cubicBezTo>
                    <a:pt x="422" y="394"/>
                    <a:pt x="394" y="394"/>
                    <a:pt x="366" y="394"/>
                  </a:cubicBezTo>
                  <a:cubicBezTo>
                    <a:pt x="337" y="366"/>
                    <a:pt x="309" y="366"/>
                    <a:pt x="309" y="337"/>
                  </a:cubicBezTo>
                  <a:cubicBezTo>
                    <a:pt x="281" y="337"/>
                    <a:pt x="253" y="337"/>
                    <a:pt x="225" y="309"/>
                  </a:cubicBezTo>
                  <a:cubicBezTo>
                    <a:pt x="197" y="281"/>
                    <a:pt x="141" y="281"/>
                    <a:pt x="85" y="253"/>
                  </a:cubicBezTo>
                  <a:cubicBezTo>
                    <a:pt x="85" y="253"/>
                    <a:pt x="57" y="225"/>
                    <a:pt x="29" y="225"/>
                  </a:cubicBezTo>
                  <a:cubicBezTo>
                    <a:pt x="1" y="225"/>
                    <a:pt x="1" y="197"/>
                    <a:pt x="1" y="197"/>
                  </a:cubicBezTo>
                  <a:cubicBezTo>
                    <a:pt x="29" y="169"/>
                    <a:pt x="29" y="169"/>
                    <a:pt x="29" y="16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70"/>
            <p:cNvSpPr/>
            <p:nvPr/>
          </p:nvSpPr>
          <p:spPr>
            <a:xfrm>
              <a:off x="4846975" y="610800"/>
              <a:ext cx="5650" cy="9850"/>
            </a:xfrm>
            <a:custGeom>
              <a:rect b="b" l="l" r="r" t="t"/>
              <a:pathLst>
                <a:path extrusionOk="0" h="394" w="226">
                  <a:moveTo>
                    <a:pt x="113" y="1"/>
                  </a:moveTo>
                  <a:cubicBezTo>
                    <a:pt x="197" y="57"/>
                    <a:pt x="225" y="141"/>
                    <a:pt x="225" y="197"/>
                  </a:cubicBezTo>
                  <a:cubicBezTo>
                    <a:pt x="197" y="310"/>
                    <a:pt x="169" y="394"/>
                    <a:pt x="29" y="281"/>
                  </a:cubicBezTo>
                  <a:cubicBezTo>
                    <a:pt x="1" y="253"/>
                    <a:pt x="1" y="253"/>
                    <a:pt x="1" y="225"/>
                  </a:cubicBezTo>
                  <a:cubicBezTo>
                    <a:pt x="29" y="197"/>
                    <a:pt x="29" y="197"/>
                    <a:pt x="29" y="197"/>
                  </a:cubicBezTo>
                  <a:cubicBezTo>
                    <a:pt x="29" y="169"/>
                    <a:pt x="57" y="113"/>
                    <a:pt x="57" y="57"/>
                  </a:cubicBezTo>
                  <a:cubicBezTo>
                    <a:pt x="85" y="57"/>
                    <a:pt x="85" y="1"/>
                    <a:pt x="1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70"/>
            <p:cNvSpPr/>
            <p:nvPr/>
          </p:nvSpPr>
          <p:spPr>
            <a:xfrm>
              <a:off x="5062450" y="579925"/>
              <a:ext cx="12675" cy="4925"/>
            </a:xfrm>
            <a:custGeom>
              <a:rect b="b" l="l" r="r" t="t"/>
              <a:pathLst>
                <a:path extrusionOk="0" h="197" w="507">
                  <a:moveTo>
                    <a:pt x="506" y="57"/>
                  </a:moveTo>
                  <a:cubicBezTo>
                    <a:pt x="478" y="141"/>
                    <a:pt x="450" y="197"/>
                    <a:pt x="366" y="141"/>
                  </a:cubicBezTo>
                  <a:cubicBezTo>
                    <a:pt x="253" y="113"/>
                    <a:pt x="141" y="113"/>
                    <a:pt x="29" y="113"/>
                  </a:cubicBezTo>
                  <a:cubicBezTo>
                    <a:pt x="1" y="85"/>
                    <a:pt x="1" y="57"/>
                    <a:pt x="1" y="57"/>
                  </a:cubicBezTo>
                  <a:cubicBezTo>
                    <a:pt x="1" y="28"/>
                    <a:pt x="29" y="28"/>
                    <a:pt x="29" y="28"/>
                  </a:cubicBezTo>
                  <a:cubicBezTo>
                    <a:pt x="113" y="28"/>
                    <a:pt x="169" y="28"/>
                    <a:pt x="253" y="57"/>
                  </a:cubicBezTo>
                  <a:cubicBezTo>
                    <a:pt x="338" y="0"/>
                    <a:pt x="422" y="0"/>
                    <a:pt x="506"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70"/>
            <p:cNvSpPr/>
            <p:nvPr/>
          </p:nvSpPr>
          <p:spPr>
            <a:xfrm>
              <a:off x="5134050" y="852950"/>
              <a:ext cx="9150" cy="7750"/>
            </a:xfrm>
            <a:custGeom>
              <a:rect b="b" l="l" r="r" t="t"/>
              <a:pathLst>
                <a:path extrusionOk="0" h="310" w="366">
                  <a:moveTo>
                    <a:pt x="365" y="253"/>
                  </a:moveTo>
                  <a:cubicBezTo>
                    <a:pt x="365" y="253"/>
                    <a:pt x="365" y="281"/>
                    <a:pt x="337" y="309"/>
                  </a:cubicBezTo>
                  <a:cubicBezTo>
                    <a:pt x="309" y="309"/>
                    <a:pt x="253" y="309"/>
                    <a:pt x="225" y="309"/>
                  </a:cubicBezTo>
                  <a:cubicBezTo>
                    <a:pt x="197" y="309"/>
                    <a:pt x="169" y="309"/>
                    <a:pt x="141" y="281"/>
                  </a:cubicBezTo>
                  <a:cubicBezTo>
                    <a:pt x="85" y="197"/>
                    <a:pt x="0" y="113"/>
                    <a:pt x="141" y="57"/>
                  </a:cubicBezTo>
                  <a:cubicBezTo>
                    <a:pt x="281" y="0"/>
                    <a:pt x="365" y="113"/>
                    <a:pt x="365" y="25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70"/>
            <p:cNvSpPr/>
            <p:nvPr/>
          </p:nvSpPr>
          <p:spPr>
            <a:xfrm>
              <a:off x="4614675" y="812950"/>
              <a:ext cx="7725" cy="5625"/>
            </a:xfrm>
            <a:custGeom>
              <a:rect b="b" l="l" r="r" t="t"/>
              <a:pathLst>
                <a:path extrusionOk="0" h="225" w="309">
                  <a:moveTo>
                    <a:pt x="28" y="0"/>
                  </a:moveTo>
                  <a:cubicBezTo>
                    <a:pt x="56" y="0"/>
                    <a:pt x="84" y="28"/>
                    <a:pt x="112" y="28"/>
                  </a:cubicBezTo>
                  <a:cubicBezTo>
                    <a:pt x="197" y="28"/>
                    <a:pt x="281" y="84"/>
                    <a:pt x="309" y="169"/>
                  </a:cubicBezTo>
                  <a:cubicBezTo>
                    <a:pt x="253" y="225"/>
                    <a:pt x="197" y="197"/>
                    <a:pt x="169" y="169"/>
                  </a:cubicBezTo>
                  <a:lnTo>
                    <a:pt x="169" y="169"/>
                  </a:lnTo>
                  <a:cubicBezTo>
                    <a:pt x="140" y="141"/>
                    <a:pt x="112" y="113"/>
                    <a:pt x="112" y="84"/>
                  </a:cubicBezTo>
                  <a:cubicBezTo>
                    <a:pt x="84" y="84"/>
                    <a:pt x="56" y="84"/>
                    <a:pt x="28" y="84"/>
                  </a:cubicBezTo>
                  <a:cubicBezTo>
                    <a:pt x="28" y="84"/>
                    <a:pt x="0" y="56"/>
                    <a:pt x="0" y="56"/>
                  </a:cubicBezTo>
                  <a:cubicBezTo>
                    <a:pt x="28" y="28"/>
                    <a:pt x="28" y="28"/>
                    <a:pt x="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70"/>
            <p:cNvSpPr/>
            <p:nvPr/>
          </p:nvSpPr>
          <p:spPr>
            <a:xfrm>
              <a:off x="5000000" y="840325"/>
              <a:ext cx="7025" cy="4925"/>
            </a:xfrm>
            <a:custGeom>
              <a:rect b="b" l="l" r="r" t="t"/>
              <a:pathLst>
                <a:path extrusionOk="0" h="197" w="281">
                  <a:moveTo>
                    <a:pt x="281" y="197"/>
                  </a:moveTo>
                  <a:cubicBezTo>
                    <a:pt x="253" y="197"/>
                    <a:pt x="225" y="197"/>
                    <a:pt x="197" y="197"/>
                  </a:cubicBezTo>
                  <a:cubicBezTo>
                    <a:pt x="169" y="197"/>
                    <a:pt x="112" y="197"/>
                    <a:pt x="56" y="197"/>
                  </a:cubicBezTo>
                  <a:cubicBezTo>
                    <a:pt x="56" y="169"/>
                    <a:pt x="0" y="169"/>
                    <a:pt x="0" y="112"/>
                  </a:cubicBezTo>
                  <a:cubicBezTo>
                    <a:pt x="140" y="0"/>
                    <a:pt x="197" y="141"/>
                    <a:pt x="281" y="1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70"/>
            <p:cNvSpPr/>
            <p:nvPr/>
          </p:nvSpPr>
          <p:spPr>
            <a:xfrm>
              <a:off x="4609750" y="809425"/>
              <a:ext cx="5650" cy="4250"/>
            </a:xfrm>
            <a:custGeom>
              <a:rect b="b" l="l" r="r" t="t"/>
              <a:pathLst>
                <a:path extrusionOk="0" h="170" w="226">
                  <a:moveTo>
                    <a:pt x="29" y="1"/>
                  </a:moveTo>
                  <a:cubicBezTo>
                    <a:pt x="141" y="1"/>
                    <a:pt x="225" y="1"/>
                    <a:pt x="225" y="141"/>
                  </a:cubicBezTo>
                  <a:lnTo>
                    <a:pt x="225" y="169"/>
                  </a:lnTo>
                  <a:cubicBezTo>
                    <a:pt x="197" y="169"/>
                    <a:pt x="169" y="169"/>
                    <a:pt x="169" y="141"/>
                  </a:cubicBezTo>
                  <a:lnTo>
                    <a:pt x="169" y="141"/>
                  </a:lnTo>
                  <a:cubicBezTo>
                    <a:pt x="141" y="113"/>
                    <a:pt x="113" y="113"/>
                    <a:pt x="85" y="85"/>
                  </a:cubicBezTo>
                  <a:cubicBezTo>
                    <a:pt x="85" y="85"/>
                    <a:pt x="57" y="85"/>
                    <a:pt x="29" y="57"/>
                  </a:cubicBezTo>
                  <a:cubicBezTo>
                    <a:pt x="1" y="57"/>
                    <a:pt x="1" y="29"/>
                    <a:pt x="1" y="29"/>
                  </a:cubicBezTo>
                  <a:cubicBezTo>
                    <a:pt x="29" y="1"/>
                    <a:pt x="29" y="1"/>
                    <a:pt x="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70"/>
            <p:cNvSpPr/>
            <p:nvPr/>
          </p:nvSpPr>
          <p:spPr>
            <a:xfrm>
              <a:off x="5057550" y="582025"/>
              <a:ext cx="3525" cy="2125"/>
            </a:xfrm>
            <a:custGeom>
              <a:rect b="b" l="l" r="r" t="t"/>
              <a:pathLst>
                <a:path extrusionOk="0" h="85" w="141">
                  <a:moveTo>
                    <a:pt x="0" y="85"/>
                  </a:moveTo>
                  <a:cubicBezTo>
                    <a:pt x="0" y="57"/>
                    <a:pt x="0" y="29"/>
                    <a:pt x="0" y="1"/>
                  </a:cubicBezTo>
                  <a:cubicBezTo>
                    <a:pt x="28" y="1"/>
                    <a:pt x="56" y="1"/>
                    <a:pt x="84" y="1"/>
                  </a:cubicBezTo>
                  <a:cubicBezTo>
                    <a:pt x="113" y="1"/>
                    <a:pt x="141" y="1"/>
                    <a:pt x="141" y="1"/>
                  </a:cubicBezTo>
                  <a:cubicBezTo>
                    <a:pt x="113" y="57"/>
                    <a:pt x="56" y="85"/>
                    <a:pt x="0"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70"/>
            <p:cNvSpPr/>
            <p:nvPr/>
          </p:nvSpPr>
          <p:spPr>
            <a:xfrm>
              <a:off x="5171250" y="650100"/>
              <a:ext cx="4925" cy="2150"/>
            </a:xfrm>
            <a:custGeom>
              <a:rect b="b" l="l" r="r" t="t"/>
              <a:pathLst>
                <a:path extrusionOk="0" h="86" w="197">
                  <a:moveTo>
                    <a:pt x="113" y="85"/>
                  </a:moveTo>
                  <a:cubicBezTo>
                    <a:pt x="85" y="85"/>
                    <a:pt x="56" y="85"/>
                    <a:pt x="28" y="85"/>
                  </a:cubicBezTo>
                  <a:cubicBezTo>
                    <a:pt x="28" y="57"/>
                    <a:pt x="0" y="29"/>
                    <a:pt x="28" y="29"/>
                  </a:cubicBezTo>
                  <a:cubicBezTo>
                    <a:pt x="28" y="1"/>
                    <a:pt x="28" y="1"/>
                    <a:pt x="56" y="1"/>
                  </a:cubicBezTo>
                  <a:cubicBezTo>
                    <a:pt x="85" y="1"/>
                    <a:pt x="141" y="1"/>
                    <a:pt x="197" y="29"/>
                  </a:cubicBezTo>
                  <a:cubicBezTo>
                    <a:pt x="169" y="29"/>
                    <a:pt x="141" y="57"/>
                    <a:pt x="113"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70"/>
            <p:cNvSpPr/>
            <p:nvPr/>
          </p:nvSpPr>
          <p:spPr>
            <a:xfrm>
              <a:off x="5300400" y="723800"/>
              <a:ext cx="3525" cy="2850"/>
            </a:xfrm>
            <a:custGeom>
              <a:rect b="b" l="l" r="r" t="t"/>
              <a:pathLst>
                <a:path extrusionOk="0" h="114" w="141">
                  <a:moveTo>
                    <a:pt x="140" y="113"/>
                  </a:moveTo>
                  <a:cubicBezTo>
                    <a:pt x="84" y="113"/>
                    <a:pt x="28" y="85"/>
                    <a:pt x="0" y="29"/>
                  </a:cubicBezTo>
                  <a:lnTo>
                    <a:pt x="0" y="29"/>
                  </a:lnTo>
                  <a:cubicBezTo>
                    <a:pt x="28" y="1"/>
                    <a:pt x="56" y="1"/>
                    <a:pt x="84" y="29"/>
                  </a:cubicBezTo>
                  <a:cubicBezTo>
                    <a:pt x="84" y="57"/>
                    <a:pt x="112" y="85"/>
                    <a:pt x="140" y="11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70"/>
            <p:cNvSpPr/>
            <p:nvPr/>
          </p:nvSpPr>
          <p:spPr>
            <a:xfrm>
              <a:off x="5151600" y="618525"/>
              <a:ext cx="2125" cy="2825"/>
            </a:xfrm>
            <a:custGeom>
              <a:rect b="b" l="l" r="r" t="t"/>
              <a:pathLst>
                <a:path extrusionOk="0" h="113" w="85">
                  <a:moveTo>
                    <a:pt x="0" y="1"/>
                  </a:moveTo>
                  <a:cubicBezTo>
                    <a:pt x="28" y="1"/>
                    <a:pt x="56" y="29"/>
                    <a:pt x="84" y="29"/>
                  </a:cubicBezTo>
                  <a:cubicBezTo>
                    <a:pt x="84" y="29"/>
                    <a:pt x="84" y="57"/>
                    <a:pt x="84" y="85"/>
                  </a:cubicBezTo>
                  <a:lnTo>
                    <a:pt x="56" y="85"/>
                  </a:lnTo>
                  <a:cubicBezTo>
                    <a:pt x="0" y="113"/>
                    <a:pt x="0" y="5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70"/>
            <p:cNvSpPr/>
            <p:nvPr/>
          </p:nvSpPr>
          <p:spPr>
            <a:xfrm>
              <a:off x="5303900" y="726625"/>
              <a:ext cx="2125" cy="2125"/>
            </a:xfrm>
            <a:custGeom>
              <a:rect b="b" l="l" r="r" t="t"/>
              <a:pathLst>
                <a:path extrusionOk="0" h="85" w="85">
                  <a:moveTo>
                    <a:pt x="0" y="84"/>
                  </a:moveTo>
                  <a:cubicBezTo>
                    <a:pt x="0" y="56"/>
                    <a:pt x="0" y="28"/>
                    <a:pt x="0" y="0"/>
                  </a:cubicBezTo>
                  <a:cubicBezTo>
                    <a:pt x="28" y="0"/>
                    <a:pt x="57" y="0"/>
                    <a:pt x="57" y="0"/>
                  </a:cubicBezTo>
                  <a:cubicBezTo>
                    <a:pt x="85" y="28"/>
                    <a:pt x="85" y="28"/>
                    <a:pt x="85" y="56"/>
                  </a:cubicBezTo>
                  <a:cubicBezTo>
                    <a:pt x="85" y="56"/>
                    <a:pt x="57" y="84"/>
                    <a:pt x="57" y="84"/>
                  </a:cubicBezTo>
                  <a:cubicBezTo>
                    <a:pt x="28" y="84"/>
                    <a:pt x="28" y="84"/>
                    <a:pt x="0" y="84"/>
                  </a:cubicBezTo>
                  <a:lnTo>
                    <a:pt x="0" y="84"/>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70"/>
            <p:cNvSpPr/>
            <p:nvPr/>
          </p:nvSpPr>
          <p:spPr>
            <a:xfrm>
              <a:off x="5074375" y="749075"/>
              <a:ext cx="141100" cy="89150"/>
            </a:xfrm>
            <a:custGeom>
              <a:rect b="b" l="l" r="r" t="t"/>
              <a:pathLst>
                <a:path extrusionOk="0" h="3566" w="5644">
                  <a:moveTo>
                    <a:pt x="647" y="3397"/>
                  </a:moveTo>
                  <a:cubicBezTo>
                    <a:pt x="619" y="3397"/>
                    <a:pt x="591" y="3397"/>
                    <a:pt x="562" y="3397"/>
                  </a:cubicBezTo>
                  <a:cubicBezTo>
                    <a:pt x="478" y="3257"/>
                    <a:pt x="506" y="3566"/>
                    <a:pt x="422" y="3426"/>
                  </a:cubicBezTo>
                  <a:cubicBezTo>
                    <a:pt x="394" y="3369"/>
                    <a:pt x="338" y="3285"/>
                    <a:pt x="450" y="3257"/>
                  </a:cubicBezTo>
                  <a:cubicBezTo>
                    <a:pt x="647" y="3229"/>
                    <a:pt x="562" y="3061"/>
                    <a:pt x="562" y="2948"/>
                  </a:cubicBezTo>
                  <a:cubicBezTo>
                    <a:pt x="562" y="2892"/>
                    <a:pt x="478" y="2836"/>
                    <a:pt x="562" y="2752"/>
                  </a:cubicBezTo>
                  <a:cubicBezTo>
                    <a:pt x="619" y="2724"/>
                    <a:pt x="619" y="2668"/>
                    <a:pt x="534" y="2668"/>
                  </a:cubicBezTo>
                  <a:cubicBezTo>
                    <a:pt x="394" y="2696"/>
                    <a:pt x="394" y="2639"/>
                    <a:pt x="366" y="2499"/>
                  </a:cubicBezTo>
                  <a:cubicBezTo>
                    <a:pt x="310" y="2303"/>
                    <a:pt x="141" y="2359"/>
                    <a:pt x="1" y="2443"/>
                  </a:cubicBezTo>
                  <a:cubicBezTo>
                    <a:pt x="1" y="2162"/>
                    <a:pt x="85" y="1910"/>
                    <a:pt x="57" y="1629"/>
                  </a:cubicBezTo>
                  <a:cubicBezTo>
                    <a:pt x="29" y="1432"/>
                    <a:pt x="198" y="1376"/>
                    <a:pt x="338" y="1376"/>
                  </a:cubicBezTo>
                  <a:cubicBezTo>
                    <a:pt x="562" y="1376"/>
                    <a:pt x="871" y="1376"/>
                    <a:pt x="1012" y="1545"/>
                  </a:cubicBezTo>
                  <a:cubicBezTo>
                    <a:pt x="1264" y="1825"/>
                    <a:pt x="1517" y="1769"/>
                    <a:pt x="1798" y="1769"/>
                  </a:cubicBezTo>
                  <a:cubicBezTo>
                    <a:pt x="1854" y="1769"/>
                    <a:pt x="1882" y="1769"/>
                    <a:pt x="1910" y="1769"/>
                  </a:cubicBezTo>
                  <a:cubicBezTo>
                    <a:pt x="2107" y="1910"/>
                    <a:pt x="2275" y="2078"/>
                    <a:pt x="2500" y="1825"/>
                  </a:cubicBezTo>
                  <a:cubicBezTo>
                    <a:pt x="2668" y="1825"/>
                    <a:pt x="2780" y="1769"/>
                    <a:pt x="2837" y="1601"/>
                  </a:cubicBezTo>
                  <a:cubicBezTo>
                    <a:pt x="2921" y="1292"/>
                    <a:pt x="3089" y="1011"/>
                    <a:pt x="3033" y="702"/>
                  </a:cubicBezTo>
                  <a:cubicBezTo>
                    <a:pt x="3005" y="646"/>
                    <a:pt x="3005" y="646"/>
                    <a:pt x="3005" y="674"/>
                  </a:cubicBezTo>
                  <a:cubicBezTo>
                    <a:pt x="2921" y="702"/>
                    <a:pt x="2837" y="730"/>
                    <a:pt x="2808" y="646"/>
                  </a:cubicBezTo>
                  <a:cubicBezTo>
                    <a:pt x="2780" y="562"/>
                    <a:pt x="2780" y="478"/>
                    <a:pt x="2696" y="618"/>
                  </a:cubicBezTo>
                  <a:cubicBezTo>
                    <a:pt x="2640" y="646"/>
                    <a:pt x="2584" y="702"/>
                    <a:pt x="2528" y="646"/>
                  </a:cubicBezTo>
                  <a:cubicBezTo>
                    <a:pt x="2443" y="562"/>
                    <a:pt x="2472" y="450"/>
                    <a:pt x="2528" y="365"/>
                  </a:cubicBezTo>
                  <a:cubicBezTo>
                    <a:pt x="2556" y="337"/>
                    <a:pt x="2556" y="309"/>
                    <a:pt x="2584" y="309"/>
                  </a:cubicBezTo>
                  <a:cubicBezTo>
                    <a:pt x="2668" y="253"/>
                    <a:pt x="2584" y="225"/>
                    <a:pt x="2584" y="197"/>
                  </a:cubicBezTo>
                  <a:cubicBezTo>
                    <a:pt x="2584" y="169"/>
                    <a:pt x="2612" y="113"/>
                    <a:pt x="2640" y="85"/>
                  </a:cubicBezTo>
                  <a:cubicBezTo>
                    <a:pt x="2696" y="57"/>
                    <a:pt x="2752" y="57"/>
                    <a:pt x="2780" y="113"/>
                  </a:cubicBezTo>
                  <a:cubicBezTo>
                    <a:pt x="3173" y="0"/>
                    <a:pt x="3173" y="0"/>
                    <a:pt x="3342" y="393"/>
                  </a:cubicBezTo>
                  <a:cubicBezTo>
                    <a:pt x="3398" y="450"/>
                    <a:pt x="3370" y="562"/>
                    <a:pt x="3454" y="590"/>
                  </a:cubicBezTo>
                  <a:cubicBezTo>
                    <a:pt x="3510" y="590"/>
                    <a:pt x="3510" y="562"/>
                    <a:pt x="3538" y="562"/>
                  </a:cubicBezTo>
                  <a:cubicBezTo>
                    <a:pt x="3651" y="450"/>
                    <a:pt x="3482" y="365"/>
                    <a:pt x="3538" y="309"/>
                  </a:cubicBezTo>
                  <a:cubicBezTo>
                    <a:pt x="3623" y="169"/>
                    <a:pt x="3679" y="365"/>
                    <a:pt x="3763" y="337"/>
                  </a:cubicBezTo>
                  <a:cubicBezTo>
                    <a:pt x="3819" y="337"/>
                    <a:pt x="3819" y="253"/>
                    <a:pt x="3819" y="197"/>
                  </a:cubicBezTo>
                  <a:cubicBezTo>
                    <a:pt x="3847" y="169"/>
                    <a:pt x="3875" y="113"/>
                    <a:pt x="3931" y="113"/>
                  </a:cubicBezTo>
                  <a:cubicBezTo>
                    <a:pt x="3960" y="337"/>
                    <a:pt x="4016" y="562"/>
                    <a:pt x="4212" y="730"/>
                  </a:cubicBezTo>
                  <a:cubicBezTo>
                    <a:pt x="4268" y="787"/>
                    <a:pt x="4296" y="843"/>
                    <a:pt x="4184" y="871"/>
                  </a:cubicBezTo>
                  <a:cubicBezTo>
                    <a:pt x="4100" y="927"/>
                    <a:pt x="4100" y="983"/>
                    <a:pt x="4128" y="1067"/>
                  </a:cubicBezTo>
                  <a:cubicBezTo>
                    <a:pt x="4156" y="1123"/>
                    <a:pt x="4240" y="1067"/>
                    <a:pt x="4268" y="1095"/>
                  </a:cubicBezTo>
                  <a:cubicBezTo>
                    <a:pt x="4465" y="1151"/>
                    <a:pt x="4577" y="1067"/>
                    <a:pt x="4689" y="983"/>
                  </a:cubicBezTo>
                  <a:cubicBezTo>
                    <a:pt x="4661" y="843"/>
                    <a:pt x="4549" y="927"/>
                    <a:pt x="4437" y="927"/>
                  </a:cubicBezTo>
                  <a:cubicBezTo>
                    <a:pt x="4521" y="815"/>
                    <a:pt x="4549" y="646"/>
                    <a:pt x="4718" y="758"/>
                  </a:cubicBezTo>
                  <a:cubicBezTo>
                    <a:pt x="4886" y="871"/>
                    <a:pt x="4886" y="927"/>
                    <a:pt x="4689" y="1236"/>
                  </a:cubicBezTo>
                  <a:cubicBezTo>
                    <a:pt x="4914" y="1292"/>
                    <a:pt x="5111" y="1348"/>
                    <a:pt x="5307" y="1123"/>
                  </a:cubicBezTo>
                  <a:cubicBezTo>
                    <a:pt x="5363" y="1067"/>
                    <a:pt x="5447" y="983"/>
                    <a:pt x="5560" y="1067"/>
                  </a:cubicBezTo>
                  <a:cubicBezTo>
                    <a:pt x="5616" y="1123"/>
                    <a:pt x="5644" y="1208"/>
                    <a:pt x="5616" y="1320"/>
                  </a:cubicBezTo>
                  <a:cubicBezTo>
                    <a:pt x="5588" y="1348"/>
                    <a:pt x="5616" y="1404"/>
                    <a:pt x="5644" y="1432"/>
                  </a:cubicBezTo>
                  <a:cubicBezTo>
                    <a:pt x="5560" y="1573"/>
                    <a:pt x="5504" y="1657"/>
                    <a:pt x="5335" y="1573"/>
                  </a:cubicBezTo>
                  <a:cubicBezTo>
                    <a:pt x="5307" y="1545"/>
                    <a:pt x="5223" y="1573"/>
                    <a:pt x="5195" y="1545"/>
                  </a:cubicBezTo>
                  <a:cubicBezTo>
                    <a:pt x="5083" y="1376"/>
                    <a:pt x="4914" y="1460"/>
                    <a:pt x="4886" y="1573"/>
                  </a:cubicBezTo>
                  <a:cubicBezTo>
                    <a:pt x="4830" y="1769"/>
                    <a:pt x="4577" y="1713"/>
                    <a:pt x="4549" y="1910"/>
                  </a:cubicBezTo>
                  <a:cubicBezTo>
                    <a:pt x="4549" y="1938"/>
                    <a:pt x="4437" y="1966"/>
                    <a:pt x="4437" y="1910"/>
                  </a:cubicBezTo>
                  <a:cubicBezTo>
                    <a:pt x="4437" y="1713"/>
                    <a:pt x="4212" y="1797"/>
                    <a:pt x="4184" y="1685"/>
                  </a:cubicBezTo>
                  <a:cubicBezTo>
                    <a:pt x="4128" y="1376"/>
                    <a:pt x="3791" y="1545"/>
                    <a:pt x="3623" y="1404"/>
                  </a:cubicBezTo>
                  <a:cubicBezTo>
                    <a:pt x="3566" y="1348"/>
                    <a:pt x="3482" y="1432"/>
                    <a:pt x="3454" y="1516"/>
                  </a:cubicBezTo>
                  <a:cubicBezTo>
                    <a:pt x="3426" y="1657"/>
                    <a:pt x="3482" y="1769"/>
                    <a:pt x="3651" y="1797"/>
                  </a:cubicBezTo>
                  <a:lnTo>
                    <a:pt x="3651" y="1797"/>
                  </a:lnTo>
                  <a:cubicBezTo>
                    <a:pt x="3679" y="1741"/>
                    <a:pt x="3735" y="1629"/>
                    <a:pt x="3763" y="1769"/>
                  </a:cubicBezTo>
                  <a:cubicBezTo>
                    <a:pt x="3791" y="1853"/>
                    <a:pt x="3847" y="1910"/>
                    <a:pt x="3875" y="1966"/>
                  </a:cubicBezTo>
                  <a:cubicBezTo>
                    <a:pt x="3819" y="2078"/>
                    <a:pt x="3566" y="1910"/>
                    <a:pt x="3651" y="2162"/>
                  </a:cubicBezTo>
                  <a:cubicBezTo>
                    <a:pt x="3538" y="2190"/>
                    <a:pt x="3426" y="2274"/>
                    <a:pt x="3370" y="2218"/>
                  </a:cubicBezTo>
                  <a:cubicBezTo>
                    <a:pt x="3202" y="2134"/>
                    <a:pt x="3230" y="2303"/>
                    <a:pt x="3173" y="2359"/>
                  </a:cubicBezTo>
                  <a:cubicBezTo>
                    <a:pt x="3089" y="2471"/>
                    <a:pt x="3230" y="2443"/>
                    <a:pt x="3286" y="2499"/>
                  </a:cubicBezTo>
                  <a:cubicBezTo>
                    <a:pt x="3314" y="2555"/>
                    <a:pt x="3342" y="2583"/>
                    <a:pt x="3398" y="2611"/>
                  </a:cubicBezTo>
                  <a:cubicBezTo>
                    <a:pt x="3651" y="2724"/>
                    <a:pt x="3651" y="2724"/>
                    <a:pt x="3538" y="3061"/>
                  </a:cubicBezTo>
                  <a:cubicBezTo>
                    <a:pt x="3342" y="2836"/>
                    <a:pt x="3117" y="2668"/>
                    <a:pt x="2977" y="2443"/>
                  </a:cubicBezTo>
                  <a:cubicBezTo>
                    <a:pt x="2837" y="2218"/>
                    <a:pt x="2556" y="2359"/>
                    <a:pt x="2443" y="2190"/>
                  </a:cubicBezTo>
                  <a:cubicBezTo>
                    <a:pt x="2443" y="2162"/>
                    <a:pt x="2387" y="2190"/>
                    <a:pt x="2387" y="2218"/>
                  </a:cubicBezTo>
                  <a:cubicBezTo>
                    <a:pt x="2247" y="2471"/>
                    <a:pt x="2050" y="2387"/>
                    <a:pt x="1826" y="2331"/>
                  </a:cubicBezTo>
                  <a:cubicBezTo>
                    <a:pt x="1770" y="2499"/>
                    <a:pt x="1770" y="2724"/>
                    <a:pt x="1629" y="2864"/>
                  </a:cubicBezTo>
                  <a:cubicBezTo>
                    <a:pt x="1545" y="2836"/>
                    <a:pt x="1517" y="2780"/>
                    <a:pt x="1545" y="2696"/>
                  </a:cubicBezTo>
                  <a:cubicBezTo>
                    <a:pt x="1545" y="2639"/>
                    <a:pt x="1685" y="2611"/>
                    <a:pt x="1601" y="2527"/>
                  </a:cubicBezTo>
                  <a:cubicBezTo>
                    <a:pt x="1545" y="2471"/>
                    <a:pt x="1489" y="2527"/>
                    <a:pt x="1433" y="2555"/>
                  </a:cubicBezTo>
                  <a:cubicBezTo>
                    <a:pt x="1377" y="2583"/>
                    <a:pt x="1349" y="2583"/>
                    <a:pt x="1264" y="2583"/>
                  </a:cubicBezTo>
                  <a:cubicBezTo>
                    <a:pt x="1321" y="2724"/>
                    <a:pt x="1489" y="2808"/>
                    <a:pt x="1433" y="2976"/>
                  </a:cubicBezTo>
                  <a:cubicBezTo>
                    <a:pt x="1405" y="3229"/>
                    <a:pt x="1208" y="3285"/>
                    <a:pt x="1012" y="3341"/>
                  </a:cubicBezTo>
                  <a:cubicBezTo>
                    <a:pt x="899" y="3369"/>
                    <a:pt x="759" y="3369"/>
                    <a:pt x="647" y="33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70"/>
            <p:cNvSpPr/>
            <p:nvPr/>
          </p:nvSpPr>
          <p:spPr>
            <a:xfrm>
              <a:off x="5204925" y="721000"/>
              <a:ext cx="89175" cy="70900"/>
            </a:xfrm>
            <a:custGeom>
              <a:rect b="b" l="l" r="r" t="t"/>
              <a:pathLst>
                <a:path extrusionOk="0" h="2836" w="3567">
                  <a:moveTo>
                    <a:pt x="3342" y="815"/>
                  </a:moveTo>
                  <a:cubicBezTo>
                    <a:pt x="3454" y="843"/>
                    <a:pt x="3566" y="871"/>
                    <a:pt x="3482" y="1011"/>
                  </a:cubicBezTo>
                  <a:cubicBezTo>
                    <a:pt x="3454" y="1095"/>
                    <a:pt x="3426" y="1152"/>
                    <a:pt x="3426" y="1208"/>
                  </a:cubicBezTo>
                  <a:cubicBezTo>
                    <a:pt x="3398" y="1348"/>
                    <a:pt x="3342" y="1460"/>
                    <a:pt x="3201" y="1573"/>
                  </a:cubicBezTo>
                  <a:cubicBezTo>
                    <a:pt x="3061" y="1713"/>
                    <a:pt x="3089" y="1910"/>
                    <a:pt x="2977" y="2050"/>
                  </a:cubicBezTo>
                  <a:cubicBezTo>
                    <a:pt x="2949" y="2134"/>
                    <a:pt x="2752" y="1994"/>
                    <a:pt x="2808" y="2190"/>
                  </a:cubicBezTo>
                  <a:cubicBezTo>
                    <a:pt x="2836" y="2190"/>
                    <a:pt x="2864" y="2218"/>
                    <a:pt x="2864" y="2246"/>
                  </a:cubicBezTo>
                  <a:cubicBezTo>
                    <a:pt x="2893" y="2303"/>
                    <a:pt x="2921" y="2359"/>
                    <a:pt x="2949" y="2415"/>
                  </a:cubicBezTo>
                  <a:cubicBezTo>
                    <a:pt x="2949" y="2527"/>
                    <a:pt x="2921" y="2639"/>
                    <a:pt x="3033" y="2724"/>
                  </a:cubicBezTo>
                  <a:cubicBezTo>
                    <a:pt x="2949" y="2836"/>
                    <a:pt x="2836" y="2836"/>
                    <a:pt x="2752" y="2836"/>
                  </a:cubicBezTo>
                  <a:cubicBezTo>
                    <a:pt x="2696" y="2752"/>
                    <a:pt x="2780" y="2724"/>
                    <a:pt x="2780" y="2668"/>
                  </a:cubicBezTo>
                  <a:cubicBezTo>
                    <a:pt x="2808" y="2583"/>
                    <a:pt x="2780" y="2527"/>
                    <a:pt x="2668" y="2555"/>
                  </a:cubicBezTo>
                  <a:cubicBezTo>
                    <a:pt x="2612" y="2555"/>
                    <a:pt x="2528" y="2611"/>
                    <a:pt x="2584" y="2499"/>
                  </a:cubicBezTo>
                  <a:cubicBezTo>
                    <a:pt x="2612" y="2471"/>
                    <a:pt x="2640" y="2443"/>
                    <a:pt x="2612" y="2415"/>
                  </a:cubicBezTo>
                  <a:cubicBezTo>
                    <a:pt x="2584" y="2387"/>
                    <a:pt x="2528" y="2415"/>
                    <a:pt x="2528" y="2443"/>
                  </a:cubicBezTo>
                  <a:cubicBezTo>
                    <a:pt x="2443" y="2527"/>
                    <a:pt x="2415" y="2611"/>
                    <a:pt x="2500" y="2696"/>
                  </a:cubicBezTo>
                  <a:cubicBezTo>
                    <a:pt x="2528" y="2724"/>
                    <a:pt x="2612" y="2724"/>
                    <a:pt x="2556" y="2780"/>
                  </a:cubicBezTo>
                  <a:cubicBezTo>
                    <a:pt x="2528" y="2808"/>
                    <a:pt x="2471" y="2836"/>
                    <a:pt x="2443" y="2808"/>
                  </a:cubicBezTo>
                  <a:cubicBezTo>
                    <a:pt x="2359" y="2752"/>
                    <a:pt x="1882" y="2668"/>
                    <a:pt x="1742" y="2668"/>
                  </a:cubicBezTo>
                  <a:cubicBezTo>
                    <a:pt x="1601" y="2583"/>
                    <a:pt x="1517" y="2443"/>
                    <a:pt x="1545" y="2303"/>
                  </a:cubicBezTo>
                  <a:cubicBezTo>
                    <a:pt x="1573" y="2134"/>
                    <a:pt x="1742" y="2162"/>
                    <a:pt x="1854" y="2162"/>
                  </a:cubicBezTo>
                  <a:cubicBezTo>
                    <a:pt x="2135" y="2106"/>
                    <a:pt x="2191" y="1994"/>
                    <a:pt x="2078" y="1741"/>
                  </a:cubicBezTo>
                  <a:cubicBezTo>
                    <a:pt x="2022" y="1685"/>
                    <a:pt x="1966" y="1657"/>
                    <a:pt x="2022" y="1573"/>
                  </a:cubicBezTo>
                  <a:cubicBezTo>
                    <a:pt x="2022" y="1545"/>
                    <a:pt x="2078" y="1516"/>
                    <a:pt x="2078" y="1516"/>
                  </a:cubicBezTo>
                  <a:cubicBezTo>
                    <a:pt x="1854" y="1741"/>
                    <a:pt x="1629" y="1657"/>
                    <a:pt x="1433" y="1460"/>
                  </a:cubicBezTo>
                  <a:cubicBezTo>
                    <a:pt x="1461" y="1657"/>
                    <a:pt x="1489" y="1881"/>
                    <a:pt x="1152" y="1853"/>
                  </a:cubicBezTo>
                  <a:cubicBezTo>
                    <a:pt x="1124" y="1825"/>
                    <a:pt x="1096" y="1825"/>
                    <a:pt x="1068" y="1797"/>
                  </a:cubicBezTo>
                  <a:cubicBezTo>
                    <a:pt x="1040" y="1769"/>
                    <a:pt x="1068" y="1685"/>
                    <a:pt x="983" y="1713"/>
                  </a:cubicBezTo>
                  <a:cubicBezTo>
                    <a:pt x="899" y="1741"/>
                    <a:pt x="899" y="1797"/>
                    <a:pt x="927" y="1853"/>
                  </a:cubicBezTo>
                  <a:cubicBezTo>
                    <a:pt x="983" y="2022"/>
                    <a:pt x="983" y="2162"/>
                    <a:pt x="731" y="2162"/>
                  </a:cubicBezTo>
                  <a:cubicBezTo>
                    <a:pt x="675" y="2106"/>
                    <a:pt x="731" y="2078"/>
                    <a:pt x="731" y="2050"/>
                  </a:cubicBezTo>
                  <a:cubicBezTo>
                    <a:pt x="815" y="1910"/>
                    <a:pt x="759" y="1853"/>
                    <a:pt x="647" y="1910"/>
                  </a:cubicBezTo>
                  <a:cubicBezTo>
                    <a:pt x="478" y="2022"/>
                    <a:pt x="450" y="1910"/>
                    <a:pt x="478" y="1797"/>
                  </a:cubicBezTo>
                  <a:cubicBezTo>
                    <a:pt x="562" y="1601"/>
                    <a:pt x="478" y="1573"/>
                    <a:pt x="310" y="1573"/>
                  </a:cubicBezTo>
                  <a:cubicBezTo>
                    <a:pt x="1" y="1573"/>
                    <a:pt x="1" y="1573"/>
                    <a:pt x="1" y="1264"/>
                  </a:cubicBezTo>
                  <a:cubicBezTo>
                    <a:pt x="282" y="1573"/>
                    <a:pt x="310" y="1573"/>
                    <a:pt x="562" y="1292"/>
                  </a:cubicBezTo>
                  <a:cubicBezTo>
                    <a:pt x="394" y="1292"/>
                    <a:pt x="254" y="1320"/>
                    <a:pt x="141" y="1180"/>
                  </a:cubicBezTo>
                  <a:cubicBezTo>
                    <a:pt x="169" y="1095"/>
                    <a:pt x="338" y="1095"/>
                    <a:pt x="282" y="1011"/>
                  </a:cubicBezTo>
                  <a:cubicBezTo>
                    <a:pt x="169" y="787"/>
                    <a:pt x="338" y="787"/>
                    <a:pt x="450" y="815"/>
                  </a:cubicBezTo>
                  <a:cubicBezTo>
                    <a:pt x="590" y="871"/>
                    <a:pt x="787" y="758"/>
                    <a:pt x="843" y="871"/>
                  </a:cubicBezTo>
                  <a:cubicBezTo>
                    <a:pt x="983" y="1039"/>
                    <a:pt x="1068" y="871"/>
                    <a:pt x="1152" y="843"/>
                  </a:cubicBezTo>
                  <a:cubicBezTo>
                    <a:pt x="1208" y="815"/>
                    <a:pt x="1292" y="787"/>
                    <a:pt x="1348" y="758"/>
                  </a:cubicBezTo>
                  <a:cubicBezTo>
                    <a:pt x="1405" y="730"/>
                    <a:pt x="1433" y="702"/>
                    <a:pt x="1433" y="646"/>
                  </a:cubicBezTo>
                  <a:cubicBezTo>
                    <a:pt x="1320" y="393"/>
                    <a:pt x="1545" y="225"/>
                    <a:pt x="1545" y="0"/>
                  </a:cubicBezTo>
                  <a:cubicBezTo>
                    <a:pt x="1657" y="29"/>
                    <a:pt x="1685" y="85"/>
                    <a:pt x="1657" y="113"/>
                  </a:cubicBezTo>
                  <a:cubicBezTo>
                    <a:pt x="1601" y="337"/>
                    <a:pt x="1770" y="393"/>
                    <a:pt x="1910" y="422"/>
                  </a:cubicBezTo>
                  <a:cubicBezTo>
                    <a:pt x="2163" y="478"/>
                    <a:pt x="2303" y="590"/>
                    <a:pt x="2303" y="871"/>
                  </a:cubicBezTo>
                  <a:cubicBezTo>
                    <a:pt x="2275" y="983"/>
                    <a:pt x="2303" y="1095"/>
                    <a:pt x="2500" y="1039"/>
                  </a:cubicBezTo>
                  <a:cubicBezTo>
                    <a:pt x="2612" y="1011"/>
                    <a:pt x="2752" y="1208"/>
                    <a:pt x="2752" y="1292"/>
                  </a:cubicBezTo>
                  <a:cubicBezTo>
                    <a:pt x="2780" y="1460"/>
                    <a:pt x="2836" y="1460"/>
                    <a:pt x="2949" y="1432"/>
                  </a:cubicBezTo>
                  <a:cubicBezTo>
                    <a:pt x="3145" y="1376"/>
                    <a:pt x="2977" y="1320"/>
                    <a:pt x="2977" y="1264"/>
                  </a:cubicBezTo>
                  <a:cubicBezTo>
                    <a:pt x="2977" y="1152"/>
                    <a:pt x="2949" y="1039"/>
                    <a:pt x="3145" y="1095"/>
                  </a:cubicBezTo>
                  <a:cubicBezTo>
                    <a:pt x="3173" y="1095"/>
                    <a:pt x="3229" y="871"/>
                    <a:pt x="3342" y="8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70"/>
            <p:cNvSpPr/>
            <p:nvPr/>
          </p:nvSpPr>
          <p:spPr>
            <a:xfrm>
              <a:off x="5198625" y="775750"/>
              <a:ext cx="70900" cy="71600"/>
            </a:xfrm>
            <a:custGeom>
              <a:rect b="b" l="l" r="r" t="t"/>
              <a:pathLst>
                <a:path extrusionOk="0" h="2864" w="2836">
                  <a:moveTo>
                    <a:pt x="365" y="506"/>
                  </a:moveTo>
                  <a:cubicBezTo>
                    <a:pt x="506" y="506"/>
                    <a:pt x="562" y="421"/>
                    <a:pt x="674" y="365"/>
                  </a:cubicBezTo>
                  <a:lnTo>
                    <a:pt x="674" y="365"/>
                  </a:lnTo>
                  <a:cubicBezTo>
                    <a:pt x="674" y="393"/>
                    <a:pt x="702" y="421"/>
                    <a:pt x="730" y="449"/>
                  </a:cubicBezTo>
                  <a:cubicBezTo>
                    <a:pt x="786" y="478"/>
                    <a:pt x="814" y="506"/>
                    <a:pt x="871" y="393"/>
                  </a:cubicBezTo>
                  <a:cubicBezTo>
                    <a:pt x="1011" y="197"/>
                    <a:pt x="1207" y="56"/>
                    <a:pt x="1460" y="0"/>
                  </a:cubicBezTo>
                  <a:cubicBezTo>
                    <a:pt x="1516" y="169"/>
                    <a:pt x="1432" y="197"/>
                    <a:pt x="1292" y="197"/>
                  </a:cubicBezTo>
                  <a:cubicBezTo>
                    <a:pt x="1404" y="225"/>
                    <a:pt x="1516" y="197"/>
                    <a:pt x="1544" y="337"/>
                  </a:cubicBezTo>
                  <a:cubicBezTo>
                    <a:pt x="1544" y="393"/>
                    <a:pt x="1516" y="421"/>
                    <a:pt x="1488" y="449"/>
                  </a:cubicBezTo>
                  <a:cubicBezTo>
                    <a:pt x="1320" y="449"/>
                    <a:pt x="1151" y="506"/>
                    <a:pt x="983" y="618"/>
                  </a:cubicBezTo>
                  <a:cubicBezTo>
                    <a:pt x="1123" y="899"/>
                    <a:pt x="1011" y="1095"/>
                    <a:pt x="618" y="1151"/>
                  </a:cubicBezTo>
                  <a:cubicBezTo>
                    <a:pt x="814" y="1179"/>
                    <a:pt x="842" y="1544"/>
                    <a:pt x="1123" y="1348"/>
                  </a:cubicBezTo>
                  <a:cubicBezTo>
                    <a:pt x="1264" y="1460"/>
                    <a:pt x="1460" y="1516"/>
                    <a:pt x="1544" y="1713"/>
                  </a:cubicBezTo>
                  <a:cubicBezTo>
                    <a:pt x="1572" y="1741"/>
                    <a:pt x="1572" y="1797"/>
                    <a:pt x="1657" y="1797"/>
                  </a:cubicBezTo>
                  <a:cubicBezTo>
                    <a:pt x="1741" y="1713"/>
                    <a:pt x="1657" y="1601"/>
                    <a:pt x="1741" y="1488"/>
                  </a:cubicBezTo>
                  <a:cubicBezTo>
                    <a:pt x="1825" y="1516"/>
                    <a:pt x="1937" y="1544"/>
                    <a:pt x="2050" y="1572"/>
                  </a:cubicBezTo>
                  <a:cubicBezTo>
                    <a:pt x="2162" y="1629"/>
                    <a:pt x="2274" y="1629"/>
                    <a:pt x="2358" y="1516"/>
                  </a:cubicBezTo>
                  <a:cubicBezTo>
                    <a:pt x="2443" y="1404"/>
                    <a:pt x="2555" y="1432"/>
                    <a:pt x="2639" y="1432"/>
                  </a:cubicBezTo>
                  <a:cubicBezTo>
                    <a:pt x="2695" y="1404"/>
                    <a:pt x="2780" y="1348"/>
                    <a:pt x="2808" y="1460"/>
                  </a:cubicBezTo>
                  <a:cubicBezTo>
                    <a:pt x="2836" y="1516"/>
                    <a:pt x="2808" y="1601"/>
                    <a:pt x="2752" y="1601"/>
                  </a:cubicBezTo>
                  <a:cubicBezTo>
                    <a:pt x="2555" y="1629"/>
                    <a:pt x="2667" y="1825"/>
                    <a:pt x="2611" y="1853"/>
                  </a:cubicBezTo>
                  <a:cubicBezTo>
                    <a:pt x="2443" y="1881"/>
                    <a:pt x="2443" y="2078"/>
                    <a:pt x="2302" y="2134"/>
                  </a:cubicBezTo>
                  <a:cubicBezTo>
                    <a:pt x="2218" y="2190"/>
                    <a:pt x="2190" y="2359"/>
                    <a:pt x="2022" y="2359"/>
                  </a:cubicBezTo>
                  <a:cubicBezTo>
                    <a:pt x="1937" y="2359"/>
                    <a:pt x="1881" y="2583"/>
                    <a:pt x="1825" y="2724"/>
                  </a:cubicBezTo>
                  <a:lnTo>
                    <a:pt x="1825" y="2724"/>
                  </a:lnTo>
                  <a:cubicBezTo>
                    <a:pt x="1741" y="2808"/>
                    <a:pt x="1657" y="2864"/>
                    <a:pt x="1600" y="2724"/>
                  </a:cubicBezTo>
                  <a:cubicBezTo>
                    <a:pt x="1516" y="2555"/>
                    <a:pt x="1376" y="2471"/>
                    <a:pt x="1292" y="2330"/>
                  </a:cubicBezTo>
                  <a:cubicBezTo>
                    <a:pt x="1179" y="2190"/>
                    <a:pt x="1039" y="2050"/>
                    <a:pt x="1207" y="1825"/>
                  </a:cubicBezTo>
                  <a:cubicBezTo>
                    <a:pt x="1264" y="1769"/>
                    <a:pt x="1123" y="1713"/>
                    <a:pt x="1151" y="1629"/>
                  </a:cubicBezTo>
                  <a:cubicBezTo>
                    <a:pt x="1179" y="1572"/>
                    <a:pt x="1123" y="1544"/>
                    <a:pt x="1067" y="1544"/>
                  </a:cubicBezTo>
                  <a:cubicBezTo>
                    <a:pt x="1039" y="1544"/>
                    <a:pt x="1011" y="1572"/>
                    <a:pt x="1011" y="1629"/>
                  </a:cubicBezTo>
                  <a:cubicBezTo>
                    <a:pt x="1039" y="1685"/>
                    <a:pt x="1067" y="1797"/>
                    <a:pt x="955" y="1825"/>
                  </a:cubicBezTo>
                  <a:cubicBezTo>
                    <a:pt x="814" y="1853"/>
                    <a:pt x="702" y="1994"/>
                    <a:pt x="562" y="2050"/>
                  </a:cubicBezTo>
                  <a:cubicBezTo>
                    <a:pt x="506" y="2050"/>
                    <a:pt x="449" y="2050"/>
                    <a:pt x="449" y="1994"/>
                  </a:cubicBezTo>
                  <a:cubicBezTo>
                    <a:pt x="449" y="1741"/>
                    <a:pt x="337" y="1853"/>
                    <a:pt x="281" y="1937"/>
                  </a:cubicBezTo>
                  <a:cubicBezTo>
                    <a:pt x="225" y="1994"/>
                    <a:pt x="197" y="2050"/>
                    <a:pt x="197" y="2134"/>
                  </a:cubicBezTo>
                  <a:cubicBezTo>
                    <a:pt x="225" y="2302"/>
                    <a:pt x="113" y="2218"/>
                    <a:pt x="28" y="2218"/>
                  </a:cubicBezTo>
                  <a:cubicBezTo>
                    <a:pt x="28" y="2190"/>
                    <a:pt x="56" y="2162"/>
                    <a:pt x="56" y="2134"/>
                  </a:cubicBezTo>
                  <a:cubicBezTo>
                    <a:pt x="84" y="1797"/>
                    <a:pt x="84" y="1797"/>
                    <a:pt x="421" y="1629"/>
                  </a:cubicBezTo>
                  <a:cubicBezTo>
                    <a:pt x="309" y="1488"/>
                    <a:pt x="0" y="1572"/>
                    <a:pt x="28" y="1320"/>
                  </a:cubicBezTo>
                  <a:cubicBezTo>
                    <a:pt x="141" y="1264"/>
                    <a:pt x="281" y="1179"/>
                    <a:pt x="337" y="1011"/>
                  </a:cubicBezTo>
                  <a:cubicBezTo>
                    <a:pt x="421" y="843"/>
                    <a:pt x="393" y="674"/>
                    <a:pt x="365" y="50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70"/>
            <p:cNvSpPr/>
            <p:nvPr/>
          </p:nvSpPr>
          <p:spPr>
            <a:xfrm>
              <a:off x="5230200" y="752575"/>
              <a:ext cx="33025" cy="38625"/>
            </a:xfrm>
            <a:custGeom>
              <a:rect b="b" l="l" r="r" t="t"/>
              <a:pathLst>
                <a:path extrusionOk="0" h="1545" w="1321">
                  <a:moveTo>
                    <a:pt x="225" y="1376"/>
                  </a:moveTo>
                  <a:cubicBezTo>
                    <a:pt x="253" y="1180"/>
                    <a:pt x="141" y="1180"/>
                    <a:pt x="1" y="1180"/>
                  </a:cubicBezTo>
                  <a:cubicBezTo>
                    <a:pt x="57" y="1068"/>
                    <a:pt x="197" y="1068"/>
                    <a:pt x="197" y="927"/>
                  </a:cubicBezTo>
                  <a:cubicBezTo>
                    <a:pt x="197" y="927"/>
                    <a:pt x="197" y="899"/>
                    <a:pt x="197" y="871"/>
                  </a:cubicBezTo>
                  <a:cubicBezTo>
                    <a:pt x="253" y="843"/>
                    <a:pt x="337" y="815"/>
                    <a:pt x="281" y="731"/>
                  </a:cubicBezTo>
                  <a:cubicBezTo>
                    <a:pt x="253" y="675"/>
                    <a:pt x="197" y="647"/>
                    <a:pt x="141" y="590"/>
                  </a:cubicBezTo>
                  <a:cubicBezTo>
                    <a:pt x="337" y="506"/>
                    <a:pt x="394" y="366"/>
                    <a:pt x="366" y="197"/>
                  </a:cubicBezTo>
                  <a:cubicBezTo>
                    <a:pt x="366" y="113"/>
                    <a:pt x="281" y="29"/>
                    <a:pt x="422" y="29"/>
                  </a:cubicBezTo>
                  <a:cubicBezTo>
                    <a:pt x="562" y="1"/>
                    <a:pt x="506" y="85"/>
                    <a:pt x="506" y="169"/>
                  </a:cubicBezTo>
                  <a:cubicBezTo>
                    <a:pt x="478" y="225"/>
                    <a:pt x="534" y="253"/>
                    <a:pt x="590" y="225"/>
                  </a:cubicBezTo>
                  <a:cubicBezTo>
                    <a:pt x="618" y="197"/>
                    <a:pt x="674" y="141"/>
                    <a:pt x="702" y="169"/>
                  </a:cubicBezTo>
                  <a:cubicBezTo>
                    <a:pt x="787" y="562"/>
                    <a:pt x="899" y="225"/>
                    <a:pt x="983" y="197"/>
                  </a:cubicBezTo>
                  <a:cubicBezTo>
                    <a:pt x="1067" y="169"/>
                    <a:pt x="1152" y="197"/>
                    <a:pt x="1264" y="169"/>
                  </a:cubicBezTo>
                  <a:cubicBezTo>
                    <a:pt x="1208" y="282"/>
                    <a:pt x="1095" y="282"/>
                    <a:pt x="1039" y="338"/>
                  </a:cubicBezTo>
                  <a:cubicBezTo>
                    <a:pt x="1039" y="450"/>
                    <a:pt x="1124" y="422"/>
                    <a:pt x="1152" y="422"/>
                  </a:cubicBezTo>
                  <a:cubicBezTo>
                    <a:pt x="1264" y="422"/>
                    <a:pt x="1320" y="562"/>
                    <a:pt x="1264" y="590"/>
                  </a:cubicBezTo>
                  <a:cubicBezTo>
                    <a:pt x="1095" y="703"/>
                    <a:pt x="1180" y="843"/>
                    <a:pt x="1236" y="955"/>
                  </a:cubicBezTo>
                  <a:cubicBezTo>
                    <a:pt x="1011" y="927"/>
                    <a:pt x="815" y="1011"/>
                    <a:pt x="618" y="983"/>
                  </a:cubicBezTo>
                  <a:cubicBezTo>
                    <a:pt x="534" y="1180"/>
                    <a:pt x="731" y="1264"/>
                    <a:pt x="731" y="1405"/>
                  </a:cubicBezTo>
                  <a:lnTo>
                    <a:pt x="731" y="1405"/>
                  </a:lnTo>
                  <a:cubicBezTo>
                    <a:pt x="674" y="1461"/>
                    <a:pt x="646" y="1489"/>
                    <a:pt x="590" y="1545"/>
                  </a:cubicBezTo>
                  <a:cubicBezTo>
                    <a:pt x="562" y="1517"/>
                    <a:pt x="534" y="1517"/>
                    <a:pt x="506" y="1517"/>
                  </a:cubicBezTo>
                  <a:cubicBezTo>
                    <a:pt x="422" y="1489"/>
                    <a:pt x="337" y="1405"/>
                    <a:pt x="225" y="137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70"/>
            <p:cNvSpPr/>
            <p:nvPr/>
          </p:nvSpPr>
          <p:spPr>
            <a:xfrm>
              <a:off x="5186675" y="714675"/>
              <a:ext cx="21100" cy="30200"/>
            </a:xfrm>
            <a:custGeom>
              <a:rect b="b" l="l" r="r" t="t"/>
              <a:pathLst>
                <a:path extrusionOk="0" h="1208" w="844">
                  <a:moveTo>
                    <a:pt x="703" y="422"/>
                  </a:moveTo>
                  <a:cubicBezTo>
                    <a:pt x="675" y="506"/>
                    <a:pt x="534" y="478"/>
                    <a:pt x="506" y="618"/>
                  </a:cubicBezTo>
                  <a:cubicBezTo>
                    <a:pt x="703" y="562"/>
                    <a:pt x="675" y="815"/>
                    <a:pt x="815" y="871"/>
                  </a:cubicBezTo>
                  <a:cubicBezTo>
                    <a:pt x="843" y="871"/>
                    <a:pt x="843" y="927"/>
                    <a:pt x="815" y="927"/>
                  </a:cubicBezTo>
                  <a:cubicBezTo>
                    <a:pt x="815" y="955"/>
                    <a:pt x="787" y="983"/>
                    <a:pt x="759" y="983"/>
                  </a:cubicBezTo>
                  <a:cubicBezTo>
                    <a:pt x="647" y="731"/>
                    <a:pt x="534" y="1208"/>
                    <a:pt x="422" y="983"/>
                  </a:cubicBezTo>
                  <a:cubicBezTo>
                    <a:pt x="338" y="787"/>
                    <a:pt x="282" y="590"/>
                    <a:pt x="85" y="450"/>
                  </a:cubicBezTo>
                  <a:cubicBezTo>
                    <a:pt x="1" y="394"/>
                    <a:pt x="57" y="169"/>
                    <a:pt x="169" y="85"/>
                  </a:cubicBezTo>
                  <a:cubicBezTo>
                    <a:pt x="282" y="1"/>
                    <a:pt x="366" y="85"/>
                    <a:pt x="422" y="169"/>
                  </a:cubicBezTo>
                  <a:cubicBezTo>
                    <a:pt x="478" y="197"/>
                    <a:pt x="506" y="282"/>
                    <a:pt x="562" y="310"/>
                  </a:cubicBezTo>
                  <a:cubicBezTo>
                    <a:pt x="619" y="338"/>
                    <a:pt x="675" y="338"/>
                    <a:pt x="703" y="42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70"/>
            <p:cNvSpPr/>
            <p:nvPr/>
          </p:nvSpPr>
          <p:spPr>
            <a:xfrm>
              <a:off x="5122125" y="676075"/>
              <a:ext cx="14050" cy="18975"/>
            </a:xfrm>
            <a:custGeom>
              <a:rect b="b" l="l" r="r" t="t"/>
              <a:pathLst>
                <a:path extrusionOk="0" h="759" w="562">
                  <a:moveTo>
                    <a:pt x="505" y="394"/>
                  </a:moveTo>
                  <a:cubicBezTo>
                    <a:pt x="505" y="422"/>
                    <a:pt x="505" y="450"/>
                    <a:pt x="505" y="478"/>
                  </a:cubicBezTo>
                  <a:cubicBezTo>
                    <a:pt x="393" y="534"/>
                    <a:pt x="309" y="506"/>
                    <a:pt x="197" y="478"/>
                  </a:cubicBezTo>
                  <a:cubicBezTo>
                    <a:pt x="140" y="562"/>
                    <a:pt x="197" y="674"/>
                    <a:pt x="140" y="759"/>
                  </a:cubicBezTo>
                  <a:cubicBezTo>
                    <a:pt x="0" y="422"/>
                    <a:pt x="0" y="338"/>
                    <a:pt x="84" y="1"/>
                  </a:cubicBezTo>
                  <a:cubicBezTo>
                    <a:pt x="140" y="225"/>
                    <a:pt x="281" y="281"/>
                    <a:pt x="449" y="253"/>
                  </a:cubicBezTo>
                  <a:cubicBezTo>
                    <a:pt x="562" y="253"/>
                    <a:pt x="477" y="366"/>
                    <a:pt x="505" y="39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70"/>
            <p:cNvSpPr/>
            <p:nvPr/>
          </p:nvSpPr>
          <p:spPr>
            <a:xfrm>
              <a:off x="5129825" y="744850"/>
              <a:ext cx="14075" cy="11975"/>
            </a:xfrm>
            <a:custGeom>
              <a:rect b="b" l="l" r="r" t="t"/>
              <a:pathLst>
                <a:path extrusionOk="0" h="479" w="563">
                  <a:moveTo>
                    <a:pt x="562" y="282"/>
                  </a:moveTo>
                  <a:cubicBezTo>
                    <a:pt x="506" y="282"/>
                    <a:pt x="478" y="282"/>
                    <a:pt x="422" y="282"/>
                  </a:cubicBezTo>
                  <a:cubicBezTo>
                    <a:pt x="310" y="282"/>
                    <a:pt x="394" y="422"/>
                    <a:pt x="310" y="450"/>
                  </a:cubicBezTo>
                  <a:cubicBezTo>
                    <a:pt x="225" y="478"/>
                    <a:pt x="113" y="478"/>
                    <a:pt x="29" y="422"/>
                  </a:cubicBezTo>
                  <a:cubicBezTo>
                    <a:pt x="1" y="394"/>
                    <a:pt x="1" y="394"/>
                    <a:pt x="1" y="366"/>
                  </a:cubicBezTo>
                  <a:cubicBezTo>
                    <a:pt x="57" y="85"/>
                    <a:pt x="254" y="1"/>
                    <a:pt x="506" y="1"/>
                  </a:cubicBezTo>
                  <a:cubicBezTo>
                    <a:pt x="478" y="85"/>
                    <a:pt x="506" y="198"/>
                    <a:pt x="562" y="28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70"/>
            <p:cNvSpPr/>
            <p:nvPr/>
          </p:nvSpPr>
          <p:spPr>
            <a:xfrm>
              <a:off x="5233000" y="770825"/>
              <a:ext cx="9150" cy="5650"/>
            </a:xfrm>
            <a:custGeom>
              <a:rect b="b" l="l" r="r" t="t"/>
              <a:pathLst>
                <a:path extrusionOk="0" h="226" w="366">
                  <a:moveTo>
                    <a:pt x="169" y="1"/>
                  </a:moveTo>
                  <a:cubicBezTo>
                    <a:pt x="197" y="29"/>
                    <a:pt x="225" y="29"/>
                    <a:pt x="225" y="29"/>
                  </a:cubicBezTo>
                  <a:cubicBezTo>
                    <a:pt x="282" y="85"/>
                    <a:pt x="366" y="29"/>
                    <a:pt x="338" y="113"/>
                  </a:cubicBezTo>
                  <a:cubicBezTo>
                    <a:pt x="338" y="169"/>
                    <a:pt x="282" y="225"/>
                    <a:pt x="225" y="197"/>
                  </a:cubicBezTo>
                  <a:cubicBezTo>
                    <a:pt x="169" y="197"/>
                    <a:pt x="141" y="169"/>
                    <a:pt x="85" y="141"/>
                  </a:cubicBezTo>
                  <a:cubicBezTo>
                    <a:pt x="1" y="29"/>
                    <a:pt x="85" y="1"/>
                    <a:pt x="1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70"/>
            <p:cNvSpPr/>
            <p:nvPr/>
          </p:nvSpPr>
          <p:spPr>
            <a:xfrm>
              <a:off x="5190900" y="739950"/>
              <a:ext cx="3525" cy="3525"/>
            </a:xfrm>
            <a:custGeom>
              <a:rect b="b" l="l" r="r" t="t"/>
              <a:pathLst>
                <a:path extrusionOk="0" h="141" w="141">
                  <a:moveTo>
                    <a:pt x="141" y="85"/>
                  </a:moveTo>
                  <a:cubicBezTo>
                    <a:pt x="113" y="141"/>
                    <a:pt x="85" y="141"/>
                    <a:pt x="28" y="113"/>
                  </a:cubicBezTo>
                  <a:cubicBezTo>
                    <a:pt x="0" y="113"/>
                    <a:pt x="0" y="85"/>
                    <a:pt x="28" y="57"/>
                  </a:cubicBezTo>
                  <a:cubicBezTo>
                    <a:pt x="57" y="29"/>
                    <a:pt x="85" y="0"/>
                    <a:pt x="113" y="29"/>
                  </a:cubicBezTo>
                  <a:cubicBezTo>
                    <a:pt x="141" y="57"/>
                    <a:pt x="141" y="85"/>
                    <a:pt x="141"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70"/>
            <p:cNvSpPr/>
            <p:nvPr/>
          </p:nvSpPr>
          <p:spPr>
            <a:xfrm>
              <a:off x="5262500" y="699950"/>
              <a:ext cx="725" cy="1425"/>
            </a:xfrm>
            <a:custGeom>
              <a:rect b="b" l="l" r="r" t="t"/>
              <a:pathLst>
                <a:path extrusionOk="0" h="57" w="29">
                  <a:moveTo>
                    <a:pt x="28" y="56"/>
                  </a:moveTo>
                  <a:cubicBezTo>
                    <a:pt x="0" y="56"/>
                    <a:pt x="0" y="56"/>
                    <a:pt x="0" y="56"/>
                  </a:cubicBezTo>
                  <a:cubicBezTo>
                    <a:pt x="0" y="56"/>
                    <a:pt x="0" y="28"/>
                    <a:pt x="0" y="28"/>
                  </a:cubicBezTo>
                  <a:cubicBezTo>
                    <a:pt x="0" y="28"/>
                    <a:pt x="0" y="0"/>
                    <a:pt x="28" y="28"/>
                  </a:cubicBezTo>
                  <a:cubicBezTo>
                    <a:pt x="28" y="28"/>
                    <a:pt x="28" y="28"/>
                    <a:pt x="28"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70"/>
            <p:cNvSpPr/>
            <p:nvPr/>
          </p:nvSpPr>
          <p:spPr>
            <a:xfrm>
              <a:off x="5204225" y="751875"/>
              <a:ext cx="725" cy="725"/>
            </a:xfrm>
            <a:custGeom>
              <a:rect b="b" l="l" r="r" t="t"/>
              <a:pathLst>
                <a:path extrusionOk="0" h="29" w="29">
                  <a:moveTo>
                    <a:pt x="29" y="29"/>
                  </a:moveTo>
                  <a:lnTo>
                    <a:pt x="1" y="29"/>
                  </a:lnTo>
                  <a:lnTo>
                    <a:pt x="2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70"/>
            <p:cNvSpPr/>
            <p:nvPr/>
          </p:nvSpPr>
          <p:spPr>
            <a:xfrm>
              <a:off x="5215475" y="784875"/>
              <a:ext cx="1425" cy="2125"/>
            </a:xfrm>
            <a:custGeom>
              <a:rect b="b" l="l" r="r" t="t"/>
              <a:pathLst>
                <a:path extrusionOk="0" h="85" w="57">
                  <a:moveTo>
                    <a:pt x="56" y="84"/>
                  </a:moveTo>
                  <a:cubicBezTo>
                    <a:pt x="28" y="56"/>
                    <a:pt x="0" y="28"/>
                    <a:pt x="0" y="0"/>
                  </a:cubicBezTo>
                  <a:cubicBezTo>
                    <a:pt x="0" y="28"/>
                    <a:pt x="28" y="56"/>
                    <a:pt x="56" y="8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70"/>
            <p:cNvSpPr/>
            <p:nvPr/>
          </p:nvSpPr>
          <p:spPr>
            <a:xfrm>
              <a:off x="4933300" y="675375"/>
              <a:ext cx="200775" cy="134775"/>
            </a:xfrm>
            <a:custGeom>
              <a:rect b="b" l="l" r="r" t="t"/>
              <a:pathLst>
                <a:path extrusionOk="0" h="5391" w="8031">
                  <a:moveTo>
                    <a:pt x="7525" y="4745"/>
                  </a:moveTo>
                  <a:cubicBezTo>
                    <a:pt x="7357" y="4829"/>
                    <a:pt x="7188" y="4773"/>
                    <a:pt x="7020" y="4829"/>
                  </a:cubicBezTo>
                  <a:cubicBezTo>
                    <a:pt x="6907" y="4886"/>
                    <a:pt x="6823" y="4801"/>
                    <a:pt x="6767" y="4717"/>
                  </a:cubicBezTo>
                  <a:cubicBezTo>
                    <a:pt x="6599" y="4493"/>
                    <a:pt x="6121" y="4352"/>
                    <a:pt x="5897" y="4408"/>
                  </a:cubicBezTo>
                  <a:cubicBezTo>
                    <a:pt x="5784" y="4436"/>
                    <a:pt x="5728" y="4493"/>
                    <a:pt x="5756" y="4605"/>
                  </a:cubicBezTo>
                  <a:cubicBezTo>
                    <a:pt x="5784" y="4661"/>
                    <a:pt x="5756" y="4717"/>
                    <a:pt x="5784" y="4773"/>
                  </a:cubicBezTo>
                  <a:cubicBezTo>
                    <a:pt x="5812" y="4998"/>
                    <a:pt x="5784" y="5194"/>
                    <a:pt x="5644" y="5391"/>
                  </a:cubicBezTo>
                  <a:cubicBezTo>
                    <a:pt x="5504" y="5391"/>
                    <a:pt x="5363" y="5279"/>
                    <a:pt x="5251" y="5222"/>
                  </a:cubicBezTo>
                  <a:cubicBezTo>
                    <a:pt x="5223" y="5194"/>
                    <a:pt x="5195" y="5166"/>
                    <a:pt x="5167" y="5138"/>
                  </a:cubicBezTo>
                  <a:cubicBezTo>
                    <a:pt x="5195" y="5082"/>
                    <a:pt x="5223" y="4998"/>
                    <a:pt x="5251" y="4914"/>
                  </a:cubicBezTo>
                  <a:cubicBezTo>
                    <a:pt x="5026" y="4942"/>
                    <a:pt x="4942" y="4745"/>
                    <a:pt x="4746" y="4689"/>
                  </a:cubicBezTo>
                  <a:cubicBezTo>
                    <a:pt x="4718" y="4689"/>
                    <a:pt x="4661" y="4633"/>
                    <a:pt x="4661" y="4605"/>
                  </a:cubicBezTo>
                  <a:cubicBezTo>
                    <a:pt x="4718" y="4408"/>
                    <a:pt x="4521" y="4380"/>
                    <a:pt x="4465" y="4268"/>
                  </a:cubicBezTo>
                  <a:cubicBezTo>
                    <a:pt x="4381" y="4156"/>
                    <a:pt x="4324" y="4128"/>
                    <a:pt x="4212" y="4156"/>
                  </a:cubicBezTo>
                  <a:cubicBezTo>
                    <a:pt x="4016" y="4156"/>
                    <a:pt x="3960" y="4071"/>
                    <a:pt x="4072" y="3819"/>
                  </a:cubicBezTo>
                  <a:cubicBezTo>
                    <a:pt x="3903" y="3931"/>
                    <a:pt x="3763" y="3959"/>
                    <a:pt x="3651" y="3959"/>
                  </a:cubicBezTo>
                  <a:cubicBezTo>
                    <a:pt x="3538" y="3959"/>
                    <a:pt x="3454" y="4043"/>
                    <a:pt x="3342" y="4071"/>
                  </a:cubicBezTo>
                  <a:cubicBezTo>
                    <a:pt x="3286" y="3987"/>
                    <a:pt x="3314" y="3931"/>
                    <a:pt x="3370" y="3875"/>
                  </a:cubicBezTo>
                  <a:cubicBezTo>
                    <a:pt x="3566" y="3735"/>
                    <a:pt x="3651" y="3482"/>
                    <a:pt x="3931" y="3454"/>
                  </a:cubicBezTo>
                  <a:cubicBezTo>
                    <a:pt x="4016" y="3454"/>
                    <a:pt x="4016" y="3089"/>
                    <a:pt x="3931" y="3061"/>
                  </a:cubicBezTo>
                  <a:cubicBezTo>
                    <a:pt x="3875" y="3005"/>
                    <a:pt x="3819" y="3061"/>
                    <a:pt x="3819" y="3117"/>
                  </a:cubicBezTo>
                  <a:cubicBezTo>
                    <a:pt x="3819" y="3201"/>
                    <a:pt x="3763" y="3285"/>
                    <a:pt x="3707" y="3370"/>
                  </a:cubicBezTo>
                  <a:cubicBezTo>
                    <a:pt x="3651" y="3426"/>
                    <a:pt x="3510" y="3257"/>
                    <a:pt x="3482" y="3454"/>
                  </a:cubicBezTo>
                  <a:cubicBezTo>
                    <a:pt x="3454" y="3566"/>
                    <a:pt x="3342" y="3622"/>
                    <a:pt x="3342" y="3763"/>
                  </a:cubicBezTo>
                  <a:cubicBezTo>
                    <a:pt x="3342" y="3763"/>
                    <a:pt x="3314" y="3791"/>
                    <a:pt x="3286" y="3791"/>
                  </a:cubicBezTo>
                  <a:cubicBezTo>
                    <a:pt x="3061" y="3763"/>
                    <a:pt x="2837" y="3903"/>
                    <a:pt x="2640" y="3819"/>
                  </a:cubicBezTo>
                  <a:cubicBezTo>
                    <a:pt x="2472" y="3735"/>
                    <a:pt x="2387" y="3763"/>
                    <a:pt x="2275" y="3847"/>
                  </a:cubicBezTo>
                  <a:cubicBezTo>
                    <a:pt x="2163" y="3931"/>
                    <a:pt x="2050" y="3903"/>
                    <a:pt x="2050" y="3791"/>
                  </a:cubicBezTo>
                  <a:cubicBezTo>
                    <a:pt x="2050" y="3566"/>
                    <a:pt x="1910" y="3482"/>
                    <a:pt x="1770" y="3398"/>
                  </a:cubicBezTo>
                  <a:cubicBezTo>
                    <a:pt x="1770" y="3285"/>
                    <a:pt x="1882" y="3285"/>
                    <a:pt x="1910" y="3145"/>
                  </a:cubicBezTo>
                  <a:cubicBezTo>
                    <a:pt x="1601" y="3229"/>
                    <a:pt x="1377" y="3426"/>
                    <a:pt x="1180" y="3594"/>
                  </a:cubicBezTo>
                  <a:cubicBezTo>
                    <a:pt x="1012" y="3791"/>
                    <a:pt x="731" y="3903"/>
                    <a:pt x="619" y="4212"/>
                  </a:cubicBezTo>
                  <a:cubicBezTo>
                    <a:pt x="759" y="4268"/>
                    <a:pt x="899" y="4324"/>
                    <a:pt x="843" y="4493"/>
                  </a:cubicBezTo>
                  <a:cubicBezTo>
                    <a:pt x="843" y="4577"/>
                    <a:pt x="619" y="4661"/>
                    <a:pt x="478" y="4661"/>
                  </a:cubicBezTo>
                  <a:cubicBezTo>
                    <a:pt x="310" y="4605"/>
                    <a:pt x="394" y="4464"/>
                    <a:pt x="366" y="4380"/>
                  </a:cubicBezTo>
                  <a:lnTo>
                    <a:pt x="394" y="4380"/>
                  </a:lnTo>
                  <a:lnTo>
                    <a:pt x="394" y="4352"/>
                  </a:lnTo>
                  <a:lnTo>
                    <a:pt x="366" y="4380"/>
                  </a:lnTo>
                  <a:cubicBezTo>
                    <a:pt x="254" y="4464"/>
                    <a:pt x="310" y="4633"/>
                    <a:pt x="254" y="4745"/>
                  </a:cubicBezTo>
                  <a:cubicBezTo>
                    <a:pt x="226" y="4801"/>
                    <a:pt x="198" y="4829"/>
                    <a:pt x="141" y="4829"/>
                  </a:cubicBezTo>
                  <a:cubicBezTo>
                    <a:pt x="57" y="4801"/>
                    <a:pt x="29" y="4745"/>
                    <a:pt x="29" y="4661"/>
                  </a:cubicBezTo>
                  <a:cubicBezTo>
                    <a:pt x="57" y="4577"/>
                    <a:pt x="57" y="4521"/>
                    <a:pt x="29" y="4436"/>
                  </a:cubicBezTo>
                  <a:cubicBezTo>
                    <a:pt x="29" y="4380"/>
                    <a:pt x="57" y="4296"/>
                    <a:pt x="85" y="4268"/>
                  </a:cubicBezTo>
                  <a:cubicBezTo>
                    <a:pt x="226" y="4128"/>
                    <a:pt x="338" y="4015"/>
                    <a:pt x="141" y="3847"/>
                  </a:cubicBezTo>
                  <a:cubicBezTo>
                    <a:pt x="113" y="3819"/>
                    <a:pt x="141" y="3875"/>
                    <a:pt x="113" y="3847"/>
                  </a:cubicBezTo>
                  <a:cubicBezTo>
                    <a:pt x="57" y="3763"/>
                    <a:pt x="57" y="3678"/>
                    <a:pt x="113" y="3650"/>
                  </a:cubicBezTo>
                  <a:cubicBezTo>
                    <a:pt x="450" y="3622"/>
                    <a:pt x="1" y="2977"/>
                    <a:pt x="562" y="3117"/>
                  </a:cubicBezTo>
                  <a:cubicBezTo>
                    <a:pt x="647" y="3145"/>
                    <a:pt x="703" y="3089"/>
                    <a:pt x="787" y="3061"/>
                  </a:cubicBezTo>
                  <a:cubicBezTo>
                    <a:pt x="1040" y="2892"/>
                    <a:pt x="1236" y="2948"/>
                    <a:pt x="1433" y="3145"/>
                  </a:cubicBezTo>
                  <a:cubicBezTo>
                    <a:pt x="1517" y="3033"/>
                    <a:pt x="1405" y="2920"/>
                    <a:pt x="1377" y="2808"/>
                  </a:cubicBezTo>
                  <a:cubicBezTo>
                    <a:pt x="1377" y="2640"/>
                    <a:pt x="1461" y="2527"/>
                    <a:pt x="1601" y="2471"/>
                  </a:cubicBezTo>
                  <a:cubicBezTo>
                    <a:pt x="1657" y="2443"/>
                    <a:pt x="1714" y="2415"/>
                    <a:pt x="1685" y="2331"/>
                  </a:cubicBezTo>
                  <a:cubicBezTo>
                    <a:pt x="1657" y="2275"/>
                    <a:pt x="1601" y="2275"/>
                    <a:pt x="1545" y="2303"/>
                  </a:cubicBezTo>
                  <a:cubicBezTo>
                    <a:pt x="1461" y="2331"/>
                    <a:pt x="1377" y="2415"/>
                    <a:pt x="1292" y="2443"/>
                  </a:cubicBezTo>
                  <a:cubicBezTo>
                    <a:pt x="1208" y="2471"/>
                    <a:pt x="1124" y="2527"/>
                    <a:pt x="1040" y="2443"/>
                  </a:cubicBezTo>
                  <a:cubicBezTo>
                    <a:pt x="956" y="2387"/>
                    <a:pt x="1012" y="2303"/>
                    <a:pt x="1040" y="2218"/>
                  </a:cubicBezTo>
                  <a:cubicBezTo>
                    <a:pt x="1124" y="2022"/>
                    <a:pt x="1012" y="1713"/>
                    <a:pt x="1461" y="1713"/>
                  </a:cubicBezTo>
                  <a:cubicBezTo>
                    <a:pt x="1180" y="1545"/>
                    <a:pt x="1180" y="1320"/>
                    <a:pt x="1349" y="1180"/>
                  </a:cubicBezTo>
                  <a:cubicBezTo>
                    <a:pt x="1517" y="1011"/>
                    <a:pt x="1433" y="927"/>
                    <a:pt x="1349" y="787"/>
                  </a:cubicBezTo>
                  <a:cubicBezTo>
                    <a:pt x="1292" y="702"/>
                    <a:pt x="1236" y="590"/>
                    <a:pt x="1321" y="506"/>
                  </a:cubicBezTo>
                  <a:cubicBezTo>
                    <a:pt x="1433" y="394"/>
                    <a:pt x="1517" y="478"/>
                    <a:pt x="1601" y="590"/>
                  </a:cubicBezTo>
                  <a:cubicBezTo>
                    <a:pt x="1657" y="646"/>
                    <a:pt x="1714" y="674"/>
                    <a:pt x="1798" y="646"/>
                  </a:cubicBezTo>
                  <a:cubicBezTo>
                    <a:pt x="1994" y="590"/>
                    <a:pt x="1994" y="759"/>
                    <a:pt x="2050" y="871"/>
                  </a:cubicBezTo>
                  <a:cubicBezTo>
                    <a:pt x="2079" y="871"/>
                    <a:pt x="2050" y="871"/>
                    <a:pt x="2050" y="871"/>
                  </a:cubicBezTo>
                  <a:cubicBezTo>
                    <a:pt x="2022" y="787"/>
                    <a:pt x="2079" y="731"/>
                    <a:pt x="2050" y="702"/>
                  </a:cubicBezTo>
                  <a:cubicBezTo>
                    <a:pt x="1854" y="394"/>
                    <a:pt x="1966" y="253"/>
                    <a:pt x="2275" y="113"/>
                  </a:cubicBezTo>
                  <a:cubicBezTo>
                    <a:pt x="2584" y="1"/>
                    <a:pt x="2780" y="57"/>
                    <a:pt x="2780" y="422"/>
                  </a:cubicBezTo>
                  <a:cubicBezTo>
                    <a:pt x="2808" y="702"/>
                    <a:pt x="2808" y="955"/>
                    <a:pt x="3117" y="1095"/>
                  </a:cubicBezTo>
                  <a:cubicBezTo>
                    <a:pt x="3202" y="1124"/>
                    <a:pt x="3173" y="1208"/>
                    <a:pt x="3117" y="1292"/>
                  </a:cubicBezTo>
                  <a:cubicBezTo>
                    <a:pt x="2977" y="1489"/>
                    <a:pt x="2808" y="1685"/>
                    <a:pt x="2921" y="1966"/>
                  </a:cubicBezTo>
                  <a:cubicBezTo>
                    <a:pt x="2949" y="2050"/>
                    <a:pt x="2865" y="2134"/>
                    <a:pt x="2780" y="2162"/>
                  </a:cubicBezTo>
                  <a:cubicBezTo>
                    <a:pt x="2696" y="2190"/>
                    <a:pt x="2640" y="2162"/>
                    <a:pt x="2584" y="2078"/>
                  </a:cubicBezTo>
                  <a:cubicBezTo>
                    <a:pt x="2472" y="1966"/>
                    <a:pt x="2472" y="1769"/>
                    <a:pt x="2415" y="1629"/>
                  </a:cubicBezTo>
                  <a:cubicBezTo>
                    <a:pt x="2135" y="1685"/>
                    <a:pt x="2163" y="1910"/>
                    <a:pt x="2135" y="2078"/>
                  </a:cubicBezTo>
                  <a:cubicBezTo>
                    <a:pt x="2135" y="2162"/>
                    <a:pt x="2500" y="2359"/>
                    <a:pt x="2556" y="2303"/>
                  </a:cubicBezTo>
                  <a:cubicBezTo>
                    <a:pt x="2696" y="2218"/>
                    <a:pt x="2808" y="2078"/>
                    <a:pt x="2893" y="2331"/>
                  </a:cubicBezTo>
                  <a:cubicBezTo>
                    <a:pt x="3061" y="2275"/>
                    <a:pt x="3230" y="2359"/>
                    <a:pt x="3370" y="2218"/>
                  </a:cubicBezTo>
                  <a:cubicBezTo>
                    <a:pt x="3510" y="2078"/>
                    <a:pt x="3651" y="2106"/>
                    <a:pt x="3819" y="2218"/>
                  </a:cubicBezTo>
                  <a:cubicBezTo>
                    <a:pt x="4044" y="2359"/>
                    <a:pt x="4212" y="2162"/>
                    <a:pt x="4381" y="2078"/>
                  </a:cubicBezTo>
                  <a:cubicBezTo>
                    <a:pt x="4521" y="1994"/>
                    <a:pt x="4549" y="1825"/>
                    <a:pt x="4437" y="1685"/>
                  </a:cubicBezTo>
                  <a:cubicBezTo>
                    <a:pt x="4409" y="1573"/>
                    <a:pt x="4437" y="1489"/>
                    <a:pt x="4437" y="1376"/>
                  </a:cubicBezTo>
                  <a:cubicBezTo>
                    <a:pt x="4437" y="1348"/>
                    <a:pt x="4353" y="1376"/>
                    <a:pt x="4409" y="1376"/>
                  </a:cubicBezTo>
                  <a:cubicBezTo>
                    <a:pt x="4437" y="1404"/>
                    <a:pt x="4437" y="1432"/>
                    <a:pt x="4409" y="1432"/>
                  </a:cubicBezTo>
                  <a:cubicBezTo>
                    <a:pt x="4409" y="1489"/>
                    <a:pt x="4381" y="1517"/>
                    <a:pt x="4324" y="1545"/>
                  </a:cubicBezTo>
                  <a:cubicBezTo>
                    <a:pt x="4296" y="1545"/>
                    <a:pt x="4268" y="1545"/>
                    <a:pt x="4240" y="1517"/>
                  </a:cubicBezTo>
                  <a:cubicBezTo>
                    <a:pt x="4128" y="1489"/>
                    <a:pt x="4100" y="1376"/>
                    <a:pt x="4072" y="1292"/>
                  </a:cubicBezTo>
                  <a:cubicBezTo>
                    <a:pt x="4072" y="1264"/>
                    <a:pt x="4072" y="1236"/>
                    <a:pt x="4072" y="1180"/>
                  </a:cubicBezTo>
                  <a:cubicBezTo>
                    <a:pt x="4044" y="1067"/>
                    <a:pt x="4156" y="955"/>
                    <a:pt x="4184" y="843"/>
                  </a:cubicBezTo>
                  <a:cubicBezTo>
                    <a:pt x="4184" y="815"/>
                    <a:pt x="4184" y="787"/>
                    <a:pt x="4184" y="759"/>
                  </a:cubicBezTo>
                  <a:cubicBezTo>
                    <a:pt x="4156" y="702"/>
                    <a:pt x="4100" y="759"/>
                    <a:pt x="4072" y="731"/>
                  </a:cubicBezTo>
                  <a:cubicBezTo>
                    <a:pt x="3988" y="702"/>
                    <a:pt x="3960" y="618"/>
                    <a:pt x="4044" y="562"/>
                  </a:cubicBezTo>
                  <a:cubicBezTo>
                    <a:pt x="4156" y="590"/>
                    <a:pt x="4212" y="534"/>
                    <a:pt x="4296" y="450"/>
                  </a:cubicBezTo>
                  <a:cubicBezTo>
                    <a:pt x="4409" y="309"/>
                    <a:pt x="4521" y="225"/>
                    <a:pt x="4633" y="113"/>
                  </a:cubicBezTo>
                  <a:cubicBezTo>
                    <a:pt x="4689" y="57"/>
                    <a:pt x="4746" y="85"/>
                    <a:pt x="4774" y="141"/>
                  </a:cubicBezTo>
                  <a:cubicBezTo>
                    <a:pt x="4830" y="197"/>
                    <a:pt x="4774" y="225"/>
                    <a:pt x="4718" y="253"/>
                  </a:cubicBezTo>
                  <a:cubicBezTo>
                    <a:pt x="4577" y="422"/>
                    <a:pt x="4521" y="618"/>
                    <a:pt x="4465" y="815"/>
                  </a:cubicBezTo>
                  <a:cubicBezTo>
                    <a:pt x="4465" y="871"/>
                    <a:pt x="4521" y="927"/>
                    <a:pt x="4549" y="927"/>
                  </a:cubicBezTo>
                  <a:cubicBezTo>
                    <a:pt x="4605" y="927"/>
                    <a:pt x="4661" y="899"/>
                    <a:pt x="4661" y="871"/>
                  </a:cubicBezTo>
                  <a:cubicBezTo>
                    <a:pt x="4689" y="590"/>
                    <a:pt x="4914" y="478"/>
                    <a:pt x="5054" y="281"/>
                  </a:cubicBezTo>
                  <a:cubicBezTo>
                    <a:pt x="5139" y="169"/>
                    <a:pt x="5251" y="169"/>
                    <a:pt x="5391" y="197"/>
                  </a:cubicBezTo>
                  <a:cubicBezTo>
                    <a:pt x="5476" y="225"/>
                    <a:pt x="5504" y="281"/>
                    <a:pt x="5476" y="366"/>
                  </a:cubicBezTo>
                  <a:cubicBezTo>
                    <a:pt x="5476" y="422"/>
                    <a:pt x="5391" y="422"/>
                    <a:pt x="5335" y="394"/>
                  </a:cubicBezTo>
                  <a:cubicBezTo>
                    <a:pt x="5307" y="366"/>
                    <a:pt x="5279" y="394"/>
                    <a:pt x="5223" y="366"/>
                  </a:cubicBezTo>
                  <a:cubicBezTo>
                    <a:pt x="5251" y="731"/>
                    <a:pt x="5504" y="927"/>
                    <a:pt x="5728" y="1124"/>
                  </a:cubicBezTo>
                  <a:cubicBezTo>
                    <a:pt x="5756" y="1124"/>
                    <a:pt x="5784" y="1124"/>
                    <a:pt x="5784" y="1095"/>
                  </a:cubicBezTo>
                  <a:cubicBezTo>
                    <a:pt x="5812" y="983"/>
                    <a:pt x="5841" y="871"/>
                    <a:pt x="5953" y="843"/>
                  </a:cubicBezTo>
                  <a:cubicBezTo>
                    <a:pt x="6009" y="843"/>
                    <a:pt x="6093" y="1152"/>
                    <a:pt x="6065" y="1236"/>
                  </a:cubicBezTo>
                  <a:cubicBezTo>
                    <a:pt x="6009" y="1348"/>
                    <a:pt x="5897" y="1320"/>
                    <a:pt x="5784" y="1320"/>
                  </a:cubicBezTo>
                  <a:cubicBezTo>
                    <a:pt x="5672" y="1320"/>
                    <a:pt x="5560" y="1236"/>
                    <a:pt x="5447" y="1348"/>
                  </a:cubicBezTo>
                  <a:cubicBezTo>
                    <a:pt x="5419" y="1404"/>
                    <a:pt x="5391" y="1432"/>
                    <a:pt x="5447" y="1460"/>
                  </a:cubicBezTo>
                  <a:cubicBezTo>
                    <a:pt x="5447" y="1489"/>
                    <a:pt x="5616" y="1460"/>
                    <a:pt x="5504" y="1573"/>
                  </a:cubicBezTo>
                  <a:cubicBezTo>
                    <a:pt x="5419" y="1629"/>
                    <a:pt x="5335" y="1601"/>
                    <a:pt x="5307" y="1489"/>
                  </a:cubicBezTo>
                  <a:cubicBezTo>
                    <a:pt x="5279" y="1404"/>
                    <a:pt x="5363" y="1320"/>
                    <a:pt x="5279" y="1236"/>
                  </a:cubicBezTo>
                  <a:cubicBezTo>
                    <a:pt x="5223" y="1236"/>
                    <a:pt x="5223" y="1292"/>
                    <a:pt x="5223" y="1292"/>
                  </a:cubicBezTo>
                  <a:cubicBezTo>
                    <a:pt x="5139" y="1376"/>
                    <a:pt x="4998" y="1629"/>
                    <a:pt x="4970" y="1741"/>
                  </a:cubicBezTo>
                  <a:cubicBezTo>
                    <a:pt x="4942" y="1938"/>
                    <a:pt x="4970" y="1966"/>
                    <a:pt x="5195" y="1882"/>
                  </a:cubicBezTo>
                  <a:cubicBezTo>
                    <a:pt x="5223" y="1882"/>
                    <a:pt x="5251" y="1882"/>
                    <a:pt x="5307" y="1854"/>
                  </a:cubicBezTo>
                  <a:cubicBezTo>
                    <a:pt x="5167" y="2162"/>
                    <a:pt x="5139" y="2443"/>
                    <a:pt x="5195" y="2724"/>
                  </a:cubicBezTo>
                  <a:cubicBezTo>
                    <a:pt x="5223" y="2892"/>
                    <a:pt x="5195" y="2977"/>
                    <a:pt x="5363" y="3005"/>
                  </a:cubicBezTo>
                  <a:cubicBezTo>
                    <a:pt x="5391" y="3005"/>
                    <a:pt x="5447" y="3061"/>
                    <a:pt x="5419" y="3117"/>
                  </a:cubicBezTo>
                  <a:cubicBezTo>
                    <a:pt x="5391" y="3145"/>
                    <a:pt x="5335" y="3173"/>
                    <a:pt x="5307" y="3173"/>
                  </a:cubicBezTo>
                  <a:cubicBezTo>
                    <a:pt x="5223" y="3145"/>
                    <a:pt x="5139" y="3061"/>
                    <a:pt x="5139" y="3173"/>
                  </a:cubicBezTo>
                  <a:cubicBezTo>
                    <a:pt x="5139" y="3285"/>
                    <a:pt x="5054" y="3398"/>
                    <a:pt x="5111" y="3482"/>
                  </a:cubicBezTo>
                  <a:cubicBezTo>
                    <a:pt x="5139" y="3510"/>
                    <a:pt x="5167" y="3510"/>
                    <a:pt x="5195" y="3510"/>
                  </a:cubicBezTo>
                  <a:cubicBezTo>
                    <a:pt x="5391" y="3285"/>
                    <a:pt x="5644" y="3566"/>
                    <a:pt x="5841" y="3426"/>
                  </a:cubicBezTo>
                  <a:cubicBezTo>
                    <a:pt x="5897" y="3398"/>
                    <a:pt x="6009" y="3398"/>
                    <a:pt x="6065" y="3398"/>
                  </a:cubicBezTo>
                  <a:cubicBezTo>
                    <a:pt x="6177" y="3398"/>
                    <a:pt x="6205" y="3398"/>
                    <a:pt x="6205" y="3257"/>
                  </a:cubicBezTo>
                  <a:cubicBezTo>
                    <a:pt x="6177" y="3033"/>
                    <a:pt x="6318" y="2836"/>
                    <a:pt x="6570" y="2808"/>
                  </a:cubicBezTo>
                  <a:cubicBezTo>
                    <a:pt x="6542" y="2752"/>
                    <a:pt x="6514" y="2696"/>
                    <a:pt x="6458" y="2724"/>
                  </a:cubicBezTo>
                  <a:cubicBezTo>
                    <a:pt x="6234" y="2808"/>
                    <a:pt x="6234" y="2612"/>
                    <a:pt x="6262" y="2527"/>
                  </a:cubicBezTo>
                  <a:cubicBezTo>
                    <a:pt x="6318" y="2359"/>
                    <a:pt x="6318" y="2331"/>
                    <a:pt x="6149" y="2387"/>
                  </a:cubicBezTo>
                  <a:cubicBezTo>
                    <a:pt x="6121" y="2387"/>
                    <a:pt x="6093" y="2331"/>
                    <a:pt x="6093" y="2275"/>
                  </a:cubicBezTo>
                  <a:cubicBezTo>
                    <a:pt x="6121" y="2050"/>
                    <a:pt x="6374" y="1825"/>
                    <a:pt x="6570" y="1769"/>
                  </a:cubicBezTo>
                  <a:cubicBezTo>
                    <a:pt x="6627" y="1769"/>
                    <a:pt x="6683" y="1769"/>
                    <a:pt x="6711" y="1825"/>
                  </a:cubicBezTo>
                  <a:cubicBezTo>
                    <a:pt x="6711" y="1854"/>
                    <a:pt x="6711" y="1882"/>
                    <a:pt x="6683" y="1910"/>
                  </a:cubicBezTo>
                  <a:cubicBezTo>
                    <a:pt x="6683" y="1938"/>
                    <a:pt x="6655" y="1966"/>
                    <a:pt x="6627" y="1994"/>
                  </a:cubicBezTo>
                  <a:cubicBezTo>
                    <a:pt x="6542" y="2050"/>
                    <a:pt x="6402" y="2190"/>
                    <a:pt x="6486" y="2218"/>
                  </a:cubicBezTo>
                  <a:cubicBezTo>
                    <a:pt x="6599" y="2303"/>
                    <a:pt x="6627" y="2555"/>
                    <a:pt x="6851" y="2415"/>
                  </a:cubicBezTo>
                  <a:cubicBezTo>
                    <a:pt x="7076" y="2303"/>
                    <a:pt x="7188" y="2527"/>
                    <a:pt x="7328" y="2668"/>
                  </a:cubicBezTo>
                  <a:cubicBezTo>
                    <a:pt x="7357" y="2696"/>
                    <a:pt x="7357" y="2724"/>
                    <a:pt x="7385" y="2752"/>
                  </a:cubicBezTo>
                  <a:cubicBezTo>
                    <a:pt x="7497" y="2696"/>
                    <a:pt x="7357" y="2583"/>
                    <a:pt x="7497" y="2527"/>
                  </a:cubicBezTo>
                  <a:cubicBezTo>
                    <a:pt x="7497" y="2752"/>
                    <a:pt x="7778" y="2864"/>
                    <a:pt x="7750" y="3117"/>
                  </a:cubicBezTo>
                  <a:cubicBezTo>
                    <a:pt x="7750" y="3117"/>
                    <a:pt x="7806" y="3145"/>
                    <a:pt x="7862" y="3145"/>
                  </a:cubicBezTo>
                  <a:cubicBezTo>
                    <a:pt x="7778" y="3341"/>
                    <a:pt x="7750" y="3482"/>
                    <a:pt x="7918" y="3678"/>
                  </a:cubicBezTo>
                  <a:cubicBezTo>
                    <a:pt x="8002" y="3791"/>
                    <a:pt x="7918" y="3987"/>
                    <a:pt x="7946" y="4128"/>
                  </a:cubicBezTo>
                  <a:cubicBezTo>
                    <a:pt x="8030" y="4380"/>
                    <a:pt x="7862" y="4408"/>
                    <a:pt x="7750" y="4493"/>
                  </a:cubicBezTo>
                  <a:cubicBezTo>
                    <a:pt x="7665" y="4577"/>
                    <a:pt x="7637" y="4689"/>
                    <a:pt x="7525" y="474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70"/>
            <p:cNvSpPr/>
            <p:nvPr/>
          </p:nvSpPr>
          <p:spPr>
            <a:xfrm>
              <a:off x="4780300" y="745575"/>
              <a:ext cx="157250" cy="87750"/>
            </a:xfrm>
            <a:custGeom>
              <a:rect b="b" l="l" r="r" t="t"/>
              <a:pathLst>
                <a:path extrusionOk="0" h="3510" w="6290">
                  <a:moveTo>
                    <a:pt x="6205" y="1825"/>
                  </a:moveTo>
                  <a:cubicBezTo>
                    <a:pt x="6177" y="1909"/>
                    <a:pt x="6233" y="1965"/>
                    <a:pt x="6261" y="2021"/>
                  </a:cubicBezTo>
                  <a:cubicBezTo>
                    <a:pt x="6261" y="2106"/>
                    <a:pt x="6261" y="2162"/>
                    <a:pt x="6289" y="2302"/>
                  </a:cubicBezTo>
                  <a:cubicBezTo>
                    <a:pt x="6177" y="2218"/>
                    <a:pt x="6065" y="2246"/>
                    <a:pt x="6093" y="2078"/>
                  </a:cubicBezTo>
                  <a:cubicBezTo>
                    <a:pt x="6093" y="1993"/>
                    <a:pt x="6065" y="1937"/>
                    <a:pt x="6065" y="1881"/>
                  </a:cubicBezTo>
                  <a:lnTo>
                    <a:pt x="6065" y="1881"/>
                  </a:lnTo>
                  <a:cubicBezTo>
                    <a:pt x="5924" y="1909"/>
                    <a:pt x="5868" y="1713"/>
                    <a:pt x="5756" y="1741"/>
                  </a:cubicBezTo>
                  <a:cubicBezTo>
                    <a:pt x="5644" y="1853"/>
                    <a:pt x="5812" y="1993"/>
                    <a:pt x="5728" y="2078"/>
                  </a:cubicBezTo>
                  <a:cubicBezTo>
                    <a:pt x="5700" y="2078"/>
                    <a:pt x="5672" y="2050"/>
                    <a:pt x="5644" y="2050"/>
                  </a:cubicBezTo>
                  <a:cubicBezTo>
                    <a:pt x="5531" y="1993"/>
                    <a:pt x="5700" y="1825"/>
                    <a:pt x="5531" y="1769"/>
                  </a:cubicBezTo>
                  <a:cubicBezTo>
                    <a:pt x="5447" y="1769"/>
                    <a:pt x="5363" y="1881"/>
                    <a:pt x="5279" y="1881"/>
                  </a:cubicBezTo>
                  <a:cubicBezTo>
                    <a:pt x="5082" y="1881"/>
                    <a:pt x="4998" y="2078"/>
                    <a:pt x="4801" y="2050"/>
                  </a:cubicBezTo>
                  <a:cubicBezTo>
                    <a:pt x="4914" y="2190"/>
                    <a:pt x="4773" y="2414"/>
                    <a:pt x="4970" y="2555"/>
                  </a:cubicBezTo>
                  <a:cubicBezTo>
                    <a:pt x="5082" y="2611"/>
                    <a:pt x="4858" y="2611"/>
                    <a:pt x="4858" y="2695"/>
                  </a:cubicBezTo>
                  <a:cubicBezTo>
                    <a:pt x="4858" y="2751"/>
                    <a:pt x="4942" y="2779"/>
                    <a:pt x="4970" y="2779"/>
                  </a:cubicBezTo>
                  <a:cubicBezTo>
                    <a:pt x="5110" y="2836"/>
                    <a:pt x="5138" y="2920"/>
                    <a:pt x="5054" y="3004"/>
                  </a:cubicBezTo>
                  <a:cubicBezTo>
                    <a:pt x="4998" y="3088"/>
                    <a:pt x="5054" y="3397"/>
                    <a:pt x="4773" y="3229"/>
                  </a:cubicBezTo>
                  <a:cubicBezTo>
                    <a:pt x="4745" y="3229"/>
                    <a:pt x="4717" y="3285"/>
                    <a:pt x="4689" y="3341"/>
                  </a:cubicBezTo>
                  <a:cubicBezTo>
                    <a:pt x="4661" y="3369"/>
                    <a:pt x="4633" y="3453"/>
                    <a:pt x="4605" y="3425"/>
                  </a:cubicBezTo>
                  <a:cubicBezTo>
                    <a:pt x="4408" y="3313"/>
                    <a:pt x="4212" y="3453"/>
                    <a:pt x="4015" y="3481"/>
                  </a:cubicBezTo>
                  <a:cubicBezTo>
                    <a:pt x="3847" y="3509"/>
                    <a:pt x="3707" y="3369"/>
                    <a:pt x="3566" y="3229"/>
                  </a:cubicBezTo>
                  <a:cubicBezTo>
                    <a:pt x="3650" y="3088"/>
                    <a:pt x="3791" y="2948"/>
                    <a:pt x="3707" y="2723"/>
                  </a:cubicBezTo>
                  <a:cubicBezTo>
                    <a:pt x="3678" y="2723"/>
                    <a:pt x="3707" y="2667"/>
                    <a:pt x="3707" y="2667"/>
                  </a:cubicBezTo>
                  <a:cubicBezTo>
                    <a:pt x="3875" y="2555"/>
                    <a:pt x="4043" y="2471"/>
                    <a:pt x="4212" y="2386"/>
                  </a:cubicBezTo>
                  <a:cubicBezTo>
                    <a:pt x="4240" y="2358"/>
                    <a:pt x="4324" y="2414"/>
                    <a:pt x="4324" y="2330"/>
                  </a:cubicBezTo>
                  <a:cubicBezTo>
                    <a:pt x="4352" y="2246"/>
                    <a:pt x="4352" y="2162"/>
                    <a:pt x="4240" y="2134"/>
                  </a:cubicBezTo>
                  <a:cubicBezTo>
                    <a:pt x="4015" y="2106"/>
                    <a:pt x="3791" y="1937"/>
                    <a:pt x="3594" y="2162"/>
                  </a:cubicBezTo>
                  <a:cubicBezTo>
                    <a:pt x="3510" y="2246"/>
                    <a:pt x="3426" y="2246"/>
                    <a:pt x="3342" y="2246"/>
                  </a:cubicBezTo>
                  <a:cubicBezTo>
                    <a:pt x="3257" y="2246"/>
                    <a:pt x="3201" y="2302"/>
                    <a:pt x="3285" y="2358"/>
                  </a:cubicBezTo>
                  <a:cubicBezTo>
                    <a:pt x="3426" y="2443"/>
                    <a:pt x="3314" y="2471"/>
                    <a:pt x="3257" y="2499"/>
                  </a:cubicBezTo>
                  <a:cubicBezTo>
                    <a:pt x="3033" y="2527"/>
                    <a:pt x="2836" y="2443"/>
                    <a:pt x="2640" y="2414"/>
                  </a:cubicBezTo>
                  <a:lnTo>
                    <a:pt x="2612" y="2386"/>
                  </a:lnTo>
                  <a:cubicBezTo>
                    <a:pt x="2612" y="2386"/>
                    <a:pt x="2612" y="2358"/>
                    <a:pt x="2612" y="2358"/>
                  </a:cubicBezTo>
                  <a:lnTo>
                    <a:pt x="2612" y="2386"/>
                  </a:lnTo>
                  <a:lnTo>
                    <a:pt x="2584" y="2386"/>
                  </a:lnTo>
                  <a:cubicBezTo>
                    <a:pt x="2415" y="2386"/>
                    <a:pt x="2331" y="2555"/>
                    <a:pt x="2162" y="2527"/>
                  </a:cubicBezTo>
                  <a:cubicBezTo>
                    <a:pt x="2219" y="2358"/>
                    <a:pt x="2134" y="2246"/>
                    <a:pt x="1966" y="2218"/>
                  </a:cubicBezTo>
                  <a:cubicBezTo>
                    <a:pt x="1741" y="2274"/>
                    <a:pt x="1461" y="2134"/>
                    <a:pt x="1348" y="2443"/>
                  </a:cubicBezTo>
                  <a:cubicBezTo>
                    <a:pt x="1320" y="2499"/>
                    <a:pt x="1180" y="2499"/>
                    <a:pt x="1124" y="2414"/>
                  </a:cubicBezTo>
                  <a:cubicBezTo>
                    <a:pt x="1068" y="2106"/>
                    <a:pt x="955" y="2021"/>
                    <a:pt x="478" y="1993"/>
                  </a:cubicBezTo>
                  <a:cubicBezTo>
                    <a:pt x="253" y="1965"/>
                    <a:pt x="1" y="1993"/>
                    <a:pt x="29" y="1656"/>
                  </a:cubicBezTo>
                  <a:cubicBezTo>
                    <a:pt x="113" y="1348"/>
                    <a:pt x="338" y="1544"/>
                    <a:pt x="506" y="1516"/>
                  </a:cubicBezTo>
                  <a:cubicBezTo>
                    <a:pt x="646" y="1460"/>
                    <a:pt x="815" y="1404"/>
                    <a:pt x="871" y="1235"/>
                  </a:cubicBezTo>
                  <a:cubicBezTo>
                    <a:pt x="955" y="1151"/>
                    <a:pt x="1039" y="1123"/>
                    <a:pt x="1152" y="1095"/>
                  </a:cubicBezTo>
                  <a:cubicBezTo>
                    <a:pt x="1320" y="1039"/>
                    <a:pt x="1461" y="983"/>
                    <a:pt x="1517" y="786"/>
                  </a:cubicBezTo>
                  <a:cubicBezTo>
                    <a:pt x="1545" y="730"/>
                    <a:pt x="1573" y="674"/>
                    <a:pt x="1657" y="702"/>
                  </a:cubicBezTo>
                  <a:cubicBezTo>
                    <a:pt x="1713" y="702"/>
                    <a:pt x="1741" y="758"/>
                    <a:pt x="1769" y="814"/>
                  </a:cubicBezTo>
                  <a:cubicBezTo>
                    <a:pt x="1797" y="898"/>
                    <a:pt x="1685" y="1039"/>
                    <a:pt x="1882" y="1039"/>
                  </a:cubicBezTo>
                  <a:cubicBezTo>
                    <a:pt x="2050" y="1011"/>
                    <a:pt x="2050" y="870"/>
                    <a:pt x="2078" y="786"/>
                  </a:cubicBezTo>
                  <a:cubicBezTo>
                    <a:pt x="2106" y="702"/>
                    <a:pt x="2106" y="646"/>
                    <a:pt x="2106" y="562"/>
                  </a:cubicBezTo>
                  <a:cubicBezTo>
                    <a:pt x="2134" y="533"/>
                    <a:pt x="2134" y="505"/>
                    <a:pt x="2162" y="477"/>
                  </a:cubicBezTo>
                  <a:cubicBezTo>
                    <a:pt x="2415" y="337"/>
                    <a:pt x="2527" y="533"/>
                    <a:pt x="2668" y="674"/>
                  </a:cubicBezTo>
                  <a:cubicBezTo>
                    <a:pt x="2724" y="730"/>
                    <a:pt x="2724" y="842"/>
                    <a:pt x="2780" y="842"/>
                  </a:cubicBezTo>
                  <a:cubicBezTo>
                    <a:pt x="3173" y="983"/>
                    <a:pt x="3229" y="1263"/>
                    <a:pt x="3173" y="1628"/>
                  </a:cubicBezTo>
                  <a:cubicBezTo>
                    <a:pt x="3257" y="1320"/>
                    <a:pt x="3454" y="1432"/>
                    <a:pt x="3622" y="1488"/>
                  </a:cubicBezTo>
                  <a:cubicBezTo>
                    <a:pt x="3650" y="1488"/>
                    <a:pt x="3678" y="1488"/>
                    <a:pt x="3678" y="1460"/>
                  </a:cubicBezTo>
                  <a:cubicBezTo>
                    <a:pt x="3622" y="1235"/>
                    <a:pt x="3735" y="1011"/>
                    <a:pt x="3650" y="786"/>
                  </a:cubicBezTo>
                  <a:cubicBezTo>
                    <a:pt x="3622" y="674"/>
                    <a:pt x="3678" y="618"/>
                    <a:pt x="3791" y="618"/>
                  </a:cubicBezTo>
                  <a:cubicBezTo>
                    <a:pt x="3931" y="646"/>
                    <a:pt x="4072" y="562"/>
                    <a:pt x="4212" y="477"/>
                  </a:cubicBezTo>
                  <a:cubicBezTo>
                    <a:pt x="4296" y="449"/>
                    <a:pt x="4380" y="421"/>
                    <a:pt x="4324" y="309"/>
                  </a:cubicBezTo>
                  <a:cubicBezTo>
                    <a:pt x="4296" y="197"/>
                    <a:pt x="4268" y="84"/>
                    <a:pt x="4408" y="56"/>
                  </a:cubicBezTo>
                  <a:cubicBezTo>
                    <a:pt x="4577" y="0"/>
                    <a:pt x="4689" y="169"/>
                    <a:pt x="4830" y="253"/>
                  </a:cubicBezTo>
                  <a:cubicBezTo>
                    <a:pt x="4914" y="309"/>
                    <a:pt x="4830" y="393"/>
                    <a:pt x="4773" y="477"/>
                  </a:cubicBezTo>
                  <a:cubicBezTo>
                    <a:pt x="4745" y="505"/>
                    <a:pt x="4717" y="533"/>
                    <a:pt x="4745" y="590"/>
                  </a:cubicBezTo>
                  <a:cubicBezTo>
                    <a:pt x="4858" y="590"/>
                    <a:pt x="5026" y="449"/>
                    <a:pt x="5082" y="674"/>
                  </a:cubicBezTo>
                  <a:cubicBezTo>
                    <a:pt x="5138" y="870"/>
                    <a:pt x="5335" y="1039"/>
                    <a:pt x="5110" y="1235"/>
                  </a:cubicBezTo>
                  <a:cubicBezTo>
                    <a:pt x="5054" y="1263"/>
                    <a:pt x="5026" y="1291"/>
                    <a:pt x="4998" y="1320"/>
                  </a:cubicBezTo>
                  <a:cubicBezTo>
                    <a:pt x="4942" y="1404"/>
                    <a:pt x="4914" y="1488"/>
                    <a:pt x="4942" y="1544"/>
                  </a:cubicBezTo>
                  <a:cubicBezTo>
                    <a:pt x="4998" y="1656"/>
                    <a:pt x="5110" y="1600"/>
                    <a:pt x="5166" y="1572"/>
                  </a:cubicBezTo>
                  <a:cubicBezTo>
                    <a:pt x="5419" y="1320"/>
                    <a:pt x="5812" y="1572"/>
                    <a:pt x="6065" y="1291"/>
                  </a:cubicBezTo>
                  <a:cubicBezTo>
                    <a:pt x="6121" y="1235"/>
                    <a:pt x="6261" y="1320"/>
                    <a:pt x="6233" y="1460"/>
                  </a:cubicBezTo>
                  <a:cubicBezTo>
                    <a:pt x="6233" y="1544"/>
                    <a:pt x="6205" y="1600"/>
                    <a:pt x="6205" y="1685"/>
                  </a:cubicBezTo>
                  <a:cubicBezTo>
                    <a:pt x="6233" y="1741"/>
                    <a:pt x="6233" y="1769"/>
                    <a:pt x="6205" y="182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70"/>
            <p:cNvSpPr/>
            <p:nvPr/>
          </p:nvSpPr>
          <p:spPr>
            <a:xfrm>
              <a:off x="4688350" y="721700"/>
              <a:ext cx="140400" cy="112325"/>
            </a:xfrm>
            <a:custGeom>
              <a:rect b="b" l="l" r="r" t="t"/>
              <a:pathLst>
                <a:path extrusionOk="0" h="4493" w="5616">
                  <a:moveTo>
                    <a:pt x="4830" y="3398"/>
                  </a:moveTo>
                  <a:cubicBezTo>
                    <a:pt x="4886" y="3341"/>
                    <a:pt x="5111" y="3426"/>
                    <a:pt x="5026" y="3201"/>
                  </a:cubicBezTo>
                  <a:cubicBezTo>
                    <a:pt x="4970" y="3117"/>
                    <a:pt x="4998" y="2920"/>
                    <a:pt x="5167" y="3117"/>
                  </a:cubicBezTo>
                  <a:cubicBezTo>
                    <a:pt x="5195" y="3145"/>
                    <a:pt x="5223" y="3173"/>
                    <a:pt x="5251" y="3145"/>
                  </a:cubicBezTo>
                  <a:cubicBezTo>
                    <a:pt x="5391" y="2948"/>
                    <a:pt x="5504" y="3173"/>
                    <a:pt x="5616" y="3173"/>
                  </a:cubicBezTo>
                  <a:cubicBezTo>
                    <a:pt x="5419" y="3369"/>
                    <a:pt x="5363" y="3706"/>
                    <a:pt x="5167" y="3931"/>
                  </a:cubicBezTo>
                  <a:cubicBezTo>
                    <a:pt x="4942" y="3763"/>
                    <a:pt x="4689" y="3819"/>
                    <a:pt x="4381" y="3791"/>
                  </a:cubicBezTo>
                  <a:cubicBezTo>
                    <a:pt x="4465" y="3959"/>
                    <a:pt x="4661" y="3959"/>
                    <a:pt x="4717" y="4099"/>
                  </a:cubicBezTo>
                  <a:cubicBezTo>
                    <a:pt x="4774" y="4296"/>
                    <a:pt x="4633" y="4184"/>
                    <a:pt x="4577" y="4212"/>
                  </a:cubicBezTo>
                  <a:cubicBezTo>
                    <a:pt x="4465" y="4156"/>
                    <a:pt x="4381" y="4099"/>
                    <a:pt x="4268" y="4128"/>
                  </a:cubicBezTo>
                  <a:cubicBezTo>
                    <a:pt x="4100" y="4212"/>
                    <a:pt x="4016" y="4156"/>
                    <a:pt x="3988" y="3959"/>
                  </a:cubicBezTo>
                  <a:cubicBezTo>
                    <a:pt x="3988" y="3931"/>
                    <a:pt x="3959" y="3847"/>
                    <a:pt x="3875" y="3847"/>
                  </a:cubicBezTo>
                  <a:cubicBezTo>
                    <a:pt x="3847" y="4184"/>
                    <a:pt x="3847" y="4184"/>
                    <a:pt x="3510" y="4324"/>
                  </a:cubicBezTo>
                  <a:cubicBezTo>
                    <a:pt x="3370" y="4380"/>
                    <a:pt x="3258" y="4492"/>
                    <a:pt x="3145" y="4324"/>
                  </a:cubicBezTo>
                  <a:cubicBezTo>
                    <a:pt x="3089" y="4240"/>
                    <a:pt x="2977" y="4324"/>
                    <a:pt x="2865" y="4296"/>
                  </a:cubicBezTo>
                  <a:cubicBezTo>
                    <a:pt x="2865" y="4268"/>
                    <a:pt x="2865" y="4240"/>
                    <a:pt x="2893" y="4240"/>
                  </a:cubicBezTo>
                  <a:cubicBezTo>
                    <a:pt x="2893" y="4043"/>
                    <a:pt x="2780" y="3931"/>
                    <a:pt x="2612" y="3847"/>
                  </a:cubicBezTo>
                  <a:cubicBezTo>
                    <a:pt x="2584" y="3819"/>
                    <a:pt x="2528" y="3791"/>
                    <a:pt x="2528" y="3734"/>
                  </a:cubicBezTo>
                  <a:cubicBezTo>
                    <a:pt x="2528" y="3398"/>
                    <a:pt x="2472" y="3875"/>
                    <a:pt x="2472" y="3706"/>
                  </a:cubicBezTo>
                  <a:cubicBezTo>
                    <a:pt x="2387" y="3763"/>
                    <a:pt x="2247" y="3763"/>
                    <a:pt x="2163" y="3734"/>
                  </a:cubicBezTo>
                  <a:cubicBezTo>
                    <a:pt x="1994" y="3594"/>
                    <a:pt x="2135" y="3819"/>
                    <a:pt x="2078" y="3819"/>
                  </a:cubicBezTo>
                  <a:lnTo>
                    <a:pt x="2078" y="3819"/>
                  </a:lnTo>
                  <a:cubicBezTo>
                    <a:pt x="2050" y="3847"/>
                    <a:pt x="2022" y="3875"/>
                    <a:pt x="1994" y="3875"/>
                  </a:cubicBezTo>
                  <a:cubicBezTo>
                    <a:pt x="1966" y="3931"/>
                    <a:pt x="1938" y="3959"/>
                    <a:pt x="1910" y="3987"/>
                  </a:cubicBezTo>
                  <a:cubicBezTo>
                    <a:pt x="1713" y="4240"/>
                    <a:pt x="1713" y="4240"/>
                    <a:pt x="1461" y="4099"/>
                  </a:cubicBezTo>
                  <a:cubicBezTo>
                    <a:pt x="1377" y="4156"/>
                    <a:pt x="1517" y="4268"/>
                    <a:pt x="1405" y="4296"/>
                  </a:cubicBezTo>
                  <a:cubicBezTo>
                    <a:pt x="1264" y="4268"/>
                    <a:pt x="1180" y="4128"/>
                    <a:pt x="1068" y="4015"/>
                  </a:cubicBezTo>
                  <a:cubicBezTo>
                    <a:pt x="1012" y="3931"/>
                    <a:pt x="1236" y="3819"/>
                    <a:pt x="1068" y="3706"/>
                  </a:cubicBezTo>
                  <a:cubicBezTo>
                    <a:pt x="1040" y="3706"/>
                    <a:pt x="1012" y="3678"/>
                    <a:pt x="984" y="3650"/>
                  </a:cubicBezTo>
                  <a:cubicBezTo>
                    <a:pt x="731" y="3313"/>
                    <a:pt x="787" y="3173"/>
                    <a:pt x="1208" y="3117"/>
                  </a:cubicBezTo>
                  <a:cubicBezTo>
                    <a:pt x="1377" y="3117"/>
                    <a:pt x="1545" y="2948"/>
                    <a:pt x="1742" y="3061"/>
                  </a:cubicBezTo>
                  <a:cubicBezTo>
                    <a:pt x="1798" y="3089"/>
                    <a:pt x="1713" y="3201"/>
                    <a:pt x="1826" y="3145"/>
                  </a:cubicBezTo>
                  <a:cubicBezTo>
                    <a:pt x="1910" y="3173"/>
                    <a:pt x="1994" y="3201"/>
                    <a:pt x="1966" y="3089"/>
                  </a:cubicBezTo>
                  <a:cubicBezTo>
                    <a:pt x="1938" y="2836"/>
                    <a:pt x="1910" y="2583"/>
                    <a:pt x="1573" y="2583"/>
                  </a:cubicBezTo>
                  <a:cubicBezTo>
                    <a:pt x="1489" y="2583"/>
                    <a:pt x="1405" y="2555"/>
                    <a:pt x="1349" y="2499"/>
                  </a:cubicBezTo>
                  <a:cubicBezTo>
                    <a:pt x="1096" y="2387"/>
                    <a:pt x="1068" y="2246"/>
                    <a:pt x="1264" y="2078"/>
                  </a:cubicBezTo>
                  <a:cubicBezTo>
                    <a:pt x="1320" y="2022"/>
                    <a:pt x="1377" y="1994"/>
                    <a:pt x="1433" y="1938"/>
                  </a:cubicBezTo>
                  <a:cubicBezTo>
                    <a:pt x="1489" y="1910"/>
                    <a:pt x="1517" y="1853"/>
                    <a:pt x="1517" y="1797"/>
                  </a:cubicBezTo>
                  <a:cubicBezTo>
                    <a:pt x="1489" y="1853"/>
                    <a:pt x="1489" y="1910"/>
                    <a:pt x="1433" y="1938"/>
                  </a:cubicBezTo>
                  <a:cubicBezTo>
                    <a:pt x="1264" y="1966"/>
                    <a:pt x="1208" y="1825"/>
                    <a:pt x="1152" y="1741"/>
                  </a:cubicBezTo>
                  <a:cubicBezTo>
                    <a:pt x="1096" y="1657"/>
                    <a:pt x="1068" y="1741"/>
                    <a:pt x="1012" y="1741"/>
                  </a:cubicBezTo>
                  <a:cubicBezTo>
                    <a:pt x="927" y="1741"/>
                    <a:pt x="984" y="1797"/>
                    <a:pt x="984" y="1825"/>
                  </a:cubicBezTo>
                  <a:cubicBezTo>
                    <a:pt x="984" y="1853"/>
                    <a:pt x="984" y="1882"/>
                    <a:pt x="984" y="1882"/>
                  </a:cubicBezTo>
                  <a:lnTo>
                    <a:pt x="787" y="2696"/>
                  </a:lnTo>
                  <a:cubicBezTo>
                    <a:pt x="731" y="2780"/>
                    <a:pt x="647" y="2780"/>
                    <a:pt x="562" y="2752"/>
                  </a:cubicBezTo>
                  <a:cubicBezTo>
                    <a:pt x="478" y="2724"/>
                    <a:pt x="394" y="2640"/>
                    <a:pt x="422" y="2555"/>
                  </a:cubicBezTo>
                  <a:cubicBezTo>
                    <a:pt x="562" y="2246"/>
                    <a:pt x="394" y="2190"/>
                    <a:pt x="169" y="2134"/>
                  </a:cubicBezTo>
                  <a:cubicBezTo>
                    <a:pt x="85" y="2106"/>
                    <a:pt x="1" y="2050"/>
                    <a:pt x="1" y="1938"/>
                  </a:cubicBezTo>
                  <a:cubicBezTo>
                    <a:pt x="141" y="1825"/>
                    <a:pt x="338" y="1769"/>
                    <a:pt x="310" y="1545"/>
                  </a:cubicBezTo>
                  <a:cubicBezTo>
                    <a:pt x="310" y="1432"/>
                    <a:pt x="871" y="1152"/>
                    <a:pt x="1040" y="1180"/>
                  </a:cubicBezTo>
                  <a:cubicBezTo>
                    <a:pt x="1096" y="1208"/>
                    <a:pt x="1152" y="1292"/>
                    <a:pt x="1180" y="1152"/>
                  </a:cubicBezTo>
                  <a:cubicBezTo>
                    <a:pt x="1264" y="927"/>
                    <a:pt x="1433" y="843"/>
                    <a:pt x="1685" y="871"/>
                  </a:cubicBezTo>
                  <a:cubicBezTo>
                    <a:pt x="1713" y="562"/>
                    <a:pt x="1657" y="394"/>
                    <a:pt x="1320" y="450"/>
                  </a:cubicBezTo>
                  <a:cubicBezTo>
                    <a:pt x="1377" y="365"/>
                    <a:pt x="1433" y="281"/>
                    <a:pt x="1433" y="197"/>
                  </a:cubicBezTo>
                  <a:cubicBezTo>
                    <a:pt x="1545" y="197"/>
                    <a:pt x="1685" y="169"/>
                    <a:pt x="1770" y="85"/>
                  </a:cubicBezTo>
                  <a:cubicBezTo>
                    <a:pt x="1854" y="1"/>
                    <a:pt x="1910" y="1"/>
                    <a:pt x="1994" y="57"/>
                  </a:cubicBezTo>
                  <a:cubicBezTo>
                    <a:pt x="2078" y="113"/>
                    <a:pt x="2078" y="169"/>
                    <a:pt x="2050" y="253"/>
                  </a:cubicBezTo>
                  <a:cubicBezTo>
                    <a:pt x="2022" y="365"/>
                    <a:pt x="1994" y="478"/>
                    <a:pt x="2078" y="590"/>
                  </a:cubicBezTo>
                  <a:cubicBezTo>
                    <a:pt x="2107" y="590"/>
                    <a:pt x="2135" y="590"/>
                    <a:pt x="2135" y="590"/>
                  </a:cubicBezTo>
                  <a:cubicBezTo>
                    <a:pt x="2247" y="646"/>
                    <a:pt x="2247" y="702"/>
                    <a:pt x="2163" y="815"/>
                  </a:cubicBezTo>
                  <a:cubicBezTo>
                    <a:pt x="1966" y="1095"/>
                    <a:pt x="2050" y="1460"/>
                    <a:pt x="1742" y="1741"/>
                  </a:cubicBezTo>
                  <a:cubicBezTo>
                    <a:pt x="1994" y="1797"/>
                    <a:pt x="2107" y="1685"/>
                    <a:pt x="2247" y="1769"/>
                  </a:cubicBezTo>
                  <a:cubicBezTo>
                    <a:pt x="2275" y="1769"/>
                    <a:pt x="2303" y="1797"/>
                    <a:pt x="2303" y="1825"/>
                  </a:cubicBezTo>
                  <a:cubicBezTo>
                    <a:pt x="2303" y="1938"/>
                    <a:pt x="2191" y="1994"/>
                    <a:pt x="2191" y="2134"/>
                  </a:cubicBezTo>
                  <a:cubicBezTo>
                    <a:pt x="2303" y="1910"/>
                    <a:pt x="2472" y="1853"/>
                    <a:pt x="2668" y="1938"/>
                  </a:cubicBezTo>
                  <a:cubicBezTo>
                    <a:pt x="2752" y="1966"/>
                    <a:pt x="2780" y="1994"/>
                    <a:pt x="2865" y="1910"/>
                  </a:cubicBezTo>
                  <a:cubicBezTo>
                    <a:pt x="2949" y="1825"/>
                    <a:pt x="3089" y="1882"/>
                    <a:pt x="3089" y="2022"/>
                  </a:cubicBezTo>
                  <a:cubicBezTo>
                    <a:pt x="3145" y="2415"/>
                    <a:pt x="3230" y="2836"/>
                    <a:pt x="3061" y="3229"/>
                  </a:cubicBezTo>
                  <a:cubicBezTo>
                    <a:pt x="2949" y="3482"/>
                    <a:pt x="3230" y="3482"/>
                    <a:pt x="3286" y="3622"/>
                  </a:cubicBezTo>
                  <a:cubicBezTo>
                    <a:pt x="3342" y="3763"/>
                    <a:pt x="3454" y="3734"/>
                    <a:pt x="3566" y="3650"/>
                  </a:cubicBezTo>
                  <a:cubicBezTo>
                    <a:pt x="3679" y="3594"/>
                    <a:pt x="3819" y="3594"/>
                    <a:pt x="3931" y="3594"/>
                  </a:cubicBezTo>
                  <a:cubicBezTo>
                    <a:pt x="4128" y="3622"/>
                    <a:pt x="4296" y="3566"/>
                    <a:pt x="4381" y="3454"/>
                  </a:cubicBezTo>
                  <a:cubicBezTo>
                    <a:pt x="4549" y="3257"/>
                    <a:pt x="4661" y="3285"/>
                    <a:pt x="4830" y="339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70"/>
            <p:cNvSpPr/>
            <p:nvPr/>
          </p:nvSpPr>
          <p:spPr>
            <a:xfrm>
              <a:off x="4837150" y="819250"/>
              <a:ext cx="28100" cy="18975"/>
            </a:xfrm>
            <a:custGeom>
              <a:rect b="b" l="l" r="r" t="t"/>
              <a:pathLst>
                <a:path extrusionOk="0" h="759" w="1124">
                  <a:moveTo>
                    <a:pt x="1124" y="310"/>
                  </a:moveTo>
                  <a:cubicBezTo>
                    <a:pt x="983" y="394"/>
                    <a:pt x="955" y="478"/>
                    <a:pt x="871" y="534"/>
                  </a:cubicBezTo>
                  <a:cubicBezTo>
                    <a:pt x="675" y="759"/>
                    <a:pt x="338" y="731"/>
                    <a:pt x="141" y="506"/>
                  </a:cubicBezTo>
                  <a:cubicBezTo>
                    <a:pt x="85" y="422"/>
                    <a:pt x="1" y="338"/>
                    <a:pt x="85" y="254"/>
                  </a:cubicBezTo>
                  <a:cubicBezTo>
                    <a:pt x="141" y="197"/>
                    <a:pt x="282" y="85"/>
                    <a:pt x="366" y="169"/>
                  </a:cubicBezTo>
                  <a:cubicBezTo>
                    <a:pt x="478" y="226"/>
                    <a:pt x="562" y="197"/>
                    <a:pt x="618" y="141"/>
                  </a:cubicBezTo>
                  <a:cubicBezTo>
                    <a:pt x="787" y="1"/>
                    <a:pt x="899" y="1"/>
                    <a:pt x="983" y="226"/>
                  </a:cubicBezTo>
                  <a:cubicBezTo>
                    <a:pt x="983" y="254"/>
                    <a:pt x="1040" y="282"/>
                    <a:pt x="1124" y="31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70"/>
            <p:cNvSpPr/>
            <p:nvPr/>
          </p:nvSpPr>
          <p:spPr>
            <a:xfrm>
              <a:off x="4842075" y="805225"/>
              <a:ext cx="4225" cy="4925"/>
            </a:xfrm>
            <a:custGeom>
              <a:rect b="b" l="l" r="r" t="t"/>
              <a:pathLst>
                <a:path extrusionOk="0" h="197" w="169">
                  <a:moveTo>
                    <a:pt x="169" y="28"/>
                  </a:moveTo>
                  <a:cubicBezTo>
                    <a:pt x="169" y="28"/>
                    <a:pt x="169" y="28"/>
                    <a:pt x="169" y="57"/>
                  </a:cubicBezTo>
                  <a:cubicBezTo>
                    <a:pt x="141" y="85"/>
                    <a:pt x="169" y="197"/>
                    <a:pt x="113" y="169"/>
                  </a:cubicBezTo>
                  <a:cubicBezTo>
                    <a:pt x="0" y="141"/>
                    <a:pt x="85" y="57"/>
                    <a:pt x="113" y="0"/>
                  </a:cubicBezTo>
                  <a:cubicBezTo>
                    <a:pt x="113" y="0"/>
                    <a:pt x="141" y="0"/>
                    <a:pt x="169"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70"/>
            <p:cNvSpPr/>
            <p:nvPr/>
          </p:nvSpPr>
          <p:spPr>
            <a:xfrm>
              <a:off x="4943850" y="830500"/>
              <a:ext cx="4225" cy="3525"/>
            </a:xfrm>
            <a:custGeom>
              <a:rect b="b" l="l" r="r" t="t"/>
              <a:pathLst>
                <a:path extrusionOk="0" h="141" w="169">
                  <a:moveTo>
                    <a:pt x="169" y="140"/>
                  </a:moveTo>
                  <a:cubicBezTo>
                    <a:pt x="112" y="112"/>
                    <a:pt x="56" y="84"/>
                    <a:pt x="0" y="28"/>
                  </a:cubicBezTo>
                  <a:cubicBezTo>
                    <a:pt x="140" y="0"/>
                    <a:pt x="169" y="56"/>
                    <a:pt x="169" y="14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70"/>
            <p:cNvSpPr/>
            <p:nvPr/>
          </p:nvSpPr>
          <p:spPr>
            <a:xfrm>
              <a:off x="4945250" y="821375"/>
              <a:ext cx="1425" cy="2825"/>
            </a:xfrm>
            <a:custGeom>
              <a:rect b="b" l="l" r="r" t="t"/>
              <a:pathLst>
                <a:path extrusionOk="0" h="113" w="57">
                  <a:moveTo>
                    <a:pt x="56" y="56"/>
                  </a:moveTo>
                  <a:cubicBezTo>
                    <a:pt x="56" y="56"/>
                    <a:pt x="28" y="84"/>
                    <a:pt x="28" y="112"/>
                  </a:cubicBezTo>
                  <a:cubicBezTo>
                    <a:pt x="28" y="84"/>
                    <a:pt x="0" y="56"/>
                    <a:pt x="0" y="56"/>
                  </a:cubicBezTo>
                  <a:cubicBezTo>
                    <a:pt x="0" y="28"/>
                    <a:pt x="28" y="0"/>
                    <a:pt x="28" y="0"/>
                  </a:cubicBezTo>
                  <a:cubicBezTo>
                    <a:pt x="56" y="28"/>
                    <a:pt x="56" y="28"/>
                    <a:pt x="56"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70"/>
            <p:cNvSpPr/>
            <p:nvPr/>
          </p:nvSpPr>
          <p:spPr>
            <a:xfrm>
              <a:off x="4934725" y="820675"/>
              <a:ext cx="1425" cy="4225"/>
            </a:xfrm>
            <a:custGeom>
              <a:rect b="b" l="l" r="r" t="t"/>
              <a:pathLst>
                <a:path extrusionOk="0" h="169" w="57">
                  <a:moveTo>
                    <a:pt x="56" y="112"/>
                  </a:moveTo>
                  <a:cubicBezTo>
                    <a:pt x="56" y="140"/>
                    <a:pt x="28" y="140"/>
                    <a:pt x="28" y="169"/>
                  </a:cubicBezTo>
                  <a:cubicBezTo>
                    <a:pt x="28" y="140"/>
                    <a:pt x="0" y="112"/>
                    <a:pt x="0" y="84"/>
                  </a:cubicBezTo>
                  <a:cubicBezTo>
                    <a:pt x="0" y="56"/>
                    <a:pt x="0" y="28"/>
                    <a:pt x="0" y="0"/>
                  </a:cubicBezTo>
                  <a:cubicBezTo>
                    <a:pt x="56" y="28"/>
                    <a:pt x="56" y="56"/>
                    <a:pt x="56" y="11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70"/>
            <p:cNvSpPr/>
            <p:nvPr/>
          </p:nvSpPr>
          <p:spPr>
            <a:xfrm>
              <a:off x="4867325" y="826275"/>
              <a:ext cx="2150" cy="4250"/>
            </a:xfrm>
            <a:custGeom>
              <a:rect b="b" l="l" r="r" t="t"/>
              <a:pathLst>
                <a:path extrusionOk="0" h="170" w="86">
                  <a:moveTo>
                    <a:pt x="85" y="85"/>
                  </a:moveTo>
                  <a:cubicBezTo>
                    <a:pt x="57" y="113"/>
                    <a:pt x="57" y="141"/>
                    <a:pt x="57" y="169"/>
                  </a:cubicBezTo>
                  <a:cubicBezTo>
                    <a:pt x="29" y="141"/>
                    <a:pt x="1" y="141"/>
                    <a:pt x="1" y="113"/>
                  </a:cubicBezTo>
                  <a:cubicBezTo>
                    <a:pt x="1" y="57"/>
                    <a:pt x="29" y="29"/>
                    <a:pt x="85" y="1"/>
                  </a:cubicBezTo>
                  <a:cubicBezTo>
                    <a:pt x="85" y="29"/>
                    <a:pt x="85" y="57"/>
                    <a:pt x="85"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70"/>
            <p:cNvSpPr/>
            <p:nvPr/>
          </p:nvSpPr>
          <p:spPr>
            <a:xfrm>
              <a:off x="5000000" y="789775"/>
              <a:ext cx="1425" cy="2850"/>
            </a:xfrm>
            <a:custGeom>
              <a:rect b="b" l="l" r="r" t="t"/>
              <a:pathLst>
                <a:path extrusionOk="0" h="114" w="57">
                  <a:moveTo>
                    <a:pt x="28" y="1"/>
                  </a:moveTo>
                  <a:cubicBezTo>
                    <a:pt x="56" y="29"/>
                    <a:pt x="56" y="29"/>
                    <a:pt x="56" y="29"/>
                  </a:cubicBezTo>
                  <a:cubicBezTo>
                    <a:pt x="56" y="57"/>
                    <a:pt x="56" y="85"/>
                    <a:pt x="28" y="85"/>
                  </a:cubicBezTo>
                  <a:cubicBezTo>
                    <a:pt x="0" y="113"/>
                    <a:pt x="0" y="113"/>
                    <a:pt x="0" y="57"/>
                  </a:cubicBezTo>
                  <a:cubicBezTo>
                    <a:pt x="28" y="57"/>
                    <a:pt x="28" y="29"/>
                    <a:pt x="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70"/>
            <p:cNvSpPr/>
            <p:nvPr/>
          </p:nvSpPr>
          <p:spPr>
            <a:xfrm>
              <a:off x="4941025" y="817850"/>
              <a:ext cx="1425" cy="1425"/>
            </a:xfrm>
            <a:custGeom>
              <a:rect b="b" l="l" r="r" t="t"/>
              <a:pathLst>
                <a:path extrusionOk="0" h="57" w="57">
                  <a:moveTo>
                    <a:pt x="57" y="29"/>
                  </a:moveTo>
                  <a:cubicBezTo>
                    <a:pt x="57" y="57"/>
                    <a:pt x="57" y="57"/>
                    <a:pt x="29" y="57"/>
                  </a:cubicBezTo>
                  <a:cubicBezTo>
                    <a:pt x="29" y="57"/>
                    <a:pt x="29" y="29"/>
                    <a:pt x="1" y="29"/>
                  </a:cubicBezTo>
                  <a:cubicBezTo>
                    <a:pt x="29" y="1"/>
                    <a:pt x="57" y="29"/>
                    <a:pt x="57"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70"/>
            <p:cNvSpPr/>
            <p:nvPr/>
          </p:nvSpPr>
          <p:spPr>
            <a:xfrm>
              <a:off x="4940325" y="824175"/>
              <a:ext cx="725" cy="1425"/>
            </a:xfrm>
            <a:custGeom>
              <a:rect b="b" l="l" r="r" t="t"/>
              <a:pathLst>
                <a:path extrusionOk="0" h="57" w="29">
                  <a:moveTo>
                    <a:pt x="29" y="0"/>
                  </a:moveTo>
                  <a:cubicBezTo>
                    <a:pt x="29" y="0"/>
                    <a:pt x="29" y="29"/>
                    <a:pt x="29" y="29"/>
                  </a:cubicBezTo>
                  <a:cubicBezTo>
                    <a:pt x="29" y="29"/>
                    <a:pt x="29" y="57"/>
                    <a:pt x="1" y="57"/>
                  </a:cubicBezTo>
                  <a:cubicBezTo>
                    <a:pt x="1" y="29"/>
                    <a:pt x="1" y="0"/>
                    <a:pt x="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70"/>
            <p:cNvSpPr/>
            <p:nvPr/>
          </p:nvSpPr>
          <p:spPr>
            <a:xfrm>
              <a:off x="4734675" y="603075"/>
              <a:ext cx="315175" cy="186725"/>
            </a:xfrm>
            <a:custGeom>
              <a:rect b="b" l="l" r="r" t="t"/>
              <a:pathLst>
                <a:path extrusionOk="0" h="7469" w="12607">
                  <a:moveTo>
                    <a:pt x="5503" y="7272"/>
                  </a:moveTo>
                  <a:cubicBezTo>
                    <a:pt x="5447" y="7328"/>
                    <a:pt x="5391" y="7300"/>
                    <a:pt x="5335" y="7244"/>
                  </a:cubicBezTo>
                  <a:cubicBezTo>
                    <a:pt x="5139" y="7132"/>
                    <a:pt x="5139" y="7132"/>
                    <a:pt x="5110" y="7385"/>
                  </a:cubicBezTo>
                  <a:cubicBezTo>
                    <a:pt x="5110" y="7413"/>
                    <a:pt x="5110" y="7441"/>
                    <a:pt x="5054" y="7469"/>
                  </a:cubicBezTo>
                  <a:cubicBezTo>
                    <a:pt x="4914" y="7385"/>
                    <a:pt x="4970" y="7160"/>
                    <a:pt x="4802" y="7104"/>
                  </a:cubicBezTo>
                  <a:cubicBezTo>
                    <a:pt x="4745" y="7076"/>
                    <a:pt x="4802" y="7020"/>
                    <a:pt x="4802" y="6963"/>
                  </a:cubicBezTo>
                  <a:cubicBezTo>
                    <a:pt x="4830" y="6879"/>
                    <a:pt x="4942" y="6907"/>
                    <a:pt x="4998" y="6823"/>
                  </a:cubicBezTo>
                  <a:cubicBezTo>
                    <a:pt x="4886" y="6767"/>
                    <a:pt x="4717" y="6823"/>
                    <a:pt x="4633" y="6711"/>
                  </a:cubicBezTo>
                  <a:cubicBezTo>
                    <a:pt x="4577" y="6627"/>
                    <a:pt x="4409" y="6683"/>
                    <a:pt x="4465" y="6486"/>
                  </a:cubicBezTo>
                  <a:cubicBezTo>
                    <a:pt x="4493" y="6402"/>
                    <a:pt x="4324" y="6318"/>
                    <a:pt x="4240" y="6233"/>
                  </a:cubicBezTo>
                  <a:cubicBezTo>
                    <a:pt x="4156" y="6149"/>
                    <a:pt x="4044" y="6205"/>
                    <a:pt x="3959" y="6233"/>
                  </a:cubicBezTo>
                  <a:cubicBezTo>
                    <a:pt x="3875" y="6177"/>
                    <a:pt x="3931" y="5981"/>
                    <a:pt x="3763" y="6009"/>
                  </a:cubicBezTo>
                  <a:cubicBezTo>
                    <a:pt x="3679" y="6009"/>
                    <a:pt x="3651" y="6093"/>
                    <a:pt x="3679" y="6177"/>
                  </a:cubicBezTo>
                  <a:cubicBezTo>
                    <a:pt x="3679" y="6233"/>
                    <a:pt x="3707" y="6262"/>
                    <a:pt x="3791" y="6233"/>
                  </a:cubicBezTo>
                  <a:cubicBezTo>
                    <a:pt x="3847" y="6205"/>
                    <a:pt x="3903" y="6177"/>
                    <a:pt x="3959" y="6233"/>
                  </a:cubicBezTo>
                  <a:cubicBezTo>
                    <a:pt x="3987" y="6290"/>
                    <a:pt x="4100" y="6346"/>
                    <a:pt x="4044" y="6402"/>
                  </a:cubicBezTo>
                  <a:cubicBezTo>
                    <a:pt x="3903" y="6514"/>
                    <a:pt x="3987" y="6655"/>
                    <a:pt x="3959" y="6767"/>
                  </a:cubicBezTo>
                  <a:cubicBezTo>
                    <a:pt x="3903" y="6795"/>
                    <a:pt x="3847" y="6795"/>
                    <a:pt x="3791" y="6795"/>
                  </a:cubicBezTo>
                  <a:cubicBezTo>
                    <a:pt x="3482" y="6851"/>
                    <a:pt x="3482" y="6851"/>
                    <a:pt x="3510" y="6542"/>
                  </a:cubicBezTo>
                  <a:cubicBezTo>
                    <a:pt x="3510" y="6514"/>
                    <a:pt x="3510" y="6486"/>
                    <a:pt x="3510" y="6486"/>
                  </a:cubicBezTo>
                  <a:cubicBezTo>
                    <a:pt x="3510" y="6458"/>
                    <a:pt x="3482" y="6458"/>
                    <a:pt x="3482" y="6458"/>
                  </a:cubicBezTo>
                  <a:cubicBezTo>
                    <a:pt x="3370" y="6430"/>
                    <a:pt x="3426" y="6514"/>
                    <a:pt x="3426" y="6570"/>
                  </a:cubicBezTo>
                  <a:cubicBezTo>
                    <a:pt x="3398" y="6711"/>
                    <a:pt x="3314" y="6795"/>
                    <a:pt x="3173" y="6823"/>
                  </a:cubicBezTo>
                  <a:cubicBezTo>
                    <a:pt x="3005" y="6851"/>
                    <a:pt x="2864" y="6907"/>
                    <a:pt x="2724" y="6991"/>
                  </a:cubicBezTo>
                  <a:cubicBezTo>
                    <a:pt x="2556" y="7020"/>
                    <a:pt x="2443" y="7104"/>
                    <a:pt x="2359" y="7244"/>
                  </a:cubicBezTo>
                  <a:cubicBezTo>
                    <a:pt x="2359" y="7300"/>
                    <a:pt x="2359" y="7356"/>
                    <a:pt x="2359" y="7441"/>
                  </a:cubicBezTo>
                  <a:cubicBezTo>
                    <a:pt x="2247" y="7385"/>
                    <a:pt x="2219" y="7216"/>
                    <a:pt x="2078" y="7244"/>
                  </a:cubicBezTo>
                  <a:cubicBezTo>
                    <a:pt x="1994" y="7244"/>
                    <a:pt x="1966" y="7300"/>
                    <a:pt x="1910" y="7356"/>
                  </a:cubicBezTo>
                  <a:cubicBezTo>
                    <a:pt x="1882" y="7413"/>
                    <a:pt x="1826" y="7469"/>
                    <a:pt x="1741" y="7441"/>
                  </a:cubicBezTo>
                  <a:cubicBezTo>
                    <a:pt x="1685" y="7413"/>
                    <a:pt x="1685" y="7356"/>
                    <a:pt x="1713" y="7328"/>
                  </a:cubicBezTo>
                  <a:cubicBezTo>
                    <a:pt x="1938" y="7076"/>
                    <a:pt x="1798" y="6823"/>
                    <a:pt x="1770" y="6570"/>
                  </a:cubicBezTo>
                  <a:cubicBezTo>
                    <a:pt x="1798" y="6542"/>
                    <a:pt x="1826" y="6542"/>
                    <a:pt x="1882" y="6514"/>
                  </a:cubicBezTo>
                  <a:cubicBezTo>
                    <a:pt x="1966" y="6458"/>
                    <a:pt x="1994" y="6346"/>
                    <a:pt x="1966" y="6233"/>
                  </a:cubicBezTo>
                  <a:cubicBezTo>
                    <a:pt x="1966" y="6205"/>
                    <a:pt x="1910" y="6205"/>
                    <a:pt x="1882" y="6205"/>
                  </a:cubicBezTo>
                  <a:cubicBezTo>
                    <a:pt x="1770" y="6262"/>
                    <a:pt x="1854" y="6374"/>
                    <a:pt x="1854" y="6458"/>
                  </a:cubicBezTo>
                  <a:cubicBezTo>
                    <a:pt x="1854" y="6514"/>
                    <a:pt x="1798" y="6542"/>
                    <a:pt x="1770" y="6570"/>
                  </a:cubicBezTo>
                  <a:cubicBezTo>
                    <a:pt x="1601" y="6711"/>
                    <a:pt x="1433" y="6795"/>
                    <a:pt x="1264" y="6907"/>
                  </a:cubicBezTo>
                  <a:cubicBezTo>
                    <a:pt x="1208" y="6739"/>
                    <a:pt x="1180" y="6570"/>
                    <a:pt x="1320" y="6430"/>
                  </a:cubicBezTo>
                  <a:cubicBezTo>
                    <a:pt x="1348" y="6402"/>
                    <a:pt x="1377" y="6346"/>
                    <a:pt x="1348" y="6290"/>
                  </a:cubicBezTo>
                  <a:cubicBezTo>
                    <a:pt x="1292" y="6233"/>
                    <a:pt x="1236" y="6233"/>
                    <a:pt x="1180" y="6262"/>
                  </a:cubicBezTo>
                  <a:cubicBezTo>
                    <a:pt x="1040" y="6318"/>
                    <a:pt x="843" y="6262"/>
                    <a:pt x="759" y="6486"/>
                  </a:cubicBezTo>
                  <a:cubicBezTo>
                    <a:pt x="731" y="6598"/>
                    <a:pt x="562" y="6627"/>
                    <a:pt x="422" y="6542"/>
                  </a:cubicBezTo>
                  <a:cubicBezTo>
                    <a:pt x="422" y="6346"/>
                    <a:pt x="590" y="6121"/>
                    <a:pt x="338" y="5953"/>
                  </a:cubicBezTo>
                  <a:cubicBezTo>
                    <a:pt x="254" y="5897"/>
                    <a:pt x="113" y="5756"/>
                    <a:pt x="254" y="5644"/>
                  </a:cubicBezTo>
                  <a:cubicBezTo>
                    <a:pt x="394" y="5504"/>
                    <a:pt x="478" y="5644"/>
                    <a:pt x="590" y="5728"/>
                  </a:cubicBezTo>
                  <a:cubicBezTo>
                    <a:pt x="647" y="5588"/>
                    <a:pt x="590" y="5391"/>
                    <a:pt x="619" y="5307"/>
                  </a:cubicBezTo>
                  <a:cubicBezTo>
                    <a:pt x="647" y="5195"/>
                    <a:pt x="590" y="5223"/>
                    <a:pt x="619" y="5251"/>
                  </a:cubicBezTo>
                  <a:cubicBezTo>
                    <a:pt x="647" y="5251"/>
                    <a:pt x="647" y="5279"/>
                    <a:pt x="619" y="5307"/>
                  </a:cubicBezTo>
                  <a:cubicBezTo>
                    <a:pt x="534" y="5672"/>
                    <a:pt x="366" y="5307"/>
                    <a:pt x="254" y="5335"/>
                  </a:cubicBezTo>
                  <a:cubicBezTo>
                    <a:pt x="254" y="5279"/>
                    <a:pt x="282" y="5223"/>
                    <a:pt x="338" y="5195"/>
                  </a:cubicBezTo>
                  <a:cubicBezTo>
                    <a:pt x="534" y="5054"/>
                    <a:pt x="562" y="4858"/>
                    <a:pt x="338" y="4774"/>
                  </a:cubicBezTo>
                  <a:cubicBezTo>
                    <a:pt x="169" y="4717"/>
                    <a:pt x="197" y="4549"/>
                    <a:pt x="57" y="4493"/>
                  </a:cubicBezTo>
                  <a:cubicBezTo>
                    <a:pt x="1" y="4493"/>
                    <a:pt x="29" y="4381"/>
                    <a:pt x="85" y="4324"/>
                  </a:cubicBezTo>
                  <a:cubicBezTo>
                    <a:pt x="141" y="4296"/>
                    <a:pt x="197" y="4324"/>
                    <a:pt x="225" y="4381"/>
                  </a:cubicBezTo>
                  <a:cubicBezTo>
                    <a:pt x="254" y="4409"/>
                    <a:pt x="282" y="4437"/>
                    <a:pt x="282" y="4465"/>
                  </a:cubicBezTo>
                  <a:cubicBezTo>
                    <a:pt x="338" y="4605"/>
                    <a:pt x="394" y="4689"/>
                    <a:pt x="506" y="4493"/>
                  </a:cubicBezTo>
                  <a:cubicBezTo>
                    <a:pt x="787" y="4605"/>
                    <a:pt x="815" y="4381"/>
                    <a:pt x="871" y="4156"/>
                  </a:cubicBezTo>
                  <a:cubicBezTo>
                    <a:pt x="787" y="4128"/>
                    <a:pt x="590" y="4296"/>
                    <a:pt x="562" y="4044"/>
                  </a:cubicBezTo>
                  <a:cubicBezTo>
                    <a:pt x="562" y="3987"/>
                    <a:pt x="450" y="4016"/>
                    <a:pt x="366" y="4044"/>
                  </a:cubicBezTo>
                  <a:cubicBezTo>
                    <a:pt x="338" y="4072"/>
                    <a:pt x="282" y="4128"/>
                    <a:pt x="254" y="4044"/>
                  </a:cubicBezTo>
                  <a:cubicBezTo>
                    <a:pt x="225" y="4044"/>
                    <a:pt x="254" y="3987"/>
                    <a:pt x="254" y="3959"/>
                  </a:cubicBezTo>
                  <a:cubicBezTo>
                    <a:pt x="282" y="3903"/>
                    <a:pt x="338" y="3875"/>
                    <a:pt x="394" y="3903"/>
                  </a:cubicBezTo>
                  <a:cubicBezTo>
                    <a:pt x="478" y="3931"/>
                    <a:pt x="562" y="3959"/>
                    <a:pt x="647" y="3959"/>
                  </a:cubicBezTo>
                  <a:cubicBezTo>
                    <a:pt x="815" y="4016"/>
                    <a:pt x="983" y="3959"/>
                    <a:pt x="1068" y="3763"/>
                  </a:cubicBezTo>
                  <a:cubicBezTo>
                    <a:pt x="1152" y="3735"/>
                    <a:pt x="1208" y="3679"/>
                    <a:pt x="1152" y="3594"/>
                  </a:cubicBezTo>
                  <a:cubicBezTo>
                    <a:pt x="1096" y="3482"/>
                    <a:pt x="1040" y="3370"/>
                    <a:pt x="1012" y="3258"/>
                  </a:cubicBezTo>
                  <a:cubicBezTo>
                    <a:pt x="1068" y="3201"/>
                    <a:pt x="1152" y="3314"/>
                    <a:pt x="1208" y="3229"/>
                  </a:cubicBezTo>
                  <a:cubicBezTo>
                    <a:pt x="1124" y="3117"/>
                    <a:pt x="1040" y="3033"/>
                    <a:pt x="899" y="3117"/>
                  </a:cubicBezTo>
                  <a:cubicBezTo>
                    <a:pt x="731" y="3229"/>
                    <a:pt x="534" y="3258"/>
                    <a:pt x="310" y="3286"/>
                  </a:cubicBezTo>
                  <a:cubicBezTo>
                    <a:pt x="338" y="3229"/>
                    <a:pt x="366" y="3173"/>
                    <a:pt x="450" y="3145"/>
                  </a:cubicBezTo>
                  <a:cubicBezTo>
                    <a:pt x="506" y="3117"/>
                    <a:pt x="590" y="3117"/>
                    <a:pt x="619" y="3033"/>
                  </a:cubicBezTo>
                  <a:cubicBezTo>
                    <a:pt x="675" y="2836"/>
                    <a:pt x="843" y="2808"/>
                    <a:pt x="1012" y="2780"/>
                  </a:cubicBezTo>
                  <a:cubicBezTo>
                    <a:pt x="1040" y="2752"/>
                    <a:pt x="1040" y="2724"/>
                    <a:pt x="1068" y="2724"/>
                  </a:cubicBezTo>
                  <a:cubicBezTo>
                    <a:pt x="1068" y="2471"/>
                    <a:pt x="1012" y="2191"/>
                    <a:pt x="1180" y="1938"/>
                  </a:cubicBezTo>
                  <a:cubicBezTo>
                    <a:pt x="1236" y="1826"/>
                    <a:pt x="1152" y="1742"/>
                    <a:pt x="1068" y="1657"/>
                  </a:cubicBezTo>
                  <a:cubicBezTo>
                    <a:pt x="983" y="1573"/>
                    <a:pt x="899" y="1489"/>
                    <a:pt x="871" y="1377"/>
                  </a:cubicBezTo>
                  <a:cubicBezTo>
                    <a:pt x="815" y="1236"/>
                    <a:pt x="843" y="1096"/>
                    <a:pt x="1040" y="1180"/>
                  </a:cubicBezTo>
                  <a:cubicBezTo>
                    <a:pt x="1264" y="1236"/>
                    <a:pt x="1433" y="1180"/>
                    <a:pt x="1629" y="1096"/>
                  </a:cubicBezTo>
                  <a:cubicBezTo>
                    <a:pt x="1798" y="1012"/>
                    <a:pt x="1938" y="1180"/>
                    <a:pt x="1938" y="1461"/>
                  </a:cubicBezTo>
                  <a:cubicBezTo>
                    <a:pt x="1910" y="1489"/>
                    <a:pt x="1798" y="1517"/>
                    <a:pt x="1854" y="1573"/>
                  </a:cubicBezTo>
                  <a:cubicBezTo>
                    <a:pt x="1938" y="1601"/>
                    <a:pt x="2022" y="1685"/>
                    <a:pt x="2106" y="1629"/>
                  </a:cubicBezTo>
                  <a:cubicBezTo>
                    <a:pt x="2303" y="1489"/>
                    <a:pt x="2668" y="1713"/>
                    <a:pt x="2724" y="1348"/>
                  </a:cubicBezTo>
                  <a:cubicBezTo>
                    <a:pt x="2752" y="1208"/>
                    <a:pt x="2864" y="1208"/>
                    <a:pt x="2893" y="1292"/>
                  </a:cubicBezTo>
                  <a:cubicBezTo>
                    <a:pt x="2949" y="1489"/>
                    <a:pt x="3117" y="1629"/>
                    <a:pt x="3145" y="1826"/>
                  </a:cubicBezTo>
                  <a:cubicBezTo>
                    <a:pt x="2977" y="1882"/>
                    <a:pt x="2977" y="1713"/>
                    <a:pt x="2864" y="1713"/>
                  </a:cubicBezTo>
                  <a:cubicBezTo>
                    <a:pt x="2808" y="1770"/>
                    <a:pt x="2780" y="1854"/>
                    <a:pt x="2696" y="1910"/>
                  </a:cubicBezTo>
                  <a:cubicBezTo>
                    <a:pt x="2584" y="1994"/>
                    <a:pt x="2584" y="2163"/>
                    <a:pt x="2640" y="2219"/>
                  </a:cubicBezTo>
                  <a:cubicBezTo>
                    <a:pt x="2864" y="2415"/>
                    <a:pt x="2864" y="2724"/>
                    <a:pt x="3033" y="2949"/>
                  </a:cubicBezTo>
                  <a:cubicBezTo>
                    <a:pt x="3145" y="2865"/>
                    <a:pt x="3229" y="2752"/>
                    <a:pt x="3173" y="2612"/>
                  </a:cubicBezTo>
                  <a:cubicBezTo>
                    <a:pt x="3454" y="2556"/>
                    <a:pt x="3622" y="2808"/>
                    <a:pt x="3875" y="2836"/>
                  </a:cubicBezTo>
                  <a:cubicBezTo>
                    <a:pt x="3931" y="2808"/>
                    <a:pt x="3903" y="2752"/>
                    <a:pt x="3903" y="2696"/>
                  </a:cubicBezTo>
                  <a:cubicBezTo>
                    <a:pt x="3903" y="2612"/>
                    <a:pt x="3847" y="2415"/>
                    <a:pt x="3791" y="2359"/>
                  </a:cubicBezTo>
                  <a:cubicBezTo>
                    <a:pt x="3735" y="2303"/>
                    <a:pt x="3707" y="2247"/>
                    <a:pt x="3707" y="2163"/>
                  </a:cubicBezTo>
                  <a:cubicBezTo>
                    <a:pt x="3763" y="2050"/>
                    <a:pt x="3819" y="2106"/>
                    <a:pt x="3875" y="2135"/>
                  </a:cubicBezTo>
                  <a:cubicBezTo>
                    <a:pt x="3959" y="2135"/>
                    <a:pt x="3987" y="2106"/>
                    <a:pt x="4044" y="2078"/>
                  </a:cubicBezTo>
                  <a:cubicBezTo>
                    <a:pt x="4072" y="2022"/>
                    <a:pt x="4100" y="1994"/>
                    <a:pt x="4156" y="1994"/>
                  </a:cubicBezTo>
                  <a:cubicBezTo>
                    <a:pt x="4633" y="2078"/>
                    <a:pt x="4830" y="1713"/>
                    <a:pt x="5110" y="1433"/>
                  </a:cubicBezTo>
                  <a:cubicBezTo>
                    <a:pt x="5195" y="1320"/>
                    <a:pt x="5251" y="1236"/>
                    <a:pt x="5082" y="1124"/>
                  </a:cubicBezTo>
                  <a:cubicBezTo>
                    <a:pt x="5026" y="1124"/>
                    <a:pt x="5054" y="1040"/>
                    <a:pt x="5082" y="955"/>
                  </a:cubicBezTo>
                  <a:cubicBezTo>
                    <a:pt x="5223" y="1040"/>
                    <a:pt x="5363" y="1096"/>
                    <a:pt x="5475" y="1180"/>
                  </a:cubicBezTo>
                  <a:cubicBezTo>
                    <a:pt x="5363" y="955"/>
                    <a:pt x="5644" y="899"/>
                    <a:pt x="5644" y="703"/>
                  </a:cubicBezTo>
                  <a:cubicBezTo>
                    <a:pt x="5644" y="619"/>
                    <a:pt x="6009" y="731"/>
                    <a:pt x="6009" y="871"/>
                  </a:cubicBezTo>
                  <a:cubicBezTo>
                    <a:pt x="6037" y="1068"/>
                    <a:pt x="6093" y="1096"/>
                    <a:pt x="6233" y="1012"/>
                  </a:cubicBezTo>
                  <a:cubicBezTo>
                    <a:pt x="6290" y="983"/>
                    <a:pt x="6318" y="955"/>
                    <a:pt x="6346" y="1012"/>
                  </a:cubicBezTo>
                  <a:cubicBezTo>
                    <a:pt x="6374" y="1068"/>
                    <a:pt x="6374" y="1124"/>
                    <a:pt x="6318" y="1152"/>
                  </a:cubicBezTo>
                  <a:cubicBezTo>
                    <a:pt x="6205" y="1208"/>
                    <a:pt x="6121" y="1320"/>
                    <a:pt x="6149" y="1489"/>
                  </a:cubicBezTo>
                  <a:cubicBezTo>
                    <a:pt x="5981" y="1377"/>
                    <a:pt x="5840" y="1236"/>
                    <a:pt x="5644" y="1377"/>
                  </a:cubicBezTo>
                  <a:cubicBezTo>
                    <a:pt x="5672" y="1461"/>
                    <a:pt x="5728" y="1433"/>
                    <a:pt x="5784" y="1461"/>
                  </a:cubicBezTo>
                  <a:cubicBezTo>
                    <a:pt x="5840" y="1461"/>
                    <a:pt x="5925" y="1461"/>
                    <a:pt x="5897" y="1545"/>
                  </a:cubicBezTo>
                  <a:cubicBezTo>
                    <a:pt x="5868" y="1657"/>
                    <a:pt x="5812" y="1601"/>
                    <a:pt x="5728" y="1573"/>
                  </a:cubicBezTo>
                  <a:cubicBezTo>
                    <a:pt x="5560" y="1517"/>
                    <a:pt x="5475" y="1657"/>
                    <a:pt x="5363" y="1742"/>
                  </a:cubicBezTo>
                  <a:cubicBezTo>
                    <a:pt x="5195" y="1938"/>
                    <a:pt x="5167" y="2163"/>
                    <a:pt x="5139" y="2415"/>
                  </a:cubicBezTo>
                  <a:cubicBezTo>
                    <a:pt x="5110" y="2528"/>
                    <a:pt x="5139" y="2584"/>
                    <a:pt x="4998" y="2556"/>
                  </a:cubicBezTo>
                  <a:cubicBezTo>
                    <a:pt x="4858" y="2556"/>
                    <a:pt x="4858" y="2696"/>
                    <a:pt x="4886" y="2808"/>
                  </a:cubicBezTo>
                  <a:cubicBezTo>
                    <a:pt x="4970" y="2977"/>
                    <a:pt x="4998" y="3117"/>
                    <a:pt x="4745" y="3201"/>
                  </a:cubicBezTo>
                  <a:cubicBezTo>
                    <a:pt x="4886" y="3258"/>
                    <a:pt x="4998" y="3454"/>
                    <a:pt x="5082" y="3201"/>
                  </a:cubicBezTo>
                  <a:cubicBezTo>
                    <a:pt x="5110" y="3145"/>
                    <a:pt x="5279" y="3145"/>
                    <a:pt x="5363" y="3173"/>
                  </a:cubicBezTo>
                  <a:cubicBezTo>
                    <a:pt x="5391" y="3342"/>
                    <a:pt x="5139" y="3258"/>
                    <a:pt x="5195" y="3454"/>
                  </a:cubicBezTo>
                  <a:cubicBezTo>
                    <a:pt x="5307" y="3370"/>
                    <a:pt x="5503" y="3454"/>
                    <a:pt x="5532" y="3173"/>
                  </a:cubicBezTo>
                  <a:cubicBezTo>
                    <a:pt x="5532" y="3117"/>
                    <a:pt x="5700" y="3061"/>
                    <a:pt x="5812" y="3117"/>
                  </a:cubicBezTo>
                  <a:cubicBezTo>
                    <a:pt x="5925" y="3201"/>
                    <a:pt x="5981" y="3173"/>
                    <a:pt x="6037" y="3033"/>
                  </a:cubicBezTo>
                  <a:cubicBezTo>
                    <a:pt x="6065" y="2977"/>
                    <a:pt x="6093" y="2949"/>
                    <a:pt x="6177" y="2949"/>
                  </a:cubicBezTo>
                  <a:cubicBezTo>
                    <a:pt x="6205" y="2949"/>
                    <a:pt x="6290" y="2949"/>
                    <a:pt x="6233" y="3033"/>
                  </a:cubicBezTo>
                  <a:cubicBezTo>
                    <a:pt x="6177" y="3117"/>
                    <a:pt x="6177" y="3173"/>
                    <a:pt x="6290" y="3145"/>
                  </a:cubicBezTo>
                  <a:cubicBezTo>
                    <a:pt x="6402" y="3145"/>
                    <a:pt x="6486" y="3089"/>
                    <a:pt x="6486" y="2977"/>
                  </a:cubicBezTo>
                  <a:cubicBezTo>
                    <a:pt x="6458" y="2893"/>
                    <a:pt x="6430" y="2752"/>
                    <a:pt x="6318" y="2808"/>
                  </a:cubicBezTo>
                  <a:cubicBezTo>
                    <a:pt x="6205" y="2836"/>
                    <a:pt x="6093" y="2893"/>
                    <a:pt x="5981" y="2808"/>
                  </a:cubicBezTo>
                  <a:cubicBezTo>
                    <a:pt x="6037" y="2724"/>
                    <a:pt x="5784" y="2640"/>
                    <a:pt x="6009" y="2556"/>
                  </a:cubicBezTo>
                  <a:cubicBezTo>
                    <a:pt x="6065" y="2528"/>
                    <a:pt x="6009" y="2443"/>
                    <a:pt x="5981" y="2415"/>
                  </a:cubicBezTo>
                  <a:cubicBezTo>
                    <a:pt x="5897" y="2331"/>
                    <a:pt x="5812" y="2275"/>
                    <a:pt x="5812" y="2163"/>
                  </a:cubicBezTo>
                  <a:cubicBezTo>
                    <a:pt x="5784" y="2163"/>
                    <a:pt x="5700" y="2191"/>
                    <a:pt x="5700" y="2163"/>
                  </a:cubicBezTo>
                  <a:cubicBezTo>
                    <a:pt x="5644" y="2050"/>
                    <a:pt x="5475" y="2135"/>
                    <a:pt x="5503" y="2022"/>
                  </a:cubicBezTo>
                  <a:cubicBezTo>
                    <a:pt x="5532" y="1854"/>
                    <a:pt x="5644" y="1994"/>
                    <a:pt x="5700" y="1994"/>
                  </a:cubicBezTo>
                  <a:cubicBezTo>
                    <a:pt x="5784" y="1994"/>
                    <a:pt x="5925" y="1966"/>
                    <a:pt x="5925" y="1910"/>
                  </a:cubicBezTo>
                  <a:cubicBezTo>
                    <a:pt x="5925" y="1629"/>
                    <a:pt x="6233" y="1713"/>
                    <a:pt x="6318" y="1573"/>
                  </a:cubicBezTo>
                  <a:cubicBezTo>
                    <a:pt x="6402" y="1629"/>
                    <a:pt x="6346" y="1657"/>
                    <a:pt x="6346" y="1685"/>
                  </a:cubicBezTo>
                  <a:cubicBezTo>
                    <a:pt x="6233" y="1938"/>
                    <a:pt x="6402" y="2022"/>
                    <a:pt x="6598" y="1994"/>
                  </a:cubicBezTo>
                  <a:cubicBezTo>
                    <a:pt x="6655" y="1966"/>
                    <a:pt x="6739" y="1938"/>
                    <a:pt x="6795" y="1910"/>
                  </a:cubicBezTo>
                  <a:cubicBezTo>
                    <a:pt x="6851" y="1882"/>
                    <a:pt x="6907" y="1826"/>
                    <a:pt x="6991" y="1854"/>
                  </a:cubicBezTo>
                  <a:cubicBezTo>
                    <a:pt x="7048" y="1910"/>
                    <a:pt x="7048" y="1994"/>
                    <a:pt x="6991" y="2050"/>
                  </a:cubicBezTo>
                  <a:cubicBezTo>
                    <a:pt x="6935" y="2163"/>
                    <a:pt x="7020" y="2247"/>
                    <a:pt x="7076" y="2331"/>
                  </a:cubicBezTo>
                  <a:cubicBezTo>
                    <a:pt x="7132" y="2415"/>
                    <a:pt x="7244" y="2415"/>
                    <a:pt x="7272" y="2303"/>
                  </a:cubicBezTo>
                  <a:cubicBezTo>
                    <a:pt x="7356" y="1966"/>
                    <a:pt x="7609" y="1966"/>
                    <a:pt x="7890" y="1938"/>
                  </a:cubicBezTo>
                  <a:cubicBezTo>
                    <a:pt x="7890" y="1770"/>
                    <a:pt x="7749" y="1742"/>
                    <a:pt x="7637" y="1685"/>
                  </a:cubicBezTo>
                  <a:cubicBezTo>
                    <a:pt x="7890" y="1601"/>
                    <a:pt x="8002" y="1657"/>
                    <a:pt x="8058" y="1854"/>
                  </a:cubicBezTo>
                  <a:cubicBezTo>
                    <a:pt x="8086" y="1910"/>
                    <a:pt x="8058" y="1966"/>
                    <a:pt x="8086" y="2050"/>
                  </a:cubicBezTo>
                  <a:cubicBezTo>
                    <a:pt x="8086" y="2219"/>
                    <a:pt x="8227" y="2247"/>
                    <a:pt x="8339" y="2275"/>
                  </a:cubicBezTo>
                  <a:cubicBezTo>
                    <a:pt x="8507" y="2275"/>
                    <a:pt x="8423" y="2106"/>
                    <a:pt x="8479" y="2078"/>
                  </a:cubicBezTo>
                  <a:lnTo>
                    <a:pt x="8507" y="2078"/>
                  </a:lnTo>
                  <a:cubicBezTo>
                    <a:pt x="8648" y="1966"/>
                    <a:pt x="8760" y="1994"/>
                    <a:pt x="8872" y="2163"/>
                  </a:cubicBezTo>
                  <a:cubicBezTo>
                    <a:pt x="8872" y="2191"/>
                    <a:pt x="8872" y="2219"/>
                    <a:pt x="8901" y="2247"/>
                  </a:cubicBezTo>
                  <a:cubicBezTo>
                    <a:pt x="9013" y="2387"/>
                    <a:pt x="9181" y="2443"/>
                    <a:pt x="9294" y="2387"/>
                  </a:cubicBezTo>
                  <a:cubicBezTo>
                    <a:pt x="9434" y="2303"/>
                    <a:pt x="9406" y="2135"/>
                    <a:pt x="9350" y="1994"/>
                  </a:cubicBezTo>
                  <a:cubicBezTo>
                    <a:pt x="9322" y="1882"/>
                    <a:pt x="9097" y="1798"/>
                    <a:pt x="9237" y="1629"/>
                  </a:cubicBezTo>
                  <a:cubicBezTo>
                    <a:pt x="9237" y="1601"/>
                    <a:pt x="9237" y="1573"/>
                    <a:pt x="9237" y="1573"/>
                  </a:cubicBezTo>
                  <a:cubicBezTo>
                    <a:pt x="9350" y="1489"/>
                    <a:pt x="9462" y="1433"/>
                    <a:pt x="9574" y="1405"/>
                  </a:cubicBezTo>
                  <a:cubicBezTo>
                    <a:pt x="9659" y="1405"/>
                    <a:pt x="9687" y="1461"/>
                    <a:pt x="9715" y="1489"/>
                  </a:cubicBezTo>
                  <a:cubicBezTo>
                    <a:pt x="9799" y="1573"/>
                    <a:pt x="9715" y="1573"/>
                    <a:pt x="9659" y="1601"/>
                  </a:cubicBezTo>
                  <a:cubicBezTo>
                    <a:pt x="9574" y="1657"/>
                    <a:pt x="9630" y="1713"/>
                    <a:pt x="9659" y="1742"/>
                  </a:cubicBezTo>
                  <a:cubicBezTo>
                    <a:pt x="9715" y="1798"/>
                    <a:pt x="9771" y="1770"/>
                    <a:pt x="9827" y="1742"/>
                  </a:cubicBezTo>
                  <a:cubicBezTo>
                    <a:pt x="9967" y="1573"/>
                    <a:pt x="9967" y="1573"/>
                    <a:pt x="10108" y="1770"/>
                  </a:cubicBezTo>
                  <a:cubicBezTo>
                    <a:pt x="10445" y="1657"/>
                    <a:pt x="10613" y="1348"/>
                    <a:pt x="10922" y="1180"/>
                  </a:cubicBezTo>
                  <a:cubicBezTo>
                    <a:pt x="10950" y="1152"/>
                    <a:pt x="11006" y="1068"/>
                    <a:pt x="11006" y="983"/>
                  </a:cubicBezTo>
                  <a:cubicBezTo>
                    <a:pt x="11034" y="871"/>
                    <a:pt x="10866" y="843"/>
                    <a:pt x="10838" y="731"/>
                  </a:cubicBezTo>
                  <a:cubicBezTo>
                    <a:pt x="10978" y="703"/>
                    <a:pt x="10978" y="590"/>
                    <a:pt x="10922" y="478"/>
                  </a:cubicBezTo>
                  <a:lnTo>
                    <a:pt x="10922" y="478"/>
                  </a:lnTo>
                  <a:cubicBezTo>
                    <a:pt x="11090" y="450"/>
                    <a:pt x="11006" y="310"/>
                    <a:pt x="11006" y="225"/>
                  </a:cubicBezTo>
                  <a:cubicBezTo>
                    <a:pt x="11034" y="197"/>
                    <a:pt x="11062" y="169"/>
                    <a:pt x="11090" y="141"/>
                  </a:cubicBezTo>
                  <a:lnTo>
                    <a:pt x="11175" y="141"/>
                  </a:lnTo>
                  <a:cubicBezTo>
                    <a:pt x="11175" y="113"/>
                    <a:pt x="11203" y="113"/>
                    <a:pt x="11231" y="85"/>
                  </a:cubicBezTo>
                  <a:lnTo>
                    <a:pt x="11231" y="85"/>
                  </a:lnTo>
                  <a:cubicBezTo>
                    <a:pt x="11343" y="113"/>
                    <a:pt x="11455" y="1"/>
                    <a:pt x="11540" y="169"/>
                  </a:cubicBezTo>
                  <a:cubicBezTo>
                    <a:pt x="11399" y="338"/>
                    <a:pt x="11399" y="534"/>
                    <a:pt x="11427" y="787"/>
                  </a:cubicBezTo>
                  <a:cubicBezTo>
                    <a:pt x="11540" y="787"/>
                    <a:pt x="11680" y="815"/>
                    <a:pt x="11736" y="675"/>
                  </a:cubicBezTo>
                  <a:cubicBezTo>
                    <a:pt x="11764" y="562"/>
                    <a:pt x="11792" y="506"/>
                    <a:pt x="11905" y="562"/>
                  </a:cubicBezTo>
                  <a:cubicBezTo>
                    <a:pt x="12017" y="647"/>
                    <a:pt x="12045" y="759"/>
                    <a:pt x="11961" y="843"/>
                  </a:cubicBezTo>
                  <a:cubicBezTo>
                    <a:pt x="11905" y="899"/>
                    <a:pt x="11905" y="1012"/>
                    <a:pt x="11820" y="983"/>
                  </a:cubicBezTo>
                  <a:cubicBezTo>
                    <a:pt x="11680" y="983"/>
                    <a:pt x="11680" y="1040"/>
                    <a:pt x="11680" y="1124"/>
                  </a:cubicBezTo>
                  <a:cubicBezTo>
                    <a:pt x="11680" y="1152"/>
                    <a:pt x="11652" y="1180"/>
                    <a:pt x="11652" y="1180"/>
                  </a:cubicBezTo>
                  <a:cubicBezTo>
                    <a:pt x="11540" y="1180"/>
                    <a:pt x="11427" y="1124"/>
                    <a:pt x="11343" y="1264"/>
                  </a:cubicBezTo>
                  <a:cubicBezTo>
                    <a:pt x="11287" y="1348"/>
                    <a:pt x="11147" y="1348"/>
                    <a:pt x="11034" y="1320"/>
                  </a:cubicBezTo>
                  <a:cubicBezTo>
                    <a:pt x="11034" y="1405"/>
                    <a:pt x="11090" y="1433"/>
                    <a:pt x="11118" y="1489"/>
                  </a:cubicBezTo>
                  <a:cubicBezTo>
                    <a:pt x="11147" y="1545"/>
                    <a:pt x="11259" y="1545"/>
                    <a:pt x="11175" y="1629"/>
                  </a:cubicBezTo>
                  <a:cubicBezTo>
                    <a:pt x="11147" y="1685"/>
                    <a:pt x="11090" y="1770"/>
                    <a:pt x="11006" y="1713"/>
                  </a:cubicBezTo>
                  <a:cubicBezTo>
                    <a:pt x="10894" y="1601"/>
                    <a:pt x="10838" y="1657"/>
                    <a:pt x="10838" y="1770"/>
                  </a:cubicBezTo>
                  <a:cubicBezTo>
                    <a:pt x="10810" y="1882"/>
                    <a:pt x="10810" y="1966"/>
                    <a:pt x="10782" y="2050"/>
                  </a:cubicBezTo>
                  <a:cubicBezTo>
                    <a:pt x="10753" y="2219"/>
                    <a:pt x="10978" y="2163"/>
                    <a:pt x="10950" y="2219"/>
                  </a:cubicBezTo>
                  <a:cubicBezTo>
                    <a:pt x="10866" y="2331"/>
                    <a:pt x="10922" y="2387"/>
                    <a:pt x="11006" y="2443"/>
                  </a:cubicBezTo>
                  <a:cubicBezTo>
                    <a:pt x="11062" y="2500"/>
                    <a:pt x="11090" y="2612"/>
                    <a:pt x="11203" y="2584"/>
                  </a:cubicBezTo>
                  <a:cubicBezTo>
                    <a:pt x="11231" y="2584"/>
                    <a:pt x="11259" y="2556"/>
                    <a:pt x="11259" y="2556"/>
                  </a:cubicBezTo>
                  <a:cubicBezTo>
                    <a:pt x="11371" y="2612"/>
                    <a:pt x="11287" y="2724"/>
                    <a:pt x="11371" y="2780"/>
                  </a:cubicBezTo>
                  <a:cubicBezTo>
                    <a:pt x="11427" y="2780"/>
                    <a:pt x="11427" y="2724"/>
                    <a:pt x="11455" y="2696"/>
                  </a:cubicBezTo>
                  <a:cubicBezTo>
                    <a:pt x="11455" y="2640"/>
                    <a:pt x="11540" y="2640"/>
                    <a:pt x="11540" y="2668"/>
                  </a:cubicBezTo>
                  <a:cubicBezTo>
                    <a:pt x="11511" y="2836"/>
                    <a:pt x="11708" y="2780"/>
                    <a:pt x="11736" y="2836"/>
                  </a:cubicBezTo>
                  <a:cubicBezTo>
                    <a:pt x="11764" y="3005"/>
                    <a:pt x="11905" y="2977"/>
                    <a:pt x="11989" y="3033"/>
                  </a:cubicBezTo>
                  <a:cubicBezTo>
                    <a:pt x="12045" y="3061"/>
                    <a:pt x="12073" y="3145"/>
                    <a:pt x="12045" y="3201"/>
                  </a:cubicBezTo>
                  <a:cubicBezTo>
                    <a:pt x="12017" y="3286"/>
                    <a:pt x="11989" y="3370"/>
                    <a:pt x="11989" y="3454"/>
                  </a:cubicBezTo>
                  <a:cubicBezTo>
                    <a:pt x="11961" y="3538"/>
                    <a:pt x="12017" y="3594"/>
                    <a:pt x="12101" y="3594"/>
                  </a:cubicBezTo>
                  <a:cubicBezTo>
                    <a:pt x="12129" y="3566"/>
                    <a:pt x="12157" y="3594"/>
                    <a:pt x="12185" y="3594"/>
                  </a:cubicBezTo>
                  <a:cubicBezTo>
                    <a:pt x="12185" y="3623"/>
                    <a:pt x="12185" y="3651"/>
                    <a:pt x="12185" y="3679"/>
                  </a:cubicBezTo>
                  <a:cubicBezTo>
                    <a:pt x="12213" y="3735"/>
                    <a:pt x="12213" y="3791"/>
                    <a:pt x="12129" y="3847"/>
                  </a:cubicBezTo>
                  <a:cubicBezTo>
                    <a:pt x="12017" y="3903"/>
                    <a:pt x="12045" y="3987"/>
                    <a:pt x="12073" y="4100"/>
                  </a:cubicBezTo>
                  <a:cubicBezTo>
                    <a:pt x="12073" y="4100"/>
                    <a:pt x="12073" y="4128"/>
                    <a:pt x="12073" y="4156"/>
                  </a:cubicBezTo>
                  <a:cubicBezTo>
                    <a:pt x="11989" y="4437"/>
                    <a:pt x="11652" y="4605"/>
                    <a:pt x="11483" y="4437"/>
                  </a:cubicBezTo>
                  <a:cubicBezTo>
                    <a:pt x="11455" y="4521"/>
                    <a:pt x="11511" y="4577"/>
                    <a:pt x="11540" y="4689"/>
                  </a:cubicBezTo>
                  <a:cubicBezTo>
                    <a:pt x="11764" y="4549"/>
                    <a:pt x="11876" y="4240"/>
                    <a:pt x="12185" y="4381"/>
                  </a:cubicBezTo>
                  <a:cubicBezTo>
                    <a:pt x="12213" y="4381"/>
                    <a:pt x="12241" y="4381"/>
                    <a:pt x="12269" y="4381"/>
                  </a:cubicBezTo>
                  <a:cubicBezTo>
                    <a:pt x="12326" y="4437"/>
                    <a:pt x="12382" y="4493"/>
                    <a:pt x="12466" y="4549"/>
                  </a:cubicBezTo>
                  <a:cubicBezTo>
                    <a:pt x="12438" y="4661"/>
                    <a:pt x="12550" y="4689"/>
                    <a:pt x="12606" y="4717"/>
                  </a:cubicBezTo>
                  <a:cubicBezTo>
                    <a:pt x="12550" y="4830"/>
                    <a:pt x="12438" y="4886"/>
                    <a:pt x="12438" y="4998"/>
                  </a:cubicBezTo>
                  <a:cubicBezTo>
                    <a:pt x="12410" y="5139"/>
                    <a:pt x="12354" y="5195"/>
                    <a:pt x="12213" y="5139"/>
                  </a:cubicBezTo>
                  <a:cubicBezTo>
                    <a:pt x="12157" y="5110"/>
                    <a:pt x="12101" y="5139"/>
                    <a:pt x="12101" y="5167"/>
                  </a:cubicBezTo>
                  <a:cubicBezTo>
                    <a:pt x="12017" y="5419"/>
                    <a:pt x="11905" y="5307"/>
                    <a:pt x="11792" y="5223"/>
                  </a:cubicBezTo>
                  <a:cubicBezTo>
                    <a:pt x="11736" y="5167"/>
                    <a:pt x="11680" y="5139"/>
                    <a:pt x="11624" y="5110"/>
                  </a:cubicBezTo>
                  <a:cubicBezTo>
                    <a:pt x="11540" y="5054"/>
                    <a:pt x="11483" y="5026"/>
                    <a:pt x="11427" y="5139"/>
                  </a:cubicBezTo>
                  <a:cubicBezTo>
                    <a:pt x="11343" y="5279"/>
                    <a:pt x="11231" y="5307"/>
                    <a:pt x="11090" y="5279"/>
                  </a:cubicBezTo>
                  <a:cubicBezTo>
                    <a:pt x="10950" y="5251"/>
                    <a:pt x="10838" y="5307"/>
                    <a:pt x="10725" y="5391"/>
                  </a:cubicBezTo>
                  <a:cubicBezTo>
                    <a:pt x="10669" y="5335"/>
                    <a:pt x="10725" y="5307"/>
                    <a:pt x="10725" y="5279"/>
                  </a:cubicBezTo>
                  <a:cubicBezTo>
                    <a:pt x="10753" y="5223"/>
                    <a:pt x="10782" y="5195"/>
                    <a:pt x="10753" y="5139"/>
                  </a:cubicBezTo>
                  <a:cubicBezTo>
                    <a:pt x="10725" y="5139"/>
                    <a:pt x="10669" y="5139"/>
                    <a:pt x="10641" y="5167"/>
                  </a:cubicBezTo>
                  <a:cubicBezTo>
                    <a:pt x="10585" y="5251"/>
                    <a:pt x="10529" y="5307"/>
                    <a:pt x="10473" y="5391"/>
                  </a:cubicBezTo>
                  <a:cubicBezTo>
                    <a:pt x="10388" y="5419"/>
                    <a:pt x="10388" y="5335"/>
                    <a:pt x="10360" y="5279"/>
                  </a:cubicBezTo>
                  <a:cubicBezTo>
                    <a:pt x="10304" y="5167"/>
                    <a:pt x="10248" y="5110"/>
                    <a:pt x="10080" y="5195"/>
                  </a:cubicBezTo>
                  <a:cubicBezTo>
                    <a:pt x="9995" y="5251"/>
                    <a:pt x="9939" y="5167"/>
                    <a:pt x="9939" y="5054"/>
                  </a:cubicBezTo>
                  <a:cubicBezTo>
                    <a:pt x="9939" y="5026"/>
                    <a:pt x="10024" y="4970"/>
                    <a:pt x="10024" y="4942"/>
                  </a:cubicBezTo>
                  <a:cubicBezTo>
                    <a:pt x="9911" y="4605"/>
                    <a:pt x="10220" y="4493"/>
                    <a:pt x="10417" y="4296"/>
                  </a:cubicBezTo>
                  <a:cubicBezTo>
                    <a:pt x="10501" y="4521"/>
                    <a:pt x="10445" y="4746"/>
                    <a:pt x="10585" y="4914"/>
                  </a:cubicBezTo>
                  <a:cubicBezTo>
                    <a:pt x="10613" y="4970"/>
                    <a:pt x="10641" y="5054"/>
                    <a:pt x="10725" y="4998"/>
                  </a:cubicBezTo>
                  <a:cubicBezTo>
                    <a:pt x="10810" y="4970"/>
                    <a:pt x="10810" y="4886"/>
                    <a:pt x="10782" y="4830"/>
                  </a:cubicBezTo>
                  <a:cubicBezTo>
                    <a:pt x="10753" y="4717"/>
                    <a:pt x="10669" y="4633"/>
                    <a:pt x="10613" y="4521"/>
                  </a:cubicBezTo>
                  <a:cubicBezTo>
                    <a:pt x="10669" y="4437"/>
                    <a:pt x="10753" y="4493"/>
                    <a:pt x="10810" y="4493"/>
                  </a:cubicBezTo>
                  <a:cubicBezTo>
                    <a:pt x="10838" y="4465"/>
                    <a:pt x="10866" y="4465"/>
                    <a:pt x="10894" y="4437"/>
                  </a:cubicBezTo>
                  <a:cubicBezTo>
                    <a:pt x="10922" y="4296"/>
                    <a:pt x="11006" y="4128"/>
                    <a:pt x="11062" y="4100"/>
                  </a:cubicBezTo>
                  <a:cubicBezTo>
                    <a:pt x="11062" y="4016"/>
                    <a:pt x="10978" y="4016"/>
                    <a:pt x="10922" y="4016"/>
                  </a:cubicBezTo>
                  <a:cubicBezTo>
                    <a:pt x="10810" y="3987"/>
                    <a:pt x="10753" y="3903"/>
                    <a:pt x="10725" y="3763"/>
                  </a:cubicBezTo>
                  <a:cubicBezTo>
                    <a:pt x="10697" y="3594"/>
                    <a:pt x="10641" y="3482"/>
                    <a:pt x="10669" y="3314"/>
                  </a:cubicBezTo>
                  <a:cubicBezTo>
                    <a:pt x="10669" y="3173"/>
                    <a:pt x="10529" y="3089"/>
                    <a:pt x="10473" y="2921"/>
                  </a:cubicBezTo>
                  <a:cubicBezTo>
                    <a:pt x="10360" y="3033"/>
                    <a:pt x="10304" y="3173"/>
                    <a:pt x="10108" y="3173"/>
                  </a:cubicBezTo>
                  <a:cubicBezTo>
                    <a:pt x="9995" y="3145"/>
                    <a:pt x="9911" y="3314"/>
                    <a:pt x="9967" y="3398"/>
                  </a:cubicBezTo>
                  <a:cubicBezTo>
                    <a:pt x="10024" y="3482"/>
                    <a:pt x="10136" y="3510"/>
                    <a:pt x="10164" y="3594"/>
                  </a:cubicBezTo>
                  <a:cubicBezTo>
                    <a:pt x="10164" y="3679"/>
                    <a:pt x="9967" y="3651"/>
                    <a:pt x="10052" y="3791"/>
                  </a:cubicBezTo>
                  <a:cubicBezTo>
                    <a:pt x="9883" y="3819"/>
                    <a:pt x="9883" y="3819"/>
                    <a:pt x="9883" y="3594"/>
                  </a:cubicBezTo>
                  <a:cubicBezTo>
                    <a:pt x="9771" y="3566"/>
                    <a:pt x="9687" y="3679"/>
                    <a:pt x="9574" y="3679"/>
                  </a:cubicBezTo>
                  <a:cubicBezTo>
                    <a:pt x="9518" y="3566"/>
                    <a:pt x="9490" y="3398"/>
                    <a:pt x="9322" y="3398"/>
                  </a:cubicBezTo>
                  <a:cubicBezTo>
                    <a:pt x="9266" y="3707"/>
                    <a:pt x="9546" y="3791"/>
                    <a:pt x="9659" y="3987"/>
                  </a:cubicBezTo>
                  <a:cubicBezTo>
                    <a:pt x="9574" y="4072"/>
                    <a:pt x="9518" y="4016"/>
                    <a:pt x="9462" y="4016"/>
                  </a:cubicBezTo>
                  <a:cubicBezTo>
                    <a:pt x="9406" y="3987"/>
                    <a:pt x="9322" y="3987"/>
                    <a:pt x="9350" y="4072"/>
                  </a:cubicBezTo>
                  <a:cubicBezTo>
                    <a:pt x="9434" y="4212"/>
                    <a:pt x="9237" y="4240"/>
                    <a:pt x="9209" y="4324"/>
                  </a:cubicBezTo>
                  <a:cubicBezTo>
                    <a:pt x="9294" y="4437"/>
                    <a:pt x="9490" y="4465"/>
                    <a:pt x="9518" y="4605"/>
                  </a:cubicBezTo>
                  <a:cubicBezTo>
                    <a:pt x="9518" y="4661"/>
                    <a:pt x="9490" y="4661"/>
                    <a:pt x="9434" y="4661"/>
                  </a:cubicBezTo>
                  <a:cubicBezTo>
                    <a:pt x="9153" y="4717"/>
                    <a:pt x="9125" y="4717"/>
                    <a:pt x="9097" y="4998"/>
                  </a:cubicBezTo>
                  <a:cubicBezTo>
                    <a:pt x="9097" y="5110"/>
                    <a:pt x="9013" y="5195"/>
                    <a:pt x="8985" y="5307"/>
                  </a:cubicBezTo>
                  <a:cubicBezTo>
                    <a:pt x="9153" y="5307"/>
                    <a:pt x="9237" y="5251"/>
                    <a:pt x="9322" y="5195"/>
                  </a:cubicBezTo>
                  <a:cubicBezTo>
                    <a:pt x="9378" y="5139"/>
                    <a:pt x="9434" y="5110"/>
                    <a:pt x="9518" y="5082"/>
                  </a:cubicBezTo>
                  <a:cubicBezTo>
                    <a:pt x="9630" y="5026"/>
                    <a:pt x="9743" y="5054"/>
                    <a:pt x="9771" y="5167"/>
                  </a:cubicBezTo>
                  <a:cubicBezTo>
                    <a:pt x="9799" y="5251"/>
                    <a:pt x="9771" y="5391"/>
                    <a:pt x="9630" y="5419"/>
                  </a:cubicBezTo>
                  <a:cubicBezTo>
                    <a:pt x="9490" y="5419"/>
                    <a:pt x="9434" y="5504"/>
                    <a:pt x="9406" y="5616"/>
                  </a:cubicBezTo>
                  <a:cubicBezTo>
                    <a:pt x="9378" y="5700"/>
                    <a:pt x="9378" y="5812"/>
                    <a:pt x="9462" y="5840"/>
                  </a:cubicBezTo>
                  <a:cubicBezTo>
                    <a:pt x="9630" y="5925"/>
                    <a:pt x="9546" y="5953"/>
                    <a:pt x="9462" y="6037"/>
                  </a:cubicBezTo>
                  <a:cubicBezTo>
                    <a:pt x="9406" y="6065"/>
                    <a:pt x="9490" y="6177"/>
                    <a:pt x="9378" y="6205"/>
                  </a:cubicBezTo>
                  <a:cubicBezTo>
                    <a:pt x="9237" y="6205"/>
                    <a:pt x="9322" y="6093"/>
                    <a:pt x="9294" y="6037"/>
                  </a:cubicBezTo>
                  <a:cubicBezTo>
                    <a:pt x="9181" y="5897"/>
                    <a:pt x="8929" y="5897"/>
                    <a:pt x="8788" y="6009"/>
                  </a:cubicBezTo>
                  <a:cubicBezTo>
                    <a:pt x="8648" y="6121"/>
                    <a:pt x="8536" y="6205"/>
                    <a:pt x="8395" y="6065"/>
                  </a:cubicBezTo>
                  <a:cubicBezTo>
                    <a:pt x="8339" y="5981"/>
                    <a:pt x="8283" y="6065"/>
                    <a:pt x="8283" y="6121"/>
                  </a:cubicBezTo>
                  <a:cubicBezTo>
                    <a:pt x="8255" y="6149"/>
                    <a:pt x="8255" y="6149"/>
                    <a:pt x="8255" y="6177"/>
                  </a:cubicBezTo>
                  <a:cubicBezTo>
                    <a:pt x="8255" y="6486"/>
                    <a:pt x="8255" y="6486"/>
                    <a:pt x="8058" y="6627"/>
                  </a:cubicBezTo>
                  <a:cubicBezTo>
                    <a:pt x="8171" y="6739"/>
                    <a:pt x="8367" y="6767"/>
                    <a:pt x="8311" y="6935"/>
                  </a:cubicBezTo>
                  <a:cubicBezTo>
                    <a:pt x="8283" y="7076"/>
                    <a:pt x="8199" y="7188"/>
                    <a:pt x="8058" y="7160"/>
                  </a:cubicBezTo>
                  <a:cubicBezTo>
                    <a:pt x="8002" y="7076"/>
                    <a:pt x="7974" y="6963"/>
                    <a:pt x="7834" y="7132"/>
                  </a:cubicBezTo>
                  <a:cubicBezTo>
                    <a:pt x="7721" y="7244"/>
                    <a:pt x="7609" y="7413"/>
                    <a:pt x="7413" y="7188"/>
                  </a:cubicBezTo>
                  <a:cubicBezTo>
                    <a:pt x="7356" y="7132"/>
                    <a:pt x="7328" y="7216"/>
                    <a:pt x="7272" y="7244"/>
                  </a:cubicBezTo>
                  <a:cubicBezTo>
                    <a:pt x="7132" y="7300"/>
                    <a:pt x="6991" y="7328"/>
                    <a:pt x="6851" y="7413"/>
                  </a:cubicBezTo>
                  <a:cubicBezTo>
                    <a:pt x="6767" y="7469"/>
                    <a:pt x="6739" y="7441"/>
                    <a:pt x="6683" y="7385"/>
                  </a:cubicBezTo>
                  <a:cubicBezTo>
                    <a:pt x="6598" y="7216"/>
                    <a:pt x="6655" y="7020"/>
                    <a:pt x="6823" y="6935"/>
                  </a:cubicBezTo>
                  <a:cubicBezTo>
                    <a:pt x="6935" y="6851"/>
                    <a:pt x="7048" y="6767"/>
                    <a:pt x="6879" y="6598"/>
                  </a:cubicBezTo>
                  <a:cubicBezTo>
                    <a:pt x="6795" y="6514"/>
                    <a:pt x="6879" y="6374"/>
                    <a:pt x="6795" y="6290"/>
                  </a:cubicBezTo>
                  <a:cubicBezTo>
                    <a:pt x="6655" y="6290"/>
                    <a:pt x="6795" y="6514"/>
                    <a:pt x="6626" y="6458"/>
                  </a:cubicBezTo>
                  <a:cubicBezTo>
                    <a:pt x="6514" y="6430"/>
                    <a:pt x="6486" y="6318"/>
                    <a:pt x="6402" y="6233"/>
                  </a:cubicBezTo>
                  <a:cubicBezTo>
                    <a:pt x="6430" y="6121"/>
                    <a:pt x="6570" y="6121"/>
                    <a:pt x="6626" y="6037"/>
                  </a:cubicBezTo>
                  <a:cubicBezTo>
                    <a:pt x="6626" y="5981"/>
                    <a:pt x="6598" y="5953"/>
                    <a:pt x="6570" y="5953"/>
                  </a:cubicBezTo>
                  <a:cubicBezTo>
                    <a:pt x="6486" y="5981"/>
                    <a:pt x="6402" y="6009"/>
                    <a:pt x="6374" y="5869"/>
                  </a:cubicBezTo>
                  <a:cubicBezTo>
                    <a:pt x="6374" y="5784"/>
                    <a:pt x="6290" y="5756"/>
                    <a:pt x="6233" y="5812"/>
                  </a:cubicBezTo>
                  <a:cubicBezTo>
                    <a:pt x="6149" y="5869"/>
                    <a:pt x="6177" y="5925"/>
                    <a:pt x="6233" y="5981"/>
                  </a:cubicBezTo>
                  <a:cubicBezTo>
                    <a:pt x="6262" y="6037"/>
                    <a:pt x="6318" y="6037"/>
                    <a:pt x="6318" y="6121"/>
                  </a:cubicBezTo>
                  <a:cubicBezTo>
                    <a:pt x="5812" y="6430"/>
                    <a:pt x="5812" y="6430"/>
                    <a:pt x="5532" y="6402"/>
                  </a:cubicBezTo>
                  <a:cubicBezTo>
                    <a:pt x="5532" y="6570"/>
                    <a:pt x="5700" y="6711"/>
                    <a:pt x="5560" y="6879"/>
                  </a:cubicBezTo>
                  <a:cubicBezTo>
                    <a:pt x="5503" y="6935"/>
                    <a:pt x="5588" y="7020"/>
                    <a:pt x="5616" y="7104"/>
                  </a:cubicBezTo>
                  <a:cubicBezTo>
                    <a:pt x="5756" y="7272"/>
                    <a:pt x="5616" y="7244"/>
                    <a:pt x="5503" y="727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70"/>
            <p:cNvSpPr/>
            <p:nvPr/>
          </p:nvSpPr>
          <p:spPr>
            <a:xfrm>
              <a:off x="5041400" y="621325"/>
              <a:ext cx="89150" cy="72325"/>
            </a:xfrm>
            <a:custGeom>
              <a:rect b="b" l="l" r="r" t="t"/>
              <a:pathLst>
                <a:path extrusionOk="0" h="2893" w="3566">
                  <a:moveTo>
                    <a:pt x="29" y="422"/>
                  </a:moveTo>
                  <a:cubicBezTo>
                    <a:pt x="57" y="450"/>
                    <a:pt x="85" y="478"/>
                    <a:pt x="113" y="478"/>
                  </a:cubicBezTo>
                  <a:cubicBezTo>
                    <a:pt x="253" y="366"/>
                    <a:pt x="478" y="366"/>
                    <a:pt x="590" y="225"/>
                  </a:cubicBezTo>
                  <a:cubicBezTo>
                    <a:pt x="674" y="85"/>
                    <a:pt x="759" y="29"/>
                    <a:pt x="927" y="85"/>
                  </a:cubicBezTo>
                  <a:cubicBezTo>
                    <a:pt x="1095" y="141"/>
                    <a:pt x="955" y="310"/>
                    <a:pt x="1011" y="394"/>
                  </a:cubicBezTo>
                  <a:cubicBezTo>
                    <a:pt x="1236" y="366"/>
                    <a:pt x="1376" y="225"/>
                    <a:pt x="1488" y="1"/>
                  </a:cubicBezTo>
                  <a:cubicBezTo>
                    <a:pt x="1601" y="169"/>
                    <a:pt x="1769" y="197"/>
                    <a:pt x="1938" y="141"/>
                  </a:cubicBezTo>
                  <a:cubicBezTo>
                    <a:pt x="1994" y="225"/>
                    <a:pt x="2106" y="197"/>
                    <a:pt x="2106" y="197"/>
                  </a:cubicBezTo>
                  <a:cubicBezTo>
                    <a:pt x="2359" y="85"/>
                    <a:pt x="2527" y="113"/>
                    <a:pt x="2724" y="282"/>
                  </a:cubicBezTo>
                  <a:cubicBezTo>
                    <a:pt x="2780" y="366"/>
                    <a:pt x="2836" y="282"/>
                    <a:pt x="2836" y="197"/>
                  </a:cubicBezTo>
                  <a:cubicBezTo>
                    <a:pt x="2836" y="169"/>
                    <a:pt x="2808" y="113"/>
                    <a:pt x="2864" y="85"/>
                  </a:cubicBezTo>
                  <a:cubicBezTo>
                    <a:pt x="2948" y="113"/>
                    <a:pt x="3004" y="141"/>
                    <a:pt x="3061" y="225"/>
                  </a:cubicBezTo>
                  <a:cubicBezTo>
                    <a:pt x="3089" y="394"/>
                    <a:pt x="3145" y="534"/>
                    <a:pt x="2976" y="703"/>
                  </a:cubicBezTo>
                  <a:cubicBezTo>
                    <a:pt x="2892" y="759"/>
                    <a:pt x="2920" y="899"/>
                    <a:pt x="3061" y="927"/>
                  </a:cubicBezTo>
                  <a:cubicBezTo>
                    <a:pt x="3201" y="955"/>
                    <a:pt x="3201" y="1040"/>
                    <a:pt x="3201" y="1124"/>
                  </a:cubicBezTo>
                  <a:cubicBezTo>
                    <a:pt x="3173" y="1208"/>
                    <a:pt x="3117" y="1264"/>
                    <a:pt x="3201" y="1320"/>
                  </a:cubicBezTo>
                  <a:cubicBezTo>
                    <a:pt x="3285" y="1376"/>
                    <a:pt x="3341" y="1320"/>
                    <a:pt x="3398" y="1264"/>
                  </a:cubicBezTo>
                  <a:cubicBezTo>
                    <a:pt x="3426" y="1236"/>
                    <a:pt x="3454" y="1208"/>
                    <a:pt x="3510" y="1236"/>
                  </a:cubicBezTo>
                  <a:cubicBezTo>
                    <a:pt x="3566" y="1292"/>
                    <a:pt x="3510" y="1320"/>
                    <a:pt x="3482" y="1376"/>
                  </a:cubicBezTo>
                  <a:cubicBezTo>
                    <a:pt x="3341" y="1489"/>
                    <a:pt x="3145" y="1601"/>
                    <a:pt x="3117" y="1826"/>
                  </a:cubicBezTo>
                  <a:cubicBezTo>
                    <a:pt x="3117" y="1854"/>
                    <a:pt x="3089" y="1882"/>
                    <a:pt x="3061" y="1854"/>
                  </a:cubicBezTo>
                  <a:cubicBezTo>
                    <a:pt x="2976" y="1826"/>
                    <a:pt x="2948" y="1938"/>
                    <a:pt x="2892" y="1938"/>
                  </a:cubicBezTo>
                  <a:cubicBezTo>
                    <a:pt x="2752" y="1994"/>
                    <a:pt x="2864" y="2247"/>
                    <a:pt x="2696" y="2219"/>
                  </a:cubicBezTo>
                  <a:cubicBezTo>
                    <a:pt x="2583" y="2191"/>
                    <a:pt x="2696" y="1994"/>
                    <a:pt x="2555" y="1938"/>
                  </a:cubicBezTo>
                  <a:cubicBezTo>
                    <a:pt x="2471" y="2191"/>
                    <a:pt x="2359" y="2247"/>
                    <a:pt x="2022" y="2219"/>
                  </a:cubicBezTo>
                  <a:cubicBezTo>
                    <a:pt x="1853" y="2191"/>
                    <a:pt x="1881" y="2331"/>
                    <a:pt x="1910" y="2471"/>
                  </a:cubicBezTo>
                  <a:cubicBezTo>
                    <a:pt x="1910" y="2556"/>
                    <a:pt x="1825" y="2612"/>
                    <a:pt x="1769" y="2696"/>
                  </a:cubicBezTo>
                  <a:cubicBezTo>
                    <a:pt x="1713" y="2752"/>
                    <a:pt x="1657" y="2808"/>
                    <a:pt x="1601" y="2893"/>
                  </a:cubicBezTo>
                  <a:cubicBezTo>
                    <a:pt x="1517" y="2752"/>
                    <a:pt x="1488" y="2612"/>
                    <a:pt x="1657" y="2499"/>
                  </a:cubicBezTo>
                  <a:cubicBezTo>
                    <a:pt x="1685" y="2471"/>
                    <a:pt x="1741" y="2443"/>
                    <a:pt x="1713" y="2359"/>
                  </a:cubicBezTo>
                  <a:cubicBezTo>
                    <a:pt x="1685" y="2303"/>
                    <a:pt x="1601" y="2219"/>
                    <a:pt x="1517" y="2247"/>
                  </a:cubicBezTo>
                  <a:cubicBezTo>
                    <a:pt x="1292" y="2359"/>
                    <a:pt x="1067" y="2106"/>
                    <a:pt x="843" y="2219"/>
                  </a:cubicBezTo>
                  <a:cubicBezTo>
                    <a:pt x="843" y="2247"/>
                    <a:pt x="787" y="2219"/>
                    <a:pt x="787" y="2191"/>
                  </a:cubicBezTo>
                  <a:cubicBezTo>
                    <a:pt x="787" y="1910"/>
                    <a:pt x="534" y="1994"/>
                    <a:pt x="394" y="1910"/>
                  </a:cubicBezTo>
                  <a:cubicBezTo>
                    <a:pt x="365" y="1826"/>
                    <a:pt x="450" y="1798"/>
                    <a:pt x="478" y="1798"/>
                  </a:cubicBezTo>
                  <a:cubicBezTo>
                    <a:pt x="730" y="1713"/>
                    <a:pt x="787" y="1601"/>
                    <a:pt x="674" y="1376"/>
                  </a:cubicBezTo>
                  <a:cubicBezTo>
                    <a:pt x="646" y="1264"/>
                    <a:pt x="590" y="1152"/>
                    <a:pt x="759" y="1096"/>
                  </a:cubicBezTo>
                  <a:cubicBezTo>
                    <a:pt x="871" y="1068"/>
                    <a:pt x="955" y="1096"/>
                    <a:pt x="899" y="1236"/>
                  </a:cubicBezTo>
                  <a:cubicBezTo>
                    <a:pt x="899" y="1264"/>
                    <a:pt x="843" y="1292"/>
                    <a:pt x="871" y="1320"/>
                  </a:cubicBezTo>
                  <a:cubicBezTo>
                    <a:pt x="899" y="1320"/>
                    <a:pt x="955" y="1320"/>
                    <a:pt x="983" y="1320"/>
                  </a:cubicBezTo>
                  <a:cubicBezTo>
                    <a:pt x="1123" y="1236"/>
                    <a:pt x="1067" y="1068"/>
                    <a:pt x="1208" y="983"/>
                  </a:cubicBezTo>
                  <a:cubicBezTo>
                    <a:pt x="1123" y="899"/>
                    <a:pt x="1067" y="1012"/>
                    <a:pt x="1011" y="1012"/>
                  </a:cubicBezTo>
                  <a:cubicBezTo>
                    <a:pt x="955" y="927"/>
                    <a:pt x="1039" y="899"/>
                    <a:pt x="1067" y="843"/>
                  </a:cubicBezTo>
                  <a:cubicBezTo>
                    <a:pt x="1095" y="815"/>
                    <a:pt x="1095" y="787"/>
                    <a:pt x="1067" y="731"/>
                  </a:cubicBezTo>
                  <a:cubicBezTo>
                    <a:pt x="1011" y="618"/>
                    <a:pt x="787" y="927"/>
                    <a:pt x="759" y="647"/>
                  </a:cubicBezTo>
                  <a:cubicBezTo>
                    <a:pt x="759" y="618"/>
                    <a:pt x="450" y="675"/>
                    <a:pt x="450" y="759"/>
                  </a:cubicBezTo>
                  <a:cubicBezTo>
                    <a:pt x="422" y="927"/>
                    <a:pt x="309" y="871"/>
                    <a:pt x="225" y="843"/>
                  </a:cubicBezTo>
                  <a:cubicBezTo>
                    <a:pt x="141" y="843"/>
                    <a:pt x="29" y="787"/>
                    <a:pt x="0" y="675"/>
                  </a:cubicBezTo>
                  <a:cubicBezTo>
                    <a:pt x="0" y="590"/>
                    <a:pt x="29" y="506"/>
                    <a:pt x="29" y="42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70"/>
            <p:cNvSpPr/>
            <p:nvPr/>
          </p:nvSpPr>
          <p:spPr>
            <a:xfrm>
              <a:off x="5036475" y="593250"/>
              <a:ext cx="27400" cy="33725"/>
            </a:xfrm>
            <a:custGeom>
              <a:rect b="b" l="l" r="r" t="t"/>
              <a:pathLst>
                <a:path extrusionOk="0" h="1349" w="1096">
                  <a:moveTo>
                    <a:pt x="1" y="675"/>
                  </a:moveTo>
                  <a:cubicBezTo>
                    <a:pt x="29" y="450"/>
                    <a:pt x="197" y="310"/>
                    <a:pt x="310" y="113"/>
                  </a:cubicBezTo>
                  <a:cubicBezTo>
                    <a:pt x="394" y="1"/>
                    <a:pt x="534" y="29"/>
                    <a:pt x="562" y="141"/>
                  </a:cubicBezTo>
                  <a:cubicBezTo>
                    <a:pt x="647" y="310"/>
                    <a:pt x="956" y="394"/>
                    <a:pt x="815" y="675"/>
                  </a:cubicBezTo>
                  <a:cubicBezTo>
                    <a:pt x="787" y="675"/>
                    <a:pt x="787" y="703"/>
                    <a:pt x="815" y="703"/>
                  </a:cubicBezTo>
                  <a:cubicBezTo>
                    <a:pt x="1096" y="983"/>
                    <a:pt x="759" y="1096"/>
                    <a:pt x="647" y="1264"/>
                  </a:cubicBezTo>
                  <a:cubicBezTo>
                    <a:pt x="619" y="1348"/>
                    <a:pt x="562" y="1348"/>
                    <a:pt x="478" y="1320"/>
                  </a:cubicBezTo>
                  <a:cubicBezTo>
                    <a:pt x="422" y="1264"/>
                    <a:pt x="338" y="1264"/>
                    <a:pt x="310" y="1152"/>
                  </a:cubicBezTo>
                  <a:cubicBezTo>
                    <a:pt x="310" y="1124"/>
                    <a:pt x="310" y="1096"/>
                    <a:pt x="338" y="1068"/>
                  </a:cubicBezTo>
                  <a:cubicBezTo>
                    <a:pt x="450" y="871"/>
                    <a:pt x="310" y="815"/>
                    <a:pt x="169" y="815"/>
                  </a:cubicBezTo>
                  <a:cubicBezTo>
                    <a:pt x="113" y="787"/>
                    <a:pt x="85" y="787"/>
                    <a:pt x="57" y="759"/>
                  </a:cubicBezTo>
                  <a:cubicBezTo>
                    <a:pt x="29" y="731"/>
                    <a:pt x="29" y="703"/>
                    <a:pt x="1" y="67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70"/>
            <p:cNvSpPr/>
            <p:nvPr/>
          </p:nvSpPr>
          <p:spPr>
            <a:xfrm>
              <a:off x="5136150" y="715375"/>
              <a:ext cx="11950" cy="13375"/>
            </a:xfrm>
            <a:custGeom>
              <a:rect b="b" l="l" r="r" t="t"/>
              <a:pathLst>
                <a:path extrusionOk="0" h="535" w="478">
                  <a:moveTo>
                    <a:pt x="422" y="366"/>
                  </a:moveTo>
                  <a:cubicBezTo>
                    <a:pt x="422" y="422"/>
                    <a:pt x="422" y="506"/>
                    <a:pt x="337" y="506"/>
                  </a:cubicBezTo>
                  <a:cubicBezTo>
                    <a:pt x="281" y="534"/>
                    <a:pt x="253" y="478"/>
                    <a:pt x="225" y="422"/>
                  </a:cubicBezTo>
                  <a:cubicBezTo>
                    <a:pt x="197" y="310"/>
                    <a:pt x="57" y="282"/>
                    <a:pt x="29" y="169"/>
                  </a:cubicBezTo>
                  <a:cubicBezTo>
                    <a:pt x="1" y="113"/>
                    <a:pt x="1" y="57"/>
                    <a:pt x="29" y="29"/>
                  </a:cubicBezTo>
                  <a:cubicBezTo>
                    <a:pt x="85" y="1"/>
                    <a:pt x="113" y="29"/>
                    <a:pt x="141" y="85"/>
                  </a:cubicBezTo>
                  <a:cubicBezTo>
                    <a:pt x="141" y="169"/>
                    <a:pt x="225" y="141"/>
                    <a:pt x="281" y="169"/>
                  </a:cubicBezTo>
                  <a:cubicBezTo>
                    <a:pt x="394" y="169"/>
                    <a:pt x="478" y="225"/>
                    <a:pt x="422" y="3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70"/>
            <p:cNvSpPr/>
            <p:nvPr/>
          </p:nvSpPr>
          <p:spPr>
            <a:xfrm>
              <a:off x="5160025" y="718900"/>
              <a:ext cx="6325" cy="6325"/>
            </a:xfrm>
            <a:custGeom>
              <a:rect b="b" l="l" r="r" t="t"/>
              <a:pathLst>
                <a:path extrusionOk="0" h="253" w="253">
                  <a:moveTo>
                    <a:pt x="253" y="169"/>
                  </a:moveTo>
                  <a:cubicBezTo>
                    <a:pt x="225" y="253"/>
                    <a:pt x="140" y="225"/>
                    <a:pt x="84" y="225"/>
                  </a:cubicBezTo>
                  <a:cubicBezTo>
                    <a:pt x="28" y="225"/>
                    <a:pt x="0" y="169"/>
                    <a:pt x="28" y="141"/>
                  </a:cubicBezTo>
                  <a:cubicBezTo>
                    <a:pt x="56" y="84"/>
                    <a:pt x="56" y="0"/>
                    <a:pt x="140" y="28"/>
                  </a:cubicBezTo>
                  <a:cubicBezTo>
                    <a:pt x="197" y="28"/>
                    <a:pt x="253" y="113"/>
                    <a:pt x="253" y="16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70"/>
            <p:cNvSpPr/>
            <p:nvPr/>
          </p:nvSpPr>
          <p:spPr>
            <a:xfrm>
              <a:off x="5135450" y="706250"/>
              <a:ext cx="6350" cy="6350"/>
            </a:xfrm>
            <a:custGeom>
              <a:rect b="b" l="l" r="r" t="t"/>
              <a:pathLst>
                <a:path extrusionOk="0" h="254" w="254">
                  <a:moveTo>
                    <a:pt x="0" y="169"/>
                  </a:moveTo>
                  <a:cubicBezTo>
                    <a:pt x="29" y="141"/>
                    <a:pt x="29" y="113"/>
                    <a:pt x="57" y="113"/>
                  </a:cubicBezTo>
                  <a:cubicBezTo>
                    <a:pt x="113" y="85"/>
                    <a:pt x="141" y="1"/>
                    <a:pt x="225" y="57"/>
                  </a:cubicBezTo>
                  <a:cubicBezTo>
                    <a:pt x="253" y="57"/>
                    <a:pt x="253" y="113"/>
                    <a:pt x="225" y="141"/>
                  </a:cubicBezTo>
                  <a:cubicBezTo>
                    <a:pt x="169" y="254"/>
                    <a:pt x="85" y="225"/>
                    <a:pt x="0" y="16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70"/>
            <p:cNvSpPr/>
            <p:nvPr/>
          </p:nvSpPr>
          <p:spPr>
            <a:xfrm>
              <a:off x="5035775" y="628350"/>
              <a:ext cx="6350" cy="4950"/>
            </a:xfrm>
            <a:custGeom>
              <a:rect b="b" l="l" r="r" t="t"/>
              <a:pathLst>
                <a:path extrusionOk="0" h="198" w="254">
                  <a:moveTo>
                    <a:pt x="113" y="1"/>
                  </a:moveTo>
                  <a:cubicBezTo>
                    <a:pt x="169" y="29"/>
                    <a:pt x="225" y="85"/>
                    <a:pt x="254" y="141"/>
                  </a:cubicBezTo>
                  <a:cubicBezTo>
                    <a:pt x="169" y="113"/>
                    <a:pt x="85" y="197"/>
                    <a:pt x="1" y="169"/>
                  </a:cubicBezTo>
                  <a:cubicBezTo>
                    <a:pt x="1" y="85"/>
                    <a:pt x="85" y="57"/>
                    <a:pt x="1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70"/>
            <p:cNvSpPr/>
            <p:nvPr/>
          </p:nvSpPr>
          <p:spPr>
            <a:xfrm>
              <a:off x="5125625" y="740650"/>
              <a:ext cx="4225" cy="3525"/>
            </a:xfrm>
            <a:custGeom>
              <a:rect b="b" l="l" r="r" t="t"/>
              <a:pathLst>
                <a:path extrusionOk="0" h="141" w="169">
                  <a:moveTo>
                    <a:pt x="113" y="1"/>
                  </a:moveTo>
                  <a:cubicBezTo>
                    <a:pt x="113" y="29"/>
                    <a:pt x="169" y="29"/>
                    <a:pt x="169" y="29"/>
                  </a:cubicBezTo>
                  <a:cubicBezTo>
                    <a:pt x="169" y="113"/>
                    <a:pt x="113" y="113"/>
                    <a:pt x="57" y="141"/>
                  </a:cubicBezTo>
                  <a:cubicBezTo>
                    <a:pt x="29" y="141"/>
                    <a:pt x="0" y="113"/>
                    <a:pt x="0" y="113"/>
                  </a:cubicBezTo>
                  <a:cubicBezTo>
                    <a:pt x="0" y="57"/>
                    <a:pt x="57" y="29"/>
                    <a:pt x="1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70"/>
            <p:cNvSpPr/>
            <p:nvPr/>
          </p:nvSpPr>
          <p:spPr>
            <a:xfrm>
              <a:off x="5148075" y="709075"/>
              <a:ext cx="3550" cy="2825"/>
            </a:xfrm>
            <a:custGeom>
              <a:rect b="b" l="l" r="r" t="t"/>
              <a:pathLst>
                <a:path extrusionOk="0" h="113" w="142">
                  <a:moveTo>
                    <a:pt x="85" y="0"/>
                  </a:moveTo>
                  <a:cubicBezTo>
                    <a:pt x="113" y="28"/>
                    <a:pt x="113" y="56"/>
                    <a:pt x="141" y="56"/>
                  </a:cubicBezTo>
                  <a:cubicBezTo>
                    <a:pt x="113" y="84"/>
                    <a:pt x="85" y="84"/>
                    <a:pt x="57" y="112"/>
                  </a:cubicBezTo>
                  <a:cubicBezTo>
                    <a:pt x="1" y="112"/>
                    <a:pt x="1" y="112"/>
                    <a:pt x="29" y="84"/>
                  </a:cubicBezTo>
                  <a:cubicBezTo>
                    <a:pt x="57" y="56"/>
                    <a:pt x="57" y="28"/>
                    <a:pt x="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70"/>
            <p:cNvSpPr/>
            <p:nvPr/>
          </p:nvSpPr>
          <p:spPr>
            <a:xfrm>
              <a:off x="5145975" y="704150"/>
              <a:ext cx="3525" cy="2825"/>
            </a:xfrm>
            <a:custGeom>
              <a:rect b="b" l="l" r="r" t="t"/>
              <a:pathLst>
                <a:path extrusionOk="0" h="113" w="141">
                  <a:moveTo>
                    <a:pt x="85" y="85"/>
                  </a:moveTo>
                  <a:cubicBezTo>
                    <a:pt x="85" y="85"/>
                    <a:pt x="57" y="85"/>
                    <a:pt x="29" y="113"/>
                  </a:cubicBezTo>
                  <a:cubicBezTo>
                    <a:pt x="29" y="85"/>
                    <a:pt x="1" y="85"/>
                    <a:pt x="1" y="57"/>
                  </a:cubicBezTo>
                  <a:cubicBezTo>
                    <a:pt x="29" y="57"/>
                    <a:pt x="57" y="29"/>
                    <a:pt x="85" y="29"/>
                  </a:cubicBezTo>
                  <a:cubicBezTo>
                    <a:pt x="113" y="1"/>
                    <a:pt x="141" y="29"/>
                    <a:pt x="85"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70"/>
            <p:cNvSpPr/>
            <p:nvPr/>
          </p:nvSpPr>
          <p:spPr>
            <a:xfrm>
              <a:off x="5067375" y="744150"/>
              <a:ext cx="725" cy="725"/>
            </a:xfrm>
            <a:custGeom>
              <a:rect b="b" l="l" r="r" t="t"/>
              <a:pathLst>
                <a:path extrusionOk="0" h="29" w="29">
                  <a:moveTo>
                    <a:pt x="28" y="29"/>
                  </a:moveTo>
                  <a:cubicBezTo>
                    <a:pt x="28" y="29"/>
                    <a:pt x="0" y="29"/>
                    <a:pt x="0" y="29"/>
                  </a:cubicBezTo>
                  <a:cubicBezTo>
                    <a:pt x="0" y="29"/>
                    <a:pt x="0" y="1"/>
                    <a:pt x="0" y="1"/>
                  </a:cubicBezTo>
                  <a:cubicBezTo>
                    <a:pt x="0" y="1"/>
                    <a:pt x="28" y="1"/>
                    <a:pt x="28" y="1"/>
                  </a:cubicBezTo>
                  <a:cubicBezTo>
                    <a:pt x="28" y="1"/>
                    <a:pt x="28" y="29"/>
                    <a:pt x="28"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70"/>
            <p:cNvSpPr/>
            <p:nvPr/>
          </p:nvSpPr>
          <p:spPr>
            <a:xfrm>
              <a:off x="5015425" y="666250"/>
              <a:ext cx="725" cy="725"/>
            </a:xfrm>
            <a:custGeom>
              <a:rect b="b" l="l" r="r" t="t"/>
              <a:pathLst>
                <a:path extrusionOk="0" h="29" w="29">
                  <a:moveTo>
                    <a:pt x="29" y="29"/>
                  </a:moveTo>
                  <a:lnTo>
                    <a:pt x="1" y="1"/>
                  </a:lnTo>
                  <a:lnTo>
                    <a:pt x="2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70"/>
            <p:cNvSpPr/>
            <p:nvPr/>
          </p:nvSpPr>
          <p:spPr>
            <a:xfrm>
              <a:off x="5104575" y="683800"/>
              <a:ext cx="2125" cy="2125"/>
            </a:xfrm>
            <a:custGeom>
              <a:rect b="b" l="l" r="r" t="t"/>
              <a:pathLst>
                <a:path extrusionOk="0" h="85" w="85">
                  <a:moveTo>
                    <a:pt x="0" y="85"/>
                  </a:moveTo>
                  <a:cubicBezTo>
                    <a:pt x="28" y="57"/>
                    <a:pt x="56" y="29"/>
                    <a:pt x="84" y="0"/>
                  </a:cubicBezTo>
                  <a:cubicBezTo>
                    <a:pt x="56" y="29"/>
                    <a:pt x="28" y="57"/>
                    <a:pt x="0"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70"/>
            <p:cNvSpPr/>
            <p:nvPr/>
          </p:nvSpPr>
          <p:spPr>
            <a:xfrm>
              <a:off x="5147375" y="711875"/>
              <a:ext cx="1425" cy="725"/>
            </a:xfrm>
            <a:custGeom>
              <a:rect b="b" l="l" r="r" t="t"/>
              <a:pathLst>
                <a:path extrusionOk="0" h="29" w="57">
                  <a:moveTo>
                    <a:pt x="57" y="0"/>
                  </a:moveTo>
                  <a:lnTo>
                    <a:pt x="29" y="29"/>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70"/>
            <p:cNvSpPr/>
            <p:nvPr/>
          </p:nvSpPr>
          <p:spPr>
            <a:xfrm>
              <a:off x="5152300" y="723800"/>
              <a:ext cx="725" cy="725"/>
            </a:xfrm>
            <a:custGeom>
              <a:rect b="b" l="l" r="r" t="t"/>
              <a:pathLst>
                <a:path extrusionOk="0" h="29" w="29">
                  <a:moveTo>
                    <a:pt x="28" y="29"/>
                  </a:moveTo>
                  <a:lnTo>
                    <a:pt x="0" y="1"/>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70"/>
            <p:cNvSpPr/>
            <p:nvPr/>
          </p:nvSpPr>
          <p:spPr>
            <a:xfrm>
              <a:off x="4719950" y="582025"/>
              <a:ext cx="77925" cy="89175"/>
            </a:xfrm>
            <a:custGeom>
              <a:rect b="b" l="l" r="r" t="t"/>
              <a:pathLst>
                <a:path extrusionOk="0" h="3567" w="3117">
                  <a:moveTo>
                    <a:pt x="2527" y="2303"/>
                  </a:moveTo>
                  <a:cubicBezTo>
                    <a:pt x="2527" y="2134"/>
                    <a:pt x="2359" y="2078"/>
                    <a:pt x="2330" y="1938"/>
                  </a:cubicBezTo>
                  <a:cubicBezTo>
                    <a:pt x="2246" y="2022"/>
                    <a:pt x="2106" y="2050"/>
                    <a:pt x="1994" y="2078"/>
                  </a:cubicBezTo>
                  <a:cubicBezTo>
                    <a:pt x="1825" y="2106"/>
                    <a:pt x="1685" y="2134"/>
                    <a:pt x="1488" y="2022"/>
                  </a:cubicBezTo>
                  <a:cubicBezTo>
                    <a:pt x="1460" y="2275"/>
                    <a:pt x="1657" y="2387"/>
                    <a:pt x="1769" y="2471"/>
                  </a:cubicBezTo>
                  <a:cubicBezTo>
                    <a:pt x="1966" y="2584"/>
                    <a:pt x="1937" y="2696"/>
                    <a:pt x="1853" y="2836"/>
                  </a:cubicBezTo>
                  <a:cubicBezTo>
                    <a:pt x="1741" y="2948"/>
                    <a:pt x="1713" y="3061"/>
                    <a:pt x="1741" y="3229"/>
                  </a:cubicBezTo>
                  <a:cubicBezTo>
                    <a:pt x="1769" y="3342"/>
                    <a:pt x="1713" y="3454"/>
                    <a:pt x="1657" y="3566"/>
                  </a:cubicBezTo>
                  <a:cubicBezTo>
                    <a:pt x="1460" y="3566"/>
                    <a:pt x="1348" y="3398"/>
                    <a:pt x="1179" y="3370"/>
                  </a:cubicBezTo>
                  <a:cubicBezTo>
                    <a:pt x="1095" y="3342"/>
                    <a:pt x="1123" y="3229"/>
                    <a:pt x="1123" y="3145"/>
                  </a:cubicBezTo>
                  <a:cubicBezTo>
                    <a:pt x="1123" y="3033"/>
                    <a:pt x="1179" y="2920"/>
                    <a:pt x="1011" y="2892"/>
                  </a:cubicBezTo>
                  <a:cubicBezTo>
                    <a:pt x="758" y="2864"/>
                    <a:pt x="674" y="2724"/>
                    <a:pt x="674" y="2499"/>
                  </a:cubicBezTo>
                  <a:cubicBezTo>
                    <a:pt x="674" y="2443"/>
                    <a:pt x="674" y="2387"/>
                    <a:pt x="702" y="2331"/>
                  </a:cubicBezTo>
                  <a:cubicBezTo>
                    <a:pt x="758" y="2275"/>
                    <a:pt x="786" y="2134"/>
                    <a:pt x="871" y="2162"/>
                  </a:cubicBezTo>
                  <a:cubicBezTo>
                    <a:pt x="1011" y="2190"/>
                    <a:pt x="955" y="2303"/>
                    <a:pt x="955" y="2415"/>
                  </a:cubicBezTo>
                  <a:cubicBezTo>
                    <a:pt x="927" y="2527"/>
                    <a:pt x="1095" y="2640"/>
                    <a:pt x="1179" y="2584"/>
                  </a:cubicBezTo>
                  <a:cubicBezTo>
                    <a:pt x="1236" y="2555"/>
                    <a:pt x="1236" y="2499"/>
                    <a:pt x="1208" y="2471"/>
                  </a:cubicBezTo>
                  <a:cubicBezTo>
                    <a:pt x="1151" y="2387"/>
                    <a:pt x="1095" y="2303"/>
                    <a:pt x="1123" y="2190"/>
                  </a:cubicBezTo>
                  <a:cubicBezTo>
                    <a:pt x="1179" y="2190"/>
                    <a:pt x="1292" y="2162"/>
                    <a:pt x="1236" y="2078"/>
                  </a:cubicBezTo>
                  <a:cubicBezTo>
                    <a:pt x="1067" y="1882"/>
                    <a:pt x="1208" y="1685"/>
                    <a:pt x="1179" y="1489"/>
                  </a:cubicBezTo>
                  <a:cubicBezTo>
                    <a:pt x="1179" y="1432"/>
                    <a:pt x="1236" y="1376"/>
                    <a:pt x="1320" y="1376"/>
                  </a:cubicBezTo>
                  <a:cubicBezTo>
                    <a:pt x="1404" y="1432"/>
                    <a:pt x="1348" y="1489"/>
                    <a:pt x="1320" y="1545"/>
                  </a:cubicBezTo>
                  <a:cubicBezTo>
                    <a:pt x="1320" y="1573"/>
                    <a:pt x="1348" y="1601"/>
                    <a:pt x="1348" y="1629"/>
                  </a:cubicBezTo>
                  <a:cubicBezTo>
                    <a:pt x="1629" y="1573"/>
                    <a:pt x="1629" y="1825"/>
                    <a:pt x="1741" y="1966"/>
                  </a:cubicBezTo>
                  <a:cubicBezTo>
                    <a:pt x="1769" y="1994"/>
                    <a:pt x="1853" y="2022"/>
                    <a:pt x="1881" y="1966"/>
                  </a:cubicBezTo>
                  <a:cubicBezTo>
                    <a:pt x="1937" y="1825"/>
                    <a:pt x="2106" y="1769"/>
                    <a:pt x="2190" y="1601"/>
                  </a:cubicBezTo>
                  <a:cubicBezTo>
                    <a:pt x="1881" y="1573"/>
                    <a:pt x="1685" y="1404"/>
                    <a:pt x="1713" y="1067"/>
                  </a:cubicBezTo>
                  <a:cubicBezTo>
                    <a:pt x="1516" y="1124"/>
                    <a:pt x="1572" y="1264"/>
                    <a:pt x="1572" y="1404"/>
                  </a:cubicBezTo>
                  <a:cubicBezTo>
                    <a:pt x="1460" y="1376"/>
                    <a:pt x="1488" y="1236"/>
                    <a:pt x="1376" y="1208"/>
                  </a:cubicBezTo>
                  <a:cubicBezTo>
                    <a:pt x="1208" y="1292"/>
                    <a:pt x="983" y="1320"/>
                    <a:pt x="1067" y="1629"/>
                  </a:cubicBezTo>
                  <a:cubicBezTo>
                    <a:pt x="843" y="1517"/>
                    <a:pt x="899" y="1320"/>
                    <a:pt x="786" y="1208"/>
                  </a:cubicBezTo>
                  <a:cubicBezTo>
                    <a:pt x="730" y="1152"/>
                    <a:pt x="730" y="1067"/>
                    <a:pt x="702" y="1011"/>
                  </a:cubicBezTo>
                  <a:cubicBezTo>
                    <a:pt x="618" y="843"/>
                    <a:pt x="562" y="843"/>
                    <a:pt x="449" y="1039"/>
                  </a:cubicBezTo>
                  <a:cubicBezTo>
                    <a:pt x="449" y="1067"/>
                    <a:pt x="393" y="1067"/>
                    <a:pt x="365" y="1067"/>
                  </a:cubicBezTo>
                  <a:lnTo>
                    <a:pt x="365" y="1067"/>
                  </a:lnTo>
                  <a:cubicBezTo>
                    <a:pt x="309" y="1180"/>
                    <a:pt x="506" y="1236"/>
                    <a:pt x="365" y="1376"/>
                  </a:cubicBezTo>
                  <a:cubicBezTo>
                    <a:pt x="169" y="1545"/>
                    <a:pt x="197" y="1573"/>
                    <a:pt x="393" y="1713"/>
                  </a:cubicBezTo>
                  <a:cubicBezTo>
                    <a:pt x="169" y="1741"/>
                    <a:pt x="56" y="1685"/>
                    <a:pt x="0" y="1517"/>
                  </a:cubicBezTo>
                  <a:cubicBezTo>
                    <a:pt x="0" y="1461"/>
                    <a:pt x="0" y="1404"/>
                    <a:pt x="0" y="1376"/>
                  </a:cubicBezTo>
                  <a:cubicBezTo>
                    <a:pt x="309" y="1236"/>
                    <a:pt x="197" y="955"/>
                    <a:pt x="253" y="703"/>
                  </a:cubicBezTo>
                  <a:cubicBezTo>
                    <a:pt x="281" y="731"/>
                    <a:pt x="281" y="731"/>
                    <a:pt x="309" y="731"/>
                  </a:cubicBezTo>
                  <a:cubicBezTo>
                    <a:pt x="590" y="815"/>
                    <a:pt x="590" y="815"/>
                    <a:pt x="702" y="562"/>
                  </a:cubicBezTo>
                  <a:cubicBezTo>
                    <a:pt x="955" y="703"/>
                    <a:pt x="955" y="703"/>
                    <a:pt x="927" y="983"/>
                  </a:cubicBezTo>
                  <a:cubicBezTo>
                    <a:pt x="983" y="1011"/>
                    <a:pt x="1011" y="955"/>
                    <a:pt x="1039" y="955"/>
                  </a:cubicBezTo>
                  <a:cubicBezTo>
                    <a:pt x="1348" y="899"/>
                    <a:pt x="1348" y="899"/>
                    <a:pt x="1348" y="590"/>
                  </a:cubicBezTo>
                  <a:cubicBezTo>
                    <a:pt x="1320" y="450"/>
                    <a:pt x="1320" y="309"/>
                    <a:pt x="1376" y="169"/>
                  </a:cubicBezTo>
                  <a:cubicBezTo>
                    <a:pt x="1404" y="113"/>
                    <a:pt x="1432" y="1"/>
                    <a:pt x="1544" y="1"/>
                  </a:cubicBezTo>
                  <a:cubicBezTo>
                    <a:pt x="1601" y="29"/>
                    <a:pt x="1657" y="85"/>
                    <a:pt x="1657" y="169"/>
                  </a:cubicBezTo>
                  <a:cubicBezTo>
                    <a:pt x="1657" y="253"/>
                    <a:pt x="1685" y="281"/>
                    <a:pt x="1769" y="253"/>
                  </a:cubicBezTo>
                  <a:cubicBezTo>
                    <a:pt x="1937" y="197"/>
                    <a:pt x="2022" y="225"/>
                    <a:pt x="1881" y="422"/>
                  </a:cubicBezTo>
                  <a:cubicBezTo>
                    <a:pt x="1853" y="478"/>
                    <a:pt x="1909" y="478"/>
                    <a:pt x="1937" y="478"/>
                  </a:cubicBezTo>
                  <a:cubicBezTo>
                    <a:pt x="2134" y="422"/>
                    <a:pt x="2106" y="646"/>
                    <a:pt x="2218" y="703"/>
                  </a:cubicBezTo>
                  <a:cubicBezTo>
                    <a:pt x="2302" y="759"/>
                    <a:pt x="2050" y="843"/>
                    <a:pt x="2190" y="927"/>
                  </a:cubicBezTo>
                  <a:cubicBezTo>
                    <a:pt x="2190" y="983"/>
                    <a:pt x="2162" y="1039"/>
                    <a:pt x="2162" y="1096"/>
                  </a:cubicBezTo>
                  <a:cubicBezTo>
                    <a:pt x="2162" y="1180"/>
                    <a:pt x="2218" y="1236"/>
                    <a:pt x="2302" y="1180"/>
                  </a:cubicBezTo>
                  <a:cubicBezTo>
                    <a:pt x="2387" y="1124"/>
                    <a:pt x="2471" y="1039"/>
                    <a:pt x="2527" y="955"/>
                  </a:cubicBezTo>
                  <a:cubicBezTo>
                    <a:pt x="2583" y="899"/>
                    <a:pt x="2527" y="815"/>
                    <a:pt x="2499" y="731"/>
                  </a:cubicBezTo>
                  <a:lnTo>
                    <a:pt x="2499" y="731"/>
                  </a:lnTo>
                  <a:cubicBezTo>
                    <a:pt x="2583" y="731"/>
                    <a:pt x="2639" y="787"/>
                    <a:pt x="2695" y="815"/>
                  </a:cubicBezTo>
                  <a:cubicBezTo>
                    <a:pt x="2695" y="899"/>
                    <a:pt x="2724" y="1011"/>
                    <a:pt x="2780" y="1039"/>
                  </a:cubicBezTo>
                  <a:cubicBezTo>
                    <a:pt x="2976" y="1152"/>
                    <a:pt x="2920" y="1404"/>
                    <a:pt x="3089" y="1545"/>
                  </a:cubicBezTo>
                  <a:cubicBezTo>
                    <a:pt x="3117" y="1545"/>
                    <a:pt x="3117" y="1601"/>
                    <a:pt x="3117" y="1629"/>
                  </a:cubicBezTo>
                  <a:cubicBezTo>
                    <a:pt x="2892" y="1797"/>
                    <a:pt x="2808" y="2106"/>
                    <a:pt x="2555" y="2275"/>
                  </a:cubicBezTo>
                  <a:cubicBezTo>
                    <a:pt x="2555" y="2303"/>
                    <a:pt x="2527" y="2275"/>
                    <a:pt x="2527" y="230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70"/>
            <p:cNvSpPr/>
            <p:nvPr/>
          </p:nvSpPr>
          <p:spPr>
            <a:xfrm>
              <a:off x="4842775" y="648700"/>
              <a:ext cx="2825" cy="2850"/>
            </a:xfrm>
            <a:custGeom>
              <a:rect b="b" l="l" r="r" t="t"/>
              <a:pathLst>
                <a:path extrusionOk="0" h="114" w="113">
                  <a:moveTo>
                    <a:pt x="85" y="57"/>
                  </a:moveTo>
                  <a:cubicBezTo>
                    <a:pt x="57" y="57"/>
                    <a:pt x="57" y="85"/>
                    <a:pt x="28" y="113"/>
                  </a:cubicBezTo>
                  <a:cubicBezTo>
                    <a:pt x="0" y="85"/>
                    <a:pt x="0" y="85"/>
                    <a:pt x="0" y="57"/>
                  </a:cubicBezTo>
                  <a:cubicBezTo>
                    <a:pt x="28" y="57"/>
                    <a:pt x="57" y="29"/>
                    <a:pt x="85" y="29"/>
                  </a:cubicBezTo>
                  <a:cubicBezTo>
                    <a:pt x="113" y="1"/>
                    <a:pt x="113" y="29"/>
                    <a:pt x="85"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70"/>
            <p:cNvSpPr/>
            <p:nvPr/>
          </p:nvSpPr>
          <p:spPr>
            <a:xfrm>
              <a:off x="4859625" y="608700"/>
              <a:ext cx="725" cy="1425"/>
            </a:xfrm>
            <a:custGeom>
              <a:rect b="b" l="l" r="r" t="t"/>
              <a:pathLst>
                <a:path extrusionOk="0" h="57" w="29">
                  <a:moveTo>
                    <a:pt x="28" y="57"/>
                  </a:moveTo>
                  <a:lnTo>
                    <a:pt x="0" y="29"/>
                  </a:lnTo>
                  <a:lnTo>
                    <a:pt x="2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70"/>
            <p:cNvSpPr/>
            <p:nvPr/>
          </p:nvSpPr>
          <p:spPr>
            <a:xfrm>
              <a:off x="4845575" y="648700"/>
              <a:ext cx="725" cy="725"/>
            </a:xfrm>
            <a:custGeom>
              <a:rect b="b" l="l" r="r" t="t"/>
              <a:pathLst>
                <a:path extrusionOk="0" h="29" w="29">
                  <a:moveTo>
                    <a:pt x="1" y="29"/>
                  </a:moveTo>
                  <a:lnTo>
                    <a:pt x="29" y="1"/>
                  </a:lnTo>
                  <a:lnTo>
                    <a:pt x="2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70"/>
            <p:cNvSpPr/>
            <p:nvPr/>
          </p:nvSpPr>
          <p:spPr>
            <a:xfrm>
              <a:off x="4883475" y="673275"/>
              <a:ext cx="725" cy="725"/>
            </a:xfrm>
            <a:custGeom>
              <a:rect b="b" l="l" r="r" t="t"/>
              <a:pathLst>
                <a:path extrusionOk="0" h="29" w="29">
                  <a:moveTo>
                    <a:pt x="29" y="0"/>
                  </a:moveTo>
                  <a:lnTo>
                    <a:pt x="1" y="28"/>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70"/>
            <p:cNvSpPr/>
            <p:nvPr/>
          </p:nvSpPr>
          <p:spPr>
            <a:xfrm>
              <a:off x="4692575" y="636775"/>
              <a:ext cx="54775" cy="75825"/>
            </a:xfrm>
            <a:custGeom>
              <a:rect b="b" l="l" r="r" t="t"/>
              <a:pathLst>
                <a:path extrusionOk="0" h="3033" w="2191">
                  <a:moveTo>
                    <a:pt x="1769" y="309"/>
                  </a:moveTo>
                  <a:cubicBezTo>
                    <a:pt x="1853" y="478"/>
                    <a:pt x="1966" y="590"/>
                    <a:pt x="2106" y="702"/>
                  </a:cubicBezTo>
                  <a:cubicBezTo>
                    <a:pt x="2050" y="843"/>
                    <a:pt x="1909" y="927"/>
                    <a:pt x="1881" y="1067"/>
                  </a:cubicBezTo>
                  <a:cubicBezTo>
                    <a:pt x="1853" y="1152"/>
                    <a:pt x="1797" y="1264"/>
                    <a:pt x="1966" y="1264"/>
                  </a:cubicBezTo>
                  <a:cubicBezTo>
                    <a:pt x="2022" y="1264"/>
                    <a:pt x="2078" y="1348"/>
                    <a:pt x="2134" y="1376"/>
                  </a:cubicBezTo>
                  <a:cubicBezTo>
                    <a:pt x="2162" y="1404"/>
                    <a:pt x="2190" y="1432"/>
                    <a:pt x="2162" y="1460"/>
                  </a:cubicBezTo>
                  <a:cubicBezTo>
                    <a:pt x="2162" y="1488"/>
                    <a:pt x="2106" y="1517"/>
                    <a:pt x="2078" y="1517"/>
                  </a:cubicBezTo>
                  <a:cubicBezTo>
                    <a:pt x="1881" y="1320"/>
                    <a:pt x="1685" y="1657"/>
                    <a:pt x="1460" y="1517"/>
                  </a:cubicBezTo>
                  <a:cubicBezTo>
                    <a:pt x="1404" y="1460"/>
                    <a:pt x="1236" y="1769"/>
                    <a:pt x="1320" y="1797"/>
                  </a:cubicBezTo>
                  <a:cubicBezTo>
                    <a:pt x="1432" y="1881"/>
                    <a:pt x="1404" y="1910"/>
                    <a:pt x="1320" y="1966"/>
                  </a:cubicBezTo>
                  <a:cubicBezTo>
                    <a:pt x="1292" y="1966"/>
                    <a:pt x="1292" y="1966"/>
                    <a:pt x="1264" y="1994"/>
                  </a:cubicBezTo>
                  <a:cubicBezTo>
                    <a:pt x="1180" y="2078"/>
                    <a:pt x="1067" y="2190"/>
                    <a:pt x="983" y="2275"/>
                  </a:cubicBezTo>
                  <a:cubicBezTo>
                    <a:pt x="871" y="2387"/>
                    <a:pt x="1011" y="2527"/>
                    <a:pt x="871" y="2639"/>
                  </a:cubicBezTo>
                  <a:cubicBezTo>
                    <a:pt x="1011" y="2639"/>
                    <a:pt x="1208" y="2527"/>
                    <a:pt x="1180" y="2780"/>
                  </a:cubicBezTo>
                  <a:cubicBezTo>
                    <a:pt x="1180" y="2864"/>
                    <a:pt x="1236" y="2920"/>
                    <a:pt x="1180" y="2976"/>
                  </a:cubicBezTo>
                  <a:cubicBezTo>
                    <a:pt x="1067" y="3033"/>
                    <a:pt x="1039" y="2948"/>
                    <a:pt x="983" y="2892"/>
                  </a:cubicBezTo>
                  <a:cubicBezTo>
                    <a:pt x="955" y="2836"/>
                    <a:pt x="927" y="2808"/>
                    <a:pt x="871" y="2836"/>
                  </a:cubicBezTo>
                  <a:cubicBezTo>
                    <a:pt x="730" y="2864"/>
                    <a:pt x="674" y="2808"/>
                    <a:pt x="674" y="2668"/>
                  </a:cubicBezTo>
                  <a:cubicBezTo>
                    <a:pt x="674" y="2471"/>
                    <a:pt x="590" y="2387"/>
                    <a:pt x="365" y="2443"/>
                  </a:cubicBezTo>
                  <a:cubicBezTo>
                    <a:pt x="393" y="2246"/>
                    <a:pt x="562" y="2190"/>
                    <a:pt x="674" y="2162"/>
                  </a:cubicBezTo>
                  <a:cubicBezTo>
                    <a:pt x="899" y="2134"/>
                    <a:pt x="927" y="1994"/>
                    <a:pt x="899" y="1825"/>
                  </a:cubicBezTo>
                  <a:cubicBezTo>
                    <a:pt x="871" y="1797"/>
                    <a:pt x="871" y="1769"/>
                    <a:pt x="871" y="1713"/>
                  </a:cubicBezTo>
                  <a:cubicBezTo>
                    <a:pt x="758" y="1741"/>
                    <a:pt x="758" y="1853"/>
                    <a:pt x="702" y="1910"/>
                  </a:cubicBezTo>
                  <a:cubicBezTo>
                    <a:pt x="646" y="1966"/>
                    <a:pt x="590" y="2050"/>
                    <a:pt x="478" y="1994"/>
                  </a:cubicBezTo>
                  <a:cubicBezTo>
                    <a:pt x="534" y="1881"/>
                    <a:pt x="618" y="1825"/>
                    <a:pt x="646" y="1713"/>
                  </a:cubicBezTo>
                  <a:cubicBezTo>
                    <a:pt x="646" y="1629"/>
                    <a:pt x="618" y="1573"/>
                    <a:pt x="534" y="1545"/>
                  </a:cubicBezTo>
                  <a:cubicBezTo>
                    <a:pt x="478" y="1517"/>
                    <a:pt x="506" y="1629"/>
                    <a:pt x="422" y="1629"/>
                  </a:cubicBezTo>
                  <a:cubicBezTo>
                    <a:pt x="365" y="1292"/>
                    <a:pt x="28" y="1067"/>
                    <a:pt x="0" y="702"/>
                  </a:cubicBezTo>
                  <a:cubicBezTo>
                    <a:pt x="309" y="815"/>
                    <a:pt x="309" y="787"/>
                    <a:pt x="365" y="478"/>
                  </a:cubicBezTo>
                  <a:cubicBezTo>
                    <a:pt x="365" y="450"/>
                    <a:pt x="365" y="394"/>
                    <a:pt x="365" y="337"/>
                  </a:cubicBezTo>
                  <a:cubicBezTo>
                    <a:pt x="393" y="225"/>
                    <a:pt x="478" y="197"/>
                    <a:pt x="562" y="281"/>
                  </a:cubicBezTo>
                  <a:cubicBezTo>
                    <a:pt x="618" y="309"/>
                    <a:pt x="674" y="365"/>
                    <a:pt x="674" y="394"/>
                  </a:cubicBezTo>
                  <a:cubicBezTo>
                    <a:pt x="786" y="590"/>
                    <a:pt x="843" y="422"/>
                    <a:pt x="927" y="394"/>
                  </a:cubicBezTo>
                  <a:lnTo>
                    <a:pt x="927" y="394"/>
                  </a:lnTo>
                  <a:cubicBezTo>
                    <a:pt x="815" y="169"/>
                    <a:pt x="1039" y="113"/>
                    <a:pt x="1151" y="0"/>
                  </a:cubicBezTo>
                  <a:cubicBezTo>
                    <a:pt x="1292" y="281"/>
                    <a:pt x="1432" y="365"/>
                    <a:pt x="1769" y="3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70"/>
            <p:cNvSpPr/>
            <p:nvPr/>
          </p:nvSpPr>
          <p:spPr>
            <a:xfrm>
              <a:off x="4719250" y="716075"/>
              <a:ext cx="9150" cy="8450"/>
            </a:xfrm>
            <a:custGeom>
              <a:rect b="b" l="l" r="r" t="t"/>
              <a:pathLst>
                <a:path extrusionOk="0" h="338" w="366">
                  <a:moveTo>
                    <a:pt x="197" y="338"/>
                  </a:moveTo>
                  <a:cubicBezTo>
                    <a:pt x="169" y="310"/>
                    <a:pt x="141" y="282"/>
                    <a:pt x="141" y="254"/>
                  </a:cubicBezTo>
                  <a:cubicBezTo>
                    <a:pt x="197" y="113"/>
                    <a:pt x="84" y="113"/>
                    <a:pt x="0" y="113"/>
                  </a:cubicBezTo>
                  <a:cubicBezTo>
                    <a:pt x="113" y="1"/>
                    <a:pt x="225" y="29"/>
                    <a:pt x="309" y="169"/>
                  </a:cubicBezTo>
                  <a:cubicBezTo>
                    <a:pt x="365" y="254"/>
                    <a:pt x="253" y="310"/>
                    <a:pt x="197" y="33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70"/>
            <p:cNvSpPr/>
            <p:nvPr/>
          </p:nvSpPr>
          <p:spPr>
            <a:xfrm>
              <a:off x="4741000" y="685200"/>
              <a:ext cx="2825" cy="2825"/>
            </a:xfrm>
            <a:custGeom>
              <a:rect b="b" l="l" r="r" t="t"/>
              <a:pathLst>
                <a:path extrusionOk="0" h="113" w="113">
                  <a:moveTo>
                    <a:pt x="57" y="57"/>
                  </a:moveTo>
                  <a:cubicBezTo>
                    <a:pt x="57" y="57"/>
                    <a:pt x="57" y="113"/>
                    <a:pt x="29" y="113"/>
                  </a:cubicBezTo>
                  <a:cubicBezTo>
                    <a:pt x="1" y="113"/>
                    <a:pt x="1" y="85"/>
                    <a:pt x="29" y="57"/>
                  </a:cubicBezTo>
                  <a:cubicBezTo>
                    <a:pt x="29" y="29"/>
                    <a:pt x="57" y="1"/>
                    <a:pt x="57" y="29"/>
                  </a:cubicBezTo>
                  <a:cubicBezTo>
                    <a:pt x="113" y="29"/>
                    <a:pt x="57" y="1"/>
                    <a:pt x="57"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70"/>
            <p:cNvSpPr/>
            <p:nvPr/>
          </p:nvSpPr>
          <p:spPr>
            <a:xfrm>
              <a:off x="4747325" y="636075"/>
              <a:ext cx="725" cy="725"/>
            </a:xfrm>
            <a:custGeom>
              <a:rect b="b" l="l" r="r" t="t"/>
              <a:pathLst>
                <a:path extrusionOk="0" h="29" w="29">
                  <a:moveTo>
                    <a:pt x="28" y="28"/>
                  </a:moveTo>
                  <a:lnTo>
                    <a:pt x="0" y="0"/>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70"/>
            <p:cNvSpPr/>
            <p:nvPr/>
          </p:nvSpPr>
          <p:spPr>
            <a:xfrm>
              <a:off x="4760650" y="696425"/>
              <a:ext cx="725" cy="725"/>
            </a:xfrm>
            <a:custGeom>
              <a:rect b="b" l="l" r="r" t="t"/>
              <a:pathLst>
                <a:path extrusionOk="0" h="29" w="29">
                  <a:moveTo>
                    <a:pt x="29" y="29"/>
                  </a:moveTo>
                  <a:lnTo>
                    <a:pt x="1" y="29"/>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70"/>
            <p:cNvSpPr/>
            <p:nvPr/>
          </p:nvSpPr>
          <p:spPr>
            <a:xfrm>
              <a:off x="4906650" y="588350"/>
              <a:ext cx="33700" cy="28800"/>
            </a:xfrm>
            <a:custGeom>
              <a:rect b="b" l="l" r="r" t="t"/>
              <a:pathLst>
                <a:path extrusionOk="0" h="1152" w="1348">
                  <a:moveTo>
                    <a:pt x="899" y="0"/>
                  </a:moveTo>
                  <a:cubicBezTo>
                    <a:pt x="870" y="85"/>
                    <a:pt x="1067" y="225"/>
                    <a:pt x="814" y="281"/>
                  </a:cubicBezTo>
                  <a:cubicBezTo>
                    <a:pt x="1039" y="253"/>
                    <a:pt x="1179" y="365"/>
                    <a:pt x="1348" y="534"/>
                  </a:cubicBezTo>
                  <a:cubicBezTo>
                    <a:pt x="1207" y="618"/>
                    <a:pt x="1039" y="618"/>
                    <a:pt x="899" y="590"/>
                  </a:cubicBezTo>
                  <a:cubicBezTo>
                    <a:pt x="730" y="562"/>
                    <a:pt x="618" y="590"/>
                    <a:pt x="590" y="786"/>
                  </a:cubicBezTo>
                  <a:cubicBezTo>
                    <a:pt x="562" y="899"/>
                    <a:pt x="449" y="983"/>
                    <a:pt x="506" y="1151"/>
                  </a:cubicBezTo>
                  <a:cubicBezTo>
                    <a:pt x="365" y="983"/>
                    <a:pt x="141" y="1095"/>
                    <a:pt x="56" y="927"/>
                  </a:cubicBezTo>
                  <a:cubicBezTo>
                    <a:pt x="28" y="899"/>
                    <a:pt x="28" y="899"/>
                    <a:pt x="28" y="871"/>
                  </a:cubicBezTo>
                  <a:cubicBezTo>
                    <a:pt x="56" y="871"/>
                    <a:pt x="56" y="843"/>
                    <a:pt x="56" y="871"/>
                  </a:cubicBezTo>
                  <a:cubicBezTo>
                    <a:pt x="28" y="814"/>
                    <a:pt x="28" y="758"/>
                    <a:pt x="0" y="702"/>
                  </a:cubicBezTo>
                  <a:cubicBezTo>
                    <a:pt x="56" y="646"/>
                    <a:pt x="169" y="590"/>
                    <a:pt x="197" y="478"/>
                  </a:cubicBezTo>
                  <a:cubicBezTo>
                    <a:pt x="253" y="393"/>
                    <a:pt x="225" y="169"/>
                    <a:pt x="449" y="337"/>
                  </a:cubicBezTo>
                  <a:cubicBezTo>
                    <a:pt x="506" y="393"/>
                    <a:pt x="534" y="169"/>
                    <a:pt x="674" y="197"/>
                  </a:cubicBezTo>
                  <a:cubicBezTo>
                    <a:pt x="730" y="141"/>
                    <a:pt x="730" y="28"/>
                    <a:pt x="814" y="0"/>
                  </a:cubicBezTo>
                  <a:cubicBezTo>
                    <a:pt x="842" y="0"/>
                    <a:pt x="870" y="0"/>
                    <a:pt x="8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70"/>
            <p:cNvSpPr/>
            <p:nvPr/>
          </p:nvSpPr>
          <p:spPr>
            <a:xfrm>
              <a:off x="4861025" y="583425"/>
              <a:ext cx="3525" cy="2850"/>
            </a:xfrm>
            <a:custGeom>
              <a:rect b="b" l="l" r="r" t="t"/>
              <a:pathLst>
                <a:path extrusionOk="0" h="114" w="141">
                  <a:moveTo>
                    <a:pt x="113" y="57"/>
                  </a:moveTo>
                  <a:cubicBezTo>
                    <a:pt x="113" y="57"/>
                    <a:pt x="85" y="113"/>
                    <a:pt x="85" y="113"/>
                  </a:cubicBezTo>
                  <a:cubicBezTo>
                    <a:pt x="28" y="113"/>
                    <a:pt x="0" y="85"/>
                    <a:pt x="28" y="57"/>
                  </a:cubicBezTo>
                  <a:cubicBezTo>
                    <a:pt x="28" y="29"/>
                    <a:pt x="85" y="29"/>
                    <a:pt x="113" y="1"/>
                  </a:cubicBezTo>
                  <a:cubicBezTo>
                    <a:pt x="141" y="1"/>
                    <a:pt x="141" y="1"/>
                    <a:pt x="113"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70"/>
            <p:cNvSpPr/>
            <p:nvPr/>
          </p:nvSpPr>
          <p:spPr>
            <a:xfrm>
              <a:off x="4923475" y="588350"/>
              <a:ext cx="3550" cy="4925"/>
            </a:xfrm>
            <a:custGeom>
              <a:rect b="b" l="l" r="r" t="t"/>
              <a:pathLst>
                <a:path extrusionOk="0" h="197" w="142">
                  <a:moveTo>
                    <a:pt x="141" y="0"/>
                  </a:moveTo>
                  <a:cubicBezTo>
                    <a:pt x="113" y="56"/>
                    <a:pt x="85" y="169"/>
                    <a:pt x="1" y="197"/>
                  </a:cubicBezTo>
                  <a:cubicBezTo>
                    <a:pt x="1" y="85"/>
                    <a:pt x="1" y="0"/>
                    <a:pt x="1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70"/>
            <p:cNvSpPr/>
            <p:nvPr/>
          </p:nvSpPr>
          <p:spPr>
            <a:xfrm>
              <a:off x="4883475" y="598175"/>
              <a:ext cx="2125" cy="2125"/>
            </a:xfrm>
            <a:custGeom>
              <a:rect b="b" l="l" r="r" t="t"/>
              <a:pathLst>
                <a:path extrusionOk="0" h="85" w="85">
                  <a:moveTo>
                    <a:pt x="85" y="57"/>
                  </a:moveTo>
                  <a:cubicBezTo>
                    <a:pt x="57" y="85"/>
                    <a:pt x="29" y="85"/>
                    <a:pt x="29" y="85"/>
                  </a:cubicBezTo>
                  <a:cubicBezTo>
                    <a:pt x="1" y="85"/>
                    <a:pt x="1" y="57"/>
                    <a:pt x="1" y="28"/>
                  </a:cubicBezTo>
                  <a:cubicBezTo>
                    <a:pt x="29" y="28"/>
                    <a:pt x="29" y="0"/>
                    <a:pt x="57" y="0"/>
                  </a:cubicBezTo>
                  <a:cubicBezTo>
                    <a:pt x="57" y="28"/>
                    <a:pt x="57" y="57"/>
                    <a:pt x="85"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70"/>
            <p:cNvSpPr/>
            <p:nvPr/>
          </p:nvSpPr>
          <p:spPr>
            <a:xfrm>
              <a:off x="4864525" y="582025"/>
              <a:ext cx="1425" cy="1425"/>
            </a:xfrm>
            <a:custGeom>
              <a:rect b="b" l="l" r="r" t="t"/>
              <a:pathLst>
                <a:path extrusionOk="0" h="57" w="57">
                  <a:moveTo>
                    <a:pt x="57" y="1"/>
                  </a:moveTo>
                  <a:cubicBezTo>
                    <a:pt x="57" y="29"/>
                    <a:pt x="29" y="57"/>
                    <a:pt x="1" y="57"/>
                  </a:cubicBezTo>
                  <a:cubicBezTo>
                    <a:pt x="29" y="57"/>
                    <a:pt x="57" y="29"/>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70"/>
            <p:cNvSpPr/>
            <p:nvPr/>
          </p:nvSpPr>
          <p:spPr>
            <a:xfrm>
              <a:off x="5235825" y="784875"/>
              <a:ext cx="7025" cy="9850"/>
            </a:xfrm>
            <a:custGeom>
              <a:rect b="b" l="l" r="r" t="t"/>
              <a:pathLst>
                <a:path extrusionOk="0" h="394" w="281">
                  <a:moveTo>
                    <a:pt x="0" y="84"/>
                  </a:moveTo>
                  <a:cubicBezTo>
                    <a:pt x="169" y="0"/>
                    <a:pt x="225" y="113"/>
                    <a:pt x="281" y="225"/>
                  </a:cubicBezTo>
                  <a:cubicBezTo>
                    <a:pt x="197" y="253"/>
                    <a:pt x="281" y="393"/>
                    <a:pt x="197" y="393"/>
                  </a:cubicBezTo>
                  <a:cubicBezTo>
                    <a:pt x="84" y="393"/>
                    <a:pt x="28" y="337"/>
                    <a:pt x="28" y="253"/>
                  </a:cubicBezTo>
                  <a:cubicBezTo>
                    <a:pt x="28" y="197"/>
                    <a:pt x="28" y="141"/>
                    <a:pt x="0" y="8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70"/>
            <p:cNvSpPr/>
            <p:nvPr/>
          </p:nvSpPr>
          <p:spPr>
            <a:xfrm>
              <a:off x="5243525" y="805225"/>
              <a:ext cx="7750" cy="4925"/>
            </a:xfrm>
            <a:custGeom>
              <a:rect b="b" l="l" r="r" t="t"/>
              <a:pathLst>
                <a:path extrusionOk="0" h="197" w="310">
                  <a:moveTo>
                    <a:pt x="1" y="0"/>
                  </a:moveTo>
                  <a:cubicBezTo>
                    <a:pt x="169" y="28"/>
                    <a:pt x="254" y="57"/>
                    <a:pt x="310" y="197"/>
                  </a:cubicBezTo>
                  <a:cubicBezTo>
                    <a:pt x="169" y="169"/>
                    <a:pt x="85" y="141"/>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70"/>
            <p:cNvSpPr/>
            <p:nvPr/>
          </p:nvSpPr>
          <p:spPr>
            <a:xfrm>
              <a:off x="5249150" y="847325"/>
              <a:ext cx="3525" cy="4950"/>
            </a:xfrm>
            <a:custGeom>
              <a:rect b="b" l="l" r="r" t="t"/>
              <a:pathLst>
                <a:path extrusionOk="0" h="198" w="141">
                  <a:moveTo>
                    <a:pt x="141" y="1"/>
                  </a:moveTo>
                  <a:cubicBezTo>
                    <a:pt x="141" y="57"/>
                    <a:pt x="141" y="85"/>
                    <a:pt x="141" y="113"/>
                  </a:cubicBezTo>
                  <a:cubicBezTo>
                    <a:pt x="113" y="141"/>
                    <a:pt x="113" y="169"/>
                    <a:pt x="85" y="169"/>
                  </a:cubicBezTo>
                  <a:cubicBezTo>
                    <a:pt x="29" y="197"/>
                    <a:pt x="1" y="141"/>
                    <a:pt x="1" y="113"/>
                  </a:cubicBezTo>
                  <a:cubicBezTo>
                    <a:pt x="1" y="57"/>
                    <a:pt x="1" y="29"/>
                    <a:pt x="1" y="1"/>
                  </a:cubicBezTo>
                  <a:cubicBezTo>
                    <a:pt x="57" y="1"/>
                    <a:pt x="85" y="1"/>
                    <a:pt x="1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70"/>
            <p:cNvSpPr/>
            <p:nvPr/>
          </p:nvSpPr>
          <p:spPr>
            <a:xfrm>
              <a:off x="5244950" y="787675"/>
              <a:ext cx="3525" cy="3525"/>
            </a:xfrm>
            <a:custGeom>
              <a:rect b="b" l="l" r="r" t="t"/>
              <a:pathLst>
                <a:path extrusionOk="0" h="141" w="141">
                  <a:moveTo>
                    <a:pt x="0" y="141"/>
                  </a:moveTo>
                  <a:cubicBezTo>
                    <a:pt x="28" y="57"/>
                    <a:pt x="56" y="29"/>
                    <a:pt x="141" y="1"/>
                  </a:cubicBezTo>
                  <a:cubicBezTo>
                    <a:pt x="141" y="85"/>
                    <a:pt x="84" y="141"/>
                    <a:pt x="0" y="14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70"/>
            <p:cNvSpPr/>
            <p:nvPr/>
          </p:nvSpPr>
          <p:spPr>
            <a:xfrm>
              <a:off x="4630800" y="750475"/>
              <a:ext cx="110925" cy="75825"/>
            </a:xfrm>
            <a:custGeom>
              <a:rect b="b" l="l" r="r" t="t"/>
              <a:pathLst>
                <a:path extrusionOk="0" h="3033" w="4437">
                  <a:moveTo>
                    <a:pt x="4072" y="2022"/>
                  </a:moveTo>
                  <a:cubicBezTo>
                    <a:pt x="4015" y="1910"/>
                    <a:pt x="3931" y="1938"/>
                    <a:pt x="3847" y="1966"/>
                  </a:cubicBezTo>
                  <a:cubicBezTo>
                    <a:pt x="3707" y="1994"/>
                    <a:pt x="3566" y="2078"/>
                    <a:pt x="3398" y="2050"/>
                  </a:cubicBezTo>
                  <a:cubicBezTo>
                    <a:pt x="3229" y="2022"/>
                    <a:pt x="3145" y="2218"/>
                    <a:pt x="3257" y="2359"/>
                  </a:cubicBezTo>
                  <a:cubicBezTo>
                    <a:pt x="3314" y="2415"/>
                    <a:pt x="3370" y="2443"/>
                    <a:pt x="3398" y="2527"/>
                  </a:cubicBezTo>
                  <a:lnTo>
                    <a:pt x="3398" y="2527"/>
                  </a:lnTo>
                  <a:cubicBezTo>
                    <a:pt x="3510" y="2555"/>
                    <a:pt x="3566" y="2612"/>
                    <a:pt x="3482" y="2724"/>
                  </a:cubicBezTo>
                  <a:cubicBezTo>
                    <a:pt x="3454" y="2780"/>
                    <a:pt x="3398" y="2836"/>
                    <a:pt x="3370" y="2864"/>
                  </a:cubicBezTo>
                  <a:cubicBezTo>
                    <a:pt x="3342" y="2696"/>
                    <a:pt x="3229" y="2583"/>
                    <a:pt x="3089" y="2471"/>
                  </a:cubicBezTo>
                  <a:cubicBezTo>
                    <a:pt x="2949" y="2668"/>
                    <a:pt x="2949" y="2696"/>
                    <a:pt x="2724" y="2583"/>
                  </a:cubicBezTo>
                  <a:cubicBezTo>
                    <a:pt x="2556" y="2499"/>
                    <a:pt x="2415" y="2555"/>
                    <a:pt x="2275" y="2583"/>
                  </a:cubicBezTo>
                  <a:cubicBezTo>
                    <a:pt x="2219" y="2612"/>
                    <a:pt x="2191" y="2668"/>
                    <a:pt x="2247" y="2696"/>
                  </a:cubicBezTo>
                  <a:cubicBezTo>
                    <a:pt x="2359" y="2836"/>
                    <a:pt x="2050" y="2864"/>
                    <a:pt x="2191" y="3005"/>
                  </a:cubicBezTo>
                  <a:cubicBezTo>
                    <a:pt x="2134" y="3033"/>
                    <a:pt x="2078" y="3033"/>
                    <a:pt x="2078" y="2977"/>
                  </a:cubicBezTo>
                  <a:cubicBezTo>
                    <a:pt x="2022" y="2864"/>
                    <a:pt x="1994" y="2752"/>
                    <a:pt x="1854" y="2696"/>
                  </a:cubicBezTo>
                  <a:cubicBezTo>
                    <a:pt x="1798" y="2668"/>
                    <a:pt x="1798" y="2612"/>
                    <a:pt x="1826" y="2555"/>
                  </a:cubicBezTo>
                  <a:cubicBezTo>
                    <a:pt x="1854" y="2443"/>
                    <a:pt x="1798" y="2415"/>
                    <a:pt x="1713" y="2443"/>
                  </a:cubicBezTo>
                  <a:cubicBezTo>
                    <a:pt x="1629" y="2443"/>
                    <a:pt x="1573" y="2499"/>
                    <a:pt x="1601" y="2583"/>
                  </a:cubicBezTo>
                  <a:cubicBezTo>
                    <a:pt x="1601" y="2612"/>
                    <a:pt x="1601" y="2668"/>
                    <a:pt x="1573" y="2640"/>
                  </a:cubicBezTo>
                  <a:cubicBezTo>
                    <a:pt x="1461" y="2640"/>
                    <a:pt x="1348" y="2752"/>
                    <a:pt x="1292" y="2612"/>
                  </a:cubicBezTo>
                  <a:cubicBezTo>
                    <a:pt x="1236" y="2555"/>
                    <a:pt x="1208" y="2471"/>
                    <a:pt x="1124" y="2471"/>
                  </a:cubicBezTo>
                  <a:cubicBezTo>
                    <a:pt x="983" y="2471"/>
                    <a:pt x="871" y="2527"/>
                    <a:pt x="731" y="2555"/>
                  </a:cubicBezTo>
                  <a:cubicBezTo>
                    <a:pt x="703" y="2555"/>
                    <a:pt x="675" y="2583"/>
                    <a:pt x="703" y="2640"/>
                  </a:cubicBezTo>
                  <a:cubicBezTo>
                    <a:pt x="731" y="2808"/>
                    <a:pt x="590" y="2836"/>
                    <a:pt x="506" y="2920"/>
                  </a:cubicBezTo>
                  <a:cubicBezTo>
                    <a:pt x="394" y="2864"/>
                    <a:pt x="394" y="2780"/>
                    <a:pt x="394" y="2696"/>
                  </a:cubicBezTo>
                  <a:cubicBezTo>
                    <a:pt x="366" y="2527"/>
                    <a:pt x="366" y="2331"/>
                    <a:pt x="141" y="2247"/>
                  </a:cubicBezTo>
                  <a:cubicBezTo>
                    <a:pt x="85" y="2218"/>
                    <a:pt x="113" y="2134"/>
                    <a:pt x="113" y="2078"/>
                  </a:cubicBezTo>
                  <a:cubicBezTo>
                    <a:pt x="85" y="2022"/>
                    <a:pt x="1" y="1994"/>
                    <a:pt x="57" y="1910"/>
                  </a:cubicBezTo>
                  <a:cubicBezTo>
                    <a:pt x="141" y="1769"/>
                    <a:pt x="225" y="1910"/>
                    <a:pt x="310" y="1910"/>
                  </a:cubicBezTo>
                  <a:cubicBezTo>
                    <a:pt x="366" y="1938"/>
                    <a:pt x="338" y="1825"/>
                    <a:pt x="338" y="1882"/>
                  </a:cubicBezTo>
                  <a:cubicBezTo>
                    <a:pt x="310" y="1882"/>
                    <a:pt x="310" y="1882"/>
                    <a:pt x="310" y="1882"/>
                  </a:cubicBezTo>
                  <a:cubicBezTo>
                    <a:pt x="57" y="1629"/>
                    <a:pt x="85" y="1236"/>
                    <a:pt x="422" y="983"/>
                  </a:cubicBezTo>
                  <a:cubicBezTo>
                    <a:pt x="478" y="927"/>
                    <a:pt x="506" y="871"/>
                    <a:pt x="478" y="787"/>
                  </a:cubicBezTo>
                  <a:cubicBezTo>
                    <a:pt x="338" y="534"/>
                    <a:pt x="422" y="281"/>
                    <a:pt x="534" y="1"/>
                  </a:cubicBezTo>
                  <a:cubicBezTo>
                    <a:pt x="675" y="85"/>
                    <a:pt x="815" y="141"/>
                    <a:pt x="703" y="366"/>
                  </a:cubicBezTo>
                  <a:cubicBezTo>
                    <a:pt x="675" y="422"/>
                    <a:pt x="815" y="534"/>
                    <a:pt x="787" y="646"/>
                  </a:cubicBezTo>
                  <a:cubicBezTo>
                    <a:pt x="759" y="674"/>
                    <a:pt x="731" y="674"/>
                    <a:pt x="675" y="674"/>
                  </a:cubicBezTo>
                  <a:cubicBezTo>
                    <a:pt x="731" y="702"/>
                    <a:pt x="759" y="674"/>
                    <a:pt x="787" y="646"/>
                  </a:cubicBezTo>
                  <a:cubicBezTo>
                    <a:pt x="955" y="787"/>
                    <a:pt x="1124" y="927"/>
                    <a:pt x="1096" y="1208"/>
                  </a:cubicBezTo>
                  <a:cubicBezTo>
                    <a:pt x="1068" y="1320"/>
                    <a:pt x="1236" y="1348"/>
                    <a:pt x="1320" y="1264"/>
                  </a:cubicBezTo>
                  <a:cubicBezTo>
                    <a:pt x="1348" y="1208"/>
                    <a:pt x="1405" y="1208"/>
                    <a:pt x="1461" y="1180"/>
                  </a:cubicBezTo>
                  <a:cubicBezTo>
                    <a:pt x="1517" y="1152"/>
                    <a:pt x="1517" y="1095"/>
                    <a:pt x="1461" y="1067"/>
                  </a:cubicBezTo>
                  <a:cubicBezTo>
                    <a:pt x="1264" y="983"/>
                    <a:pt x="1489" y="927"/>
                    <a:pt x="1489" y="843"/>
                  </a:cubicBezTo>
                  <a:cubicBezTo>
                    <a:pt x="1657" y="702"/>
                    <a:pt x="1826" y="618"/>
                    <a:pt x="2050" y="731"/>
                  </a:cubicBezTo>
                  <a:cubicBezTo>
                    <a:pt x="2134" y="759"/>
                    <a:pt x="2219" y="702"/>
                    <a:pt x="2303" y="731"/>
                  </a:cubicBezTo>
                  <a:cubicBezTo>
                    <a:pt x="2303" y="731"/>
                    <a:pt x="2331" y="759"/>
                    <a:pt x="2331" y="759"/>
                  </a:cubicBezTo>
                  <a:cubicBezTo>
                    <a:pt x="2359" y="871"/>
                    <a:pt x="2443" y="899"/>
                    <a:pt x="2528" y="927"/>
                  </a:cubicBezTo>
                  <a:cubicBezTo>
                    <a:pt x="2668" y="955"/>
                    <a:pt x="2808" y="1011"/>
                    <a:pt x="2949" y="1067"/>
                  </a:cubicBezTo>
                  <a:cubicBezTo>
                    <a:pt x="2977" y="1208"/>
                    <a:pt x="2864" y="1236"/>
                    <a:pt x="2808" y="1292"/>
                  </a:cubicBezTo>
                  <a:cubicBezTo>
                    <a:pt x="2752" y="1404"/>
                    <a:pt x="2780" y="1517"/>
                    <a:pt x="2893" y="1545"/>
                  </a:cubicBezTo>
                  <a:cubicBezTo>
                    <a:pt x="2949" y="1573"/>
                    <a:pt x="3061" y="1545"/>
                    <a:pt x="3033" y="1489"/>
                  </a:cubicBezTo>
                  <a:cubicBezTo>
                    <a:pt x="2921" y="1264"/>
                    <a:pt x="3089" y="1348"/>
                    <a:pt x="3201" y="1292"/>
                  </a:cubicBezTo>
                  <a:cubicBezTo>
                    <a:pt x="3257" y="1292"/>
                    <a:pt x="3454" y="1208"/>
                    <a:pt x="3229" y="1095"/>
                  </a:cubicBezTo>
                  <a:cubicBezTo>
                    <a:pt x="3145" y="1067"/>
                    <a:pt x="3173" y="983"/>
                    <a:pt x="3173" y="927"/>
                  </a:cubicBezTo>
                  <a:cubicBezTo>
                    <a:pt x="3201" y="843"/>
                    <a:pt x="3229" y="759"/>
                    <a:pt x="3229" y="674"/>
                  </a:cubicBezTo>
                  <a:cubicBezTo>
                    <a:pt x="3229" y="618"/>
                    <a:pt x="3061" y="534"/>
                    <a:pt x="3201" y="450"/>
                  </a:cubicBezTo>
                  <a:cubicBezTo>
                    <a:pt x="3286" y="562"/>
                    <a:pt x="3454" y="422"/>
                    <a:pt x="3510" y="562"/>
                  </a:cubicBezTo>
                  <a:cubicBezTo>
                    <a:pt x="3566" y="646"/>
                    <a:pt x="3651" y="731"/>
                    <a:pt x="3735" y="787"/>
                  </a:cubicBezTo>
                  <a:lnTo>
                    <a:pt x="3735" y="787"/>
                  </a:lnTo>
                  <a:cubicBezTo>
                    <a:pt x="3791" y="899"/>
                    <a:pt x="3791" y="983"/>
                    <a:pt x="3622" y="1011"/>
                  </a:cubicBezTo>
                  <a:cubicBezTo>
                    <a:pt x="3538" y="1011"/>
                    <a:pt x="3510" y="1067"/>
                    <a:pt x="3510" y="1124"/>
                  </a:cubicBezTo>
                  <a:cubicBezTo>
                    <a:pt x="3510" y="1236"/>
                    <a:pt x="3566" y="1236"/>
                    <a:pt x="3622" y="1264"/>
                  </a:cubicBezTo>
                  <a:cubicBezTo>
                    <a:pt x="3735" y="1320"/>
                    <a:pt x="3847" y="1376"/>
                    <a:pt x="3987" y="1348"/>
                  </a:cubicBezTo>
                  <a:cubicBezTo>
                    <a:pt x="4100" y="1320"/>
                    <a:pt x="4296" y="1545"/>
                    <a:pt x="4296" y="1685"/>
                  </a:cubicBezTo>
                  <a:cubicBezTo>
                    <a:pt x="4296" y="1769"/>
                    <a:pt x="4352" y="1825"/>
                    <a:pt x="4380" y="1910"/>
                  </a:cubicBezTo>
                  <a:cubicBezTo>
                    <a:pt x="4437" y="1994"/>
                    <a:pt x="4437" y="2078"/>
                    <a:pt x="4352" y="2134"/>
                  </a:cubicBezTo>
                  <a:cubicBezTo>
                    <a:pt x="4240" y="2190"/>
                    <a:pt x="4156" y="2162"/>
                    <a:pt x="4128" y="2050"/>
                  </a:cubicBezTo>
                  <a:cubicBezTo>
                    <a:pt x="4100" y="2050"/>
                    <a:pt x="4072" y="2022"/>
                    <a:pt x="4072" y="202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70"/>
            <p:cNvSpPr/>
            <p:nvPr/>
          </p:nvSpPr>
          <p:spPr>
            <a:xfrm>
              <a:off x="4656075" y="726625"/>
              <a:ext cx="78625" cy="46325"/>
            </a:xfrm>
            <a:custGeom>
              <a:rect b="b" l="l" r="r" t="t"/>
              <a:pathLst>
                <a:path extrusionOk="0" h="1853" w="3145">
                  <a:moveTo>
                    <a:pt x="2611" y="253"/>
                  </a:moveTo>
                  <a:cubicBezTo>
                    <a:pt x="2752" y="309"/>
                    <a:pt x="2752" y="28"/>
                    <a:pt x="2920" y="112"/>
                  </a:cubicBezTo>
                  <a:cubicBezTo>
                    <a:pt x="2948" y="140"/>
                    <a:pt x="3033" y="112"/>
                    <a:pt x="3033" y="168"/>
                  </a:cubicBezTo>
                  <a:cubicBezTo>
                    <a:pt x="3061" y="253"/>
                    <a:pt x="3089" y="309"/>
                    <a:pt x="3033" y="393"/>
                  </a:cubicBezTo>
                  <a:cubicBezTo>
                    <a:pt x="2976" y="449"/>
                    <a:pt x="3061" y="505"/>
                    <a:pt x="3089" y="562"/>
                  </a:cubicBezTo>
                  <a:cubicBezTo>
                    <a:pt x="3145" y="646"/>
                    <a:pt x="3061" y="702"/>
                    <a:pt x="3089" y="842"/>
                  </a:cubicBezTo>
                  <a:cubicBezTo>
                    <a:pt x="2892" y="758"/>
                    <a:pt x="2752" y="674"/>
                    <a:pt x="2611" y="842"/>
                  </a:cubicBezTo>
                  <a:cubicBezTo>
                    <a:pt x="2499" y="983"/>
                    <a:pt x="2527" y="1067"/>
                    <a:pt x="2611" y="1179"/>
                  </a:cubicBezTo>
                  <a:cubicBezTo>
                    <a:pt x="2555" y="1235"/>
                    <a:pt x="2499" y="1235"/>
                    <a:pt x="2471" y="1179"/>
                  </a:cubicBezTo>
                  <a:cubicBezTo>
                    <a:pt x="2331" y="1011"/>
                    <a:pt x="2190" y="1011"/>
                    <a:pt x="2050" y="1179"/>
                  </a:cubicBezTo>
                  <a:cubicBezTo>
                    <a:pt x="1966" y="1320"/>
                    <a:pt x="1769" y="1151"/>
                    <a:pt x="1685" y="1291"/>
                  </a:cubicBezTo>
                  <a:cubicBezTo>
                    <a:pt x="1601" y="1432"/>
                    <a:pt x="1741" y="1544"/>
                    <a:pt x="1629" y="1656"/>
                  </a:cubicBezTo>
                  <a:cubicBezTo>
                    <a:pt x="1573" y="1713"/>
                    <a:pt x="1573" y="1853"/>
                    <a:pt x="1460" y="1685"/>
                  </a:cubicBezTo>
                  <a:cubicBezTo>
                    <a:pt x="1432" y="1628"/>
                    <a:pt x="1376" y="1713"/>
                    <a:pt x="1320" y="1713"/>
                  </a:cubicBezTo>
                  <a:lnTo>
                    <a:pt x="1320" y="1713"/>
                  </a:lnTo>
                  <a:cubicBezTo>
                    <a:pt x="1320" y="1348"/>
                    <a:pt x="1208" y="1123"/>
                    <a:pt x="759" y="1320"/>
                  </a:cubicBezTo>
                  <a:cubicBezTo>
                    <a:pt x="702" y="1348"/>
                    <a:pt x="618" y="1207"/>
                    <a:pt x="506" y="1235"/>
                  </a:cubicBezTo>
                  <a:cubicBezTo>
                    <a:pt x="562" y="1572"/>
                    <a:pt x="562" y="1572"/>
                    <a:pt x="281" y="1572"/>
                  </a:cubicBezTo>
                  <a:cubicBezTo>
                    <a:pt x="225" y="1460"/>
                    <a:pt x="113" y="1488"/>
                    <a:pt x="1" y="1404"/>
                  </a:cubicBezTo>
                  <a:cubicBezTo>
                    <a:pt x="225" y="1348"/>
                    <a:pt x="309" y="1207"/>
                    <a:pt x="337" y="1011"/>
                  </a:cubicBezTo>
                  <a:cubicBezTo>
                    <a:pt x="365" y="842"/>
                    <a:pt x="422" y="646"/>
                    <a:pt x="674" y="618"/>
                  </a:cubicBezTo>
                  <a:cubicBezTo>
                    <a:pt x="562" y="590"/>
                    <a:pt x="422" y="590"/>
                    <a:pt x="281" y="590"/>
                  </a:cubicBezTo>
                  <a:cubicBezTo>
                    <a:pt x="253" y="533"/>
                    <a:pt x="225" y="477"/>
                    <a:pt x="225" y="421"/>
                  </a:cubicBezTo>
                  <a:cubicBezTo>
                    <a:pt x="225" y="309"/>
                    <a:pt x="253" y="197"/>
                    <a:pt x="394" y="253"/>
                  </a:cubicBezTo>
                  <a:cubicBezTo>
                    <a:pt x="478" y="281"/>
                    <a:pt x="534" y="253"/>
                    <a:pt x="590" y="197"/>
                  </a:cubicBezTo>
                  <a:lnTo>
                    <a:pt x="590" y="197"/>
                  </a:lnTo>
                  <a:cubicBezTo>
                    <a:pt x="646" y="168"/>
                    <a:pt x="674" y="140"/>
                    <a:pt x="730" y="84"/>
                  </a:cubicBezTo>
                  <a:cubicBezTo>
                    <a:pt x="871" y="28"/>
                    <a:pt x="983" y="0"/>
                    <a:pt x="1039" y="168"/>
                  </a:cubicBezTo>
                  <a:cubicBezTo>
                    <a:pt x="1123" y="337"/>
                    <a:pt x="1348" y="309"/>
                    <a:pt x="1432" y="421"/>
                  </a:cubicBezTo>
                  <a:cubicBezTo>
                    <a:pt x="1545" y="590"/>
                    <a:pt x="1685" y="533"/>
                    <a:pt x="1853" y="533"/>
                  </a:cubicBezTo>
                  <a:cubicBezTo>
                    <a:pt x="1994" y="505"/>
                    <a:pt x="2162" y="533"/>
                    <a:pt x="2331" y="533"/>
                  </a:cubicBezTo>
                  <a:cubicBezTo>
                    <a:pt x="2443" y="505"/>
                    <a:pt x="2527" y="421"/>
                    <a:pt x="2611" y="337"/>
                  </a:cubicBezTo>
                  <a:cubicBezTo>
                    <a:pt x="2611" y="309"/>
                    <a:pt x="2611" y="281"/>
                    <a:pt x="2611" y="25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70"/>
            <p:cNvSpPr/>
            <p:nvPr/>
          </p:nvSpPr>
          <p:spPr>
            <a:xfrm>
              <a:off x="4610450" y="753275"/>
              <a:ext cx="33025" cy="49875"/>
            </a:xfrm>
            <a:custGeom>
              <a:rect b="b" l="l" r="r" t="t"/>
              <a:pathLst>
                <a:path extrusionOk="0" h="1995" w="1321">
                  <a:moveTo>
                    <a:pt x="1236" y="871"/>
                  </a:moveTo>
                  <a:cubicBezTo>
                    <a:pt x="1208" y="927"/>
                    <a:pt x="1180" y="1012"/>
                    <a:pt x="1124" y="1068"/>
                  </a:cubicBezTo>
                  <a:cubicBezTo>
                    <a:pt x="1039" y="1180"/>
                    <a:pt x="983" y="1264"/>
                    <a:pt x="1096" y="1405"/>
                  </a:cubicBezTo>
                  <a:cubicBezTo>
                    <a:pt x="1152" y="1461"/>
                    <a:pt x="1039" y="1545"/>
                    <a:pt x="1067" y="1629"/>
                  </a:cubicBezTo>
                  <a:cubicBezTo>
                    <a:pt x="1067" y="1685"/>
                    <a:pt x="1096" y="1770"/>
                    <a:pt x="1152" y="1685"/>
                  </a:cubicBezTo>
                  <a:cubicBezTo>
                    <a:pt x="1208" y="1629"/>
                    <a:pt x="1208" y="1573"/>
                    <a:pt x="1264" y="1657"/>
                  </a:cubicBezTo>
                  <a:cubicBezTo>
                    <a:pt x="1320" y="1713"/>
                    <a:pt x="1292" y="1798"/>
                    <a:pt x="1236" y="1826"/>
                  </a:cubicBezTo>
                  <a:cubicBezTo>
                    <a:pt x="1152" y="1854"/>
                    <a:pt x="1067" y="1826"/>
                    <a:pt x="983" y="1798"/>
                  </a:cubicBezTo>
                  <a:cubicBezTo>
                    <a:pt x="899" y="1798"/>
                    <a:pt x="899" y="1798"/>
                    <a:pt x="927" y="1966"/>
                  </a:cubicBezTo>
                  <a:cubicBezTo>
                    <a:pt x="899" y="1966"/>
                    <a:pt x="843" y="1966"/>
                    <a:pt x="787" y="1966"/>
                  </a:cubicBezTo>
                  <a:cubicBezTo>
                    <a:pt x="759" y="1966"/>
                    <a:pt x="731" y="1994"/>
                    <a:pt x="703" y="1994"/>
                  </a:cubicBezTo>
                  <a:cubicBezTo>
                    <a:pt x="646" y="1994"/>
                    <a:pt x="534" y="1938"/>
                    <a:pt x="618" y="1882"/>
                  </a:cubicBezTo>
                  <a:cubicBezTo>
                    <a:pt x="731" y="1742"/>
                    <a:pt x="646" y="1601"/>
                    <a:pt x="646" y="1489"/>
                  </a:cubicBezTo>
                  <a:cubicBezTo>
                    <a:pt x="646" y="1433"/>
                    <a:pt x="674" y="1377"/>
                    <a:pt x="674" y="1348"/>
                  </a:cubicBezTo>
                  <a:cubicBezTo>
                    <a:pt x="731" y="1208"/>
                    <a:pt x="843" y="1068"/>
                    <a:pt x="590" y="1068"/>
                  </a:cubicBezTo>
                  <a:cubicBezTo>
                    <a:pt x="506" y="1012"/>
                    <a:pt x="422" y="955"/>
                    <a:pt x="366" y="871"/>
                  </a:cubicBezTo>
                  <a:cubicBezTo>
                    <a:pt x="366" y="843"/>
                    <a:pt x="338" y="787"/>
                    <a:pt x="366" y="759"/>
                  </a:cubicBezTo>
                  <a:cubicBezTo>
                    <a:pt x="366" y="703"/>
                    <a:pt x="422" y="647"/>
                    <a:pt x="366" y="619"/>
                  </a:cubicBezTo>
                  <a:cubicBezTo>
                    <a:pt x="169" y="619"/>
                    <a:pt x="85" y="478"/>
                    <a:pt x="1" y="338"/>
                  </a:cubicBezTo>
                  <a:cubicBezTo>
                    <a:pt x="1" y="338"/>
                    <a:pt x="1" y="310"/>
                    <a:pt x="1" y="282"/>
                  </a:cubicBezTo>
                  <a:cubicBezTo>
                    <a:pt x="85" y="197"/>
                    <a:pt x="57" y="57"/>
                    <a:pt x="169" y="1"/>
                  </a:cubicBezTo>
                  <a:cubicBezTo>
                    <a:pt x="169" y="85"/>
                    <a:pt x="197" y="113"/>
                    <a:pt x="281" y="113"/>
                  </a:cubicBezTo>
                  <a:cubicBezTo>
                    <a:pt x="366" y="85"/>
                    <a:pt x="450" y="85"/>
                    <a:pt x="534" y="141"/>
                  </a:cubicBezTo>
                  <a:cubicBezTo>
                    <a:pt x="618" y="197"/>
                    <a:pt x="759" y="254"/>
                    <a:pt x="618" y="394"/>
                  </a:cubicBezTo>
                  <a:cubicBezTo>
                    <a:pt x="534" y="506"/>
                    <a:pt x="759" y="534"/>
                    <a:pt x="731" y="619"/>
                  </a:cubicBezTo>
                  <a:cubicBezTo>
                    <a:pt x="703" y="675"/>
                    <a:pt x="562" y="675"/>
                    <a:pt x="562" y="759"/>
                  </a:cubicBezTo>
                  <a:cubicBezTo>
                    <a:pt x="562" y="815"/>
                    <a:pt x="618" y="871"/>
                    <a:pt x="646" y="843"/>
                  </a:cubicBezTo>
                  <a:cubicBezTo>
                    <a:pt x="731" y="815"/>
                    <a:pt x="815" y="731"/>
                    <a:pt x="899" y="703"/>
                  </a:cubicBezTo>
                  <a:cubicBezTo>
                    <a:pt x="1011" y="703"/>
                    <a:pt x="1096" y="759"/>
                    <a:pt x="1152" y="843"/>
                  </a:cubicBezTo>
                  <a:cubicBezTo>
                    <a:pt x="1180" y="843"/>
                    <a:pt x="1208" y="871"/>
                    <a:pt x="1236" y="87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70"/>
            <p:cNvSpPr/>
            <p:nvPr/>
          </p:nvSpPr>
          <p:spPr>
            <a:xfrm>
              <a:off x="4663100" y="751875"/>
              <a:ext cx="28100" cy="22500"/>
            </a:xfrm>
            <a:custGeom>
              <a:rect b="b" l="l" r="r" t="t"/>
              <a:pathLst>
                <a:path extrusionOk="0" h="900" w="1124">
                  <a:moveTo>
                    <a:pt x="0" y="562"/>
                  </a:moveTo>
                  <a:cubicBezTo>
                    <a:pt x="84" y="562"/>
                    <a:pt x="141" y="534"/>
                    <a:pt x="253" y="450"/>
                  </a:cubicBezTo>
                  <a:cubicBezTo>
                    <a:pt x="84" y="422"/>
                    <a:pt x="56" y="310"/>
                    <a:pt x="113" y="169"/>
                  </a:cubicBezTo>
                  <a:cubicBezTo>
                    <a:pt x="141" y="29"/>
                    <a:pt x="281" y="1"/>
                    <a:pt x="365" y="141"/>
                  </a:cubicBezTo>
                  <a:cubicBezTo>
                    <a:pt x="449" y="281"/>
                    <a:pt x="590" y="281"/>
                    <a:pt x="646" y="197"/>
                  </a:cubicBezTo>
                  <a:cubicBezTo>
                    <a:pt x="786" y="29"/>
                    <a:pt x="899" y="57"/>
                    <a:pt x="1011" y="197"/>
                  </a:cubicBezTo>
                  <a:cubicBezTo>
                    <a:pt x="1039" y="197"/>
                    <a:pt x="1095" y="169"/>
                    <a:pt x="1123" y="253"/>
                  </a:cubicBezTo>
                  <a:cubicBezTo>
                    <a:pt x="1067" y="394"/>
                    <a:pt x="1039" y="534"/>
                    <a:pt x="1039" y="703"/>
                  </a:cubicBezTo>
                  <a:cubicBezTo>
                    <a:pt x="955" y="703"/>
                    <a:pt x="927" y="731"/>
                    <a:pt x="871" y="787"/>
                  </a:cubicBezTo>
                  <a:cubicBezTo>
                    <a:pt x="786" y="899"/>
                    <a:pt x="730" y="871"/>
                    <a:pt x="702" y="759"/>
                  </a:cubicBezTo>
                  <a:cubicBezTo>
                    <a:pt x="674" y="618"/>
                    <a:pt x="646" y="646"/>
                    <a:pt x="534" y="731"/>
                  </a:cubicBezTo>
                  <a:cubicBezTo>
                    <a:pt x="449" y="787"/>
                    <a:pt x="281" y="703"/>
                    <a:pt x="197" y="787"/>
                  </a:cubicBezTo>
                  <a:lnTo>
                    <a:pt x="197" y="787"/>
                  </a:lnTo>
                  <a:cubicBezTo>
                    <a:pt x="169" y="759"/>
                    <a:pt x="169" y="759"/>
                    <a:pt x="169" y="731"/>
                  </a:cubicBezTo>
                  <a:cubicBezTo>
                    <a:pt x="169" y="731"/>
                    <a:pt x="197" y="703"/>
                    <a:pt x="197" y="703"/>
                  </a:cubicBezTo>
                  <a:cubicBezTo>
                    <a:pt x="169" y="646"/>
                    <a:pt x="113" y="646"/>
                    <a:pt x="56" y="618"/>
                  </a:cubicBezTo>
                  <a:cubicBezTo>
                    <a:pt x="28" y="646"/>
                    <a:pt x="0" y="646"/>
                    <a:pt x="0" y="618"/>
                  </a:cubicBezTo>
                  <a:cubicBezTo>
                    <a:pt x="0" y="618"/>
                    <a:pt x="0" y="590"/>
                    <a:pt x="0" y="56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70"/>
            <p:cNvSpPr/>
            <p:nvPr/>
          </p:nvSpPr>
          <p:spPr>
            <a:xfrm>
              <a:off x="4632925" y="765225"/>
              <a:ext cx="8425" cy="9150"/>
            </a:xfrm>
            <a:custGeom>
              <a:rect b="b" l="l" r="r" t="t"/>
              <a:pathLst>
                <a:path extrusionOk="0" h="366" w="337">
                  <a:moveTo>
                    <a:pt x="253" y="365"/>
                  </a:moveTo>
                  <a:cubicBezTo>
                    <a:pt x="140" y="365"/>
                    <a:pt x="56" y="309"/>
                    <a:pt x="0" y="225"/>
                  </a:cubicBezTo>
                  <a:cubicBezTo>
                    <a:pt x="28" y="0"/>
                    <a:pt x="168" y="169"/>
                    <a:pt x="225" y="197"/>
                  </a:cubicBezTo>
                  <a:cubicBezTo>
                    <a:pt x="337" y="197"/>
                    <a:pt x="309" y="309"/>
                    <a:pt x="253" y="36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70"/>
            <p:cNvSpPr/>
            <p:nvPr/>
          </p:nvSpPr>
          <p:spPr>
            <a:xfrm>
              <a:off x="4714325" y="735025"/>
              <a:ext cx="7050" cy="6350"/>
            </a:xfrm>
            <a:custGeom>
              <a:rect b="b" l="l" r="r" t="t"/>
              <a:pathLst>
                <a:path extrusionOk="0" h="254" w="282">
                  <a:moveTo>
                    <a:pt x="281" y="1"/>
                  </a:moveTo>
                  <a:cubicBezTo>
                    <a:pt x="197" y="254"/>
                    <a:pt x="197" y="254"/>
                    <a:pt x="1" y="197"/>
                  </a:cubicBezTo>
                  <a:cubicBezTo>
                    <a:pt x="57" y="85"/>
                    <a:pt x="141" y="1"/>
                    <a:pt x="2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70"/>
            <p:cNvSpPr/>
            <p:nvPr/>
          </p:nvSpPr>
          <p:spPr>
            <a:xfrm>
              <a:off x="4665200" y="725900"/>
              <a:ext cx="4225" cy="4250"/>
            </a:xfrm>
            <a:custGeom>
              <a:rect b="b" l="l" r="r" t="t"/>
              <a:pathLst>
                <a:path extrusionOk="0" h="170" w="169">
                  <a:moveTo>
                    <a:pt x="169" y="141"/>
                  </a:moveTo>
                  <a:cubicBezTo>
                    <a:pt x="85" y="169"/>
                    <a:pt x="29" y="169"/>
                    <a:pt x="0" y="85"/>
                  </a:cubicBezTo>
                  <a:cubicBezTo>
                    <a:pt x="0" y="57"/>
                    <a:pt x="0" y="29"/>
                    <a:pt x="29" y="29"/>
                  </a:cubicBezTo>
                  <a:cubicBezTo>
                    <a:pt x="113" y="1"/>
                    <a:pt x="141" y="85"/>
                    <a:pt x="169" y="14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70"/>
            <p:cNvSpPr/>
            <p:nvPr/>
          </p:nvSpPr>
          <p:spPr>
            <a:xfrm>
              <a:off x="4660275" y="740650"/>
              <a:ext cx="2850" cy="2825"/>
            </a:xfrm>
            <a:custGeom>
              <a:rect b="b" l="l" r="r" t="t"/>
              <a:pathLst>
                <a:path extrusionOk="0" h="113" w="114">
                  <a:moveTo>
                    <a:pt x="85" y="57"/>
                  </a:moveTo>
                  <a:cubicBezTo>
                    <a:pt x="57" y="85"/>
                    <a:pt x="29" y="85"/>
                    <a:pt x="29" y="113"/>
                  </a:cubicBezTo>
                  <a:cubicBezTo>
                    <a:pt x="1" y="85"/>
                    <a:pt x="1" y="85"/>
                    <a:pt x="1" y="57"/>
                  </a:cubicBezTo>
                  <a:cubicBezTo>
                    <a:pt x="29" y="57"/>
                    <a:pt x="57" y="29"/>
                    <a:pt x="85" y="29"/>
                  </a:cubicBezTo>
                  <a:cubicBezTo>
                    <a:pt x="113" y="1"/>
                    <a:pt x="113" y="29"/>
                    <a:pt x="85"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70"/>
            <p:cNvSpPr/>
            <p:nvPr/>
          </p:nvSpPr>
          <p:spPr>
            <a:xfrm>
              <a:off x="4657475" y="746975"/>
              <a:ext cx="2125" cy="2125"/>
            </a:xfrm>
            <a:custGeom>
              <a:rect b="b" l="l" r="r" t="t"/>
              <a:pathLst>
                <a:path extrusionOk="0" h="85" w="85">
                  <a:moveTo>
                    <a:pt x="57" y="0"/>
                  </a:moveTo>
                  <a:cubicBezTo>
                    <a:pt x="85" y="0"/>
                    <a:pt x="85" y="0"/>
                    <a:pt x="85" y="28"/>
                  </a:cubicBezTo>
                  <a:cubicBezTo>
                    <a:pt x="85" y="56"/>
                    <a:pt x="57" y="56"/>
                    <a:pt x="57" y="56"/>
                  </a:cubicBezTo>
                  <a:cubicBezTo>
                    <a:pt x="29" y="84"/>
                    <a:pt x="1" y="56"/>
                    <a:pt x="1" y="28"/>
                  </a:cubicBezTo>
                  <a:cubicBezTo>
                    <a:pt x="1" y="28"/>
                    <a:pt x="29"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70"/>
            <p:cNvSpPr/>
            <p:nvPr/>
          </p:nvSpPr>
          <p:spPr>
            <a:xfrm>
              <a:off x="4632200" y="704150"/>
              <a:ext cx="3550" cy="2825"/>
            </a:xfrm>
            <a:custGeom>
              <a:rect b="b" l="l" r="r" t="t"/>
              <a:pathLst>
                <a:path extrusionOk="0" h="113" w="142">
                  <a:moveTo>
                    <a:pt x="1" y="1"/>
                  </a:moveTo>
                  <a:cubicBezTo>
                    <a:pt x="29" y="1"/>
                    <a:pt x="57" y="1"/>
                    <a:pt x="85" y="1"/>
                  </a:cubicBezTo>
                  <a:cubicBezTo>
                    <a:pt x="113" y="29"/>
                    <a:pt x="141" y="57"/>
                    <a:pt x="113" y="85"/>
                  </a:cubicBezTo>
                  <a:cubicBezTo>
                    <a:pt x="57" y="113"/>
                    <a:pt x="29" y="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70"/>
            <p:cNvSpPr/>
            <p:nvPr/>
          </p:nvSpPr>
          <p:spPr>
            <a:xfrm>
              <a:off x="4657475" y="754700"/>
              <a:ext cx="725" cy="725"/>
            </a:xfrm>
            <a:custGeom>
              <a:rect b="b" l="l" r="r" t="t"/>
              <a:pathLst>
                <a:path extrusionOk="0" h="29" w="29">
                  <a:moveTo>
                    <a:pt x="1" y="28"/>
                  </a:moveTo>
                  <a:cubicBezTo>
                    <a:pt x="1" y="0"/>
                    <a:pt x="1" y="0"/>
                    <a:pt x="1" y="0"/>
                  </a:cubicBezTo>
                  <a:cubicBezTo>
                    <a:pt x="1" y="0"/>
                    <a:pt x="1" y="0"/>
                    <a:pt x="1" y="0"/>
                  </a:cubicBezTo>
                  <a:cubicBezTo>
                    <a:pt x="29" y="28"/>
                    <a:pt x="29" y="28"/>
                    <a:pt x="1"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70"/>
            <p:cNvSpPr/>
            <p:nvPr/>
          </p:nvSpPr>
          <p:spPr>
            <a:xfrm>
              <a:off x="4662400" y="767325"/>
              <a:ext cx="2125" cy="2125"/>
            </a:xfrm>
            <a:custGeom>
              <a:rect b="b" l="l" r="r" t="t"/>
              <a:pathLst>
                <a:path extrusionOk="0" h="85" w="85">
                  <a:moveTo>
                    <a:pt x="28" y="0"/>
                  </a:moveTo>
                  <a:cubicBezTo>
                    <a:pt x="28" y="0"/>
                    <a:pt x="56" y="0"/>
                    <a:pt x="84" y="28"/>
                  </a:cubicBezTo>
                  <a:cubicBezTo>
                    <a:pt x="56" y="57"/>
                    <a:pt x="28" y="85"/>
                    <a:pt x="0" y="57"/>
                  </a:cubicBezTo>
                  <a:cubicBezTo>
                    <a:pt x="0" y="28"/>
                    <a:pt x="0" y="28"/>
                    <a:pt x="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70"/>
            <p:cNvSpPr/>
            <p:nvPr/>
          </p:nvSpPr>
          <p:spPr>
            <a:xfrm>
              <a:off x="4669400" y="729425"/>
              <a:ext cx="1450" cy="2125"/>
            </a:xfrm>
            <a:custGeom>
              <a:rect b="b" l="l" r="r" t="t"/>
              <a:pathLst>
                <a:path extrusionOk="0" h="85" w="58">
                  <a:moveTo>
                    <a:pt x="57" y="85"/>
                  </a:moveTo>
                  <a:cubicBezTo>
                    <a:pt x="29" y="56"/>
                    <a:pt x="1" y="28"/>
                    <a:pt x="1" y="0"/>
                  </a:cubicBezTo>
                  <a:lnTo>
                    <a:pt x="1" y="0"/>
                  </a:lnTo>
                  <a:cubicBezTo>
                    <a:pt x="1" y="28"/>
                    <a:pt x="29" y="56"/>
                    <a:pt x="57"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70"/>
            <p:cNvSpPr/>
            <p:nvPr/>
          </p:nvSpPr>
          <p:spPr>
            <a:xfrm>
              <a:off x="4666600" y="769425"/>
              <a:ext cx="1425" cy="2125"/>
            </a:xfrm>
            <a:custGeom>
              <a:rect b="b" l="l" r="r" t="t"/>
              <a:pathLst>
                <a:path extrusionOk="0" h="85" w="57">
                  <a:moveTo>
                    <a:pt x="57" y="1"/>
                  </a:moveTo>
                  <a:cubicBezTo>
                    <a:pt x="57" y="29"/>
                    <a:pt x="57" y="57"/>
                    <a:pt x="57" y="85"/>
                  </a:cubicBezTo>
                  <a:cubicBezTo>
                    <a:pt x="1" y="57"/>
                    <a:pt x="1" y="29"/>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70"/>
            <p:cNvSpPr/>
            <p:nvPr/>
          </p:nvSpPr>
          <p:spPr>
            <a:xfrm>
              <a:off x="5090525" y="823475"/>
              <a:ext cx="67400" cy="36525"/>
            </a:xfrm>
            <a:custGeom>
              <a:rect b="b" l="l" r="r" t="t"/>
              <a:pathLst>
                <a:path extrusionOk="0" h="1461" w="2696">
                  <a:moveTo>
                    <a:pt x="1" y="421"/>
                  </a:moveTo>
                  <a:cubicBezTo>
                    <a:pt x="85" y="337"/>
                    <a:pt x="197" y="309"/>
                    <a:pt x="310" y="281"/>
                  </a:cubicBezTo>
                  <a:cubicBezTo>
                    <a:pt x="506" y="253"/>
                    <a:pt x="675" y="169"/>
                    <a:pt x="787" y="0"/>
                  </a:cubicBezTo>
                  <a:cubicBezTo>
                    <a:pt x="843" y="28"/>
                    <a:pt x="871" y="85"/>
                    <a:pt x="843" y="141"/>
                  </a:cubicBezTo>
                  <a:cubicBezTo>
                    <a:pt x="899" y="225"/>
                    <a:pt x="787" y="309"/>
                    <a:pt x="843" y="421"/>
                  </a:cubicBezTo>
                  <a:cubicBezTo>
                    <a:pt x="871" y="421"/>
                    <a:pt x="899" y="450"/>
                    <a:pt x="927" y="450"/>
                  </a:cubicBezTo>
                  <a:cubicBezTo>
                    <a:pt x="1011" y="506"/>
                    <a:pt x="1068" y="337"/>
                    <a:pt x="1124" y="421"/>
                  </a:cubicBezTo>
                  <a:cubicBezTo>
                    <a:pt x="1208" y="478"/>
                    <a:pt x="1236" y="618"/>
                    <a:pt x="1236" y="730"/>
                  </a:cubicBezTo>
                  <a:cubicBezTo>
                    <a:pt x="1292" y="786"/>
                    <a:pt x="1376" y="815"/>
                    <a:pt x="1433" y="871"/>
                  </a:cubicBezTo>
                  <a:cubicBezTo>
                    <a:pt x="1573" y="786"/>
                    <a:pt x="1685" y="674"/>
                    <a:pt x="1769" y="534"/>
                  </a:cubicBezTo>
                  <a:cubicBezTo>
                    <a:pt x="1882" y="590"/>
                    <a:pt x="1882" y="674"/>
                    <a:pt x="1826" y="730"/>
                  </a:cubicBezTo>
                  <a:cubicBezTo>
                    <a:pt x="1741" y="815"/>
                    <a:pt x="1685" y="899"/>
                    <a:pt x="1769" y="983"/>
                  </a:cubicBezTo>
                  <a:cubicBezTo>
                    <a:pt x="1882" y="1067"/>
                    <a:pt x="1938" y="927"/>
                    <a:pt x="2022" y="871"/>
                  </a:cubicBezTo>
                  <a:cubicBezTo>
                    <a:pt x="2106" y="843"/>
                    <a:pt x="2050" y="702"/>
                    <a:pt x="2162" y="646"/>
                  </a:cubicBezTo>
                  <a:cubicBezTo>
                    <a:pt x="2106" y="450"/>
                    <a:pt x="2219" y="337"/>
                    <a:pt x="2359" y="225"/>
                  </a:cubicBezTo>
                  <a:cubicBezTo>
                    <a:pt x="2415" y="281"/>
                    <a:pt x="2443" y="337"/>
                    <a:pt x="2387" y="421"/>
                  </a:cubicBezTo>
                  <a:cubicBezTo>
                    <a:pt x="2359" y="450"/>
                    <a:pt x="2331" y="506"/>
                    <a:pt x="2387" y="506"/>
                  </a:cubicBezTo>
                  <a:cubicBezTo>
                    <a:pt x="2696" y="590"/>
                    <a:pt x="2556" y="758"/>
                    <a:pt x="2499" y="927"/>
                  </a:cubicBezTo>
                  <a:cubicBezTo>
                    <a:pt x="2471" y="1095"/>
                    <a:pt x="2359" y="1264"/>
                    <a:pt x="2387" y="1432"/>
                  </a:cubicBezTo>
                  <a:cubicBezTo>
                    <a:pt x="2275" y="1432"/>
                    <a:pt x="2191" y="1432"/>
                    <a:pt x="2106" y="1432"/>
                  </a:cubicBezTo>
                  <a:cubicBezTo>
                    <a:pt x="2078" y="1404"/>
                    <a:pt x="2078" y="1404"/>
                    <a:pt x="2078" y="1404"/>
                  </a:cubicBezTo>
                  <a:cubicBezTo>
                    <a:pt x="2022" y="1348"/>
                    <a:pt x="1994" y="1236"/>
                    <a:pt x="1910" y="1292"/>
                  </a:cubicBezTo>
                  <a:cubicBezTo>
                    <a:pt x="1826" y="1320"/>
                    <a:pt x="1910" y="1404"/>
                    <a:pt x="1882" y="1460"/>
                  </a:cubicBezTo>
                  <a:cubicBezTo>
                    <a:pt x="1854" y="1460"/>
                    <a:pt x="1826" y="1460"/>
                    <a:pt x="1826" y="1460"/>
                  </a:cubicBezTo>
                  <a:cubicBezTo>
                    <a:pt x="1797" y="1432"/>
                    <a:pt x="1769" y="1432"/>
                    <a:pt x="1741" y="1460"/>
                  </a:cubicBezTo>
                  <a:cubicBezTo>
                    <a:pt x="1348" y="1432"/>
                    <a:pt x="955" y="1404"/>
                    <a:pt x="562" y="1376"/>
                  </a:cubicBezTo>
                  <a:cubicBezTo>
                    <a:pt x="590" y="1320"/>
                    <a:pt x="675" y="1236"/>
                    <a:pt x="675" y="1208"/>
                  </a:cubicBezTo>
                  <a:cubicBezTo>
                    <a:pt x="562" y="1095"/>
                    <a:pt x="646" y="927"/>
                    <a:pt x="534" y="843"/>
                  </a:cubicBezTo>
                  <a:cubicBezTo>
                    <a:pt x="506" y="815"/>
                    <a:pt x="450" y="786"/>
                    <a:pt x="450" y="786"/>
                  </a:cubicBezTo>
                  <a:cubicBezTo>
                    <a:pt x="310" y="955"/>
                    <a:pt x="253" y="815"/>
                    <a:pt x="197" y="702"/>
                  </a:cubicBezTo>
                  <a:cubicBezTo>
                    <a:pt x="1" y="758"/>
                    <a:pt x="29" y="618"/>
                    <a:pt x="57" y="506"/>
                  </a:cubicBezTo>
                  <a:cubicBezTo>
                    <a:pt x="57" y="478"/>
                    <a:pt x="1" y="450"/>
                    <a:pt x="1" y="4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70"/>
            <p:cNvSpPr/>
            <p:nvPr/>
          </p:nvSpPr>
          <p:spPr>
            <a:xfrm>
              <a:off x="5114400" y="810125"/>
              <a:ext cx="17575" cy="21800"/>
            </a:xfrm>
            <a:custGeom>
              <a:rect b="b" l="l" r="r" t="t"/>
              <a:pathLst>
                <a:path extrusionOk="0" h="872" w="703">
                  <a:moveTo>
                    <a:pt x="702" y="1"/>
                  </a:moveTo>
                  <a:cubicBezTo>
                    <a:pt x="646" y="141"/>
                    <a:pt x="618" y="254"/>
                    <a:pt x="562" y="282"/>
                  </a:cubicBezTo>
                  <a:cubicBezTo>
                    <a:pt x="449" y="338"/>
                    <a:pt x="478" y="338"/>
                    <a:pt x="534" y="394"/>
                  </a:cubicBezTo>
                  <a:cubicBezTo>
                    <a:pt x="618" y="534"/>
                    <a:pt x="590" y="675"/>
                    <a:pt x="506" y="731"/>
                  </a:cubicBezTo>
                  <a:cubicBezTo>
                    <a:pt x="281" y="871"/>
                    <a:pt x="197" y="871"/>
                    <a:pt x="84" y="731"/>
                  </a:cubicBezTo>
                  <a:cubicBezTo>
                    <a:pt x="84" y="675"/>
                    <a:pt x="0" y="591"/>
                    <a:pt x="141" y="591"/>
                  </a:cubicBezTo>
                  <a:cubicBezTo>
                    <a:pt x="281" y="619"/>
                    <a:pt x="281" y="562"/>
                    <a:pt x="281" y="422"/>
                  </a:cubicBezTo>
                  <a:cubicBezTo>
                    <a:pt x="253" y="226"/>
                    <a:pt x="421" y="85"/>
                    <a:pt x="7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70"/>
            <p:cNvSpPr/>
            <p:nvPr/>
          </p:nvSpPr>
          <p:spPr>
            <a:xfrm>
              <a:off x="5121425" y="828375"/>
              <a:ext cx="10550" cy="16875"/>
            </a:xfrm>
            <a:custGeom>
              <a:rect b="b" l="l" r="r" t="t"/>
              <a:pathLst>
                <a:path extrusionOk="0" h="675" w="422">
                  <a:moveTo>
                    <a:pt x="197" y="675"/>
                  </a:moveTo>
                  <a:cubicBezTo>
                    <a:pt x="84" y="675"/>
                    <a:pt x="0" y="675"/>
                    <a:pt x="0" y="534"/>
                  </a:cubicBezTo>
                  <a:cubicBezTo>
                    <a:pt x="112" y="338"/>
                    <a:pt x="225" y="169"/>
                    <a:pt x="309" y="1"/>
                  </a:cubicBezTo>
                  <a:cubicBezTo>
                    <a:pt x="421" y="85"/>
                    <a:pt x="393" y="225"/>
                    <a:pt x="309" y="282"/>
                  </a:cubicBezTo>
                  <a:cubicBezTo>
                    <a:pt x="140" y="394"/>
                    <a:pt x="168" y="534"/>
                    <a:pt x="197" y="67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70"/>
            <p:cNvSpPr/>
            <p:nvPr/>
          </p:nvSpPr>
          <p:spPr>
            <a:xfrm>
              <a:off x="5108075" y="826975"/>
              <a:ext cx="7050" cy="7050"/>
            </a:xfrm>
            <a:custGeom>
              <a:rect b="b" l="l" r="r" t="t"/>
              <a:pathLst>
                <a:path extrusionOk="0" h="282" w="282">
                  <a:moveTo>
                    <a:pt x="141" y="281"/>
                  </a:moveTo>
                  <a:cubicBezTo>
                    <a:pt x="1" y="169"/>
                    <a:pt x="113" y="85"/>
                    <a:pt x="141" y="1"/>
                  </a:cubicBezTo>
                  <a:cubicBezTo>
                    <a:pt x="281" y="85"/>
                    <a:pt x="169" y="197"/>
                    <a:pt x="141" y="28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70"/>
            <p:cNvSpPr/>
            <p:nvPr/>
          </p:nvSpPr>
          <p:spPr>
            <a:xfrm>
              <a:off x="5009125" y="812950"/>
              <a:ext cx="19675" cy="24575"/>
            </a:xfrm>
            <a:custGeom>
              <a:rect b="b" l="l" r="r" t="t"/>
              <a:pathLst>
                <a:path extrusionOk="0" h="983" w="787">
                  <a:moveTo>
                    <a:pt x="281" y="983"/>
                  </a:moveTo>
                  <a:cubicBezTo>
                    <a:pt x="281" y="758"/>
                    <a:pt x="365" y="534"/>
                    <a:pt x="393" y="309"/>
                  </a:cubicBezTo>
                  <a:cubicBezTo>
                    <a:pt x="225" y="309"/>
                    <a:pt x="281" y="478"/>
                    <a:pt x="169" y="506"/>
                  </a:cubicBezTo>
                  <a:cubicBezTo>
                    <a:pt x="140" y="337"/>
                    <a:pt x="84" y="197"/>
                    <a:pt x="0" y="56"/>
                  </a:cubicBezTo>
                  <a:cubicBezTo>
                    <a:pt x="28" y="28"/>
                    <a:pt x="84" y="0"/>
                    <a:pt x="84" y="0"/>
                  </a:cubicBezTo>
                  <a:cubicBezTo>
                    <a:pt x="169" y="225"/>
                    <a:pt x="309" y="225"/>
                    <a:pt x="505" y="197"/>
                  </a:cubicBezTo>
                  <a:cubicBezTo>
                    <a:pt x="562" y="281"/>
                    <a:pt x="421" y="393"/>
                    <a:pt x="533" y="449"/>
                  </a:cubicBezTo>
                  <a:cubicBezTo>
                    <a:pt x="590" y="506"/>
                    <a:pt x="674" y="534"/>
                    <a:pt x="786" y="590"/>
                  </a:cubicBezTo>
                  <a:cubicBezTo>
                    <a:pt x="590" y="702"/>
                    <a:pt x="477" y="899"/>
                    <a:pt x="281" y="98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70"/>
            <p:cNvSpPr/>
            <p:nvPr/>
          </p:nvSpPr>
          <p:spPr>
            <a:xfrm>
              <a:off x="5062450" y="803825"/>
              <a:ext cx="2125" cy="2125"/>
            </a:xfrm>
            <a:custGeom>
              <a:rect b="b" l="l" r="r" t="t"/>
              <a:pathLst>
                <a:path extrusionOk="0" h="85" w="85">
                  <a:moveTo>
                    <a:pt x="1" y="0"/>
                  </a:moveTo>
                  <a:cubicBezTo>
                    <a:pt x="29" y="28"/>
                    <a:pt x="57" y="56"/>
                    <a:pt x="85" y="84"/>
                  </a:cubicBezTo>
                  <a:cubicBezTo>
                    <a:pt x="57" y="56"/>
                    <a:pt x="29" y="2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70"/>
            <p:cNvSpPr/>
            <p:nvPr/>
          </p:nvSpPr>
          <p:spPr>
            <a:xfrm>
              <a:off x="4736800" y="806625"/>
              <a:ext cx="18275" cy="15475"/>
            </a:xfrm>
            <a:custGeom>
              <a:rect b="b" l="l" r="r" t="t"/>
              <a:pathLst>
                <a:path extrusionOk="0" h="619" w="731">
                  <a:moveTo>
                    <a:pt x="140" y="422"/>
                  </a:moveTo>
                  <a:cubicBezTo>
                    <a:pt x="84" y="309"/>
                    <a:pt x="28" y="225"/>
                    <a:pt x="0" y="113"/>
                  </a:cubicBezTo>
                  <a:cubicBezTo>
                    <a:pt x="28" y="57"/>
                    <a:pt x="112" y="85"/>
                    <a:pt x="112" y="85"/>
                  </a:cubicBezTo>
                  <a:cubicBezTo>
                    <a:pt x="140" y="337"/>
                    <a:pt x="337" y="225"/>
                    <a:pt x="449" y="281"/>
                  </a:cubicBezTo>
                  <a:cubicBezTo>
                    <a:pt x="505" y="309"/>
                    <a:pt x="534" y="253"/>
                    <a:pt x="505" y="197"/>
                  </a:cubicBezTo>
                  <a:cubicBezTo>
                    <a:pt x="477" y="85"/>
                    <a:pt x="562" y="29"/>
                    <a:pt x="674" y="1"/>
                  </a:cubicBezTo>
                  <a:cubicBezTo>
                    <a:pt x="730" y="169"/>
                    <a:pt x="590" y="309"/>
                    <a:pt x="702" y="450"/>
                  </a:cubicBezTo>
                  <a:cubicBezTo>
                    <a:pt x="646" y="478"/>
                    <a:pt x="618" y="450"/>
                    <a:pt x="590" y="478"/>
                  </a:cubicBezTo>
                  <a:cubicBezTo>
                    <a:pt x="421" y="618"/>
                    <a:pt x="281" y="562"/>
                    <a:pt x="140" y="42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70"/>
            <p:cNvSpPr/>
            <p:nvPr/>
          </p:nvSpPr>
          <p:spPr>
            <a:xfrm>
              <a:off x="4753625" y="816450"/>
              <a:ext cx="9850" cy="11250"/>
            </a:xfrm>
            <a:custGeom>
              <a:rect b="b" l="l" r="r" t="t"/>
              <a:pathLst>
                <a:path extrusionOk="0" h="450" w="394">
                  <a:moveTo>
                    <a:pt x="29" y="57"/>
                  </a:moveTo>
                  <a:cubicBezTo>
                    <a:pt x="113" y="29"/>
                    <a:pt x="197" y="1"/>
                    <a:pt x="282" y="113"/>
                  </a:cubicBezTo>
                  <a:cubicBezTo>
                    <a:pt x="366" y="225"/>
                    <a:pt x="394" y="338"/>
                    <a:pt x="282" y="450"/>
                  </a:cubicBezTo>
                  <a:cubicBezTo>
                    <a:pt x="1" y="450"/>
                    <a:pt x="1" y="450"/>
                    <a:pt x="29"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70"/>
            <p:cNvSpPr/>
            <p:nvPr/>
          </p:nvSpPr>
          <p:spPr>
            <a:xfrm>
              <a:off x="4620975" y="803125"/>
              <a:ext cx="11250" cy="7025"/>
            </a:xfrm>
            <a:custGeom>
              <a:rect b="b" l="l" r="r" t="t"/>
              <a:pathLst>
                <a:path extrusionOk="0" h="281" w="450">
                  <a:moveTo>
                    <a:pt x="85" y="281"/>
                  </a:moveTo>
                  <a:cubicBezTo>
                    <a:pt x="1" y="225"/>
                    <a:pt x="1" y="141"/>
                    <a:pt x="29" y="84"/>
                  </a:cubicBezTo>
                  <a:cubicBezTo>
                    <a:pt x="85" y="28"/>
                    <a:pt x="169" y="0"/>
                    <a:pt x="253" y="0"/>
                  </a:cubicBezTo>
                  <a:cubicBezTo>
                    <a:pt x="282" y="0"/>
                    <a:pt x="282" y="28"/>
                    <a:pt x="310" y="28"/>
                  </a:cubicBezTo>
                  <a:cubicBezTo>
                    <a:pt x="282" y="84"/>
                    <a:pt x="450" y="197"/>
                    <a:pt x="225" y="169"/>
                  </a:cubicBezTo>
                  <a:cubicBezTo>
                    <a:pt x="169" y="169"/>
                    <a:pt x="141" y="281"/>
                    <a:pt x="85" y="28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70"/>
            <p:cNvSpPr/>
            <p:nvPr/>
          </p:nvSpPr>
          <p:spPr>
            <a:xfrm>
              <a:off x="4628000" y="801725"/>
              <a:ext cx="2125" cy="2125"/>
            </a:xfrm>
            <a:custGeom>
              <a:rect b="b" l="l" r="r" t="t"/>
              <a:pathLst>
                <a:path extrusionOk="0" h="85" w="85">
                  <a:moveTo>
                    <a:pt x="29" y="0"/>
                  </a:moveTo>
                  <a:cubicBezTo>
                    <a:pt x="57" y="0"/>
                    <a:pt x="85" y="0"/>
                    <a:pt x="85" y="28"/>
                  </a:cubicBezTo>
                  <a:cubicBezTo>
                    <a:pt x="85" y="28"/>
                    <a:pt x="57" y="56"/>
                    <a:pt x="29" y="84"/>
                  </a:cubicBezTo>
                  <a:lnTo>
                    <a:pt x="29" y="84"/>
                  </a:lnTo>
                  <a:cubicBezTo>
                    <a:pt x="1" y="56"/>
                    <a:pt x="1" y="56"/>
                    <a:pt x="1" y="28"/>
                  </a:cubicBezTo>
                  <a:cubicBezTo>
                    <a:pt x="1" y="28"/>
                    <a:pt x="29" y="0"/>
                    <a:pt x="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70"/>
            <p:cNvSpPr/>
            <p:nvPr/>
          </p:nvSpPr>
          <p:spPr>
            <a:xfrm>
              <a:off x="4738200" y="817150"/>
              <a:ext cx="2125" cy="1425"/>
            </a:xfrm>
            <a:custGeom>
              <a:rect b="b" l="l" r="r" t="t"/>
              <a:pathLst>
                <a:path extrusionOk="0" h="57" w="85">
                  <a:moveTo>
                    <a:pt x="0" y="57"/>
                  </a:moveTo>
                  <a:cubicBezTo>
                    <a:pt x="28" y="57"/>
                    <a:pt x="56" y="29"/>
                    <a:pt x="84" y="1"/>
                  </a:cubicBezTo>
                  <a:cubicBezTo>
                    <a:pt x="56" y="29"/>
                    <a:pt x="28" y="57"/>
                    <a:pt x="0"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70"/>
            <p:cNvSpPr/>
            <p:nvPr/>
          </p:nvSpPr>
          <p:spPr>
            <a:xfrm>
              <a:off x="4622375" y="817150"/>
              <a:ext cx="1450" cy="2125"/>
            </a:xfrm>
            <a:custGeom>
              <a:rect b="b" l="l" r="r" t="t"/>
              <a:pathLst>
                <a:path extrusionOk="0" h="85" w="58">
                  <a:moveTo>
                    <a:pt x="57" y="85"/>
                  </a:moveTo>
                  <a:cubicBezTo>
                    <a:pt x="29" y="85"/>
                    <a:pt x="1" y="85"/>
                    <a:pt x="1" y="85"/>
                  </a:cubicBezTo>
                  <a:cubicBezTo>
                    <a:pt x="1" y="57"/>
                    <a:pt x="1" y="29"/>
                    <a:pt x="1" y="1"/>
                  </a:cubicBezTo>
                  <a:cubicBezTo>
                    <a:pt x="29" y="29"/>
                    <a:pt x="29" y="57"/>
                    <a:pt x="57"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70"/>
            <p:cNvSpPr/>
            <p:nvPr/>
          </p:nvSpPr>
          <p:spPr>
            <a:xfrm>
              <a:off x="5197225" y="659225"/>
              <a:ext cx="8425" cy="11975"/>
            </a:xfrm>
            <a:custGeom>
              <a:rect b="b" l="l" r="r" t="t"/>
              <a:pathLst>
                <a:path extrusionOk="0" h="479" w="337">
                  <a:moveTo>
                    <a:pt x="169" y="1"/>
                  </a:moveTo>
                  <a:cubicBezTo>
                    <a:pt x="253" y="113"/>
                    <a:pt x="56" y="338"/>
                    <a:pt x="337" y="338"/>
                  </a:cubicBezTo>
                  <a:cubicBezTo>
                    <a:pt x="337" y="338"/>
                    <a:pt x="337" y="394"/>
                    <a:pt x="337" y="422"/>
                  </a:cubicBezTo>
                  <a:cubicBezTo>
                    <a:pt x="309" y="450"/>
                    <a:pt x="253" y="478"/>
                    <a:pt x="225" y="478"/>
                  </a:cubicBezTo>
                  <a:cubicBezTo>
                    <a:pt x="84" y="450"/>
                    <a:pt x="0" y="366"/>
                    <a:pt x="56" y="225"/>
                  </a:cubicBezTo>
                  <a:cubicBezTo>
                    <a:pt x="56" y="169"/>
                    <a:pt x="84" y="113"/>
                    <a:pt x="84" y="85"/>
                  </a:cubicBezTo>
                  <a:cubicBezTo>
                    <a:pt x="112" y="57"/>
                    <a:pt x="140" y="29"/>
                    <a:pt x="1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70"/>
            <p:cNvSpPr/>
            <p:nvPr/>
          </p:nvSpPr>
          <p:spPr>
            <a:xfrm>
              <a:off x="5256875" y="669750"/>
              <a:ext cx="5625" cy="5650"/>
            </a:xfrm>
            <a:custGeom>
              <a:rect b="b" l="l" r="r" t="t"/>
              <a:pathLst>
                <a:path extrusionOk="0" h="226" w="225">
                  <a:moveTo>
                    <a:pt x="225" y="57"/>
                  </a:moveTo>
                  <a:cubicBezTo>
                    <a:pt x="169" y="169"/>
                    <a:pt x="141" y="226"/>
                    <a:pt x="57" y="198"/>
                  </a:cubicBezTo>
                  <a:cubicBezTo>
                    <a:pt x="28" y="198"/>
                    <a:pt x="0" y="141"/>
                    <a:pt x="0" y="113"/>
                  </a:cubicBezTo>
                  <a:cubicBezTo>
                    <a:pt x="57" y="1"/>
                    <a:pt x="141" y="57"/>
                    <a:pt x="225"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70"/>
            <p:cNvSpPr/>
            <p:nvPr/>
          </p:nvSpPr>
          <p:spPr>
            <a:xfrm>
              <a:off x="5227400" y="691525"/>
              <a:ext cx="2825" cy="3525"/>
            </a:xfrm>
            <a:custGeom>
              <a:rect b="b" l="l" r="r" t="t"/>
              <a:pathLst>
                <a:path extrusionOk="0" h="141" w="113">
                  <a:moveTo>
                    <a:pt x="113" y="113"/>
                  </a:moveTo>
                  <a:cubicBezTo>
                    <a:pt x="84" y="113"/>
                    <a:pt x="56" y="141"/>
                    <a:pt x="28" y="141"/>
                  </a:cubicBezTo>
                  <a:cubicBezTo>
                    <a:pt x="0" y="141"/>
                    <a:pt x="0" y="113"/>
                    <a:pt x="0" y="85"/>
                  </a:cubicBezTo>
                  <a:cubicBezTo>
                    <a:pt x="0" y="28"/>
                    <a:pt x="28" y="0"/>
                    <a:pt x="56" y="28"/>
                  </a:cubicBezTo>
                  <a:cubicBezTo>
                    <a:pt x="113" y="28"/>
                    <a:pt x="113" y="56"/>
                    <a:pt x="113" y="11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70"/>
            <p:cNvSpPr/>
            <p:nvPr/>
          </p:nvSpPr>
          <p:spPr>
            <a:xfrm>
              <a:off x="5217575" y="678875"/>
              <a:ext cx="2125" cy="1450"/>
            </a:xfrm>
            <a:custGeom>
              <a:rect b="b" l="l" r="r" t="t"/>
              <a:pathLst>
                <a:path extrusionOk="0" h="58" w="85">
                  <a:moveTo>
                    <a:pt x="84" y="57"/>
                  </a:moveTo>
                  <a:cubicBezTo>
                    <a:pt x="56" y="57"/>
                    <a:pt x="28" y="29"/>
                    <a:pt x="0" y="29"/>
                  </a:cubicBezTo>
                  <a:cubicBezTo>
                    <a:pt x="28" y="1"/>
                    <a:pt x="56" y="1"/>
                    <a:pt x="84"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70"/>
            <p:cNvSpPr/>
            <p:nvPr/>
          </p:nvSpPr>
          <p:spPr>
            <a:xfrm>
              <a:off x="5216175" y="679600"/>
              <a:ext cx="1425" cy="1425"/>
            </a:xfrm>
            <a:custGeom>
              <a:rect b="b" l="l" r="r" t="t"/>
              <a:pathLst>
                <a:path extrusionOk="0" h="57" w="57">
                  <a:moveTo>
                    <a:pt x="56" y="0"/>
                  </a:moveTo>
                  <a:cubicBezTo>
                    <a:pt x="28" y="56"/>
                    <a:pt x="0" y="56"/>
                    <a:pt x="0" y="0"/>
                  </a:cubicBezTo>
                  <a:cubicBezTo>
                    <a:pt x="0" y="0"/>
                    <a:pt x="28" y="0"/>
                    <a:pt x="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70"/>
            <p:cNvSpPr/>
            <p:nvPr/>
          </p:nvSpPr>
          <p:spPr>
            <a:xfrm>
              <a:off x="5268800" y="770125"/>
              <a:ext cx="10550" cy="11250"/>
            </a:xfrm>
            <a:custGeom>
              <a:rect b="b" l="l" r="r" t="t"/>
              <a:pathLst>
                <a:path extrusionOk="0" h="450" w="422">
                  <a:moveTo>
                    <a:pt x="394" y="450"/>
                  </a:moveTo>
                  <a:cubicBezTo>
                    <a:pt x="338" y="394"/>
                    <a:pt x="281" y="366"/>
                    <a:pt x="281" y="281"/>
                  </a:cubicBezTo>
                  <a:cubicBezTo>
                    <a:pt x="197" y="197"/>
                    <a:pt x="1" y="309"/>
                    <a:pt x="29" y="113"/>
                  </a:cubicBezTo>
                  <a:cubicBezTo>
                    <a:pt x="57" y="29"/>
                    <a:pt x="225" y="1"/>
                    <a:pt x="338" y="29"/>
                  </a:cubicBezTo>
                  <a:cubicBezTo>
                    <a:pt x="366" y="57"/>
                    <a:pt x="394" y="85"/>
                    <a:pt x="422" y="85"/>
                  </a:cubicBezTo>
                  <a:cubicBezTo>
                    <a:pt x="422" y="197"/>
                    <a:pt x="394" y="309"/>
                    <a:pt x="394" y="45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70"/>
            <p:cNvSpPr/>
            <p:nvPr/>
          </p:nvSpPr>
          <p:spPr>
            <a:xfrm>
              <a:off x="5302500" y="728725"/>
              <a:ext cx="1425" cy="725"/>
            </a:xfrm>
            <a:custGeom>
              <a:rect b="b" l="l" r="r" t="t"/>
              <a:pathLst>
                <a:path extrusionOk="0" h="29" w="57">
                  <a:moveTo>
                    <a:pt x="56" y="0"/>
                  </a:moveTo>
                  <a:cubicBezTo>
                    <a:pt x="28" y="0"/>
                    <a:pt x="28" y="28"/>
                    <a:pt x="28" y="0"/>
                  </a:cubicBezTo>
                  <a:cubicBezTo>
                    <a:pt x="0" y="0"/>
                    <a:pt x="0" y="0"/>
                    <a:pt x="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70"/>
            <p:cNvSpPr/>
            <p:nvPr/>
          </p:nvSpPr>
          <p:spPr>
            <a:xfrm>
              <a:off x="5134050" y="605900"/>
              <a:ext cx="18975" cy="20375"/>
            </a:xfrm>
            <a:custGeom>
              <a:rect b="b" l="l" r="r" t="t"/>
              <a:pathLst>
                <a:path extrusionOk="0" h="815" w="759">
                  <a:moveTo>
                    <a:pt x="702" y="506"/>
                  </a:moveTo>
                  <a:cubicBezTo>
                    <a:pt x="730" y="534"/>
                    <a:pt x="758" y="562"/>
                    <a:pt x="758" y="590"/>
                  </a:cubicBezTo>
                  <a:cubicBezTo>
                    <a:pt x="758" y="618"/>
                    <a:pt x="758" y="646"/>
                    <a:pt x="758" y="674"/>
                  </a:cubicBezTo>
                  <a:cubicBezTo>
                    <a:pt x="674" y="646"/>
                    <a:pt x="590" y="674"/>
                    <a:pt x="506" y="730"/>
                  </a:cubicBezTo>
                  <a:cubicBezTo>
                    <a:pt x="393" y="814"/>
                    <a:pt x="253" y="786"/>
                    <a:pt x="141" y="758"/>
                  </a:cubicBezTo>
                  <a:cubicBezTo>
                    <a:pt x="56" y="730"/>
                    <a:pt x="0" y="674"/>
                    <a:pt x="28" y="590"/>
                  </a:cubicBezTo>
                  <a:cubicBezTo>
                    <a:pt x="141" y="393"/>
                    <a:pt x="113" y="141"/>
                    <a:pt x="337" y="0"/>
                  </a:cubicBezTo>
                  <a:cubicBezTo>
                    <a:pt x="337" y="0"/>
                    <a:pt x="365" y="0"/>
                    <a:pt x="393" y="0"/>
                  </a:cubicBezTo>
                  <a:cubicBezTo>
                    <a:pt x="421" y="28"/>
                    <a:pt x="450" y="56"/>
                    <a:pt x="450" y="84"/>
                  </a:cubicBezTo>
                  <a:cubicBezTo>
                    <a:pt x="478" y="112"/>
                    <a:pt x="506" y="141"/>
                    <a:pt x="534" y="169"/>
                  </a:cubicBezTo>
                  <a:cubicBezTo>
                    <a:pt x="506" y="253"/>
                    <a:pt x="562" y="337"/>
                    <a:pt x="646" y="365"/>
                  </a:cubicBezTo>
                  <a:cubicBezTo>
                    <a:pt x="674" y="393"/>
                    <a:pt x="702" y="421"/>
                    <a:pt x="702" y="449"/>
                  </a:cubicBezTo>
                  <a:cubicBezTo>
                    <a:pt x="702" y="477"/>
                    <a:pt x="702" y="506"/>
                    <a:pt x="702" y="50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70"/>
            <p:cNvSpPr/>
            <p:nvPr/>
          </p:nvSpPr>
          <p:spPr>
            <a:xfrm>
              <a:off x="5162825" y="651525"/>
              <a:ext cx="9150" cy="9150"/>
            </a:xfrm>
            <a:custGeom>
              <a:rect b="b" l="l" r="r" t="t"/>
              <a:pathLst>
                <a:path extrusionOk="0" h="366" w="366">
                  <a:moveTo>
                    <a:pt x="169" y="0"/>
                  </a:moveTo>
                  <a:cubicBezTo>
                    <a:pt x="197" y="56"/>
                    <a:pt x="253" y="84"/>
                    <a:pt x="309" y="84"/>
                  </a:cubicBezTo>
                  <a:cubicBezTo>
                    <a:pt x="365" y="337"/>
                    <a:pt x="169" y="281"/>
                    <a:pt x="0" y="365"/>
                  </a:cubicBezTo>
                  <a:cubicBezTo>
                    <a:pt x="85" y="197"/>
                    <a:pt x="113" y="112"/>
                    <a:pt x="85" y="0"/>
                  </a:cubicBezTo>
                  <a:cubicBezTo>
                    <a:pt x="113" y="0"/>
                    <a:pt x="141" y="0"/>
                    <a:pt x="1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70"/>
            <p:cNvSpPr/>
            <p:nvPr/>
          </p:nvSpPr>
          <p:spPr>
            <a:xfrm>
              <a:off x="5208450" y="668350"/>
              <a:ext cx="3525" cy="3550"/>
            </a:xfrm>
            <a:custGeom>
              <a:rect b="b" l="l" r="r" t="t"/>
              <a:pathLst>
                <a:path extrusionOk="0" h="142" w="141">
                  <a:moveTo>
                    <a:pt x="84" y="85"/>
                  </a:moveTo>
                  <a:cubicBezTo>
                    <a:pt x="84" y="85"/>
                    <a:pt x="84" y="113"/>
                    <a:pt x="56" y="113"/>
                  </a:cubicBezTo>
                  <a:cubicBezTo>
                    <a:pt x="28" y="141"/>
                    <a:pt x="0" y="113"/>
                    <a:pt x="0" y="57"/>
                  </a:cubicBezTo>
                  <a:cubicBezTo>
                    <a:pt x="28" y="57"/>
                    <a:pt x="56" y="29"/>
                    <a:pt x="84" y="29"/>
                  </a:cubicBezTo>
                  <a:cubicBezTo>
                    <a:pt x="113" y="1"/>
                    <a:pt x="141" y="29"/>
                    <a:pt x="84"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70"/>
            <p:cNvSpPr/>
            <p:nvPr/>
          </p:nvSpPr>
          <p:spPr>
            <a:xfrm>
              <a:off x="5170550" y="651525"/>
              <a:ext cx="1425" cy="2125"/>
            </a:xfrm>
            <a:custGeom>
              <a:rect b="b" l="l" r="r" t="t"/>
              <a:pathLst>
                <a:path extrusionOk="0" h="85" w="57">
                  <a:moveTo>
                    <a:pt x="0" y="0"/>
                  </a:moveTo>
                  <a:cubicBezTo>
                    <a:pt x="28" y="28"/>
                    <a:pt x="56" y="28"/>
                    <a:pt x="56" y="28"/>
                  </a:cubicBezTo>
                  <a:cubicBezTo>
                    <a:pt x="28" y="28"/>
                    <a:pt x="28" y="56"/>
                    <a:pt x="0" y="84"/>
                  </a:cubicBezTo>
                  <a:cubicBezTo>
                    <a:pt x="0" y="56"/>
                    <a:pt x="0" y="28"/>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70"/>
            <p:cNvSpPr/>
            <p:nvPr/>
          </p:nvSpPr>
          <p:spPr>
            <a:xfrm>
              <a:off x="4776800" y="584825"/>
              <a:ext cx="7750" cy="15475"/>
            </a:xfrm>
            <a:custGeom>
              <a:rect b="b" l="l" r="r" t="t"/>
              <a:pathLst>
                <a:path extrusionOk="0" h="619" w="310">
                  <a:moveTo>
                    <a:pt x="225" y="619"/>
                  </a:moveTo>
                  <a:cubicBezTo>
                    <a:pt x="141" y="591"/>
                    <a:pt x="85" y="534"/>
                    <a:pt x="85" y="422"/>
                  </a:cubicBezTo>
                  <a:cubicBezTo>
                    <a:pt x="113" y="282"/>
                    <a:pt x="85" y="141"/>
                    <a:pt x="0" y="1"/>
                  </a:cubicBezTo>
                  <a:cubicBezTo>
                    <a:pt x="253" y="85"/>
                    <a:pt x="113" y="366"/>
                    <a:pt x="309" y="422"/>
                  </a:cubicBezTo>
                  <a:cubicBezTo>
                    <a:pt x="309" y="506"/>
                    <a:pt x="253" y="562"/>
                    <a:pt x="225" y="61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70"/>
            <p:cNvSpPr/>
            <p:nvPr/>
          </p:nvSpPr>
          <p:spPr>
            <a:xfrm>
              <a:off x="4784525" y="593950"/>
              <a:ext cx="2125" cy="1450"/>
            </a:xfrm>
            <a:custGeom>
              <a:rect b="b" l="l" r="r" t="t"/>
              <a:pathLst>
                <a:path extrusionOk="0" h="58" w="85">
                  <a:moveTo>
                    <a:pt x="28" y="1"/>
                  </a:moveTo>
                  <a:cubicBezTo>
                    <a:pt x="56" y="1"/>
                    <a:pt x="84" y="1"/>
                    <a:pt x="84" y="29"/>
                  </a:cubicBezTo>
                  <a:cubicBezTo>
                    <a:pt x="84" y="57"/>
                    <a:pt x="56" y="57"/>
                    <a:pt x="56" y="57"/>
                  </a:cubicBezTo>
                  <a:cubicBezTo>
                    <a:pt x="28" y="57"/>
                    <a:pt x="28" y="57"/>
                    <a:pt x="0" y="57"/>
                  </a:cubicBezTo>
                  <a:cubicBezTo>
                    <a:pt x="0" y="57"/>
                    <a:pt x="28" y="29"/>
                    <a:pt x="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70"/>
            <p:cNvSpPr/>
            <p:nvPr/>
          </p:nvSpPr>
          <p:spPr>
            <a:xfrm>
              <a:off x="4774700" y="604500"/>
              <a:ext cx="725" cy="725"/>
            </a:xfrm>
            <a:custGeom>
              <a:rect b="b" l="l" r="r" t="t"/>
              <a:pathLst>
                <a:path extrusionOk="0" h="29" w="29">
                  <a:moveTo>
                    <a:pt x="0" y="28"/>
                  </a:moveTo>
                  <a:lnTo>
                    <a:pt x="28" y="0"/>
                  </a:lnTo>
                  <a:lnTo>
                    <a:pt x="28" y="28"/>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70"/>
            <p:cNvSpPr/>
            <p:nvPr/>
          </p:nvSpPr>
          <p:spPr>
            <a:xfrm>
              <a:off x="4947350" y="643800"/>
              <a:ext cx="26700" cy="21075"/>
            </a:xfrm>
            <a:custGeom>
              <a:rect b="b" l="l" r="r" t="t"/>
              <a:pathLst>
                <a:path extrusionOk="0" h="843" w="1068">
                  <a:moveTo>
                    <a:pt x="730" y="0"/>
                  </a:moveTo>
                  <a:cubicBezTo>
                    <a:pt x="702" y="141"/>
                    <a:pt x="899" y="169"/>
                    <a:pt x="899" y="281"/>
                  </a:cubicBezTo>
                  <a:cubicBezTo>
                    <a:pt x="899" y="393"/>
                    <a:pt x="1039" y="421"/>
                    <a:pt x="1039" y="506"/>
                  </a:cubicBezTo>
                  <a:cubicBezTo>
                    <a:pt x="1067" y="562"/>
                    <a:pt x="927" y="590"/>
                    <a:pt x="927" y="702"/>
                  </a:cubicBezTo>
                  <a:cubicBezTo>
                    <a:pt x="927" y="842"/>
                    <a:pt x="815" y="842"/>
                    <a:pt x="646" y="842"/>
                  </a:cubicBezTo>
                  <a:cubicBezTo>
                    <a:pt x="422" y="814"/>
                    <a:pt x="309" y="786"/>
                    <a:pt x="281" y="534"/>
                  </a:cubicBezTo>
                  <a:cubicBezTo>
                    <a:pt x="253" y="393"/>
                    <a:pt x="85" y="421"/>
                    <a:pt x="0" y="449"/>
                  </a:cubicBezTo>
                  <a:cubicBezTo>
                    <a:pt x="57" y="365"/>
                    <a:pt x="29" y="225"/>
                    <a:pt x="141" y="225"/>
                  </a:cubicBezTo>
                  <a:cubicBezTo>
                    <a:pt x="225" y="225"/>
                    <a:pt x="394" y="169"/>
                    <a:pt x="422" y="365"/>
                  </a:cubicBezTo>
                  <a:cubicBezTo>
                    <a:pt x="450" y="449"/>
                    <a:pt x="506" y="562"/>
                    <a:pt x="590" y="618"/>
                  </a:cubicBezTo>
                  <a:cubicBezTo>
                    <a:pt x="646" y="674"/>
                    <a:pt x="702" y="730"/>
                    <a:pt x="759" y="674"/>
                  </a:cubicBezTo>
                  <a:cubicBezTo>
                    <a:pt x="843" y="618"/>
                    <a:pt x="815" y="562"/>
                    <a:pt x="815" y="477"/>
                  </a:cubicBezTo>
                  <a:cubicBezTo>
                    <a:pt x="787" y="365"/>
                    <a:pt x="646" y="225"/>
                    <a:pt x="478" y="169"/>
                  </a:cubicBezTo>
                  <a:cubicBezTo>
                    <a:pt x="506" y="28"/>
                    <a:pt x="646" y="56"/>
                    <a:pt x="7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70"/>
            <p:cNvSpPr/>
            <p:nvPr/>
          </p:nvSpPr>
          <p:spPr>
            <a:xfrm>
              <a:off x="4959975" y="631150"/>
              <a:ext cx="4250" cy="5650"/>
            </a:xfrm>
            <a:custGeom>
              <a:rect b="b" l="l" r="r" t="t"/>
              <a:pathLst>
                <a:path extrusionOk="0" h="226" w="170">
                  <a:moveTo>
                    <a:pt x="169" y="1"/>
                  </a:moveTo>
                  <a:cubicBezTo>
                    <a:pt x="169" y="57"/>
                    <a:pt x="169" y="113"/>
                    <a:pt x="113" y="169"/>
                  </a:cubicBezTo>
                  <a:cubicBezTo>
                    <a:pt x="85" y="197"/>
                    <a:pt x="57" y="225"/>
                    <a:pt x="1" y="225"/>
                  </a:cubicBezTo>
                  <a:cubicBezTo>
                    <a:pt x="1" y="85"/>
                    <a:pt x="1" y="85"/>
                    <a:pt x="1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70"/>
            <p:cNvSpPr/>
            <p:nvPr/>
          </p:nvSpPr>
          <p:spPr>
            <a:xfrm>
              <a:off x="5000000" y="582725"/>
              <a:ext cx="2825" cy="2850"/>
            </a:xfrm>
            <a:custGeom>
              <a:rect b="b" l="l" r="r" t="t"/>
              <a:pathLst>
                <a:path extrusionOk="0" h="114" w="113">
                  <a:moveTo>
                    <a:pt x="56" y="57"/>
                  </a:moveTo>
                  <a:cubicBezTo>
                    <a:pt x="56" y="85"/>
                    <a:pt x="28" y="113"/>
                    <a:pt x="28" y="113"/>
                  </a:cubicBezTo>
                  <a:cubicBezTo>
                    <a:pt x="0" y="113"/>
                    <a:pt x="0" y="85"/>
                    <a:pt x="0" y="57"/>
                  </a:cubicBezTo>
                  <a:cubicBezTo>
                    <a:pt x="28" y="29"/>
                    <a:pt x="56" y="29"/>
                    <a:pt x="56" y="29"/>
                  </a:cubicBezTo>
                  <a:cubicBezTo>
                    <a:pt x="112" y="57"/>
                    <a:pt x="56" y="1"/>
                    <a:pt x="56"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70"/>
            <p:cNvSpPr/>
            <p:nvPr/>
          </p:nvSpPr>
          <p:spPr>
            <a:xfrm>
              <a:off x="4906650" y="610100"/>
              <a:ext cx="1425" cy="1425"/>
            </a:xfrm>
            <a:custGeom>
              <a:rect b="b" l="l" r="r" t="t"/>
              <a:pathLst>
                <a:path extrusionOk="0" h="57" w="57">
                  <a:moveTo>
                    <a:pt x="56" y="1"/>
                  </a:moveTo>
                  <a:cubicBezTo>
                    <a:pt x="56" y="1"/>
                    <a:pt x="56" y="29"/>
                    <a:pt x="56" y="57"/>
                  </a:cubicBezTo>
                  <a:cubicBezTo>
                    <a:pt x="0" y="29"/>
                    <a:pt x="0"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70"/>
            <p:cNvSpPr/>
            <p:nvPr/>
          </p:nvSpPr>
          <p:spPr>
            <a:xfrm>
              <a:off x="4983150" y="601675"/>
              <a:ext cx="26000" cy="29500"/>
            </a:xfrm>
            <a:custGeom>
              <a:rect b="b" l="l" r="r" t="t"/>
              <a:pathLst>
                <a:path extrusionOk="0" h="1180" w="1040">
                  <a:moveTo>
                    <a:pt x="983" y="534"/>
                  </a:moveTo>
                  <a:cubicBezTo>
                    <a:pt x="843" y="562"/>
                    <a:pt x="786" y="618"/>
                    <a:pt x="702" y="759"/>
                  </a:cubicBezTo>
                  <a:cubicBezTo>
                    <a:pt x="590" y="1011"/>
                    <a:pt x="393" y="1180"/>
                    <a:pt x="85" y="1152"/>
                  </a:cubicBezTo>
                  <a:cubicBezTo>
                    <a:pt x="0" y="1068"/>
                    <a:pt x="141" y="983"/>
                    <a:pt x="85" y="927"/>
                  </a:cubicBezTo>
                  <a:cubicBezTo>
                    <a:pt x="0" y="843"/>
                    <a:pt x="56" y="843"/>
                    <a:pt x="113" y="815"/>
                  </a:cubicBezTo>
                  <a:cubicBezTo>
                    <a:pt x="169" y="787"/>
                    <a:pt x="225" y="759"/>
                    <a:pt x="281" y="731"/>
                  </a:cubicBezTo>
                  <a:cubicBezTo>
                    <a:pt x="421" y="646"/>
                    <a:pt x="506" y="534"/>
                    <a:pt x="421" y="338"/>
                  </a:cubicBezTo>
                  <a:cubicBezTo>
                    <a:pt x="393" y="253"/>
                    <a:pt x="309" y="169"/>
                    <a:pt x="393" y="85"/>
                  </a:cubicBezTo>
                  <a:cubicBezTo>
                    <a:pt x="506" y="1"/>
                    <a:pt x="590" y="85"/>
                    <a:pt x="646" y="141"/>
                  </a:cubicBezTo>
                  <a:cubicBezTo>
                    <a:pt x="674" y="169"/>
                    <a:pt x="674" y="197"/>
                    <a:pt x="702" y="197"/>
                  </a:cubicBezTo>
                  <a:cubicBezTo>
                    <a:pt x="1039" y="113"/>
                    <a:pt x="983" y="338"/>
                    <a:pt x="983" y="53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70"/>
            <p:cNvSpPr/>
            <p:nvPr/>
          </p:nvSpPr>
          <p:spPr>
            <a:xfrm>
              <a:off x="4950850" y="603775"/>
              <a:ext cx="725" cy="1450"/>
            </a:xfrm>
            <a:custGeom>
              <a:rect b="b" l="l" r="r" t="t"/>
              <a:pathLst>
                <a:path extrusionOk="0" h="58" w="29">
                  <a:moveTo>
                    <a:pt x="1" y="1"/>
                  </a:moveTo>
                  <a:lnTo>
                    <a:pt x="29" y="29"/>
                  </a:lnTo>
                  <a:lnTo>
                    <a:pt x="1" y="57"/>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70"/>
            <p:cNvSpPr/>
            <p:nvPr/>
          </p:nvSpPr>
          <p:spPr>
            <a:xfrm>
              <a:off x="5227400" y="830500"/>
              <a:ext cx="16875" cy="20375"/>
            </a:xfrm>
            <a:custGeom>
              <a:rect b="b" l="l" r="r" t="t"/>
              <a:pathLst>
                <a:path extrusionOk="0" h="815" w="675">
                  <a:moveTo>
                    <a:pt x="141" y="140"/>
                  </a:moveTo>
                  <a:cubicBezTo>
                    <a:pt x="197" y="140"/>
                    <a:pt x="309" y="0"/>
                    <a:pt x="309" y="169"/>
                  </a:cubicBezTo>
                  <a:cubicBezTo>
                    <a:pt x="309" y="253"/>
                    <a:pt x="337" y="309"/>
                    <a:pt x="393" y="337"/>
                  </a:cubicBezTo>
                  <a:cubicBezTo>
                    <a:pt x="478" y="365"/>
                    <a:pt x="618" y="365"/>
                    <a:pt x="506" y="534"/>
                  </a:cubicBezTo>
                  <a:cubicBezTo>
                    <a:pt x="478" y="562"/>
                    <a:pt x="618" y="534"/>
                    <a:pt x="674" y="534"/>
                  </a:cubicBezTo>
                  <a:cubicBezTo>
                    <a:pt x="674" y="618"/>
                    <a:pt x="674" y="702"/>
                    <a:pt x="646" y="814"/>
                  </a:cubicBezTo>
                  <a:cubicBezTo>
                    <a:pt x="534" y="814"/>
                    <a:pt x="478" y="674"/>
                    <a:pt x="393" y="646"/>
                  </a:cubicBezTo>
                  <a:cubicBezTo>
                    <a:pt x="225" y="505"/>
                    <a:pt x="0" y="393"/>
                    <a:pt x="84" y="140"/>
                  </a:cubicBezTo>
                  <a:cubicBezTo>
                    <a:pt x="84" y="140"/>
                    <a:pt x="113" y="140"/>
                    <a:pt x="141" y="14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70"/>
            <p:cNvSpPr/>
            <p:nvPr/>
          </p:nvSpPr>
          <p:spPr>
            <a:xfrm>
              <a:off x="5278625" y="829800"/>
              <a:ext cx="2850" cy="2825"/>
            </a:xfrm>
            <a:custGeom>
              <a:rect b="b" l="l" r="r" t="t"/>
              <a:pathLst>
                <a:path extrusionOk="0" h="113" w="114">
                  <a:moveTo>
                    <a:pt x="57" y="56"/>
                  </a:moveTo>
                  <a:cubicBezTo>
                    <a:pt x="57" y="84"/>
                    <a:pt x="57" y="112"/>
                    <a:pt x="29" y="112"/>
                  </a:cubicBezTo>
                  <a:cubicBezTo>
                    <a:pt x="1" y="112"/>
                    <a:pt x="1" y="84"/>
                    <a:pt x="29" y="56"/>
                  </a:cubicBezTo>
                  <a:cubicBezTo>
                    <a:pt x="29" y="56"/>
                    <a:pt x="57" y="28"/>
                    <a:pt x="57" y="28"/>
                  </a:cubicBezTo>
                  <a:cubicBezTo>
                    <a:pt x="113" y="56"/>
                    <a:pt x="85" y="0"/>
                    <a:pt x="57"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70"/>
            <p:cNvSpPr/>
            <p:nvPr/>
          </p:nvSpPr>
          <p:spPr>
            <a:xfrm>
              <a:off x="5291975" y="831900"/>
              <a:ext cx="1425" cy="725"/>
            </a:xfrm>
            <a:custGeom>
              <a:rect b="b" l="l" r="r" t="t"/>
              <a:pathLst>
                <a:path extrusionOk="0" h="29" w="57">
                  <a:moveTo>
                    <a:pt x="56" y="0"/>
                  </a:moveTo>
                  <a:cubicBezTo>
                    <a:pt x="28" y="0"/>
                    <a:pt x="28" y="28"/>
                    <a:pt x="28" y="28"/>
                  </a:cubicBezTo>
                  <a:cubicBezTo>
                    <a:pt x="28" y="28"/>
                    <a:pt x="0" y="28"/>
                    <a:pt x="0" y="28"/>
                  </a:cubicBezTo>
                  <a:cubicBezTo>
                    <a:pt x="0" y="0"/>
                    <a:pt x="0" y="0"/>
                    <a:pt x="28" y="0"/>
                  </a:cubicBezTo>
                  <a:cubicBezTo>
                    <a:pt x="28" y="0"/>
                    <a:pt x="28" y="0"/>
                    <a:pt x="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70"/>
            <p:cNvSpPr/>
            <p:nvPr/>
          </p:nvSpPr>
          <p:spPr>
            <a:xfrm>
              <a:off x="5071575" y="845925"/>
              <a:ext cx="18975" cy="10550"/>
            </a:xfrm>
            <a:custGeom>
              <a:rect b="b" l="l" r="r" t="t"/>
              <a:pathLst>
                <a:path extrusionOk="0" h="422" w="759">
                  <a:moveTo>
                    <a:pt x="338" y="422"/>
                  </a:moveTo>
                  <a:cubicBezTo>
                    <a:pt x="310" y="422"/>
                    <a:pt x="281" y="394"/>
                    <a:pt x="253" y="394"/>
                  </a:cubicBezTo>
                  <a:cubicBezTo>
                    <a:pt x="225" y="366"/>
                    <a:pt x="169" y="310"/>
                    <a:pt x="113" y="253"/>
                  </a:cubicBezTo>
                  <a:cubicBezTo>
                    <a:pt x="57" y="197"/>
                    <a:pt x="1" y="141"/>
                    <a:pt x="29" y="85"/>
                  </a:cubicBezTo>
                  <a:cubicBezTo>
                    <a:pt x="85" y="1"/>
                    <a:pt x="141" y="85"/>
                    <a:pt x="225" y="113"/>
                  </a:cubicBezTo>
                  <a:cubicBezTo>
                    <a:pt x="422" y="225"/>
                    <a:pt x="562" y="113"/>
                    <a:pt x="731" y="1"/>
                  </a:cubicBezTo>
                  <a:cubicBezTo>
                    <a:pt x="731" y="1"/>
                    <a:pt x="759" y="29"/>
                    <a:pt x="759" y="29"/>
                  </a:cubicBezTo>
                  <a:cubicBezTo>
                    <a:pt x="731" y="422"/>
                    <a:pt x="731" y="422"/>
                    <a:pt x="338" y="42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70"/>
            <p:cNvSpPr/>
            <p:nvPr/>
          </p:nvSpPr>
          <p:spPr>
            <a:xfrm>
              <a:off x="5075800" y="603775"/>
              <a:ext cx="11950" cy="12675"/>
            </a:xfrm>
            <a:custGeom>
              <a:rect b="b" l="l" r="r" t="t"/>
              <a:pathLst>
                <a:path extrusionOk="0" h="507" w="478">
                  <a:moveTo>
                    <a:pt x="309" y="1"/>
                  </a:moveTo>
                  <a:cubicBezTo>
                    <a:pt x="309" y="226"/>
                    <a:pt x="477" y="394"/>
                    <a:pt x="225" y="478"/>
                  </a:cubicBezTo>
                  <a:cubicBezTo>
                    <a:pt x="169" y="478"/>
                    <a:pt x="141" y="506"/>
                    <a:pt x="112" y="450"/>
                  </a:cubicBezTo>
                  <a:cubicBezTo>
                    <a:pt x="84" y="366"/>
                    <a:pt x="169" y="310"/>
                    <a:pt x="84" y="226"/>
                  </a:cubicBezTo>
                  <a:cubicBezTo>
                    <a:pt x="0" y="141"/>
                    <a:pt x="169" y="197"/>
                    <a:pt x="197" y="141"/>
                  </a:cubicBezTo>
                  <a:cubicBezTo>
                    <a:pt x="225" y="113"/>
                    <a:pt x="253" y="85"/>
                    <a:pt x="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70"/>
            <p:cNvSpPr/>
            <p:nvPr/>
          </p:nvSpPr>
          <p:spPr>
            <a:xfrm>
              <a:off x="5007700" y="835400"/>
              <a:ext cx="4950" cy="10550"/>
            </a:xfrm>
            <a:custGeom>
              <a:rect b="b" l="l" r="r" t="t"/>
              <a:pathLst>
                <a:path extrusionOk="0" h="422" w="198">
                  <a:moveTo>
                    <a:pt x="113" y="422"/>
                  </a:moveTo>
                  <a:cubicBezTo>
                    <a:pt x="85" y="422"/>
                    <a:pt x="57" y="422"/>
                    <a:pt x="29" y="394"/>
                  </a:cubicBezTo>
                  <a:cubicBezTo>
                    <a:pt x="29" y="309"/>
                    <a:pt x="1" y="225"/>
                    <a:pt x="1" y="141"/>
                  </a:cubicBezTo>
                  <a:cubicBezTo>
                    <a:pt x="1" y="57"/>
                    <a:pt x="29" y="1"/>
                    <a:pt x="113" y="1"/>
                  </a:cubicBezTo>
                  <a:cubicBezTo>
                    <a:pt x="197" y="29"/>
                    <a:pt x="197" y="85"/>
                    <a:pt x="169" y="141"/>
                  </a:cubicBezTo>
                  <a:cubicBezTo>
                    <a:pt x="141" y="225"/>
                    <a:pt x="113" y="309"/>
                    <a:pt x="113" y="42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70"/>
            <p:cNvSpPr/>
            <p:nvPr/>
          </p:nvSpPr>
          <p:spPr>
            <a:xfrm>
              <a:off x="5015425" y="841025"/>
              <a:ext cx="725" cy="1425"/>
            </a:xfrm>
            <a:custGeom>
              <a:rect b="b" l="l" r="r" t="t"/>
              <a:pathLst>
                <a:path extrusionOk="0" h="57" w="29">
                  <a:moveTo>
                    <a:pt x="29" y="28"/>
                  </a:moveTo>
                  <a:cubicBezTo>
                    <a:pt x="29" y="28"/>
                    <a:pt x="29" y="56"/>
                    <a:pt x="1" y="56"/>
                  </a:cubicBezTo>
                  <a:cubicBezTo>
                    <a:pt x="1" y="28"/>
                    <a:pt x="1" y="28"/>
                    <a:pt x="1" y="28"/>
                  </a:cubicBezTo>
                  <a:cubicBezTo>
                    <a:pt x="29" y="0"/>
                    <a:pt x="29" y="0"/>
                    <a:pt x="29"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70"/>
            <p:cNvSpPr/>
            <p:nvPr/>
          </p:nvSpPr>
          <p:spPr>
            <a:xfrm>
              <a:off x="4982450" y="822075"/>
              <a:ext cx="725" cy="725"/>
            </a:xfrm>
            <a:custGeom>
              <a:rect b="b" l="l" r="r" t="t"/>
              <a:pathLst>
                <a:path extrusionOk="0" h="29" w="29">
                  <a:moveTo>
                    <a:pt x="0" y="28"/>
                  </a:moveTo>
                  <a:cubicBezTo>
                    <a:pt x="0" y="0"/>
                    <a:pt x="0" y="0"/>
                    <a:pt x="0" y="0"/>
                  </a:cubicBezTo>
                  <a:cubicBezTo>
                    <a:pt x="28" y="0"/>
                    <a:pt x="28" y="0"/>
                    <a:pt x="0"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70"/>
            <p:cNvSpPr/>
            <p:nvPr/>
          </p:nvSpPr>
          <p:spPr>
            <a:xfrm>
              <a:off x="5207750" y="846625"/>
              <a:ext cx="18975" cy="11975"/>
            </a:xfrm>
            <a:custGeom>
              <a:rect b="b" l="l" r="r" t="t"/>
              <a:pathLst>
                <a:path extrusionOk="0" h="479" w="759">
                  <a:moveTo>
                    <a:pt x="253" y="1"/>
                  </a:moveTo>
                  <a:cubicBezTo>
                    <a:pt x="337" y="1"/>
                    <a:pt x="421" y="1"/>
                    <a:pt x="506" y="1"/>
                  </a:cubicBezTo>
                  <a:cubicBezTo>
                    <a:pt x="590" y="85"/>
                    <a:pt x="477" y="141"/>
                    <a:pt x="477" y="225"/>
                  </a:cubicBezTo>
                  <a:cubicBezTo>
                    <a:pt x="562" y="310"/>
                    <a:pt x="674" y="169"/>
                    <a:pt x="758" y="310"/>
                  </a:cubicBezTo>
                  <a:cubicBezTo>
                    <a:pt x="590" y="478"/>
                    <a:pt x="365" y="422"/>
                    <a:pt x="141" y="450"/>
                  </a:cubicBezTo>
                  <a:cubicBezTo>
                    <a:pt x="84" y="478"/>
                    <a:pt x="0" y="366"/>
                    <a:pt x="84" y="310"/>
                  </a:cubicBezTo>
                  <a:cubicBezTo>
                    <a:pt x="225" y="253"/>
                    <a:pt x="225" y="113"/>
                    <a:pt x="2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70"/>
            <p:cNvSpPr/>
            <p:nvPr/>
          </p:nvSpPr>
          <p:spPr>
            <a:xfrm>
              <a:off x="5223875" y="834000"/>
              <a:ext cx="13375" cy="15475"/>
            </a:xfrm>
            <a:custGeom>
              <a:rect b="b" l="l" r="r" t="t"/>
              <a:pathLst>
                <a:path extrusionOk="0" h="619" w="535">
                  <a:moveTo>
                    <a:pt x="225" y="0"/>
                  </a:moveTo>
                  <a:cubicBezTo>
                    <a:pt x="254" y="197"/>
                    <a:pt x="478" y="281"/>
                    <a:pt x="534" y="506"/>
                  </a:cubicBezTo>
                  <a:cubicBezTo>
                    <a:pt x="366" y="618"/>
                    <a:pt x="254" y="534"/>
                    <a:pt x="141" y="422"/>
                  </a:cubicBezTo>
                  <a:cubicBezTo>
                    <a:pt x="1" y="281"/>
                    <a:pt x="85" y="113"/>
                    <a:pt x="22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70"/>
            <p:cNvSpPr/>
            <p:nvPr/>
          </p:nvSpPr>
          <p:spPr>
            <a:xfrm>
              <a:off x="5210550" y="841725"/>
              <a:ext cx="3525" cy="4925"/>
            </a:xfrm>
            <a:custGeom>
              <a:rect b="b" l="l" r="r" t="t"/>
              <a:pathLst>
                <a:path extrusionOk="0" h="197" w="141">
                  <a:moveTo>
                    <a:pt x="141" y="197"/>
                  </a:moveTo>
                  <a:cubicBezTo>
                    <a:pt x="85" y="197"/>
                    <a:pt x="57" y="197"/>
                    <a:pt x="0" y="197"/>
                  </a:cubicBezTo>
                  <a:cubicBezTo>
                    <a:pt x="0" y="141"/>
                    <a:pt x="0" y="113"/>
                    <a:pt x="29" y="85"/>
                  </a:cubicBezTo>
                  <a:cubicBezTo>
                    <a:pt x="29" y="56"/>
                    <a:pt x="57" y="0"/>
                    <a:pt x="113" y="28"/>
                  </a:cubicBezTo>
                  <a:cubicBezTo>
                    <a:pt x="113" y="28"/>
                    <a:pt x="141" y="56"/>
                    <a:pt x="141" y="85"/>
                  </a:cubicBezTo>
                  <a:cubicBezTo>
                    <a:pt x="141" y="141"/>
                    <a:pt x="141" y="169"/>
                    <a:pt x="141" y="1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70"/>
            <p:cNvSpPr/>
            <p:nvPr/>
          </p:nvSpPr>
          <p:spPr>
            <a:xfrm>
              <a:off x="5235125" y="850850"/>
              <a:ext cx="2825" cy="2125"/>
            </a:xfrm>
            <a:custGeom>
              <a:rect b="b" l="l" r="r" t="t"/>
              <a:pathLst>
                <a:path extrusionOk="0" h="85" w="113">
                  <a:moveTo>
                    <a:pt x="56" y="0"/>
                  </a:moveTo>
                  <a:cubicBezTo>
                    <a:pt x="56" y="0"/>
                    <a:pt x="84" y="0"/>
                    <a:pt x="84" y="28"/>
                  </a:cubicBezTo>
                  <a:cubicBezTo>
                    <a:pt x="112" y="28"/>
                    <a:pt x="84" y="56"/>
                    <a:pt x="84" y="84"/>
                  </a:cubicBezTo>
                  <a:cubicBezTo>
                    <a:pt x="56" y="56"/>
                    <a:pt x="28" y="56"/>
                    <a:pt x="28" y="56"/>
                  </a:cubicBezTo>
                  <a:cubicBezTo>
                    <a:pt x="0" y="28"/>
                    <a:pt x="28" y="0"/>
                    <a:pt x="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70"/>
            <p:cNvSpPr/>
            <p:nvPr/>
          </p:nvSpPr>
          <p:spPr>
            <a:xfrm>
              <a:off x="4604125" y="761700"/>
              <a:ext cx="30225" cy="43550"/>
            </a:xfrm>
            <a:custGeom>
              <a:rect b="b" l="l" r="r" t="t"/>
              <a:pathLst>
                <a:path extrusionOk="0" h="1742" w="1209">
                  <a:moveTo>
                    <a:pt x="984" y="1601"/>
                  </a:moveTo>
                  <a:cubicBezTo>
                    <a:pt x="984" y="1629"/>
                    <a:pt x="984" y="1657"/>
                    <a:pt x="984" y="1685"/>
                  </a:cubicBezTo>
                  <a:cubicBezTo>
                    <a:pt x="899" y="1713"/>
                    <a:pt x="787" y="1741"/>
                    <a:pt x="703" y="1741"/>
                  </a:cubicBezTo>
                  <a:cubicBezTo>
                    <a:pt x="731" y="1657"/>
                    <a:pt x="759" y="1601"/>
                    <a:pt x="647" y="1573"/>
                  </a:cubicBezTo>
                  <a:cubicBezTo>
                    <a:pt x="591" y="1573"/>
                    <a:pt x="562" y="1489"/>
                    <a:pt x="562" y="1433"/>
                  </a:cubicBezTo>
                  <a:lnTo>
                    <a:pt x="562" y="1433"/>
                  </a:lnTo>
                  <a:cubicBezTo>
                    <a:pt x="422" y="1348"/>
                    <a:pt x="394" y="1208"/>
                    <a:pt x="338" y="1068"/>
                  </a:cubicBezTo>
                  <a:cubicBezTo>
                    <a:pt x="226" y="871"/>
                    <a:pt x="226" y="843"/>
                    <a:pt x="1" y="703"/>
                  </a:cubicBezTo>
                  <a:cubicBezTo>
                    <a:pt x="198" y="506"/>
                    <a:pt x="282" y="282"/>
                    <a:pt x="254" y="1"/>
                  </a:cubicBezTo>
                  <a:cubicBezTo>
                    <a:pt x="310" y="29"/>
                    <a:pt x="366" y="29"/>
                    <a:pt x="366" y="57"/>
                  </a:cubicBezTo>
                  <a:cubicBezTo>
                    <a:pt x="450" y="141"/>
                    <a:pt x="506" y="225"/>
                    <a:pt x="647" y="169"/>
                  </a:cubicBezTo>
                  <a:cubicBezTo>
                    <a:pt x="647" y="197"/>
                    <a:pt x="647" y="225"/>
                    <a:pt x="647" y="253"/>
                  </a:cubicBezTo>
                  <a:cubicBezTo>
                    <a:pt x="647" y="253"/>
                    <a:pt x="647" y="282"/>
                    <a:pt x="647" y="282"/>
                  </a:cubicBezTo>
                  <a:cubicBezTo>
                    <a:pt x="647" y="310"/>
                    <a:pt x="647" y="338"/>
                    <a:pt x="647" y="366"/>
                  </a:cubicBezTo>
                  <a:lnTo>
                    <a:pt x="647" y="394"/>
                  </a:lnTo>
                  <a:cubicBezTo>
                    <a:pt x="647" y="450"/>
                    <a:pt x="647" y="478"/>
                    <a:pt x="647" y="534"/>
                  </a:cubicBezTo>
                  <a:lnTo>
                    <a:pt x="647" y="562"/>
                  </a:lnTo>
                  <a:cubicBezTo>
                    <a:pt x="647" y="590"/>
                    <a:pt x="647" y="618"/>
                    <a:pt x="675" y="646"/>
                  </a:cubicBezTo>
                  <a:cubicBezTo>
                    <a:pt x="675" y="675"/>
                    <a:pt x="647" y="703"/>
                    <a:pt x="647" y="731"/>
                  </a:cubicBezTo>
                  <a:cubicBezTo>
                    <a:pt x="619" y="731"/>
                    <a:pt x="619" y="759"/>
                    <a:pt x="619" y="787"/>
                  </a:cubicBezTo>
                  <a:cubicBezTo>
                    <a:pt x="703" y="815"/>
                    <a:pt x="731" y="731"/>
                    <a:pt x="787" y="703"/>
                  </a:cubicBezTo>
                  <a:cubicBezTo>
                    <a:pt x="815" y="703"/>
                    <a:pt x="815" y="703"/>
                    <a:pt x="843" y="675"/>
                  </a:cubicBezTo>
                  <a:cubicBezTo>
                    <a:pt x="899" y="675"/>
                    <a:pt x="956" y="759"/>
                    <a:pt x="1040" y="703"/>
                  </a:cubicBezTo>
                  <a:cubicBezTo>
                    <a:pt x="1068" y="675"/>
                    <a:pt x="1068" y="534"/>
                    <a:pt x="1152" y="646"/>
                  </a:cubicBezTo>
                  <a:cubicBezTo>
                    <a:pt x="1208" y="675"/>
                    <a:pt x="1180" y="759"/>
                    <a:pt x="1124" y="815"/>
                  </a:cubicBezTo>
                  <a:cubicBezTo>
                    <a:pt x="1068" y="871"/>
                    <a:pt x="1012" y="955"/>
                    <a:pt x="1012" y="1040"/>
                  </a:cubicBezTo>
                  <a:cubicBezTo>
                    <a:pt x="984" y="1068"/>
                    <a:pt x="984" y="1096"/>
                    <a:pt x="956" y="1124"/>
                  </a:cubicBezTo>
                  <a:cubicBezTo>
                    <a:pt x="956" y="1180"/>
                    <a:pt x="984" y="1208"/>
                    <a:pt x="1012" y="1264"/>
                  </a:cubicBezTo>
                  <a:cubicBezTo>
                    <a:pt x="1096" y="1376"/>
                    <a:pt x="1096" y="1489"/>
                    <a:pt x="927" y="1545"/>
                  </a:cubicBezTo>
                  <a:cubicBezTo>
                    <a:pt x="871" y="1573"/>
                    <a:pt x="956" y="1601"/>
                    <a:pt x="984" y="160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70"/>
            <p:cNvSpPr/>
            <p:nvPr/>
          </p:nvSpPr>
          <p:spPr>
            <a:xfrm>
              <a:off x="4922075" y="539925"/>
              <a:ext cx="3550" cy="4225"/>
            </a:xfrm>
            <a:custGeom>
              <a:rect b="b" l="l" r="r" t="t"/>
              <a:pathLst>
                <a:path extrusionOk="0" h="169" w="142">
                  <a:moveTo>
                    <a:pt x="29" y="0"/>
                  </a:moveTo>
                  <a:cubicBezTo>
                    <a:pt x="85" y="0"/>
                    <a:pt x="113" y="28"/>
                    <a:pt x="113" y="56"/>
                  </a:cubicBezTo>
                  <a:cubicBezTo>
                    <a:pt x="113" y="112"/>
                    <a:pt x="141" y="169"/>
                    <a:pt x="85" y="169"/>
                  </a:cubicBezTo>
                  <a:cubicBezTo>
                    <a:pt x="85" y="169"/>
                    <a:pt x="57" y="141"/>
                    <a:pt x="29" y="84"/>
                  </a:cubicBezTo>
                  <a:cubicBezTo>
                    <a:pt x="1" y="56"/>
                    <a:pt x="1" y="28"/>
                    <a:pt x="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70"/>
            <p:cNvSpPr/>
            <p:nvPr/>
          </p:nvSpPr>
          <p:spPr>
            <a:xfrm>
              <a:off x="5331275" y="755400"/>
              <a:ext cx="2125" cy="3525"/>
            </a:xfrm>
            <a:custGeom>
              <a:rect b="b" l="l" r="r" t="t"/>
              <a:pathLst>
                <a:path extrusionOk="0" h="141" w="85">
                  <a:moveTo>
                    <a:pt x="0" y="0"/>
                  </a:moveTo>
                  <a:cubicBezTo>
                    <a:pt x="28" y="0"/>
                    <a:pt x="56" y="0"/>
                    <a:pt x="85" y="0"/>
                  </a:cubicBezTo>
                  <a:cubicBezTo>
                    <a:pt x="85" y="28"/>
                    <a:pt x="85" y="84"/>
                    <a:pt x="85" y="140"/>
                  </a:cubicBezTo>
                  <a:cubicBezTo>
                    <a:pt x="28" y="84"/>
                    <a:pt x="0" y="56"/>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70"/>
            <p:cNvSpPr/>
            <p:nvPr/>
          </p:nvSpPr>
          <p:spPr>
            <a:xfrm>
              <a:off x="5333375" y="758900"/>
              <a:ext cx="1425" cy="1425"/>
            </a:xfrm>
            <a:custGeom>
              <a:rect b="b" l="l" r="r" t="t"/>
              <a:pathLst>
                <a:path extrusionOk="0" h="57" w="57">
                  <a:moveTo>
                    <a:pt x="57" y="0"/>
                  </a:moveTo>
                  <a:cubicBezTo>
                    <a:pt x="57" y="29"/>
                    <a:pt x="57" y="57"/>
                    <a:pt x="57" y="57"/>
                  </a:cubicBezTo>
                  <a:cubicBezTo>
                    <a:pt x="29" y="29"/>
                    <a:pt x="1" y="29"/>
                    <a:pt x="1" y="0"/>
                  </a:cubicBezTo>
                  <a:cubicBezTo>
                    <a:pt x="1" y="0"/>
                    <a:pt x="29"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70"/>
            <p:cNvSpPr/>
            <p:nvPr/>
          </p:nvSpPr>
          <p:spPr>
            <a:xfrm>
              <a:off x="5134050" y="859275"/>
              <a:ext cx="2125" cy="725"/>
            </a:xfrm>
            <a:custGeom>
              <a:rect b="b" l="l" r="r" t="t"/>
              <a:pathLst>
                <a:path extrusionOk="0" h="29" w="85">
                  <a:moveTo>
                    <a:pt x="0" y="28"/>
                  </a:moveTo>
                  <a:cubicBezTo>
                    <a:pt x="28" y="0"/>
                    <a:pt x="56" y="0"/>
                    <a:pt x="85" y="28"/>
                  </a:cubicBezTo>
                  <a:lnTo>
                    <a:pt x="28" y="28"/>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70"/>
            <p:cNvSpPr/>
            <p:nvPr/>
          </p:nvSpPr>
          <p:spPr>
            <a:xfrm>
              <a:off x="5014025" y="605200"/>
              <a:ext cx="1425" cy="2125"/>
            </a:xfrm>
            <a:custGeom>
              <a:rect b="b" l="l" r="r" t="t"/>
              <a:pathLst>
                <a:path extrusionOk="0" h="85" w="57">
                  <a:moveTo>
                    <a:pt x="57" y="0"/>
                  </a:moveTo>
                  <a:cubicBezTo>
                    <a:pt x="29" y="28"/>
                    <a:pt x="29" y="56"/>
                    <a:pt x="1" y="84"/>
                  </a:cubicBezTo>
                  <a:cubicBezTo>
                    <a:pt x="1" y="56"/>
                    <a:pt x="1" y="28"/>
                    <a:pt x="1" y="0"/>
                  </a:cubicBezTo>
                  <a:cubicBezTo>
                    <a:pt x="29" y="0"/>
                    <a:pt x="29"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70"/>
            <p:cNvSpPr/>
            <p:nvPr/>
          </p:nvSpPr>
          <p:spPr>
            <a:xfrm>
              <a:off x="5121425" y="753975"/>
              <a:ext cx="35100" cy="44950"/>
            </a:xfrm>
            <a:custGeom>
              <a:rect b="b" l="l" r="r" t="t"/>
              <a:pathLst>
                <a:path extrusionOk="0" h="1798" w="1404">
                  <a:moveTo>
                    <a:pt x="0" y="1601"/>
                  </a:moveTo>
                  <a:cubicBezTo>
                    <a:pt x="0" y="1405"/>
                    <a:pt x="112" y="1264"/>
                    <a:pt x="309" y="1208"/>
                  </a:cubicBezTo>
                  <a:cubicBezTo>
                    <a:pt x="421" y="1152"/>
                    <a:pt x="449" y="1096"/>
                    <a:pt x="337" y="1012"/>
                  </a:cubicBezTo>
                  <a:cubicBezTo>
                    <a:pt x="281" y="955"/>
                    <a:pt x="337" y="955"/>
                    <a:pt x="337" y="899"/>
                  </a:cubicBezTo>
                  <a:cubicBezTo>
                    <a:pt x="393" y="703"/>
                    <a:pt x="393" y="506"/>
                    <a:pt x="140" y="394"/>
                  </a:cubicBezTo>
                  <a:cubicBezTo>
                    <a:pt x="0" y="310"/>
                    <a:pt x="28" y="226"/>
                    <a:pt x="168" y="141"/>
                  </a:cubicBezTo>
                  <a:cubicBezTo>
                    <a:pt x="225" y="113"/>
                    <a:pt x="281" y="85"/>
                    <a:pt x="337" y="1"/>
                  </a:cubicBezTo>
                  <a:cubicBezTo>
                    <a:pt x="449" y="29"/>
                    <a:pt x="561" y="29"/>
                    <a:pt x="674" y="29"/>
                  </a:cubicBezTo>
                  <a:cubicBezTo>
                    <a:pt x="702" y="57"/>
                    <a:pt x="730" y="85"/>
                    <a:pt x="730" y="113"/>
                  </a:cubicBezTo>
                  <a:cubicBezTo>
                    <a:pt x="702" y="197"/>
                    <a:pt x="646" y="282"/>
                    <a:pt x="674" y="366"/>
                  </a:cubicBezTo>
                  <a:cubicBezTo>
                    <a:pt x="842" y="282"/>
                    <a:pt x="842" y="282"/>
                    <a:pt x="898" y="113"/>
                  </a:cubicBezTo>
                  <a:cubicBezTo>
                    <a:pt x="983" y="197"/>
                    <a:pt x="1011" y="282"/>
                    <a:pt x="983" y="394"/>
                  </a:cubicBezTo>
                  <a:cubicBezTo>
                    <a:pt x="955" y="422"/>
                    <a:pt x="983" y="450"/>
                    <a:pt x="1011" y="450"/>
                  </a:cubicBezTo>
                  <a:cubicBezTo>
                    <a:pt x="1039" y="450"/>
                    <a:pt x="1067" y="422"/>
                    <a:pt x="1095" y="394"/>
                  </a:cubicBezTo>
                  <a:cubicBezTo>
                    <a:pt x="1123" y="338"/>
                    <a:pt x="1039" y="254"/>
                    <a:pt x="1151" y="197"/>
                  </a:cubicBezTo>
                  <a:cubicBezTo>
                    <a:pt x="1207" y="226"/>
                    <a:pt x="1207" y="310"/>
                    <a:pt x="1207" y="366"/>
                  </a:cubicBezTo>
                  <a:cubicBezTo>
                    <a:pt x="1179" y="534"/>
                    <a:pt x="1207" y="647"/>
                    <a:pt x="1291" y="787"/>
                  </a:cubicBezTo>
                  <a:cubicBezTo>
                    <a:pt x="1376" y="899"/>
                    <a:pt x="1404" y="984"/>
                    <a:pt x="1207" y="955"/>
                  </a:cubicBezTo>
                  <a:cubicBezTo>
                    <a:pt x="1151" y="927"/>
                    <a:pt x="1095" y="984"/>
                    <a:pt x="1095" y="1012"/>
                  </a:cubicBezTo>
                  <a:cubicBezTo>
                    <a:pt x="1263" y="1292"/>
                    <a:pt x="926" y="1433"/>
                    <a:pt x="955" y="1685"/>
                  </a:cubicBezTo>
                  <a:cubicBezTo>
                    <a:pt x="983" y="1770"/>
                    <a:pt x="870" y="1798"/>
                    <a:pt x="786" y="1714"/>
                  </a:cubicBezTo>
                  <a:cubicBezTo>
                    <a:pt x="730" y="1685"/>
                    <a:pt x="674" y="1657"/>
                    <a:pt x="618" y="1657"/>
                  </a:cubicBezTo>
                  <a:cubicBezTo>
                    <a:pt x="533" y="1545"/>
                    <a:pt x="590" y="1461"/>
                    <a:pt x="674" y="1377"/>
                  </a:cubicBezTo>
                  <a:cubicBezTo>
                    <a:pt x="365" y="1292"/>
                    <a:pt x="281" y="1685"/>
                    <a:pt x="0" y="160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70"/>
            <p:cNvSpPr/>
            <p:nvPr/>
          </p:nvSpPr>
          <p:spPr>
            <a:xfrm>
              <a:off x="5121425" y="783475"/>
              <a:ext cx="22475" cy="18975"/>
            </a:xfrm>
            <a:custGeom>
              <a:rect b="b" l="l" r="r" t="t"/>
              <a:pathLst>
                <a:path extrusionOk="0" h="759" w="899">
                  <a:moveTo>
                    <a:pt x="0" y="421"/>
                  </a:moveTo>
                  <a:cubicBezTo>
                    <a:pt x="140" y="365"/>
                    <a:pt x="253" y="281"/>
                    <a:pt x="365" y="169"/>
                  </a:cubicBezTo>
                  <a:cubicBezTo>
                    <a:pt x="421" y="84"/>
                    <a:pt x="533" y="0"/>
                    <a:pt x="674" y="112"/>
                  </a:cubicBezTo>
                  <a:cubicBezTo>
                    <a:pt x="730" y="169"/>
                    <a:pt x="898" y="225"/>
                    <a:pt x="674" y="309"/>
                  </a:cubicBezTo>
                  <a:cubicBezTo>
                    <a:pt x="646" y="337"/>
                    <a:pt x="646" y="421"/>
                    <a:pt x="618" y="477"/>
                  </a:cubicBezTo>
                  <a:cubicBezTo>
                    <a:pt x="561" y="702"/>
                    <a:pt x="393" y="758"/>
                    <a:pt x="253" y="646"/>
                  </a:cubicBezTo>
                  <a:cubicBezTo>
                    <a:pt x="140" y="590"/>
                    <a:pt x="28" y="562"/>
                    <a:pt x="0" y="4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70"/>
            <p:cNvSpPr/>
            <p:nvPr/>
          </p:nvSpPr>
          <p:spPr>
            <a:xfrm>
              <a:off x="5135450" y="749075"/>
              <a:ext cx="4950" cy="7750"/>
            </a:xfrm>
            <a:custGeom>
              <a:rect b="b" l="l" r="r" t="t"/>
              <a:pathLst>
                <a:path extrusionOk="0" h="310" w="198">
                  <a:moveTo>
                    <a:pt x="169" y="309"/>
                  </a:moveTo>
                  <a:cubicBezTo>
                    <a:pt x="169" y="281"/>
                    <a:pt x="141" y="253"/>
                    <a:pt x="113" y="225"/>
                  </a:cubicBezTo>
                  <a:cubicBezTo>
                    <a:pt x="0" y="85"/>
                    <a:pt x="0" y="0"/>
                    <a:pt x="141" y="0"/>
                  </a:cubicBezTo>
                  <a:cubicBezTo>
                    <a:pt x="197" y="0"/>
                    <a:pt x="197" y="57"/>
                    <a:pt x="197" y="113"/>
                  </a:cubicBezTo>
                  <a:cubicBezTo>
                    <a:pt x="197" y="141"/>
                    <a:pt x="197" y="197"/>
                    <a:pt x="197" y="253"/>
                  </a:cubicBezTo>
                  <a:cubicBezTo>
                    <a:pt x="197" y="253"/>
                    <a:pt x="197" y="281"/>
                    <a:pt x="197" y="281"/>
                  </a:cubicBezTo>
                  <a:cubicBezTo>
                    <a:pt x="197" y="309"/>
                    <a:pt x="197" y="309"/>
                    <a:pt x="169" y="3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70"/>
            <p:cNvSpPr/>
            <p:nvPr/>
          </p:nvSpPr>
          <p:spPr>
            <a:xfrm>
              <a:off x="5148075" y="753975"/>
              <a:ext cx="1425" cy="1450"/>
            </a:xfrm>
            <a:custGeom>
              <a:rect b="b" l="l" r="r" t="t"/>
              <a:pathLst>
                <a:path extrusionOk="0" h="58" w="57">
                  <a:moveTo>
                    <a:pt x="57" y="57"/>
                  </a:moveTo>
                  <a:cubicBezTo>
                    <a:pt x="29" y="57"/>
                    <a:pt x="29" y="57"/>
                    <a:pt x="29" y="57"/>
                  </a:cubicBezTo>
                  <a:cubicBezTo>
                    <a:pt x="29" y="29"/>
                    <a:pt x="1" y="29"/>
                    <a:pt x="1" y="29"/>
                  </a:cubicBezTo>
                  <a:cubicBezTo>
                    <a:pt x="29" y="1"/>
                    <a:pt x="57" y="29"/>
                    <a:pt x="57"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70"/>
            <p:cNvSpPr/>
            <p:nvPr/>
          </p:nvSpPr>
          <p:spPr>
            <a:xfrm>
              <a:off x="5150200" y="788375"/>
              <a:ext cx="1425" cy="1425"/>
            </a:xfrm>
            <a:custGeom>
              <a:rect b="b" l="l" r="r" t="t"/>
              <a:pathLst>
                <a:path extrusionOk="0" h="57" w="57">
                  <a:moveTo>
                    <a:pt x="0" y="57"/>
                  </a:moveTo>
                  <a:cubicBezTo>
                    <a:pt x="0" y="29"/>
                    <a:pt x="0" y="29"/>
                    <a:pt x="0" y="29"/>
                  </a:cubicBezTo>
                  <a:cubicBezTo>
                    <a:pt x="0" y="29"/>
                    <a:pt x="28" y="1"/>
                    <a:pt x="28" y="29"/>
                  </a:cubicBezTo>
                  <a:cubicBezTo>
                    <a:pt x="56" y="57"/>
                    <a:pt x="28" y="57"/>
                    <a:pt x="0"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70"/>
            <p:cNvSpPr/>
            <p:nvPr/>
          </p:nvSpPr>
          <p:spPr>
            <a:xfrm>
              <a:off x="5139650" y="755400"/>
              <a:ext cx="1450" cy="1425"/>
            </a:xfrm>
            <a:custGeom>
              <a:rect b="b" l="l" r="r" t="t"/>
              <a:pathLst>
                <a:path extrusionOk="0" h="57" w="58">
                  <a:moveTo>
                    <a:pt x="1" y="56"/>
                  </a:moveTo>
                  <a:cubicBezTo>
                    <a:pt x="1" y="28"/>
                    <a:pt x="1" y="0"/>
                    <a:pt x="29" y="0"/>
                  </a:cubicBezTo>
                  <a:cubicBezTo>
                    <a:pt x="57" y="0"/>
                    <a:pt x="57" y="28"/>
                    <a:pt x="1"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70"/>
            <p:cNvSpPr/>
            <p:nvPr/>
          </p:nvSpPr>
          <p:spPr>
            <a:xfrm>
              <a:off x="5165625" y="794000"/>
              <a:ext cx="725" cy="725"/>
            </a:xfrm>
            <a:custGeom>
              <a:rect b="b" l="l" r="r" t="t"/>
              <a:pathLst>
                <a:path extrusionOk="0" h="29" w="29">
                  <a:moveTo>
                    <a:pt x="1" y="0"/>
                  </a:moveTo>
                  <a:cubicBezTo>
                    <a:pt x="1" y="0"/>
                    <a:pt x="29" y="0"/>
                    <a:pt x="1" y="0"/>
                  </a:cubicBezTo>
                  <a:cubicBezTo>
                    <a:pt x="1" y="28"/>
                    <a:pt x="1" y="2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70"/>
            <p:cNvSpPr/>
            <p:nvPr/>
          </p:nvSpPr>
          <p:spPr>
            <a:xfrm>
              <a:off x="5243525" y="732925"/>
              <a:ext cx="14075" cy="14075"/>
            </a:xfrm>
            <a:custGeom>
              <a:rect b="b" l="l" r="r" t="t"/>
              <a:pathLst>
                <a:path extrusionOk="0" h="563" w="563">
                  <a:moveTo>
                    <a:pt x="562" y="450"/>
                  </a:moveTo>
                  <a:cubicBezTo>
                    <a:pt x="562" y="534"/>
                    <a:pt x="506" y="534"/>
                    <a:pt x="450" y="534"/>
                  </a:cubicBezTo>
                  <a:cubicBezTo>
                    <a:pt x="254" y="562"/>
                    <a:pt x="169" y="394"/>
                    <a:pt x="29" y="310"/>
                  </a:cubicBezTo>
                  <a:cubicBezTo>
                    <a:pt x="1" y="281"/>
                    <a:pt x="1" y="169"/>
                    <a:pt x="85" y="85"/>
                  </a:cubicBezTo>
                  <a:cubicBezTo>
                    <a:pt x="141" y="29"/>
                    <a:pt x="226" y="1"/>
                    <a:pt x="338" y="57"/>
                  </a:cubicBezTo>
                  <a:cubicBezTo>
                    <a:pt x="478" y="141"/>
                    <a:pt x="478" y="338"/>
                    <a:pt x="562" y="45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70"/>
            <p:cNvSpPr/>
            <p:nvPr/>
          </p:nvSpPr>
          <p:spPr>
            <a:xfrm>
              <a:off x="5211950" y="788375"/>
              <a:ext cx="5650" cy="7750"/>
            </a:xfrm>
            <a:custGeom>
              <a:rect b="b" l="l" r="r" t="t"/>
              <a:pathLst>
                <a:path extrusionOk="0" h="310" w="226">
                  <a:moveTo>
                    <a:pt x="169" y="1"/>
                  </a:moveTo>
                  <a:cubicBezTo>
                    <a:pt x="225" y="169"/>
                    <a:pt x="169" y="253"/>
                    <a:pt x="113" y="309"/>
                  </a:cubicBezTo>
                  <a:cubicBezTo>
                    <a:pt x="85" y="309"/>
                    <a:pt x="57" y="309"/>
                    <a:pt x="57" y="309"/>
                  </a:cubicBezTo>
                  <a:cubicBezTo>
                    <a:pt x="1" y="309"/>
                    <a:pt x="1" y="253"/>
                    <a:pt x="29" y="225"/>
                  </a:cubicBezTo>
                  <a:cubicBezTo>
                    <a:pt x="85" y="197"/>
                    <a:pt x="113" y="113"/>
                    <a:pt x="1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70"/>
            <p:cNvSpPr/>
            <p:nvPr/>
          </p:nvSpPr>
          <p:spPr>
            <a:xfrm>
              <a:off x="5221775" y="789075"/>
              <a:ext cx="1425" cy="2125"/>
            </a:xfrm>
            <a:custGeom>
              <a:rect b="b" l="l" r="r" t="t"/>
              <a:pathLst>
                <a:path extrusionOk="0" h="85" w="57">
                  <a:moveTo>
                    <a:pt x="29" y="29"/>
                  </a:moveTo>
                  <a:cubicBezTo>
                    <a:pt x="1" y="1"/>
                    <a:pt x="29" y="1"/>
                    <a:pt x="57" y="1"/>
                  </a:cubicBezTo>
                  <a:cubicBezTo>
                    <a:pt x="57" y="1"/>
                    <a:pt x="57" y="1"/>
                    <a:pt x="57" y="29"/>
                  </a:cubicBezTo>
                  <a:cubicBezTo>
                    <a:pt x="57" y="29"/>
                    <a:pt x="57" y="57"/>
                    <a:pt x="57" y="85"/>
                  </a:cubicBezTo>
                  <a:cubicBezTo>
                    <a:pt x="57" y="57"/>
                    <a:pt x="29" y="57"/>
                    <a:pt x="29"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70"/>
            <p:cNvSpPr/>
            <p:nvPr/>
          </p:nvSpPr>
          <p:spPr>
            <a:xfrm>
              <a:off x="5018250" y="706950"/>
              <a:ext cx="21775" cy="17575"/>
            </a:xfrm>
            <a:custGeom>
              <a:rect b="b" l="l" r="r" t="t"/>
              <a:pathLst>
                <a:path extrusionOk="0" h="703" w="871">
                  <a:moveTo>
                    <a:pt x="842" y="226"/>
                  </a:moveTo>
                  <a:cubicBezTo>
                    <a:pt x="842" y="282"/>
                    <a:pt x="870" y="394"/>
                    <a:pt x="758" y="394"/>
                  </a:cubicBezTo>
                  <a:cubicBezTo>
                    <a:pt x="674" y="394"/>
                    <a:pt x="730" y="282"/>
                    <a:pt x="618" y="226"/>
                  </a:cubicBezTo>
                  <a:cubicBezTo>
                    <a:pt x="449" y="338"/>
                    <a:pt x="365" y="562"/>
                    <a:pt x="197" y="703"/>
                  </a:cubicBezTo>
                  <a:cubicBezTo>
                    <a:pt x="0" y="254"/>
                    <a:pt x="0" y="254"/>
                    <a:pt x="253" y="85"/>
                  </a:cubicBezTo>
                  <a:cubicBezTo>
                    <a:pt x="337" y="169"/>
                    <a:pt x="225" y="254"/>
                    <a:pt x="225" y="366"/>
                  </a:cubicBezTo>
                  <a:cubicBezTo>
                    <a:pt x="393" y="226"/>
                    <a:pt x="590" y="169"/>
                    <a:pt x="730" y="1"/>
                  </a:cubicBezTo>
                  <a:cubicBezTo>
                    <a:pt x="814" y="57"/>
                    <a:pt x="758" y="169"/>
                    <a:pt x="842" y="22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70"/>
            <p:cNvSpPr/>
            <p:nvPr/>
          </p:nvSpPr>
          <p:spPr>
            <a:xfrm>
              <a:off x="5039300" y="704850"/>
              <a:ext cx="7025" cy="13375"/>
            </a:xfrm>
            <a:custGeom>
              <a:rect b="b" l="l" r="r" t="t"/>
              <a:pathLst>
                <a:path extrusionOk="0" h="535" w="281">
                  <a:moveTo>
                    <a:pt x="281" y="478"/>
                  </a:moveTo>
                  <a:cubicBezTo>
                    <a:pt x="113" y="534"/>
                    <a:pt x="84" y="450"/>
                    <a:pt x="84" y="310"/>
                  </a:cubicBezTo>
                  <a:cubicBezTo>
                    <a:pt x="253" y="197"/>
                    <a:pt x="0" y="113"/>
                    <a:pt x="84" y="1"/>
                  </a:cubicBezTo>
                  <a:cubicBezTo>
                    <a:pt x="253" y="113"/>
                    <a:pt x="225" y="310"/>
                    <a:pt x="281" y="4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70"/>
            <p:cNvSpPr/>
            <p:nvPr/>
          </p:nvSpPr>
          <p:spPr>
            <a:xfrm>
              <a:off x="4950150" y="760300"/>
              <a:ext cx="7050" cy="6350"/>
            </a:xfrm>
            <a:custGeom>
              <a:rect b="b" l="l" r="r" t="t"/>
              <a:pathLst>
                <a:path extrusionOk="0" h="254" w="282">
                  <a:moveTo>
                    <a:pt x="141" y="253"/>
                  </a:moveTo>
                  <a:cubicBezTo>
                    <a:pt x="29" y="197"/>
                    <a:pt x="1" y="85"/>
                    <a:pt x="1" y="1"/>
                  </a:cubicBezTo>
                  <a:cubicBezTo>
                    <a:pt x="282" y="57"/>
                    <a:pt x="282" y="57"/>
                    <a:pt x="141" y="25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70"/>
            <p:cNvSpPr/>
            <p:nvPr/>
          </p:nvSpPr>
          <p:spPr>
            <a:xfrm>
              <a:off x="5032975" y="695025"/>
              <a:ext cx="7750" cy="10550"/>
            </a:xfrm>
            <a:custGeom>
              <a:rect b="b" l="l" r="r" t="t"/>
              <a:pathLst>
                <a:path extrusionOk="0" h="422" w="310">
                  <a:moveTo>
                    <a:pt x="141" y="422"/>
                  </a:moveTo>
                  <a:cubicBezTo>
                    <a:pt x="29" y="281"/>
                    <a:pt x="1" y="169"/>
                    <a:pt x="197" y="85"/>
                  </a:cubicBezTo>
                  <a:cubicBezTo>
                    <a:pt x="225" y="85"/>
                    <a:pt x="225" y="29"/>
                    <a:pt x="253" y="1"/>
                  </a:cubicBezTo>
                  <a:cubicBezTo>
                    <a:pt x="309" y="57"/>
                    <a:pt x="309" y="141"/>
                    <a:pt x="225" y="197"/>
                  </a:cubicBezTo>
                  <a:cubicBezTo>
                    <a:pt x="141" y="253"/>
                    <a:pt x="141" y="338"/>
                    <a:pt x="141" y="42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70"/>
            <p:cNvSpPr/>
            <p:nvPr/>
          </p:nvSpPr>
          <p:spPr>
            <a:xfrm>
              <a:off x="5059650" y="695725"/>
              <a:ext cx="4925" cy="4950"/>
            </a:xfrm>
            <a:custGeom>
              <a:rect b="b" l="l" r="r" t="t"/>
              <a:pathLst>
                <a:path extrusionOk="0" h="198" w="197">
                  <a:moveTo>
                    <a:pt x="113" y="1"/>
                  </a:moveTo>
                  <a:cubicBezTo>
                    <a:pt x="169" y="1"/>
                    <a:pt x="197" y="57"/>
                    <a:pt x="197" y="85"/>
                  </a:cubicBezTo>
                  <a:cubicBezTo>
                    <a:pt x="197" y="169"/>
                    <a:pt x="169" y="197"/>
                    <a:pt x="85" y="197"/>
                  </a:cubicBezTo>
                  <a:cubicBezTo>
                    <a:pt x="57" y="197"/>
                    <a:pt x="0" y="197"/>
                    <a:pt x="0" y="141"/>
                  </a:cubicBezTo>
                  <a:cubicBezTo>
                    <a:pt x="29" y="85"/>
                    <a:pt x="57" y="29"/>
                    <a:pt x="1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70"/>
            <p:cNvSpPr/>
            <p:nvPr/>
          </p:nvSpPr>
          <p:spPr>
            <a:xfrm>
              <a:off x="4942425" y="782775"/>
              <a:ext cx="5650" cy="4925"/>
            </a:xfrm>
            <a:custGeom>
              <a:rect b="b" l="l" r="r" t="t"/>
              <a:pathLst>
                <a:path extrusionOk="0" h="197" w="226">
                  <a:moveTo>
                    <a:pt x="85" y="28"/>
                  </a:moveTo>
                  <a:cubicBezTo>
                    <a:pt x="169" y="0"/>
                    <a:pt x="197" y="56"/>
                    <a:pt x="226" y="112"/>
                  </a:cubicBezTo>
                  <a:cubicBezTo>
                    <a:pt x="226" y="140"/>
                    <a:pt x="197" y="197"/>
                    <a:pt x="141" y="168"/>
                  </a:cubicBezTo>
                  <a:cubicBezTo>
                    <a:pt x="113" y="140"/>
                    <a:pt x="57" y="112"/>
                    <a:pt x="1" y="84"/>
                  </a:cubicBezTo>
                  <a:cubicBezTo>
                    <a:pt x="29" y="56"/>
                    <a:pt x="57" y="28"/>
                    <a:pt x="85"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70"/>
            <p:cNvSpPr/>
            <p:nvPr/>
          </p:nvSpPr>
          <p:spPr>
            <a:xfrm>
              <a:off x="4985950" y="697825"/>
              <a:ext cx="4250" cy="3550"/>
            </a:xfrm>
            <a:custGeom>
              <a:rect b="b" l="l" r="r" t="t"/>
              <a:pathLst>
                <a:path extrusionOk="0" h="142" w="170">
                  <a:moveTo>
                    <a:pt x="169" y="113"/>
                  </a:moveTo>
                  <a:cubicBezTo>
                    <a:pt x="141" y="113"/>
                    <a:pt x="113" y="141"/>
                    <a:pt x="113" y="141"/>
                  </a:cubicBezTo>
                  <a:cubicBezTo>
                    <a:pt x="29" y="141"/>
                    <a:pt x="29" y="113"/>
                    <a:pt x="1" y="57"/>
                  </a:cubicBezTo>
                  <a:cubicBezTo>
                    <a:pt x="1" y="1"/>
                    <a:pt x="1" y="1"/>
                    <a:pt x="29" y="29"/>
                  </a:cubicBezTo>
                  <a:cubicBezTo>
                    <a:pt x="85" y="29"/>
                    <a:pt x="141" y="57"/>
                    <a:pt x="169" y="11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70"/>
            <p:cNvSpPr/>
            <p:nvPr/>
          </p:nvSpPr>
          <p:spPr>
            <a:xfrm>
              <a:off x="5048425" y="728025"/>
              <a:ext cx="3525" cy="3525"/>
            </a:xfrm>
            <a:custGeom>
              <a:rect b="b" l="l" r="r" t="t"/>
              <a:pathLst>
                <a:path extrusionOk="0" h="141" w="141">
                  <a:moveTo>
                    <a:pt x="141" y="84"/>
                  </a:moveTo>
                  <a:cubicBezTo>
                    <a:pt x="113" y="84"/>
                    <a:pt x="84" y="112"/>
                    <a:pt x="56" y="141"/>
                  </a:cubicBezTo>
                  <a:cubicBezTo>
                    <a:pt x="28" y="141"/>
                    <a:pt x="0" y="112"/>
                    <a:pt x="28" y="84"/>
                  </a:cubicBezTo>
                  <a:cubicBezTo>
                    <a:pt x="28" y="56"/>
                    <a:pt x="56" y="0"/>
                    <a:pt x="84" y="0"/>
                  </a:cubicBezTo>
                  <a:cubicBezTo>
                    <a:pt x="113" y="0"/>
                    <a:pt x="141" y="28"/>
                    <a:pt x="141" y="8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70"/>
            <p:cNvSpPr/>
            <p:nvPr/>
          </p:nvSpPr>
          <p:spPr>
            <a:xfrm>
              <a:off x="5056850" y="703450"/>
              <a:ext cx="3525" cy="2825"/>
            </a:xfrm>
            <a:custGeom>
              <a:rect b="b" l="l" r="r" t="t"/>
              <a:pathLst>
                <a:path extrusionOk="0" h="113" w="141">
                  <a:moveTo>
                    <a:pt x="141" y="57"/>
                  </a:moveTo>
                  <a:cubicBezTo>
                    <a:pt x="141" y="85"/>
                    <a:pt x="112" y="113"/>
                    <a:pt x="112" y="113"/>
                  </a:cubicBezTo>
                  <a:cubicBezTo>
                    <a:pt x="84" y="113"/>
                    <a:pt x="56" y="85"/>
                    <a:pt x="56" y="57"/>
                  </a:cubicBezTo>
                  <a:cubicBezTo>
                    <a:pt x="56" y="57"/>
                    <a:pt x="0" y="1"/>
                    <a:pt x="56" y="1"/>
                  </a:cubicBezTo>
                  <a:cubicBezTo>
                    <a:pt x="84" y="1"/>
                    <a:pt x="112" y="29"/>
                    <a:pt x="141"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70"/>
            <p:cNvSpPr/>
            <p:nvPr/>
          </p:nvSpPr>
          <p:spPr>
            <a:xfrm>
              <a:off x="5055425" y="699950"/>
              <a:ext cx="4250" cy="3525"/>
            </a:xfrm>
            <a:custGeom>
              <a:rect b="b" l="l" r="r" t="t"/>
              <a:pathLst>
                <a:path extrusionOk="0" h="141" w="170">
                  <a:moveTo>
                    <a:pt x="85" y="141"/>
                  </a:moveTo>
                  <a:cubicBezTo>
                    <a:pt x="1" y="28"/>
                    <a:pt x="85" y="0"/>
                    <a:pt x="1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70"/>
            <p:cNvSpPr/>
            <p:nvPr/>
          </p:nvSpPr>
          <p:spPr>
            <a:xfrm>
              <a:off x="4955775" y="756800"/>
              <a:ext cx="725" cy="1425"/>
            </a:xfrm>
            <a:custGeom>
              <a:rect b="b" l="l" r="r" t="t"/>
              <a:pathLst>
                <a:path extrusionOk="0" h="57" w="29">
                  <a:moveTo>
                    <a:pt x="28" y="28"/>
                  </a:moveTo>
                  <a:cubicBezTo>
                    <a:pt x="28" y="28"/>
                    <a:pt x="28" y="56"/>
                    <a:pt x="0" y="56"/>
                  </a:cubicBezTo>
                  <a:cubicBezTo>
                    <a:pt x="0" y="28"/>
                    <a:pt x="0" y="28"/>
                    <a:pt x="0" y="28"/>
                  </a:cubicBezTo>
                  <a:cubicBezTo>
                    <a:pt x="0" y="0"/>
                    <a:pt x="0" y="0"/>
                    <a:pt x="28" y="0"/>
                  </a:cubicBezTo>
                  <a:cubicBezTo>
                    <a:pt x="28" y="0"/>
                    <a:pt x="28" y="28"/>
                    <a:pt x="28"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70"/>
            <p:cNvSpPr/>
            <p:nvPr/>
          </p:nvSpPr>
          <p:spPr>
            <a:xfrm>
              <a:off x="4935425" y="787675"/>
              <a:ext cx="2125" cy="3525"/>
            </a:xfrm>
            <a:custGeom>
              <a:rect b="b" l="l" r="r" t="t"/>
              <a:pathLst>
                <a:path extrusionOk="0" h="141" w="85">
                  <a:moveTo>
                    <a:pt x="0" y="141"/>
                  </a:moveTo>
                  <a:cubicBezTo>
                    <a:pt x="0" y="85"/>
                    <a:pt x="0" y="29"/>
                    <a:pt x="0" y="1"/>
                  </a:cubicBezTo>
                  <a:cubicBezTo>
                    <a:pt x="84" y="57"/>
                    <a:pt x="56" y="85"/>
                    <a:pt x="0" y="14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70"/>
            <p:cNvSpPr/>
            <p:nvPr/>
          </p:nvSpPr>
          <p:spPr>
            <a:xfrm>
              <a:off x="5037200" y="692225"/>
              <a:ext cx="2125" cy="725"/>
            </a:xfrm>
            <a:custGeom>
              <a:rect b="b" l="l" r="r" t="t"/>
              <a:pathLst>
                <a:path extrusionOk="0" h="29" w="85">
                  <a:moveTo>
                    <a:pt x="84" y="28"/>
                  </a:moveTo>
                  <a:cubicBezTo>
                    <a:pt x="56" y="28"/>
                    <a:pt x="28" y="28"/>
                    <a:pt x="0" y="28"/>
                  </a:cubicBezTo>
                  <a:cubicBezTo>
                    <a:pt x="28" y="0"/>
                    <a:pt x="56" y="0"/>
                    <a:pt x="84"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70"/>
            <p:cNvSpPr/>
            <p:nvPr/>
          </p:nvSpPr>
          <p:spPr>
            <a:xfrm>
              <a:off x="4738200" y="756100"/>
              <a:ext cx="72300" cy="61775"/>
            </a:xfrm>
            <a:custGeom>
              <a:rect b="b" l="l" r="r" t="t"/>
              <a:pathLst>
                <a:path extrusionOk="0" h="2471" w="2892">
                  <a:moveTo>
                    <a:pt x="1629" y="449"/>
                  </a:moveTo>
                  <a:cubicBezTo>
                    <a:pt x="1629" y="477"/>
                    <a:pt x="1629" y="506"/>
                    <a:pt x="1629" y="506"/>
                  </a:cubicBezTo>
                  <a:cubicBezTo>
                    <a:pt x="1657" y="646"/>
                    <a:pt x="1881" y="618"/>
                    <a:pt x="1853" y="758"/>
                  </a:cubicBezTo>
                  <a:cubicBezTo>
                    <a:pt x="1825" y="899"/>
                    <a:pt x="1769" y="1039"/>
                    <a:pt x="1657" y="1179"/>
                  </a:cubicBezTo>
                  <a:cubicBezTo>
                    <a:pt x="1629" y="1179"/>
                    <a:pt x="1600" y="1207"/>
                    <a:pt x="1629" y="1264"/>
                  </a:cubicBezTo>
                  <a:cubicBezTo>
                    <a:pt x="1685" y="1292"/>
                    <a:pt x="1713" y="1235"/>
                    <a:pt x="1769" y="1235"/>
                  </a:cubicBezTo>
                  <a:cubicBezTo>
                    <a:pt x="1741" y="1404"/>
                    <a:pt x="1853" y="1488"/>
                    <a:pt x="1994" y="1488"/>
                  </a:cubicBezTo>
                  <a:cubicBezTo>
                    <a:pt x="2218" y="1488"/>
                    <a:pt x="2443" y="1460"/>
                    <a:pt x="2611" y="1600"/>
                  </a:cubicBezTo>
                  <a:cubicBezTo>
                    <a:pt x="2695" y="1685"/>
                    <a:pt x="2752" y="1516"/>
                    <a:pt x="2864" y="1572"/>
                  </a:cubicBezTo>
                  <a:cubicBezTo>
                    <a:pt x="2892" y="1713"/>
                    <a:pt x="2836" y="1853"/>
                    <a:pt x="2836" y="2022"/>
                  </a:cubicBezTo>
                  <a:cubicBezTo>
                    <a:pt x="2780" y="1993"/>
                    <a:pt x="2723" y="2274"/>
                    <a:pt x="2639" y="2022"/>
                  </a:cubicBezTo>
                  <a:cubicBezTo>
                    <a:pt x="2611" y="1965"/>
                    <a:pt x="2555" y="1965"/>
                    <a:pt x="2527" y="2022"/>
                  </a:cubicBezTo>
                  <a:cubicBezTo>
                    <a:pt x="2387" y="2246"/>
                    <a:pt x="2162" y="2358"/>
                    <a:pt x="1881" y="2302"/>
                  </a:cubicBezTo>
                  <a:cubicBezTo>
                    <a:pt x="1769" y="2274"/>
                    <a:pt x="1685" y="2274"/>
                    <a:pt x="1600" y="2387"/>
                  </a:cubicBezTo>
                  <a:cubicBezTo>
                    <a:pt x="1544" y="2471"/>
                    <a:pt x="1432" y="2443"/>
                    <a:pt x="1348" y="2443"/>
                  </a:cubicBezTo>
                  <a:cubicBezTo>
                    <a:pt x="1207" y="2471"/>
                    <a:pt x="1207" y="2358"/>
                    <a:pt x="1207" y="2274"/>
                  </a:cubicBezTo>
                  <a:cubicBezTo>
                    <a:pt x="1179" y="2106"/>
                    <a:pt x="983" y="2190"/>
                    <a:pt x="927" y="2106"/>
                  </a:cubicBezTo>
                  <a:cubicBezTo>
                    <a:pt x="871" y="2050"/>
                    <a:pt x="927" y="1965"/>
                    <a:pt x="955" y="1909"/>
                  </a:cubicBezTo>
                  <a:cubicBezTo>
                    <a:pt x="1011" y="1797"/>
                    <a:pt x="1067" y="1657"/>
                    <a:pt x="1039" y="1516"/>
                  </a:cubicBezTo>
                  <a:cubicBezTo>
                    <a:pt x="1039" y="1432"/>
                    <a:pt x="955" y="1320"/>
                    <a:pt x="1067" y="1235"/>
                  </a:cubicBezTo>
                  <a:cubicBezTo>
                    <a:pt x="1151" y="1123"/>
                    <a:pt x="1151" y="1067"/>
                    <a:pt x="1011" y="1039"/>
                  </a:cubicBezTo>
                  <a:cubicBezTo>
                    <a:pt x="927" y="1039"/>
                    <a:pt x="983" y="983"/>
                    <a:pt x="1011" y="955"/>
                  </a:cubicBezTo>
                  <a:cubicBezTo>
                    <a:pt x="1039" y="870"/>
                    <a:pt x="1039" y="786"/>
                    <a:pt x="1039" y="702"/>
                  </a:cubicBezTo>
                  <a:cubicBezTo>
                    <a:pt x="1039" y="646"/>
                    <a:pt x="1039" y="590"/>
                    <a:pt x="983" y="562"/>
                  </a:cubicBezTo>
                  <a:cubicBezTo>
                    <a:pt x="955" y="562"/>
                    <a:pt x="927" y="534"/>
                    <a:pt x="899" y="562"/>
                  </a:cubicBezTo>
                  <a:cubicBezTo>
                    <a:pt x="842" y="618"/>
                    <a:pt x="983" y="674"/>
                    <a:pt x="927" y="786"/>
                  </a:cubicBezTo>
                  <a:cubicBezTo>
                    <a:pt x="786" y="646"/>
                    <a:pt x="590" y="674"/>
                    <a:pt x="421" y="590"/>
                  </a:cubicBezTo>
                  <a:cubicBezTo>
                    <a:pt x="281" y="674"/>
                    <a:pt x="421" y="814"/>
                    <a:pt x="309" y="870"/>
                  </a:cubicBezTo>
                  <a:cubicBezTo>
                    <a:pt x="197" y="927"/>
                    <a:pt x="113" y="814"/>
                    <a:pt x="0" y="758"/>
                  </a:cubicBezTo>
                  <a:cubicBezTo>
                    <a:pt x="56" y="618"/>
                    <a:pt x="225" y="562"/>
                    <a:pt x="281" y="421"/>
                  </a:cubicBezTo>
                  <a:cubicBezTo>
                    <a:pt x="449" y="393"/>
                    <a:pt x="646" y="393"/>
                    <a:pt x="674" y="141"/>
                  </a:cubicBezTo>
                  <a:cubicBezTo>
                    <a:pt x="674" y="112"/>
                    <a:pt x="674" y="56"/>
                    <a:pt x="730" y="84"/>
                  </a:cubicBezTo>
                  <a:cubicBezTo>
                    <a:pt x="871" y="169"/>
                    <a:pt x="983" y="56"/>
                    <a:pt x="1095" y="28"/>
                  </a:cubicBezTo>
                  <a:cubicBezTo>
                    <a:pt x="1207" y="0"/>
                    <a:pt x="1264" y="0"/>
                    <a:pt x="1320" y="84"/>
                  </a:cubicBezTo>
                  <a:cubicBezTo>
                    <a:pt x="1376" y="169"/>
                    <a:pt x="1376" y="281"/>
                    <a:pt x="1292" y="337"/>
                  </a:cubicBezTo>
                  <a:cubicBezTo>
                    <a:pt x="1151" y="421"/>
                    <a:pt x="1095" y="534"/>
                    <a:pt x="1123" y="702"/>
                  </a:cubicBezTo>
                  <a:cubicBezTo>
                    <a:pt x="1292" y="590"/>
                    <a:pt x="1432" y="449"/>
                    <a:pt x="1629" y="44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70"/>
            <p:cNvSpPr/>
            <p:nvPr/>
          </p:nvSpPr>
          <p:spPr>
            <a:xfrm>
              <a:off x="4793650" y="775750"/>
              <a:ext cx="9150" cy="8450"/>
            </a:xfrm>
            <a:custGeom>
              <a:rect b="b" l="l" r="r" t="t"/>
              <a:pathLst>
                <a:path extrusionOk="0" h="338" w="366">
                  <a:moveTo>
                    <a:pt x="0" y="337"/>
                  </a:moveTo>
                  <a:cubicBezTo>
                    <a:pt x="56" y="0"/>
                    <a:pt x="56" y="0"/>
                    <a:pt x="365" y="84"/>
                  </a:cubicBezTo>
                  <a:cubicBezTo>
                    <a:pt x="337" y="309"/>
                    <a:pt x="169" y="337"/>
                    <a:pt x="0" y="33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70"/>
            <p:cNvSpPr/>
            <p:nvPr/>
          </p:nvSpPr>
          <p:spPr>
            <a:xfrm>
              <a:off x="4894000" y="765225"/>
              <a:ext cx="7050" cy="8450"/>
            </a:xfrm>
            <a:custGeom>
              <a:rect b="b" l="l" r="r" t="t"/>
              <a:pathLst>
                <a:path extrusionOk="0" h="338" w="282">
                  <a:moveTo>
                    <a:pt x="253" y="337"/>
                  </a:moveTo>
                  <a:cubicBezTo>
                    <a:pt x="141" y="309"/>
                    <a:pt x="113" y="225"/>
                    <a:pt x="29" y="169"/>
                  </a:cubicBezTo>
                  <a:cubicBezTo>
                    <a:pt x="1" y="141"/>
                    <a:pt x="1" y="84"/>
                    <a:pt x="29" y="56"/>
                  </a:cubicBezTo>
                  <a:cubicBezTo>
                    <a:pt x="57" y="28"/>
                    <a:pt x="113" y="0"/>
                    <a:pt x="141" y="56"/>
                  </a:cubicBezTo>
                  <a:cubicBezTo>
                    <a:pt x="253" y="112"/>
                    <a:pt x="282" y="225"/>
                    <a:pt x="253" y="33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70"/>
            <p:cNvSpPr/>
            <p:nvPr/>
          </p:nvSpPr>
          <p:spPr>
            <a:xfrm>
              <a:off x="4785225" y="786275"/>
              <a:ext cx="2125" cy="2125"/>
            </a:xfrm>
            <a:custGeom>
              <a:rect b="b" l="l" r="r" t="t"/>
              <a:pathLst>
                <a:path extrusionOk="0" h="85" w="85">
                  <a:moveTo>
                    <a:pt x="84" y="28"/>
                  </a:moveTo>
                  <a:cubicBezTo>
                    <a:pt x="84" y="57"/>
                    <a:pt x="56" y="85"/>
                    <a:pt x="56" y="85"/>
                  </a:cubicBezTo>
                  <a:cubicBezTo>
                    <a:pt x="28" y="85"/>
                    <a:pt x="0" y="57"/>
                    <a:pt x="28" y="28"/>
                  </a:cubicBezTo>
                  <a:cubicBezTo>
                    <a:pt x="28" y="28"/>
                    <a:pt x="28" y="28"/>
                    <a:pt x="28" y="28"/>
                  </a:cubicBezTo>
                  <a:cubicBezTo>
                    <a:pt x="56" y="0"/>
                    <a:pt x="84" y="0"/>
                    <a:pt x="84"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70"/>
            <p:cNvSpPr/>
            <p:nvPr/>
          </p:nvSpPr>
          <p:spPr>
            <a:xfrm>
              <a:off x="4931900" y="791875"/>
              <a:ext cx="725" cy="750"/>
            </a:xfrm>
            <a:custGeom>
              <a:rect b="b" l="l" r="r" t="t"/>
              <a:pathLst>
                <a:path extrusionOk="0" h="30" w="29">
                  <a:moveTo>
                    <a:pt x="1" y="29"/>
                  </a:moveTo>
                  <a:cubicBezTo>
                    <a:pt x="1" y="29"/>
                    <a:pt x="1" y="1"/>
                    <a:pt x="1" y="1"/>
                  </a:cubicBezTo>
                  <a:cubicBezTo>
                    <a:pt x="29" y="1"/>
                    <a:pt x="29" y="29"/>
                    <a:pt x="1"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70"/>
            <p:cNvSpPr/>
            <p:nvPr/>
          </p:nvSpPr>
          <p:spPr>
            <a:xfrm>
              <a:off x="4844875" y="804525"/>
              <a:ext cx="1425" cy="1425"/>
            </a:xfrm>
            <a:custGeom>
              <a:rect b="b" l="l" r="r" t="t"/>
              <a:pathLst>
                <a:path extrusionOk="0" h="57" w="57">
                  <a:moveTo>
                    <a:pt x="57" y="56"/>
                  </a:moveTo>
                  <a:cubicBezTo>
                    <a:pt x="29" y="28"/>
                    <a:pt x="1" y="28"/>
                    <a:pt x="1" y="28"/>
                  </a:cubicBezTo>
                  <a:cubicBezTo>
                    <a:pt x="29" y="0"/>
                    <a:pt x="29" y="0"/>
                    <a:pt x="57"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70"/>
            <p:cNvSpPr/>
            <p:nvPr/>
          </p:nvSpPr>
          <p:spPr>
            <a:xfrm>
              <a:off x="4731175" y="728725"/>
              <a:ext cx="23900" cy="42125"/>
            </a:xfrm>
            <a:custGeom>
              <a:rect b="b" l="l" r="r" t="t"/>
              <a:pathLst>
                <a:path extrusionOk="0" h="1685" w="956">
                  <a:moveTo>
                    <a:pt x="394" y="309"/>
                  </a:moveTo>
                  <a:cubicBezTo>
                    <a:pt x="478" y="337"/>
                    <a:pt x="590" y="337"/>
                    <a:pt x="702" y="365"/>
                  </a:cubicBezTo>
                  <a:cubicBezTo>
                    <a:pt x="759" y="253"/>
                    <a:pt x="646" y="0"/>
                    <a:pt x="955" y="28"/>
                  </a:cubicBezTo>
                  <a:cubicBezTo>
                    <a:pt x="730" y="281"/>
                    <a:pt x="871" y="590"/>
                    <a:pt x="843" y="871"/>
                  </a:cubicBezTo>
                  <a:cubicBezTo>
                    <a:pt x="702" y="843"/>
                    <a:pt x="674" y="702"/>
                    <a:pt x="562" y="646"/>
                  </a:cubicBezTo>
                  <a:cubicBezTo>
                    <a:pt x="534" y="618"/>
                    <a:pt x="478" y="618"/>
                    <a:pt x="422" y="646"/>
                  </a:cubicBezTo>
                  <a:cubicBezTo>
                    <a:pt x="394" y="674"/>
                    <a:pt x="394" y="702"/>
                    <a:pt x="422" y="758"/>
                  </a:cubicBezTo>
                  <a:cubicBezTo>
                    <a:pt x="506" y="814"/>
                    <a:pt x="562" y="927"/>
                    <a:pt x="618" y="983"/>
                  </a:cubicBezTo>
                  <a:cubicBezTo>
                    <a:pt x="787" y="1151"/>
                    <a:pt x="787" y="1292"/>
                    <a:pt x="618" y="1432"/>
                  </a:cubicBezTo>
                  <a:cubicBezTo>
                    <a:pt x="590" y="1432"/>
                    <a:pt x="590" y="1488"/>
                    <a:pt x="562" y="1516"/>
                  </a:cubicBezTo>
                  <a:cubicBezTo>
                    <a:pt x="450" y="1544"/>
                    <a:pt x="309" y="1516"/>
                    <a:pt x="197" y="1601"/>
                  </a:cubicBezTo>
                  <a:cubicBezTo>
                    <a:pt x="57" y="1685"/>
                    <a:pt x="0" y="1544"/>
                    <a:pt x="0" y="1460"/>
                  </a:cubicBezTo>
                  <a:cubicBezTo>
                    <a:pt x="0" y="1348"/>
                    <a:pt x="29" y="1179"/>
                    <a:pt x="85" y="1151"/>
                  </a:cubicBezTo>
                  <a:cubicBezTo>
                    <a:pt x="281" y="1067"/>
                    <a:pt x="225" y="899"/>
                    <a:pt x="253" y="786"/>
                  </a:cubicBezTo>
                  <a:cubicBezTo>
                    <a:pt x="309" y="674"/>
                    <a:pt x="225" y="506"/>
                    <a:pt x="422" y="478"/>
                  </a:cubicBezTo>
                  <a:cubicBezTo>
                    <a:pt x="534" y="449"/>
                    <a:pt x="394" y="365"/>
                    <a:pt x="394" y="3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70"/>
            <p:cNvSpPr/>
            <p:nvPr/>
          </p:nvSpPr>
          <p:spPr>
            <a:xfrm>
              <a:off x="4723450" y="760300"/>
              <a:ext cx="5650" cy="9850"/>
            </a:xfrm>
            <a:custGeom>
              <a:rect b="b" l="l" r="r" t="t"/>
              <a:pathLst>
                <a:path extrusionOk="0" h="394" w="226">
                  <a:moveTo>
                    <a:pt x="29" y="394"/>
                  </a:moveTo>
                  <a:cubicBezTo>
                    <a:pt x="29" y="309"/>
                    <a:pt x="29" y="197"/>
                    <a:pt x="1" y="85"/>
                  </a:cubicBezTo>
                  <a:cubicBezTo>
                    <a:pt x="1" y="57"/>
                    <a:pt x="29" y="1"/>
                    <a:pt x="85" y="1"/>
                  </a:cubicBezTo>
                  <a:cubicBezTo>
                    <a:pt x="113" y="1"/>
                    <a:pt x="141" y="29"/>
                    <a:pt x="169" y="57"/>
                  </a:cubicBezTo>
                  <a:cubicBezTo>
                    <a:pt x="225" y="169"/>
                    <a:pt x="169" y="309"/>
                    <a:pt x="29" y="39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70"/>
            <p:cNvSpPr/>
            <p:nvPr/>
          </p:nvSpPr>
          <p:spPr>
            <a:xfrm>
              <a:off x="4731175" y="801000"/>
              <a:ext cx="1425" cy="750"/>
            </a:xfrm>
            <a:custGeom>
              <a:rect b="b" l="l" r="r" t="t"/>
              <a:pathLst>
                <a:path extrusionOk="0" h="30" w="57">
                  <a:moveTo>
                    <a:pt x="57" y="1"/>
                  </a:moveTo>
                  <a:cubicBezTo>
                    <a:pt x="57" y="1"/>
                    <a:pt x="29" y="29"/>
                    <a:pt x="29" y="29"/>
                  </a:cubicBezTo>
                  <a:cubicBezTo>
                    <a:pt x="0" y="1"/>
                    <a:pt x="29"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70"/>
            <p:cNvSpPr/>
            <p:nvPr/>
          </p:nvSpPr>
          <p:spPr>
            <a:xfrm>
              <a:off x="4823125" y="749775"/>
              <a:ext cx="11250" cy="13350"/>
            </a:xfrm>
            <a:custGeom>
              <a:rect b="b" l="l" r="r" t="t"/>
              <a:pathLst>
                <a:path extrusionOk="0" h="534" w="450">
                  <a:moveTo>
                    <a:pt x="421" y="309"/>
                  </a:moveTo>
                  <a:cubicBezTo>
                    <a:pt x="365" y="394"/>
                    <a:pt x="253" y="534"/>
                    <a:pt x="169" y="534"/>
                  </a:cubicBezTo>
                  <a:cubicBezTo>
                    <a:pt x="84" y="534"/>
                    <a:pt x="0" y="394"/>
                    <a:pt x="28" y="253"/>
                  </a:cubicBezTo>
                  <a:cubicBezTo>
                    <a:pt x="28" y="113"/>
                    <a:pt x="169" y="1"/>
                    <a:pt x="337" y="1"/>
                  </a:cubicBezTo>
                  <a:cubicBezTo>
                    <a:pt x="421" y="29"/>
                    <a:pt x="449" y="85"/>
                    <a:pt x="421" y="3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70"/>
            <p:cNvSpPr/>
            <p:nvPr/>
          </p:nvSpPr>
          <p:spPr>
            <a:xfrm>
              <a:off x="4776100" y="754700"/>
              <a:ext cx="11250" cy="13350"/>
            </a:xfrm>
            <a:custGeom>
              <a:rect b="b" l="l" r="r" t="t"/>
              <a:pathLst>
                <a:path extrusionOk="0" h="534" w="450">
                  <a:moveTo>
                    <a:pt x="337" y="0"/>
                  </a:moveTo>
                  <a:cubicBezTo>
                    <a:pt x="449" y="140"/>
                    <a:pt x="393" y="281"/>
                    <a:pt x="393" y="393"/>
                  </a:cubicBezTo>
                  <a:cubicBezTo>
                    <a:pt x="393" y="505"/>
                    <a:pt x="309" y="505"/>
                    <a:pt x="225" y="505"/>
                  </a:cubicBezTo>
                  <a:cubicBezTo>
                    <a:pt x="28" y="533"/>
                    <a:pt x="169" y="421"/>
                    <a:pt x="141" y="365"/>
                  </a:cubicBezTo>
                  <a:cubicBezTo>
                    <a:pt x="113" y="309"/>
                    <a:pt x="0" y="281"/>
                    <a:pt x="56" y="168"/>
                  </a:cubicBezTo>
                  <a:cubicBezTo>
                    <a:pt x="84" y="140"/>
                    <a:pt x="113" y="112"/>
                    <a:pt x="3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70"/>
            <p:cNvSpPr/>
            <p:nvPr/>
          </p:nvSpPr>
          <p:spPr>
            <a:xfrm>
              <a:off x="5006300" y="718200"/>
              <a:ext cx="7750" cy="8450"/>
            </a:xfrm>
            <a:custGeom>
              <a:rect b="b" l="l" r="r" t="t"/>
              <a:pathLst>
                <a:path extrusionOk="0" h="338" w="310">
                  <a:moveTo>
                    <a:pt x="29" y="28"/>
                  </a:moveTo>
                  <a:cubicBezTo>
                    <a:pt x="113" y="0"/>
                    <a:pt x="113" y="84"/>
                    <a:pt x="169" y="112"/>
                  </a:cubicBezTo>
                  <a:cubicBezTo>
                    <a:pt x="225" y="112"/>
                    <a:pt x="310" y="141"/>
                    <a:pt x="282" y="225"/>
                  </a:cubicBezTo>
                  <a:cubicBezTo>
                    <a:pt x="282" y="253"/>
                    <a:pt x="253" y="281"/>
                    <a:pt x="225" y="281"/>
                  </a:cubicBezTo>
                  <a:cubicBezTo>
                    <a:pt x="141" y="337"/>
                    <a:pt x="85" y="281"/>
                    <a:pt x="57" y="197"/>
                  </a:cubicBezTo>
                  <a:cubicBezTo>
                    <a:pt x="29" y="169"/>
                    <a:pt x="1" y="112"/>
                    <a:pt x="29"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70"/>
            <p:cNvSpPr/>
            <p:nvPr/>
          </p:nvSpPr>
          <p:spPr>
            <a:xfrm>
              <a:off x="4789425" y="765925"/>
              <a:ext cx="4950" cy="8450"/>
            </a:xfrm>
            <a:custGeom>
              <a:rect b="b" l="l" r="r" t="t"/>
              <a:pathLst>
                <a:path extrusionOk="0" h="338" w="198">
                  <a:moveTo>
                    <a:pt x="197" y="0"/>
                  </a:moveTo>
                  <a:cubicBezTo>
                    <a:pt x="169" y="113"/>
                    <a:pt x="113" y="225"/>
                    <a:pt x="85" y="337"/>
                  </a:cubicBezTo>
                  <a:cubicBezTo>
                    <a:pt x="1" y="141"/>
                    <a:pt x="1" y="141"/>
                    <a:pt x="1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70"/>
            <p:cNvSpPr/>
            <p:nvPr/>
          </p:nvSpPr>
          <p:spPr>
            <a:xfrm>
              <a:off x="4778900" y="746275"/>
              <a:ext cx="4250" cy="4225"/>
            </a:xfrm>
            <a:custGeom>
              <a:rect b="b" l="l" r="r" t="t"/>
              <a:pathLst>
                <a:path extrusionOk="0" h="169" w="170">
                  <a:moveTo>
                    <a:pt x="169" y="84"/>
                  </a:moveTo>
                  <a:cubicBezTo>
                    <a:pt x="141" y="141"/>
                    <a:pt x="113" y="169"/>
                    <a:pt x="85" y="169"/>
                  </a:cubicBezTo>
                  <a:cubicBezTo>
                    <a:pt x="29" y="169"/>
                    <a:pt x="1" y="112"/>
                    <a:pt x="1" y="56"/>
                  </a:cubicBezTo>
                  <a:cubicBezTo>
                    <a:pt x="29" y="28"/>
                    <a:pt x="57" y="0"/>
                    <a:pt x="85" y="0"/>
                  </a:cubicBezTo>
                  <a:cubicBezTo>
                    <a:pt x="141" y="28"/>
                    <a:pt x="169" y="28"/>
                    <a:pt x="169" y="8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70"/>
            <p:cNvSpPr/>
            <p:nvPr/>
          </p:nvSpPr>
          <p:spPr>
            <a:xfrm>
              <a:off x="4794350" y="756800"/>
              <a:ext cx="2125" cy="2125"/>
            </a:xfrm>
            <a:custGeom>
              <a:rect b="b" l="l" r="r" t="t"/>
              <a:pathLst>
                <a:path extrusionOk="0" h="85" w="85">
                  <a:moveTo>
                    <a:pt x="84" y="28"/>
                  </a:moveTo>
                  <a:cubicBezTo>
                    <a:pt x="84" y="56"/>
                    <a:pt x="56" y="84"/>
                    <a:pt x="56" y="84"/>
                  </a:cubicBezTo>
                  <a:cubicBezTo>
                    <a:pt x="28" y="84"/>
                    <a:pt x="28" y="56"/>
                    <a:pt x="0" y="56"/>
                  </a:cubicBezTo>
                  <a:cubicBezTo>
                    <a:pt x="0" y="28"/>
                    <a:pt x="28" y="0"/>
                    <a:pt x="28" y="0"/>
                  </a:cubicBezTo>
                  <a:cubicBezTo>
                    <a:pt x="56" y="0"/>
                    <a:pt x="56" y="28"/>
                    <a:pt x="84"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70"/>
            <p:cNvSpPr/>
            <p:nvPr/>
          </p:nvSpPr>
          <p:spPr>
            <a:xfrm>
              <a:off x="5014725" y="612200"/>
              <a:ext cx="2825" cy="2150"/>
            </a:xfrm>
            <a:custGeom>
              <a:rect b="b" l="l" r="r" t="t"/>
              <a:pathLst>
                <a:path extrusionOk="0" h="86" w="113">
                  <a:moveTo>
                    <a:pt x="113" y="57"/>
                  </a:moveTo>
                  <a:cubicBezTo>
                    <a:pt x="85" y="57"/>
                    <a:pt x="57" y="85"/>
                    <a:pt x="57" y="57"/>
                  </a:cubicBezTo>
                  <a:cubicBezTo>
                    <a:pt x="29" y="57"/>
                    <a:pt x="1" y="57"/>
                    <a:pt x="1" y="29"/>
                  </a:cubicBezTo>
                  <a:cubicBezTo>
                    <a:pt x="29" y="29"/>
                    <a:pt x="29" y="1"/>
                    <a:pt x="57" y="29"/>
                  </a:cubicBezTo>
                  <a:cubicBezTo>
                    <a:pt x="85" y="29"/>
                    <a:pt x="85" y="29"/>
                    <a:pt x="113"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70"/>
            <p:cNvSpPr/>
            <p:nvPr/>
          </p:nvSpPr>
          <p:spPr>
            <a:xfrm>
              <a:off x="4826625" y="768025"/>
              <a:ext cx="2125" cy="1425"/>
            </a:xfrm>
            <a:custGeom>
              <a:rect b="b" l="l" r="r" t="t"/>
              <a:pathLst>
                <a:path extrusionOk="0" h="57" w="85">
                  <a:moveTo>
                    <a:pt x="57" y="0"/>
                  </a:moveTo>
                  <a:cubicBezTo>
                    <a:pt x="85" y="0"/>
                    <a:pt x="85" y="29"/>
                    <a:pt x="57" y="57"/>
                  </a:cubicBezTo>
                  <a:cubicBezTo>
                    <a:pt x="57" y="57"/>
                    <a:pt x="29" y="57"/>
                    <a:pt x="29" y="57"/>
                  </a:cubicBezTo>
                  <a:cubicBezTo>
                    <a:pt x="1" y="57"/>
                    <a:pt x="1" y="29"/>
                    <a:pt x="1" y="29"/>
                  </a:cubicBezTo>
                  <a:cubicBezTo>
                    <a:pt x="29" y="0"/>
                    <a:pt x="57"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70"/>
            <p:cNvSpPr/>
            <p:nvPr/>
          </p:nvSpPr>
          <p:spPr>
            <a:xfrm>
              <a:off x="4989450" y="721000"/>
              <a:ext cx="1450" cy="2125"/>
            </a:xfrm>
            <a:custGeom>
              <a:rect b="b" l="l" r="r" t="t"/>
              <a:pathLst>
                <a:path extrusionOk="0" h="85" w="58">
                  <a:moveTo>
                    <a:pt x="57" y="0"/>
                  </a:moveTo>
                  <a:cubicBezTo>
                    <a:pt x="57" y="0"/>
                    <a:pt x="57" y="29"/>
                    <a:pt x="57" y="57"/>
                  </a:cubicBezTo>
                  <a:cubicBezTo>
                    <a:pt x="57" y="57"/>
                    <a:pt x="57" y="85"/>
                    <a:pt x="29" y="85"/>
                  </a:cubicBezTo>
                  <a:cubicBezTo>
                    <a:pt x="29" y="85"/>
                    <a:pt x="1" y="57"/>
                    <a:pt x="1" y="29"/>
                  </a:cubicBezTo>
                  <a:cubicBezTo>
                    <a:pt x="1" y="29"/>
                    <a:pt x="29"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70"/>
            <p:cNvSpPr/>
            <p:nvPr/>
          </p:nvSpPr>
          <p:spPr>
            <a:xfrm>
              <a:off x="5017525" y="629750"/>
              <a:ext cx="1450" cy="725"/>
            </a:xfrm>
            <a:custGeom>
              <a:rect b="b" l="l" r="r" t="t"/>
              <a:pathLst>
                <a:path extrusionOk="0" h="29" w="58">
                  <a:moveTo>
                    <a:pt x="29" y="1"/>
                  </a:moveTo>
                  <a:cubicBezTo>
                    <a:pt x="29" y="1"/>
                    <a:pt x="57" y="1"/>
                    <a:pt x="57" y="1"/>
                  </a:cubicBezTo>
                  <a:cubicBezTo>
                    <a:pt x="57" y="29"/>
                    <a:pt x="29" y="29"/>
                    <a:pt x="29" y="29"/>
                  </a:cubicBezTo>
                  <a:cubicBezTo>
                    <a:pt x="29" y="29"/>
                    <a:pt x="1" y="29"/>
                    <a:pt x="1" y="29"/>
                  </a:cubicBezTo>
                  <a:cubicBezTo>
                    <a:pt x="1" y="29"/>
                    <a:pt x="29" y="1"/>
                    <a:pt x="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70"/>
            <p:cNvSpPr/>
            <p:nvPr/>
          </p:nvSpPr>
          <p:spPr>
            <a:xfrm>
              <a:off x="5012625" y="711175"/>
              <a:ext cx="725" cy="725"/>
            </a:xfrm>
            <a:custGeom>
              <a:rect b="b" l="l" r="r" t="t"/>
              <a:pathLst>
                <a:path extrusionOk="0" h="29" w="29">
                  <a:moveTo>
                    <a:pt x="0" y="28"/>
                  </a:moveTo>
                  <a:cubicBezTo>
                    <a:pt x="0" y="0"/>
                    <a:pt x="0" y="0"/>
                    <a:pt x="0" y="0"/>
                  </a:cubicBezTo>
                  <a:cubicBezTo>
                    <a:pt x="29" y="0"/>
                    <a:pt x="29" y="0"/>
                    <a:pt x="29" y="0"/>
                  </a:cubicBezTo>
                  <a:cubicBezTo>
                    <a:pt x="29" y="28"/>
                    <a:pt x="29" y="28"/>
                    <a:pt x="29" y="28"/>
                  </a:cubicBezTo>
                  <a:cubicBezTo>
                    <a:pt x="29" y="28"/>
                    <a:pt x="0" y="28"/>
                    <a:pt x="0"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70"/>
            <p:cNvSpPr/>
            <p:nvPr/>
          </p:nvSpPr>
          <p:spPr>
            <a:xfrm>
              <a:off x="5013325" y="716775"/>
              <a:ext cx="725" cy="1450"/>
            </a:xfrm>
            <a:custGeom>
              <a:rect b="b" l="l" r="r" t="t"/>
              <a:pathLst>
                <a:path extrusionOk="0" h="58" w="29">
                  <a:moveTo>
                    <a:pt x="29" y="29"/>
                  </a:moveTo>
                  <a:cubicBezTo>
                    <a:pt x="29" y="57"/>
                    <a:pt x="1" y="57"/>
                    <a:pt x="1" y="57"/>
                  </a:cubicBezTo>
                  <a:cubicBezTo>
                    <a:pt x="1" y="57"/>
                    <a:pt x="1" y="29"/>
                    <a:pt x="1" y="29"/>
                  </a:cubicBezTo>
                  <a:cubicBezTo>
                    <a:pt x="1" y="29"/>
                    <a:pt x="1" y="29"/>
                    <a:pt x="29" y="1"/>
                  </a:cubicBezTo>
                  <a:cubicBezTo>
                    <a:pt x="29" y="29"/>
                    <a:pt x="29" y="29"/>
                    <a:pt x="29"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70"/>
            <p:cNvSpPr/>
            <p:nvPr/>
          </p:nvSpPr>
          <p:spPr>
            <a:xfrm>
              <a:off x="4788025" y="763800"/>
              <a:ext cx="1425" cy="1450"/>
            </a:xfrm>
            <a:custGeom>
              <a:rect b="b" l="l" r="r" t="t"/>
              <a:pathLst>
                <a:path extrusionOk="0" h="58" w="57">
                  <a:moveTo>
                    <a:pt x="29" y="1"/>
                  </a:moveTo>
                  <a:cubicBezTo>
                    <a:pt x="29" y="1"/>
                    <a:pt x="57" y="29"/>
                    <a:pt x="57" y="29"/>
                  </a:cubicBezTo>
                  <a:cubicBezTo>
                    <a:pt x="29" y="29"/>
                    <a:pt x="29" y="57"/>
                    <a:pt x="29" y="57"/>
                  </a:cubicBezTo>
                  <a:cubicBezTo>
                    <a:pt x="1" y="29"/>
                    <a:pt x="1" y="1"/>
                    <a:pt x="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70"/>
            <p:cNvSpPr/>
            <p:nvPr/>
          </p:nvSpPr>
          <p:spPr>
            <a:xfrm>
              <a:off x="4879975" y="656425"/>
              <a:ext cx="725" cy="725"/>
            </a:xfrm>
            <a:custGeom>
              <a:rect b="b" l="l" r="r" t="t"/>
              <a:pathLst>
                <a:path extrusionOk="0" h="29" w="29">
                  <a:moveTo>
                    <a:pt x="0" y="29"/>
                  </a:moveTo>
                  <a:lnTo>
                    <a:pt x="28" y="1"/>
                  </a:lnTo>
                  <a:lnTo>
                    <a:pt x="2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70"/>
            <p:cNvSpPr/>
            <p:nvPr/>
          </p:nvSpPr>
          <p:spPr>
            <a:xfrm>
              <a:off x="5013325" y="729425"/>
              <a:ext cx="725" cy="725"/>
            </a:xfrm>
            <a:custGeom>
              <a:rect b="b" l="l" r="r" t="t"/>
              <a:pathLst>
                <a:path extrusionOk="0" h="29" w="29">
                  <a:moveTo>
                    <a:pt x="1" y="28"/>
                  </a:moveTo>
                  <a:lnTo>
                    <a:pt x="29" y="0"/>
                  </a:lnTo>
                  <a:lnTo>
                    <a:pt x="2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70"/>
            <p:cNvSpPr/>
            <p:nvPr/>
          </p:nvSpPr>
          <p:spPr>
            <a:xfrm>
              <a:off x="5012625" y="730125"/>
              <a:ext cx="725" cy="725"/>
            </a:xfrm>
            <a:custGeom>
              <a:rect b="b" l="l" r="r" t="t"/>
              <a:pathLst>
                <a:path extrusionOk="0" h="29" w="29">
                  <a:moveTo>
                    <a:pt x="29" y="0"/>
                  </a:moveTo>
                  <a:lnTo>
                    <a:pt x="29" y="2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70"/>
            <p:cNvSpPr/>
            <p:nvPr/>
          </p:nvSpPr>
          <p:spPr>
            <a:xfrm>
              <a:off x="4871550" y="784175"/>
              <a:ext cx="725" cy="725"/>
            </a:xfrm>
            <a:custGeom>
              <a:rect b="b" l="l" r="r" t="t"/>
              <a:pathLst>
                <a:path extrusionOk="0" h="29" w="29">
                  <a:moveTo>
                    <a:pt x="28" y="28"/>
                  </a:moveTo>
                  <a:lnTo>
                    <a:pt x="0" y="0"/>
                  </a:lnTo>
                  <a:lnTo>
                    <a:pt x="2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70"/>
            <p:cNvSpPr/>
            <p:nvPr/>
          </p:nvSpPr>
          <p:spPr>
            <a:xfrm>
              <a:off x="4738200" y="600275"/>
              <a:ext cx="3525" cy="3525"/>
            </a:xfrm>
            <a:custGeom>
              <a:rect b="b" l="l" r="r" t="t"/>
              <a:pathLst>
                <a:path extrusionOk="0" h="141" w="141">
                  <a:moveTo>
                    <a:pt x="113" y="57"/>
                  </a:moveTo>
                  <a:cubicBezTo>
                    <a:pt x="141" y="85"/>
                    <a:pt x="113" y="141"/>
                    <a:pt x="84" y="113"/>
                  </a:cubicBezTo>
                  <a:cubicBezTo>
                    <a:pt x="56" y="113"/>
                    <a:pt x="28" y="85"/>
                    <a:pt x="28" y="57"/>
                  </a:cubicBezTo>
                  <a:cubicBezTo>
                    <a:pt x="0" y="29"/>
                    <a:pt x="28" y="1"/>
                    <a:pt x="56" y="1"/>
                  </a:cubicBezTo>
                  <a:cubicBezTo>
                    <a:pt x="84" y="1"/>
                    <a:pt x="113" y="29"/>
                    <a:pt x="113"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70"/>
            <p:cNvSpPr/>
            <p:nvPr/>
          </p:nvSpPr>
          <p:spPr>
            <a:xfrm>
              <a:off x="4728375" y="608000"/>
              <a:ext cx="725" cy="725"/>
            </a:xfrm>
            <a:custGeom>
              <a:rect b="b" l="l" r="r" t="t"/>
              <a:pathLst>
                <a:path extrusionOk="0" h="29" w="29">
                  <a:moveTo>
                    <a:pt x="28" y="28"/>
                  </a:moveTo>
                  <a:cubicBezTo>
                    <a:pt x="0" y="28"/>
                    <a:pt x="0" y="28"/>
                    <a:pt x="0" y="28"/>
                  </a:cubicBezTo>
                  <a:cubicBezTo>
                    <a:pt x="0" y="0"/>
                    <a:pt x="0" y="0"/>
                    <a:pt x="28"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70"/>
            <p:cNvSpPr/>
            <p:nvPr/>
          </p:nvSpPr>
          <p:spPr>
            <a:xfrm>
              <a:off x="4715725" y="646600"/>
              <a:ext cx="725" cy="725"/>
            </a:xfrm>
            <a:custGeom>
              <a:rect b="b" l="l" r="r" t="t"/>
              <a:pathLst>
                <a:path extrusionOk="0" h="29" w="29">
                  <a:moveTo>
                    <a:pt x="1" y="1"/>
                  </a:moveTo>
                  <a:cubicBezTo>
                    <a:pt x="1" y="1"/>
                    <a:pt x="29" y="29"/>
                    <a:pt x="29" y="29"/>
                  </a:cubicBezTo>
                  <a:cubicBezTo>
                    <a:pt x="29" y="29"/>
                    <a:pt x="1" y="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70"/>
            <p:cNvSpPr/>
            <p:nvPr/>
          </p:nvSpPr>
          <p:spPr>
            <a:xfrm>
              <a:off x="4642750" y="763100"/>
              <a:ext cx="8425" cy="9150"/>
            </a:xfrm>
            <a:custGeom>
              <a:rect b="b" l="l" r="r" t="t"/>
              <a:pathLst>
                <a:path extrusionOk="0" h="366" w="337">
                  <a:moveTo>
                    <a:pt x="309" y="141"/>
                  </a:moveTo>
                  <a:cubicBezTo>
                    <a:pt x="309" y="226"/>
                    <a:pt x="337" y="366"/>
                    <a:pt x="169" y="282"/>
                  </a:cubicBezTo>
                  <a:cubicBezTo>
                    <a:pt x="56" y="226"/>
                    <a:pt x="0" y="141"/>
                    <a:pt x="84" y="29"/>
                  </a:cubicBezTo>
                  <a:cubicBezTo>
                    <a:pt x="197" y="1"/>
                    <a:pt x="197" y="141"/>
                    <a:pt x="309" y="14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70"/>
            <p:cNvSpPr/>
            <p:nvPr/>
          </p:nvSpPr>
          <p:spPr>
            <a:xfrm>
              <a:off x="4689775" y="777150"/>
              <a:ext cx="7025" cy="6350"/>
            </a:xfrm>
            <a:custGeom>
              <a:rect b="b" l="l" r="r" t="t"/>
              <a:pathLst>
                <a:path extrusionOk="0" h="254" w="281">
                  <a:moveTo>
                    <a:pt x="281" y="0"/>
                  </a:moveTo>
                  <a:cubicBezTo>
                    <a:pt x="197" y="85"/>
                    <a:pt x="197" y="253"/>
                    <a:pt x="56" y="197"/>
                  </a:cubicBezTo>
                  <a:cubicBezTo>
                    <a:pt x="28" y="197"/>
                    <a:pt x="0" y="141"/>
                    <a:pt x="0" y="113"/>
                  </a:cubicBezTo>
                  <a:cubicBezTo>
                    <a:pt x="28" y="0"/>
                    <a:pt x="112" y="0"/>
                    <a:pt x="2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70"/>
            <p:cNvSpPr/>
            <p:nvPr/>
          </p:nvSpPr>
          <p:spPr>
            <a:xfrm>
              <a:off x="4714325" y="813650"/>
              <a:ext cx="1425" cy="725"/>
            </a:xfrm>
            <a:custGeom>
              <a:rect b="b" l="l" r="r" t="t"/>
              <a:pathLst>
                <a:path extrusionOk="0" h="29" w="57">
                  <a:moveTo>
                    <a:pt x="57" y="0"/>
                  </a:moveTo>
                  <a:cubicBezTo>
                    <a:pt x="57" y="0"/>
                    <a:pt x="29" y="28"/>
                    <a:pt x="29" y="28"/>
                  </a:cubicBezTo>
                  <a:cubicBezTo>
                    <a:pt x="1" y="28"/>
                    <a:pt x="29"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70"/>
            <p:cNvSpPr/>
            <p:nvPr/>
          </p:nvSpPr>
          <p:spPr>
            <a:xfrm>
              <a:off x="4619575" y="775050"/>
              <a:ext cx="5650" cy="8450"/>
            </a:xfrm>
            <a:custGeom>
              <a:rect b="b" l="l" r="r" t="t"/>
              <a:pathLst>
                <a:path extrusionOk="0" h="338" w="226">
                  <a:moveTo>
                    <a:pt x="29" y="0"/>
                  </a:moveTo>
                  <a:cubicBezTo>
                    <a:pt x="113" y="0"/>
                    <a:pt x="197" y="56"/>
                    <a:pt x="225" y="141"/>
                  </a:cubicBezTo>
                  <a:lnTo>
                    <a:pt x="225" y="141"/>
                  </a:lnTo>
                  <a:cubicBezTo>
                    <a:pt x="57" y="337"/>
                    <a:pt x="57" y="141"/>
                    <a:pt x="29" y="56"/>
                  </a:cubicBezTo>
                  <a:lnTo>
                    <a:pt x="29" y="56"/>
                  </a:lnTo>
                  <a:cubicBezTo>
                    <a:pt x="1" y="56"/>
                    <a:pt x="1" y="28"/>
                    <a:pt x="1" y="28"/>
                  </a:cubicBezTo>
                  <a:cubicBezTo>
                    <a:pt x="1" y="0"/>
                    <a:pt x="29" y="0"/>
                    <a:pt x="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70"/>
            <p:cNvSpPr/>
            <p:nvPr/>
          </p:nvSpPr>
          <p:spPr>
            <a:xfrm>
              <a:off x="4619575" y="768025"/>
              <a:ext cx="3525" cy="3525"/>
            </a:xfrm>
            <a:custGeom>
              <a:rect b="b" l="l" r="r" t="t"/>
              <a:pathLst>
                <a:path extrusionOk="0" h="141" w="141">
                  <a:moveTo>
                    <a:pt x="29" y="0"/>
                  </a:moveTo>
                  <a:cubicBezTo>
                    <a:pt x="57" y="0"/>
                    <a:pt x="113" y="29"/>
                    <a:pt x="113" y="29"/>
                  </a:cubicBezTo>
                  <a:cubicBezTo>
                    <a:pt x="141" y="113"/>
                    <a:pt x="85" y="113"/>
                    <a:pt x="29" y="141"/>
                  </a:cubicBezTo>
                  <a:lnTo>
                    <a:pt x="29" y="141"/>
                  </a:lnTo>
                  <a:cubicBezTo>
                    <a:pt x="1" y="85"/>
                    <a:pt x="1" y="29"/>
                    <a:pt x="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70"/>
            <p:cNvSpPr/>
            <p:nvPr/>
          </p:nvSpPr>
          <p:spPr>
            <a:xfrm>
              <a:off x="4628000" y="787675"/>
              <a:ext cx="1425" cy="2125"/>
            </a:xfrm>
            <a:custGeom>
              <a:rect b="b" l="l" r="r" t="t"/>
              <a:pathLst>
                <a:path extrusionOk="0" h="85" w="57">
                  <a:moveTo>
                    <a:pt x="1" y="85"/>
                  </a:moveTo>
                  <a:cubicBezTo>
                    <a:pt x="29" y="57"/>
                    <a:pt x="29" y="29"/>
                    <a:pt x="57" y="1"/>
                  </a:cubicBezTo>
                  <a:cubicBezTo>
                    <a:pt x="29" y="29"/>
                    <a:pt x="29" y="57"/>
                    <a:pt x="1"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70"/>
            <p:cNvSpPr/>
            <p:nvPr/>
          </p:nvSpPr>
          <p:spPr>
            <a:xfrm>
              <a:off x="5148075" y="842425"/>
              <a:ext cx="2150" cy="2125"/>
            </a:xfrm>
            <a:custGeom>
              <a:rect b="b" l="l" r="r" t="t"/>
              <a:pathLst>
                <a:path extrusionOk="0" h="85" w="86">
                  <a:moveTo>
                    <a:pt x="57" y="0"/>
                  </a:moveTo>
                  <a:cubicBezTo>
                    <a:pt x="85" y="0"/>
                    <a:pt x="85" y="28"/>
                    <a:pt x="57" y="57"/>
                  </a:cubicBezTo>
                  <a:cubicBezTo>
                    <a:pt x="57" y="57"/>
                    <a:pt x="29" y="57"/>
                    <a:pt x="29" y="85"/>
                  </a:cubicBezTo>
                  <a:cubicBezTo>
                    <a:pt x="1" y="57"/>
                    <a:pt x="1" y="28"/>
                    <a:pt x="1" y="28"/>
                  </a:cubicBezTo>
                  <a:cubicBezTo>
                    <a:pt x="29" y="0"/>
                    <a:pt x="57"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70"/>
            <p:cNvSpPr/>
            <p:nvPr/>
          </p:nvSpPr>
          <p:spPr>
            <a:xfrm>
              <a:off x="5145275" y="853650"/>
              <a:ext cx="1425" cy="725"/>
            </a:xfrm>
            <a:custGeom>
              <a:rect b="b" l="l" r="r" t="t"/>
              <a:pathLst>
                <a:path extrusionOk="0" h="29" w="57">
                  <a:moveTo>
                    <a:pt x="57" y="29"/>
                  </a:moveTo>
                  <a:cubicBezTo>
                    <a:pt x="29" y="29"/>
                    <a:pt x="29" y="29"/>
                    <a:pt x="29" y="29"/>
                  </a:cubicBezTo>
                  <a:cubicBezTo>
                    <a:pt x="1" y="29"/>
                    <a:pt x="1" y="1"/>
                    <a:pt x="1" y="1"/>
                  </a:cubicBezTo>
                  <a:cubicBezTo>
                    <a:pt x="29" y="1"/>
                    <a:pt x="29" y="1"/>
                    <a:pt x="29" y="1"/>
                  </a:cubicBezTo>
                  <a:cubicBezTo>
                    <a:pt x="29" y="1"/>
                    <a:pt x="29" y="1"/>
                    <a:pt x="57"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70"/>
            <p:cNvSpPr/>
            <p:nvPr/>
          </p:nvSpPr>
          <p:spPr>
            <a:xfrm>
              <a:off x="5144575" y="839625"/>
              <a:ext cx="725" cy="725"/>
            </a:xfrm>
            <a:custGeom>
              <a:rect b="b" l="l" r="r" t="t"/>
              <a:pathLst>
                <a:path extrusionOk="0" h="29" w="29">
                  <a:moveTo>
                    <a:pt x="0" y="0"/>
                  </a:moveTo>
                  <a:lnTo>
                    <a:pt x="29" y="28"/>
                  </a:lnTo>
                  <a:lnTo>
                    <a:pt x="0" y="28"/>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70"/>
            <p:cNvSpPr/>
            <p:nvPr/>
          </p:nvSpPr>
          <p:spPr>
            <a:xfrm>
              <a:off x="5275125" y="775050"/>
              <a:ext cx="2125" cy="2825"/>
            </a:xfrm>
            <a:custGeom>
              <a:rect b="b" l="l" r="r" t="t"/>
              <a:pathLst>
                <a:path extrusionOk="0" h="113" w="85">
                  <a:moveTo>
                    <a:pt x="56" y="0"/>
                  </a:moveTo>
                  <a:cubicBezTo>
                    <a:pt x="56" y="0"/>
                    <a:pt x="85" y="28"/>
                    <a:pt x="85" y="28"/>
                  </a:cubicBezTo>
                  <a:cubicBezTo>
                    <a:pt x="56" y="28"/>
                    <a:pt x="56" y="56"/>
                    <a:pt x="56" y="84"/>
                  </a:cubicBezTo>
                  <a:cubicBezTo>
                    <a:pt x="28" y="112"/>
                    <a:pt x="0" y="84"/>
                    <a:pt x="28" y="56"/>
                  </a:cubicBezTo>
                  <a:cubicBezTo>
                    <a:pt x="28" y="28"/>
                    <a:pt x="28" y="28"/>
                    <a:pt x="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70"/>
            <p:cNvSpPr/>
            <p:nvPr/>
          </p:nvSpPr>
          <p:spPr>
            <a:xfrm>
              <a:off x="4613975" y="776450"/>
              <a:ext cx="11250" cy="8450"/>
            </a:xfrm>
            <a:custGeom>
              <a:rect b="b" l="l" r="r" t="t"/>
              <a:pathLst>
                <a:path extrusionOk="0" h="338" w="450">
                  <a:moveTo>
                    <a:pt x="253" y="0"/>
                  </a:moveTo>
                  <a:cubicBezTo>
                    <a:pt x="309" y="56"/>
                    <a:pt x="337" y="169"/>
                    <a:pt x="449" y="85"/>
                  </a:cubicBezTo>
                  <a:cubicBezTo>
                    <a:pt x="421" y="169"/>
                    <a:pt x="421" y="253"/>
                    <a:pt x="337" y="253"/>
                  </a:cubicBezTo>
                  <a:cubicBezTo>
                    <a:pt x="225" y="309"/>
                    <a:pt x="112" y="337"/>
                    <a:pt x="56" y="225"/>
                  </a:cubicBezTo>
                  <a:cubicBezTo>
                    <a:pt x="0" y="85"/>
                    <a:pt x="168" y="141"/>
                    <a:pt x="225" y="85"/>
                  </a:cubicBezTo>
                  <a:cubicBezTo>
                    <a:pt x="225" y="56"/>
                    <a:pt x="225" y="28"/>
                    <a:pt x="2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70"/>
            <p:cNvSpPr/>
            <p:nvPr/>
          </p:nvSpPr>
          <p:spPr>
            <a:xfrm>
              <a:off x="4618175" y="794700"/>
              <a:ext cx="2825" cy="2825"/>
            </a:xfrm>
            <a:custGeom>
              <a:rect b="b" l="l" r="r" t="t"/>
              <a:pathLst>
                <a:path extrusionOk="0" h="113" w="113">
                  <a:moveTo>
                    <a:pt x="0" y="113"/>
                  </a:moveTo>
                  <a:cubicBezTo>
                    <a:pt x="29" y="56"/>
                    <a:pt x="29" y="0"/>
                    <a:pt x="113" y="28"/>
                  </a:cubicBezTo>
                  <a:cubicBezTo>
                    <a:pt x="113" y="28"/>
                    <a:pt x="113" y="28"/>
                    <a:pt x="113" y="56"/>
                  </a:cubicBezTo>
                  <a:cubicBezTo>
                    <a:pt x="113" y="113"/>
                    <a:pt x="57" y="113"/>
                    <a:pt x="0" y="11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70"/>
            <p:cNvSpPr/>
            <p:nvPr/>
          </p:nvSpPr>
          <p:spPr>
            <a:xfrm>
              <a:off x="4618875" y="768025"/>
              <a:ext cx="1425" cy="3525"/>
            </a:xfrm>
            <a:custGeom>
              <a:rect b="b" l="l" r="r" t="t"/>
              <a:pathLst>
                <a:path extrusionOk="0" h="141" w="57">
                  <a:moveTo>
                    <a:pt x="57" y="0"/>
                  </a:moveTo>
                  <a:cubicBezTo>
                    <a:pt x="57" y="57"/>
                    <a:pt x="57" y="85"/>
                    <a:pt x="57" y="141"/>
                  </a:cubicBezTo>
                  <a:cubicBezTo>
                    <a:pt x="1" y="85"/>
                    <a:pt x="1" y="29"/>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70"/>
            <p:cNvSpPr/>
            <p:nvPr/>
          </p:nvSpPr>
          <p:spPr>
            <a:xfrm>
              <a:off x="4618875" y="775050"/>
              <a:ext cx="1425" cy="1425"/>
            </a:xfrm>
            <a:custGeom>
              <a:rect b="b" l="l" r="r" t="t"/>
              <a:pathLst>
                <a:path extrusionOk="0" h="57" w="57">
                  <a:moveTo>
                    <a:pt x="57" y="0"/>
                  </a:moveTo>
                  <a:cubicBezTo>
                    <a:pt x="57" y="28"/>
                    <a:pt x="57" y="56"/>
                    <a:pt x="57" y="56"/>
                  </a:cubicBezTo>
                  <a:cubicBezTo>
                    <a:pt x="1" y="28"/>
                    <a:pt x="1" y="28"/>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70"/>
            <p:cNvSpPr/>
            <p:nvPr/>
          </p:nvSpPr>
          <p:spPr>
            <a:xfrm>
              <a:off x="4766275" y="805925"/>
              <a:ext cx="2125" cy="1425"/>
            </a:xfrm>
            <a:custGeom>
              <a:rect b="b" l="l" r="r" t="t"/>
              <a:pathLst>
                <a:path extrusionOk="0" h="57" w="85">
                  <a:moveTo>
                    <a:pt x="28" y="0"/>
                  </a:moveTo>
                  <a:cubicBezTo>
                    <a:pt x="56" y="0"/>
                    <a:pt x="84" y="29"/>
                    <a:pt x="84" y="29"/>
                  </a:cubicBezTo>
                  <a:cubicBezTo>
                    <a:pt x="84" y="57"/>
                    <a:pt x="56" y="57"/>
                    <a:pt x="28" y="57"/>
                  </a:cubicBezTo>
                  <a:cubicBezTo>
                    <a:pt x="28" y="57"/>
                    <a:pt x="28" y="57"/>
                    <a:pt x="0" y="29"/>
                  </a:cubicBezTo>
                  <a:cubicBezTo>
                    <a:pt x="0" y="0"/>
                    <a:pt x="0" y="0"/>
                    <a:pt x="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325" name="Google Shape;2325;p70"/>
          <p:cNvPicPr preferRelativeResize="0"/>
          <p:nvPr/>
        </p:nvPicPr>
        <p:blipFill>
          <a:blip r:embed="rId4">
            <a:alphaModFix/>
          </a:blip>
          <a:stretch>
            <a:fillRect/>
          </a:stretch>
        </p:blipFill>
        <p:spPr>
          <a:xfrm>
            <a:off x="4312690" y="2194586"/>
            <a:ext cx="927939" cy="874473"/>
          </a:xfrm>
          <a:prstGeom prst="rect">
            <a:avLst/>
          </a:prstGeom>
          <a:noFill/>
          <a:ln>
            <a:noFill/>
          </a:ln>
        </p:spPr>
      </p:pic>
      <p:pic>
        <p:nvPicPr>
          <p:cNvPr id="2326" name="Google Shape;2326;p70"/>
          <p:cNvPicPr preferRelativeResize="0"/>
          <p:nvPr/>
        </p:nvPicPr>
        <p:blipFill>
          <a:blip r:embed="rId5">
            <a:alphaModFix/>
          </a:blip>
          <a:stretch>
            <a:fillRect/>
          </a:stretch>
        </p:blipFill>
        <p:spPr>
          <a:xfrm>
            <a:off x="6808225" y="1163975"/>
            <a:ext cx="1615774" cy="1602451"/>
          </a:xfrm>
          <a:prstGeom prst="rect">
            <a:avLst/>
          </a:prstGeom>
          <a:noFill/>
          <a:ln>
            <a:noFill/>
          </a:ln>
        </p:spPr>
      </p:pic>
      <p:pic>
        <p:nvPicPr>
          <p:cNvPr id="2327" name="Google Shape;2327;p70"/>
          <p:cNvPicPr preferRelativeResize="0"/>
          <p:nvPr/>
        </p:nvPicPr>
        <p:blipFill>
          <a:blip r:embed="rId6">
            <a:alphaModFix/>
          </a:blip>
          <a:stretch>
            <a:fillRect/>
          </a:stretch>
        </p:blipFill>
        <p:spPr>
          <a:xfrm flipH="1">
            <a:off x="720002" y="2571750"/>
            <a:ext cx="1857302" cy="1559128"/>
          </a:xfrm>
          <a:prstGeom prst="rect">
            <a:avLst/>
          </a:prstGeom>
          <a:noFill/>
          <a:ln>
            <a:noFill/>
          </a:ln>
        </p:spPr>
      </p:pic>
      <p:pic>
        <p:nvPicPr>
          <p:cNvPr id="2328" name="Google Shape;2328;p70"/>
          <p:cNvPicPr preferRelativeResize="0"/>
          <p:nvPr/>
        </p:nvPicPr>
        <p:blipFill>
          <a:blip r:embed="rId7">
            <a:alphaModFix/>
          </a:blip>
          <a:stretch>
            <a:fillRect/>
          </a:stretch>
        </p:blipFill>
        <p:spPr>
          <a:xfrm>
            <a:off x="2666712" y="2149575"/>
            <a:ext cx="1112676" cy="874475"/>
          </a:xfrm>
          <a:prstGeom prst="rect">
            <a:avLst/>
          </a:prstGeom>
          <a:noFill/>
          <a:ln>
            <a:noFill/>
          </a:ln>
        </p:spPr>
      </p:pic>
      <p:pic>
        <p:nvPicPr>
          <p:cNvPr id="2329" name="Google Shape;2329;p70"/>
          <p:cNvPicPr preferRelativeResize="0"/>
          <p:nvPr/>
        </p:nvPicPr>
        <p:blipFill>
          <a:blip r:embed="rId8">
            <a:alphaModFix/>
          </a:blip>
          <a:stretch>
            <a:fillRect/>
          </a:stretch>
        </p:blipFill>
        <p:spPr>
          <a:xfrm>
            <a:off x="720000" y="3630033"/>
            <a:ext cx="2336170" cy="973467"/>
          </a:xfrm>
          <a:prstGeom prst="rect">
            <a:avLst/>
          </a:prstGeom>
          <a:noFill/>
          <a:ln>
            <a:noFill/>
          </a:ln>
        </p:spPr>
      </p:pic>
      <p:pic>
        <p:nvPicPr>
          <p:cNvPr id="2330" name="Google Shape;2330;p70"/>
          <p:cNvPicPr preferRelativeResize="0"/>
          <p:nvPr/>
        </p:nvPicPr>
        <p:blipFill>
          <a:blip r:embed="rId9">
            <a:alphaModFix/>
          </a:blip>
          <a:stretch>
            <a:fillRect/>
          </a:stretch>
        </p:blipFill>
        <p:spPr>
          <a:xfrm>
            <a:off x="4848821" y="3740627"/>
            <a:ext cx="555835" cy="467825"/>
          </a:xfrm>
          <a:prstGeom prst="rect">
            <a:avLst/>
          </a:prstGeom>
          <a:noFill/>
          <a:ln>
            <a:noFill/>
          </a:ln>
        </p:spPr>
      </p:pic>
      <p:pic>
        <p:nvPicPr>
          <p:cNvPr id="2331" name="Google Shape;2331;p70"/>
          <p:cNvPicPr preferRelativeResize="0"/>
          <p:nvPr/>
        </p:nvPicPr>
        <p:blipFill>
          <a:blip r:embed="rId10">
            <a:alphaModFix/>
          </a:blip>
          <a:stretch>
            <a:fillRect/>
          </a:stretch>
        </p:blipFill>
        <p:spPr>
          <a:xfrm>
            <a:off x="7258975" y="3984640"/>
            <a:ext cx="981737" cy="769898"/>
          </a:xfrm>
          <a:prstGeom prst="rect">
            <a:avLst/>
          </a:prstGeom>
          <a:noFill/>
          <a:ln>
            <a:noFill/>
          </a:ln>
        </p:spPr>
      </p:pic>
      <p:pic>
        <p:nvPicPr>
          <p:cNvPr id="2332" name="Google Shape;2332;p70"/>
          <p:cNvPicPr preferRelativeResize="0"/>
          <p:nvPr/>
        </p:nvPicPr>
        <p:blipFill>
          <a:blip r:embed="rId9">
            <a:alphaModFix/>
          </a:blip>
          <a:stretch>
            <a:fillRect/>
          </a:stretch>
        </p:blipFill>
        <p:spPr>
          <a:xfrm>
            <a:off x="5404648" y="3416422"/>
            <a:ext cx="226250" cy="190429"/>
          </a:xfrm>
          <a:prstGeom prst="rect">
            <a:avLst/>
          </a:prstGeom>
          <a:noFill/>
          <a:ln>
            <a:noFill/>
          </a:ln>
        </p:spPr>
      </p:pic>
      <p:sp>
        <p:nvSpPr>
          <p:cNvPr id="2333" name="Google Shape;2333;p70"/>
          <p:cNvSpPr/>
          <p:nvPr/>
        </p:nvSpPr>
        <p:spPr>
          <a:xfrm>
            <a:off x="5707150" y="2551000"/>
            <a:ext cx="455264" cy="464816"/>
          </a:xfrm>
          <a:custGeom>
            <a:rect b="b" l="l" r="r" t="t"/>
            <a:pathLst>
              <a:path extrusionOk="0" h="29051" w="28454">
                <a:moveTo>
                  <a:pt x="16112" y="27993"/>
                </a:moveTo>
                <a:cubicBezTo>
                  <a:pt x="15814" y="28183"/>
                  <a:pt x="15461" y="28372"/>
                  <a:pt x="15190" y="28481"/>
                </a:cubicBezTo>
                <a:cubicBezTo>
                  <a:pt x="15190" y="28481"/>
                  <a:pt x="15299" y="28427"/>
                  <a:pt x="15461" y="28372"/>
                </a:cubicBezTo>
                <a:cubicBezTo>
                  <a:pt x="15624" y="28318"/>
                  <a:pt x="15868" y="28237"/>
                  <a:pt x="16085" y="28128"/>
                </a:cubicBezTo>
                <a:cubicBezTo>
                  <a:pt x="16302" y="28047"/>
                  <a:pt x="16519" y="27966"/>
                  <a:pt x="16682" y="27911"/>
                </a:cubicBezTo>
                <a:cubicBezTo>
                  <a:pt x="16845" y="27830"/>
                  <a:pt x="16953" y="27776"/>
                  <a:pt x="16953" y="27776"/>
                </a:cubicBezTo>
                <a:cubicBezTo>
                  <a:pt x="16709" y="27721"/>
                  <a:pt x="16411" y="27857"/>
                  <a:pt x="16112" y="27993"/>
                </a:cubicBezTo>
                <a:close/>
                <a:moveTo>
                  <a:pt x="19286" y="27260"/>
                </a:moveTo>
                <a:lnTo>
                  <a:pt x="19503" y="27125"/>
                </a:lnTo>
                <a:lnTo>
                  <a:pt x="19394" y="27125"/>
                </a:lnTo>
                <a:close/>
                <a:moveTo>
                  <a:pt x="18798" y="25769"/>
                </a:moveTo>
                <a:cubicBezTo>
                  <a:pt x="19150" y="25606"/>
                  <a:pt x="19557" y="25389"/>
                  <a:pt x="19476" y="25253"/>
                </a:cubicBezTo>
                <a:cubicBezTo>
                  <a:pt x="18716" y="25714"/>
                  <a:pt x="17875" y="26094"/>
                  <a:pt x="17170" y="26582"/>
                </a:cubicBezTo>
                <a:lnTo>
                  <a:pt x="17360" y="26501"/>
                </a:lnTo>
                <a:lnTo>
                  <a:pt x="17577" y="26447"/>
                </a:lnTo>
                <a:lnTo>
                  <a:pt x="17523" y="26501"/>
                </a:lnTo>
                <a:cubicBezTo>
                  <a:pt x="17740" y="26447"/>
                  <a:pt x="17930" y="26311"/>
                  <a:pt x="18147" y="26311"/>
                </a:cubicBezTo>
                <a:lnTo>
                  <a:pt x="18038" y="26447"/>
                </a:lnTo>
                <a:cubicBezTo>
                  <a:pt x="18174" y="26365"/>
                  <a:pt x="18418" y="26392"/>
                  <a:pt x="18472" y="26311"/>
                </a:cubicBezTo>
                <a:lnTo>
                  <a:pt x="18418" y="26230"/>
                </a:lnTo>
                <a:cubicBezTo>
                  <a:pt x="18120" y="26148"/>
                  <a:pt x="18418" y="25931"/>
                  <a:pt x="18798" y="25769"/>
                </a:cubicBezTo>
                <a:close/>
                <a:moveTo>
                  <a:pt x="16546" y="27532"/>
                </a:moveTo>
                <a:lnTo>
                  <a:pt x="17496" y="27043"/>
                </a:lnTo>
                <a:cubicBezTo>
                  <a:pt x="17767" y="26908"/>
                  <a:pt x="17930" y="26826"/>
                  <a:pt x="17930" y="26826"/>
                </a:cubicBezTo>
                <a:cubicBezTo>
                  <a:pt x="17930" y="26826"/>
                  <a:pt x="17767" y="26908"/>
                  <a:pt x="17523" y="27043"/>
                </a:cubicBezTo>
                <a:cubicBezTo>
                  <a:pt x="17252" y="27179"/>
                  <a:pt x="16926" y="27369"/>
                  <a:pt x="16546" y="27532"/>
                </a:cubicBezTo>
                <a:cubicBezTo>
                  <a:pt x="16221" y="27667"/>
                  <a:pt x="15868" y="27803"/>
                  <a:pt x="15597" y="27938"/>
                </a:cubicBezTo>
                <a:cubicBezTo>
                  <a:pt x="15326" y="28047"/>
                  <a:pt x="15163" y="28101"/>
                  <a:pt x="15163" y="28101"/>
                </a:cubicBezTo>
                <a:lnTo>
                  <a:pt x="15109" y="28183"/>
                </a:lnTo>
                <a:cubicBezTo>
                  <a:pt x="15109" y="28183"/>
                  <a:pt x="15299" y="28101"/>
                  <a:pt x="15570" y="27966"/>
                </a:cubicBezTo>
                <a:cubicBezTo>
                  <a:pt x="15841" y="27857"/>
                  <a:pt x="16221" y="27694"/>
                  <a:pt x="16546" y="27532"/>
                </a:cubicBezTo>
                <a:close/>
                <a:moveTo>
                  <a:pt x="17848" y="25470"/>
                </a:moveTo>
                <a:lnTo>
                  <a:pt x="17848" y="25470"/>
                </a:lnTo>
                <a:cubicBezTo>
                  <a:pt x="17875" y="25416"/>
                  <a:pt x="17875" y="25416"/>
                  <a:pt x="17848" y="25470"/>
                </a:cubicBezTo>
                <a:close/>
                <a:moveTo>
                  <a:pt x="16980" y="26094"/>
                </a:moveTo>
                <a:cubicBezTo>
                  <a:pt x="16790" y="26203"/>
                  <a:pt x="16628" y="26311"/>
                  <a:pt x="16818" y="26365"/>
                </a:cubicBezTo>
                <a:cubicBezTo>
                  <a:pt x="17116" y="26311"/>
                  <a:pt x="17360" y="26148"/>
                  <a:pt x="17577" y="25958"/>
                </a:cubicBezTo>
                <a:cubicBezTo>
                  <a:pt x="17767" y="25796"/>
                  <a:pt x="17903" y="25660"/>
                  <a:pt x="18011" y="25552"/>
                </a:cubicBezTo>
                <a:cubicBezTo>
                  <a:pt x="18011" y="25552"/>
                  <a:pt x="17903" y="25606"/>
                  <a:pt x="17848" y="25606"/>
                </a:cubicBezTo>
                <a:cubicBezTo>
                  <a:pt x="17740" y="25606"/>
                  <a:pt x="17658" y="25633"/>
                  <a:pt x="17658" y="25633"/>
                </a:cubicBezTo>
                <a:cubicBezTo>
                  <a:pt x="17713" y="25552"/>
                  <a:pt x="17848" y="25470"/>
                  <a:pt x="17875" y="25416"/>
                </a:cubicBezTo>
                <a:lnTo>
                  <a:pt x="17604" y="25497"/>
                </a:lnTo>
                <a:cubicBezTo>
                  <a:pt x="17604" y="25389"/>
                  <a:pt x="17794" y="25280"/>
                  <a:pt x="17984" y="25226"/>
                </a:cubicBezTo>
                <a:cubicBezTo>
                  <a:pt x="17306" y="25362"/>
                  <a:pt x="17631" y="25660"/>
                  <a:pt x="17116" y="25877"/>
                </a:cubicBezTo>
                <a:lnTo>
                  <a:pt x="17523" y="25741"/>
                </a:lnTo>
                <a:cubicBezTo>
                  <a:pt x="17469" y="25877"/>
                  <a:pt x="17197" y="26013"/>
                  <a:pt x="16980" y="26094"/>
                </a:cubicBezTo>
                <a:close/>
                <a:moveTo>
                  <a:pt x="21429" y="24141"/>
                </a:moveTo>
                <a:cubicBezTo>
                  <a:pt x="21402" y="24250"/>
                  <a:pt x="21510" y="24250"/>
                  <a:pt x="21646" y="24250"/>
                </a:cubicBezTo>
                <a:cubicBezTo>
                  <a:pt x="21727" y="24250"/>
                  <a:pt x="21863" y="24250"/>
                  <a:pt x="21836" y="24385"/>
                </a:cubicBezTo>
                <a:cubicBezTo>
                  <a:pt x="22269" y="24060"/>
                  <a:pt x="21781" y="24114"/>
                  <a:pt x="22134" y="23788"/>
                </a:cubicBezTo>
                <a:cubicBezTo>
                  <a:pt x="21944" y="23870"/>
                  <a:pt x="21727" y="24114"/>
                  <a:pt x="21591" y="24060"/>
                </a:cubicBezTo>
                <a:cubicBezTo>
                  <a:pt x="21673" y="24005"/>
                  <a:pt x="21673" y="23897"/>
                  <a:pt x="21727" y="23843"/>
                </a:cubicBezTo>
                <a:cubicBezTo>
                  <a:pt x="21646" y="23897"/>
                  <a:pt x="21537" y="23978"/>
                  <a:pt x="21429" y="24005"/>
                </a:cubicBezTo>
                <a:cubicBezTo>
                  <a:pt x="21591" y="23788"/>
                  <a:pt x="21836" y="23599"/>
                  <a:pt x="22080" y="23382"/>
                </a:cubicBezTo>
                <a:cubicBezTo>
                  <a:pt x="22324" y="23192"/>
                  <a:pt x="22541" y="22975"/>
                  <a:pt x="22731" y="22893"/>
                </a:cubicBezTo>
                <a:lnTo>
                  <a:pt x="22731" y="22948"/>
                </a:lnTo>
                <a:lnTo>
                  <a:pt x="22785" y="22893"/>
                </a:lnTo>
                <a:lnTo>
                  <a:pt x="22920" y="22758"/>
                </a:lnTo>
                <a:lnTo>
                  <a:pt x="22975" y="22676"/>
                </a:lnTo>
                <a:cubicBezTo>
                  <a:pt x="22948" y="22704"/>
                  <a:pt x="22920" y="22758"/>
                  <a:pt x="22839" y="22785"/>
                </a:cubicBezTo>
                <a:lnTo>
                  <a:pt x="22920" y="22622"/>
                </a:lnTo>
                <a:cubicBezTo>
                  <a:pt x="23083" y="22487"/>
                  <a:pt x="23219" y="22351"/>
                  <a:pt x="23354" y="22161"/>
                </a:cubicBezTo>
                <a:cubicBezTo>
                  <a:pt x="23490" y="21998"/>
                  <a:pt x="23653" y="21808"/>
                  <a:pt x="23788" y="21619"/>
                </a:cubicBezTo>
                <a:cubicBezTo>
                  <a:pt x="23571" y="21890"/>
                  <a:pt x="23327" y="22161"/>
                  <a:pt x="23110" y="22378"/>
                </a:cubicBezTo>
                <a:lnTo>
                  <a:pt x="22785" y="22704"/>
                </a:lnTo>
                <a:cubicBezTo>
                  <a:pt x="22649" y="22812"/>
                  <a:pt x="22541" y="22948"/>
                  <a:pt x="22405" y="23056"/>
                </a:cubicBezTo>
                <a:cubicBezTo>
                  <a:pt x="21890" y="23517"/>
                  <a:pt x="21347" y="23978"/>
                  <a:pt x="20723" y="24439"/>
                </a:cubicBezTo>
                <a:cubicBezTo>
                  <a:pt x="20751" y="24439"/>
                  <a:pt x="21049" y="24304"/>
                  <a:pt x="20913" y="24467"/>
                </a:cubicBezTo>
                <a:close/>
                <a:moveTo>
                  <a:pt x="21727" y="23843"/>
                </a:moveTo>
                <a:cubicBezTo>
                  <a:pt x="21781" y="23788"/>
                  <a:pt x="21808" y="23761"/>
                  <a:pt x="21836" y="23761"/>
                </a:cubicBezTo>
                <a:cubicBezTo>
                  <a:pt x="21808" y="23788"/>
                  <a:pt x="21781" y="23843"/>
                  <a:pt x="21727" y="23843"/>
                </a:cubicBezTo>
                <a:close/>
                <a:moveTo>
                  <a:pt x="20452" y="23978"/>
                </a:moveTo>
                <a:cubicBezTo>
                  <a:pt x="20344" y="24060"/>
                  <a:pt x="20289" y="24141"/>
                  <a:pt x="20235" y="24195"/>
                </a:cubicBezTo>
                <a:cubicBezTo>
                  <a:pt x="20235" y="24195"/>
                  <a:pt x="20317" y="24168"/>
                  <a:pt x="20371" y="24114"/>
                </a:cubicBezTo>
                <a:cubicBezTo>
                  <a:pt x="20452" y="24033"/>
                  <a:pt x="20506" y="24005"/>
                  <a:pt x="20506" y="24005"/>
                </a:cubicBezTo>
                <a:close/>
                <a:moveTo>
                  <a:pt x="21049" y="23788"/>
                </a:moveTo>
                <a:cubicBezTo>
                  <a:pt x="21157" y="23734"/>
                  <a:pt x="21239" y="23707"/>
                  <a:pt x="21239" y="23707"/>
                </a:cubicBezTo>
                <a:lnTo>
                  <a:pt x="21157" y="23734"/>
                </a:lnTo>
                <a:lnTo>
                  <a:pt x="20886" y="23924"/>
                </a:lnTo>
                <a:cubicBezTo>
                  <a:pt x="20886" y="23897"/>
                  <a:pt x="20995" y="23843"/>
                  <a:pt x="21049" y="23788"/>
                </a:cubicBezTo>
                <a:close/>
                <a:moveTo>
                  <a:pt x="20235" y="25904"/>
                </a:moveTo>
                <a:cubicBezTo>
                  <a:pt x="19394" y="26365"/>
                  <a:pt x="18255" y="26989"/>
                  <a:pt x="17360" y="27504"/>
                </a:cubicBezTo>
                <a:lnTo>
                  <a:pt x="17360" y="27586"/>
                </a:lnTo>
                <a:cubicBezTo>
                  <a:pt x="18662" y="26989"/>
                  <a:pt x="19828" y="26474"/>
                  <a:pt x="20859" y="25660"/>
                </a:cubicBezTo>
                <a:lnTo>
                  <a:pt x="20751" y="25606"/>
                </a:lnTo>
                <a:cubicBezTo>
                  <a:pt x="20506" y="25660"/>
                  <a:pt x="20561" y="25931"/>
                  <a:pt x="20235" y="25904"/>
                </a:cubicBezTo>
                <a:close/>
                <a:moveTo>
                  <a:pt x="25985" y="6429"/>
                </a:moveTo>
                <a:lnTo>
                  <a:pt x="25633" y="6022"/>
                </a:lnTo>
                <a:cubicBezTo>
                  <a:pt x="25768" y="6212"/>
                  <a:pt x="25823" y="6375"/>
                  <a:pt x="25985" y="6429"/>
                </a:cubicBezTo>
                <a:close/>
                <a:moveTo>
                  <a:pt x="25633" y="6022"/>
                </a:moveTo>
                <a:cubicBezTo>
                  <a:pt x="25579" y="5914"/>
                  <a:pt x="25497" y="5833"/>
                  <a:pt x="25389" y="5751"/>
                </a:cubicBezTo>
                <a:cubicBezTo>
                  <a:pt x="25389" y="5751"/>
                  <a:pt x="25470" y="5833"/>
                  <a:pt x="25497" y="5887"/>
                </a:cubicBezTo>
                <a:cubicBezTo>
                  <a:pt x="25606" y="5914"/>
                  <a:pt x="25633" y="6022"/>
                  <a:pt x="25633" y="6022"/>
                </a:cubicBezTo>
                <a:close/>
                <a:moveTo>
                  <a:pt x="26148" y="5995"/>
                </a:moveTo>
                <a:cubicBezTo>
                  <a:pt x="26284" y="6158"/>
                  <a:pt x="26419" y="6375"/>
                  <a:pt x="26474" y="6511"/>
                </a:cubicBezTo>
                <a:cubicBezTo>
                  <a:pt x="26582" y="6646"/>
                  <a:pt x="26609" y="6755"/>
                  <a:pt x="26609" y="6755"/>
                </a:cubicBezTo>
                <a:cubicBezTo>
                  <a:pt x="26447" y="6511"/>
                  <a:pt x="26311" y="6158"/>
                  <a:pt x="26148" y="5941"/>
                </a:cubicBezTo>
                <a:cubicBezTo>
                  <a:pt x="25985" y="5670"/>
                  <a:pt x="25796" y="5426"/>
                  <a:pt x="25579" y="5317"/>
                </a:cubicBezTo>
                <a:cubicBezTo>
                  <a:pt x="25579" y="5317"/>
                  <a:pt x="25633" y="5399"/>
                  <a:pt x="25741" y="5534"/>
                </a:cubicBezTo>
                <a:cubicBezTo>
                  <a:pt x="25877" y="5670"/>
                  <a:pt x="26013" y="5833"/>
                  <a:pt x="26148" y="5995"/>
                </a:cubicBezTo>
                <a:close/>
                <a:moveTo>
                  <a:pt x="25036" y="5561"/>
                </a:moveTo>
                <a:lnTo>
                  <a:pt x="24982" y="5616"/>
                </a:lnTo>
                <a:cubicBezTo>
                  <a:pt x="25145" y="6077"/>
                  <a:pt x="25470" y="6267"/>
                  <a:pt x="25768" y="6592"/>
                </a:cubicBezTo>
                <a:cubicBezTo>
                  <a:pt x="25796" y="6294"/>
                  <a:pt x="25307" y="5887"/>
                  <a:pt x="25036" y="5561"/>
                </a:cubicBezTo>
                <a:close/>
                <a:moveTo>
                  <a:pt x="26609" y="8247"/>
                </a:moveTo>
                <a:cubicBezTo>
                  <a:pt x="26799" y="8708"/>
                  <a:pt x="26881" y="9142"/>
                  <a:pt x="27016" y="9549"/>
                </a:cubicBezTo>
                <a:cubicBezTo>
                  <a:pt x="27125" y="9955"/>
                  <a:pt x="27233" y="10335"/>
                  <a:pt x="27342" y="10715"/>
                </a:cubicBezTo>
                <a:cubicBezTo>
                  <a:pt x="27260" y="9847"/>
                  <a:pt x="27070" y="8762"/>
                  <a:pt x="26555" y="8138"/>
                </a:cubicBezTo>
                <a:close/>
                <a:moveTo>
                  <a:pt x="16085" y="26745"/>
                </a:moveTo>
                <a:cubicBezTo>
                  <a:pt x="16167" y="26691"/>
                  <a:pt x="16031" y="26636"/>
                  <a:pt x="16031" y="26609"/>
                </a:cubicBezTo>
                <a:cubicBezTo>
                  <a:pt x="15841" y="26582"/>
                  <a:pt x="15733" y="26772"/>
                  <a:pt x="15841" y="26826"/>
                </a:cubicBezTo>
                <a:cubicBezTo>
                  <a:pt x="15895" y="26853"/>
                  <a:pt x="15977" y="26772"/>
                  <a:pt x="16085" y="26745"/>
                </a:cubicBezTo>
                <a:close/>
                <a:moveTo>
                  <a:pt x="15461" y="26447"/>
                </a:moveTo>
                <a:cubicBezTo>
                  <a:pt x="15570" y="26555"/>
                  <a:pt x="15570" y="26392"/>
                  <a:pt x="15706" y="26365"/>
                </a:cubicBezTo>
                <a:close/>
                <a:moveTo>
                  <a:pt x="82" y="15109"/>
                </a:moveTo>
                <a:cubicBezTo>
                  <a:pt x="136" y="14946"/>
                  <a:pt x="28" y="14838"/>
                  <a:pt x="1" y="14675"/>
                </a:cubicBezTo>
                <a:close/>
                <a:moveTo>
                  <a:pt x="14621" y="27396"/>
                </a:moveTo>
                <a:lnTo>
                  <a:pt x="14783" y="27315"/>
                </a:lnTo>
                <a:cubicBezTo>
                  <a:pt x="14919" y="27260"/>
                  <a:pt x="14783" y="27233"/>
                  <a:pt x="14783" y="27152"/>
                </a:cubicBezTo>
                <a:cubicBezTo>
                  <a:pt x="14458" y="27233"/>
                  <a:pt x="14756" y="27287"/>
                  <a:pt x="14621" y="27396"/>
                </a:cubicBezTo>
                <a:close/>
                <a:moveTo>
                  <a:pt x="10579" y="28996"/>
                </a:moveTo>
                <a:cubicBezTo>
                  <a:pt x="10715" y="28942"/>
                  <a:pt x="10850" y="28942"/>
                  <a:pt x="11013" y="28915"/>
                </a:cubicBezTo>
                <a:cubicBezTo>
                  <a:pt x="11203" y="28888"/>
                  <a:pt x="11339" y="28861"/>
                  <a:pt x="11501" y="28806"/>
                </a:cubicBezTo>
                <a:cubicBezTo>
                  <a:pt x="11827" y="28752"/>
                  <a:pt x="12152" y="28644"/>
                  <a:pt x="12369" y="28589"/>
                </a:cubicBezTo>
                <a:cubicBezTo>
                  <a:pt x="12613" y="28508"/>
                  <a:pt x="12776" y="28481"/>
                  <a:pt x="12776" y="28481"/>
                </a:cubicBezTo>
                <a:cubicBezTo>
                  <a:pt x="11962" y="28617"/>
                  <a:pt x="11094" y="28915"/>
                  <a:pt x="10172" y="29051"/>
                </a:cubicBezTo>
                <a:cubicBezTo>
                  <a:pt x="10145" y="29051"/>
                  <a:pt x="10308" y="29023"/>
                  <a:pt x="10579" y="28996"/>
                </a:cubicBezTo>
                <a:close/>
                <a:moveTo>
                  <a:pt x="15950" y="27287"/>
                </a:moveTo>
                <a:cubicBezTo>
                  <a:pt x="15543" y="27369"/>
                  <a:pt x="14349" y="27911"/>
                  <a:pt x="13644" y="28183"/>
                </a:cubicBezTo>
                <a:lnTo>
                  <a:pt x="13671" y="28210"/>
                </a:lnTo>
                <a:cubicBezTo>
                  <a:pt x="13671" y="28210"/>
                  <a:pt x="13807" y="28128"/>
                  <a:pt x="14051" y="28074"/>
                </a:cubicBezTo>
                <a:cubicBezTo>
                  <a:pt x="14241" y="27993"/>
                  <a:pt x="14539" y="27911"/>
                  <a:pt x="14810" y="27776"/>
                </a:cubicBezTo>
                <a:cubicBezTo>
                  <a:pt x="15082" y="27640"/>
                  <a:pt x="15407" y="27532"/>
                  <a:pt x="15597" y="27423"/>
                </a:cubicBezTo>
                <a:cubicBezTo>
                  <a:pt x="15814" y="27369"/>
                  <a:pt x="15950" y="27287"/>
                  <a:pt x="15950" y="27287"/>
                </a:cubicBezTo>
                <a:close/>
                <a:moveTo>
                  <a:pt x="20506" y="25090"/>
                </a:moveTo>
                <a:lnTo>
                  <a:pt x="20452" y="25118"/>
                </a:lnTo>
                <a:lnTo>
                  <a:pt x="20181" y="25335"/>
                </a:lnTo>
                <a:close/>
                <a:moveTo>
                  <a:pt x="19693" y="22785"/>
                </a:moveTo>
                <a:cubicBezTo>
                  <a:pt x="19801" y="22676"/>
                  <a:pt x="20072" y="22514"/>
                  <a:pt x="20045" y="22432"/>
                </a:cubicBezTo>
                <a:cubicBezTo>
                  <a:pt x="19910" y="22514"/>
                  <a:pt x="19611" y="22704"/>
                  <a:pt x="19693" y="22785"/>
                </a:cubicBezTo>
                <a:close/>
                <a:moveTo>
                  <a:pt x="3066" y="5399"/>
                </a:moveTo>
                <a:cubicBezTo>
                  <a:pt x="2849" y="5616"/>
                  <a:pt x="2659" y="5860"/>
                  <a:pt x="2659" y="6022"/>
                </a:cubicBezTo>
                <a:lnTo>
                  <a:pt x="2849" y="5697"/>
                </a:lnTo>
                <a:cubicBezTo>
                  <a:pt x="2957" y="5534"/>
                  <a:pt x="3066" y="5399"/>
                  <a:pt x="3066" y="5399"/>
                </a:cubicBezTo>
                <a:close/>
                <a:moveTo>
                  <a:pt x="3147" y="5236"/>
                </a:moveTo>
                <a:cubicBezTo>
                  <a:pt x="3120" y="5317"/>
                  <a:pt x="3066" y="5371"/>
                  <a:pt x="3066" y="5371"/>
                </a:cubicBezTo>
                <a:cubicBezTo>
                  <a:pt x="3120" y="5290"/>
                  <a:pt x="3174" y="5209"/>
                  <a:pt x="3229" y="5100"/>
                </a:cubicBezTo>
                <a:close/>
                <a:moveTo>
                  <a:pt x="21429" y="21890"/>
                </a:moveTo>
                <a:cubicBezTo>
                  <a:pt x="21591" y="21727"/>
                  <a:pt x="21727" y="21591"/>
                  <a:pt x="21863" y="21429"/>
                </a:cubicBezTo>
                <a:cubicBezTo>
                  <a:pt x="21944" y="21347"/>
                  <a:pt x="21998" y="21266"/>
                  <a:pt x="22107" y="21185"/>
                </a:cubicBezTo>
                <a:cubicBezTo>
                  <a:pt x="22188" y="21130"/>
                  <a:pt x="22269" y="21022"/>
                  <a:pt x="22378" y="20940"/>
                </a:cubicBezTo>
                <a:cubicBezTo>
                  <a:pt x="21971" y="21049"/>
                  <a:pt x="21700" y="21591"/>
                  <a:pt x="21429" y="21890"/>
                </a:cubicBezTo>
                <a:close/>
                <a:moveTo>
                  <a:pt x="20154" y="21754"/>
                </a:moveTo>
                <a:cubicBezTo>
                  <a:pt x="19964" y="21890"/>
                  <a:pt x="20154" y="21944"/>
                  <a:pt x="20289" y="21944"/>
                </a:cubicBezTo>
                <a:lnTo>
                  <a:pt x="20289" y="21754"/>
                </a:lnTo>
                <a:cubicBezTo>
                  <a:pt x="20208" y="21754"/>
                  <a:pt x="20154" y="21808"/>
                  <a:pt x="20154" y="21754"/>
                </a:cubicBezTo>
                <a:close/>
                <a:moveTo>
                  <a:pt x="21293" y="22839"/>
                </a:moveTo>
                <a:cubicBezTo>
                  <a:pt x="21076" y="22812"/>
                  <a:pt x="21239" y="22541"/>
                  <a:pt x="21429" y="22297"/>
                </a:cubicBezTo>
                <a:cubicBezTo>
                  <a:pt x="21130" y="22514"/>
                  <a:pt x="20886" y="22758"/>
                  <a:pt x="20642" y="22948"/>
                </a:cubicBezTo>
                <a:cubicBezTo>
                  <a:pt x="20398" y="23192"/>
                  <a:pt x="20181" y="23409"/>
                  <a:pt x="19910" y="23626"/>
                </a:cubicBezTo>
                <a:cubicBezTo>
                  <a:pt x="20208" y="23382"/>
                  <a:pt x="20886" y="22866"/>
                  <a:pt x="21293" y="22839"/>
                </a:cubicBezTo>
                <a:close/>
                <a:moveTo>
                  <a:pt x="27830" y="16302"/>
                </a:moveTo>
                <a:cubicBezTo>
                  <a:pt x="27830" y="16709"/>
                  <a:pt x="27830" y="17062"/>
                  <a:pt x="27911" y="17252"/>
                </a:cubicBezTo>
                <a:cubicBezTo>
                  <a:pt x="27911" y="16546"/>
                  <a:pt x="28020" y="15733"/>
                  <a:pt x="27884" y="15163"/>
                </a:cubicBezTo>
                <a:cubicBezTo>
                  <a:pt x="27857" y="15489"/>
                  <a:pt x="27830" y="15923"/>
                  <a:pt x="27830" y="16302"/>
                </a:cubicBezTo>
                <a:close/>
                <a:moveTo>
                  <a:pt x="28291" y="11393"/>
                </a:moveTo>
                <a:lnTo>
                  <a:pt x="28291" y="11393"/>
                </a:lnTo>
                <a:cubicBezTo>
                  <a:pt x="28237" y="11420"/>
                  <a:pt x="28291" y="11637"/>
                  <a:pt x="28318" y="11827"/>
                </a:cubicBezTo>
                <a:cubicBezTo>
                  <a:pt x="28345" y="12071"/>
                  <a:pt x="28372" y="12261"/>
                  <a:pt x="28372" y="12261"/>
                </a:cubicBezTo>
                <a:cubicBezTo>
                  <a:pt x="28345" y="11963"/>
                  <a:pt x="28454" y="11664"/>
                  <a:pt x="28291" y="11393"/>
                </a:cubicBezTo>
                <a:close/>
                <a:moveTo>
                  <a:pt x="27776" y="13617"/>
                </a:moveTo>
                <a:cubicBezTo>
                  <a:pt x="27749" y="12858"/>
                  <a:pt x="27694" y="11854"/>
                  <a:pt x="27504" y="11312"/>
                </a:cubicBezTo>
                <a:cubicBezTo>
                  <a:pt x="27477" y="11854"/>
                  <a:pt x="27532" y="12858"/>
                  <a:pt x="27776" y="13617"/>
                </a:cubicBezTo>
                <a:close/>
                <a:moveTo>
                  <a:pt x="3907" y="4341"/>
                </a:moveTo>
                <a:lnTo>
                  <a:pt x="3635" y="4612"/>
                </a:lnTo>
                <a:cubicBezTo>
                  <a:pt x="3825" y="4503"/>
                  <a:pt x="3961" y="4259"/>
                  <a:pt x="4151" y="4069"/>
                </a:cubicBezTo>
                <a:cubicBezTo>
                  <a:pt x="4178" y="4069"/>
                  <a:pt x="4042" y="4205"/>
                  <a:pt x="3907" y="4341"/>
                </a:cubicBezTo>
                <a:close/>
                <a:moveTo>
                  <a:pt x="4178" y="4069"/>
                </a:moveTo>
                <a:lnTo>
                  <a:pt x="4476" y="3798"/>
                </a:lnTo>
                <a:cubicBezTo>
                  <a:pt x="4368" y="3853"/>
                  <a:pt x="4286" y="3961"/>
                  <a:pt x="4178" y="4069"/>
                </a:cubicBezTo>
                <a:close/>
                <a:moveTo>
                  <a:pt x="27179" y="14946"/>
                </a:moveTo>
                <a:cubicBezTo>
                  <a:pt x="27179" y="14783"/>
                  <a:pt x="27152" y="14621"/>
                  <a:pt x="27152" y="14621"/>
                </a:cubicBezTo>
                <a:lnTo>
                  <a:pt x="27125" y="14621"/>
                </a:lnTo>
                <a:cubicBezTo>
                  <a:pt x="27152" y="14811"/>
                  <a:pt x="27152" y="15190"/>
                  <a:pt x="27233" y="15299"/>
                </a:cubicBezTo>
                <a:cubicBezTo>
                  <a:pt x="27233" y="15299"/>
                  <a:pt x="27179" y="15109"/>
                  <a:pt x="27179" y="14946"/>
                </a:cubicBezTo>
                <a:close/>
                <a:moveTo>
                  <a:pt x="22107" y="25389"/>
                </a:moveTo>
                <a:cubicBezTo>
                  <a:pt x="22215" y="25362"/>
                  <a:pt x="22269" y="25280"/>
                  <a:pt x="22324" y="25199"/>
                </a:cubicBezTo>
                <a:lnTo>
                  <a:pt x="22215" y="25280"/>
                </a:lnTo>
                <a:close/>
                <a:moveTo>
                  <a:pt x="23544" y="24195"/>
                </a:moveTo>
                <a:lnTo>
                  <a:pt x="23327" y="24412"/>
                </a:lnTo>
                <a:cubicBezTo>
                  <a:pt x="23409" y="24331"/>
                  <a:pt x="23490" y="24277"/>
                  <a:pt x="23571" y="24277"/>
                </a:cubicBezTo>
                <a:cubicBezTo>
                  <a:pt x="23571" y="24222"/>
                  <a:pt x="23544" y="24222"/>
                  <a:pt x="23544" y="24195"/>
                </a:cubicBezTo>
                <a:close/>
                <a:moveTo>
                  <a:pt x="21863" y="25606"/>
                </a:moveTo>
                <a:lnTo>
                  <a:pt x="22107" y="25362"/>
                </a:lnTo>
                <a:cubicBezTo>
                  <a:pt x="21998" y="25389"/>
                  <a:pt x="21944" y="25416"/>
                  <a:pt x="21836" y="25497"/>
                </a:cubicBezTo>
                <a:close/>
                <a:moveTo>
                  <a:pt x="27179" y="16574"/>
                </a:moveTo>
                <a:cubicBezTo>
                  <a:pt x="27179" y="16574"/>
                  <a:pt x="27179" y="16465"/>
                  <a:pt x="27233" y="16384"/>
                </a:cubicBezTo>
                <a:lnTo>
                  <a:pt x="27233" y="16167"/>
                </a:lnTo>
                <a:lnTo>
                  <a:pt x="27179" y="16302"/>
                </a:lnTo>
                <a:close/>
                <a:moveTo>
                  <a:pt x="23002" y="22676"/>
                </a:moveTo>
                <a:lnTo>
                  <a:pt x="23110" y="22541"/>
                </a:lnTo>
                <a:close/>
                <a:moveTo>
                  <a:pt x="21239" y="20642"/>
                </a:moveTo>
                <a:cubicBezTo>
                  <a:pt x="21130" y="20642"/>
                  <a:pt x="21103" y="20778"/>
                  <a:pt x="21022" y="20805"/>
                </a:cubicBezTo>
                <a:cubicBezTo>
                  <a:pt x="20995" y="20913"/>
                  <a:pt x="20859" y="21049"/>
                  <a:pt x="20995" y="21049"/>
                </a:cubicBezTo>
                <a:cubicBezTo>
                  <a:pt x="21157" y="20913"/>
                  <a:pt x="21239" y="20778"/>
                  <a:pt x="21239" y="20642"/>
                </a:cubicBezTo>
                <a:close/>
                <a:moveTo>
                  <a:pt x="20235" y="22270"/>
                </a:moveTo>
                <a:cubicBezTo>
                  <a:pt x="20588" y="21998"/>
                  <a:pt x="20913" y="21727"/>
                  <a:pt x="21239" y="21456"/>
                </a:cubicBezTo>
                <a:lnTo>
                  <a:pt x="21456" y="21266"/>
                </a:lnTo>
                <a:lnTo>
                  <a:pt x="21700" y="21022"/>
                </a:lnTo>
                <a:cubicBezTo>
                  <a:pt x="21836" y="20859"/>
                  <a:pt x="21998" y="20669"/>
                  <a:pt x="22107" y="20588"/>
                </a:cubicBezTo>
                <a:lnTo>
                  <a:pt x="22269" y="20371"/>
                </a:lnTo>
                <a:cubicBezTo>
                  <a:pt x="22351" y="20317"/>
                  <a:pt x="22378" y="20235"/>
                  <a:pt x="22405" y="20154"/>
                </a:cubicBezTo>
                <a:cubicBezTo>
                  <a:pt x="22432" y="20100"/>
                  <a:pt x="22514" y="20045"/>
                  <a:pt x="22541" y="19964"/>
                </a:cubicBezTo>
                <a:cubicBezTo>
                  <a:pt x="22568" y="19883"/>
                  <a:pt x="22622" y="19801"/>
                  <a:pt x="22649" y="19720"/>
                </a:cubicBezTo>
                <a:cubicBezTo>
                  <a:pt x="22676" y="19666"/>
                  <a:pt x="22703" y="19584"/>
                  <a:pt x="22758" y="19476"/>
                </a:cubicBezTo>
                <a:cubicBezTo>
                  <a:pt x="22785" y="19422"/>
                  <a:pt x="22785" y="19313"/>
                  <a:pt x="22812" y="19259"/>
                </a:cubicBezTo>
                <a:cubicBezTo>
                  <a:pt x="22893" y="19096"/>
                  <a:pt x="22893" y="18906"/>
                  <a:pt x="22920" y="18743"/>
                </a:cubicBezTo>
                <a:lnTo>
                  <a:pt x="22920" y="18689"/>
                </a:lnTo>
                <a:lnTo>
                  <a:pt x="22839" y="18879"/>
                </a:lnTo>
                <a:lnTo>
                  <a:pt x="22785" y="19096"/>
                </a:lnTo>
                <a:cubicBezTo>
                  <a:pt x="22731" y="19177"/>
                  <a:pt x="22649" y="19313"/>
                  <a:pt x="22622" y="19449"/>
                </a:cubicBezTo>
                <a:lnTo>
                  <a:pt x="22514" y="19856"/>
                </a:lnTo>
                <a:cubicBezTo>
                  <a:pt x="22432" y="20127"/>
                  <a:pt x="22351" y="20398"/>
                  <a:pt x="22107" y="20588"/>
                </a:cubicBezTo>
                <a:lnTo>
                  <a:pt x="22080" y="20588"/>
                </a:lnTo>
                <a:cubicBezTo>
                  <a:pt x="21998" y="20724"/>
                  <a:pt x="21863" y="20886"/>
                  <a:pt x="21727" y="21022"/>
                </a:cubicBezTo>
                <a:cubicBezTo>
                  <a:pt x="21673" y="21076"/>
                  <a:pt x="21591" y="21157"/>
                  <a:pt x="21537" y="21266"/>
                </a:cubicBezTo>
                <a:cubicBezTo>
                  <a:pt x="21456" y="21320"/>
                  <a:pt x="21402" y="21402"/>
                  <a:pt x="21293" y="21456"/>
                </a:cubicBezTo>
                <a:cubicBezTo>
                  <a:pt x="21130" y="21591"/>
                  <a:pt x="20995" y="21754"/>
                  <a:pt x="20805" y="21890"/>
                </a:cubicBezTo>
                <a:cubicBezTo>
                  <a:pt x="20561" y="21944"/>
                  <a:pt x="20425" y="22107"/>
                  <a:pt x="20235" y="22270"/>
                </a:cubicBezTo>
                <a:close/>
                <a:moveTo>
                  <a:pt x="22920" y="18282"/>
                </a:moveTo>
                <a:cubicBezTo>
                  <a:pt x="22920" y="18282"/>
                  <a:pt x="22948" y="18174"/>
                  <a:pt x="23002" y="18038"/>
                </a:cubicBezTo>
                <a:cubicBezTo>
                  <a:pt x="23002" y="17957"/>
                  <a:pt x="23029" y="17930"/>
                  <a:pt x="23029" y="17876"/>
                </a:cubicBezTo>
                <a:lnTo>
                  <a:pt x="23029" y="17794"/>
                </a:lnTo>
                <a:lnTo>
                  <a:pt x="22893" y="17767"/>
                </a:lnTo>
                <a:cubicBezTo>
                  <a:pt x="22866" y="17794"/>
                  <a:pt x="22866" y="17876"/>
                  <a:pt x="22866" y="17930"/>
                </a:cubicBezTo>
                <a:cubicBezTo>
                  <a:pt x="22866" y="18011"/>
                  <a:pt x="22812" y="18038"/>
                  <a:pt x="22812" y="18092"/>
                </a:cubicBezTo>
                <a:cubicBezTo>
                  <a:pt x="22866" y="18201"/>
                  <a:pt x="22866" y="18309"/>
                  <a:pt x="22920" y="18282"/>
                </a:cubicBezTo>
                <a:close/>
                <a:moveTo>
                  <a:pt x="27477" y="15407"/>
                </a:moveTo>
                <a:cubicBezTo>
                  <a:pt x="27423" y="15136"/>
                  <a:pt x="27423" y="14838"/>
                  <a:pt x="27423" y="14566"/>
                </a:cubicBezTo>
                <a:cubicBezTo>
                  <a:pt x="27504" y="13834"/>
                  <a:pt x="27070" y="13183"/>
                  <a:pt x="27342" y="12668"/>
                </a:cubicBezTo>
                <a:cubicBezTo>
                  <a:pt x="27206" y="12559"/>
                  <a:pt x="27125" y="11963"/>
                  <a:pt x="26989" y="12397"/>
                </a:cubicBezTo>
                <a:cubicBezTo>
                  <a:pt x="26853" y="12152"/>
                  <a:pt x="26881" y="11990"/>
                  <a:pt x="26962" y="11827"/>
                </a:cubicBezTo>
                <a:cubicBezTo>
                  <a:pt x="26989" y="11718"/>
                  <a:pt x="27016" y="11664"/>
                  <a:pt x="27016" y="11529"/>
                </a:cubicBezTo>
                <a:lnTo>
                  <a:pt x="27016" y="11339"/>
                </a:lnTo>
                <a:lnTo>
                  <a:pt x="27016" y="11257"/>
                </a:lnTo>
                <a:cubicBezTo>
                  <a:pt x="27016" y="11203"/>
                  <a:pt x="26989" y="11176"/>
                  <a:pt x="26989" y="11122"/>
                </a:cubicBezTo>
                <a:cubicBezTo>
                  <a:pt x="27016" y="11122"/>
                  <a:pt x="27016" y="11149"/>
                  <a:pt x="27070" y="11230"/>
                </a:cubicBezTo>
                <a:cubicBezTo>
                  <a:pt x="27070" y="11257"/>
                  <a:pt x="27098" y="11312"/>
                  <a:pt x="27098" y="11339"/>
                </a:cubicBezTo>
                <a:lnTo>
                  <a:pt x="27098" y="11230"/>
                </a:lnTo>
                <a:lnTo>
                  <a:pt x="27098" y="11040"/>
                </a:lnTo>
                <a:cubicBezTo>
                  <a:pt x="27098" y="10959"/>
                  <a:pt x="27098" y="10823"/>
                  <a:pt x="27070" y="10715"/>
                </a:cubicBezTo>
                <a:cubicBezTo>
                  <a:pt x="27070" y="10606"/>
                  <a:pt x="27016" y="10471"/>
                  <a:pt x="27016" y="10362"/>
                </a:cubicBezTo>
                <a:cubicBezTo>
                  <a:pt x="26989" y="10227"/>
                  <a:pt x="26989" y="10145"/>
                  <a:pt x="26962" y="9982"/>
                </a:cubicBezTo>
                <a:cubicBezTo>
                  <a:pt x="26935" y="9874"/>
                  <a:pt x="26881" y="9765"/>
                  <a:pt x="26881" y="9630"/>
                </a:cubicBezTo>
                <a:cubicBezTo>
                  <a:pt x="26853" y="9494"/>
                  <a:pt x="26826" y="9386"/>
                  <a:pt x="26799" y="9250"/>
                </a:cubicBezTo>
                <a:cubicBezTo>
                  <a:pt x="26718" y="9006"/>
                  <a:pt x="26609" y="8762"/>
                  <a:pt x="26528" y="8545"/>
                </a:cubicBezTo>
                <a:cubicBezTo>
                  <a:pt x="26121" y="7596"/>
                  <a:pt x="25497" y="6728"/>
                  <a:pt x="24901" y="6022"/>
                </a:cubicBezTo>
                <a:cubicBezTo>
                  <a:pt x="24711" y="6104"/>
                  <a:pt x="24928" y="6294"/>
                  <a:pt x="25063" y="6456"/>
                </a:cubicBezTo>
                <a:cubicBezTo>
                  <a:pt x="25226" y="6673"/>
                  <a:pt x="25389" y="6836"/>
                  <a:pt x="25199" y="6917"/>
                </a:cubicBezTo>
                <a:cubicBezTo>
                  <a:pt x="24792" y="6402"/>
                  <a:pt x="24385" y="5995"/>
                  <a:pt x="24087" y="5480"/>
                </a:cubicBezTo>
                <a:cubicBezTo>
                  <a:pt x="24168" y="5561"/>
                  <a:pt x="24277" y="5616"/>
                  <a:pt x="24385" y="5724"/>
                </a:cubicBezTo>
                <a:cubicBezTo>
                  <a:pt x="24494" y="5833"/>
                  <a:pt x="24548" y="5968"/>
                  <a:pt x="24656" y="6050"/>
                </a:cubicBezTo>
                <a:lnTo>
                  <a:pt x="24711" y="5914"/>
                </a:lnTo>
                <a:cubicBezTo>
                  <a:pt x="24575" y="5805"/>
                  <a:pt x="24439" y="5588"/>
                  <a:pt x="24304" y="5426"/>
                </a:cubicBezTo>
                <a:cubicBezTo>
                  <a:pt x="24168" y="5236"/>
                  <a:pt x="24005" y="5046"/>
                  <a:pt x="23761" y="4910"/>
                </a:cubicBezTo>
                <a:cubicBezTo>
                  <a:pt x="23490" y="4286"/>
                  <a:pt x="22866" y="3934"/>
                  <a:pt x="22242" y="3608"/>
                </a:cubicBezTo>
                <a:cubicBezTo>
                  <a:pt x="21944" y="3500"/>
                  <a:pt x="21646" y="3310"/>
                  <a:pt x="21374" y="3174"/>
                </a:cubicBezTo>
                <a:cubicBezTo>
                  <a:pt x="21103" y="3012"/>
                  <a:pt x="20859" y="2849"/>
                  <a:pt x="20696" y="2632"/>
                </a:cubicBezTo>
                <a:cubicBezTo>
                  <a:pt x="21320" y="2713"/>
                  <a:pt x="22134" y="3337"/>
                  <a:pt x="22812" y="3825"/>
                </a:cubicBezTo>
                <a:cubicBezTo>
                  <a:pt x="22948" y="3880"/>
                  <a:pt x="23137" y="3988"/>
                  <a:pt x="23300" y="4124"/>
                </a:cubicBezTo>
                <a:cubicBezTo>
                  <a:pt x="23463" y="4259"/>
                  <a:pt x="23626" y="4395"/>
                  <a:pt x="23816" y="4558"/>
                </a:cubicBezTo>
                <a:cubicBezTo>
                  <a:pt x="24141" y="4883"/>
                  <a:pt x="24467" y="5209"/>
                  <a:pt x="24819" y="5426"/>
                </a:cubicBezTo>
                <a:cubicBezTo>
                  <a:pt x="24819" y="5426"/>
                  <a:pt x="24792" y="5344"/>
                  <a:pt x="24711" y="5290"/>
                </a:cubicBezTo>
                <a:cubicBezTo>
                  <a:pt x="24656" y="5182"/>
                  <a:pt x="24548" y="5073"/>
                  <a:pt x="24467" y="4965"/>
                </a:cubicBezTo>
                <a:cubicBezTo>
                  <a:pt x="24385" y="4856"/>
                  <a:pt x="24277" y="4748"/>
                  <a:pt x="24222" y="4666"/>
                </a:cubicBezTo>
                <a:lnTo>
                  <a:pt x="24087" y="4531"/>
                </a:lnTo>
                <a:cubicBezTo>
                  <a:pt x="24033" y="4314"/>
                  <a:pt x="23870" y="4069"/>
                  <a:pt x="23680" y="3853"/>
                </a:cubicBezTo>
                <a:cubicBezTo>
                  <a:pt x="23571" y="3771"/>
                  <a:pt x="23436" y="3663"/>
                  <a:pt x="23300" y="3554"/>
                </a:cubicBezTo>
                <a:cubicBezTo>
                  <a:pt x="23165" y="3446"/>
                  <a:pt x="23029" y="3391"/>
                  <a:pt x="22866" y="3283"/>
                </a:cubicBezTo>
                <a:cubicBezTo>
                  <a:pt x="22242" y="2957"/>
                  <a:pt x="21510" y="2632"/>
                  <a:pt x="20913" y="2334"/>
                </a:cubicBezTo>
                <a:lnTo>
                  <a:pt x="20995" y="2415"/>
                </a:lnTo>
                <a:cubicBezTo>
                  <a:pt x="21022" y="2496"/>
                  <a:pt x="20886" y="2442"/>
                  <a:pt x="20832" y="2469"/>
                </a:cubicBezTo>
                <a:cubicBezTo>
                  <a:pt x="20642" y="2442"/>
                  <a:pt x="20615" y="2334"/>
                  <a:pt x="20506" y="2252"/>
                </a:cubicBezTo>
                <a:cubicBezTo>
                  <a:pt x="20479" y="2198"/>
                  <a:pt x="20696" y="2225"/>
                  <a:pt x="20723" y="2225"/>
                </a:cubicBezTo>
                <a:lnTo>
                  <a:pt x="20588" y="2171"/>
                </a:lnTo>
                <a:cubicBezTo>
                  <a:pt x="20506" y="2117"/>
                  <a:pt x="20371" y="2062"/>
                  <a:pt x="20289" y="1981"/>
                </a:cubicBezTo>
                <a:cubicBezTo>
                  <a:pt x="20181" y="1927"/>
                  <a:pt x="20072" y="1845"/>
                  <a:pt x="19964" y="1818"/>
                </a:cubicBezTo>
                <a:lnTo>
                  <a:pt x="19828" y="1764"/>
                </a:lnTo>
                <a:cubicBezTo>
                  <a:pt x="19421" y="1655"/>
                  <a:pt x="19150" y="1520"/>
                  <a:pt x="18933" y="1411"/>
                </a:cubicBezTo>
                <a:cubicBezTo>
                  <a:pt x="18689" y="1303"/>
                  <a:pt x="18472" y="1249"/>
                  <a:pt x="18282" y="1384"/>
                </a:cubicBezTo>
                <a:lnTo>
                  <a:pt x="17848" y="1032"/>
                </a:lnTo>
                <a:cubicBezTo>
                  <a:pt x="18852" y="1249"/>
                  <a:pt x="19964" y="1655"/>
                  <a:pt x="21103" y="2171"/>
                </a:cubicBezTo>
                <a:cubicBezTo>
                  <a:pt x="22188" y="2659"/>
                  <a:pt x="23273" y="3310"/>
                  <a:pt x="24222" y="4015"/>
                </a:cubicBezTo>
                <a:cubicBezTo>
                  <a:pt x="24033" y="3825"/>
                  <a:pt x="23816" y="3608"/>
                  <a:pt x="23571" y="3419"/>
                </a:cubicBezTo>
                <a:cubicBezTo>
                  <a:pt x="23327" y="3256"/>
                  <a:pt x="23056" y="3039"/>
                  <a:pt x="22785" y="2876"/>
                </a:cubicBezTo>
                <a:cubicBezTo>
                  <a:pt x="22242" y="2523"/>
                  <a:pt x="21673" y="2225"/>
                  <a:pt x="21185" y="1900"/>
                </a:cubicBezTo>
                <a:cubicBezTo>
                  <a:pt x="20642" y="1574"/>
                  <a:pt x="20072" y="1303"/>
                  <a:pt x="19476" y="1113"/>
                </a:cubicBezTo>
                <a:cubicBezTo>
                  <a:pt x="19150" y="1005"/>
                  <a:pt x="18879" y="896"/>
                  <a:pt x="18581" y="842"/>
                </a:cubicBezTo>
                <a:cubicBezTo>
                  <a:pt x="18282" y="760"/>
                  <a:pt x="18011" y="706"/>
                  <a:pt x="17740" y="625"/>
                </a:cubicBezTo>
                <a:cubicBezTo>
                  <a:pt x="16980" y="354"/>
                  <a:pt x="15814" y="299"/>
                  <a:pt x="15055" y="137"/>
                </a:cubicBezTo>
                <a:cubicBezTo>
                  <a:pt x="14078" y="28"/>
                  <a:pt x="13102" y="1"/>
                  <a:pt x="12315" y="272"/>
                </a:cubicBezTo>
                <a:cubicBezTo>
                  <a:pt x="11474" y="354"/>
                  <a:pt x="10579" y="489"/>
                  <a:pt x="9657" y="733"/>
                </a:cubicBezTo>
                <a:cubicBezTo>
                  <a:pt x="9440" y="815"/>
                  <a:pt x="9223" y="869"/>
                  <a:pt x="8979" y="950"/>
                </a:cubicBezTo>
                <a:cubicBezTo>
                  <a:pt x="8762" y="1005"/>
                  <a:pt x="8545" y="1086"/>
                  <a:pt x="8355" y="1167"/>
                </a:cubicBezTo>
                <a:lnTo>
                  <a:pt x="8165" y="1249"/>
                </a:lnTo>
                <a:lnTo>
                  <a:pt x="8002" y="1303"/>
                </a:lnTo>
                <a:lnTo>
                  <a:pt x="7623" y="1438"/>
                </a:lnTo>
                <a:cubicBezTo>
                  <a:pt x="7406" y="1547"/>
                  <a:pt x="7161" y="1683"/>
                  <a:pt x="6917" y="1791"/>
                </a:cubicBezTo>
                <a:cubicBezTo>
                  <a:pt x="5968" y="2306"/>
                  <a:pt x="5154" y="2903"/>
                  <a:pt x="4476" y="3581"/>
                </a:cubicBezTo>
                <a:cubicBezTo>
                  <a:pt x="3771" y="4259"/>
                  <a:pt x="3201" y="4937"/>
                  <a:pt x="2713" y="5697"/>
                </a:cubicBezTo>
                <a:cubicBezTo>
                  <a:pt x="2713" y="5697"/>
                  <a:pt x="2876" y="5480"/>
                  <a:pt x="3120" y="5182"/>
                </a:cubicBezTo>
                <a:cubicBezTo>
                  <a:pt x="3364" y="4883"/>
                  <a:pt x="3744" y="4476"/>
                  <a:pt x="4096" y="4097"/>
                </a:cubicBezTo>
                <a:cubicBezTo>
                  <a:pt x="4476" y="3717"/>
                  <a:pt x="4910" y="3337"/>
                  <a:pt x="5236" y="3066"/>
                </a:cubicBezTo>
                <a:cubicBezTo>
                  <a:pt x="5398" y="2930"/>
                  <a:pt x="5534" y="2849"/>
                  <a:pt x="5643" y="2768"/>
                </a:cubicBezTo>
                <a:cubicBezTo>
                  <a:pt x="5724" y="2713"/>
                  <a:pt x="5805" y="2659"/>
                  <a:pt x="5805" y="2659"/>
                </a:cubicBezTo>
                <a:lnTo>
                  <a:pt x="5507" y="3012"/>
                </a:lnTo>
                <a:lnTo>
                  <a:pt x="5778" y="2930"/>
                </a:lnTo>
                <a:cubicBezTo>
                  <a:pt x="5914" y="2903"/>
                  <a:pt x="6049" y="2903"/>
                  <a:pt x="6049" y="2903"/>
                </a:cubicBezTo>
                <a:cubicBezTo>
                  <a:pt x="5778" y="3283"/>
                  <a:pt x="5236" y="3527"/>
                  <a:pt x="4910" y="3961"/>
                </a:cubicBezTo>
                <a:cubicBezTo>
                  <a:pt x="4720" y="4151"/>
                  <a:pt x="4503" y="4286"/>
                  <a:pt x="4341" y="4395"/>
                </a:cubicBezTo>
                <a:cubicBezTo>
                  <a:pt x="4178" y="4503"/>
                  <a:pt x="4042" y="4639"/>
                  <a:pt x="4015" y="4829"/>
                </a:cubicBezTo>
                <a:cubicBezTo>
                  <a:pt x="3798" y="4937"/>
                  <a:pt x="3608" y="5154"/>
                  <a:pt x="3391" y="5426"/>
                </a:cubicBezTo>
                <a:cubicBezTo>
                  <a:pt x="3201" y="5697"/>
                  <a:pt x="2957" y="5995"/>
                  <a:pt x="2795" y="6267"/>
                </a:cubicBezTo>
                <a:cubicBezTo>
                  <a:pt x="2415" y="6809"/>
                  <a:pt x="2144" y="7243"/>
                  <a:pt x="1927" y="6917"/>
                </a:cubicBezTo>
                <a:cubicBezTo>
                  <a:pt x="1927" y="6917"/>
                  <a:pt x="1899" y="6999"/>
                  <a:pt x="1791" y="7134"/>
                </a:cubicBezTo>
                <a:cubicBezTo>
                  <a:pt x="1710" y="7324"/>
                  <a:pt x="1601" y="7541"/>
                  <a:pt x="1465" y="7813"/>
                </a:cubicBezTo>
                <a:cubicBezTo>
                  <a:pt x="1194" y="8409"/>
                  <a:pt x="896" y="9142"/>
                  <a:pt x="652" y="9955"/>
                </a:cubicBezTo>
                <a:cubicBezTo>
                  <a:pt x="408" y="10769"/>
                  <a:pt x="245" y="11583"/>
                  <a:pt x="164" y="12234"/>
                </a:cubicBezTo>
                <a:cubicBezTo>
                  <a:pt x="136" y="12532"/>
                  <a:pt x="109" y="12803"/>
                  <a:pt x="109" y="13020"/>
                </a:cubicBezTo>
                <a:cubicBezTo>
                  <a:pt x="109" y="13210"/>
                  <a:pt x="82" y="13319"/>
                  <a:pt x="82" y="13319"/>
                </a:cubicBezTo>
                <a:cubicBezTo>
                  <a:pt x="82" y="13319"/>
                  <a:pt x="109" y="13427"/>
                  <a:pt x="164" y="13563"/>
                </a:cubicBezTo>
                <a:cubicBezTo>
                  <a:pt x="245" y="13644"/>
                  <a:pt x="272" y="13780"/>
                  <a:pt x="272" y="13780"/>
                </a:cubicBezTo>
                <a:cubicBezTo>
                  <a:pt x="272" y="14973"/>
                  <a:pt x="353" y="16167"/>
                  <a:pt x="652" y="17387"/>
                </a:cubicBezTo>
                <a:cubicBezTo>
                  <a:pt x="815" y="18038"/>
                  <a:pt x="1031" y="18581"/>
                  <a:pt x="1303" y="19177"/>
                </a:cubicBezTo>
                <a:cubicBezTo>
                  <a:pt x="1601" y="19801"/>
                  <a:pt x="1981" y="20371"/>
                  <a:pt x="2442" y="20832"/>
                </a:cubicBezTo>
                <a:cubicBezTo>
                  <a:pt x="2957" y="21510"/>
                  <a:pt x="3554" y="22107"/>
                  <a:pt x="4178" y="22568"/>
                </a:cubicBezTo>
                <a:cubicBezTo>
                  <a:pt x="4829" y="23083"/>
                  <a:pt x="5453" y="23490"/>
                  <a:pt x="6049" y="23897"/>
                </a:cubicBezTo>
                <a:cubicBezTo>
                  <a:pt x="6782" y="24141"/>
                  <a:pt x="7704" y="24711"/>
                  <a:pt x="8518" y="25009"/>
                </a:cubicBezTo>
                <a:cubicBezTo>
                  <a:pt x="9386" y="25497"/>
                  <a:pt x="10552" y="25796"/>
                  <a:pt x="11745" y="25850"/>
                </a:cubicBezTo>
                <a:cubicBezTo>
                  <a:pt x="12912" y="25931"/>
                  <a:pt x="14132" y="25769"/>
                  <a:pt x="15217" y="25497"/>
                </a:cubicBezTo>
                <a:cubicBezTo>
                  <a:pt x="15434" y="25497"/>
                  <a:pt x="15678" y="25443"/>
                  <a:pt x="15868" y="25389"/>
                </a:cubicBezTo>
                <a:lnTo>
                  <a:pt x="16492" y="25172"/>
                </a:lnTo>
                <a:cubicBezTo>
                  <a:pt x="16845" y="25009"/>
                  <a:pt x="17224" y="24819"/>
                  <a:pt x="17604" y="24602"/>
                </a:cubicBezTo>
                <a:cubicBezTo>
                  <a:pt x="17713" y="24467"/>
                  <a:pt x="17794" y="24358"/>
                  <a:pt x="17903" y="24222"/>
                </a:cubicBezTo>
                <a:cubicBezTo>
                  <a:pt x="18147" y="24060"/>
                  <a:pt x="18445" y="23897"/>
                  <a:pt x="18554" y="23761"/>
                </a:cubicBezTo>
                <a:cubicBezTo>
                  <a:pt x="18391" y="23897"/>
                  <a:pt x="18201" y="24005"/>
                  <a:pt x="18011" y="24087"/>
                </a:cubicBezTo>
                <a:cubicBezTo>
                  <a:pt x="18255" y="23734"/>
                  <a:pt x="18418" y="23382"/>
                  <a:pt x="18526" y="23056"/>
                </a:cubicBezTo>
                <a:cubicBezTo>
                  <a:pt x="18662" y="22568"/>
                  <a:pt x="18581" y="22161"/>
                  <a:pt x="18391" y="21917"/>
                </a:cubicBezTo>
                <a:cubicBezTo>
                  <a:pt x="18526" y="21727"/>
                  <a:pt x="18526" y="21619"/>
                  <a:pt x="18526" y="21564"/>
                </a:cubicBezTo>
                <a:cubicBezTo>
                  <a:pt x="18472" y="21483"/>
                  <a:pt x="18418" y="21483"/>
                  <a:pt x="18337" y="21483"/>
                </a:cubicBezTo>
                <a:cubicBezTo>
                  <a:pt x="18174" y="21483"/>
                  <a:pt x="17903" y="21564"/>
                  <a:pt x="17794" y="21483"/>
                </a:cubicBezTo>
                <a:lnTo>
                  <a:pt x="17930" y="21347"/>
                </a:lnTo>
                <a:cubicBezTo>
                  <a:pt x="17875" y="21239"/>
                  <a:pt x="17658" y="21429"/>
                  <a:pt x="17496" y="21456"/>
                </a:cubicBezTo>
                <a:cubicBezTo>
                  <a:pt x="17441" y="21320"/>
                  <a:pt x="17767" y="21103"/>
                  <a:pt x="17875" y="20940"/>
                </a:cubicBezTo>
                <a:cubicBezTo>
                  <a:pt x="17713" y="21022"/>
                  <a:pt x="17496" y="21157"/>
                  <a:pt x="17387" y="21103"/>
                </a:cubicBezTo>
                <a:cubicBezTo>
                  <a:pt x="17441" y="20940"/>
                  <a:pt x="17469" y="20805"/>
                  <a:pt x="17523" y="20669"/>
                </a:cubicBezTo>
                <a:cubicBezTo>
                  <a:pt x="17577" y="20534"/>
                  <a:pt x="17631" y="20398"/>
                  <a:pt x="17713" y="20235"/>
                </a:cubicBezTo>
                <a:cubicBezTo>
                  <a:pt x="17441" y="20127"/>
                  <a:pt x="17387" y="20018"/>
                  <a:pt x="17252" y="19828"/>
                </a:cubicBezTo>
                <a:cubicBezTo>
                  <a:pt x="17197" y="19856"/>
                  <a:pt x="17116" y="19964"/>
                  <a:pt x="17062" y="19964"/>
                </a:cubicBezTo>
                <a:lnTo>
                  <a:pt x="17062" y="19747"/>
                </a:lnTo>
                <a:lnTo>
                  <a:pt x="17062" y="19557"/>
                </a:lnTo>
                <a:cubicBezTo>
                  <a:pt x="16899" y="19611"/>
                  <a:pt x="16899" y="19530"/>
                  <a:pt x="16845" y="19422"/>
                </a:cubicBezTo>
                <a:cubicBezTo>
                  <a:pt x="16818" y="19340"/>
                  <a:pt x="16790" y="19286"/>
                  <a:pt x="16628" y="19422"/>
                </a:cubicBezTo>
                <a:cubicBezTo>
                  <a:pt x="16492" y="19313"/>
                  <a:pt x="16356" y="19177"/>
                  <a:pt x="16275" y="18933"/>
                </a:cubicBezTo>
                <a:cubicBezTo>
                  <a:pt x="16167" y="18879"/>
                  <a:pt x="15977" y="19015"/>
                  <a:pt x="15950" y="18852"/>
                </a:cubicBezTo>
                <a:cubicBezTo>
                  <a:pt x="15597" y="18798"/>
                  <a:pt x="15326" y="18771"/>
                  <a:pt x="15055" y="18743"/>
                </a:cubicBezTo>
                <a:cubicBezTo>
                  <a:pt x="14783" y="18716"/>
                  <a:pt x="14485" y="18662"/>
                  <a:pt x="14214" y="18608"/>
                </a:cubicBezTo>
                <a:cubicBezTo>
                  <a:pt x="13590" y="18526"/>
                  <a:pt x="12830" y="18391"/>
                  <a:pt x="12071" y="18120"/>
                </a:cubicBezTo>
                <a:cubicBezTo>
                  <a:pt x="11393" y="17930"/>
                  <a:pt x="10715" y="17659"/>
                  <a:pt x="10064" y="17306"/>
                </a:cubicBezTo>
                <a:cubicBezTo>
                  <a:pt x="9440" y="16980"/>
                  <a:pt x="8925" y="16546"/>
                  <a:pt x="8545" y="16140"/>
                </a:cubicBezTo>
                <a:cubicBezTo>
                  <a:pt x="8518" y="16085"/>
                  <a:pt x="8491" y="16031"/>
                  <a:pt x="8409" y="16004"/>
                </a:cubicBezTo>
                <a:cubicBezTo>
                  <a:pt x="8382" y="15950"/>
                  <a:pt x="8355" y="15895"/>
                  <a:pt x="8301" y="15868"/>
                </a:cubicBezTo>
                <a:cubicBezTo>
                  <a:pt x="8246" y="15760"/>
                  <a:pt x="8219" y="15678"/>
                  <a:pt x="8138" y="15624"/>
                </a:cubicBezTo>
                <a:cubicBezTo>
                  <a:pt x="8029" y="15407"/>
                  <a:pt x="7948" y="15217"/>
                  <a:pt x="7867" y="14946"/>
                </a:cubicBezTo>
                <a:cubicBezTo>
                  <a:pt x="7731" y="14404"/>
                  <a:pt x="7677" y="13726"/>
                  <a:pt x="7758" y="12966"/>
                </a:cubicBezTo>
                <a:cubicBezTo>
                  <a:pt x="7948" y="11474"/>
                  <a:pt x="8680" y="9847"/>
                  <a:pt x="9657" y="8816"/>
                </a:cubicBezTo>
                <a:cubicBezTo>
                  <a:pt x="9901" y="8545"/>
                  <a:pt x="10172" y="8328"/>
                  <a:pt x="10416" y="8165"/>
                </a:cubicBezTo>
                <a:cubicBezTo>
                  <a:pt x="10471" y="8138"/>
                  <a:pt x="10552" y="8084"/>
                  <a:pt x="10606" y="8030"/>
                </a:cubicBezTo>
                <a:lnTo>
                  <a:pt x="10823" y="7921"/>
                </a:lnTo>
                <a:cubicBezTo>
                  <a:pt x="10877" y="7894"/>
                  <a:pt x="10986" y="7867"/>
                  <a:pt x="11094" y="7785"/>
                </a:cubicBezTo>
                <a:cubicBezTo>
                  <a:pt x="11203" y="7758"/>
                  <a:pt x="11284" y="7677"/>
                  <a:pt x="11366" y="7650"/>
                </a:cubicBezTo>
                <a:cubicBezTo>
                  <a:pt x="12098" y="7351"/>
                  <a:pt x="12966" y="7189"/>
                  <a:pt x="13807" y="7134"/>
                </a:cubicBezTo>
                <a:cubicBezTo>
                  <a:pt x="15136" y="6999"/>
                  <a:pt x="16519" y="7189"/>
                  <a:pt x="17713" y="7623"/>
                </a:cubicBezTo>
                <a:cubicBezTo>
                  <a:pt x="18933" y="8030"/>
                  <a:pt x="19937" y="8681"/>
                  <a:pt x="20751" y="9386"/>
                </a:cubicBezTo>
                <a:cubicBezTo>
                  <a:pt x="20995" y="9684"/>
                  <a:pt x="21239" y="9982"/>
                  <a:pt x="21402" y="10335"/>
                </a:cubicBezTo>
                <a:cubicBezTo>
                  <a:pt x="21564" y="10661"/>
                  <a:pt x="21727" y="11013"/>
                  <a:pt x="21836" y="11420"/>
                </a:cubicBezTo>
                <a:lnTo>
                  <a:pt x="21863" y="11556"/>
                </a:lnTo>
                <a:lnTo>
                  <a:pt x="21917" y="11718"/>
                </a:lnTo>
                <a:lnTo>
                  <a:pt x="21944" y="11881"/>
                </a:lnTo>
                <a:lnTo>
                  <a:pt x="21971" y="11963"/>
                </a:lnTo>
                <a:lnTo>
                  <a:pt x="21971" y="11990"/>
                </a:lnTo>
                <a:lnTo>
                  <a:pt x="21971" y="12071"/>
                </a:lnTo>
                <a:cubicBezTo>
                  <a:pt x="21998" y="12342"/>
                  <a:pt x="22080" y="12641"/>
                  <a:pt x="22107" y="12912"/>
                </a:cubicBezTo>
                <a:cubicBezTo>
                  <a:pt x="22215" y="13481"/>
                  <a:pt x="22269" y="14024"/>
                  <a:pt x="22351" y="14566"/>
                </a:cubicBezTo>
                <a:cubicBezTo>
                  <a:pt x="22486" y="15651"/>
                  <a:pt x="22541" y="16736"/>
                  <a:pt x="22486" y="17686"/>
                </a:cubicBezTo>
                <a:cubicBezTo>
                  <a:pt x="22486" y="17930"/>
                  <a:pt x="22459" y="18174"/>
                  <a:pt x="22405" y="18391"/>
                </a:cubicBezTo>
                <a:cubicBezTo>
                  <a:pt x="22405" y="18499"/>
                  <a:pt x="22378" y="18608"/>
                  <a:pt x="22351" y="18743"/>
                </a:cubicBezTo>
                <a:lnTo>
                  <a:pt x="22324" y="18906"/>
                </a:lnTo>
                <a:cubicBezTo>
                  <a:pt x="22324" y="18988"/>
                  <a:pt x="22269" y="19015"/>
                  <a:pt x="22269" y="19069"/>
                </a:cubicBezTo>
                <a:cubicBezTo>
                  <a:pt x="22242" y="19177"/>
                  <a:pt x="22215" y="19286"/>
                  <a:pt x="22215" y="19394"/>
                </a:cubicBezTo>
                <a:cubicBezTo>
                  <a:pt x="22188" y="19476"/>
                  <a:pt x="22134" y="19557"/>
                  <a:pt x="22107" y="19666"/>
                </a:cubicBezTo>
                <a:cubicBezTo>
                  <a:pt x="22080" y="19747"/>
                  <a:pt x="22052" y="19828"/>
                  <a:pt x="21998" y="19937"/>
                </a:cubicBezTo>
                <a:lnTo>
                  <a:pt x="21944" y="20073"/>
                </a:lnTo>
                <a:cubicBezTo>
                  <a:pt x="21917" y="20100"/>
                  <a:pt x="21863" y="20127"/>
                  <a:pt x="21863" y="20208"/>
                </a:cubicBezTo>
                <a:cubicBezTo>
                  <a:pt x="21863" y="20208"/>
                  <a:pt x="21917" y="20154"/>
                  <a:pt x="21944" y="20154"/>
                </a:cubicBezTo>
                <a:cubicBezTo>
                  <a:pt x="21998" y="20127"/>
                  <a:pt x="22052" y="20100"/>
                  <a:pt x="22107" y="20018"/>
                </a:cubicBezTo>
                <a:cubicBezTo>
                  <a:pt x="22188" y="19991"/>
                  <a:pt x="22242" y="19937"/>
                  <a:pt x="22269" y="19883"/>
                </a:cubicBezTo>
                <a:lnTo>
                  <a:pt x="22351" y="19828"/>
                </a:lnTo>
                <a:cubicBezTo>
                  <a:pt x="22351" y="19856"/>
                  <a:pt x="22351" y="19883"/>
                  <a:pt x="22378" y="19883"/>
                </a:cubicBezTo>
                <a:cubicBezTo>
                  <a:pt x="22378" y="19883"/>
                  <a:pt x="22405" y="19747"/>
                  <a:pt x="22486" y="19611"/>
                </a:cubicBezTo>
                <a:cubicBezTo>
                  <a:pt x="22486" y="19584"/>
                  <a:pt x="22514" y="19557"/>
                  <a:pt x="22514" y="19530"/>
                </a:cubicBezTo>
                <a:cubicBezTo>
                  <a:pt x="22514" y="19476"/>
                  <a:pt x="22514" y="19449"/>
                  <a:pt x="22541" y="19422"/>
                </a:cubicBezTo>
                <a:cubicBezTo>
                  <a:pt x="22541" y="19340"/>
                  <a:pt x="22595" y="19313"/>
                  <a:pt x="22595" y="19313"/>
                </a:cubicBezTo>
                <a:lnTo>
                  <a:pt x="22459" y="19422"/>
                </a:lnTo>
                <a:lnTo>
                  <a:pt x="22459" y="19150"/>
                </a:lnTo>
                <a:cubicBezTo>
                  <a:pt x="22595" y="18662"/>
                  <a:pt x="22649" y="18174"/>
                  <a:pt x="22676" y="17577"/>
                </a:cubicBezTo>
                <a:cubicBezTo>
                  <a:pt x="22731" y="17035"/>
                  <a:pt x="22758" y="16465"/>
                  <a:pt x="22812" y="15895"/>
                </a:cubicBezTo>
                <a:lnTo>
                  <a:pt x="22920" y="16004"/>
                </a:lnTo>
                <a:lnTo>
                  <a:pt x="22920" y="15461"/>
                </a:lnTo>
                <a:lnTo>
                  <a:pt x="22920" y="15082"/>
                </a:lnTo>
                <a:lnTo>
                  <a:pt x="22920" y="14919"/>
                </a:lnTo>
                <a:cubicBezTo>
                  <a:pt x="23192" y="15733"/>
                  <a:pt x="23165" y="16736"/>
                  <a:pt x="23165" y="17659"/>
                </a:cubicBezTo>
                <a:cubicBezTo>
                  <a:pt x="23300" y="17442"/>
                  <a:pt x="23300" y="17225"/>
                  <a:pt x="23300" y="17008"/>
                </a:cubicBezTo>
                <a:cubicBezTo>
                  <a:pt x="23300" y="16763"/>
                  <a:pt x="23273" y="16574"/>
                  <a:pt x="23300" y="16357"/>
                </a:cubicBezTo>
                <a:cubicBezTo>
                  <a:pt x="23354" y="16058"/>
                  <a:pt x="23300" y="15760"/>
                  <a:pt x="23219" y="15489"/>
                </a:cubicBezTo>
                <a:cubicBezTo>
                  <a:pt x="23165" y="15217"/>
                  <a:pt x="23137" y="14946"/>
                  <a:pt x="23273" y="14702"/>
                </a:cubicBezTo>
                <a:lnTo>
                  <a:pt x="23409" y="14973"/>
                </a:lnTo>
                <a:lnTo>
                  <a:pt x="23436" y="14865"/>
                </a:lnTo>
                <a:cubicBezTo>
                  <a:pt x="23436" y="14865"/>
                  <a:pt x="23436" y="14946"/>
                  <a:pt x="23463" y="15082"/>
                </a:cubicBezTo>
                <a:cubicBezTo>
                  <a:pt x="23463" y="15217"/>
                  <a:pt x="23490" y="15407"/>
                  <a:pt x="23544" y="15651"/>
                </a:cubicBezTo>
                <a:cubicBezTo>
                  <a:pt x="23571" y="16140"/>
                  <a:pt x="23626" y="16763"/>
                  <a:pt x="23599" y="17387"/>
                </a:cubicBezTo>
                <a:cubicBezTo>
                  <a:pt x="23599" y="17550"/>
                  <a:pt x="23599" y="17686"/>
                  <a:pt x="23571" y="17848"/>
                </a:cubicBezTo>
                <a:cubicBezTo>
                  <a:pt x="23571" y="17984"/>
                  <a:pt x="23544" y="18174"/>
                  <a:pt x="23544" y="18309"/>
                </a:cubicBezTo>
                <a:cubicBezTo>
                  <a:pt x="23490" y="18581"/>
                  <a:pt x="23463" y="18852"/>
                  <a:pt x="23409" y="19042"/>
                </a:cubicBezTo>
                <a:cubicBezTo>
                  <a:pt x="23354" y="19150"/>
                  <a:pt x="23354" y="19259"/>
                  <a:pt x="23327" y="19340"/>
                </a:cubicBezTo>
                <a:cubicBezTo>
                  <a:pt x="23300" y="19449"/>
                  <a:pt x="23300" y="19530"/>
                  <a:pt x="23273" y="19557"/>
                </a:cubicBezTo>
                <a:cubicBezTo>
                  <a:pt x="23219" y="19693"/>
                  <a:pt x="23192" y="19747"/>
                  <a:pt x="23192" y="19747"/>
                </a:cubicBezTo>
                <a:cubicBezTo>
                  <a:pt x="23192" y="19828"/>
                  <a:pt x="23354" y="19964"/>
                  <a:pt x="23165" y="20100"/>
                </a:cubicBezTo>
                <a:cubicBezTo>
                  <a:pt x="23137" y="20073"/>
                  <a:pt x="23165" y="19991"/>
                  <a:pt x="23137" y="19991"/>
                </a:cubicBezTo>
                <a:lnTo>
                  <a:pt x="23165" y="20235"/>
                </a:lnTo>
                <a:lnTo>
                  <a:pt x="23056" y="20344"/>
                </a:lnTo>
                <a:lnTo>
                  <a:pt x="23029" y="20262"/>
                </a:lnTo>
                <a:cubicBezTo>
                  <a:pt x="23029" y="20262"/>
                  <a:pt x="23002" y="20290"/>
                  <a:pt x="23002" y="20371"/>
                </a:cubicBezTo>
                <a:cubicBezTo>
                  <a:pt x="22948" y="20398"/>
                  <a:pt x="22948" y="20425"/>
                  <a:pt x="22948" y="20425"/>
                </a:cubicBezTo>
                <a:cubicBezTo>
                  <a:pt x="22948" y="20425"/>
                  <a:pt x="23002" y="20398"/>
                  <a:pt x="23029" y="20398"/>
                </a:cubicBezTo>
                <a:lnTo>
                  <a:pt x="23083" y="20344"/>
                </a:lnTo>
                <a:cubicBezTo>
                  <a:pt x="23137" y="20398"/>
                  <a:pt x="23083" y="20507"/>
                  <a:pt x="23029" y="20615"/>
                </a:cubicBezTo>
                <a:lnTo>
                  <a:pt x="22812" y="20913"/>
                </a:lnTo>
                <a:cubicBezTo>
                  <a:pt x="22812" y="20913"/>
                  <a:pt x="22893" y="20805"/>
                  <a:pt x="23002" y="20642"/>
                </a:cubicBezTo>
                <a:cubicBezTo>
                  <a:pt x="23137" y="20479"/>
                  <a:pt x="23219" y="20235"/>
                  <a:pt x="23327" y="19991"/>
                </a:cubicBezTo>
                <a:cubicBezTo>
                  <a:pt x="23409" y="19856"/>
                  <a:pt x="23436" y="19720"/>
                  <a:pt x="23463" y="19611"/>
                </a:cubicBezTo>
                <a:cubicBezTo>
                  <a:pt x="23490" y="19557"/>
                  <a:pt x="23490" y="19530"/>
                  <a:pt x="23544" y="19449"/>
                </a:cubicBezTo>
                <a:cubicBezTo>
                  <a:pt x="23544" y="19394"/>
                  <a:pt x="23571" y="19340"/>
                  <a:pt x="23571" y="19286"/>
                </a:cubicBezTo>
                <a:cubicBezTo>
                  <a:pt x="23626" y="19069"/>
                  <a:pt x="23680" y="18933"/>
                  <a:pt x="23680" y="18933"/>
                </a:cubicBezTo>
                <a:cubicBezTo>
                  <a:pt x="23680" y="19530"/>
                  <a:pt x="23436" y="20154"/>
                  <a:pt x="23083" y="20751"/>
                </a:cubicBezTo>
                <a:lnTo>
                  <a:pt x="22948" y="20940"/>
                </a:lnTo>
                <a:lnTo>
                  <a:pt x="22785" y="21157"/>
                </a:lnTo>
                <a:lnTo>
                  <a:pt x="22622" y="21347"/>
                </a:lnTo>
                <a:cubicBezTo>
                  <a:pt x="22541" y="21429"/>
                  <a:pt x="22486" y="21483"/>
                  <a:pt x="22459" y="21564"/>
                </a:cubicBezTo>
                <a:cubicBezTo>
                  <a:pt x="22324" y="21700"/>
                  <a:pt x="22215" y="21836"/>
                  <a:pt x="22080" y="21971"/>
                </a:cubicBezTo>
                <a:cubicBezTo>
                  <a:pt x="21944" y="22107"/>
                  <a:pt x="21836" y="22242"/>
                  <a:pt x="21727" y="22378"/>
                </a:cubicBezTo>
                <a:lnTo>
                  <a:pt x="21998" y="22270"/>
                </a:lnTo>
                <a:cubicBezTo>
                  <a:pt x="22242" y="22161"/>
                  <a:pt x="22269" y="22134"/>
                  <a:pt x="22269" y="21917"/>
                </a:cubicBezTo>
                <a:cubicBezTo>
                  <a:pt x="22459" y="21836"/>
                  <a:pt x="22595" y="21619"/>
                  <a:pt x="22731" y="21456"/>
                </a:cubicBezTo>
                <a:cubicBezTo>
                  <a:pt x="22866" y="21293"/>
                  <a:pt x="22948" y="21157"/>
                  <a:pt x="23165" y="21103"/>
                </a:cubicBezTo>
                <a:cubicBezTo>
                  <a:pt x="23165" y="21103"/>
                  <a:pt x="23165" y="21212"/>
                  <a:pt x="23137" y="21293"/>
                </a:cubicBezTo>
                <a:cubicBezTo>
                  <a:pt x="23083" y="21374"/>
                  <a:pt x="23083" y="21456"/>
                  <a:pt x="23083" y="21456"/>
                </a:cubicBezTo>
                <a:cubicBezTo>
                  <a:pt x="22893" y="21646"/>
                  <a:pt x="22649" y="22107"/>
                  <a:pt x="22405" y="22053"/>
                </a:cubicBezTo>
                <a:lnTo>
                  <a:pt x="22351" y="22134"/>
                </a:lnTo>
                <a:cubicBezTo>
                  <a:pt x="22324" y="22161"/>
                  <a:pt x="22269" y="22242"/>
                  <a:pt x="22215" y="22270"/>
                </a:cubicBezTo>
                <a:cubicBezTo>
                  <a:pt x="22107" y="22378"/>
                  <a:pt x="22052" y="22459"/>
                  <a:pt x="22052" y="22459"/>
                </a:cubicBezTo>
                <a:lnTo>
                  <a:pt x="22107" y="22514"/>
                </a:lnTo>
                <a:cubicBezTo>
                  <a:pt x="21863" y="22676"/>
                  <a:pt x="21700" y="22921"/>
                  <a:pt x="21510" y="23110"/>
                </a:cubicBezTo>
                <a:cubicBezTo>
                  <a:pt x="21293" y="23327"/>
                  <a:pt x="21049" y="23544"/>
                  <a:pt x="20751" y="23653"/>
                </a:cubicBezTo>
                <a:lnTo>
                  <a:pt x="20778" y="23599"/>
                </a:lnTo>
                <a:cubicBezTo>
                  <a:pt x="20696" y="23680"/>
                  <a:pt x="20561" y="23761"/>
                  <a:pt x="20452" y="23816"/>
                </a:cubicBezTo>
                <a:lnTo>
                  <a:pt x="20588" y="23870"/>
                </a:lnTo>
                <a:cubicBezTo>
                  <a:pt x="20479" y="23951"/>
                  <a:pt x="20371" y="24033"/>
                  <a:pt x="20289" y="24087"/>
                </a:cubicBezTo>
                <a:cubicBezTo>
                  <a:pt x="20181" y="24168"/>
                  <a:pt x="20072" y="24222"/>
                  <a:pt x="20018" y="24304"/>
                </a:cubicBezTo>
                <a:cubicBezTo>
                  <a:pt x="19828" y="24439"/>
                  <a:pt x="19666" y="24575"/>
                  <a:pt x="19530" y="24738"/>
                </a:cubicBezTo>
                <a:cubicBezTo>
                  <a:pt x="19367" y="24819"/>
                  <a:pt x="19259" y="24738"/>
                  <a:pt x="19340" y="24629"/>
                </a:cubicBezTo>
                <a:lnTo>
                  <a:pt x="18852" y="24955"/>
                </a:lnTo>
                <a:cubicBezTo>
                  <a:pt x="19232" y="24982"/>
                  <a:pt x="19069" y="25036"/>
                  <a:pt x="18825" y="25145"/>
                </a:cubicBezTo>
                <a:cubicBezTo>
                  <a:pt x="18581" y="25253"/>
                  <a:pt x="18255" y="25362"/>
                  <a:pt x="18282" y="25443"/>
                </a:cubicBezTo>
                <a:cubicBezTo>
                  <a:pt x="18716" y="25253"/>
                  <a:pt x="19204" y="24982"/>
                  <a:pt x="19394" y="24982"/>
                </a:cubicBezTo>
                <a:lnTo>
                  <a:pt x="19286" y="24901"/>
                </a:lnTo>
                <a:cubicBezTo>
                  <a:pt x="19503" y="24792"/>
                  <a:pt x="19693" y="24629"/>
                  <a:pt x="19937" y="24467"/>
                </a:cubicBezTo>
                <a:cubicBezTo>
                  <a:pt x="20045" y="24412"/>
                  <a:pt x="20181" y="24304"/>
                  <a:pt x="20289" y="24195"/>
                </a:cubicBezTo>
                <a:cubicBezTo>
                  <a:pt x="20425" y="24087"/>
                  <a:pt x="20506" y="24005"/>
                  <a:pt x="20642" y="23924"/>
                </a:cubicBezTo>
                <a:cubicBezTo>
                  <a:pt x="20778" y="23816"/>
                  <a:pt x="20886" y="23734"/>
                  <a:pt x="21022" y="23653"/>
                </a:cubicBezTo>
                <a:cubicBezTo>
                  <a:pt x="21157" y="23544"/>
                  <a:pt x="21266" y="23463"/>
                  <a:pt x="21402" y="23355"/>
                </a:cubicBezTo>
                <a:cubicBezTo>
                  <a:pt x="21646" y="23138"/>
                  <a:pt x="21863" y="22975"/>
                  <a:pt x="22107" y="22812"/>
                </a:cubicBezTo>
                <a:lnTo>
                  <a:pt x="22134" y="22812"/>
                </a:lnTo>
                <a:cubicBezTo>
                  <a:pt x="22134" y="22812"/>
                  <a:pt x="21998" y="22948"/>
                  <a:pt x="21917" y="23083"/>
                </a:cubicBezTo>
                <a:lnTo>
                  <a:pt x="21646" y="23355"/>
                </a:lnTo>
                <a:lnTo>
                  <a:pt x="21673" y="23382"/>
                </a:lnTo>
                <a:cubicBezTo>
                  <a:pt x="21917" y="23219"/>
                  <a:pt x="22052" y="22948"/>
                  <a:pt x="22269" y="22921"/>
                </a:cubicBezTo>
                <a:cubicBezTo>
                  <a:pt x="22269" y="23029"/>
                  <a:pt x="22080" y="23219"/>
                  <a:pt x="21917" y="23355"/>
                </a:cubicBezTo>
                <a:cubicBezTo>
                  <a:pt x="21727" y="23490"/>
                  <a:pt x="21591" y="23626"/>
                  <a:pt x="21808" y="23626"/>
                </a:cubicBezTo>
                <a:cubicBezTo>
                  <a:pt x="22107" y="23517"/>
                  <a:pt x="22134" y="23246"/>
                  <a:pt x="22188" y="23110"/>
                </a:cubicBezTo>
                <a:cubicBezTo>
                  <a:pt x="22351" y="23029"/>
                  <a:pt x="22378" y="23110"/>
                  <a:pt x="22514" y="23056"/>
                </a:cubicBezTo>
                <a:cubicBezTo>
                  <a:pt x="22758" y="22812"/>
                  <a:pt x="23002" y="22514"/>
                  <a:pt x="23273" y="22242"/>
                </a:cubicBezTo>
                <a:cubicBezTo>
                  <a:pt x="23409" y="22107"/>
                  <a:pt x="23490" y="21944"/>
                  <a:pt x="23626" y="21808"/>
                </a:cubicBezTo>
                <a:lnTo>
                  <a:pt x="23734" y="21700"/>
                </a:lnTo>
                <a:lnTo>
                  <a:pt x="23816" y="21564"/>
                </a:lnTo>
                <a:cubicBezTo>
                  <a:pt x="23870" y="21483"/>
                  <a:pt x="23897" y="21402"/>
                  <a:pt x="23978" y="21320"/>
                </a:cubicBezTo>
                <a:cubicBezTo>
                  <a:pt x="24005" y="21266"/>
                  <a:pt x="24087" y="21157"/>
                  <a:pt x="24114" y="21076"/>
                </a:cubicBezTo>
                <a:cubicBezTo>
                  <a:pt x="24141" y="21022"/>
                  <a:pt x="24168" y="20913"/>
                  <a:pt x="24250" y="20859"/>
                </a:cubicBezTo>
                <a:cubicBezTo>
                  <a:pt x="24304" y="20669"/>
                  <a:pt x="24412" y="20534"/>
                  <a:pt x="24439" y="20371"/>
                </a:cubicBezTo>
                <a:cubicBezTo>
                  <a:pt x="24521" y="20208"/>
                  <a:pt x="24548" y="20073"/>
                  <a:pt x="24629" y="19937"/>
                </a:cubicBezTo>
                <a:cubicBezTo>
                  <a:pt x="24656" y="19801"/>
                  <a:pt x="24684" y="19639"/>
                  <a:pt x="24711" y="19530"/>
                </a:cubicBezTo>
                <a:cubicBezTo>
                  <a:pt x="24819" y="19313"/>
                  <a:pt x="24928" y="19503"/>
                  <a:pt x="24901" y="19693"/>
                </a:cubicBezTo>
                <a:cubicBezTo>
                  <a:pt x="24711" y="20452"/>
                  <a:pt x="24439" y="21130"/>
                  <a:pt x="24033" y="21700"/>
                </a:cubicBezTo>
                <a:cubicBezTo>
                  <a:pt x="24087" y="21619"/>
                  <a:pt x="24114" y="21591"/>
                  <a:pt x="24168" y="21537"/>
                </a:cubicBezTo>
                <a:cubicBezTo>
                  <a:pt x="24250" y="21429"/>
                  <a:pt x="24358" y="21320"/>
                  <a:pt x="24439" y="21266"/>
                </a:cubicBezTo>
                <a:cubicBezTo>
                  <a:pt x="24494" y="21320"/>
                  <a:pt x="24412" y="21429"/>
                  <a:pt x="24358" y="21537"/>
                </a:cubicBezTo>
                <a:cubicBezTo>
                  <a:pt x="24358" y="21537"/>
                  <a:pt x="24358" y="21483"/>
                  <a:pt x="24385" y="21456"/>
                </a:cubicBezTo>
                <a:cubicBezTo>
                  <a:pt x="24412" y="21429"/>
                  <a:pt x="24412" y="21402"/>
                  <a:pt x="24439" y="21347"/>
                </a:cubicBezTo>
                <a:cubicBezTo>
                  <a:pt x="24494" y="21266"/>
                  <a:pt x="24521" y="21185"/>
                  <a:pt x="24521" y="21185"/>
                </a:cubicBezTo>
                <a:cubicBezTo>
                  <a:pt x="24494" y="21212"/>
                  <a:pt x="24412" y="21293"/>
                  <a:pt x="24412" y="21266"/>
                </a:cubicBezTo>
                <a:cubicBezTo>
                  <a:pt x="24819" y="20452"/>
                  <a:pt x="25036" y="19557"/>
                  <a:pt x="25172" y="18689"/>
                </a:cubicBezTo>
                <a:cubicBezTo>
                  <a:pt x="25307" y="17794"/>
                  <a:pt x="25307" y="16926"/>
                  <a:pt x="25307" y="16031"/>
                </a:cubicBezTo>
                <a:cubicBezTo>
                  <a:pt x="25253" y="15163"/>
                  <a:pt x="25199" y="14295"/>
                  <a:pt x="25090" y="13454"/>
                </a:cubicBezTo>
                <a:cubicBezTo>
                  <a:pt x="25036" y="13047"/>
                  <a:pt x="24982" y="12641"/>
                  <a:pt x="24901" y="12234"/>
                </a:cubicBezTo>
                <a:cubicBezTo>
                  <a:pt x="24819" y="11827"/>
                  <a:pt x="24765" y="11420"/>
                  <a:pt x="24629" y="11040"/>
                </a:cubicBezTo>
                <a:cubicBezTo>
                  <a:pt x="24629" y="10986"/>
                  <a:pt x="24629" y="10823"/>
                  <a:pt x="24656" y="10823"/>
                </a:cubicBezTo>
                <a:cubicBezTo>
                  <a:pt x="24629" y="10633"/>
                  <a:pt x="24250" y="10281"/>
                  <a:pt x="24277" y="9901"/>
                </a:cubicBezTo>
                <a:cubicBezTo>
                  <a:pt x="24304" y="9874"/>
                  <a:pt x="24358" y="9901"/>
                  <a:pt x="24412" y="9955"/>
                </a:cubicBezTo>
                <a:cubicBezTo>
                  <a:pt x="24439" y="10037"/>
                  <a:pt x="24494" y="10091"/>
                  <a:pt x="24548" y="10091"/>
                </a:cubicBezTo>
                <a:cubicBezTo>
                  <a:pt x="24629" y="10281"/>
                  <a:pt x="24684" y="10444"/>
                  <a:pt x="24765" y="10633"/>
                </a:cubicBezTo>
                <a:cubicBezTo>
                  <a:pt x="24819" y="10823"/>
                  <a:pt x="24846" y="11013"/>
                  <a:pt x="24928" y="11230"/>
                </a:cubicBezTo>
                <a:cubicBezTo>
                  <a:pt x="24955" y="11420"/>
                  <a:pt x="24982" y="11583"/>
                  <a:pt x="25036" y="11800"/>
                </a:cubicBezTo>
                <a:cubicBezTo>
                  <a:pt x="25063" y="11963"/>
                  <a:pt x="25090" y="12180"/>
                  <a:pt x="25117" y="12342"/>
                </a:cubicBezTo>
                <a:cubicBezTo>
                  <a:pt x="25226" y="13075"/>
                  <a:pt x="25334" y="13834"/>
                  <a:pt x="25389" y="14621"/>
                </a:cubicBezTo>
                <a:cubicBezTo>
                  <a:pt x="25470" y="15380"/>
                  <a:pt x="25497" y="16167"/>
                  <a:pt x="25497" y="16953"/>
                </a:cubicBezTo>
                <a:cubicBezTo>
                  <a:pt x="25497" y="17767"/>
                  <a:pt x="25470" y="18526"/>
                  <a:pt x="25334" y="19394"/>
                </a:cubicBezTo>
                <a:lnTo>
                  <a:pt x="25470" y="18988"/>
                </a:lnTo>
                <a:lnTo>
                  <a:pt x="25606" y="18581"/>
                </a:lnTo>
                <a:cubicBezTo>
                  <a:pt x="25768" y="18716"/>
                  <a:pt x="25389" y="19584"/>
                  <a:pt x="25660" y="19422"/>
                </a:cubicBezTo>
                <a:cubicBezTo>
                  <a:pt x="25633" y="19639"/>
                  <a:pt x="25579" y="19801"/>
                  <a:pt x="25524" y="19991"/>
                </a:cubicBezTo>
                <a:cubicBezTo>
                  <a:pt x="25497" y="20100"/>
                  <a:pt x="25470" y="20154"/>
                  <a:pt x="25443" y="20262"/>
                </a:cubicBezTo>
                <a:cubicBezTo>
                  <a:pt x="25389" y="20371"/>
                  <a:pt x="25334" y="20452"/>
                  <a:pt x="25307" y="20507"/>
                </a:cubicBezTo>
                <a:cubicBezTo>
                  <a:pt x="25307" y="20452"/>
                  <a:pt x="25253" y="20398"/>
                  <a:pt x="25307" y="20344"/>
                </a:cubicBezTo>
                <a:cubicBezTo>
                  <a:pt x="25307" y="20344"/>
                  <a:pt x="25226" y="20507"/>
                  <a:pt x="25172" y="20642"/>
                </a:cubicBezTo>
                <a:cubicBezTo>
                  <a:pt x="25117" y="20696"/>
                  <a:pt x="25090" y="20805"/>
                  <a:pt x="25063" y="20832"/>
                </a:cubicBezTo>
                <a:cubicBezTo>
                  <a:pt x="25036" y="20913"/>
                  <a:pt x="25036" y="20940"/>
                  <a:pt x="25036" y="20940"/>
                </a:cubicBezTo>
                <a:lnTo>
                  <a:pt x="25199" y="20669"/>
                </a:lnTo>
                <a:lnTo>
                  <a:pt x="25226" y="20805"/>
                </a:lnTo>
                <a:cubicBezTo>
                  <a:pt x="25172" y="20940"/>
                  <a:pt x="25090" y="21103"/>
                  <a:pt x="25063" y="21239"/>
                </a:cubicBezTo>
                <a:cubicBezTo>
                  <a:pt x="24982" y="21374"/>
                  <a:pt x="24928" y="21510"/>
                  <a:pt x="24846" y="21619"/>
                </a:cubicBezTo>
                <a:cubicBezTo>
                  <a:pt x="24765" y="21836"/>
                  <a:pt x="24684" y="22080"/>
                  <a:pt x="24575" y="22270"/>
                </a:cubicBezTo>
                <a:cubicBezTo>
                  <a:pt x="24494" y="22514"/>
                  <a:pt x="24358" y="22676"/>
                  <a:pt x="24114" y="22812"/>
                </a:cubicBezTo>
                <a:lnTo>
                  <a:pt x="24033" y="22866"/>
                </a:lnTo>
                <a:cubicBezTo>
                  <a:pt x="24005" y="22921"/>
                  <a:pt x="23951" y="22975"/>
                  <a:pt x="23897" y="23056"/>
                </a:cubicBezTo>
                <a:cubicBezTo>
                  <a:pt x="23816" y="23165"/>
                  <a:pt x="23626" y="23327"/>
                  <a:pt x="23490" y="23490"/>
                </a:cubicBezTo>
                <a:cubicBezTo>
                  <a:pt x="23354" y="23653"/>
                  <a:pt x="23165" y="23788"/>
                  <a:pt x="23056" y="23897"/>
                </a:cubicBezTo>
                <a:cubicBezTo>
                  <a:pt x="22920" y="24005"/>
                  <a:pt x="22866" y="24114"/>
                  <a:pt x="22866" y="24114"/>
                </a:cubicBezTo>
                <a:cubicBezTo>
                  <a:pt x="22866" y="24168"/>
                  <a:pt x="22812" y="24277"/>
                  <a:pt x="22758" y="24331"/>
                </a:cubicBezTo>
                <a:cubicBezTo>
                  <a:pt x="22676" y="24412"/>
                  <a:pt x="22541" y="24467"/>
                  <a:pt x="22459" y="24467"/>
                </a:cubicBezTo>
                <a:cubicBezTo>
                  <a:pt x="22324" y="24629"/>
                  <a:pt x="22080" y="24846"/>
                  <a:pt x="21863" y="25009"/>
                </a:cubicBezTo>
                <a:cubicBezTo>
                  <a:pt x="21673" y="25199"/>
                  <a:pt x="21537" y="25362"/>
                  <a:pt x="21591" y="25524"/>
                </a:cubicBezTo>
                <a:cubicBezTo>
                  <a:pt x="21808" y="25389"/>
                  <a:pt x="21971" y="25253"/>
                  <a:pt x="22188" y="25090"/>
                </a:cubicBezTo>
                <a:cubicBezTo>
                  <a:pt x="22351" y="24955"/>
                  <a:pt x="22541" y="24792"/>
                  <a:pt x="22731" y="24629"/>
                </a:cubicBezTo>
                <a:cubicBezTo>
                  <a:pt x="22893" y="24521"/>
                  <a:pt x="23083" y="24331"/>
                  <a:pt x="23273" y="24168"/>
                </a:cubicBezTo>
                <a:cubicBezTo>
                  <a:pt x="23436" y="24005"/>
                  <a:pt x="23626" y="23870"/>
                  <a:pt x="23761" y="23707"/>
                </a:cubicBezTo>
                <a:lnTo>
                  <a:pt x="24250" y="23192"/>
                </a:lnTo>
                <a:cubicBezTo>
                  <a:pt x="24412" y="22975"/>
                  <a:pt x="24629" y="22785"/>
                  <a:pt x="24792" y="22541"/>
                </a:cubicBezTo>
                <a:cubicBezTo>
                  <a:pt x="24955" y="22297"/>
                  <a:pt x="25117" y="22080"/>
                  <a:pt x="25253" y="21836"/>
                </a:cubicBezTo>
                <a:cubicBezTo>
                  <a:pt x="25389" y="21591"/>
                  <a:pt x="25524" y="21347"/>
                  <a:pt x="25633" y="21076"/>
                </a:cubicBezTo>
                <a:cubicBezTo>
                  <a:pt x="26067" y="20100"/>
                  <a:pt x="26257" y="19096"/>
                  <a:pt x="26338" y="18147"/>
                </a:cubicBezTo>
                <a:cubicBezTo>
                  <a:pt x="26447" y="17197"/>
                  <a:pt x="26419" y="16248"/>
                  <a:pt x="26338" y="15299"/>
                </a:cubicBezTo>
                <a:cubicBezTo>
                  <a:pt x="26338" y="14946"/>
                  <a:pt x="26311" y="14377"/>
                  <a:pt x="26555" y="14485"/>
                </a:cubicBezTo>
                <a:cubicBezTo>
                  <a:pt x="26474" y="14431"/>
                  <a:pt x="26474" y="14295"/>
                  <a:pt x="26474" y="14241"/>
                </a:cubicBezTo>
                <a:lnTo>
                  <a:pt x="26338" y="14539"/>
                </a:lnTo>
                <a:cubicBezTo>
                  <a:pt x="26257" y="14404"/>
                  <a:pt x="26257" y="14105"/>
                  <a:pt x="26202" y="13888"/>
                </a:cubicBezTo>
                <a:cubicBezTo>
                  <a:pt x="26311" y="13590"/>
                  <a:pt x="26175" y="12912"/>
                  <a:pt x="26284" y="12613"/>
                </a:cubicBezTo>
                <a:cubicBezTo>
                  <a:pt x="26040" y="12803"/>
                  <a:pt x="26040" y="11963"/>
                  <a:pt x="25931" y="11827"/>
                </a:cubicBezTo>
                <a:lnTo>
                  <a:pt x="26202" y="11556"/>
                </a:lnTo>
                <a:cubicBezTo>
                  <a:pt x="26338" y="11854"/>
                  <a:pt x="26582" y="12315"/>
                  <a:pt x="26419" y="12641"/>
                </a:cubicBezTo>
                <a:cubicBezTo>
                  <a:pt x="26609" y="13129"/>
                  <a:pt x="26691" y="13617"/>
                  <a:pt x="26664" y="14214"/>
                </a:cubicBezTo>
                <a:cubicBezTo>
                  <a:pt x="26745" y="15217"/>
                  <a:pt x="26962" y="16465"/>
                  <a:pt x="26799" y="17740"/>
                </a:cubicBezTo>
                <a:cubicBezTo>
                  <a:pt x="26826" y="18771"/>
                  <a:pt x="26582" y="19991"/>
                  <a:pt x="26040" y="21185"/>
                </a:cubicBezTo>
                <a:cubicBezTo>
                  <a:pt x="25904" y="21483"/>
                  <a:pt x="25741" y="21808"/>
                  <a:pt x="25606" y="22080"/>
                </a:cubicBezTo>
                <a:cubicBezTo>
                  <a:pt x="25497" y="22215"/>
                  <a:pt x="25443" y="22378"/>
                  <a:pt x="25334" y="22514"/>
                </a:cubicBezTo>
                <a:cubicBezTo>
                  <a:pt x="25226" y="22649"/>
                  <a:pt x="25172" y="22812"/>
                  <a:pt x="25063" y="22921"/>
                </a:cubicBezTo>
                <a:cubicBezTo>
                  <a:pt x="24846" y="23165"/>
                  <a:pt x="24684" y="23382"/>
                  <a:pt x="24521" y="23626"/>
                </a:cubicBezTo>
                <a:cubicBezTo>
                  <a:pt x="24385" y="23843"/>
                  <a:pt x="24222" y="24033"/>
                  <a:pt x="24114" y="24250"/>
                </a:cubicBezTo>
                <a:cubicBezTo>
                  <a:pt x="24005" y="24277"/>
                  <a:pt x="23897" y="24385"/>
                  <a:pt x="23816" y="24412"/>
                </a:cubicBezTo>
                <a:cubicBezTo>
                  <a:pt x="23843" y="24412"/>
                  <a:pt x="23870" y="24412"/>
                  <a:pt x="23870" y="24439"/>
                </a:cubicBezTo>
                <a:cubicBezTo>
                  <a:pt x="23870" y="24439"/>
                  <a:pt x="23978" y="24331"/>
                  <a:pt x="24114" y="24250"/>
                </a:cubicBezTo>
                <a:cubicBezTo>
                  <a:pt x="24250" y="24114"/>
                  <a:pt x="24439" y="23924"/>
                  <a:pt x="24629" y="23734"/>
                </a:cubicBezTo>
                <a:lnTo>
                  <a:pt x="24765" y="23599"/>
                </a:lnTo>
                <a:lnTo>
                  <a:pt x="24928" y="23436"/>
                </a:lnTo>
                <a:cubicBezTo>
                  <a:pt x="25036" y="23327"/>
                  <a:pt x="25117" y="23192"/>
                  <a:pt x="25199" y="23110"/>
                </a:cubicBezTo>
                <a:cubicBezTo>
                  <a:pt x="25253" y="23029"/>
                  <a:pt x="25362" y="22948"/>
                  <a:pt x="25389" y="22893"/>
                </a:cubicBezTo>
                <a:cubicBezTo>
                  <a:pt x="25443" y="22812"/>
                  <a:pt x="25470" y="22785"/>
                  <a:pt x="25470" y="22785"/>
                </a:cubicBezTo>
                <a:lnTo>
                  <a:pt x="25714" y="22812"/>
                </a:lnTo>
                <a:cubicBezTo>
                  <a:pt x="25660" y="22568"/>
                  <a:pt x="25850" y="22215"/>
                  <a:pt x="26040" y="21619"/>
                </a:cubicBezTo>
                <a:cubicBezTo>
                  <a:pt x="26202" y="21320"/>
                  <a:pt x="26555" y="20913"/>
                  <a:pt x="26447" y="20724"/>
                </a:cubicBezTo>
                <a:cubicBezTo>
                  <a:pt x="26528" y="20534"/>
                  <a:pt x="26555" y="20371"/>
                  <a:pt x="26582" y="20208"/>
                </a:cubicBezTo>
                <a:cubicBezTo>
                  <a:pt x="26609" y="20045"/>
                  <a:pt x="26664" y="19910"/>
                  <a:pt x="26718" y="19720"/>
                </a:cubicBezTo>
                <a:cubicBezTo>
                  <a:pt x="26799" y="19422"/>
                  <a:pt x="26853" y="19123"/>
                  <a:pt x="26881" y="18852"/>
                </a:cubicBezTo>
                <a:cubicBezTo>
                  <a:pt x="26935" y="18581"/>
                  <a:pt x="26962" y="18309"/>
                  <a:pt x="27016" y="18038"/>
                </a:cubicBezTo>
                <a:cubicBezTo>
                  <a:pt x="27070" y="17767"/>
                  <a:pt x="27098" y="17523"/>
                  <a:pt x="27125" y="17252"/>
                </a:cubicBezTo>
                <a:cubicBezTo>
                  <a:pt x="27233" y="16248"/>
                  <a:pt x="27233" y="15326"/>
                  <a:pt x="27098" y="14349"/>
                </a:cubicBezTo>
                <a:cubicBezTo>
                  <a:pt x="26853" y="13726"/>
                  <a:pt x="27152" y="12858"/>
                  <a:pt x="26799" y="12451"/>
                </a:cubicBezTo>
                <a:cubicBezTo>
                  <a:pt x="26799" y="12180"/>
                  <a:pt x="26935" y="12180"/>
                  <a:pt x="26962" y="12180"/>
                </a:cubicBezTo>
                <a:lnTo>
                  <a:pt x="27016" y="12586"/>
                </a:lnTo>
                <a:lnTo>
                  <a:pt x="27098" y="12993"/>
                </a:lnTo>
                <a:cubicBezTo>
                  <a:pt x="27125" y="12912"/>
                  <a:pt x="27125" y="12749"/>
                  <a:pt x="27152" y="12749"/>
                </a:cubicBezTo>
                <a:cubicBezTo>
                  <a:pt x="27260" y="12776"/>
                  <a:pt x="27233" y="12993"/>
                  <a:pt x="27260" y="13075"/>
                </a:cubicBezTo>
                <a:cubicBezTo>
                  <a:pt x="27396" y="14241"/>
                  <a:pt x="27559" y="15461"/>
                  <a:pt x="27477" y="16682"/>
                </a:cubicBezTo>
                <a:cubicBezTo>
                  <a:pt x="27613" y="16980"/>
                  <a:pt x="27559" y="17279"/>
                  <a:pt x="27504" y="17604"/>
                </a:cubicBezTo>
                <a:cubicBezTo>
                  <a:pt x="27423" y="17903"/>
                  <a:pt x="27369" y="18147"/>
                  <a:pt x="27477" y="18364"/>
                </a:cubicBezTo>
                <a:cubicBezTo>
                  <a:pt x="27504" y="18201"/>
                  <a:pt x="27532" y="18038"/>
                  <a:pt x="27559" y="17903"/>
                </a:cubicBezTo>
                <a:cubicBezTo>
                  <a:pt x="27613" y="17740"/>
                  <a:pt x="27613" y="17550"/>
                  <a:pt x="27640" y="17414"/>
                </a:cubicBezTo>
                <a:cubicBezTo>
                  <a:pt x="27667" y="17116"/>
                  <a:pt x="27667" y="16791"/>
                  <a:pt x="27640" y="16465"/>
                </a:cubicBezTo>
                <a:cubicBezTo>
                  <a:pt x="27504" y="16004"/>
                  <a:pt x="27477" y="15733"/>
                  <a:pt x="27477" y="15407"/>
                </a:cubicBezTo>
                <a:close/>
                <a:moveTo>
                  <a:pt x="21185" y="23436"/>
                </a:moveTo>
                <a:cubicBezTo>
                  <a:pt x="21130" y="23463"/>
                  <a:pt x="21049" y="23463"/>
                  <a:pt x="21022" y="23490"/>
                </a:cubicBezTo>
                <a:lnTo>
                  <a:pt x="21130" y="23544"/>
                </a:lnTo>
                <a:lnTo>
                  <a:pt x="21185" y="23490"/>
                </a:lnTo>
                <a:cubicBezTo>
                  <a:pt x="21185" y="23490"/>
                  <a:pt x="21239" y="23436"/>
                  <a:pt x="21185" y="23436"/>
                </a:cubicBezTo>
                <a:close/>
                <a:moveTo>
                  <a:pt x="18960" y="22758"/>
                </a:moveTo>
                <a:cubicBezTo>
                  <a:pt x="18825" y="22758"/>
                  <a:pt x="18689" y="22921"/>
                  <a:pt x="18581" y="22975"/>
                </a:cubicBezTo>
                <a:cubicBezTo>
                  <a:pt x="18716" y="23029"/>
                  <a:pt x="18933" y="22839"/>
                  <a:pt x="18960" y="2275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37" name="Shape 2337"/>
        <p:cNvGrpSpPr/>
        <p:nvPr/>
      </p:nvGrpSpPr>
      <p:grpSpPr>
        <a:xfrm>
          <a:off x="0" y="0"/>
          <a:ext cx="0" cy="0"/>
          <a:chOff x="0" y="0"/>
          <a:chExt cx="0" cy="0"/>
        </a:xfrm>
      </p:grpSpPr>
      <p:sp>
        <p:nvSpPr>
          <p:cNvPr id="2338" name="Google Shape;2338;p71"/>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R</a:t>
            </a:r>
            <a:r>
              <a:rPr lang="en">
                <a:solidFill>
                  <a:schemeClr val="lt2"/>
                </a:solidFill>
              </a:rPr>
              <a:t>E</a:t>
            </a:r>
            <a:r>
              <a:rPr lang="en">
                <a:solidFill>
                  <a:schemeClr val="accent1"/>
                </a:solidFill>
              </a:rPr>
              <a:t>S</a:t>
            </a:r>
            <a:r>
              <a:rPr lang="en">
                <a:solidFill>
                  <a:schemeClr val="accent4"/>
                </a:solidFill>
              </a:rPr>
              <a:t>O</a:t>
            </a:r>
            <a:r>
              <a:rPr lang="en">
                <a:solidFill>
                  <a:schemeClr val="accent2"/>
                </a:solidFill>
              </a:rPr>
              <a:t>U</a:t>
            </a:r>
            <a:r>
              <a:rPr lang="en">
                <a:solidFill>
                  <a:schemeClr val="accent3"/>
                </a:solidFill>
              </a:rPr>
              <a:t>R</a:t>
            </a:r>
            <a:r>
              <a:rPr lang="en"/>
              <a:t>C</a:t>
            </a:r>
            <a:r>
              <a:rPr lang="en">
                <a:solidFill>
                  <a:schemeClr val="dk2"/>
                </a:solidFill>
              </a:rPr>
              <a:t>E</a:t>
            </a:r>
            <a:r>
              <a:rPr lang="en">
                <a:solidFill>
                  <a:schemeClr val="lt2"/>
                </a:solidFill>
              </a:rPr>
              <a:t>S</a:t>
            </a:r>
            <a:endParaRPr/>
          </a:p>
        </p:txBody>
      </p:sp>
      <p:sp>
        <p:nvSpPr>
          <p:cNvPr id="2339" name="Google Shape;2339;p71"/>
          <p:cNvSpPr txBox="1"/>
          <p:nvPr>
            <p:ph idx="1" type="body"/>
          </p:nvPr>
        </p:nvSpPr>
        <p:spPr>
          <a:xfrm>
            <a:off x="720000" y="1152475"/>
            <a:ext cx="7704000" cy="3450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Did you like the resources on this template? Get them for free at our other websites:</a:t>
            </a:r>
            <a:endParaRPr sz="1400"/>
          </a:p>
          <a:p>
            <a:pPr indent="0" lvl="0" marL="0" rtl="0" algn="l">
              <a:spcBef>
                <a:spcPts val="1000"/>
              </a:spcBef>
              <a:spcAft>
                <a:spcPts val="0"/>
              </a:spcAft>
              <a:buNone/>
            </a:pPr>
            <a:r>
              <a:rPr b="1" lang="en" sz="2000">
                <a:latin typeface="Montserrat"/>
                <a:ea typeface="Montserrat"/>
                <a:cs typeface="Montserrat"/>
                <a:sym typeface="Montserrat"/>
              </a:rPr>
              <a:t>VECTORS</a:t>
            </a:r>
            <a:endParaRPr b="1" sz="2000">
              <a:latin typeface="Montserrat"/>
              <a:ea typeface="Montserrat"/>
              <a:cs typeface="Montserrat"/>
              <a:sym typeface="Montserrat"/>
            </a:endParaRPr>
          </a:p>
          <a:p>
            <a:pPr indent="-317500" lvl="0" marL="457200" marR="50800" rtl="0" algn="l">
              <a:lnSpc>
                <a:spcPct val="100000"/>
              </a:lnSpc>
              <a:spcBef>
                <a:spcPts val="1000"/>
              </a:spcBef>
              <a:spcAft>
                <a:spcPts val="0"/>
              </a:spcAft>
              <a:buSzPts val="1400"/>
              <a:buFont typeface="Barlow"/>
              <a:buChar char="●"/>
            </a:pPr>
            <a:r>
              <a:rPr lang="en" sz="1400">
                <a:solidFill>
                  <a:schemeClr val="hlink"/>
                </a:solidFill>
                <a:uFill>
                  <a:noFill/>
                </a:uFill>
                <a:hlinkClick r:id="rId3"/>
              </a:rPr>
              <a:t>Hand painted watercolor pride day instagram stories collection</a:t>
            </a:r>
            <a:endParaRPr sz="1400">
              <a:solidFill>
                <a:srgbClr val="374957"/>
              </a:solidFill>
            </a:endParaRPr>
          </a:p>
          <a:p>
            <a:pPr indent="-317500" lvl="0" marL="457200" marR="50800" rtl="0" algn="l">
              <a:lnSpc>
                <a:spcPct val="100000"/>
              </a:lnSpc>
              <a:spcBef>
                <a:spcPts val="0"/>
              </a:spcBef>
              <a:spcAft>
                <a:spcPts val="0"/>
              </a:spcAft>
              <a:buSzPts val="1400"/>
              <a:buFont typeface="Barlow"/>
              <a:buChar char="●"/>
            </a:pPr>
            <a:r>
              <a:rPr lang="en" sz="1400">
                <a:solidFill>
                  <a:schemeClr val="hlink"/>
                </a:solidFill>
                <a:uFill>
                  <a:noFill/>
                </a:uFill>
                <a:hlinkClick r:id="rId4"/>
              </a:rPr>
              <a:t>Hand painted watercolor pride day instagram posts collection</a:t>
            </a:r>
            <a:endParaRPr sz="1400">
              <a:solidFill>
                <a:srgbClr val="374957"/>
              </a:solidFill>
            </a:endParaRPr>
          </a:p>
          <a:p>
            <a:pPr indent="-317500" lvl="0" marL="457200" marR="50800" rtl="0" algn="l">
              <a:lnSpc>
                <a:spcPct val="100000"/>
              </a:lnSpc>
              <a:spcBef>
                <a:spcPts val="0"/>
              </a:spcBef>
              <a:spcAft>
                <a:spcPts val="0"/>
              </a:spcAft>
              <a:buSzPts val="1400"/>
              <a:buFont typeface="Barlow"/>
              <a:buChar char="●"/>
            </a:pPr>
            <a:r>
              <a:rPr lang="en" sz="1400">
                <a:solidFill>
                  <a:schemeClr val="hlink"/>
                </a:solidFill>
                <a:uFill>
                  <a:noFill/>
                </a:uFill>
                <a:hlinkClick r:id="rId5"/>
              </a:rPr>
              <a:t>Hand painted watercolor chuva de amor decoration element collection</a:t>
            </a:r>
            <a:endParaRPr sz="1400"/>
          </a:p>
          <a:p>
            <a:pPr indent="-317500" lvl="0" marL="457200" marR="50800" rtl="0" algn="l">
              <a:lnSpc>
                <a:spcPct val="100000"/>
              </a:lnSpc>
              <a:spcBef>
                <a:spcPts val="0"/>
              </a:spcBef>
              <a:spcAft>
                <a:spcPts val="0"/>
              </a:spcAft>
              <a:buSzPts val="1400"/>
              <a:buFont typeface="Barlow"/>
              <a:buChar char="●"/>
            </a:pPr>
            <a:r>
              <a:rPr lang="en" sz="1400">
                <a:solidFill>
                  <a:schemeClr val="hlink"/>
                </a:solidFill>
                <a:uFill>
                  <a:noFill/>
                </a:uFill>
                <a:hlinkClick r:id="rId6"/>
              </a:rPr>
              <a:t>Colorful rainbow set</a:t>
            </a:r>
            <a:endParaRPr sz="1400">
              <a:solidFill>
                <a:srgbClr val="374957"/>
              </a:solidFill>
            </a:endParaRPr>
          </a:p>
          <a:p>
            <a:pPr indent="-317500" lvl="0" marL="457200" marR="50800" rtl="0" algn="l">
              <a:lnSpc>
                <a:spcPct val="100000"/>
              </a:lnSpc>
              <a:spcBef>
                <a:spcPts val="0"/>
              </a:spcBef>
              <a:spcAft>
                <a:spcPts val="0"/>
              </a:spcAft>
              <a:buSzPts val="1400"/>
              <a:buFont typeface="Barlow"/>
              <a:buChar char="●"/>
            </a:pPr>
            <a:r>
              <a:rPr lang="en" sz="1400">
                <a:solidFill>
                  <a:schemeClr val="hlink"/>
                </a:solidFill>
                <a:uFill>
                  <a:noFill/>
                </a:uFill>
                <a:hlinkClick r:id="rId7"/>
              </a:rPr>
              <a:t>Hand drawn pride day label collection</a:t>
            </a:r>
            <a:endParaRPr sz="1400"/>
          </a:p>
          <a:p>
            <a:pPr indent="0" lvl="0" marL="0" rtl="0" algn="l">
              <a:spcBef>
                <a:spcPts val="1000"/>
              </a:spcBef>
              <a:spcAft>
                <a:spcPts val="0"/>
              </a:spcAft>
              <a:buNone/>
            </a:pPr>
            <a:r>
              <a:rPr b="1" lang="en" sz="2000">
                <a:latin typeface="Montserrat"/>
                <a:ea typeface="Montserrat"/>
                <a:cs typeface="Montserrat"/>
                <a:sym typeface="Montserrat"/>
              </a:rPr>
              <a:t>PHOTOS</a:t>
            </a:r>
            <a:endParaRPr b="1" sz="2000">
              <a:latin typeface="Montserrat"/>
              <a:ea typeface="Montserrat"/>
              <a:cs typeface="Montserrat"/>
              <a:sym typeface="Montserrat"/>
            </a:endParaRPr>
          </a:p>
          <a:p>
            <a:pPr indent="-330200" lvl="0" marL="457200" marR="50800" rtl="0" algn="l">
              <a:lnSpc>
                <a:spcPct val="100000"/>
              </a:lnSpc>
              <a:spcBef>
                <a:spcPts val="1000"/>
              </a:spcBef>
              <a:spcAft>
                <a:spcPts val="0"/>
              </a:spcAft>
              <a:buSzPts val="1600"/>
              <a:buChar char="●"/>
            </a:pPr>
            <a:r>
              <a:rPr lang="en" sz="1400">
                <a:solidFill>
                  <a:schemeClr val="hlink"/>
                </a:solidFill>
                <a:uFill>
                  <a:noFill/>
                </a:uFill>
                <a:hlinkClick r:id="rId8"/>
              </a:rPr>
              <a:t>Front view of woman with rainbow umbrella</a:t>
            </a:r>
            <a:endParaRPr sz="1400">
              <a:solidFill>
                <a:srgbClr val="374957"/>
              </a:solidFill>
            </a:endParaRPr>
          </a:p>
          <a:p>
            <a:pPr indent="-330200" lvl="0" marL="457200" marR="50800" rtl="0" algn="l">
              <a:lnSpc>
                <a:spcPct val="100000"/>
              </a:lnSpc>
              <a:spcBef>
                <a:spcPts val="0"/>
              </a:spcBef>
              <a:spcAft>
                <a:spcPts val="0"/>
              </a:spcAft>
              <a:buSzPts val="1600"/>
              <a:buChar char="●"/>
            </a:pPr>
            <a:r>
              <a:rPr lang="en" sz="1400">
                <a:solidFill>
                  <a:schemeClr val="hlink"/>
                </a:solidFill>
                <a:uFill>
                  <a:noFill/>
                </a:uFill>
                <a:hlinkClick r:id="rId9"/>
              </a:rPr>
              <a:t>Young woman holding a rainbow umbrella</a:t>
            </a:r>
            <a:endParaRPr b="1" sz="1600"/>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343" name="Shape 2343"/>
        <p:cNvGrpSpPr/>
        <p:nvPr/>
      </p:nvGrpSpPr>
      <p:grpSpPr>
        <a:xfrm>
          <a:off x="0" y="0"/>
          <a:ext cx="0" cy="0"/>
          <a:chOff x="0" y="0"/>
          <a:chExt cx="0" cy="0"/>
        </a:xfrm>
      </p:grpSpPr>
      <p:sp>
        <p:nvSpPr>
          <p:cNvPr id="2344" name="Google Shape;2344;p7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2345" name="Google Shape;2345;p72"/>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u="sng">
                <a:solidFill>
                  <a:srgbClr val="869FB2"/>
                </a:solid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346" name="Google Shape;2346;p72"/>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350" name="Shape 2350"/>
        <p:cNvGrpSpPr/>
        <p:nvPr/>
      </p:nvGrpSpPr>
      <p:grpSpPr>
        <a:xfrm>
          <a:off x="0" y="0"/>
          <a:ext cx="0" cy="0"/>
          <a:chOff x="0" y="0"/>
          <a:chExt cx="0" cy="0"/>
        </a:xfrm>
      </p:grpSpPr>
      <p:sp>
        <p:nvSpPr>
          <p:cNvPr id="2351" name="Google Shape;2351;p73"/>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2352" name="Google Shape;2352;p73"/>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If you are a Premium user on </a:t>
            </a:r>
            <a:r>
              <a:rPr b="1" lang="en" sz="1100" u="sng">
                <a:solidFill>
                  <a:srgbClr val="869FB2"/>
                </a:solidFill>
                <a:hlinkClick r:id="rId3">
                  <a:extLst>
                    <a:ext uri="{A12FA001-AC4F-418D-AE19-62706E023703}">
                      <ahyp:hlinkClr val="tx"/>
                    </a:ext>
                  </a:extLst>
                </a:hlinkClick>
              </a:rPr>
              <a:t>Slidesgo</a:t>
            </a:r>
            <a:r>
              <a:rPr lang="en" sz="1100">
                <a:solidFill>
                  <a:schemeClr val="lt1"/>
                </a:solidFill>
              </a:rPr>
              <a:t>, you can use this template without crediting us.</a:t>
            </a:r>
            <a:endParaRPr sz="1100">
              <a:solidFill>
                <a:schemeClr val="lt1"/>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2353" name="Google Shape;2353;p73"/>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357" name="Shape 2357"/>
        <p:cNvGrpSpPr/>
        <p:nvPr/>
      </p:nvGrpSpPr>
      <p:grpSpPr>
        <a:xfrm>
          <a:off x="0" y="0"/>
          <a:ext cx="0" cy="0"/>
          <a:chOff x="0" y="0"/>
          <a:chExt cx="0" cy="0"/>
        </a:xfrm>
      </p:grpSpPr>
      <p:sp>
        <p:nvSpPr>
          <p:cNvPr id="2358" name="Google Shape;2358;p74"/>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359" name="Google Shape;2359;p74"/>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360" name="Google Shape;2360;p74"/>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Montserrat</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https://fonts.google.com/specimen/Montserrat</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Barlow</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https://fonts.google.com/specimen/Barlow</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2361" name="Google Shape;2361;p74"/>
          <p:cNvGrpSpPr/>
          <p:nvPr/>
        </p:nvGrpSpPr>
        <p:grpSpPr>
          <a:xfrm>
            <a:off x="509400" y="3498875"/>
            <a:ext cx="8125200" cy="754200"/>
            <a:chOff x="547500" y="3498875"/>
            <a:chExt cx="8125200" cy="754200"/>
          </a:xfrm>
        </p:grpSpPr>
        <p:grpSp>
          <p:nvGrpSpPr>
            <p:cNvPr id="2362" name="Google Shape;2362;p74"/>
            <p:cNvGrpSpPr/>
            <p:nvPr/>
          </p:nvGrpSpPr>
          <p:grpSpPr>
            <a:xfrm>
              <a:off x="1464220" y="3498875"/>
              <a:ext cx="791400" cy="754200"/>
              <a:chOff x="1133275" y="3498875"/>
              <a:chExt cx="791400" cy="754200"/>
            </a:xfrm>
          </p:grpSpPr>
          <p:sp>
            <p:nvSpPr>
              <p:cNvPr id="2363" name="Google Shape;2363;p74"/>
              <p:cNvSpPr/>
              <p:nvPr/>
            </p:nvSpPr>
            <p:spPr>
              <a:xfrm>
                <a:off x="1133275" y="3498875"/>
                <a:ext cx="791400" cy="754200"/>
              </a:xfrm>
              <a:prstGeom prst="roundRect">
                <a:avLst>
                  <a:gd fmla="val 16667" name="adj"/>
                </a:avLst>
              </a:prstGeom>
              <a:solidFill>
                <a:srgbClr val="FFDED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74"/>
              <p:cNvSpPr txBox="1"/>
              <p:nvPr/>
            </p:nvSpPr>
            <p:spPr>
              <a:xfrm>
                <a:off x="113327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#ffdede</a:t>
                </a:r>
                <a:endParaRPr sz="1000">
                  <a:solidFill>
                    <a:schemeClr val="dk1"/>
                  </a:solidFill>
                </a:endParaRPr>
              </a:p>
            </p:txBody>
          </p:sp>
        </p:grpSp>
        <p:grpSp>
          <p:nvGrpSpPr>
            <p:cNvPr id="2365" name="Google Shape;2365;p74"/>
            <p:cNvGrpSpPr/>
            <p:nvPr/>
          </p:nvGrpSpPr>
          <p:grpSpPr>
            <a:xfrm>
              <a:off x="2380939" y="3498875"/>
              <a:ext cx="791405" cy="754200"/>
              <a:chOff x="2195095" y="3498875"/>
              <a:chExt cx="791405" cy="754200"/>
            </a:xfrm>
          </p:grpSpPr>
          <p:sp>
            <p:nvSpPr>
              <p:cNvPr id="2366" name="Google Shape;2366;p74"/>
              <p:cNvSpPr/>
              <p:nvPr/>
            </p:nvSpPr>
            <p:spPr>
              <a:xfrm>
                <a:off x="2195095" y="3498875"/>
                <a:ext cx="791400" cy="754200"/>
              </a:xfrm>
              <a:prstGeom prst="roundRect">
                <a:avLst>
                  <a:gd fmla="val 16667" name="adj"/>
                </a:avLst>
              </a:prstGeom>
              <a:solidFill>
                <a:srgbClr val="FE676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74"/>
              <p:cNvSpPr txBox="1"/>
              <p:nvPr/>
            </p:nvSpPr>
            <p:spPr>
              <a:xfrm>
                <a:off x="219510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#fe6761</a:t>
                </a:r>
                <a:endParaRPr sz="1000">
                  <a:solidFill>
                    <a:schemeClr val="dk1"/>
                  </a:solidFill>
                </a:endParaRPr>
              </a:p>
            </p:txBody>
          </p:sp>
        </p:grpSp>
        <p:grpSp>
          <p:nvGrpSpPr>
            <p:cNvPr id="2368" name="Google Shape;2368;p74"/>
            <p:cNvGrpSpPr/>
            <p:nvPr/>
          </p:nvGrpSpPr>
          <p:grpSpPr>
            <a:xfrm>
              <a:off x="3297664" y="3498875"/>
              <a:ext cx="791411" cy="754200"/>
              <a:chOff x="3256914" y="3498875"/>
              <a:chExt cx="791411" cy="754200"/>
            </a:xfrm>
          </p:grpSpPr>
          <p:sp>
            <p:nvSpPr>
              <p:cNvPr id="2369" name="Google Shape;2369;p74"/>
              <p:cNvSpPr/>
              <p:nvPr/>
            </p:nvSpPr>
            <p:spPr>
              <a:xfrm>
                <a:off x="3256914" y="3498875"/>
                <a:ext cx="791400" cy="754200"/>
              </a:xfrm>
              <a:prstGeom prst="roundRect">
                <a:avLst>
                  <a:gd fmla="val 16667" name="adj"/>
                </a:avLst>
              </a:prstGeom>
              <a:solidFill>
                <a:srgbClr val="FEA66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74"/>
              <p:cNvSpPr txBox="1"/>
              <p:nvPr/>
            </p:nvSpPr>
            <p:spPr>
              <a:xfrm>
                <a:off x="325692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#fea667</a:t>
                </a:r>
                <a:endParaRPr sz="1000">
                  <a:solidFill>
                    <a:schemeClr val="dk1"/>
                  </a:solidFill>
                </a:endParaRPr>
              </a:p>
            </p:txBody>
          </p:sp>
        </p:grpSp>
        <p:grpSp>
          <p:nvGrpSpPr>
            <p:cNvPr id="2371" name="Google Shape;2371;p74"/>
            <p:cNvGrpSpPr/>
            <p:nvPr/>
          </p:nvGrpSpPr>
          <p:grpSpPr>
            <a:xfrm>
              <a:off x="547500" y="3498875"/>
              <a:ext cx="791400" cy="754200"/>
              <a:chOff x="71450" y="3498875"/>
              <a:chExt cx="791400" cy="754200"/>
            </a:xfrm>
          </p:grpSpPr>
          <p:sp>
            <p:nvSpPr>
              <p:cNvPr id="2372" name="Google Shape;2372;p74"/>
              <p:cNvSpPr/>
              <p:nvPr/>
            </p:nvSpPr>
            <p:spPr>
              <a:xfrm>
                <a:off x="71450" y="349887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74"/>
              <p:cNvSpPr txBox="1"/>
              <p:nvPr/>
            </p:nvSpPr>
            <p:spPr>
              <a:xfrm>
                <a:off x="7145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#ffffff</a:t>
                </a:r>
                <a:endParaRPr sz="1000">
                  <a:solidFill>
                    <a:schemeClr val="dk1"/>
                  </a:solidFill>
                </a:endParaRPr>
              </a:p>
            </p:txBody>
          </p:sp>
        </p:grpSp>
        <p:grpSp>
          <p:nvGrpSpPr>
            <p:cNvPr id="2374" name="Google Shape;2374;p74"/>
            <p:cNvGrpSpPr/>
            <p:nvPr/>
          </p:nvGrpSpPr>
          <p:grpSpPr>
            <a:xfrm>
              <a:off x="4214395" y="3498875"/>
              <a:ext cx="791411" cy="754200"/>
              <a:chOff x="4318739" y="3498875"/>
              <a:chExt cx="791411" cy="754200"/>
            </a:xfrm>
          </p:grpSpPr>
          <p:sp>
            <p:nvSpPr>
              <p:cNvPr id="2375" name="Google Shape;2375;p74"/>
              <p:cNvSpPr/>
              <p:nvPr/>
            </p:nvSpPr>
            <p:spPr>
              <a:xfrm>
                <a:off x="4318739" y="3498875"/>
                <a:ext cx="791400" cy="754200"/>
              </a:xfrm>
              <a:prstGeom prst="roundRect">
                <a:avLst>
                  <a:gd fmla="val 16667" name="adj"/>
                </a:avLst>
              </a:prstGeom>
              <a:solidFill>
                <a:srgbClr val="FCC55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74"/>
              <p:cNvSpPr txBox="1"/>
              <p:nvPr/>
            </p:nvSpPr>
            <p:spPr>
              <a:xfrm>
                <a:off x="431875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#fcc552</a:t>
                </a:r>
                <a:endParaRPr sz="1000">
                  <a:solidFill>
                    <a:schemeClr val="dk1"/>
                  </a:solidFill>
                </a:endParaRPr>
              </a:p>
            </p:txBody>
          </p:sp>
        </p:grpSp>
        <p:grpSp>
          <p:nvGrpSpPr>
            <p:cNvPr id="2377" name="Google Shape;2377;p74"/>
            <p:cNvGrpSpPr/>
            <p:nvPr/>
          </p:nvGrpSpPr>
          <p:grpSpPr>
            <a:xfrm>
              <a:off x="6047845" y="3498875"/>
              <a:ext cx="791400" cy="754200"/>
              <a:chOff x="6424600" y="3498875"/>
              <a:chExt cx="791400" cy="754200"/>
            </a:xfrm>
          </p:grpSpPr>
          <p:sp>
            <p:nvSpPr>
              <p:cNvPr id="2378" name="Google Shape;2378;p74"/>
              <p:cNvSpPr/>
              <p:nvPr/>
            </p:nvSpPr>
            <p:spPr>
              <a:xfrm>
                <a:off x="6424600" y="3498875"/>
                <a:ext cx="791400" cy="754200"/>
              </a:xfrm>
              <a:prstGeom prst="roundRect">
                <a:avLst>
                  <a:gd fmla="val 16667" name="adj"/>
                </a:avLst>
              </a:prstGeom>
              <a:solidFill>
                <a:srgbClr val="52CFD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74"/>
              <p:cNvSpPr txBox="1"/>
              <p:nvPr/>
            </p:nvSpPr>
            <p:spPr>
              <a:xfrm>
                <a:off x="642460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#52cfdd</a:t>
                </a:r>
                <a:endParaRPr sz="1000">
                  <a:solidFill>
                    <a:schemeClr val="dk1"/>
                  </a:solidFill>
                </a:endParaRPr>
              </a:p>
            </p:txBody>
          </p:sp>
        </p:grpSp>
        <p:grpSp>
          <p:nvGrpSpPr>
            <p:cNvPr id="2380" name="Google Shape;2380;p74"/>
            <p:cNvGrpSpPr/>
            <p:nvPr/>
          </p:nvGrpSpPr>
          <p:grpSpPr>
            <a:xfrm>
              <a:off x="6964564" y="3498875"/>
              <a:ext cx="791405" cy="754200"/>
              <a:chOff x="7486420" y="3498875"/>
              <a:chExt cx="791405" cy="754200"/>
            </a:xfrm>
          </p:grpSpPr>
          <p:sp>
            <p:nvSpPr>
              <p:cNvPr id="2381" name="Google Shape;2381;p74"/>
              <p:cNvSpPr/>
              <p:nvPr/>
            </p:nvSpPr>
            <p:spPr>
              <a:xfrm>
                <a:off x="7486420" y="3498875"/>
                <a:ext cx="791400" cy="754200"/>
              </a:xfrm>
              <a:prstGeom prst="roundRect">
                <a:avLst>
                  <a:gd fmla="val 16667" name="adj"/>
                </a:avLst>
              </a:prstGeom>
              <a:solidFill>
                <a:srgbClr val="82B3E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74"/>
              <p:cNvSpPr txBox="1"/>
              <p:nvPr/>
            </p:nvSpPr>
            <p:spPr>
              <a:xfrm>
                <a:off x="748642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#82b3e8</a:t>
                </a:r>
                <a:endParaRPr sz="1000">
                  <a:solidFill>
                    <a:schemeClr val="dk1"/>
                  </a:solidFill>
                </a:endParaRPr>
              </a:p>
            </p:txBody>
          </p:sp>
        </p:grpSp>
        <p:grpSp>
          <p:nvGrpSpPr>
            <p:cNvPr id="2383" name="Google Shape;2383;p74"/>
            <p:cNvGrpSpPr/>
            <p:nvPr/>
          </p:nvGrpSpPr>
          <p:grpSpPr>
            <a:xfrm>
              <a:off x="7881289" y="3498875"/>
              <a:ext cx="791411" cy="754200"/>
              <a:chOff x="8548239" y="3498875"/>
              <a:chExt cx="791411" cy="754200"/>
            </a:xfrm>
          </p:grpSpPr>
          <p:sp>
            <p:nvSpPr>
              <p:cNvPr id="2384" name="Google Shape;2384;p74"/>
              <p:cNvSpPr/>
              <p:nvPr/>
            </p:nvSpPr>
            <p:spPr>
              <a:xfrm>
                <a:off x="8548239" y="3498875"/>
                <a:ext cx="791400" cy="754200"/>
              </a:xfrm>
              <a:prstGeom prst="roundRect">
                <a:avLst>
                  <a:gd fmla="val 16667" name="adj"/>
                </a:avLst>
              </a:prstGeom>
              <a:solidFill>
                <a:srgbClr val="98D1A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74"/>
              <p:cNvSpPr txBox="1"/>
              <p:nvPr/>
            </p:nvSpPr>
            <p:spPr>
              <a:xfrm>
                <a:off x="854825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#98d1a1</a:t>
                </a:r>
                <a:endParaRPr sz="1000">
                  <a:solidFill>
                    <a:schemeClr val="dk1"/>
                  </a:solidFill>
                </a:endParaRPr>
              </a:p>
            </p:txBody>
          </p:sp>
        </p:grpSp>
        <p:grpSp>
          <p:nvGrpSpPr>
            <p:cNvPr id="2386" name="Google Shape;2386;p74"/>
            <p:cNvGrpSpPr/>
            <p:nvPr/>
          </p:nvGrpSpPr>
          <p:grpSpPr>
            <a:xfrm>
              <a:off x="5131125" y="3498875"/>
              <a:ext cx="791400" cy="754200"/>
              <a:chOff x="5362775" y="3498875"/>
              <a:chExt cx="791400" cy="754200"/>
            </a:xfrm>
          </p:grpSpPr>
          <p:sp>
            <p:nvSpPr>
              <p:cNvPr id="2387" name="Google Shape;2387;p74"/>
              <p:cNvSpPr/>
              <p:nvPr/>
            </p:nvSpPr>
            <p:spPr>
              <a:xfrm>
                <a:off x="5362775" y="3498875"/>
                <a:ext cx="791400" cy="754200"/>
              </a:xfrm>
              <a:prstGeom prst="roundRect">
                <a:avLst>
                  <a:gd fmla="val 16667" name="adj"/>
                </a:avLst>
              </a:prstGeom>
              <a:solidFill>
                <a:srgbClr val="A578D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74"/>
              <p:cNvSpPr txBox="1"/>
              <p:nvPr/>
            </p:nvSpPr>
            <p:spPr>
              <a:xfrm>
                <a:off x="536277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#a578da</a:t>
                </a:r>
                <a:endParaRPr sz="1000">
                  <a:solidFill>
                    <a:schemeClr val="dk1"/>
                  </a:solidFill>
                </a:endParaRPr>
              </a:p>
            </p:txBody>
          </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6" name="Shape 766"/>
        <p:cNvGrpSpPr/>
        <p:nvPr/>
      </p:nvGrpSpPr>
      <p:grpSpPr>
        <a:xfrm>
          <a:off x="0" y="0"/>
          <a:ext cx="0" cy="0"/>
          <a:chOff x="0" y="0"/>
          <a:chExt cx="0" cy="0"/>
        </a:xfrm>
      </p:grpSpPr>
      <p:sp>
        <p:nvSpPr>
          <p:cNvPr id="767" name="Google Shape;767;p39"/>
          <p:cNvSpPr/>
          <p:nvPr/>
        </p:nvSpPr>
        <p:spPr>
          <a:xfrm>
            <a:off x="4295871" y="799425"/>
            <a:ext cx="948564" cy="775193"/>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39"/>
          <p:cNvSpPr/>
          <p:nvPr/>
        </p:nvSpPr>
        <p:spPr>
          <a:xfrm>
            <a:off x="6851556" y="799425"/>
            <a:ext cx="948564" cy="775193"/>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39"/>
          <p:cNvSpPr/>
          <p:nvPr/>
        </p:nvSpPr>
        <p:spPr>
          <a:xfrm>
            <a:off x="4295871" y="2670700"/>
            <a:ext cx="948564" cy="775193"/>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39"/>
          <p:cNvSpPr/>
          <p:nvPr/>
        </p:nvSpPr>
        <p:spPr>
          <a:xfrm>
            <a:off x="6851556" y="2670700"/>
            <a:ext cx="948564" cy="775193"/>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39"/>
          <p:cNvSpPr/>
          <p:nvPr/>
        </p:nvSpPr>
        <p:spPr>
          <a:xfrm>
            <a:off x="1728468" y="799425"/>
            <a:ext cx="948564" cy="775193"/>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39"/>
          <p:cNvSpPr txBox="1"/>
          <p:nvPr>
            <p:ph type="title"/>
          </p:nvPr>
        </p:nvSpPr>
        <p:spPr>
          <a:xfrm>
            <a:off x="4295853" y="2755475"/>
            <a:ext cx="9486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773" name="Google Shape;773;p39"/>
          <p:cNvSpPr txBox="1"/>
          <p:nvPr>
            <p:ph idx="4" type="title"/>
          </p:nvPr>
        </p:nvSpPr>
        <p:spPr>
          <a:xfrm>
            <a:off x="4295853" y="858075"/>
            <a:ext cx="9486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774" name="Google Shape;774;p39"/>
          <p:cNvSpPr txBox="1"/>
          <p:nvPr>
            <p:ph idx="5" type="ctrTitle"/>
          </p:nvPr>
        </p:nvSpPr>
        <p:spPr>
          <a:xfrm>
            <a:off x="3672003" y="3522100"/>
            <a:ext cx="2196300" cy="32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OBJECTIVE</a:t>
            </a:r>
            <a:endParaRPr/>
          </a:p>
        </p:txBody>
      </p:sp>
      <p:sp>
        <p:nvSpPr>
          <p:cNvPr id="775" name="Google Shape;775;p39"/>
          <p:cNvSpPr txBox="1"/>
          <p:nvPr>
            <p:ph idx="15" type="title"/>
          </p:nvPr>
        </p:nvSpPr>
        <p:spPr>
          <a:xfrm>
            <a:off x="6851537" y="858075"/>
            <a:ext cx="9486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776" name="Google Shape;776;p39"/>
          <p:cNvSpPr txBox="1"/>
          <p:nvPr>
            <p:ph idx="2" type="title"/>
          </p:nvPr>
        </p:nvSpPr>
        <p:spPr>
          <a:xfrm>
            <a:off x="6851537" y="2755475"/>
            <a:ext cx="9486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777" name="Google Shape;777;p39"/>
          <p:cNvSpPr txBox="1"/>
          <p:nvPr>
            <p:ph idx="16" type="ctrTitle"/>
          </p:nvPr>
        </p:nvSpPr>
        <p:spPr>
          <a:xfrm>
            <a:off x="6227687" y="1624725"/>
            <a:ext cx="2196300" cy="32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ABOUT US</a:t>
            </a:r>
            <a:endParaRPr/>
          </a:p>
        </p:txBody>
      </p:sp>
      <p:sp>
        <p:nvSpPr>
          <p:cNvPr id="778" name="Google Shape;778;p39"/>
          <p:cNvSpPr txBox="1"/>
          <p:nvPr>
            <p:ph idx="17" type="subTitle"/>
          </p:nvPr>
        </p:nvSpPr>
        <p:spPr>
          <a:xfrm>
            <a:off x="6227837" y="1829000"/>
            <a:ext cx="2196000" cy="70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a:t>
            </a:r>
            <a:r>
              <a:rPr lang="en"/>
              <a:t>can</a:t>
            </a:r>
            <a:r>
              <a:rPr lang="en"/>
              <a:t> describe the topic of the section here</a:t>
            </a:r>
            <a:endParaRPr/>
          </a:p>
        </p:txBody>
      </p:sp>
      <p:sp>
        <p:nvSpPr>
          <p:cNvPr id="779" name="Google Shape;779;p39"/>
          <p:cNvSpPr txBox="1"/>
          <p:nvPr>
            <p:ph idx="13" type="ctrTitle"/>
          </p:nvPr>
        </p:nvSpPr>
        <p:spPr>
          <a:xfrm>
            <a:off x="3672003" y="1624725"/>
            <a:ext cx="2196300" cy="3207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PRESENTATION</a:t>
            </a:r>
            <a:endParaRPr/>
          </a:p>
        </p:txBody>
      </p:sp>
      <p:sp>
        <p:nvSpPr>
          <p:cNvPr id="780" name="Google Shape;780;p39"/>
          <p:cNvSpPr txBox="1"/>
          <p:nvPr>
            <p:ph idx="3" type="title"/>
          </p:nvPr>
        </p:nvSpPr>
        <p:spPr>
          <a:xfrm>
            <a:off x="1728450" y="858075"/>
            <a:ext cx="9486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781" name="Google Shape;781;p39"/>
          <p:cNvSpPr txBox="1"/>
          <p:nvPr>
            <p:ph idx="1" type="subTitle"/>
          </p:nvPr>
        </p:nvSpPr>
        <p:spPr>
          <a:xfrm>
            <a:off x="3672003" y="3726444"/>
            <a:ext cx="2196300" cy="70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a:t>
            </a:r>
            <a:r>
              <a:rPr lang="en"/>
              <a:t>can</a:t>
            </a:r>
            <a:r>
              <a:rPr lang="en"/>
              <a:t> describe the topic of the section here</a:t>
            </a:r>
            <a:endParaRPr/>
          </a:p>
        </p:txBody>
      </p:sp>
      <p:sp>
        <p:nvSpPr>
          <p:cNvPr id="782" name="Google Shape;782;p39"/>
          <p:cNvSpPr txBox="1"/>
          <p:nvPr>
            <p:ph idx="6" type="ctrTitle"/>
          </p:nvPr>
        </p:nvSpPr>
        <p:spPr>
          <a:xfrm>
            <a:off x="6227687" y="3522100"/>
            <a:ext cx="2196300" cy="32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CONCLUSIONS</a:t>
            </a:r>
            <a:endParaRPr/>
          </a:p>
        </p:txBody>
      </p:sp>
      <p:sp>
        <p:nvSpPr>
          <p:cNvPr id="783" name="Google Shape;783;p39"/>
          <p:cNvSpPr txBox="1"/>
          <p:nvPr>
            <p:ph idx="7" type="subTitle"/>
          </p:nvPr>
        </p:nvSpPr>
        <p:spPr>
          <a:xfrm>
            <a:off x="6227687" y="3726446"/>
            <a:ext cx="2196300" cy="70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a:t>
            </a:r>
            <a:r>
              <a:rPr lang="en"/>
              <a:t>can</a:t>
            </a:r>
            <a:r>
              <a:rPr lang="en"/>
              <a:t> describe the topic of the section here</a:t>
            </a:r>
            <a:endParaRPr/>
          </a:p>
        </p:txBody>
      </p:sp>
      <p:sp>
        <p:nvSpPr>
          <p:cNvPr id="784" name="Google Shape;784;p39"/>
          <p:cNvSpPr txBox="1"/>
          <p:nvPr>
            <p:ph idx="8" type="ctrTitle"/>
          </p:nvPr>
        </p:nvSpPr>
        <p:spPr>
          <a:xfrm>
            <a:off x="1104600" y="1624725"/>
            <a:ext cx="2196300" cy="3207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INTRODUCTION</a:t>
            </a:r>
            <a:endParaRPr/>
          </a:p>
        </p:txBody>
      </p:sp>
      <p:sp>
        <p:nvSpPr>
          <p:cNvPr id="785" name="Google Shape;785;p39"/>
          <p:cNvSpPr txBox="1"/>
          <p:nvPr>
            <p:ph idx="9" type="subTitle"/>
          </p:nvPr>
        </p:nvSpPr>
        <p:spPr>
          <a:xfrm>
            <a:off x="1104750" y="1829000"/>
            <a:ext cx="2196000" cy="70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a:t>
            </a:r>
            <a:r>
              <a:rPr lang="en"/>
              <a:t>can</a:t>
            </a:r>
            <a:r>
              <a:rPr lang="en"/>
              <a:t> describe the topic of the section here</a:t>
            </a:r>
            <a:endParaRPr/>
          </a:p>
        </p:txBody>
      </p:sp>
      <p:sp>
        <p:nvSpPr>
          <p:cNvPr id="786" name="Google Shape;786;p39"/>
          <p:cNvSpPr txBox="1"/>
          <p:nvPr>
            <p:ph idx="14" type="subTitle"/>
          </p:nvPr>
        </p:nvSpPr>
        <p:spPr>
          <a:xfrm>
            <a:off x="3672153" y="1829000"/>
            <a:ext cx="2196000" cy="70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a:t>
            </a:r>
            <a:r>
              <a:rPr lang="en"/>
              <a:t>can</a:t>
            </a:r>
            <a:r>
              <a:rPr lang="en"/>
              <a:t> describe the topic of the section here</a:t>
            </a:r>
            <a:endParaRPr/>
          </a:p>
        </p:txBody>
      </p:sp>
      <p:pic>
        <p:nvPicPr>
          <p:cNvPr id="787" name="Google Shape;787;p39"/>
          <p:cNvPicPr preferRelativeResize="0"/>
          <p:nvPr/>
        </p:nvPicPr>
        <p:blipFill>
          <a:blip r:embed="rId3">
            <a:alphaModFix/>
          </a:blip>
          <a:stretch>
            <a:fillRect/>
          </a:stretch>
        </p:blipFill>
        <p:spPr>
          <a:xfrm rot="1030402">
            <a:off x="-505128" y="2570516"/>
            <a:ext cx="4103333" cy="1937566"/>
          </a:xfrm>
          <a:prstGeom prst="rect">
            <a:avLst/>
          </a:prstGeom>
          <a:noFill/>
          <a:ln>
            <a:noFill/>
          </a:ln>
        </p:spPr>
      </p:pic>
      <p:pic>
        <p:nvPicPr>
          <p:cNvPr id="788" name="Google Shape;788;p39"/>
          <p:cNvPicPr preferRelativeResize="0"/>
          <p:nvPr/>
        </p:nvPicPr>
        <p:blipFill>
          <a:blip r:embed="rId4">
            <a:alphaModFix/>
          </a:blip>
          <a:stretch>
            <a:fillRect/>
          </a:stretch>
        </p:blipFill>
        <p:spPr>
          <a:xfrm>
            <a:off x="-930850" y="3064900"/>
            <a:ext cx="1898300" cy="1291300"/>
          </a:xfrm>
          <a:prstGeom prst="rect">
            <a:avLst/>
          </a:prstGeom>
          <a:noFill/>
          <a:ln>
            <a:noFill/>
          </a:ln>
        </p:spPr>
      </p:pic>
      <p:pic>
        <p:nvPicPr>
          <p:cNvPr id="789" name="Google Shape;789;p39"/>
          <p:cNvPicPr preferRelativeResize="0"/>
          <p:nvPr/>
        </p:nvPicPr>
        <p:blipFill>
          <a:blip r:embed="rId5">
            <a:alphaModFix/>
          </a:blip>
          <a:stretch>
            <a:fillRect/>
          </a:stretch>
        </p:blipFill>
        <p:spPr>
          <a:xfrm>
            <a:off x="1063075" y="3988825"/>
            <a:ext cx="3004175" cy="1604125"/>
          </a:xfrm>
          <a:prstGeom prst="rect">
            <a:avLst/>
          </a:prstGeom>
          <a:noFill/>
          <a:ln>
            <a:noFill/>
          </a:ln>
        </p:spPr>
      </p:pic>
      <p:sp>
        <p:nvSpPr>
          <p:cNvPr id="790" name="Google Shape;790;p39"/>
          <p:cNvSpPr/>
          <p:nvPr/>
        </p:nvSpPr>
        <p:spPr>
          <a:xfrm>
            <a:off x="3381344" y="2922475"/>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9"/>
          <p:cNvSpPr/>
          <p:nvPr/>
        </p:nvSpPr>
        <p:spPr>
          <a:xfrm>
            <a:off x="3024413" y="2601938"/>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9"/>
          <p:cNvSpPr/>
          <p:nvPr/>
        </p:nvSpPr>
        <p:spPr>
          <a:xfrm>
            <a:off x="530883" y="13118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392" name="Shape 2392"/>
        <p:cNvGrpSpPr/>
        <p:nvPr/>
      </p:nvGrpSpPr>
      <p:grpSpPr>
        <a:xfrm>
          <a:off x="0" y="0"/>
          <a:ext cx="0" cy="0"/>
          <a:chOff x="0" y="0"/>
          <a:chExt cx="0" cy="0"/>
        </a:xfrm>
      </p:grpSpPr>
      <p:sp>
        <p:nvSpPr>
          <p:cNvPr id="2393" name="Google Shape;2393;p75"/>
          <p:cNvSpPr txBox="1"/>
          <p:nvPr>
            <p:ph idx="4294967295" type="title"/>
          </p:nvPr>
        </p:nvSpPr>
        <p:spPr>
          <a:xfrm>
            <a:off x="1048350" y="6496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Storyset</a:t>
            </a:r>
            <a:endParaRPr>
              <a:solidFill>
                <a:srgbClr val="FFFFFF"/>
              </a:solidFill>
              <a:latin typeface="Arial"/>
              <a:ea typeface="Arial"/>
              <a:cs typeface="Arial"/>
              <a:sym typeface="Arial"/>
            </a:endParaRPr>
          </a:p>
        </p:txBody>
      </p:sp>
      <p:sp>
        <p:nvSpPr>
          <p:cNvPr id="2394" name="Google Shape;2394;p75"/>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2395" name="Google Shape;2395;p75"/>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2396" name="Google Shape;2396;p75">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2397" name="Google Shape;2397;p75">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2398" name="Google Shape;2398;p75">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2399" name="Google Shape;2399;p75">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2400" name="Google Shape;2400;p75"/>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2401" name="Google Shape;2401;p75"/>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2402" name="Google Shape;2402;p75"/>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2403" name="Google Shape;2403;p75"/>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2404" name="Google Shape;2404;p75">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408" name="Shape 2408"/>
        <p:cNvGrpSpPr/>
        <p:nvPr/>
      </p:nvGrpSpPr>
      <p:grpSpPr>
        <a:xfrm>
          <a:off x="0" y="0"/>
          <a:ext cx="0" cy="0"/>
          <a:chOff x="0" y="0"/>
          <a:chExt cx="0" cy="0"/>
        </a:xfrm>
      </p:grpSpPr>
      <p:sp>
        <p:nvSpPr>
          <p:cNvPr id="2409" name="Google Shape;2409;p76"/>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2410" name="Google Shape;2410;p76"/>
          <p:cNvGrpSpPr/>
          <p:nvPr/>
        </p:nvGrpSpPr>
        <p:grpSpPr>
          <a:xfrm>
            <a:off x="5156078" y="3085736"/>
            <a:ext cx="474294" cy="551291"/>
            <a:chOff x="4727025" y="1332775"/>
            <a:chExt cx="59900" cy="69625"/>
          </a:xfrm>
        </p:grpSpPr>
        <p:sp>
          <p:nvSpPr>
            <p:cNvPr id="2411" name="Google Shape;2411;p76"/>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76"/>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3" name="Google Shape;2413;p76"/>
          <p:cNvGrpSpPr/>
          <p:nvPr/>
        </p:nvGrpSpPr>
        <p:grpSpPr>
          <a:xfrm>
            <a:off x="5769734" y="2314340"/>
            <a:ext cx="555653" cy="557031"/>
            <a:chOff x="4820425" y="1329900"/>
            <a:chExt cx="70175" cy="70350"/>
          </a:xfrm>
        </p:grpSpPr>
        <p:sp>
          <p:nvSpPr>
            <p:cNvPr id="2414" name="Google Shape;2414;p76"/>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76"/>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76"/>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76"/>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8" name="Google Shape;2418;p76"/>
          <p:cNvGrpSpPr/>
          <p:nvPr/>
        </p:nvGrpSpPr>
        <p:grpSpPr>
          <a:xfrm>
            <a:off x="6396103" y="2318845"/>
            <a:ext cx="582574" cy="533871"/>
            <a:chOff x="4903200" y="1331525"/>
            <a:chExt cx="73575" cy="67425"/>
          </a:xfrm>
        </p:grpSpPr>
        <p:sp>
          <p:nvSpPr>
            <p:cNvPr id="2419" name="Google Shape;2419;p76"/>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76"/>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1" name="Google Shape;2421;p76"/>
          <p:cNvGrpSpPr/>
          <p:nvPr/>
        </p:nvGrpSpPr>
        <p:grpSpPr>
          <a:xfrm>
            <a:off x="5755581" y="3078709"/>
            <a:ext cx="583960" cy="565345"/>
            <a:chOff x="4815575" y="1416800"/>
            <a:chExt cx="73750" cy="71400"/>
          </a:xfrm>
        </p:grpSpPr>
        <p:sp>
          <p:nvSpPr>
            <p:cNvPr id="2422" name="Google Shape;2422;p76"/>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76"/>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76"/>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5" name="Google Shape;2425;p76"/>
          <p:cNvGrpSpPr/>
          <p:nvPr/>
        </p:nvGrpSpPr>
        <p:grpSpPr>
          <a:xfrm>
            <a:off x="6390362" y="3108896"/>
            <a:ext cx="589898" cy="504970"/>
            <a:chOff x="4902475" y="1418875"/>
            <a:chExt cx="74500" cy="63775"/>
          </a:xfrm>
        </p:grpSpPr>
        <p:sp>
          <p:nvSpPr>
            <p:cNvPr id="2426" name="Google Shape;2426;p76"/>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76"/>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8" name="Google Shape;2428;p76"/>
          <p:cNvGrpSpPr/>
          <p:nvPr/>
        </p:nvGrpSpPr>
        <p:grpSpPr>
          <a:xfrm>
            <a:off x="5765577" y="3826000"/>
            <a:ext cx="563967" cy="567127"/>
            <a:chOff x="4818100" y="1507675"/>
            <a:chExt cx="71225" cy="71625"/>
          </a:xfrm>
        </p:grpSpPr>
        <p:sp>
          <p:nvSpPr>
            <p:cNvPr id="2429" name="Google Shape;2429;p76"/>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76"/>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76"/>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76"/>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3" name="Google Shape;2433;p76"/>
          <p:cNvGrpSpPr/>
          <p:nvPr/>
        </p:nvGrpSpPr>
        <p:grpSpPr>
          <a:xfrm>
            <a:off x="5079075" y="3829461"/>
            <a:ext cx="628301" cy="588505"/>
            <a:chOff x="4721450" y="1509475"/>
            <a:chExt cx="79350" cy="74325"/>
          </a:xfrm>
        </p:grpSpPr>
        <p:sp>
          <p:nvSpPr>
            <p:cNvPr id="2434" name="Google Shape;2434;p76"/>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76"/>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76"/>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76"/>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8" name="Google Shape;2438;p76"/>
          <p:cNvGrpSpPr/>
          <p:nvPr/>
        </p:nvGrpSpPr>
        <p:grpSpPr>
          <a:xfrm>
            <a:off x="6424608" y="3814027"/>
            <a:ext cx="557038" cy="562772"/>
            <a:chOff x="4906800" y="1507500"/>
            <a:chExt cx="70350" cy="71075"/>
          </a:xfrm>
        </p:grpSpPr>
        <p:sp>
          <p:nvSpPr>
            <p:cNvPr id="2439" name="Google Shape;2439;p76"/>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76"/>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76"/>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76"/>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76"/>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4" name="Google Shape;2444;p76"/>
          <p:cNvGrpSpPr/>
          <p:nvPr/>
        </p:nvGrpSpPr>
        <p:grpSpPr>
          <a:xfrm>
            <a:off x="4462216" y="2340963"/>
            <a:ext cx="517934" cy="517934"/>
            <a:chOff x="3736598" y="2170606"/>
            <a:chExt cx="404889" cy="404889"/>
          </a:xfrm>
        </p:grpSpPr>
        <p:sp>
          <p:nvSpPr>
            <p:cNvPr id="2445" name="Google Shape;2445;p76"/>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76"/>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76"/>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76"/>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9" name="Google Shape;2449;p76"/>
          <p:cNvGrpSpPr/>
          <p:nvPr/>
        </p:nvGrpSpPr>
        <p:grpSpPr>
          <a:xfrm>
            <a:off x="3729277" y="2341061"/>
            <a:ext cx="586986" cy="517740"/>
            <a:chOff x="3161917" y="2170682"/>
            <a:chExt cx="458870" cy="404737"/>
          </a:xfrm>
        </p:grpSpPr>
        <p:sp>
          <p:nvSpPr>
            <p:cNvPr id="2450" name="Google Shape;2450;p76"/>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76"/>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76"/>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3" name="Google Shape;2453;p76"/>
          <p:cNvGrpSpPr/>
          <p:nvPr/>
        </p:nvGrpSpPr>
        <p:grpSpPr>
          <a:xfrm>
            <a:off x="3752299" y="3102400"/>
            <a:ext cx="540943" cy="517963"/>
            <a:chOff x="3179914" y="2889488"/>
            <a:chExt cx="422876" cy="404911"/>
          </a:xfrm>
        </p:grpSpPr>
        <p:sp>
          <p:nvSpPr>
            <p:cNvPr id="2454" name="Google Shape;2454;p76"/>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76"/>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76"/>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76"/>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76"/>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76"/>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0" name="Google Shape;2460;p76"/>
          <p:cNvGrpSpPr/>
          <p:nvPr/>
        </p:nvGrpSpPr>
        <p:grpSpPr>
          <a:xfrm>
            <a:off x="4453093" y="3102358"/>
            <a:ext cx="536180" cy="518047"/>
            <a:chOff x="3729467" y="2889422"/>
            <a:chExt cx="419153" cy="404977"/>
          </a:xfrm>
        </p:grpSpPr>
        <p:sp>
          <p:nvSpPr>
            <p:cNvPr id="2461" name="Google Shape;2461;p76"/>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76"/>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76"/>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76"/>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76"/>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76"/>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76"/>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8" name="Google Shape;2468;p76"/>
          <p:cNvGrpSpPr/>
          <p:nvPr/>
        </p:nvGrpSpPr>
        <p:grpSpPr>
          <a:xfrm>
            <a:off x="1990126" y="3445787"/>
            <a:ext cx="965351" cy="134611"/>
            <a:chOff x="4411970" y="2962952"/>
            <a:chExt cx="706544" cy="104212"/>
          </a:xfrm>
        </p:grpSpPr>
        <p:sp>
          <p:nvSpPr>
            <p:cNvPr id="2469" name="Google Shape;2469;p76"/>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76"/>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76"/>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76"/>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3" name="Google Shape;2473;p76"/>
          <p:cNvGrpSpPr/>
          <p:nvPr/>
        </p:nvGrpSpPr>
        <p:grpSpPr>
          <a:xfrm>
            <a:off x="1990126" y="3041077"/>
            <a:ext cx="960158" cy="289172"/>
            <a:chOff x="4411970" y="2726085"/>
            <a:chExt cx="643107" cy="193659"/>
          </a:xfrm>
        </p:grpSpPr>
        <p:sp>
          <p:nvSpPr>
            <p:cNvPr id="2474" name="Google Shape;2474;p76"/>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76"/>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76"/>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7" name="Google Shape;2477;p76"/>
          <p:cNvGrpSpPr/>
          <p:nvPr/>
        </p:nvGrpSpPr>
        <p:grpSpPr>
          <a:xfrm>
            <a:off x="998624" y="3295400"/>
            <a:ext cx="811503" cy="252584"/>
            <a:chOff x="4411970" y="4340222"/>
            <a:chExt cx="779467" cy="242683"/>
          </a:xfrm>
        </p:grpSpPr>
        <p:sp>
          <p:nvSpPr>
            <p:cNvPr id="2478" name="Google Shape;2478;p76"/>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76"/>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76"/>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1" name="Google Shape;2481;p76"/>
          <p:cNvGrpSpPr/>
          <p:nvPr/>
        </p:nvGrpSpPr>
        <p:grpSpPr>
          <a:xfrm>
            <a:off x="1990126" y="2709308"/>
            <a:ext cx="965160" cy="216230"/>
            <a:chOff x="4411970" y="2468674"/>
            <a:chExt cx="747317" cy="167425"/>
          </a:xfrm>
        </p:grpSpPr>
        <p:sp>
          <p:nvSpPr>
            <p:cNvPr id="2482" name="Google Shape;2482;p76"/>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76"/>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84" name="Google Shape;2484;p76"/>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85" name="Google Shape;2485;p76"/>
          <p:cNvGrpSpPr/>
          <p:nvPr/>
        </p:nvGrpSpPr>
        <p:grpSpPr>
          <a:xfrm>
            <a:off x="997692" y="2334687"/>
            <a:ext cx="1959041" cy="208784"/>
            <a:chOff x="6336019" y="3733725"/>
            <a:chExt cx="2566206" cy="351310"/>
          </a:xfrm>
        </p:grpSpPr>
        <p:sp>
          <p:nvSpPr>
            <p:cNvPr id="2486" name="Google Shape;2486;p76"/>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76"/>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76"/>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76"/>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0" name="Google Shape;2490;p76"/>
          <p:cNvGrpSpPr/>
          <p:nvPr/>
        </p:nvGrpSpPr>
        <p:grpSpPr>
          <a:xfrm>
            <a:off x="1990126" y="3950602"/>
            <a:ext cx="946551" cy="153200"/>
            <a:chOff x="4404545" y="3301592"/>
            <a:chExt cx="782403" cy="129272"/>
          </a:xfrm>
        </p:grpSpPr>
        <p:sp>
          <p:nvSpPr>
            <p:cNvPr id="2491" name="Google Shape;2491;p76"/>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76"/>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3" name="Google Shape;2493;p76"/>
          <p:cNvGrpSpPr/>
          <p:nvPr/>
        </p:nvGrpSpPr>
        <p:grpSpPr>
          <a:xfrm>
            <a:off x="1990126" y="3695937"/>
            <a:ext cx="962257" cy="139127"/>
            <a:chOff x="4411970" y="3131459"/>
            <a:chExt cx="710520" cy="117397"/>
          </a:xfrm>
        </p:grpSpPr>
        <p:sp>
          <p:nvSpPr>
            <p:cNvPr id="2494" name="Google Shape;2494;p76"/>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76"/>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496" name="Google Shape;2496;p76"/>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97" name="Google Shape;2497;p76"/>
          <p:cNvGrpSpPr/>
          <p:nvPr/>
        </p:nvGrpSpPr>
        <p:grpSpPr>
          <a:xfrm>
            <a:off x="990271" y="3621603"/>
            <a:ext cx="823838" cy="458988"/>
            <a:chOff x="4411970" y="1801825"/>
            <a:chExt cx="734586" cy="409262"/>
          </a:xfrm>
        </p:grpSpPr>
        <p:sp>
          <p:nvSpPr>
            <p:cNvPr id="2498" name="Google Shape;2498;p76"/>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76"/>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0" name="Google Shape;2500;p76"/>
          <p:cNvGrpSpPr/>
          <p:nvPr/>
        </p:nvGrpSpPr>
        <p:grpSpPr>
          <a:xfrm>
            <a:off x="3095243" y="2339173"/>
            <a:ext cx="521514" cy="521514"/>
            <a:chOff x="5681300" y="2527788"/>
            <a:chExt cx="805800" cy="805800"/>
          </a:xfrm>
        </p:grpSpPr>
        <p:sp>
          <p:nvSpPr>
            <p:cNvPr id="2501" name="Google Shape;2501;p76"/>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76"/>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3" name="Google Shape;2503;p76"/>
          <p:cNvGrpSpPr/>
          <p:nvPr/>
        </p:nvGrpSpPr>
        <p:grpSpPr>
          <a:xfrm>
            <a:off x="3089483" y="3094865"/>
            <a:ext cx="533033" cy="533033"/>
            <a:chOff x="4049800" y="640400"/>
            <a:chExt cx="858900" cy="858900"/>
          </a:xfrm>
        </p:grpSpPr>
        <p:sp>
          <p:nvSpPr>
            <p:cNvPr id="2504" name="Google Shape;2504;p76"/>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76"/>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6" name="Google Shape;2506;p76"/>
          <p:cNvGrpSpPr/>
          <p:nvPr/>
        </p:nvGrpSpPr>
        <p:grpSpPr>
          <a:xfrm>
            <a:off x="3014966" y="3772543"/>
            <a:ext cx="682068" cy="682068"/>
            <a:chOff x="5080188" y="927900"/>
            <a:chExt cx="961200" cy="961200"/>
          </a:xfrm>
        </p:grpSpPr>
        <p:sp>
          <p:nvSpPr>
            <p:cNvPr id="2507" name="Google Shape;2507;p76"/>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76"/>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76"/>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76"/>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76"/>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76"/>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76"/>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76"/>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5" name="Google Shape;2515;p76"/>
          <p:cNvGrpSpPr/>
          <p:nvPr/>
        </p:nvGrpSpPr>
        <p:grpSpPr>
          <a:xfrm>
            <a:off x="4478465" y="3869234"/>
            <a:ext cx="505650" cy="504006"/>
            <a:chOff x="6039282" y="1042577"/>
            <a:chExt cx="734315" cy="731929"/>
          </a:xfrm>
        </p:grpSpPr>
        <p:sp>
          <p:nvSpPr>
            <p:cNvPr id="2516" name="Google Shape;2516;p76"/>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76"/>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76"/>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76"/>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76"/>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76"/>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76"/>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76"/>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76"/>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76"/>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76"/>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76"/>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76"/>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76"/>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76"/>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76"/>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76"/>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76"/>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76"/>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76"/>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76"/>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7" name="Google Shape;2537;p76"/>
          <p:cNvGrpSpPr/>
          <p:nvPr/>
        </p:nvGrpSpPr>
        <p:grpSpPr>
          <a:xfrm>
            <a:off x="5091067" y="2298862"/>
            <a:ext cx="567744" cy="602136"/>
            <a:chOff x="1825800" y="1651625"/>
            <a:chExt cx="539989" cy="571775"/>
          </a:xfrm>
        </p:grpSpPr>
        <p:sp>
          <p:nvSpPr>
            <p:cNvPr id="2538" name="Google Shape;2538;p76"/>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76"/>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76"/>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76"/>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2" name="Google Shape;2542;p76"/>
          <p:cNvGrpSpPr/>
          <p:nvPr/>
        </p:nvGrpSpPr>
        <p:grpSpPr>
          <a:xfrm>
            <a:off x="3765995" y="3855579"/>
            <a:ext cx="508123" cy="507955"/>
            <a:chOff x="1897577" y="2802432"/>
            <a:chExt cx="492176" cy="492014"/>
          </a:xfrm>
        </p:grpSpPr>
        <p:sp>
          <p:nvSpPr>
            <p:cNvPr id="2543" name="Google Shape;2543;p76"/>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76"/>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76"/>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76"/>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76"/>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76"/>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76"/>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76"/>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76"/>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76"/>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76"/>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76"/>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5" name="Google Shape;2555;p76"/>
          <p:cNvGrpSpPr/>
          <p:nvPr/>
        </p:nvGrpSpPr>
        <p:grpSpPr>
          <a:xfrm>
            <a:off x="997525" y="4169123"/>
            <a:ext cx="809227" cy="200842"/>
            <a:chOff x="2013045" y="4813233"/>
            <a:chExt cx="921986" cy="228854"/>
          </a:xfrm>
        </p:grpSpPr>
        <p:sp>
          <p:nvSpPr>
            <p:cNvPr id="2556" name="Google Shape;2556;p76"/>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76"/>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8" name="Google Shape;2558;p76"/>
          <p:cNvGrpSpPr/>
          <p:nvPr/>
        </p:nvGrpSpPr>
        <p:grpSpPr>
          <a:xfrm>
            <a:off x="1005985" y="2656004"/>
            <a:ext cx="792421" cy="269941"/>
            <a:chOff x="1046767" y="4756633"/>
            <a:chExt cx="859646" cy="292841"/>
          </a:xfrm>
        </p:grpSpPr>
        <p:sp>
          <p:nvSpPr>
            <p:cNvPr id="2559" name="Google Shape;2559;p76"/>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76"/>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76"/>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62" name="Google Shape;2562;p76"/>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76"/>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76"/>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76"/>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66" name="Google Shape;2566;p76"/>
          <p:cNvGrpSpPr/>
          <p:nvPr/>
        </p:nvGrpSpPr>
        <p:grpSpPr>
          <a:xfrm>
            <a:off x="7141841" y="2550562"/>
            <a:ext cx="166473" cy="141497"/>
            <a:chOff x="4660325" y="1866850"/>
            <a:chExt cx="68350" cy="58100"/>
          </a:xfrm>
        </p:grpSpPr>
        <p:sp>
          <p:nvSpPr>
            <p:cNvPr id="2567" name="Google Shape;2567;p76"/>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76"/>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9" name="Google Shape;2569;p76"/>
          <p:cNvGrpSpPr/>
          <p:nvPr/>
        </p:nvGrpSpPr>
        <p:grpSpPr>
          <a:xfrm>
            <a:off x="7451186" y="2576286"/>
            <a:ext cx="162515" cy="90049"/>
            <a:chOff x="4791775" y="1877500"/>
            <a:chExt cx="66725" cy="36975"/>
          </a:xfrm>
        </p:grpSpPr>
        <p:sp>
          <p:nvSpPr>
            <p:cNvPr id="2570" name="Google Shape;2570;p76"/>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76"/>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2" name="Google Shape;2572;p76"/>
          <p:cNvGrpSpPr/>
          <p:nvPr/>
        </p:nvGrpSpPr>
        <p:grpSpPr>
          <a:xfrm>
            <a:off x="7772899" y="2576286"/>
            <a:ext cx="144979" cy="90049"/>
            <a:chOff x="4923925" y="1877500"/>
            <a:chExt cx="59525" cy="36975"/>
          </a:xfrm>
        </p:grpSpPr>
        <p:sp>
          <p:nvSpPr>
            <p:cNvPr id="2573" name="Google Shape;2573;p76"/>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76"/>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5" name="Google Shape;2575;p76"/>
          <p:cNvGrpSpPr/>
          <p:nvPr/>
        </p:nvGrpSpPr>
        <p:grpSpPr>
          <a:xfrm>
            <a:off x="8067390" y="2558477"/>
            <a:ext cx="141447" cy="125667"/>
            <a:chOff x="5058450" y="1870100"/>
            <a:chExt cx="58075" cy="51600"/>
          </a:xfrm>
        </p:grpSpPr>
        <p:sp>
          <p:nvSpPr>
            <p:cNvPr id="2576" name="Google Shape;2576;p76"/>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76"/>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8" name="Google Shape;2578;p76"/>
          <p:cNvGrpSpPr/>
          <p:nvPr/>
        </p:nvGrpSpPr>
        <p:grpSpPr>
          <a:xfrm>
            <a:off x="7481905" y="2980885"/>
            <a:ext cx="101077" cy="107645"/>
            <a:chOff x="4811425" y="2065025"/>
            <a:chExt cx="41500" cy="44200"/>
          </a:xfrm>
        </p:grpSpPr>
        <p:sp>
          <p:nvSpPr>
            <p:cNvPr id="2579" name="Google Shape;2579;p76"/>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76"/>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1" name="Google Shape;2581;p76"/>
          <p:cNvGrpSpPr/>
          <p:nvPr/>
        </p:nvGrpSpPr>
        <p:grpSpPr>
          <a:xfrm>
            <a:off x="7774342" y="2981098"/>
            <a:ext cx="120867" cy="107218"/>
            <a:chOff x="4929875" y="2065025"/>
            <a:chExt cx="49625" cy="44025"/>
          </a:xfrm>
        </p:grpSpPr>
        <p:sp>
          <p:nvSpPr>
            <p:cNvPr id="2582" name="Google Shape;2582;p76"/>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76"/>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4" name="Google Shape;2584;p76"/>
          <p:cNvGrpSpPr/>
          <p:nvPr/>
        </p:nvGrpSpPr>
        <p:grpSpPr>
          <a:xfrm>
            <a:off x="8103011" y="2984112"/>
            <a:ext cx="70206" cy="101191"/>
            <a:chOff x="5083925" y="2066350"/>
            <a:chExt cx="28825" cy="41550"/>
          </a:xfrm>
        </p:grpSpPr>
        <p:sp>
          <p:nvSpPr>
            <p:cNvPr id="2585" name="Google Shape;2585;p76"/>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76"/>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7" name="Google Shape;2587;p76"/>
          <p:cNvGrpSpPr/>
          <p:nvPr/>
        </p:nvGrpSpPr>
        <p:grpSpPr>
          <a:xfrm>
            <a:off x="7134565" y="2999759"/>
            <a:ext cx="181026" cy="69896"/>
            <a:chOff x="4659775" y="2072775"/>
            <a:chExt cx="74325" cy="28700"/>
          </a:xfrm>
        </p:grpSpPr>
        <p:sp>
          <p:nvSpPr>
            <p:cNvPr id="2588" name="Google Shape;2588;p76"/>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76"/>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76"/>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1" name="Google Shape;2591;p76"/>
          <p:cNvGrpSpPr/>
          <p:nvPr/>
        </p:nvGrpSpPr>
        <p:grpSpPr>
          <a:xfrm>
            <a:off x="8054421" y="2790324"/>
            <a:ext cx="167387" cy="89197"/>
            <a:chOff x="4662475" y="1976500"/>
            <a:chExt cx="68725" cy="36625"/>
          </a:xfrm>
        </p:grpSpPr>
        <p:sp>
          <p:nvSpPr>
            <p:cNvPr id="2592" name="Google Shape;2592;p76"/>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76"/>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76"/>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5" name="Google Shape;2595;p76"/>
          <p:cNvGrpSpPr/>
          <p:nvPr/>
        </p:nvGrpSpPr>
        <p:grpSpPr>
          <a:xfrm>
            <a:off x="7751326" y="2793764"/>
            <a:ext cx="166899" cy="82317"/>
            <a:chOff x="4920150" y="1977875"/>
            <a:chExt cx="68525" cy="33800"/>
          </a:xfrm>
        </p:grpSpPr>
        <p:sp>
          <p:nvSpPr>
            <p:cNvPr id="2596" name="Google Shape;2596;p76"/>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76"/>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76"/>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9" name="Google Shape;2599;p76"/>
          <p:cNvGrpSpPr/>
          <p:nvPr/>
        </p:nvGrpSpPr>
        <p:grpSpPr>
          <a:xfrm>
            <a:off x="7162483" y="3197682"/>
            <a:ext cx="125190" cy="127859"/>
            <a:chOff x="4676550" y="2160575"/>
            <a:chExt cx="51400" cy="52500"/>
          </a:xfrm>
        </p:grpSpPr>
        <p:sp>
          <p:nvSpPr>
            <p:cNvPr id="2600" name="Google Shape;2600;p76"/>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76"/>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76"/>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3" name="Google Shape;2603;p76"/>
          <p:cNvGrpSpPr/>
          <p:nvPr/>
        </p:nvGrpSpPr>
        <p:grpSpPr>
          <a:xfrm>
            <a:off x="7459741" y="3204714"/>
            <a:ext cx="145405" cy="113794"/>
            <a:chOff x="4768325" y="2163475"/>
            <a:chExt cx="59700" cy="46725"/>
          </a:xfrm>
        </p:grpSpPr>
        <p:sp>
          <p:nvSpPr>
            <p:cNvPr id="2604" name="Google Shape;2604;p76"/>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76"/>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06" name="Google Shape;2606;p76"/>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76"/>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76"/>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76"/>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76"/>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76"/>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12" name="Google Shape;2612;p76"/>
          <p:cNvGrpSpPr/>
          <p:nvPr/>
        </p:nvGrpSpPr>
        <p:grpSpPr>
          <a:xfrm>
            <a:off x="7476059" y="3459808"/>
            <a:ext cx="112768" cy="106853"/>
            <a:chOff x="4768575" y="2253950"/>
            <a:chExt cx="46300" cy="43875"/>
          </a:xfrm>
        </p:grpSpPr>
        <p:sp>
          <p:nvSpPr>
            <p:cNvPr id="2613" name="Google Shape;2613;p76"/>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76"/>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5" name="Google Shape;2615;p76"/>
          <p:cNvGrpSpPr/>
          <p:nvPr/>
        </p:nvGrpSpPr>
        <p:grpSpPr>
          <a:xfrm>
            <a:off x="7775682" y="3948834"/>
            <a:ext cx="118187" cy="146246"/>
            <a:chOff x="4960900" y="2433225"/>
            <a:chExt cx="48525" cy="60050"/>
          </a:xfrm>
        </p:grpSpPr>
        <p:sp>
          <p:nvSpPr>
            <p:cNvPr id="2616" name="Google Shape;2616;p76"/>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76"/>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8" name="Google Shape;2618;p76"/>
          <p:cNvGrpSpPr/>
          <p:nvPr/>
        </p:nvGrpSpPr>
        <p:grpSpPr>
          <a:xfrm>
            <a:off x="7464247" y="4212895"/>
            <a:ext cx="136394" cy="143810"/>
            <a:chOff x="4854075" y="2527625"/>
            <a:chExt cx="56000" cy="59050"/>
          </a:xfrm>
        </p:grpSpPr>
        <p:sp>
          <p:nvSpPr>
            <p:cNvPr id="2619" name="Google Shape;2619;p76"/>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76"/>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21" name="Google Shape;2621;p76"/>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76"/>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76"/>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24" name="Google Shape;2624;p76"/>
          <p:cNvGrpSpPr/>
          <p:nvPr/>
        </p:nvGrpSpPr>
        <p:grpSpPr>
          <a:xfrm>
            <a:off x="8088458" y="3676639"/>
            <a:ext cx="99312" cy="160797"/>
            <a:chOff x="5059700" y="2334775"/>
            <a:chExt cx="40775" cy="66025"/>
          </a:xfrm>
        </p:grpSpPr>
        <p:sp>
          <p:nvSpPr>
            <p:cNvPr id="2625" name="Google Shape;2625;p76"/>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76"/>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76"/>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76"/>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76"/>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76"/>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76"/>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76"/>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76"/>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4" name="Google Shape;2634;p76"/>
          <p:cNvGrpSpPr/>
          <p:nvPr/>
        </p:nvGrpSpPr>
        <p:grpSpPr>
          <a:xfrm>
            <a:off x="8045622" y="3941771"/>
            <a:ext cx="184984" cy="160371"/>
            <a:chOff x="5037700" y="2430325"/>
            <a:chExt cx="75950" cy="65850"/>
          </a:xfrm>
        </p:grpSpPr>
        <p:sp>
          <p:nvSpPr>
            <p:cNvPr id="2635" name="Google Shape;2635;p76"/>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76"/>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7" name="Google Shape;2637;p76"/>
          <p:cNvGrpSpPr/>
          <p:nvPr/>
        </p:nvGrpSpPr>
        <p:grpSpPr>
          <a:xfrm>
            <a:off x="7465128" y="3708223"/>
            <a:ext cx="173014" cy="97629"/>
            <a:chOff x="4756975" y="2341800"/>
            <a:chExt cx="91975" cy="51925"/>
          </a:xfrm>
        </p:grpSpPr>
        <p:sp>
          <p:nvSpPr>
            <p:cNvPr id="2638" name="Google Shape;2638;p76"/>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76"/>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76"/>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76"/>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76"/>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76"/>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76"/>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76"/>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76"/>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76"/>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76"/>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76"/>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76"/>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76"/>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76"/>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76"/>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76"/>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76"/>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76"/>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76"/>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8" name="Google Shape;2658;p76"/>
          <p:cNvGrpSpPr/>
          <p:nvPr/>
        </p:nvGrpSpPr>
        <p:grpSpPr>
          <a:xfrm>
            <a:off x="7732065" y="4196920"/>
            <a:ext cx="212497" cy="175761"/>
            <a:chOff x="4943575" y="2516350"/>
            <a:chExt cx="98675" cy="81700"/>
          </a:xfrm>
        </p:grpSpPr>
        <p:sp>
          <p:nvSpPr>
            <p:cNvPr id="2659" name="Google Shape;2659;p76"/>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76"/>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76"/>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76"/>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76"/>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76"/>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76"/>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76"/>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76"/>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76"/>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76"/>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76"/>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76"/>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76"/>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76"/>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76"/>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76"/>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76"/>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76"/>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76"/>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76"/>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76"/>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76"/>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76"/>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76"/>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76"/>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76"/>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76"/>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76"/>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76"/>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76"/>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76"/>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76"/>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76"/>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76"/>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76"/>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76"/>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76"/>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76"/>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76"/>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76"/>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76"/>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76"/>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76"/>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76"/>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76"/>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76"/>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76"/>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76"/>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76"/>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76"/>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76"/>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76"/>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76"/>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76"/>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76"/>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76"/>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76"/>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76"/>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76"/>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76"/>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76"/>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76"/>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76"/>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76"/>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76"/>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76"/>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76"/>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76"/>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76"/>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76"/>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76"/>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76"/>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76"/>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76"/>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76"/>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76"/>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76"/>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37" name="Google Shape;2737;p76"/>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76"/>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76"/>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76"/>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76"/>
          <p:cNvSpPr txBox="1"/>
          <p:nvPr>
            <p:ph idx="4294967295" type="title"/>
          </p:nvPr>
        </p:nvSpPr>
        <p:spPr>
          <a:xfrm>
            <a:off x="1068100" y="937076"/>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45" name="Shape 2745"/>
        <p:cNvGrpSpPr/>
        <p:nvPr/>
      </p:nvGrpSpPr>
      <p:grpSpPr>
        <a:xfrm>
          <a:off x="0" y="0"/>
          <a:ext cx="0" cy="0"/>
          <a:chOff x="0" y="0"/>
          <a:chExt cx="0" cy="0"/>
        </a:xfrm>
      </p:grpSpPr>
      <p:grpSp>
        <p:nvGrpSpPr>
          <p:cNvPr id="2746" name="Google Shape;2746;p77"/>
          <p:cNvGrpSpPr/>
          <p:nvPr/>
        </p:nvGrpSpPr>
        <p:grpSpPr>
          <a:xfrm>
            <a:off x="745571" y="1168666"/>
            <a:ext cx="2492868" cy="1379876"/>
            <a:chOff x="2654821" y="2311071"/>
            <a:chExt cx="2279715" cy="1262120"/>
          </a:xfrm>
        </p:grpSpPr>
        <p:grpSp>
          <p:nvGrpSpPr>
            <p:cNvPr id="2747" name="Google Shape;2747;p77"/>
            <p:cNvGrpSpPr/>
            <p:nvPr/>
          </p:nvGrpSpPr>
          <p:grpSpPr>
            <a:xfrm>
              <a:off x="4034269" y="2840745"/>
              <a:ext cx="40212" cy="36437"/>
              <a:chOff x="4293400" y="2574725"/>
              <a:chExt cx="84425" cy="80100"/>
            </a:xfrm>
          </p:grpSpPr>
          <p:sp>
            <p:nvSpPr>
              <p:cNvPr id="2748" name="Google Shape;2748;p77"/>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749" name="Google Shape;2749;p77"/>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0" name="Google Shape;2750;p77"/>
            <p:cNvGrpSpPr/>
            <p:nvPr/>
          </p:nvGrpSpPr>
          <p:grpSpPr>
            <a:xfrm>
              <a:off x="3894606" y="2334874"/>
              <a:ext cx="913198" cy="518984"/>
              <a:chOff x="4000175" y="1462675"/>
              <a:chExt cx="1917275" cy="1140875"/>
            </a:xfrm>
          </p:grpSpPr>
          <p:sp>
            <p:nvSpPr>
              <p:cNvPr id="2751" name="Google Shape;2751;p77"/>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752" name="Google Shape;2752;p77"/>
              <p:cNvGrpSpPr/>
              <p:nvPr/>
            </p:nvGrpSpPr>
            <p:grpSpPr>
              <a:xfrm>
                <a:off x="4000175" y="1462675"/>
                <a:ext cx="1917275" cy="1140875"/>
                <a:chOff x="4000175" y="1462675"/>
                <a:chExt cx="1917275" cy="1140875"/>
              </a:xfrm>
            </p:grpSpPr>
            <p:sp>
              <p:nvSpPr>
                <p:cNvPr id="2753" name="Google Shape;2753;p77"/>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754" name="Google Shape;2754;p77"/>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77"/>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77"/>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77"/>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758" name="Google Shape;2758;p77"/>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59" name="Google Shape;2759;p77"/>
            <p:cNvGrpSpPr/>
            <p:nvPr/>
          </p:nvGrpSpPr>
          <p:grpSpPr>
            <a:xfrm>
              <a:off x="3875768" y="2846704"/>
              <a:ext cx="44796" cy="47366"/>
              <a:chOff x="3960625" y="2587825"/>
              <a:chExt cx="94050" cy="104125"/>
            </a:xfrm>
          </p:grpSpPr>
          <p:sp>
            <p:nvSpPr>
              <p:cNvPr id="2760" name="Google Shape;2760;p77"/>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761" name="Google Shape;2761;p77"/>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2" name="Google Shape;2762;p77"/>
            <p:cNvGrpSpPr/>
            <p:nvPr/>
          </p:nvGrpSpPr>
          <p:grpSpPr>
            <a:xfrm>
              <a:off x="3782759" y="2807162"/>
              <a:ext cx="82686" cy="85487"/>
              <a:chOff x="3765350" y="2500900"/>
              <a:chExt cx="173600" cy="187925"/>
            </a:xfrm>
          </p:grpSpPr>
          <p:sp>
            <p:nvSpPr>
              <p:cNvPr id="2763" name="Google Shape;2763;p77"/>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764" name="Google Shape;2764;p77"/>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77"/>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77"/>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77"/>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77"/>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9" name="Google Shape;2769;p77"/>
            <p:cNvGrpSpPr/>
            <p:nvPr/>
          </p:nvGrpSpPr>
          <p:grpSpPr>
            <a:xfrm>
              <a:off x="3775674" y="2798496"/>
              <a:ext cx="40545" cy="23564"/>
              <a:chOff x="3750475" y="2481850"/>
              <a:chExt cx="85125" cy="51800"/>
            </a:xfrm>
          </p:grpSpPr>
          <p:sp>
            <p:nvSpPr>
              <p:cNvPr id="2770" name="Google Shape;2770;p77"/>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77"/>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772" name="Google Shape;2772;p77"/>
            <p:cNvGrpSpPr/>
            <p:nvPr/>
          </p:nvGrpSpPr>
          <p:grpSpPr>
            <a:xfrm>
              <a:off x="3716946" y="2776024"/>
              <a:ext cx="81971" cy="76912"/>
              <a:chOff x="3627175" y="2432450"/>
              <a:chExt cx="172100" cy="169075"/>
            </a:xfrm>
          </p:grpSpPr>
          <p:sp>
            <p:nvSpPr>
              <p:cNvPr id="2773" name="Google Shape;2773;p77"/>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77"/>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775" name="Google Shape;2775;p77"/>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776" name="Google Shape;2776;p77"/>
            <p:cNvGrpSpPr/>
            <p:nvPr/>
          </p:nvGrpSpPr>
          <p:grpSpPr>
            <a:xfrm>
              <a:off x="3685682" y="2845624"/>
              <a:ext cx="29311" cy="45055"/>
              <a:chOff x="3561536" y="2585450"/>
              <a:chExt cx="61539" cy="99045"/>
            </a:xfrm>
          </p:grpSpPr>
          <p:sp>
            <p:nvSpPr>
              <p:cNvPr id="2777" name="Google Shape;2777;p77"/>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77"/>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779" name="Google Shape;2779;p77"/>
            <p:cNvGrpSpPr/>
            <p:nvPr/>
          </p:nvGrpSpPr>
          <p:grpSpPr>
            <a:xfrm>
              <a:off x="3849905" y="2572252"/>
              <a:ext cx="74339" cy="119559"/>
              <a:chOff x="3906325" y="1984500"/>
              <a:chExt cx="156075" cy="262825"/>
            </a:xfrm>
          </p:grpSpPr>
          <p:sp>
            <p:nvSpPr>
              <p:cNvPr id="2780" name="Google Shape;2780;p77"/>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781" name="Google Shape;2781;p77"/>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2" name="Google Shape;2782;p77"/>
            <p:cNvGrpSpPr/>
            <p:nvPr/>
          </p:nvGrpSpPr>
          <p:grpSpPr>
            <a:xfrm>
              <a:off x="2654821" y="2414345"/>
              <a:ext cx="667570" cy="558731"/>
              <a:chOff x="1397225" y="1637375"/>
              <a:chExt cx="1401575" cy="1228250"/>
            </a:xfrm>
          </p:grpSpPr>
          <p:sp>
            <p:nvSpPr>
              <p:cNvPr id="2783" name="Google Shape;2783;p77"/>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784" name="Google Shape;2784;p77"/>
              <p:cNvGrpSpPr/>
              <p:nvPr/>
            </p:nvGrpSpPr>
            <p:grpSpPr>
              <a:xfrm>
                <a:off x="1397225" y="1637375"/>
                <a:ext cx="1398775" cy="1228250"/>
                <a:chOff x="1397225" y="1637375"/>
                <a:chExt cx="1398775" cy="1228250"/>
              </a:xfrm>
            </p:grpSpPr>
            <p:sp>
              <p:nvSpPr>
                <p:cNvPr id="2785" name="Google Shape;2785;p77"/>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77"/>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87" name="Google Shape;2787;p77"/>
            <p:cNvGrpSpPr/>
            <p:nvPr/>
          </p:nvGrpSpPr>
          <p:grpSpPr>
            <a:xfrm>
              <a:off x="3230417" y="3103734"/>
              <a:ext cx="282982" cy="280332"/>
              <a:chOff x="2605700" y="3152850"/>
              <a:chExt cx="594125" cy="616250"/>
            </a:xfrm>
          </p:grpSpPr>
          <p:sp>
            <p:nvSpPr>
              <p:cNvPr id="2788" name="Google Shape;2788;p77"/>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789" name="Google Shape;2789;p77"/>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2790" name="Google Shape;2790;p77"/>
            <p:cNvGrpSpPr/>
            <p:nvPr/>
          </p:nvGrpSpPr>
          <p:grpSpPr>
            <a:xfrm>
              <a:off x="3265985" y="3226989"/>
              <a:ext cx="87151" cy="346202"/>
              <a:chOff x="2680375" y="3423800"/>
              <a:chExt cx="182975" cy="761050"/>
            </a:xfrm>
          </p:grpSpPr>
          <p:sp>
            <p:nvSpPr>
              <p:cNvPr id="2791" name="Google Shape;2791;p77"/>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792" name="Google Shape;2792;p77"/>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3" name="Google Shape;2793;p77"/>
            <p:cNvGrpSpPr/>
            <p:nvPr/>
          </p:nvGrpSpPr>
          <p:grpSpPr>
            <a:xfrm>
              <a:off x="3855466" y="3289811"/>
              <a:ext cx="112514" cy="94210"/>
              <a:chOff x="3918000" y="3561900"/>
              <a:chExt cx="236225" cy="207100"/>
            </a:xfrm>
          </p:grpSpPr>
          <p:sp>
            <p:nvSpPr>
              <p:cNvPr id="2794" name="Google Shape;2794;p77"/>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795" name="Google Shape;2795;p77"/>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96" name="Google Shape;2796;p77"/>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77"/>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77"/>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2799" name="Google Shape;2799;p77"/>
            <p:cNvGrpSpPr/>
            <p:nvPr/>
          </p:nvGrpSpPr>
          <p:grpSpPr>
            <a:xfrm>
              <a:off x="2905224" y="2311071"/>
              <a:ext cx="596721" cy="528992"/>
              <a:chOff x="1922950" y="1410350"/>
              <a:chExt cx="1252825" cy="1162875"/>
            </a:xfrm>
          </p:grpSpPr>
          <p:sp>
            <p:nvSpPr>
              <p:cNvPr id="2800" name="Google Shape;2800;p77"/>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77"/>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77"/>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77"/>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77"/>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77"/>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77"/>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77"/>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77"/>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77"/>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77"/>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77"/>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77"/>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77"/>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77"/>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77"/>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2816" name="Google Shape;2816;p77"/>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77"/>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77"/>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77"/>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77"/>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77"/>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77"/>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77"/>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77"/>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77"/>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77"/>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77"/>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77"/>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77"/>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77"/>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77"/>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77"/>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77"/>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77"/>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77"/>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836" name="Google Shape;2836;p77"/>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837" name="Google Shape;2837;p77"/>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38" name="Google Shape;2838;p77"/>
            <p:cNvGrpSpPr/>
            <p:nvPr/>
          </p:nvGrpSpPr>
          <p:grpSpPr>
            <a:xfrm>
              <a:off x="3280929" y="3294542"/>
              <a:ext cx="109894" cy="272224"/>
              <a:chOff x="2711750" y="3572300"/>
              <a:chExt cx="230725" cy="598425"/>
            </a:xfrm>
          </p:grpSpPr>
          <p:sp>
            <p:nvSpPr>
              <p:cNvPr id="2839" name="Google Shape;2839;p77"/>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77"/>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41" name="Google Shape;2841;p77"/>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42" name="Google Shape;2842;p77"/>
            <p:cNvGrpSpPr/>
            <p:nvPr/>
          </p:nvGrpSpPr>
          <p:grpSpPr>
            <a:xfrm>
              <a:off x="3790439" y="2408636"/>
              <a:ext cx="73017" cy="75684"/>
              <a:chOff x="3781475" y="1624825"/>
              <a:chExt cx="153300" cy="166375"/>
            </a:xfrm>
          </p:grpSpPr>
          <p:sp>
            <p:nvSpPr>
              <p:cNvPr id="2843" name="Google Shape;2843;p77"/>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77"/>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77"/>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77"/>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47" name="Google Shape;2847;p77"/>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77"/>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77"/>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77"/>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77"/>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77"/>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77"/>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54" name="Google Shape;2854;p77"/>
            <p:cNvGrpSpPr/>
            <p:nvPr/>
          </p:nvGrpSpPr>
          <p:grpSpPr>
            <a:xfrm>
              <a:off x="4403342" y="3107749"/>
              <a:ext cx="316680" cy="101374"/>
              <a:chOff x="5068275" y="3161675"/>
              <a:chExt cx="664875" cy="222850"/>
            </a:xfrm>
          </p:grpSpPr>
          <p:sp>
            <p:nvSpPr>
              <p:cNvPr id="2855" name="Google Shape;2855;p77"/>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77"/>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77"/>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77"/>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59" name="Google Shape;2859;p77"/>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77"/>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77"/>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77"/>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77"/>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77"/>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77"/>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7"/>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77"/>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77"/>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77"/>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77"/>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77"/>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77"/>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77"/>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77"/>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77"/>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77"/>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77"/>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7"/>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77"/>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77"/>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77"/>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77"/>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77"/>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77"/>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77"/>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77"/>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77"/>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88" name="Google Shape;2888;p77"/>
            <p:cNvGrpSpPr/>
            <p:nvPr/>
          </p:nvGrpSpPr>
          <p:grpSpPr>
            <a:xfrm>
              <a:off x="3697513" y="2707266"/>
              <a:ext cx="59549" cy="79733"/>
              <a:chOff x="3586375" y="2281300"/>
              <a:chExt cx="125025" cy="175275"/>
            </a:xfrm>
          </p:grpSpPr>
          <p:sp>
            <p:nvSpPr>
              <p:cNvPr id="2889" name="Google Shape;2889;p77"/>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77"/>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91" name="Google Shape;2891;p77"/>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92" name="Google Shape;2892;p77"/>
            <p:cNvGrpSpPr/>
            <p:nvPr/>
          </p:nvGrpSpPr>
          <p:grpSpPr>
            <a:xfrm>
              <a:off x="4513224" y="3221724"/>
              <a:ext cx="274563" cy="280321"/>
              <a:chOff x="5298975" y="3412225"/>
              <a:chExt cx="576450" cy="616225"/>
            </a:xfrm>
          </p:grpSpPr>
          <p:sp>
            <p:nvSpPr>
              <p:cNvPr id="2893" name="Google Shape;2893;p77"/>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894" name="Google Shape;2894;p77"/>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5" name="Google Shape;2895;p77"/>
            <p:cNvGrpSpPr/>
            <p:nvPr/>
          </p:nvGrpSpPr>
          <p:grpSpPr>
            <a:xfrm>
              <a:off x="4824403" y="3421846"/>
              <a:ext cx="110132" cy="130647"/>
              <a:chOff x="5952300" y="3852150"/>
              <a:chExt cx="231225" cy="287200"/>
            </a:xfrm>
          </p:grpSpPr>
          <p:sp>
            <p:nvSpPr>
              <p:cNvPr id="2896" name="Google Shape;2896;p77"/>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7"/>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98" name="Google Shape;2898;p77"/>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77"/>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7"/>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7"/>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7"/>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7"/>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7"/>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7"/>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06" name="Google Shape;2906;p77"/>
            <p:cNvGrpSpPr/>
            <p:nvPr/>
          </p:nvGrpSpPr>
          <p:grpSpPr>
            <a:xfrm>
              <a:off x="4295710" y="3079670"/>
              <a:ext cx="14968" cy="27135"/>
              <a:chOff x="4842300" y="3099950"/>
              <a:chExt cx="31425" cy="59650"/>
            </a:xfrm>
          </p:grpSpPr>
          <p:sp>
            <p:nvSpPr>
              <p:cNvPr id="2907" name="Google Shape;2907;p77"/>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7"/>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7"/>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7"/>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11" name="Google Shape;2911;p77"/>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7"/>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7"/>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7"/>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7"/>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7"/>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7"/>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7"/>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19" name="Google Shape;2919;p77"/>
            <p:cNvGrpSpPr/>
            <p:nvPr/>
          </p:nvGrpSpPr>
          <p:grpSpPr>
            <a:xfrm>
              <a:off x="3831056" y="2816010"/>
              <a:ext cx="37378" cy="27612"/>
              <a:chOff x="3866750" y="2520350"/>
              <a:chExt cx="78475" cy="60700"/>
            </a:xfrm>
          </p:grpSpPr>
          <p:sp>
            <p:nvSpPr>
              <p:cNvPr id="2920" name="Google Shape;2920;p77"/>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7"/>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7"/>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7"/>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24" name="Google Shape;2924;p77"/>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7"/>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7"/>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7"/>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7"/>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7"/>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7"/>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7"/>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7"/>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7"/>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7"/>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7"/>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7"/>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7"/>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7"/>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7"/>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7"/>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941" name="Google Shape;2941;p77"/>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7"/>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7"/>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7"/>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7"/>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7"/>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7"/>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7"/>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7"/>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7"/>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7"/>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7"/>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953" name="Google Shape;2953;p77"/>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7"/>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7"/>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7"/>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7"/>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7"/>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7"/>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7"/>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7"/>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7"/>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7"/>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7"/>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7"/>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66" name="Google Shape;2966;p77"/>
            <p:cNvGrpSpPr/>
            <p:nvPr/>
          </p:nvGrpSpPr>
          <p:grpSpPr>
            <a:xfrm>
              <a:off x="3632736" y="3051591"/>
              <a:ext cx="63288" cy="45217"/>
              <a:chOff x="3450375" y="3038225"/>
              <a:chExt cx="132875" cy="99400"/>
            </a:xfrm>
          </p:grpSpPr>
          <p:sp>
            <p:nvSpPr>
              <p:cNvPr id="2967" name="Google Shape;2967;p77"/>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77"/>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69" name="Google Shape;2969;p77"/>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7"/>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7"/>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77"/>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7"/>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7"/>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7"/>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7"/>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7"/>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978" name="Google Shape;2978;p77"/>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7"/>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7"/>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7"/>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7"/>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7"/>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7"/>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7"/>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7"/>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7"/>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988" name="Google Shape;2988;p77"/>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7"/>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7"/>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7"/>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7"/>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7"/>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994" name="Google Shape;2994;p77"/>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7"/>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7"/>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7"/>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7"/>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7"/>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7"/>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7"/>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7"/>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7"/>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4" name="Google Shape;3004;p77"/>
          <p:cNvGrpSpPr/>
          <p:nvPr/>
        </p:nvGrpSpPr>
        <p:grpSpPr>
          <a:xfrm>
            <a:off x="3554131" y="1233340"/>
            <a:ext cx="2078182" cy="1366558"/>
            <a:chOff x="235800" y="830650"/>
            <a:chExt cx="6978450" cy="4588844"/>
          </a:xfrm>
        </p:grpSpPr>
        <p:sp>
          <p:nvSpPr>
            <p:cNvPr id="3005" name="Google Shape;3005;p77"/>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7"/>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7"/>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7"/>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7"/>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7"/>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1" name="Google Shape;3011;p77"/>
          <p:cNvGrpSpPr/>
          <p:nvPr/>
        </p:nvGrpSpPr>
        <p:grpSpPr>
          <a:xfrm>
            <a:off x="742628" y="3064442"/>
            <a:ext cx="2622876" cy="1333540"/>
            <a:chOff x="238125" y="1038125"/>
            <a:chExt cx="7146800" cy="3633625"/>
          </a:xfrm>
        </p:grpSpPr>
        <p:sp>
          <p:nvSpPr>
            <p:cNvPr id="3012" name="Google Shape;3012;p77"/>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7"/>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7"/>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7"/>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7"/>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7"/>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7"/>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7"/>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7"/>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7"/>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7"/>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7"/>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7"/>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7"/>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7"/>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7"/>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7"/>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7"/>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7"/>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7"/>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7"/>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7"/>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7"/>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7"/>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7"/>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7"/>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7"/>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7"/>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7"/>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7"/>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7"/>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7"/>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7"/>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7"/>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7"/>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7"/>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7"/>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7"/>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7"/>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7"/>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7"/>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7"/>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7"/>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7"/>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7"/>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7"/>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7"/>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7"/>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7"/>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7"/>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7"/>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7"/>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7"/>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7"/>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7"/>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7"/>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7"/>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7"/>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7"/>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7"/>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7"/>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7"/>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7"/>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7"/>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7"/>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7"/>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7"/>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7"/>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7"/>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7"/>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7"/>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7"/>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7"/>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7"/>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7"/>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7"/>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7"/>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7"/>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7"/>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7"/>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7"/>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7"/>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7"/>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7"/>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7"/>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7"/>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7"/>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7"/>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7"/>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7"/>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7"/>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7"/>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7"/>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7"/>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7"/>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7"/>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7"/>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7"/>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7"/>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7"/>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7"/>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7"/>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7"/>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7"/>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7"/>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7"/>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7"/>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7"/>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7"/>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7"/>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7"/>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7"/>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7"/>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7"/>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7"/>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7"/>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7"/>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7"/>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7"/>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7"/>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7"/>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7"/>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7"/>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7"/>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7"/>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7"/>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7"/>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7"/>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7"/>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7"/>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7"/>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7"/>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7"/>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7"/>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7"/>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7"/>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7"/>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7"/>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7"/>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7"/>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7"/>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7"/>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7"/>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7"/>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7"/>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7"/>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7"/>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7"/>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7"/>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7"/>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7"/>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7"/>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7"/>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7"/>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7"/>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7"/>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7"/>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7"/>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7"/>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7"/>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7"/>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7"/>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7"/>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7"/>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7"/>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7"/>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7"/>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7"/>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7"/>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7"/>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7"/>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7"/>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7"/>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7"/>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7"/>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7"/>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7"/>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7"/>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7"/>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7"/>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7"/>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7"/>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7"/>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7"/>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7"/>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7"/>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7"/>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7"/>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7"/>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7"/>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7"/>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7"/>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7"/>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7"/>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7"/>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7"/>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7"/>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7"/>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7"/>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7"/>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7"/>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7"/>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7"/>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7"/>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7"/>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7"/>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7"/>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7"/>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7"/>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7"/>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7"/>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7"/>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7"/>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7"/>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7"/>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7"/>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7"/>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7"/>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7"/>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7"/>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7"/>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7"/>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7"/>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7"/>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7"/>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7"/>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7"/>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7"/>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7"/>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7"/>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7"/>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7"/>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7"/>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7"/>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7"/>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7"/>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7"/>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7"/>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7"/>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7"/>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7"/>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7"/>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7"/>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7"/>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7"/>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7"/>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7"/>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7"/>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7"/>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7"/>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7"/>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7"/>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7"/>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7"/>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7"/>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7"/>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7"/>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7"/>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7"/>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7"/>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7"/>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7"/>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7"/>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7"/>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7"/>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7"/>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7"/>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7"/>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7"/>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7"/>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7"/>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7"/>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7"/>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7"/>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7"/>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7"/>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7"/>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7"/>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7"/>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7"/>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7"/>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7"/>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7"/>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7"/>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7"/>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7"/>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7"/>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7"/>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7"/>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7"/>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7"/>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7"/>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7"/>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7"/>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7"/>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7"/>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7"/>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7"/>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7"/>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7"/>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7"/>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7"/>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7"/>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7"/>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7"/>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7"/>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7"/>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7"/>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7"/>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7"/>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7"/>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7"/>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7"/>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7"/>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7"/>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7"/>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7"/>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7"/>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7"/>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7"/>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7"/>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7"/>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7"/>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7"/>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7"/>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7"/>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7"/>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7"/>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7"/>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7"/>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7"/>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7"/>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7"/>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7"/>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7"/>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7"/>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7"/>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7"/>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7"/>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7"/>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7"/>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7"/>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7"/>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7"/>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7"/>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7"/>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7"/>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7"/>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7"/>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7"/>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7"/>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7"/>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7"/>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7"/>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7"/>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7"/>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7"/>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7"/>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7"/>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7"/>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7"/>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7"/>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7"/>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7"/>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7"/>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7"/>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7"/>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7"/>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7"/>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7"/>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7"/>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7"/>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7"/>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7"/>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7"/>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7"/>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7"/>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7"/>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7"/>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7"/>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7"/>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7"/>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7"/>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7"/>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7"/>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7"/>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7"/>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7"/>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7"/>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7"/>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7"/>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7"/>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7"/>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7"/>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7"/>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7"/>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7"/>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7"/>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7"/>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7"/>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7"/>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7"/>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7"/>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7"/>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7"/>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7"/>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7"/>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7"/>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7"/>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7"/>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7"/>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7"/>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7"/>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7"/>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7"/>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7"/>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7"/>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7"/>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7"/>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7"/>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7"/>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7"/>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7"/>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7"/>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7"/>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7"/>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7"/>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7"/>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7"/>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7"/>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7"/>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7"/>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7"/>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7"/>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7"/>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7"/>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7"/>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7"/>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7"/>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7"/>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7"/>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7"/>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7"/>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7"/>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7"/>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7"/>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7"/>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7"/>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7"/>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7"/>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7"/>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7"/>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7"/>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7"/>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7"/>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7"/>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7"/>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7"/>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7"/>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7"/>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7"/>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7"/>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7"/>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7"/>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7"/>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7"/>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7"/>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7"/>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7"/>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7"/>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7"/>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7"/>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7"/>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7"/>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7"/>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7"/>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7"/>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7"/>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7"/>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7"/>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7"/>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7"/>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7"/>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7"/>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7"/>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7"/>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7"/>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7"/>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7"/>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7"/>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7"/>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7"/>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7"/>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7"/>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7"/>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7"/>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7"/>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7"/>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7"/>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7"/>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7"/>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7"/>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7"/>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7"/>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7"/>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7"/>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7"/>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7"/>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7"/>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7"/>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7"/>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7"/>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7"/>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7"/>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7"/>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7"/>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7"/>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7"/>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7"/>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7"/>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7"/>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7"/>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7"/>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7"/>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7"/>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7"/>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7"/>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7"/>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7"/>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7"/>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7"/>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7"/>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7"/>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7"/>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7"/>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7"/>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7"/>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7"/>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7"/>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7"/>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7"/>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7"/>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7"/>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7"/>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7"/>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7"/>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7"/>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7"/>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7"/>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7"/>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7"/>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7"/>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7"/>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7"/>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7"/>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7"/>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7"/>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7"/>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7"/>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7"/>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7"/>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7"/>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7"/>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7"/>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7"/>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7"/>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7"/>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7"/>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7"/>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7"/>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7"/>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7"/>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7"/>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7"/>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7"/>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7"/>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7"/>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7"/>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7"/>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7"/>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7"/>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7"/>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7"/>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7"/>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7"/>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7"/>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7"/>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7"/>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7"/>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7"/>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7"/>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7"/>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7"/>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7"/>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7"/>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7"/>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7"/>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7"/>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7"/>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7"/>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7"/>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7"/>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7"/>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7"/>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7"/>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7"/>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7"/>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7"/>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7"/>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7"/>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7"/>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7"/>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7"/>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7"/>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7"/>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7"/>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7"/>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7"/>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7"/>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7"/>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7"/>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7"/>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7"/>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7"/>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7"/>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7"/>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7"/>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7"/>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7"/>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7"/>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7"/>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7"/>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7"/>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7"/>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7"/>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7"/>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7"/>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7"/>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7"/>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7"/>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7"/>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7"/>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7"/>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7"/>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7"/>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7"/>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7"/>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7"/>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7"/>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7"/>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7"/>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7"/>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7"/>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7"/>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7"/>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7"/>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7"/>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7"/>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7"/>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7"/>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7"/>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7"/>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7"/>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7"/>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7"/>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7"/>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7"/>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7"/>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7"/>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7"/>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7"/>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7"/>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7"/>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7"/>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7"/>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7"/>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7"/>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7"/>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7"/>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7"/>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7"/>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7"/>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7"/>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7"/>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7"/>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7"/>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7"/>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7"/>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7"/>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7"/>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7"/>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7"/>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7"/>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7"/>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7"/>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7"/>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7"/>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7"/>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7"/>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7"/>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7"/>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7"/>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7"/>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7"/>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7"/>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7"/>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7"/>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7"/>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7"/>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7"/>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7"/>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7"/>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7"/>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7"/>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7"/>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7"/>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7"/>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7"/>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7"/>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7"/>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7"/>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7"/>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7"/>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7"/>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7"/>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7"/>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7"/>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7"/>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7"/>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7"/>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7"/>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7"/>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7"/>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7"/>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7"/>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7"/>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7"/>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7"/>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7"/>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7"/>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7"/>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7"/>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7"/>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7"/>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7"/>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7"/>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7"/>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7"/>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7"/>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7"/>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7"/>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7"/>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7"/>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7"/>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7"/>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7"/>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7"/>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7"/>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7"/>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7"/>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7"/>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7"/>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7"/>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7"/>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7"/>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7"/>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7"/>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7"/>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7"/>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7"/>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7"/>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7"/>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7"/>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7"/>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7"/>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7"/>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7"/>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7"/>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7"/>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7"/>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7"/>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7"/>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7"/>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7"/>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7"/>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7"/>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7"/>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7"/>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7"/>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7"/>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7"/>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7"/>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7"/>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7"/>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7"/>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7"/>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7"/>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7"/>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7"/>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7"/>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7"/>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7"/>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7"/>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7"/>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7"/>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7"/>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7"/>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7"/>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7"/>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7"/>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7"/>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7"/>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7"/>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7"/>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7"/>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7"/>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7"/>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7"/>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7"/>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7"/>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7"/>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7"/>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7"/>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7"/>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7"/>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7"/>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7"/>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7"/>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7"/>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7"/>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7"/>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7"/>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7"/>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7"/>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7"/>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7"/>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7"/>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7"/>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7"/>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7"/>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7"/>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7"/>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7"/>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7"/>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7"/>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7"/>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7"/>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7"/>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7"/>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7"/>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7"/>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7"/>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7"/>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7"/>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7"/>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7"/>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7"/>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7"/>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7"/>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7"/>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7"/>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7"/>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7"/>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7"/>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7"/>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7"/>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7"/>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7"/>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7"/>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7"/>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7"/>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7"/>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7"/>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7"/>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7"/>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7"/>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7"/>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7"/>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7"/>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7"/>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7"/>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7"/>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7"/>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7"/>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7"/>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7"/>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7"/>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7"/>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7"/>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7"/>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7"/>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7"/>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7"/>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7"/>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7"/>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7"/>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7"/>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7"/>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7"/>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7"/>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7"/>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7"/>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7"/>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7"/>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7"/>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7"/>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7"/>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7"/>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7"/>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7"/>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7"/>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7"/>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7"/>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7"/>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7"/>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7"/>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7"/>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7"/>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7"/>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7"/>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7"/>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7"/>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7"/>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7"/>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7"/>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7"/>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7"/>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7"/>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7"/>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7"/>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7"/>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7"/>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7"/>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7"/>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7"/>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7"/>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7"/>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7"/>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7"/>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7"/>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7"/>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7"/>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7"/>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7"/>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7"/>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7"/>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7"/>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7"/>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7"/>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7"/>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7"/>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7"/>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7"/>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7"/>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7"/>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7"/>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7"/>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7"/>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7"/>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7"/>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7"/>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7"/>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7"/>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7"/>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7"/>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7"/>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7"/>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7"/>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7"/>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7"/>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7"/>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7"/>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7"/>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7"/>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7"/>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7"/>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7"/>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7"/>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7"/>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7"/>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7"/>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7"/>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7"/>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7"/>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7"/>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7"/>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7"/>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7"/>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7"/>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7"/>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7"/>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7"/>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7"/>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7"/>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7"/>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7"/>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7"/>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7"/>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7"/>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7"/>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7"/>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7"/>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7"/>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7"/>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7"/>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7"/>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7"/>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7"/>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7"/>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7"/>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7"/>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7"/>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7"/>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7"/>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7"/>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7"/>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7"/>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7"/>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7"/>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7"/>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7"/>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7"/>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7"/>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7"/>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7"/>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7"/>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7"/>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7"/>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7"/>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7"/>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7"/>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7"/>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7"/>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7"/>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7"/>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7"/>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7"/>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7"/>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7"/>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7"/>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7"/>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7"/>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7"/>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7"/>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7"/>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7"/>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7"/>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7"/>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7"/>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7"/>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7"/>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7"/>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7"/>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7"/>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7"/>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7"/>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7"/>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7"/>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7"/>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7"/>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7"/>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7"/>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7"/>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7"/>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7"/>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7"/>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7"/>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7"/>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7"/>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7"/>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7"/>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7"/>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7"/>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7"/>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7"/>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7"/>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7"/>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7"/>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7"/>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7"/>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7"/>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7"/>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7"/>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7"/>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7"/>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7"/>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7"/>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7"/>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7"/>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7"/>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7"/>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7"/>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7"/>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7"/>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7"/>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7"/>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7"/>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7"/>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7"/>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7"/>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7"/>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7"/>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7"/>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7"/>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7"/>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7"/>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7"/>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7"/>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7"/>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7"/>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7"/>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7"/>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7"/>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7"/>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7"/>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7"/>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7"/>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7"/>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7"/>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7"/>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7"/>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7"/>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7"/>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7"/>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7"/>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7"/>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7"/>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7"/>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7"/>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7"/>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7"/>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7"/>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7"/>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7"/>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7"/>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7"/>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7"/>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7"/>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7"/>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7"/>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7"/>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7"/>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7"/>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7"/>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7"/>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7"/>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7"/>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7"/>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7"/>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7"/>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7"/>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7"/>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7"/>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7"/>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7"/>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7"/>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7"/>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7"/>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7"/>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7"/>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7"/>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7"/>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7"/>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7"/>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7"/>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7"/>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7"/>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7"/>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7"/>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7"/>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7"/>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7"/>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7"/>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7"/>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7"/>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7"/>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7"/>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7"/>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7"/>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7"/>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7"/>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7"/>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7"/>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7"/>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7"/>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7"/>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7"/>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7"/>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7"/>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7"/>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7"/>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7"/>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7"/>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7"/>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7"/>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7"/>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7"/>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7"/>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7"/>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7"/>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7"/>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7"/>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7"/>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7"/>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7"/>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7"/>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7"/>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7"/>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7"/>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7"/>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7"/>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7"/>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7"/>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7"/>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7"/>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7"/>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7"/>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7"/>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7"/>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7"/>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7"/>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7"/>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7"/>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7"/>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7"/>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7"/>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7"/>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7"/>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7"/>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7"/>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7"/>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7"/>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7"/>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7"/>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7"/>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7"/>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7"/>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7"/>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7"/>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7"/>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7"/>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7"/>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7"/>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7"/>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7"/>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7"/>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7"/>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7"/>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7"/>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7"/>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7"/>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7"/>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7"/>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7"/>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7"/>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7"/>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7"/>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7"/>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7"/>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7"/>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7"/>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7"/>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7"/>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7"/>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7"/>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7"/>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7"/>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7"/>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7"/>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7"/>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7"/>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7"/>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7"/>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7"/>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7"/>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7"/>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7"/>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7"/>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7"/>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7"/>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7"/>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7"/>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7"/>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7"/>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7"/>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7"/>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7"/>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7"/>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7"/>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7"/>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7"/>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7"/>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7"/>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7"/>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7"/>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7"/>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7"/>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7"/>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7"/>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7"/>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7"/>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7"/>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7"/>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7"/>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7"/>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7"/>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7"/>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7"/>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7"/>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7"/>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7"/>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7"/>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7"/>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7"/>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7"/>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7"/>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7"/>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7"/>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7"/>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7"/>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7"/>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7"/>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7"/>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7"/>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7"/>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7"/>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7"/>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7"/>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7"/>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7"/>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7"/>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7"/>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7"/>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7"/>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7"/>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7"/>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7"/>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7"/>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7"/>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7"/>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7"/>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7"/>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7"/>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7"/>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7"/>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7"/>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7"/>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7"/>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7"/>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7"/>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7"/>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7"/>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7"/>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7"/>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7"/>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7"/>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7"/>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7"/>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7"/>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7"/>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7"/>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7"/>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7"/>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7"/>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7"/>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7"/>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7"/>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7"/>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7"/>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7"/>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7"/>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7"/>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7"/>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7"/>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7"/>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7"/>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7"/>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7"/>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7"/>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7"/>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7"/>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7"/>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7"/>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7"/>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7"/>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7"/>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7"/>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7"/>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7"/>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7"/>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7"/>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7"/>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7"/>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7"/>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7"/>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7"/>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7"/>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7"/>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7"/>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7"/>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7"/>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7"/>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7"/>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7"/>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7"/>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7"/>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7"/>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7"/>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7"/>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7"/>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7"/>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7"/>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7"/>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7"/>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7"/>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7"/>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7"/>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7"/>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7"/>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7"/>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7"/>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7"/>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7"/>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7"/>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7"/>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7"/>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7"/>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7"/>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7"/>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7"/>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7"/>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7"/>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7"/>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7"/>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7"/>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7"/>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7"/>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7"/>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7"/>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7"/>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7"/>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7"/>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7"/>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7"/>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7"/>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7"/>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7"/>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7"/>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7"/>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7"/>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7"/>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7"/>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7"/>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7"/>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7"/>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7"/>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7"/>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7"/>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7"/>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7"/>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7"/>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7"/>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7"/>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7"/>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7"/>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7"/>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7"/>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7"/>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7"/>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7"/>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7"/>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7"/>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7"/>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7"/>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7"/>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7"/>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7"/>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7"/>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7"/>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7"/>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7"/>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7"/>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7"/>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7"/>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7"/>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7"/>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7"/>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7"/>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7"/>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7"/>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7"/>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7"/>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7"/>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7"/>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7"/>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7"/>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7"/>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7"/>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7"/>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7"/>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7"/>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7"/>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7"/>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7"/>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7"/>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7"/>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7"/>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7"/>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7"/>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7"/>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7"/>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7"/>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7"/>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7"/>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7"/>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7"/>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7"/>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7"/>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7"/>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7"/>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7"/>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7"/>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7"/>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7"/>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7"/>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7"/>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7"/>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7"/>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7"/>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7"/>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7"/>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7"/>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7"/>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7"/>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7"/>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7"/>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7"/>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7"/>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7"/>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7"/>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7"/>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7"/>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7"/>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7"/>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7"/>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7"/>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7"/>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7"/>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7"/>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7"/>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7"/>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7"/>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7"/>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7"/>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7"/>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7"/>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7"/>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7"/>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7"/>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7"/>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7"/>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7"/>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7"/>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7"/>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7"/>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7"/>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7"/>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7"/>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7"/>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7"/>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7"/>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7"/>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4" name="Google Shape;4584;p77"/>
          <p:cNvGrpSpPr/>
          <p:nvPr/>
        </p:nvGrpSpPr>
        <p:grpSpPr>
          <a:xfrm>
            <a:off x="5857556" y="1206552"/>
            <a:ext cx="2590840" cy="1380235"/>
            <a:chOff x="233350" y="949250"/>
            <a:chExt cx="7137300" cy="3802300"/>
          </a:xfrm>
        </p:grpSpPr>
        <p:sp>
          <p:nvSpPr>
            <p:cNvPr id="4585" name="Google Shape;4585;p7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6" name="Google Shape;4636;p77"/>
          <p:cNvGrpSpPr/>
          <p:nvPr/>
        </p:nvGrpSpPr>
        <p:grpSpPr>
          <a:xfrm>
            <a:off x="7671985" y="3251325"/>
            <a:ext cx="104231" cy="320340"/>
            <a:chOff x="7564426" y="3224343"/>
            <a:chExt cx="119985" cy="368801"/>
          </a:xfrm>
        </p:grpSpPr>
        <p:sp>
          <p:nvSpPr>
            <p:cNvPr id="4637" name="Google Shape;4637;p77"/>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7"/>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9" name="Google Shape;4639;p77"/>
          <p:cNvGrpSpPr/>
          <p:nvPr/>
        </p:nvGrpSpPr>
        <p:grpSpPr>
          <a:xfrm>
            <a:off x="7371473" y="3245427"/>
            <a:ext cx="189489" cy="332132"/>
            <a:chOff x="8370831" y="3202002"/>
            <a:chExt cx="218129" cy="382376"/>
          </a:xfrm>
        </p:grpSpPr>
        <p:sp>
          <p:nvSpPr>
            <p:cNvPr id="4640" name="Google Shape;4640;p77"/>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7"/>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2" name="Google Shape;4642;p77"/>
          <p:cNvGrpSpPr/>
          <p:nvPr/>
        </p:nvGrpSpPr>
        <p:grpSpPr>
          <a:xfrm>
            <a:off x="8094863" y="3656559"/>
            <a:ext cx="309429" cy="267000"/>
            <a:chOff x="6742064" y="3750480"/>
            <a:chExt cx="399315" cy="344560"/>
          </a:xfrm>
        </p:grpSpPr>
        <p:sp>
          <p:nvSpPr>
            <p:cNvPr id="4643" name="Google Shape;4643;p77"/>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7"/>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5" name="Google Shape;4645;p77"/>
          <p:cNvGrpSpPr/>
          <p:nvPr/>
        </p:nvGrpSpPr>
        <p:grpSpPr>
          <a:xfrm>
            <a:off x="7633882" y="4007606"/>
            <a:ext cx="180437" cy="281608"/>
            <a:chOff x="7248525" y="3739696"/>
            <a:chExt cx="230531" cy="359790"/>
          </a:xfrm>
        </p:grpSpPr>
        <p:sp>
          <p:nvSpPr>
            <p:cNvPr id="4646" name="Google Shape;4646;p77"/>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7"/>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8" name="Google Shape;4648;p77"/>
          <p:cNvGrpSpPr/>
          <p:nvPr/>
        </p:nvGrpSpPr>
        <p:grpSpPr>
          <a:xfrm>
            <a:off x="7879801" y="3650830"/>
            <a:ext cx="162896" cy="278710"/>
            <a:chOff x="7601242" y="3729267"/>
            <a:chExt cx="222566" cy="380803"/>
          </a:xfrm>
        </p:grpSpPr>
        <p:sp>
          <p:nvSpPr>
            <p:cNvPr id="4649" name="Google Shape;4649;p77"/>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7"/>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51" name="Google Shape;4651;p77"/>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52" name="Google Shape;4652;p77"/>
          <p:cNvGrpSpPr/>
          <p:nvPr/>
        </p:nvGrpSpPr>
        <p:grpSpPr>
          <a:xfrm>
            <a:off x="7369446" y="3651971"/>
            <a:ext cx="193543" cy="275990"/>
            <a:chOff x="8304647" y="3738687"/>
            <a:chExt cx="225076" cy="320956"/>
          </a:xfrm>
        </p:grpSpPr>
        <p:sp>
          <p:nvSpPr>
            <p:cNvPr id="4653" name="Google Shape;4653;p77"/>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7"/>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7"/>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6" name="Google Shape;4656;p77"/>
          <p:cNvGrpSpPr/>
          <p:nvPr/>
        </p:nvGrpSpPr>
        <p:grpSpPr>
          <a:xfrm>
            <a:off x="7641939" y="3651971"/>
            <a:ext cx="178492" cy="275990"/>
            <a:chOff x="8615101" y="3738687"/>
            <a:chExt cx="207573" cy="320956"/>
          </a:xfrm>
        </p:grpSpPr>
        <p:sp>
          <p:nvSpPr>
            <p:cNvPr id="4657" name="Google Shape;4657;p77"/>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7"/>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7"/>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60" name="Google Shape;4660;p77"/>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61" name="Google Shape;4661;p77"/>
          <p:cNvGrpSpPr/>
          <p:nvPr/>
        </p:nvGrpSpPr>
        <p:grpSpPr>
          <a:xfrm>
            <a:off x="6036644" y="3773459"/>
            <a:ext cx="557670" cy="511283"/>
            <a:chOff x="6015419" y="3716859"/>
            <a:chExt cx="557671" cy="511283"/>
          </a:xfrm>
        </p:grpSpPr>
        <p:sp>
          <p:nvSpPr>
            <p:cNvPr id="4662" name="Google Shape;4662;p77"/>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63" name="Google Shape;4663;p77"/>
            <p:cNvGrpSpPr/>
            <p:nvPr/>
          </p:nvGrpSpPr>
          <p:grpSpPr>
            <a:xfrm>
              <a:off x="6036094" y="3716980"/>
              <a:ext cx="529860" cy="510468"/>
              <a:chOff x="6036094" y="3716980"/>
              <a:chExt cx="529860" cy="510468"/>
            </a:xfrm>
          </p:grpSpPr>
          <p:sp>
            <p:nvSpPr>
              <p:cNvPr id="4664" name="Google Shape;4664;p77"/>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7"/>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7"/>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7"/>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7"/>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7"/>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7"/>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7"/>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7"/>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7"/>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74" name="Google Shape;4674;p77"/>
          <p:cNvGrpSpPr/>
          <p:nvPr/>
        </p:nvGrpSpPr>
        <p:grpSpPr>
          <a:xfrm>
            <a:off x="6665529" y="3130228"/>
            <a:ext cx="576302" cy="511871"/>
            <a:chOff x="6644304" y="3073628"/>
            <a:chExt cx="576302" cy="511871"/>
          </a:xfrm>
        </p:grpSpPr>
        <p:sp>
          <p:nvSpPr>
            <p:cNvPr id="4675" name="Google Shape;4675;p77"/>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76" name="Google Shape;4676;p77"/>
            <p:cNvGrpSpPr/>
            <p:nvPr/>
          </p:nvGrpSpPr>
          <p:grpSpPr>
            <a:xfrm>
              <a:off x="6712169" y="3085440"/>
              <a:ext cx="481622" cy="494913"/>
              <a:chOff x="6712169" y="3085440"/>
              <a:chExt cx="481622" cy="494913"/>
            </a:xfrm>
          </p:grpSpPr>
          <p:sp>
            <p:nvSpPr>
              <p:cNvPr id="4677" name="Google Shape;4677;p77"/>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7"/>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7"/>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7"/>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7"/>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82" name="Google Shape;4682;p77"/>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7"/>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7"/>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85" name="Google Shape;4685;p77"/>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86" name="Google Shape;4686;p77"/>
          <p:cNvGrpSpPr/>
          <p:nvPr/>
        </p:nvGrpSpPr>
        <p:grpSpPr>
          <a:xfrm>
            <a:off x="6673379" y="3773223"/>
            <a:ext cx="560631" cy="511352"/>
            <a:chOff x="6652154" y="3716623"/>
            <a:chExt cx="560631" cy="511352"/>
          </a:xfrm>
        </p:grpSpPr>
        <p:sp>
          <p:nvSpPr>
            <p:cNvPr id="4687" name="Google Shape;4687;p77"/>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88" name="Google Shape;4688;p77"/>
            <p:cNvGrpSpPr/>
            <p:nvPr/>
          </p:nvGrpSpPr>
          <p:grpSpPr>
            <a:xfrm>
              <a:off x="6669657" y="3716715"/>
              <a:ext cx="466779" cy="464290"/>
              <a:chOff x="6669657" y="3716715"/>
              <a:chExt cx="466779" cy="464290"/>
            </a:xfrm>
          </p:grpSpPr>
          <p:sp>
            <p:nvSpPr>
              <p:cNvPr id="4689" name="Google Shape;4689;p77"/>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7"/>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7"/>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7"/>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7"/>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7"/>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7"/>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7"/>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7"/>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7"/>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7"/>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7"/>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7"/>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02" name="Google Shape;4702;p77"/>
          <p:cNvGrpSpPr/>
          <p:nvPr/>
        </p:nvGrpSpPr>
        <p:grpSpPr>
          <a:xfrm>
            <a:off x="7867470" y="4054631"/>
            <a:ext cx="187557" cy="187557"/>
            <a:chOff x="8565775" y="671075"/>
            <a:chExt cx="441000" cy="441000"/>
          </a:xfrm>
        </p:grpSpPr>
        <p:sp>
          <p:nvSpPr>
            <p:cNvPr id="4703" name="Google Shape;4703;p77"/>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7"/>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05" name="Google Shape;4705;p77"/>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7"/>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07" name="Google Shape;4707;p77"/>
          <p:cNvGrpSpPr/>
          <p:nvPr/>
        </p:nvGrpSpPr>
        <p:grpSpPr>
          <a:xfrm>
            <a:off x="6021325" y="3132850"/>
            <a:ext cx="587871" cy="512373"/>
            <a:chOff x="6000100" y="3076250"/>
            <a:chExt cx="587871" cy="512373"/>
          </a:xfrm>
        </p:grpSpPr>
        <p:sp>
          <p:nvSpPr>
            <p:cNvPr id="4708" name="Google Shape;4708;p77"/>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09" name="Google Shape;4709;p77"/>
            <p:cNvGrpSpPr/>
            <p:nvPr/>
          </p:nvGrpSpPr>
          <p:grpSpPr>
            <a:xfrm>
              <a:off x="6031360" y="3076713"/>
              <a:ext cx="539107" cy="480965"/>
              <a:chOff x="6031360" y="3076713"/>
              <a:chExt cx="539107" cy="480965"/>
            </a:xfrm>
          </p:grpSpPr>
          <p:sp>
            <p:nvSpPr>
              <p:cNvPr id="4710" name="Google Shape;4710;p77"/>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7"/>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7"/>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7"/>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7"/>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7"/>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7"/>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17" name="Google Shape;4717;p77"/>
          <p:cNvGrpSpPr/>
          <p:nvPr/>
        </p:nvGrpSpPr>
        <p:grpSpPr>
          <a:xfrm>
            <a:off x="3597785" y="3065882"/>
            <a:ext cx="2241344" cy="1330656"/>
            <a:chOff x="3597785" y="3065882"/>
            <a:chExt cx="2241344" cy="1330656"/>
          </a:xfrm>
        </p:grpSpPr>
        <p:grpSp>
          <p:nvGrpSpPr>
            <p:cNvPr id="4718" name="Google Shape;4718;p77"/>
            <p:cNvGrpSpPr/>
            <p:nvPr/>
          </p:nvGrpSpPr>
          <p:grpSpPr>
            <a:xfrm>
              <a:off x="5296908" y="3937355"/>
              <a:ext cx="143198" cy="32380"/>
              <a:chOff x="5296908" y="3937355"/>
              <a:chExt cx="143198" cy="32380"/>
            </a:xfrm>
          </p:grpSpPr>
          <p:sp>
            <p:nvSpPr>
              <p:cNvPr id="4719" name="Google Shape;4719;p77"/>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20" name="Google Shape;4720;p77"/>
              <p:cNvGrpSpPr/>
              <p:nvPr/>
            </p:nvGrpSpPr>
            <p:grpSpPr>
              <a:xfrm>
                <a:off x="5402331" y="3937355"/>
                <a:ext cx="37776" cy="32380"/>
                <a:chOff x="5402331" y="3937355"/>
                <a:chExt cx="37776" cy="32380"/>
              </a:xfrm>
            </p:grpSpPr>
            <p:sp>
              <p:nvSpPr>
                <p:cNvPr id="4721" name="Google Shape;4721;p77"/>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7"/>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3" name="Google Shape;4723;p77"/>
              <p:cNvGrpSpPr/>
              <p:nvPr/>
            </p:nvGrpSpPr>
            <p:grpSpPr>
              <a:xfrm>
                <a:off x="5296908" y="3937355"/>
                <a:ext cx="37783" cy="32380"/>
                <a:chOff x="5296908" y="3937355"/>
                <a:chExt cx="37783" cy="32380"/>
              </a:xfrm>
            </p:grpSpPr>
            <p:sp>
              <p:nvSpPr>
                <p:cNvPr id="4724" name="Google Shape;4724;p77"/>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7"/>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26" name="Google Shape;4726;p77"/>
            <p:cNvGrpSpPr/>
            <p:nvPr/>
          </p:nvGrpSpPr>
          <p:grpSpPr>
            <a:xfrm>
              <a:off x="4724163" y="3119631"/>
              <a:ext cx="120838" cy="84218"/>
              <a:chOff x="4724163" y="3119631"/>
              <a:chExt cx="120838" cy="84218"/>
            </a:xfrm>
          </p:grpSpPr>
          <p:grpSp>
            <p:nvGrpSpPr>
              <p:cNvPr id="4727" name="Google Shape;4727;p77"/>
              <p:cNvGrpSpPr/>
              <p:nvPr/>
            </p:nvGrpSpPr>
            <p:grpSpPr>
              <a:xfrm>
                <a:off x="4746712" y="3132773"/>
                <a:ext cx="86869" cy="56424"/>
                <a:chOff x="4746712" y="3132773"/>
                <a:chExt cx="86869" cy="56424"/>
              </a:xfrm>
            </p:grpSpPr>
            <p:sp>
              <p:nvSpPr>
                <p:cNvPr id="4728" name="Google Shape;4728;p77"/>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7"/>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0" name="Google Shape;4730;p77"/>
              <p:cNvGrpSpPr/>
              <p:nvPr/>
            </p:nvGrpSpPr>
            <p:grpSpPr>
              <a:xfrm>
                <a:off x="4773634" y="3143336"/>
                <a:ext cx="37776" cy="32451"/>
                <a:chOff x="4773634" y="3143336"/>
                <a:chExt cx="37776" cy="32451"/>
              </a:xfrm>
            </p:grpSpPr>
            <p:sp>
              <p:nvSpPr>
                <p:cNvPr id="4731" name="Google Shape;4731;p77"/>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7"/>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3" name="Google Shape;4733;p77"/>
              <p:cNvGrpSpPr/>
              <p:nvPr/>
            </p:nvGrpSpPr>
            <p:grpSpPr>
              <a:xfrm>
                <a:off x="4724163" y="3131248"/>
                <a:ext cx="37776" cy="32459"/>
                <a:chOff x="4724163" y="3131248"/>
                <a:chExt cx="37776" cy="32459"/>
              </a:xfrm>
            </p:grpSpPr>
            <p:sp>
              <p:nvSpPr>
                <p:cNvPr id="4734" name="Google Shape;4734;p77"/>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7"/>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6" name="Google Shape;4736;p77"/>
              <p:cNvGrpSpPr/>
              <p:nvPr/>
            </p:nvGrpSpPr>
            <p:grpSpPr>
              <a:xfrm>
                <a:off x="4755081" y="3176054"/>
                <a:ext cx="32357" cy="27795"/>
                <a:chOff x="4755081" y="3176054"/>
                <a:chExt cx="32357" cy="27795"/>
              </a:xfrm>
            </p:grpSpPr>
            <p:sp>
              <p:nvSpPr>
                <p:cNvPr id="4737" name="Google Shape;4737;p77"/>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7"/>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9" name="Google Shape;4739;p77"/>
              <p:cNvGrpSpPr/>
              <p:nvPr/>
            </p:nvGrpSpPr>
            <p:grpSpPr>
              <a:xfrm>
                <a:off x="4812550" y="3119631"/>
                <a:ext cx="32451" cy="27803"/>
                <a:chOff x="4812550" y="3119631"/>
                <a:chExt cx="32451" cy="27803"/>
              </a:xfrm>
            </p:grpSpPr>
            <p:sp>
              <p:nvSpPr>
                <p:cNvPr id="4740" name="Google Shape;4740;p77"/>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7"/>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42" name="Google Shape;4742;p77"/>
            <p:cNvGrpSpPr/>
            <p:nvPr/>
          </p:nvGrpSpPr>
          <p:grpSpPr>
            <a:xfrm>
              <a:off x="5382826" y="4027197"/>
              <a:ext cx="268967" cy="250422"/>
              <a:chOff x="5382826" y="4027197"/>
              <a:chExt cx="268967" cy="250422"/>
            </a:xfrm>
          </p:grpSpPr>
          <p:grpSp>
            <p:nvGrpSpPr>
              <p:cNvPr id="4743" name="Google Shape;4743;p77"/>
              <p:cNvGrpSpPr/>
              <p:nvPr/>
            </p:nvGrpSpPr>
            <p:grpSpPr>
              <a:xfrm>
                <a:off x="5405280" y="4042510"/>
                <a:ext cx="237570" cy="218647"/>
                <a:chOff x="5405280" y="4042510"/>
                <a:chExt cx="237570" cy="218647"/>
              </a:xfrm>
            </p:grpSpPr>
            <p:sp>
              <p:nvSpPr>
                <p:cNvPr id="4744" name="Google Shape;4744;p77"/>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7"/>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7"/>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7"/>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7"/>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7"/>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0" name="Google Shape;4750;p77"/>
              <p:cNvGrpSpPr/>
              <p:nvPr/>
            </p:nvGrpSpPr>
            <p:grpSpPr>
              <a:xfrm>
                <a:off x="5382826" y="4125549"/>
                <a:ext cx="37776" cy="32380"/>
                <a:chOff x="5382826" y="4125549"/>
                <a:chExt cx="37776" cy="32380"/>
              </a:xfrm>
            </p:grpSpPr>
            <p:sp>
              <p:nvSpPr>
                <p:cNvPr id="4751" name="Google Shape;4751;p77"/>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7"/>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3" name="Google Shape;4753;p77"/>
              <p:cNvGrpSpPr/>
              <p:nvPr/>
            </p:nvGrpSpPr>
            <p:grpSpPr>
              <a:xfrm>
                <a:off x="5475680" y="4195587"/>
                <a:ext cx="37783" cy="32364"/>
                <a:chOff x="5475680" y="4195587"/>
                <a:chExt cx="37783" cy="32364"/>
              </a:xfrm>
            </p:grpSpPr>
            <p:sp>
              <p:nvSpPr>
                <p:cNvPr id="4754" name="Google Shape;4754;p77"/>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7"/>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6" name="Google Shape;4756;p77"/>
              <p:cNvGrpSpPr/>
              <p:nvPr/>
            </p:nvGrpSpPr>
            <p:grpSpPr>
              <a:xfrm>
                <a:off x="5532575" y="4027197"/>
                <a:ext cx="33308" cy="32262"/>
                <a:chOff x="5532575" y="4027197"/>
                <a:chExt cx="33308" cy="32262"/>
              </a:xfrm>
            </p:grpSpPr>
            <p:sp>
              <p:nvSpPr>
                <p:cNvPr id="4757" name="Google Shape;4757;p77"/>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7"/>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9" name="Google Shape;4759;p77"/>
              <p:cNvGrpSpPr/>
              <p:nvPr/>
            </p:nvGrpSpPr>
            <p:grpSpPr>
              <a:xfrm>
                <a:off x="5590706" y="4245348"/>
                <a:ext cx="33497" cy="32270"/>
                <a:chOff x="5590706" y="4245348"/>
                <a:chExt cx="33497" cy="32270"/>
              </a:xfrm>
            </p:grpSpPr>
            <p:sp>
              <p:nvSpPr>
                <p:cNvPr id="4760" name="Google Shape;4760;p77"/>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7"/>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2" name="Google Shape;4762;p77"/>
              <p:cNvGrpSpPr/>
              <p:nvPr/>
            </p:nvGrpSpPr>
            <p:grpSpPr>
              <a:xfrm>
                <a:off x="5618681" y="4109677"/>
                <a:ext cx="33112" cy="32357"/>
                <a:chOff x="5618681" y="4109677"/>
                <a:chExt cx="33112" cy="32357"/>
              </a:xfrm>
            </p:grpSpPr>
            <p:sp>
              <p:nvSpPr>
                <p:cNvPr id="4763" name="Google Shape;4763;p77"/>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7"/>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5" name="Google Shape;4765;p77"/>
              <p:cNvGrpSpPr/>
              <p:nvPr/>
            </p:nvGrpSpPr>
            <p:grpSpPr>
              <a:xfrm>
                <a:off x="5479298" y="4128262"/>
                <a:ext cx="31405" cy="26906"/>
                <a:chOff x="5479298" y="4128262"/>
                <a:chExt cx="31405" cy="26906"/>
              </a:xfrm>
            </p:grpSpPr>
            <p:sp>
              <p:nvSpPr>
                <p:cNvPr id="4766" name="Google Shape;4766;p77"/>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7"/>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8" name="Google Shape;4768;p77"/>
              <p:cNvGrpSpPr/>
              <p:nvPr/>
            </p:nvGrpSpPr>
            <p:grpSpPr>
              <a:xfrm>
                <a:off x="5582903" y="4180116"/>
                <a:ext cx="31499" cy="26898"/>
                <a:chOff x="5582903" y="4180116"/>
                <a:chExt cx="31499" cy="26898"/>
              </a:xfrm>
            </p:grpSpPr>
            <p:sp>
              <p:nvSpPr>
                <p:cNvPr id="4769" name="Google Shape;4769;p77"/>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7"/>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71" name="Google Shape;4771;p77"/>
            <p:cNvGrpSpPr/>
            <p:nvPr/>
          </p:nvGrpSpPr>
          <p:grpSpPr>
            <a:xfrm>
              <a:off x="3977681" y="3230323"/>
              <a:ext cx="94584" cy="84085"/>
              <a:chOff x="3977681" y="3230323"/>
              <a:chExt cx="94584" cy="84085"/>
            </a:xfrm>
          </p:grpSpPr>
          <p:grpSp>
            <p:nvGrpSpPr>
              <p:cNvPr id="4772" name="Google Shape;4772;p77"/>
              <p:cNvGrpSpPr/>
              <p:nvPr/>
            </p:nvGrpSpPr>
            <p:grpSpPr>
              <a:xfrm>
                <a:off x="4000135" y="3243041"/>
                <a:ext cx="59570" cy="57186"/>
                <a:chOff x="4000135" y="3243041"/>
                <a:chExt cx="59570" cy="57186"/>
              </a:xfrm>
            </p:grpSpPr>
            <p:sp>
              <p:nvSpPr>
                <p:cNvPr id="4773" name="Google Shape;4773;p77"/>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7"/>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7"/>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6" name="Google Shape;4776;p77"/>
              <p:cNvGrpSpPr/>
              <p:nvPr/>
            </p:nvGrpSpPr>
            <p:grpSpPr>
              <a:xfrm>
                <a:off x="3977681" y="3245872"/>
                <a:ext cx="37783" cy="32380"/>
                <a:chOff x="3977681" y="3245872"/>
                <a:chExt cx="37783" cy="32380"/>
              </a:xfrm>
            </p:grpSpPr>
            <p:sp>
              <p:nvSpPr>
                <p:cNvPr id="4777" name="Google Shape;4777;p77"/>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7"/>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9" name="Google Shape;4779;p77"/>
              <p:cNvGrpSpPr/>
              <p:nvPr/>
            </p:nvGrpSpPr>
            <p:grpSpPr>
              <a:xfrm>
                <a:off x="4040860" y="3262672"/>
                <a:ext cx="31405" cy="27001"/>
                <a:chOff x="4040860" y="3262672"/>
                <a:chExt cx="31405" cy="27001"/>
              </a:xfrm>
            </p:grpSpPr>
            <p:sp>
              <p:nvSpPr>
                <p:cNvPr id="4780" name="Google Shape;4780;p77"/>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7"/>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2" name="Google Shape;4782;p77"/>
              <p:cNvGrpSpPr/>
              <p:nvPr/>
            </p:nvGrpSpPr>
            <p:grpSpPr>
              <a:xfrm>
                <a:off x="4021072" y="3230323"/>
                <a:ext cx="31397" cy="26906"/>
                <a:chOff x="4021072" y="3230323"/>
                <a:chExt cx="31397" cy="26906"/>
              </a:xfrm>
            </p:grpSpPr>
            <p:sp>
              <p:nvSpPr>
                <p:cNvPr id="4783" name="Google Shape;4783;p77"/>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7"/>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5" name="Google Shape;4785;p77"/>
              <p:cNvGrpSpPr/>
              <p:nvPr/>
            </p:nvGrpSpPr>
            <p:grpSpPr>
              <a:xfrm>
                <a:off x="4001472" y="3287462"/>
                <a:ext cx="31499" cy="26945"/>
                <a:chOff x="4001472" y="3287462"/>
                <a:chExt cx="31499" cy="26945"/>
              </a:xfrm>
            </p:grpSpPr>
            <p:sp>
              <p:nvSpPr>
                <p:cNvPr id="4786" name="Google Shape;4786;p77"/>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7"/>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88" name="Google Shape;4788;p77"/>
            <p:cNvGrpSpPr/>
            <p:nvPr/>
          </p:nvGrpSpPr>
          <p:grpSpPr>
            <a:xfrm>
              <a:off x="4084715" y="3258865"/>
              <a:ext cx="184961" cy="137268"/>
              <a:chOff x="4084715" y="3258865"/>
              <a:chExt cx="184961" cy="137268"/>
            </a:xfrm>
          </p:grpSpPr>
          <p:grpSp>
            <p:nvGrpSpPr>
              <p:cNvPr id="4789" name="Google Shape;4789;p77"/>
              <p:cNvGrpSpPr/>
              <p:nvPr/>
            </p:nvGrpSpPr>
            <p:grpSpPr>
              <a:xfrm>
                <a:off x="4107453" y="3271583"/>
                <a:ext cx="153470" cy="110275"/>
                <a:chOff x="4107453" y="3271583"/>
                <a:chExt cx="153470" cy="110275"/>
              </a:xfrm>
            </p:grpSpPr>
            <p:sp>
              <p:nvSpPr>
                <p:cNvPr id="4790" name="Google Shape;4790;p77"/>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7"/>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7"/>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7"/>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4" name="Google Shape;4794;p77"/>
              <p:cNvGrpSpPr/>
              <p:nvPr/>
            </p:nvGrpSpPr>
            <p:grpSpPr>
              <a:xfrm>
                <a:off x="4136947" y="3258865"/>
                <a:ext cx="31499" cy="27001"/>
                <a:chOff x="4136947" y="3258865"/>
                <a:chExt cx="31499" cy="27001"/>
              </a:xfrm>
            </p:grpSpPr>
            <p:sp>
              <p:nvSpPr>
                <p:cNvPr id="4795" name="Google Shape;4795;p77"/>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7"/>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7" name="Google Shape;4797;p77"/>
              <p:cNvGrpSpPr/>
              <p:nvPr/>
            </p:nvGrpSpPr>
            <p:grpSpPr>
              <a:xfrm>
                <a:off x="4084715" y="3266478"/>
                <a:ext cx="31468" cy="26898"/>
                <a:chOff x="4084715" y="3266478"/>
                <a:chExt cx="31468" cy="26898"/>
              </a:xfrm>
            </p:grpSpPr>
            <p:sp>
              <p:nvSpPr>
                <p:cNvPr id="4798" name="Google Shape;4798;p77"/>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7"/>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0" name="Google Shape;4800;p77"/>
              <p:cNvGrpSpPr/>
              <p:nvPr/>
            </p:nvGrpSpPr>
            <p:grpSpPr>
              <a:xfrm>
                <a:off x="4159213" y="3279849"/>
                <a:ext cx="31405" cy="26945"/>
                <a:chOff x="4159213" y="3279849"/>
                <a:chExt cx="31405" cy="26945"/>
              </a:xfrm>
            </p:grpSpPr>
            <p:sp>
              <p:nvSpPr>
                <p:cNvPr id="4801" name="Google Shape;4801;p77"/>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7"/>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3" name="Google Shape;4803;p77"/>
              <p:cNvGrpSpPr/>
              <p:nvPr/>
            </p:nvGrpSpPr>
            <p:grpSpPr>
              <a:xfrm>
                <a:off x="4201550" y="3266502"/>
                <a:ext cx="31405" cy="26883"/>
                <a:chOff x="4201550" y="3266502"/>
                <a:chExt cx="31405" cy="26883"/>
              </a:xfrm>
            </p:grpSpPr>
            <p:sp>
              <p:nvSpPr>
                <p:cNvPr id="4804" name="Google Shape;4804;p77"/>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7"/>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6" name="Google Shape;4806;p77"/>
              <p:cNvGrpSpPr/>
              <p:nvPr/>
            </p:nvGrpSpPr>
            <p:grpSpPr>
              <a:xfrm>
                <a:off x="4201550" y="3338278"/>
                <a:ext cx="31405" cy="26930"/>
                <a:chOff x="4201550" y="3338278"/>
                <a:chExt cx="31405" cy="26930"/>
              </a:xfrm>
            </p:grpSpPr>
            <p:sp>
              <p:nvSpPr>
                <p:cNvPr id="4807" name="Google Shape;4807;p77"/>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7"/>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9" name="Google Shape;4809;p77"/>
              <p:cNvGrpSpPr/>
              <p:nvPr/>
            </p:nvGrpSpPr>
            <p:grpSpPr>
              <a:xfrm>
                <a:off x="4238272" y="3369132"/>
                <a:ext cx="31405" cy="27001"/>
                <a:chOff x="4238272" y="3369132"/>
                <a:chExt cx="31405" cy="27001"/>
              </a:xfrm>
            </p:grpSpPr>
            <p:sp>
              <p:nvSpPr>
                <p:cNvPr id="4810" name="Google Shape;4810;p77"/>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7"/>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12" name="Google Shape;4812;p77"/>
            <p:cNvGrpSpPr/>
            <p:nvPr/>
          </p:nvGrpSpPr>
          <p:grpSpPr>
            <a:xfrm>
              <a:off x="4068639" y="3200169"/>
              <a:ext cx="77643" cy="37272"/>
              <a:chOff x="4068639" y="3200169"/>
              <a:chExt cx="77643" cy="37272"/>
            </a:xfrm>
          </p:grpSpPr>
          <p:sp>
            <p:nvSpPr>
              <p:cNvPr id="4813" name="Google Shape;4813;p77"/>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14" name="Google Shape;4814;p77"/>
              <p:cNvGrpSpPr/>
              <p:nvPr/>
            </p:nvGrpSpPr>
            <p:grpSpPr>
              <a:xfrm>
                <a:off x="4114878" y="3200169"/>
                <a:ext cx="31405" cy="26993"/>
                <a:chOff x="4114878" y="3200169"/>
                <a:chExt cx="31405" cy="26993"/>
              </a:xfrm>
            </p:grpSpPr>
            <p:sp>
              <p:nvSpPr>
                <p:cNvPr id="4815" name="Google Shape;4815;p77"/>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7"/>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7" name="Google Shape;4817;p77"/>
              <p:cNvGrpSpPr/>
              <p:nvPr/>
            </p:nvGrpSpPr>
            <p:grpSpPr>
              <a:xfrm>
                <a:off x="4068639" y="3210535"/>
                <a:ext cx="31499" cy="26906"/>
                <a:chOff x="4068639" y="3210535"/>
                <a:chExt cx="31499" cy="26906"/>
              </a:xfrm>
            </p:grpSpPr>
            <p:sp>
              <p:nvSpPr>
                <p:cNvPr id="4818" name="Google Shape;4818;p77"/>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7"/>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20" name="Google Shape;4820;p77"/>
            <p:cNvGrpSpPr/>
            <p:nvPr/>
          </p:nvGrpSpPr>
          <p:grpSpPr>
            <a:xfrm>
              <a:off x="3869702" y="3066935"/>
              <a:ext cx="382664" cy="190294"/>
              <a:chOff x="3869702" y="3066935"/>
              <a:chExt cx="382664" cy="190294"/>
            </a:xfrm>
          </p:grpSpPr>
          <p:grpSp>
            <p:nvGrpSpPr>
              <p:cNvPr id="4821" name="Google Shape;4821;p77"/>
              <p:cNvGrpSpPr/>
              <p:nvPr/>
            </p:nvGrpSpPr>
            <p:grpSpPr>
              <a:xfrm>
                <a:off x="3888633" y="3082351"/>
                <a:ext cx="351172" cy="160698"/>
                <a:chOff x="3888633" y="3082351"/>
                <a:chExt cx="351172" cy="160698"/>
              </a:xfrm>
            </p:grpSpPr>
            <p:sp>
              <p:nvSpPr>
                <p:cNvPr id="4822" name="Google Shape;4822;p77"/>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7"/>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7"/>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7"/>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7"/>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7"/>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8" name="Google Shape;4828;p77"/>
              <p:cNvGrpSpPr/>
              <p:nvPr/>
            </p:nvGrpSpPr>
            <p:grpSpPr>
              <a:xfrm>
                <a:off x="4143703" y="3066935"/>
                <a:ext cx="37783" cy="32357"/>
                <a:chOff x="4143703" y="3066935"/>
                <a:chExt cx="37783" cy="32357"/>
              </a:xfrm>
            </p:grpSpPr>
            <p:sp>
              <p:nvSpPr>
                <p:cNvPr id="4829" name="Google Shape;4829;p77"/>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7"/>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1" name="Google Shape;4831;p77"/>
              <p:cNvGrpSpPr/>
              <p:nvPr/>
            </p:nvGrpSpPr>
            <p:grpSpPr>
              <a:xfrm>
                <a:off x="4044565" y="3103563"/>
                <a:ext cx="37783" cy="32451"/>
                <a:chOff x="4044565" y="3103563"/>
                <a:chExt cx="37783" cy="32451"/>
              </a:xfrm>
            </p:grpSpPr>
            <p:sp>
              <p:nvSpPr>
                <p:cNvPr id="4832" name="Google Shape;4832;p77"/>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7"/>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4" name="Google Shape;4834;p77"/>
              <p:cNvGrpSpPr/>
              <p:nvPr/>
            </p:nvGrpSpPr>
            <p:grpSpPr>
              <a:xfrm>
                <a:off x="4017454" y="3188237"/>
                <a:ext cx="37776" cy="32357"/>
                <a:chOff x="4017454" y="3188237"/>
                <a:chExt cx="37776" cy="32357"/>
              </a:xfrm>
            </p:grpSpPr>
            <p:sp>
              <p:nvSpPr>
                <p:cNvPr id="4835" name="Google Shape;4835;p77"/>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7"/>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7" name="Google Shape;4837;p77"/>
              <p:cNvGrpSpPr/>
              <p:nvPr/>
            </p:nvGrpSpPr>
            <p:grpSpPr>
              <a:xfrm>
                <a:off x="3921548" y="3157509"/>
                <a:ext cx="37783" cy="32357"/>
                <a:chOff x="3921548" y="3157509"/>
                <a:chExt cx="37783" cy="32357"/>
              </a:xfrm>
            </p:grpSpPr>
            <p:sp>
              <p:nvSpPr>
                <p:cNvPr id="4838" name="Google Shape;4838;p77"/>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7"/>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0" name="Google Shape;4840;p77"/>
              <p:cNvGrpSpPr/>
              <p:nvPr/>
            </p:nvGrpSpPr>
            <p:grpSpPr>
              <a:xfrm>
                <a:off x="3939056" y="3211620"/>
                <a:ext cx="37783" cy="32380"/>
                <a:chOff x="3939056" y="3211620"/>
                <a:chExt cx="37783" cy="32380"/>
              </a:xfrm>
            </p:grpSpPr>
            <p:sp>
              <p:nvSpPr>
                <p:cNvPr id="4841" name="Google Shape;4841;p77"/>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7"/>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3" name="Google Shape;4843;p77"/>
              <p:cNvGrpSpPr/>
              <p:nvPr/>
            </p:nvGrpSpPr>
            <p:grpSpPr>
              <a:xfrm>
                <a:off x="4176240" y="3136965"/>
                <a:ext cx="31405" cy="26930"/>
                <a:chOff x="4176240" y="3136965"/>
                <a:chExt cx="31405" cy="26930"/>
              </a:xfrm>
            </p:grpSpPr>
            <p:sp>
              <p:nvSpPr>
                <p:cNvPr id="4844" name="Google Shape;4844;p77"/>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7"/>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6" name="Google Shape;4846;p77"/>
              <p:cNvGrpSpPr/>
              <p:nvPr/>
            </p:nvGrpSpPr>
            <p:grpSpPr>
              <a:xfrm>
                <a:off x="4133148" y="3152593"/>
                <a:ext cx="31499" cy="27001"/>
                <a:chOff x="4133148" y="3152593"/>
                <a:chExt cx="31499" cy="27001"/>
              </a:xfrm>
            </p:grpSpPr>
            <p:sp>
              <p:nvSpPr>
                <p:cNvPr id="4847" name="Google Shape;4847;p77"/>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7"/>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9" name="Google Shape;4849;p77"/>
              <p:cNvGrpSpPr/>
              <p:nvPr/>
            </p:nvGrpSpPr>
            <p:grpSpPr>
              <a:xfrm>
                <a:off x="4220866" y="3073534"/>
                <a:ext cx="31499" cy="26898"/>
                <a:chOff x="4220866" y="3073534"/>
                <a:chExt cx="31499" cy="26898"/>
              </a:xfrm>
            </p:grpSpPr>
            <p:sp>
              <p:nvSpPr>
                <p:cNvPr id="4850" name="Google Shape;4850;p77"/>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7"/>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2" name="Google Shape;4852;p77"/>
              <p:cNvGrpSpPr/>
              <p:nvPr/>
            </p:nvGrpSpPr>
            <p:grpSpPr>
              <a:xfrm>
                <a:off x="3869702" y="3230323"/>
                <a:ext cx="31499" cy="26906"/>
                <a:chOff x="3869702" y="3230323"/>
                <a:chExt cx="31499" cy="26906"/>
              </a:xfrm>
            </p:grpSpPr>
            <p:sp>
              <p:nvSpPr>
                <p:cNvPr id="4853" name="Google Shape;4853;p77"/>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7"/>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55" name="Google Shape;4855;p77"/>
            <p:cNvGrpSpPr/>
            <p:nvPr/>
          </p:nvGrpSpPr>
          <p:grpSpPr>
            <a:xfrm>
              <a:off x="4271383" y="3065882"/>
              <a:ext cx="304556" cy="341663"/>
              <a:chOff x="4271383" y="3065882"/>
              <a:chExt cx="304556" cy="341663"/>
            </a:xfrm>
          </p:grpSpPr>
          <p:grpSp>
            <p:nvGrpSpPr>
              <p:cNvPr id="4856" name="Google Shape;4856;p77"/>
              <p:cNvGrpSpPr/>
              <p:nvPr/>
            </p:nvGrpSpPr>
            <p:grpSpPr>
              <a:xfrm>
                <a:off x="4293838" y="3078639"/>
                <a:ext cx="269353" cy="311973"/>
                <a:chOff x="4293838" y="3078639"/>
                <a:chExt cx="269353" cy="311973"/>
              </a:xfrm>
            </p:grpSpPr>
            <p:sp>
              <p:nvSpPr>
                <p:cNvPr id="4857" name="Google Shape;4857;p77"/>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7"/>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7"/>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7"/>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7"/>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7"/>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7"/>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7"/>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7"/>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7"/>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7"/>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7"/>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7"/>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7"/>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7"/>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7"/>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7"/>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4" name="Google Shape;4874;p77"/>
              <p:cNvGrpSpPr/>
              <p:nvPr/>
            </p:nvGrpSpPr>
            <p:grpSpPr>
              <a:xfrm>
                <a:off x="4538164" y="3342061"/>
                <a:ext cx="37776" cy="32380"/>
                <a:chOff x="4538164" y="3342061"/>
                <a:chExt cx="37776" cy="32380"/>
              </a:xfrm>
            </p:grpSpPr>
            <p:sp>
              <p:nvSpPr>
                <p:cNvPr id="4875" name="Google Shape;4875;p77"/>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7"/>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7" name="Google Shape;4877;p77"/>
              <p:cNvGrpSpPr/>
              <p:nvPr/>
            </p:nvGrpSpPr>
            <p:grpSpPr>
              <a:xfrm>
                <a:off x="4271383" y="3194742"/>
                <a:ext cx="37783" cy="32420"/>
                <a:chOff x="4271383" y="3194742"/>
                <a:chExt cx="37783" cy="32420"/>
              </a:xfrm>
            </p:grpSpPr>
            <p:sp>
              <p:nvSpPr>
                <p:cNvPr id="4878" name="Google Shape;4878;p77"/>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7"/>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0" name="Google Shape;4880;p77"/>
              <p:cNvGrpSpPr/>
              <p:nvPr/>
            </p:nvGrpSpPr>
            <p:grpSpPr>
              <a:xfrm>
                <a:off x="4284416" y="3084058"/>
                <a:ext cx="37783" cy="32357"/>
                <a:chOff x="4284416" y="3084058"/>
                <a:chExt cx="37783" cy="32357"/>
              </a:xfrm>
            </p:grpSpPr>
            <p:sp>
              <p:nvSpPr>
                <p:cNvPr id="4881" name="Google Shape;4881;p77"/>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7"/>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3" name="Google Shape;4883;p77"/>
              <p:cNvGrpSpPr/>
              <p:nvPr/>
            </p:nvGrpSpPr>
            <p:grpSpPr>
              <a:xfrm>
                <a:off x="4478697" y="3297561"/>
                <a:ext cx="37776" cy="32451"/>
                <a:chOff x="4478697" y="3297561"/>
                <a:chExt cx="37776" cy="32451"/>
              </a:xfrm>
            </p:grpSpPr>
            <p:sp>
              <p:nvSpPr>
                <p:cNvPr id="4884" name="Google Shape;4884;p77"/>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7"/>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6" name="Google Shape;4886;p77"/>
              <p:cNvGrpSpPr/>
              <p:nvPr/>
            </p:nvGrpSpPr>
            <p:grpSpPr>
              <a:xfrm>
                <a:off x="4411813" y="3331711"/>
                <a:ext cx="37776" cy="32451"/>
                <a:chOff x="4411813" y="3331711"/>
                <a:chExt cx="37776" cy="32451"/>
              </a:xfrm>
            </p:grpSpPr>
            <p:sp>
              <p:nvSpPr>
                <p:cNvPr id="4887" name="Google Shape;4887;p77"/>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7"/>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9" name="Google Shape;4889;p77"/>
              <p:cNvGrpSpPr/>
              <p:nvPr/>
            </p:nvGrpSpPr>
            <p:grpSpPr>
              <a:xfrm>
                <a:off x="4337984" y="3375188"/>
                <a:ext cx="37776" cy="32357"/>
                <a:chOff x="4337984" y="3375188"/>
                <a:chExt cx="37776" cy="32357"/>
              </a:xfrm>
            </p:grpSpPr>
            <p:sp>
              <p:nvSpPr>
                <p:cNvPr id="4890" name="Google Shape;4890;p77"/>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7"/>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2" name="Google Shape;4892;p77"/>
              <p:cNvGrpSpPr/>
              <p:nvPr/>
            </p:nvGrpSpPr>
            <p:grpSpPr>
              <a:xfrm>
                <a:off x="4494867" y="3090530"/>
                <a:ext cx="37878" cy="32451"/>
                <a:chOff x="4494867" y="3090530"/>
                <a:chExt cx="37878" cy="32451"/>
              </a:xfrm>
            </p:grpSpPr>
            <p:sp>
              <p:nvSpPr>
                <p:cNvPr id="4893" name="Google Shape;4893;p77"/>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7"/>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5" name="Google Shape;4895;p77"/>
              <p:cNvGrpSpPr/>
              <p:nvPr/>
            </p:nvGrpSpPr>
            <p:grpSpPr>
              <a:xfrm>
                <a:off x="4525124" y="3207774"/>
                <a:ext cx="37783" cy="32420"/>
                <a:chOff x="4525124" y="3207774"/>
                <a:chExt cx="37783" cy="32420"/>
              </a:xfrm>
            </p:grpSpPr>
            <p:sp>
              <p:nvSpPr>
                <p:cNvPr id="4896" name="Google Shape;4896;p77"/>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7"/>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8" name="Google Shape;4898;p77"/>
              <p:cNvGrpSpPr/>
              <p:nvPr/>
            </p:nvGrpSpPr>
            <p:grpSpPr>
              <a:xfrm>
                <a:off x="4440544" y="3176479"/>
                <a:ext cx="31499" cy="26898"/>
                <a:chOff x="4440544" y="3176479"/>
                <a:chExt cx="31499" cy="26898"/>
              </a:xfrm>
            </p:grpSpPr>
            <p:sp>
              <p:nvSpPr>
                <p:cNvPr id="4899" name="Google Shape;4899;p77"/>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7"/>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1" name="Google Shape;4901;p77"/>
              <p:cNvGrpSpPr/>
              <p:nvPr/>
            </p:nvGrpSpPr>
            <p:grpSpPr>
              <a:xfrm>
                <a:off x="4350545" y="3156400"/>
                <a:ext cx="31405" cy="27001"/>
                <a:chOff x="4350545" y="3156400"/>
                <a:chExt cx="31405" cy="27001"/>
              </a:xfrm>
            </p:grpSpPr>
            <p:sp>
              <p:nvSpPr>
                <p:cNvPr id="4902" name="Google Shape;4902;p77"/>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7"/>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4" name="Google Shape;4904;p77"/>
              <p:cNvGrpSpPr/>
              <p:nvPr/>
            </p:nvGrpSpPr>
            <p:grpSpPr>
              <a:xfrm>
                <a:off x="4376703" y="3255058"/>
                <a:ext cx="31405" cy="27001"/>
                <a:chOff x="4376703" y="3255058"/>
                <a:chExt cx="31405" cy="27001"/>
              </a:xfrm>
            </p:grpSpPr>
            <p:sp>
              <p:nvSpPr>
                <p:cNvPr id="4905" name="Google Shape;4905;p77"/>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7"/>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7" name="Google Shape;4907;p77"/>
              <p:cNvGrpSpPr/>
              <p:nvPr/>
            </p:nvGrpSpPr>
            <p:grpSpPr>
              <a:xfrm>
                <a:off x="4331322" y="3283656"/>
                <a:ext cx="31405" cy="26945"/>
                <a:chOff x="4331322" y="3283656"/>
                <a:chExt cx="31405" cy="26945"/>
              </a:xfrm>
            </p:grpSpPr>
            <p:sp>
              <p:nvSpPr>
                <p:cNvPr id="4908" name="Google Shape;4908;p77"/>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7"/>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0" name="Google Shape;4910;p77"/>
              <p:cNvGrpSpPr/>
              <p:nvPr/>
            </p:nvGrpSpPr>
            <p:grpSpPr>
              <a:xfrm>
                <a:off x="4380510" y="3065882"/>
                <a:ext cx="31405" cy="26938"/>
                <a:chOff x="4380510" y="3065882"/>
                <a:chExt cx="31405" cy="26938"/>
              </a:xfrm>
            </p:grpSpPr>
            <p:sp>
              <p:nvSpPr>
                <p:cNvPr id="4911" name="Google Shape;4911;p77"/>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7"/>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13" name="Google Shape;4913;p77"/>
            <p:cNvGrpSpPr/>
            <p:nvPr/>
          </p:nvGrpSpPr>
          <p:grpSpPr>
            <a:xfrm>
              <a:off x="4558998" y="3188237"/>
              <a:ext cx="1280131" cy="1052746"/>
              <a:chOff x="4558998" y="3188237"/>
              <a:chExt cx="1280131" cy="1052746"/>
            </a:xfrm>
          </p:grpSpPr>
          <p:sp>
            <p:nvSpPr>
              <p:cNvPr id="4914" name="Google Shape;4914;p77"/>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15" name="Google Shape;4915;p77"/>
              <p:cNvGrpSpPr/>
              <p:nvPr/>
            </p:nvGrpSpPr>
            <p:grpSpPr>
              <a:xfrm>
                <a:off x="4579164" y="3203653"/>
                <a:ext cx="1244833" cy="1020397"/>
                <a:chOff x="4579164" y="3203653"/>
                <a:chExt cx="1244833" cy="1020397"/>
              </a:xfrm>
            </p:grpSpPr>
            <p:sp>
              <p:nvSpPr>
                <p:cNvPr id="4916" name="Google Shape;4916;p77"/>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7"/>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18" name="Google Shape;4918;p77"/>
                <p:cNvGrpSpPr/>
                <p:nvPr/>
              </p:nvGrpSpPr>
              <p:grpSpPr>
                <a:xfrm>
                  <a:off x="4579164" y="3203653"/>
                  <a:ext cx="1244833" cy="1020397"/>
                  <a:chOff x="4579164" y="3203653"/>
                  <a:chExt cx="1244833" cy="1020397"/>
                </a:xfrm>
              </p:grpSpPr>
              <p:sp>
                <p:nvSpPr>
                  <p:cNvPr id="4919" name="Google Shape;4919;p77"/>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7"/>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21" name="Google Shape;4921;p77"/>
                  <p:cNvGrpSpPr/>
                  <p:nvPr/>
                </p:nvGrpSpPr>
                <p:grpSpPr>
                  <a:xfrm>
                    <a:off x="4579164" y="3203653"/>
                    <a:ext cx="1244833" cy="1020397"/>
                    <a:chOff x="4579164" y="3203653"/>
                    <a:chExt cx="1244833" cy="1020397"/>
                  </a:xfrm>
                </p:grpSpPr>
                <p:sp>
                  <p:nvSpPr>
                    <p:cNvPr id="4922" name="Google Shape;4922;p77"/>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7"/>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7"/>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7"/>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7"/>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7"/>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7"/>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7"/>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30" name="Google Shape;4930;p77"/>
                    <p:cNvGrpSpPr/>
                    <p:nvPr/>
                  </p:nvGrpSpPr>
                  <p:grpSpPr>
                    <a:xfrm>
                      <a:off x="4579164" y="3203653"/>
                      <a:ext cx="1244833" cy="1020397"/>
                      <a:chOff x="4579164" y="3203653"/>
                      <a:chExt cx="1244833" cy="1020397"/>
                    </a:xfrm>
                  </p:grpSpPr>
                  <p:sp>
                    <p:nvSpPr>
                      <p:cNvPr id="4931" name="Google Shape;4931;p77"/>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7"/>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7"/>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7"/>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7"/>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7"/>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7"/>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7"/>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7"/>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7"/>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7"/>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7"/>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7"/>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7"/>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45" name="Google Shape;4945;p77"/>
                      <p:cNvGrpSpPr/>
                      <p:nvPr/>
                    </p:nvGrpSpPr>
                    <p:grpSpPr>
                      <a:xfrm>
                        <a:off x="4579164" y="3203653"/>
                        <a:ext cx="1244833" cy="1020397"/>
                        <a:chOff x="4579164" y="3203653"/>
                        <a:chExt cx="1244833" cy="1020397"/>
                      </a:xfrm>
                    </p:grpSpPr>
                    <p:sp>
                      <p:nvSpPr>
                        <p:cNvPr id="4946" name="Google Shape;4946;p77"/>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7"/>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7"/>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7"/>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7"/>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7"/>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7"/>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7"/>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7"/>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7"/>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7"/>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7"/>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7"/>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7"/>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7"/>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7"/>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7"/>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7"/>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7"/>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7"/>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7"/>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7"/>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7"/>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7"/>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70" name="Google Shape;4970;p77"/>
                        <p:cNvGrpSpPr/>
                        <p:nvPr/>
                      </p:nvGrpSpPr>
                      <p:grpSpPr>
                        <a:xfrm>
                          <a:off x="4579164" y="3203653"/>
                          <a:ext cx="1244833" cy="1020397"/>
                          <a:chOff x="4579164" y="3203653"/>
                          <a:chExt cx="1244833" cy="1020397"/>
                        </a:xfrm>
                      </p:grpSpPr>
                      <p:sp>
                        <p:nvSpPr>
                          <p:cNvPr id="4971" name="Google Shape;4971;p77"/>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72" name="Google Shape;4972;p77"/>
                          <p:cNvGrpSpPr/>
                          <p:nvPr/>
                        </p:nvGrpSpPr>
                        <p:grpSpPr>
                          <a:xfrm>
                            <a:off x="4579164" y="3203653"/>
                            <a:ext cx="1244833" cy="1020397"/>
                            <a:chOff x="4579164" y="3203653"/>
                            <a:chExt cx="1244833" cy="1020397"/>
                          </a:xfrm>
                        </p:grpSpPr>
                        <p:sp>
                          <p:nvSpPr>
                            <p:cNvPr id="4973" name="Google Shape;4973;p77"/>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7"/>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7"/>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7"/>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7"/>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7"/>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7"/>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80" name="Google Shape;4980;p77"/>
                            <p:cNvGrpSpPr/>
                            <p:nvPr/>
                          </p:nvGrpSpPr>
                          <p:grpSpPr>
                            <a:xfrm>
                              <a:off x="4579164" y="3203653"/>
                              <a:ext cx="1244833" cy="1020397"/>
                              <a:chOff x="4579164" y="3203653"/>
                              <a:chExt cx="1244833" cy="1020397"/>
                            </a:xfrm>
                          </p:grpSpPr>
                          <p:sp>
                            <p:nvSpPr>
                              <p:cNvPr id="4981" name="Google Shape;4981;p77"/>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7"/>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7"/>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7"/>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7"/>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7"/>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7"/>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7"/>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7"/>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7"/>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7"/>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7"/>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7"/>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94" name="Google Shape;4994;p77"/>
                              <p:cNvGrpSpPr/>
                              <p:nvPr/>
                            </p:nvGrpSpPr>
                            <p:grpSpPr>
                              <a:xfrm>
                                <a:off x="4579164" y="3203653"/>
                                <a:ext cx="1244833" cy="1020397"/>
                                <a:chOff x="4579164" y="3203653"/>
                                <a:chExt cx="1244833" cy="1020397"/>
                              </a:xfrm>
                            </p:grpSpPr>
                            <p:sp>
                              <p:nvSpPr>
                                <p:cNvPr id="4995" name="Google Shape;4995;p77"/>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7"/>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7"/>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7"/>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7"/>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7"/>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7"/>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02" name="Google Shape;5002;p77"/>
                                <p:cNvGrpSpPr/>
                                <p:nvPr/>
                              </p:nvGrpSpPr>
                              <p:grpSpPr>
                                <a:xfrm>
                                  <a:off x="4579164" y="3203653"/>
                                  <a:ext cx="1244833" cy="1020397"/>
                                  <a:chOff x="4579164" y="3203653"/>
                                  <a:chExt cx="1244833" cy="1020397"/>
                                </a:xfrm>
                              </p:grpSpPr>
                              <p:sp>
                                <p:nvSpPr>
                                  <p:cNvPr id="5003" name="Google Shape;5003;p77"/>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7"/>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7"/>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7"/>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7"/>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08" name="Google Shape;5008;p77"/>
                                  <p:cNvGrpSpPr/>
                                  <p:nvPr/>
                                </p:nvGrpSpPr>
                                <p:grpSpPr>
                                  <a:xfrm>
                                    <a:off x="4579164" y="3203653"/>
                                    <a:ext cx="1244833" cy="1020397"/>
                                    <a:chOff x="4579164" y="3203653"/>
                                    <a:chExt cx="1244833" cy="1020397"/>
                                  </a:xfrm>
                                </p:grpSpPr>
                                <p:sp>
                                  <p:nvSpPr>
                                    <p:cNvPr id="5009" name="Google Shape;5009;p77"/>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7"/>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7"/>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7"/>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013" name="Google Shape;5013;p77"/>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7"/>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7"/>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016" name="Google Shape;5016;p77"/>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017" name="Google Shape;5017;p77"/>
              <p:cNvGrpSpPr/>
              <p:nvPr/>
            </p:nvGrpSpPr>
            <p:grpSpPr>
              <a:xfrm>
                <a:off x="4595437" y="3598775"/>
                <a:ext cx="37776" cy="32451"/>
                <a:chOff x="4595437" y="3598775"/>
                <a:chExt cx="37776" cy="32451"/>
              </a:xfrm>
            </p:grpSpPr>
            <p:sp>
              <p:nvSpPr>
                <p:cNvPr id="5018" name="Google Shape;5018;p77"/>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7"/>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0" name="Google Shape;5020;p77"/>
              <p:cNvGrpSpPr/>
              <p:nvPr/>
            </p:nvGrpSpPr>
            <p:grpSpPr>
              <a:xfrm>
                <a:off x="4641864" y="3524443"/>
                <a:ext cx="37776" cy="32380"/>
                <a:chOff x="4641864" y="3524443"/>
                <a:chExt cx="37776" cy="32380"/>
              </a:xfrm>
            </p:grpSpPr>
            <p:sp>
              <p:nvSpPr>
                <p:cNvPr id="5021" name="Google Shape;5021;p77"/>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7"/>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3" name="Google Shape;5023;p77"/>
              <p:cNvGrpSpPr/>
              <p:nvPr/>
            </p:nvGrpSpPr>
            <p:grpSpPr>
              <a:xfrm>
                <a:off x="4648431" y="3893901"/>
                <a:ext cx="37776" cy="32357"/>
                <a:chOff x="4648431" y="3893901"/>
                <a:chExt cx="37776" cy="32357"/>
              </a:xfrm>
            </p:grpSpPr>
            <p:sp>
              <p:nvSpPr>
                <p:cNvPr id="5024" name="Google Shape;5024;p77"/>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7"/>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6" name="Google Shape;5026;p77"/>
              <p:cNvGrpSpPr/>
              <p:nvPr/>
            </p:nvGrpSpPr>
            <p:grpSpPr>
              <a:xfrm>
                <a:off x="4567752" y="3722908"/>
                <a:ext cx="37870" cy="32380"/>
                <a:chOff x="4567752" y="3722908"/>
                <a:chExt cx="37870" cy="32380"/>
              </a:xfrm>
            </p:grpSpPr>
            <p:sp>
              <p:nvSpPr>
                <p:cNvPr id="5027" name="Google Shape;5027;p77"/>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7"/>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9" name="Google Shape;5029;p77"/>
              <p:cNvGrpSpPr/>
              <p:nvPr/>
            </p:nvGrpSpPr>
            <p:grpSpPr>
              <a:xfrm>
                <a:off x="4617506" y="3652052"/>
                <a:ext cx="37783" cy="32357"/>
                <a:chOff x="4617506" y="3652052"/>
                <a:chExt cx="37783" cy="32357"/>
              </a:xfrm>
            </p:grpSpPr>
            <p:sp>
              <p:nvSpPr>
                <p:cNvPr id="5030" name="Google Shape;5030;p77"/>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7"/>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2" name="Google Shape;5032;p77"/>
              <p:cNvGrpSpPr/>
              <p:nvPr/>
            </p:nvGrpSpPr>
            <p:grpSpPr>
              <a:xfrm>
                <a:off x="4739005" y="3554149"/>
                <a:ext cx="37870" cy="32357"/>
                <a:chOff x="4739005" y="3554149"/>
                <a:chExt cx="37870" cy="32357"/>
              </a:xfrm>
            </p:grpSpPr>
            <p:sp>
              <p:nvSpPr>
                <p:cNvPr id="5033" name="Google Shape;5033;p77"/>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7"/>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5" name="Google Shape;5035;p77"/>
              <p:cNvGrpSpPr/>
              <p:nvPr/>
            </p:nvGrpSpPr>
            <p:grpSpPr>
              <a:xfrm>
                <a:off x="4806557" y="3630258"/>
                <a:ext cx="37776" cy="32364"/>
                <a:chOff x="4806557" y="3630258"/>
                <a:chExt cx="37776" cy="32364"/>
              </a:xfrm>
            </p:grpSpPr>
            <p:sp>
              <p:nvSpPr>
                <p:cNvPr id="5036" name="Google Shape;5036;p77"/>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7"/>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8" name="Google Shape;5038;p77"/>
              <p:cNvGrpSpPr/>
              <p:nvPr/>
            </p:nvGrpSpPr>
            <p:grpSpPr>
              <a:xfrm>
                <a:off x="4737007" y="4004357"/>
                <a:ext cx="37870" cy="32357"/>
                <a:chOff x="4737007" y="4004357"/>
                <a:chExt cx="37870" cy="32357"/>
              </a:xfrm>
            </p:grpSpPr>
            <p:sp>
              <p:nvSpPr>
                <p:cNvPr id="5039" name="Google Shape;5039;p77"/>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7"/>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1" name="Google Shape;5041;p77"/>
              <p:cNvGrpSpPr/>
              <p:nvPr/>
            </p:nvGrpSpPr>
            <p:grpSpPr>
              <a:xfrm>
                <a:off x="4773634" y="4208627"/>
                <a:ext cx="37776" cy="32357"/>
                <a:chOff x="4773634" y="4208627"/>
                <a:chExt cx="37776" cy="32357"/>
              </a:xfrm>
            </p:grpSpPr>
            <p:sp>
              <p:nvSpPr>
                <p:cNvPr id="5042" name="Google Shape;5042;p77"/>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7"/>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4" name="Google Shape;5044;p77"/>
              <p:cNvGrpSpPr/>
              <p:nvPr/>
            </p:nvGrpSpPr>
            <p:grpSpPr>
              <a:xfrm>
                <a:off x="4888282" y="4074764"/>
                <a:ext cx="37776" cy="32451"/>
                <a:chOff x="4888282" y="4074764"/>
                <a:chExt cx="37776" cy="32451"/>
              </a:xfrm>
            </p:grpSpPr>
            <p:sp>
              <p:nvSpPr>
                <p:cNvPr id="5045" name="Google Shape;5045;p77"/>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7"/>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7" name="Google Shape;5047;p77"/>
              <p:cNvGrpSpPr/>
              <p:nvPr/>
            </p:nvGrpSpPr>
            <p:grpSpPr>
              <a:xfrm>
                <a:off x="4901315" y="3804271"/>
                <a:ext cx="37776" cy="32364"/>
                <a:chOff x="4901315" y="3804271"/>
                <a:chExt cx="37776" cy="32364"/>
              </a:xfrm>
            </p:grpSpPr>
            <p:sp>
              <p:nvSpPr>
                <p:cNvPr id="5048" name="Google Shape;5048;p77"/>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7"/>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0" name="Google Shape;5050;p77"/>
              <p:cNvGrpSpPr/>
              <p:nvPr/>
            </p:nvGrpSpPr>
            <p:grpSpPr>
              <a:xfrm>
                <a:off x="4866394" y="3715035"/>
                <a:ext cx="37846" cy="32357"/>
                <a:chOff x="4866394" y="3715035"/>
                <a:chExt cx="37846" cy="32357"/>
              </a:xfrm>
            </p:grpSpPr>
            <p:sp>
              <p:nvSpPr>
                <p:cNvPr id="5051" name="Google Shape;5051;p77"/>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7"/>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3" name="Google Shape;5053;p77"/>
              <p:cNvGrpSpPr/>
              <p:nvPr/>
            </p:nvGrpSpPr>
            <p:grpSpPr>
              <a:xfrm>
                <a:off x="4979233" y="3839798"/>
                <a:ext cx="37878" cy="32420"/>
                <a:chOff x="4979233" y="3839798"/>
                <a:chExt cx="37878" cy="32420"/>
              </a:xfrm>
            </p:grpSpPr>
            <p:sp>
              <p:nvSpPr>
                <p:cNvPr id="5054" name="Google Shape;5054;p77"/>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7"/>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6" name="Google Shape;5056;p77"/>
              <p:cNvGrpSpPr/>
              <p:nvPr/>
            </p:nvGrpSpPr>
            <p:grpSpPr>
              <a:xfrm>
                <a:off x="4790662" y="3679147"/>
                <a:ext cx="37783" cy="32380"/>
                <a:chOff x="4790662" y="3679147"/>
                <a:chExt cx="37783" cy="32380"/>
              </a:xfrm>
            </p:grpSpPr>
            <p:sp>
              <p:nvSpPr>
                <p:cNvPr id="5057" name="Google Shape;5057;p77"/>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7"/>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9" name="Google Shape;5059;p77"/>
              <p:cNvGrpSpPr/>
              <p:nvPr/>
            </p:nvGrpSpPr>
            <p:grpSpPr>
              <a:xfrm>
                <a:off x="4857263" y="3557861"/>
                <a:ext cx="37776" cy="32357"/>
                <a:chOff x="4857263" y="3557861"/>
                <a:chExt cx="37776" cy="32357"/>
              </a:xfrm>
            </p:grpSpPr>
            <p:sp>
              <p:nvSpPr>
                <p:cNvPr id="5060" name="Google Shape;5060;p77"/>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7"/>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2" name="Google Shape;5062;p77"/>
              <p:cNvGrpSpPr/>
              <p:nvPr/>
            </p:nvGrpSpPr>
            <p:grpSpPr>
              <a:xfrm>
                <a:off x="4883902" y="3648033"/>
                <a:ext cx="37783" cy="32380"/>
                <a:chOff x="4883902" y="3648033"/>
                <a:chExt cx="37783" cy="32380"/>
              </a:xfrm>
            </p:grpSpPr>
            <p:sp>
              <p:nvSpPr>
                <p:cNvPr id="5063" name="Google Shape;5063;p77"/>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7"/>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5" name="Google Shape;5065;p77"/>
              <p:cNvGrpSpPr/>
              <p:nvPr/>
            </p:nvGrpSpPr>
            <p:grpSpPr>
              <a:xfrm>
                <a:off x="4907780" y="3347220"/>
                <a:ext cx="37878" cy="32357"/>
                <a:chOff x="4907780" y="3347220"/>
                <a:chExt cx="37878" cy="32357"/>
              </a:xfrm>
            </p:grpSpPr>
            <p:sp>
              <p:nvSpPr>
                <p:cNvPr id="5066" name="Google Shape;5066;p77"/>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7"/>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8" name="Google Shape;5068;p77"/>
              <p:cNvGrpSpPr/>
              <p:nvPr/>
            </p:nvGrpSpPr>
            <p:grpSpPr>
              <a:xfrm>
                <a:off x="5065048" y="3738150"/>
                <a:ext cx="37783" cy="32364"/>
                <a:chOff x="5065048" y="3738150"/>
                <a:chExt cx="37783" cy="32364"/>
              </a:xfrm>
            </p:grpSpPr>
            <p:sp>
              <p:nvSpPr>
                <p:cNvPr id="5069" name="Google Shape;5069;p77"/>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7"/>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1" name="Google Shape;5071;p77"/>
              <p:cNvGrpSpPr/>
              <p:nvPr/>
            </p:nvGrpSpPr>
            <p:grpSpPr>
              <a:xfrm>
                <a:off x="5071616" y="3284615"/>
                <a:ext cx="37783" cy="32357"/>
                <a:chOff x="5071616" y="3284615"/>
                <a:chExt cx="37783" cy="32357"/>
              </a:xfrm>
            </p:grpSpPr>
            <p:sp>
              <p:nvSpPr>
                <p:cNvPr id="5072" name="Google Shape;5072;p77"/>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7"/>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4" name="Google Shape;5074;p77"/>
              <p:cNvGrpSpPr/>
              <p:nvPr/>
            </p:nvGrpSpPr>
            <p:grpSpPr>
              <a:xfrm>
                <a:off x="5389291" y="3759921"/>
                <a:ext cx="37783" cy="32380"/>
                <a:chOff x="5389291" y="3759921"/>
                <a:chExt cx="37783" cy="32380"/>
              </a:xfrm>
            </p:grpSpPr>
            <p:sp>
              <p:nvSpPr>
                <p:cNvPr id="5075" name="Google Shape;5075;p77"/>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7"/>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7" name="Google Shape;5077;p77"/>
              <p:cNvGrpSpPr/>
              <p:nvPr/>
            </p:nvGrpSpPr>
            <p:grpSpPr>
              <a:xfrm>
                <a:off x="5431534" y="3632932"/>
                <a:ext cx="37878" cy="32451"/>
                <a:chOff x="5431534" y="3632932"/>
                <a:chExt cx="37878" cy="32451"/>
              </a:xfrm>
            </p:grpSpPr>
            <p:sp>
              <p:nvSpPr>
                <p:cNvPr id="5078" name="Google Shape;5078;p77"/>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7"/>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0" name="Google Shape;5080;p77"/>
              <p:cNvGrpSpPr/>
              <p:nvPr/>
            </p:nvGrpSpPr>
            <p:grpSpPr>
              <a:xfrm>
                <a:off x="5540755" y="3544829"/>
                <a:ext cx="37783" cy="32357"/>
                <a:chOff x="5540755" y="3544829"/>
                <a:chExt cx="37783" cy="32357"/>
              </a:xfrm>
            </p:grpSpPr>
            <p:sp>
              <p:nvSpPr>
                <p:cNvPr id="5081" name="Google Shape;5081;p77"/>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7"/>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3" name="Google Shape;5083;p77"/>
              <p:cNvGrpSpPr/>
              <p:nvPr/>
            </p:nvGrpSpPr>
            <p:grpSpPr>
              <a:xfrm>
                <a:off x="5579293" y="3412107"/>
                <a:ext cx="37776" cy="32357"/>
                <a:chOff x="5579293" y="3412107"/>
                <a:chExt cx="37776" cy="32357"/>
              </a:xfrm>
            </p:grpSpPr>
            <p:sp>
              <p:nvSpPr>
                <p:cNvPr id="5084" name="Google Shape;5084;p77"/>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7"/>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6" name="Google Shape;5086;p77"/>
              <p:cNvGrpSpPr/>
              <p:nvPr/>
            </p:nvGrpSpPr>
            <p:grpSpPr>
              <a:xfrm>
                <a:off x="5801346" y="3284615"/>
                <a:ext cx="37783" cy="32357"/>
                <a:chOff x="5801346" y="3284615"/>
                <a:chExt cx="37783" cy="32357"/>
              </a:xfrm>
            </p:grpSpPr>
            <p:sp>
              <p:nvSpPr>
                <p:cNvPr id="5087" name="Google Shape;5087;p77"/>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7"/>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9" name="Google Shape;5089;p77"/>
              <p:cNvGrpSpPr/>
              <p:nvPr/>
            </p:nvGrpSpPr>
            <p:grpSpPr>
              <a:xfrm>
                <a:off x="5763578" y="3399067"/>
                <a:ext cx="37776" cy="32364"/>
                <a:chOff x="5763578" y="3399067"/>
                <a:chExt cx="37776" cy="32364"/>
              </a:xfrm>
            </p:grpSpPr>
            <p:sp>
              <p:nvSpPr>
                <p:cNvPr id="5090" name="Google Shape;5090;p77"/>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7"/>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2" name="Google Shape;5092;p77"/>
              <p:cNvGrpSpPr/>
              <p:nvPr/>
            </p:nvGrpSpPr>
            <p:grpSpPr>
              <a:xfrm>
                <a:off x="5395858" y="3230952"/>
                <a:ext cx="37776" cy="32364"/>
                <a:chOff x="5395858" y="3230952"/>
                <a:chExt cx="37776" cy="32364"/>
              </a:xfrm>
            </p:grpSpPr>
            <p:sp>
              <p:nvSpPr>
                <p:cNvPr id="5093" name="Google Shape;5093;p77"/>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7"/>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5" name="Google Shape;5095;p77"/>
              <p:cNvGrpSpPr/>
              <p:nvPr/>
            </p:nvGrpSpPr>
            <p:grpSpPr>
              <a:xfrm>
                <a:off x="5264088" y="3188237"/>
                <a:ext cx="37776" cy="32357"/>
                <a:chOff x="5264088" y="3188237"/>
                <a:chExt cx="37776" cy="32357"/>
              </a:xfrm>
            </p:grpSpPr>
            <p:sp>
              <p:nvSpPr>
                <p:cNvPr id="5096" name="Google Shape;5096;p77"/>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7"/>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8" name="Google Shape;5098;p77"/>
              <p:cNvGrpSpPr/>
              <p:nvPr/>
            </p:nvGrpSpPr>
            <p:grpSpPr>
              <a:xfrm>
                <a:off x="5585758" y="3237425"/>
                <a:ext cx="37878" cy="32357"/>
                <a:chOff x="5585758" y="3237425"/>
                <a:chExt cx="37878" cy="32357"/>
              </a:xfrm>
            </p:grpSpPr>
            <p:sp>
              <p:nvSpPr>
                <p:cNvPr id="5099" name="Google Shape;5099;p77"/>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7"/>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1" name="Google Shape;5101;p77"/>
              <p:cNvGrpSpPr/>
              <p:nvPr/>
            </p:nvGrpSpPr>
            <p:grpSpPr>
              <a:xfrm>
                <a:off x="4874196" y="3291088"/>
                <a:ext cx="37878" cy="32451"/>
                <a:chOff x="4874196" y="3291088"/>
                <a:chExt cx="37878" cy="32451"/>
              </a:xfrm>
            </p:grpSpPr>
            <p:sp>
              <p:nvSpPr>
                <p:cNvPr id="5102" name="Google Shape;5102;p77"/>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7"/>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4" name="Google Shape;5104;p77"/>
              <p:cNvGrpSpPr/>
              <p:nvPr/>
            </p:nvGrpSpPr>
            <p:grpSpPr>
              <a:xfrm>
                <a:off x="5197770" y="3785466"/>
                <a:ext cx="37783" cy="32427"/>
                <a:chOff x="5197770" y="3785466"/>
                <a:chExt cx="37783" cy="32427"/>
              </a:xfrm>
            </p:grpSpPr>
            <p:sp>
              <p:nvSpPr>
                <p:cNvPr id="5105" name="Google Shape;5105;p77"/>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7"/>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7" name="Google Shape;5107;p77"/>
              <p:cNvGrpSpPr/>
              <p:nvPr/>
            </p:nvGrpSpPr>
            <p:grpSpPr>
              <a:xfrm>
                <a:off x="5177699" y="3492117"/>
                <a:ext cx="37776" cy="32357"/>
                <a:chOff x="5177699" y="3492117"/>
                <a:chExt cx="37776" cy="32357"/>
              </a:xfrm>
            </p:grpSpPr>
            <p:sp>
              <p:nvSpPr>
                <p:cNvPr id="5108" name="Google Shape;5108;p77"/>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7"/>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0" name="Google Shape;5110;p77"/>
              <p:cNvGrpSpPr/>
              <p:nvPr/>
            </p:nvGrpSpPr>
            <p:grpSpPr>
              <a:xfrm>
                <a:off x="5349431" y="3622346"/>
                <a:ext cx="37870" cy="32380"/>
                <a:chOff x="5349431" y="3622346"/>
                <a:chExt cx="37870" cy="32380"/>
              </a:xfrm>
            </p:grpSpPr>
            <p:sp>
              <p:nvSpPr>
                <p:cNvPr id="5111" name="Google Shape;5111;p77"/>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7"/>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3" name="Google Shape;5113;p77"/>
              <p:cNvGrpSpPr/>
              <p:nvPr/>
            </p:nvGrpSpPr>
            <p:grpSpPr>
              <a:xfrm>
                <a:off x="5068855" y="3563980"/>
                <a:ext cx="53954" cy="46223"/>
                <a:chOff x="5068855" y="3563980"/>
                <a:chExt cx="53954" cy="46223"/>
              </a:xfrm>
            </p:grpSpPr>
            <p:sp>
              <p:nvSpPr>
                <p:cNvPr id="5114" name="Google Shape;5114;p77"/>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7"/>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6" name="Google Shape;5116;p77"/>
              <p:cNvGrpSpPr/>
              <p:nvPr/>
            </p:nvGrpSpPr>
            <p:grpSpPr>
              <a:xfrm>
                <a:off x="5037654" y="3392507"/>
                <a:ext cx="37870" cy="32451"/>
                <a:chOff x="5037654" y="3392507"/>
                <a:chExt cx="37870" cy="32451"/>
              </a:xfrm>
            </p:grpSpPr>
            <p:sp>
              <p:nvSpPr>
                <p:cNvPr id="5117" name="Google Shape;5117;p77"/>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7"/>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9" name="Google Shape;5119;p77"/>
              <p:cNvGrpSpPr/>
              <p:nvPr/>
            </p:nvGrpSpPr>
            <p:grpSpPr>
              <a:xfrm>
                <a:off x="5456560" y="3368629"/>
                <a:ext cx="37870" cy="32451"/>
                <a:chOff x="5456560" y="3368629"/>
                <a:chExt cx="37870" cy="32451"/>
              </a:xfrm>
            </p:grpSpPr>
            <p:sp>
              <p:nvSpPr>
                <p:cNvPr id="5120" name="Google Shape;5120;p77"/>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7"/>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2" name="Google Shape;5122;p77"/>
              <p:cNvGrpSpPr/>
              <p:nvPr/>
            </p:nvGrpSpPr>
            <p:grpSpPr>
              <a:xfrm>
                <a:off x="4755749" y="3501516"/>
                <a:ext cx="46246" cy="39608"/>
                <a:chOff x="4755749" y="3501516"/>
                <a:chExt cx="46246" cy="39608"/>
              </a:xfrm>
            </p:grpSpPr>
            <p:sp>
              <p:nvSpPr>
                <p:cNvPr id="5123" name="Google Shape;5123;p77"/>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7"/>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5" name="Google Shape;5125;p77"/>
              <p:cNvGrpSpPr/>
              <p:nvPr/>
            </p:nvGrpSpPr>
            <p:grpSpPr>
              <a:xfrm>
                <a:off x="4681346" y="3485582"/>
                <a:ext cx="37783" cy="32427"/>
                <a:chOff x="4681346" y="3485582"/>
                <a:chExt cx="37783" cy="32427"/>
              </a:xfrm>
            </p:grpSpPr>
            <p:sp>
              <p:nvSpPr>
                <p:cNvPr id="5126" name="Google Shape;5126;p77"/>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7"/>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8" name="Google Shape;5128;p77"/>
              <p:cNvGrpSpPr/>
              <p:nvPr/>
            </p:nvGrpSpPr>
            <p:grpSpPr>
              <a:xfrm>
                <a:off x="4767067" y="3291088"/>
                <a:ext cx="37878" cy="32451"/>
                <a:chOff x="4767067" y="3291088"/>
                <a:chExt cx="37878" cy="32451"/>
              </a:xfrm>
            </p:grpSpPr>
            <p:sp>
              <p:nvSpPr>
                <p:cNvPr id="5129" name="Google Shape;5129;p77"/>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7"/>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1" name="Google Shape;5131;p77"/>
              <p:cNvGrpSpPr/>
              <p:nvPr/>
            </p:nvGrpSpPr>
            <p:grpSpPr>
              <a:xfrm>
                <a:off x="4687819" y="3405539"/>
                <a:ext cx="37776" cy="32451"/>
                <a:chOff x="4687819" y="3405539"/>
                <a:chExt cx="37776" cy="32451"/>
              </a:xfrm>
            </p:grpSpPr>
            <p:sp>
              <p:nvSpPr>
                <p:cNvPr id="5132" name="Google Shape;5132;p77"/>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7"/>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4" name="Google Shape;5134;p77"/>
              <p:cNvGrpSpPr/>
              <p:nvPr/>
            </p:nvGrpSpPr>
            <p:grpSpPr>
              <a:xfrm>
                <a:off x="4923101" y="3444809"/>
                <a:ext cx="52813" cy="45318"/>
                <a:chOff x="4923101" y="3444809"/>
                <a:chExt cx="52813" cy="45318"/>
              </a:xfrm>
            </p:grpSpPr>
            <p:sp>
              <p:nvSpPr>
                <p:cNvPr id="5135" name="Google Shape;5135;p77"/>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7"/>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7" name="Google Shape;5137;p77"/>
              <p:cNvGrpSpPr/>
              <p:nvPr/>
            </p:nvGrpSpPr>
            <p:grpSpPr>
              <a:xfrm>
                <a:off x="4846040" y="3654750"/>
                <a:ext cx="31405" cy="26993"/>
                <a:chOff x="4846040" y="3654750"/>
                <a:chExt cx="31405" cy="26993"/>
              </a:xfrm>
            </p:grpSpPr>
            <p:sp>
              <p:nvSpPr>
                <p:cNvPr id="5138" name="Google Shape;5138;p77"/>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7"/>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0" name="Google Shape;5140;p77"/>
              <p:cNvGrpSpPr/>
              <p:nvPr/>
            </p:nvGrpSpPr>
            <p:grpSpPr>
              <a:xfrm>
                <a:off x="4925673" y="3691700"/>
                <a:ext cx="40253" cy="34472"/>
                <a:chOff x="4925673" y="3691700"/>
                <a:chExt cx="40253" cy="34472"/>
              </a:xfrm>
            </p:grpSpPr>
            <p:sp>
              <p:nvSpPr>
                <p:cNvPr id="5141" name="Google Shape;5141;p77"/>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7"/>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3" name="Google Shape;5143;p77"/>
              <p:cNvGrpSpPr/>
              <p:nvPr/>
            </p:nvGrpSpPr>
            <p:grpSpPr>
              <a:xfrm>
                <a:off x="4894653" y="3740848"/>
                <a:ext cx="31405" cy="26906"/>
                <a:chOff x="4894653" y="3740848"/>
                <a:chExt cx="31405" cy="26906"/>
              </a:xfrm>
            </p:grpSpPr>
            <p:sp>
              <p:nvSpPr>
                <p:cNvPr id="5144" name="Google Shape;5144;p77"/>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7"/>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6" name="Google Shape;5146;p77"/>
              <p:cNvGrpSpPr/>
              <p:nvPr/>
            </p:nvGrpSpPr>
            <p:grpSpPr>
              <a:xfrm>
                <a:off x="4962300" y="3696348"/>
                <a:ext cx="38255" cy="32773"/>
                <a:chOff x="4962300" y="3696348"/>
                <a:chExt cx="38255" cy="32773"/>
              </a:xfrm>
            </p:grpSpPr>
            <p:sp>
              <p:nvSpPr>
                <p:cNvPr id="5147" name="Google Shape;5147;p77"/>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7"/>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9" name="Google Shape;5149;p77"/>
              <p:cNvGrpSpPr/>
              <p:nvPr/>
            </p:nvGrpSpPr>
            <p:grpSpPr>
              <a:xfrm>
                <a:off x="4980185" y="3743349"/>
                <a:ext cx="31499" cy="26969"/>
                <a:chOff x="4980185" y="3743349"/>
                <a:chExt cx="31499" cy="26969"/>
              </a:xfrm>
            </p:grpSpPr>
            <p:sp>
              <p:nvSpPr>
                <p:cNvPr id="5150" name="Google Shape;5150;p77"/>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7"/>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2" name="Google Shape;5152;p77"/>
              <p:cNvGrpSpPr/>
              <p:nvPr/>
            </p:nvGrpSpPr>
            <p:grpSpPr>
              <a:xfrm>
                <a:off x="5013768" y="3734312"/>
                <a:ext cx="31499" cy="26969"/>
                <a:chOff x="5013768" y="3734312"/>
                <a:chExt cx="31499" cy="26969"/>
              </a:xfrm>
            </p:grpSpPr>
            <p:sp>
              <p:nvSpPr>
                <p:cNvPr id="5153" name="Google Shape;5153;p77"/>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7"/>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5" name="Google Shape;5155;p77"/>
              <p:cNvGrpSpPr/>
              <p:nvPr/>
            </p:nvGrpSpPr>
            <p:grpSpPr>
              <a:xfrm>
                <a:off x="5036703" y="3764545"/>
                <a:ext cx="31499" cy="26898"/>
                <a:chOff x="5036703" y="3764545"/>
                <a:chExt cx="31499" cy="26898"/>
              </a:xfrm>
            </p:grpSpPr>
            <p:sp>
              <p:nvSpPr>
                <p:cNvPr id="5156" name="Google Shape;5156;p77"/>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7"/>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8" name="Google Shape;5158;p77"/>
              <p:cNvGrpSpPr/>
              <p:nvPr/>
            </p:nvGrpSpPr>
            <p:grpSpPr>
              <a:xfrm>
                <a:off x="4953546" y="3768352"/>
                <a:ext cx="31405" cy="26898"/>
                <a:chOff x="4953546" y="3768352"/>
                <a:chExt cx="31405" cy="26898"/>
              </a:xfrm>
            </p:grpSpPr>
            <p:sp>
              <p:nvSpPr>
                <p:cNvPr id="5159" name="Google Shape;5159;p77"/>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7"/>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1" name="Google Shape;5161;p77"/>
              <p:cNvGrpSpPr/>
              <p:nvPr/>
            </p:nvGrpSpPr>
            <p:grpSpPr>
              <a:xfrm>
                <a:off x="4964770" y="3814016"/>
                <a:ext cx="31499" cy="26993"/>
                <a:chOff x="4964770" y="3814016"/>
                <a:chExt cx="31499" cy="26993"/>
              </a:xfrm>
            </p:grpSpPr>
            <p:sp>
              <p:nvSpPr>
                <p:cNvPr id="5162" name="Google Shape;5162;p77"/>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7"/>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4" name="Google Shape;5164;p77"/>
              <p:cNvGrpSpPr/>
              <p:nvPr/>
            </p:nvGrpSpPr>
            <p:grpSpPr>
              <a:xfrm>
                <a:off x="4923290" y="3800504"/>
                <a:ext cx="31468" cy="26898"/>
                <a:chOff x="4923290" y="3800504"/>
                <a:chExt cx="31468" cy="26898"/>
              </a:xfrm>
            </p:grpSpPr>
            <p:sp>
              <p:nvSpPr>
                <p:cNvPr id="5165" name="Google Shape;5165;p77"/>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7"/>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7" name="Google Shape;5167;p77"/>
              <p:cNvGrpSpPr/>
              <p:nvPr/>
            </p:nvGrpSpPr>
            <p:grpSpPr>
              <a:xfrm>
                <a:off x="5108534" y="3650943"/>
                <a:ext cx="31405" cy="26993"/>
                <a:chOff x="5108534" y="3650943"/>
                <a:chExt cx="31405" cy="26993"/>
              </a:xfrm>
            </p:grpSpPr>
            <p:sp>
              <p:nvSpPr>
                <p:cNvPr id="5168" name="Google Shape;5168;p77"/>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7"/>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0" name="Google Shape;5170;p77"/>
              <p:cNvGrpSpPr/>
              <p:nvPr/>
            </p:nvGrpSpPr>
            <p:grpSpPr>
              <a:xfrm>
                <a:off x="5119380" y="3760739"/>
                <a:ext cx="31499" cy="26993"/>
                <a:chOff x="5119380" y="3760739"/>
                <a:chExt cx="31499" cy="26993"/>
              </a:xfrm>
            </p:grpSpPr>
            <p:sp>
              <p:nvSpPr>
                <p:cNvPr id="5171" name="Google Shape;5171;p77"/>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7"/>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3" name="Google Shape;5173;p77"/>
              <p:cNvGrpSpPr/>
              <p:nvPr/>
            </p:nvGrpSpPr>
            <p:grpSpPr>
              <a:xfrm>
                <a:off x="5119380" y="3788235"/>
                <a:ext cx="31499" cy="26993"/>
                <a:chOff x="5119380" y="3788235"/>
                <a:chExt cx="31499" cy="26993"/>
              </a:xfrm>
            </p:grpSpPr>
            <p:sp>
              <p:nvSpPr>
                <p:cNvPr id="5174" name="Google Shape;5174;p77"/>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7"/>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6" name="Google Shape;5176;p77"/>
              <p:cNvGrpSpPr/>
              <p:nvPr/>
            </p:nvGrpSpPr>
            <p:grpSpPr>
              <a:xfrm>
                <a:off x="5158005" y="3875284"/>
                <a:ext cx="31405" cy="27001"/>
                <a:chOff x="5158005" y="3875284"/>
                <a:chExt cx="31405" cy="27001"/>
              </a:xfrm>
            </p:grpSpPr>
            <p:sp>
              <p:nvSpPr>
                <p:cNvPr id="5177" name="Google Shape;5177;p77"/>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7"/>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9" name="Google Shape;5179;p77"/>
              <p:cNvGrpSpPr/>
              <p:nvPr/>
            </p:nvGrpSpPr>
            <p:grpSpPr>
              <a:xfrm>
                <a:off x="5233163" y="3764545"/>
                <a:ext cx="31499" cy="26898"/>
                <a:chOff x="5233163" y="3764545"/>
                <a:chExt cx="31499" cy="26898"/>
              </a:xfrm>
            </p:grpSpPr>
            <p:sp>
              <p:nvSpPr>
                <p:cNvPr id="5180" name="Google Shape;5180;p77"/>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7"/>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2" name="Google Shape;5182;p77"/>
              <p:cNvGrpSpPr/>
              <p:nvPr/>
            </p:nvGrpSpPr>
            <p:grpSpPr>
              <a:xfrm>
                <a:off x="5276168" y="3805545"/>
                <a:ext cx="31499" cy="26906"/>
                <a:chOff x="5276168" y="3805545"/>
                <a:chExt cx="31499" cy="26906"/>
              </a:xfrm>
            </p:grpSpPr>
            <p:sp>
              <p:nvSpPr>
                <p:cNvPr id="5183" name="Google Shape;5183;p77"/>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7"/>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5" name="Google Shape;5185;p77"/>
              <p:cNvGrpSpPr/>
              <p:nvPr/>
            </p:nvGrpSpPr>
            <p:grpSpPr>
              <a:xfrm>
                <a:off x="5294053" y="3851933"/>
                <a:ext cx="31405" cy="26945"/>
                <a:chOff x="5294053" y="3851933"/>
                <a:chExt cx="31405" cy="26945"/>
              </a:xfrm>
            </p:grpSpPr>
            <p:sp>
              <p:nvSpPr>
                <p:cNvPr id="5186" name="Google Shape;5186;p77"/>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7"/>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8" name="Google Shape;5188;p77"/>
              <p:cNvGrpSpPr/>
              <p:nvPr/>
            </p:nvGrpSpPr>
            <p:grpSpPr>
              <a:xfrm>
                <a:off x="5341723" y="3851902"/>
                <a:ext cx="31405" cy="26977"/>
                <a:chOff x="5341723" y="3851902"/>
                <a:chExt cx="31405" cy="26977"/>
              </a:xfrm>
            </p:grpSpPr>
            <p:sp>
              <p:nvSpPr>
                <p:cNvPr id="5189" name="Google Shape;5189;p77"/>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7"/>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1" name="Google Shape;5191;p77"/>
              <p:cNvGrpSpPr/>
              <p:nvPr/>
            </p:nvGrpSpPr>
            <p:grpSpPr>
              <a:xfrm>
                <a:off x="5054871" y="3507855"/>
                <a:ext cx="31405" cy="26993"/>
                <a:chOff x="5054871" y="3507855"/>
                <a:chExt cx="31405" cy="26993"/>
              </a:xfrm>
            </p:grpSpPr>
            <p:sp>
              <p:nvSpPr>
                <p:cNvPr id="5192" name="Google Shape;5192;p77"/>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7"/>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4" name="Google Shape;5194;p77"/>
              <p:cNvGrpSpPr/>
              <p:nvPr/>
            </p:nvGrpSpPr>
            <p:grpSpPr>
              <a:xfrm>
                <a:off x="4876579" y="3675325"/>
                <a:ext cx="31405" cy="26969"/>
                <a:chOff x="4876579" y="3675325"/>
                <a:chExt cx="31405" cy="26969"/>
              </a:xfrm>
            </p:grpSpPr>
            <p:sp>
              <p:nvSpPr>
                <p:cNvPr id="5195" name="Google Shape;5195;p77"/>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7"/>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7" name="Google Shape;5197;p77"/>
              <p:cNvGrpSpPr/>
              <p:nvPr/>
            </p:nvGrpSpPr>
            <p:grpSpPr>
              <a:xfrm>
                <a:off x="4842233" y="3688333"/>
                <a:ext cx="31405" cy="26993"/>
                <a:chOff x="4842233" y="3688333"/>
                <a:chExt cx="31405" cy="26993"/>
              </a:xfrm>
            </p:grpSpPr>
            <p:sp>
              <p:nvSpPr>
                <p:cNvPr id="5198" name="Google Shape;5198;p77"/>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7"/>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0" name="Google Shape;5200;p77"/>
              <p:cNvGrpSpPr/>
              <p:nvPr/>
            </p:nvGrpSpPr>
            <p:grpSpPr>
              <a:xfrm>
                <a:off x="5187876" y="3608032"/>
                <a:ext cx="31405" cy="27001"/>
                <a:chOff x="5187876" y="3608032"/>
                <a:chExt cx="31405" cy="27001"/>
              </a:xfrm>
            </p:grpSpPr>
            <p:sp>
              <p:nvSpPr>
                <p:cNvPr id="5201" name="Google Shape;5201;p77"/>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7"/>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03" name="Google Shape;5203;p77"/>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7"/>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5" name="Google Shape;5205;p77"/>
              <p:cNvGrpSpPr/>
              <p:nvPr/>
            </p:nvGrpSpPr>
            <p:grpSpPr>
              <a:xfrm>
                <a:off x="5269224" y="3304167"/>
                <a:ext cx="40253" cy="34402"/>
                <a:chOff x="5269224" y="3304167"/>
                <a:chExt cx="40253" cy="34402"/>
              </a:xfrm>
            </p:grpSpPr>
            <p:sp>
              <p:nvSpPr>
                <p:cNvPr id="5206" name="Google Shape;5206;p77"/>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7"/>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8" name="Google Shape;5208;p77"/>
              <p:cNvGrpSpPr/>
              <p:nvPr/>
            </p:nvGrpSpPr>
            <p:grpSpPr>
              <a:xfrm>
                <a:off x="5327354" y="3476615"/>
                <a:ext cx="49864" cy="42723"/>
                <a:chOff x="5327354" y="3476615"/>
                <a:chExt cx="49864" cy="42723"/>
              </a:xfrm>
            </p:grpSpPr>
            <p:sp>
              <p:nvSpPr>
                <p:cNvPr id="5209" name="Google Shape;5209;p77"/>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7"/>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11" name="Google Shape;5211;p77"/>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7"/>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13" name="Google Shape;5213;p77"/>
              <p:cNvGrpSpPr/>
              <p:nvPr/>
            </p:nvGrpSpPr>
            <p:grpSpPr>
              <a:xfrm>
                <a:off x="5341723" y="3775957"/>
                <a:ext cx="31405" cy="26898"/>
                <a:chOff x="5341723" y="3775957"/>
                <a:chExt cx="31405" cy="26898"/>
              </a:xfrm>
            </p:grpSpPr>
            <p:sp>
              <p:nvSpPr>
                <p:cNvPr id="5214" name="Google Shape;5214;p77"/>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7"/>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6" name="Google Shape;5216;p77"/>
              <p:cNvGrpSpPr/>
              <p:nvPr/>
            </p:nvGrpSpPr>
            <p:grpSpPr>
              <a:xfrm>
                <a:off x="5439053" y="3699274"/>
                <a:ext cx="31405" cy="26898"/>
                <a:chOff x="5439053" y="3699274"/>
                <a:chExt cx="31405" cy="26898"/>
              </a:xfrm>
            </p:grpSpPr>
            <p:sp>
              <p:nvSpPr>
                <p:cNvPr id="5217" name="Google Shape;5217;p77"/>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7"/>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9" name="Google Shape;5219;p77"/>
              <p:cNvGrpSpPr/>
              <p:nvPr/>
            </p:nvGrpSpPr>
            <p:grpSpPr>
              <a:xfrm>
                <a:off x="5412414" y="3622307"/>
                <a:ext cx="31499" cy="26993"/>
                <a:chOff x="5412414" y="3622307"/>
                <a:chExt cx="31499" cy="26993"/>
              </a:xfrm>
            </p:grpSpPr>
            <p:sp>
              <p:nvSpPr>
                <p:cNvPr id="5220" name="Google Shape;5220;p77"/>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7"/>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2" name="Google Shape;5222;p77"/>
              <p:cNvGrpSpPr/>
              <p:nvPr/>
            </p:nvGrpSpPr>
            <p:grpSpPr>
              <a:xfrm>
                <a:off x="5476254" y="3473949"/>
                <a:ext cx="26835" cy="26930"/>
                <a:chOff x="5476254" y="3473949"/>
                <a:chExt cx="26835" cy="26930"/>
              </a:xfrm>
            </p:grpSpPr>
            <p:sp>
              <p:nvSpPr>
                <p:cNvPr id="5223" name="Google Shape;5223;p77"/>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7"/>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5" name="Google Shape;5225;p77"/>
              <p:cNvGrpSpPr/>
              <p:nvPr/>
            </p:nvGrpSpPr>
            <p:grpSpPr>
              <a:xfrm>
                <a:off x="5564547" y="3481594"/>
                <a:ext cx="31397" cy="26898"/>
                <a:chOff x="5564547" y="3481594"/>
                <a:chExt cx="31397" cy="26898"/>
              </a:xfrm>
            </p:grpSpPr>
            <p:sp>
              <p:nvSpPr>
                <p:cNvPr id="5226" name="Google Shape;5226;p77"/>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7"/>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8" name="Google Shape;5228;p77"/>
              <p:cNvGrpSpPr/>
              <p:nvPr/>
            </p:nvGrpSpPr>
            <p:grpSpPr>
              <a:xfrm>
                <a:off x="5534101" y="3470174"/>
                <a:ext cx="31397" cy="26906"/>
                <a:chOff x="5534101" y="3470174"/>
                <a:chExt cx="31397" cy="26906"/>
              </a:xfrm>
            </p:grpSpPr>
            <p:sp>
              <p:nvSpPr>
                <p:cNvPr id="5229" name="Google Shape;5229;p77"/>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7"/>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1" name="Google Shape;5231;p77"/>
              <p:cNvGrpSpPr/>
              <p:nvPr/>
            </p:nvGrpSpPr>
            <p:grpSpPr>
              <a:xfrm>
                <a:off x="5610879" y="3314486"/>
                <a:ext cx="31499" cy="26938"/>
                <a:chOff x="5610879" y="3314486"/>
                <a:chExt cx="31499" cy="26938"/>
              </a:xfrm>
            </p:grpSpPr>
            <p:sp>
              <p:nvSpPr>
                <p:cNvPr id="5232" name="Google Shape;5232;p77"/>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7"/>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4" name="Google Shape;5234;p77"/>
              <p:cNvGrpSpPr/>
              <p:nvPr/>
            </p:nvGrpSpPr>
            <p:grpSpPr>
              <a:xfrm>
                <a:off x="4834525" y="3501382"/>
                <a:ext cx="31499" cy="26898"/>
                <a:chOff x="4834525" y="3501382"/>
                <a:chExt cx="31499" cy="26898"/>
              </a:xfrm>
            </p:grpSpPr>
            <p:sp>
              <p:nvSpPr>
                <p:cNvPr id="5235" name="Google Shape;5235;p77"/>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7"/>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7" name="Google Shape;5237;p77"/>
              <p:cNvGrpSpPr/>
              <p:nvPr/>
            </p:nvGrpSpPr>
            <p:grpSpPr>
              <a:xfrm>
                <a:off x="4898460" y="3580158"/>
                <a:ext cx="31405" cy="26898"/>
                <a:chOff x="4898460" y="3580158"/>
                <a:chExt cx="31405" cy="26898"/>
              </a:xfrm>
            </p:grpSpPr>
            <p:sp>
              <p:nvSpPr>
                <p:cNvPr id="5238" name="Google Shape;5238;p77"/>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7"/>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0" name="Google Shape;5240;p77"/>
              <p:cNvGrpSpPr/>
              <p:nvPr/>
            </p:nvGrpSpPr>
            <p:grpSpPr>
              <a:xfrm>
                <a:off x="4882667" y="3608032"/>
                <a:ext cx="31499" cy="27001"/>
                <a:chOff x="4882667" y="3608032"/>
                <a:chExt cx="31499" cy="27001"/>
              </a:xfrm>
            </p:grpSpPr>
            <p:sp>
              <p:nvSpPr>
                <p:cNvPr id="5241" name="Google Shape;5241;p77"/>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7"/>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3" name="Google Shape;5243;p77"/>
              <p:cNvGrpSpPr/>
              <p:nvPr/>
            </p:nvGrpSpPr>
            <p:grpSpPr>
              <a:xfrm>
                <a:off x="4843373" y="3631407"/>
                <a:ext cx="16273" cy="16186"/>
                <a:chOff x="4843373" y="3631407"/>
                <a:chExt cx="16273" cy="16186"/>
              </a:xfrm>
            </p:grpSpPr>
            <p:sp>
              <p:nvSpPr>
                <p:cNvPr id="5244" name="Google Shape;5244;p77"/>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7"/>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6" name="Google Shape;5246;p77"/>
              <p:cNvGrpSpPr/>
              <p:nvPr/>
            </p:nvGrpSpPr>
            <p:grpSpPr>
              <a:xfrm>
                <a:off x="4727773" y="3591578"/>
                <a:ext cx="31499" cy="26898"/>
                <a:chOff x="4727773" y="3591578"/>
                <a:chExt cx="31499" cy="26898"/>
              </a:xfrm>
            </p:grpSpPr>
            <p:sp>
              <p:nvSpPr>
                <p:cNvPr id="5247" name="Google Shape;5247;p77"/>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7"/>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49" name="Google Shape;5249;p77"/>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7"/>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1" name="Google Shape;5251;p77"/>
              <p:cNvGrpSpPr/>
              <p:nvPr/>
            </p:nvGrpSpPr>
            <p:grpSpPr>
              <a:xfrm>
                <a:off x="4609421" y="3577398"/>
                <a:ext cx="31499" cy="27001"/>
                <a:chOff x="4609421" y="3577398"/>
                <a:chExt cx="31499" cy="27001"/>
              </a:xfrm>
            </p:grpSpPr>
            <p:sp>
              <p:nvSpPr>
                <p:cNvPr id="5252" name="Google Shape;5252;p77"/>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7"/>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4" name="Google Shape;5254;p77"/>
              <p:cNvGrpSpPr/>
              <p:nvPr/>
            </p:nvGrpSpPr>
            <p:grpSpPr>
              <a:xfrm>
                <a:off x="4649289" y="3577398"/>
                <a:ext cx="31499" cy="27001"/>
                <a:chOff x="4649289" y="3577398"/>
                <a:chExt cx="31499" cy="27001"/>
              </a:xfrm>
            </p:grpSpPr>
            <p:sp>
              <p:nvSpPr>
                <p:cNvPr id="5255" name="Google Shape;5255;p77"/>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7"/>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7" name="Google Shape;5257;p77"/>
              <p:cNvGrpSpPr/>
              <p:nvPr/>
            </p:nvGrpSpPr>
            <p:grpSpPr>
              <a:xfrm>
                <a:off x="4605614" y="3639523"/>
                <a:ext cx="31499" cy="26906"/>
                <a:chOff x="4605614" y="3639523"/>
                <a:chExt cx="31499" cy="26906"/>
              </a:xfrm>
            </p:grpSpPr>
            <p:sp>
              <p:nvSpPr>
                <p:cNvPr id="5258" name="Google Shape;5258;p77"/>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7"/>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0" name="Google Shape;5260;p77"/>
              <p:cNvGrpSpPr/>
              <p:nvPr/>
            </p:nvGrpSpPr>
            <p:grpSpPr>
              <a:xfrm>
                <a:off x="4785149" y="3618846"/>
                <a:ext cx="26930" cy="26843"/>
                <a:chOff x="4785149" y="3618846"/>
                <a:chExt cx="26930" cy="26843"/>
              </a:xfrm>
            </p:grpSpPr>
            <p:sp>
              <p:nvSpPr>
                <p:cNvPr id="5261" name="Google Shape;5261;p77"/>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7"/>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3" name="Google Shape;5263;p77"/>
              <p:cNvGrpSpPr/>
              <p:nvPr/>
            </p:nvGrpSpPr>
            <p:grpSpPr>
              <a:xfrm>
                <a:off x="4810167" y="3601567"/>
                <a:ext cx="31405" cy="26898"/>
                <a:chOff x="4810167" y="3601567"/>
                <a:chExt cx="31405" cy="26898"/>
              </a:xfrm>
            </p:grpSpPr>
            <p:sp>
              <p:nvSpPr>
                <p:cNvPr id="5264" name="Google Shape;5264;p77"/>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7"/>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6" name="Google Shape;5266;p77"/>
              <p:cNvGrpSpPr/>
              <p:nvPr/>
            </p:nvGrpSpPr>
            <p:grpSpPr>
              <a:xfrm>
                <a:off x="4831002" y="3373230"/>
                <a:ext cx="31405" cy="26898"/>
                <a:chOff x="4831002" y="3373230"/>
                <a:chExt cx="31405" cy="26898"/>
              </a:xfrm>
            </p:grpSpPr>
            <p:sp>
              <p:nvSpPr>
                <p:cNvPr id="5267" name="Google Shape;5267;p77"/>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7"/>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9" name="Google Shape;5269;p77"/>
              <p:cNvGrpSpPr/>
              <p:nvPr/>
            </p:nvGrpSpPr>
            <p:grpSpPr>
              <a:xfrm>
                <a:off x="4719311" y="3355054"/>
                <a:ext cx="31499" cy="27001"/>
                <a:chOff x="4719311" y="3355054"/>
                <a:chExt cx="31499" cy="27001"/>
              </a:xfrm>
            </p:grpSpPr>
            <p:sp>
              <p:nvSpPr>
                <p:cNvPr id="5270" name="Google Shape;5270;p77"/>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7"/>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2" name="Google Shape;5272;p77"/>
              <p:cNvGrpSpPr/>
              <p:nvPr/>
            </p:nvGrpSpPr>
            <p:grpSpPr>
              <a:xfrm>
                <a:off x="4798755" y="3450260"/>
                <a:ext cx="26930" cy="26930"/>
                <a:chOff x="4798755" y="3450260"/>
                <a:chExt cx="26930" cy="26930"/>
              </a:xfrm>
            </p:grpSpPr>
            <p:sp>
              <p:nvSpPr>
                <p:cNvPr id="5273" name="Google Shape;5273;p77"/>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7"/>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5" name="Google Shape;5275;p77"/>
              <p:cNvGrpSpPr/>
              <p:nvPr/>
            </p:nvGrpSpPr>
            <p:grpSpPr>
              <a:xfrm>
                <a:off x="4645576" y="3467555"/>
                <a:ext cx="31405" cy="26953"/>
                <a:chOff x="4645576" y="3467555"/>
                <a:chExt cx="31405" cy="26953"/>
              </a:xfrm>
            </p:grpSpPr>
            <p:sp>
              <p:nvSpPr>
                <p:cNvPr id="5276" name="Google Shape;5276;p77"/>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7"/>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8" name="Google Shape;5278;p77"/>
              <p:cNvGrpSpPr/>
              <p:nvPr/>
            </p:nvGrpSpPr>
            <p:grpSpPr>
              <a:xfrm>
                <a:off x="4687631" y="3583965"/>
                <a:ext cx="31499" cy="26898"/>
                <a:chOff x="4687631" y="3583965"/>
                <a:chExt cx="31499" cy="26898"/>
              </a:xfrm>
            </p:grpSpPr>
            <p:sp>
              <p:nvSpPr>
                <p:cNvPr id="5279" name="Google Shape;5279;p77"/>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7"/>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1" name="Google Shape;5281;p77"/>
              <p:cNvGrpSpPr/>
              <p:nvPr/>
            </p:nvGrpSpPr>
            <p:grpSpPr>
              <a:xfrm>
                <a:off x="4719311" y="3471314"/>
                <a:ext cx="31499" cy="27001"/>
                <a:chOff x="4719311" y="3471314"/>
                <a:chExt cx="31499" cy="27001"/>
              </a:xfrm>
            </p:grpSpPr>
            <p:sp>
              <p:nvSpPr>
                <p:cNvPr id="5282" name="Google Shape;5282;p77"/>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7"/>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4" name="Google Shape;5284;p77"/>
              <p:cNvGrpSpPr/>
              <p:nvPr/>
            </p:nvGrpSpPr>
            <p:grpSpPr>
              <a:xfrm>
                <a:off x="4719311" y="3434404"/>
                <a:ext cx="31499" cy="26898"/>
                <a:chOff x="4719311" y="3434404"/>
                <a:chExt cx="31499" cy="26898"/>
              </a:xfrm>
            </p:grpSpPr>
            <p:sp>
              <p:nvSpPr>
                <p:cNvPr id="5285" name="Google Shape;5285;p77"/>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7"/>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7" name="Google Shape;5287;p77"/>
              <p:cNvGrpSpPr/>
              <p:nvPr/>
            </p:nvGrpSpPr>
            <p:grpSpPr>
              <a:xfrm>
                <a:off x="4768876" y="3401772"/>
                <a:ext cx="31499" cy="26898"/>
                <a:chOff x="4768876" y="3401772"/>
                <a:chExt cx="31499" cy="26898"/>
              </a:xfrm>
            </p:grpSpPr>
            <p:sp>
              <p:nvSpPr>
                <p:cNvPr id="5288" name="Google Shape;5288;p77"/>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7"/>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0" name="Google Shape;5290;p77"/>
              <p:cNvGrpSpPr/>
              <p:nvPr/>
            </p:nvGrpSpPr>
            <p:grpSpPr>
              <a:xfrm>
                <a:off x="4762214" y="3471377"/>
                <a:ext cx="26938" cy="26938"/>
                <a:chOff x="4762214" y="3471377"/>
                <a:chExt cx="26938" cy="26938"/>
              </a:xfrm>
            </p:grpSpPr>
            <p:sp>
              <p:nvSpPr>
                <p:cNvPr id="5291" name="Google Shape;5291;p77"/>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7"/>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3" name="Google Shape;5293;p77"/>
              <p:cNvGrpSpPr/>
              <p:nvPr/>
            </p:nvGrpSpPr>
            <p:grpSpPr>
              <a:xfrm>
                <a:off x="4790473" y="3344782"/>
                <a:ext cx="31405" cy="26898"/>
                <a:chOff x="4790473" y="3344782"/>
                <a:chExt cx="31405" cy="26898"/>
              </a:xfrm>
            </p:grpSpPr>
            <p:sp>
              <p:nvSpPr>
                <p:cNvPr id="5294" name="Google Shape;5294;p77"/>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7"/>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6" name="Google Shape;5296;p77"/>
              <p:cNvGrpSpPr/>
              <p:nvPr/>
            </p:nvGrpSpPr>
            <p:grpSpPr>
              <a:xfrm>
                <a:off x="4823774" y="3950733"/>
                <a:ext cx="37398" cy="32034"/>
                <a:chOff x="4823774" y="3950733"/>
                <a:chExt cx="37398" cy="32034"/>
              </a:xfrm>
            </p:grpSpPr>
            <p:sp>
              <p:nvSpPr>
                <p:cNvPr id="5297" name="Google Shape;5297;p77"/>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7"/>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9" name="Google Shape;5299;p77"/>
              <p:cNvGrpSpPr/>
              <p:nvPr/>
            </p:nvGrpSpPr>
            <p:grpSpPr>
              <a:xfrm>
                <a:off x="4823396" y="4110566"/>
                <a:ext cx="31405" cy="26906"/>
                <a:chOff x="4823396" y="4110566"/>
                <a:chExt cx="31405" cy="26906"/>
              </a:xfrm>
            </p:grpSpPr>
            <p:sp>
              <p:nvSpPr>
                <p:cNvPr id="5300" name="Google Shape;5300;p77"/>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7"/>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2" name="Google Shape;5302;p77"/>
              <p:cNvGrpSpPr/>
              <p:nvPr/>
            </p:nvGrpSpPr>
            <p:grpSpPr>
              <a:xfrm>
                <a:off x="4838332" y="3821150"/>
                <a:ext cx="31499" cy="26898"/>
                <a:chOff x="4838332" y="3821150"/>
                <a:chExt cx="31499" cy="26898"/>
              </a:xfrm>
            </p:grpSpPr>
            <p:sp>
              <p:nvSpPr>
                <p:cNvPr id="5303" name="Google Shape;5303;p77"/>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7"/>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5" name="Google Shape;5305;p77"/>
              <p:cNvGrpSpPr/>
              <p:nvPr/>
            </p:nvGrpSpPr>
            <p:grpSpPr>
              <a:xfrm>
                <a:off x="4661275" y="3815007"/>
                <a:ext cx="36824" cy="31523"/>
                <a:chOff x="4661275" y="3815007"/>
                <a:chExt cx="36824" cy="31523"/>
              </a:xfrm>
            </p:grpSpPr>
            <p:sp>
              <p:nvSpPr>
                <p:cNvPr id="5306" name="Google Shape;5306;p77"/>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7"/>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8" name="Google Shape;5308;p77"/>
              <p:cNvGrpSpPr/>
              <p:nvPr/>
            </p:nvGrpSpPr>
            <p:grpSpPr>
              <a:xfrm>
                <a:off x="4558998" y="3851037"/>
                <a:ext cx="33591" cy="28699"/>
                <a:chOff x="4558998" y="3851037"/>
                <a:chExt cx="33591" cy="28699"/>
              </a:xfrm>
            </p:grpSpPr>
            <p:sp>
              <p:nvSpPr>
                <p:cNvPr id="5309" name="Google Shape;5309;p77"/>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7"/>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1" name="Google Shape;5311;p77"/>
              <p:cNvGrpSpPr/>
              <p:nvPr/>
            </p:nvGrpSpPr>
            <p:grpSpPr>
              <a:xfrm>
                <a:off x="4696762" y="3638587"/>
                <a:ext cx="33591" cy="28794"/>
                <a:chOff x="4696762" y="3638587"/>
                <a:chExt cx="33591" cy="28794"/>
              </a:xfrm>
            </p:grpSpPr>
            <p:sp>
              <p:nvSpPr>
                <p:cNvPr id="5312" name="Google Shape;5312;p77"/>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7"/>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4" name="Google Shape;5314;p77"/>
              <p:cNvGrpSpPr/>
              <p:nvPr/>
            </p:nvGrpSpPr>
            <p:grpSpPr>
              <a:xfrm>
                <a:off x="4929479" y="3939140"/>
                <a:ext cx="33497" cy="28692"/>
                <a:chOff x="4929479" y="3939140"/>
                <a:chExt cx="33497" cy="28692"/>
              </a:xfrm>
            </p:grpSpPr>
            <p:sp>
              <p:nvSpPr>
                <p:cNvPr id="5315" name="Google Shape;5315;p77"/>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7"/>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7" name="Google Shape;5317;p77"/>
              <p:cNvGrpSpPr/>
              <p:nvPr/>
            </p:nvGrpSpPr>
            <p:grpSpPr>
              <a:xfrm>
                <a:off x="4907119" y="3986039"/>
                <a:ext cx="33497" cy="28699"/>
                <a:chOff x="4907119" y="3986039"/>
                <a:chExt cx="33497" cy="28699"/>
              </a:xfrm>
            </p:grpSpPr>
            <p:sp>
              <p:nvSpPr>
                <p:cNvPr id="5318" name="Google Shape;5318;p77"/>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7"/>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0" name="Google Shape;5320;p77"/>
              <p:cNvGrpSpPr/>
              <p:nvPr/>
            </p:nvGrpSpPr>
            <p:grpSpPr>
              <a:xfrm>
                <a:off x="4911783" y="4048102"/>
                <a:ext cx="33591" cy="28762"/>
                <a:chOff x="4911783" y="4048102"/>
                <a:chExt cx="33591" cy="28762"/>
              </a:xfrm>
            </p:grpSpPr>
            <p:sp>
              <p:nvSpPr>
                <p:cNvPr id="5321" name="Google Shape;5321;p77"/>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7"/>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23" name="Google Shape;5323;p77"/>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7"/>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25" name="Google Shape;5325;p77"/>
              <p:cNvGrpSpPr/>
              <p:nvPr/>
            </p:nvGrpSpPr>
            <p:grpSpPr>
              <a:xfrm>
                <a:off x="4762623" y="3837847"/>
                <a:ext cx="42416" cy="36273"/>
                <a:chOff x="4762623" y="3837847"/>
                <a:chExt cx="42416" cy="36273"/>
              </a:xfrm>
            </p:grpSpPr>
            <p:sp>
              <p:nvSpPr>
                <p:cNvPr id="5326" name="Google Shape;5326;p77"/>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7"/>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8" name="Google Shape;5328;p77"/>
              <p:cNvGrpSpPr/>
              <p:nvPr/>
            </p:nvGrpSpPr>
            <p:grpSpPr>
              <a:xfrm>
                <a:off x="4746044" y="4104966"/>
                <a:ext cx="33497" cy="28699"/>
                <a:chOff x="4746044" y="4104966"/>
                <a:chExt cx="33497" cy="28699"/>
              </a:xfrm>
            </p:grpSpPr>
            <p:sp>
              <p:nvSpPr>
                <p:cNvPr id="5329" name="Google Shape;5329;p77"/>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7"/>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1" name="Google Shape;5331;p77"/>
              <p:cNvGrpSpPr/>
              <p:nvPr/>
            </p:nvGrpSpPr>
            <p:grpSpPr>
              <a:xfrm>
                <a:off x="4859646" y="4162554"/>
                <a:ext cx="33591" cy="28762"/>
                <a:chOff x="4859646" y="4162554"/>
                <a:chExt cx="33591" cy="28762"/>
              </a:xfrm>
            </p:grpSpPr>
            <p:sp>
              <p:nvSpPr>
                <p:cNvPr id="5332" name="Google Shape;5332;p77"/>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7"/>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34" name="Google Shape;5334;p77"/>
            <p:cNvGrpSpPr/>
            <p:nvPr/>
          </p:nvGrpSpPr>
          <p:grpSpPr>
            <a:xfrm>
              <a:off x="3597785" y="3274438"/>
              <a:ext cx="855610" cy="1122100"/>
              <a:chOff x="3597785" y="3274438"/>
              <a:chExt cx="855610" cy="1122100"/>
            </a:xfrm>
          </p:grpSpPr>
          <p:grpSp>
            <p:nvGrpSpPr>
              <p:cNvPr id="5335" name="Google Shape;5335;p77"/>
              <p:cNvGrpSpPr/>
              <p:nvPr/>
            </p:nvGrpSpPr>
            <p:grpSpPr>
              <a:xfrm>
                <a:off x="3617857" y="3284717"/>
                <a:ext cx="826785" cy="1099165"/>
                <a:chOff x="3617857" y="3284717"/>
                <a:chExt cx="826785" cy="1099165"/>
              </a:xfrm>
            </p:grpSpPr>
            <p:sp>
              <p:nvSpPr>
                <p:cNvPr id="5336" name="Google Shape;5336;p77"/>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7"/>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7"/>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7"/>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7"/>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7"/>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7"/>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7"/>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7"/>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7"/>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7"/>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7"/>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7"/>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7"/>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7"/>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7"/>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7"/>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7"/>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7"/>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7"/>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7"/>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7"/>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7"/>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7"/>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7"/>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7"/>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7"/>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7"/>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7"/>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7"/>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7"/>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7"/>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7"/>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7"/>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7"/>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7"/>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7"/>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7"/>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7"/>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7"/>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7"/>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7"/>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7"/>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7"/>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7"/>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7"/>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7"/>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7"/>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7"/>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7"/>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7"/>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7"/>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7"/>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7"/>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7"/>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7"/>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2" name="Google Shape;5392;p77"/>
              <p:cNvGrpSpPr/>
              <p:nvPr/>
            </p:nvGrpSpPr>
            <p:grpSpPr>
              <a:xfrm>
                <a:off x="4180904" y="4251758"/>
                <a:ext cx="37783" cy="32420"/>
                <a:chOff x="4180904" y="4251758"/>
                <a:chExt cx="37783" cy="32420"/>
              </a:xfrm>
            </p:grpSpPr>
            <p:sp>
              <p:nvSpPr>
                <p:cNvPr id="5393" name="Google Shape;5393;p77"/>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7"/>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5" name="Google Shape;5395;p77"/>
              <p:cNvGrpSpPr/>
              <p:nvPr/>
            </p:nvGrpSpPr>
            <p:grpSpPr>
              <a:xfrm>
                <a:off x="4201644" y="4081324"/>
                <a:ext cx="37783" cy="32364"/>
                <a:chOff x="4201644" y="4081324"/>
                <a:chExt cx="37783" cy="32364"/>
              </a:xfrm>
            </p:grpSpPr>
            <p:sp>
              <p:nvSpPr>
                <p:cNvPr id="5396" name="Google Shape;5396;p77"/>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7"/>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8" name="Google Shape;5398;p77"/>
              <p:cNvGrpSpPr/>
              <p:nvPr/>
            </p:nvGrpSpPr>
            <p:grpSpPr>
              <a:xfrm>
                <a:off x="4284416" y="3887428"/>
                <a:ext cx="37783" cy="32451"/>
                <a:chOff x="4284416" y="3887428"/>
                <a:chExt cx="37783" cy="32451"/>
              </a:xfrm>
            </p:grpSpPr>
            <p:sp>
              <p:nvSpPr>
                <p:cNvPr id="5399" name="Google Shape;5399;p77"/>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7"/>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1" name="Google Shape;5401;p77"/>
              <p:cNvGrpSpPr/>
              <p:nvPr/>
            </p:nvGrpSpPr>
            <p:grpSpPr>
              <a:xfrm>
                <a:off x="4223721" y="3860404"/>
                <a:ext cx="37870" cy="32364"/>
                <a:chOff x="4223721" y="3860404"/>
                <a:chExt cx="37870" cy="32364"/>
              </a:xfrm>
            </p:grpSpPr>
            <p:sp>
              <p:nvSpPr>
                <p:cNvPr id="5402" name="Google Shape;5402;p77"/>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7"/>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4" name="Google Shape;5404;p77"/>
              <p:cNvGrpSpPr/>
              <p:nvPr/>
            </p:nvGrpSpPr>
            <p:grpSpPr>
              <a:xfrm>
                <a:off x="4104889" y="3699242"/>
                <a:ext cx="37776" cy="32357"/>
                <a:chOff x="4104889" y="3699242"/>
                <a:chExt cx="37776" cy="32357"/>
              </a:xfrm>
            </p:grpSpPr>
            <p:sp>
              <p:nvSpPr>
                <p:cNvPr id="5405" name="Google Shape;5405;p77"/>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7"/>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7" name="Google Shape;5407;p77"/>
              <p:cNvGrpSpPr/>
              <p:nvPr/>
            </p:nvGrpSpPr>
            <p:grpSpPr>
              <a:xfrm>
                <a:off x="4143608" y="3475121"/>
                <a:ext cx="37878" cy="32420"/>
                <a:chOff x="4143608" y="3475121"/>
                <a:chExt cx="37878" cy="32420"/>
              </a:xfrm>
            </p:grpSpPr>
            <p:sp>
              <p:nvSpPr>
                <p:cNvPr id="5408" name="Google Shape;5408;p77"/>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7"/>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0" name="Google Shape;5410;p77"/>
              <p:cNvGrpSpPr/>
              <p:nvPr/>
            </p:nvGrpSpPr>
            <p:grpSpPr>
              <a:xfrm>
                <a:off x="4217248" y="3570893"/>
                <a:ext cx="37776" cy="32364"/>
                <a:chOff x="4217248" y="3570893"/>
                <a:chExt cx="37776" cy="32364"/>
              </a:xfrm>
            </p:grpSpPr>
            <p:sp>
              <p:nvSpPr>
                <p:cNvPr id="5411" name="Google Shape;5411;p77"/>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7"/>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3" name="Google Shape;5413;p77"/>
              <p:cNvGrpSpPr/>
              <p:nvPr/>
            </p:nvGrpSpPr>
            <p:grpSpPr>
              <a:xfrm>
                <a:off x="4255307" y="3431612"/>
                <a:ext cx="37776" cy="32451"/>
                <a:chOff x="4255307" y="3431612"/>
                <a:chExt cx="37776" cy="32451"/>
              </a:xfrm>
            </p:grpSpPr>
            <p:sp>
              <p:nvSpPr>
                <p:cNvPr id="5414" name="Google Shape;5414;p77"/>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7"/>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6" name="Google Shape;5416;p77"/>
              <p:cNvGrpSpPr/>
              <p:nvPr/>
            </p:nvGrpSpPr>
            <p:grpSpPr>
              <a:xfrm>
                <a:off x="3853052" y="3577398"/>
                <a:ext cx="37776" cy="32420"/>
                <a:chOff x="3853052" y="3577398"/>
                <a:chExt cx="37776" cy="32420"/>
              </a:xfrm>
            </p:grpSpPr>
            <p:sp>
              <p:nvSpPr>
                <p:cNvPr id="5417" name="Google Shape;5417;p77"/>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7"/>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9" name="Google Shape;5419;p77"/>
              <p:cNvGrpSpPr/>
              <p:nvPr/>
            </p:nvGrpSpPr>
            <p:grpSpPr>
              <a:xfrm>
                <a:off x="4039908" y="3412107"/>
                <a:ext cx="37776" cy="32357"/>
                <a:chOff x="4039908" y="3412107"/>
                <a:chExt cx="37776" cy="32357"/>
              </a:xfrm>
            </p:grpSpPr>
            <p:sp>
              <p:nvSpPr>
                <p:cNvPr id="5420" name="Google Shape;5420;p77"/>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7"/>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2" name="Google Shape;5422;p77"/>
              <p:cNvGrpSpPr/>
              <p:nvPr/>
            </p:nvGrpSpPr>
            <p:grpSpPr>
              <a:xfrm>
                <a:off x="4017360" y="3342061"/>
                <a:ext cx="37870" cy="32380"/>
                <a:chOff x="4017360" y="3342061"/>
                <a:chExt cx="37870" cy="32380"/>
              </a:xfrm>
            </p:grpSpPr>
            <p:sp>
              <p:nvSpPr>
                <p:cNvPr id="5423" name="Google Shape;5423;p77"/>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7"/>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25" name="Google Shape;5425;p77"/>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7"/>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27" name="Google Shape;5427;p77"/>
              <p:cNvGrpSpPr/>
              <p:nvPr/>
            </p:nvGrpSpPr>
            <p:grpSpPr>
              <a:xfrm>
                <a:off x="3750870" y="3418650"/>
                <a:ext cx="37776" cy="32380"/>
                <a:chOff x="3750870" y="3418650"/>
                <a:chExt cx="37776" cy="32380"/>
              </a:xfrm>
            </p:grpSpPr>
            <p:sp>
              <p:nvSpPr>
                <p:cNvPr id="5428" name="Google Shape;5428;p77"/>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7"/>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0" name="Google Shape;5430;p77"/>
              <p:cNvGrpSpPr/>
              <p:nvPr/>
            </p:nvGrpSpPr>
            <p:grpSpPr>
              <a:xfrm>
                <a:off x="3632509" y="3274438"/>
                <a:ext cx="37783" cy="32357"/>
                <a:chOff x="3632509" y="3274438"/>
                <a:chExt cx="37783" cy="32357"/>
              </a:xfrm>
            </p:grpSpPr>
            <p:sp>
              <p:nvSpPr>
                <p:cNvPr id="5431" name="Google Shape;5431;p77"/>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7"/>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3" name="Google Shape;5433;p77"/>
              <p:cNvGrpSpPr/>
              <p:nvPr/>
            </p:nvGrpSpPr>
            <p:grpSpPr>
              <a:xfrm>
                <a:off x="3906424" y="3297561"/>
                <a:ext cx="37776" cy="32451"/>
                <a:chOff x="3906424" y="3297561"/>
                <a:chExt cx="37776" cy="32451"/>
              </a:xfrm>
            </p:grpSpPr>
            <p:sp>
              <p:nvSpPr>
                <p:cNvPr id="5434" name="Google Shape;5434;p77"/>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7"/>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6" name="Google Shape;5436;p77"/>
              <p:cNvGrpSpPr/>
              <p:nvPr/>
            </p:nvGrpSpPr>
            <p:grpSpPr>
              <a:xfrm>
                <a:off x="3866084" y="3412107"/>
                <a:ext cx="37776" cy="32357"/>
                <a:chOff x="3866084" y="3412107"/>
                <a:chExt cx="37776" cy="32357"/>
              </a:xfrm>
            </p:grpSpPr>
            <p:sp>
              <p:nvSpPr>
                <p:cNvPr id="5437" name="Google Shape;5437;p77"/>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7"/>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9" name="Google Shape;5439;p77"/>
              <p:cNvGrpSpPr/>
              <p:nvPr/>
            </p:nvGrpSpPr>
            <p:grpSpPr>
              <a:xfrm>
                <a:off x="4023919" y="3766409"/>
                <a:ext cx="37783" cy="32357"/>
                <a:chOff x="4023919" y="3766409"/>
                <a:chExt cx="37783" cy="32357"/>
              </a:xfrm>
            </p:grpSpPr>
            <p:sp>
              <p:nvSpPr>
                <p:cNvPr id="5440" name="Google Shape;5440;p77"/>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7"/>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2" name="Google Shape;5442;p77"/>
              <p:cNvGrpSpPr/>
              <p:nvPr/>
            </p:nvGrpSpPr>
            <p:grpSpPr>
              <a:xfrm>
                <a:off x="3973882" y="3779449"/>
                <a:ext cx="37776" cy="32357"/>
                <a:chOff x="3973882" y="3779449"/>
                <a:chExt cx="37776" cy="32357"/>
              </a:xfrm>
            </p:grpSpPr>
            <p:sp>
              <p:nvSpPr>
                <p:cNvPr id="5443" name="Google Shape;5443;p77"/>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7"/>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5" name="Google Shape;5445;p77"/>
              <p:cNvGrpSpPr/>
              <p:nvPr/>
            </p:nvGrpSpPr>
            <p:grpSpPr>
              <a:xfrm>
                <a:off x="4073398" y="3838028"/>
                <a:ext cx="37776" cy="32380"/>
                <a:chOff x="4073398" y="3838028"/>
                <a:chExt cx="37776" cy="32380"/>
              </a:xfrm>
            </p:grpSpPr>
            <p:sp>
              <p:nvSpPr>
                <p:cNvPr id="5446" name="Google Shape;5446;p77"/>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7"/>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8" name="Google Shape;5448;p77"/>
              <p:cNvGrpSpPr/>
              <p:nvPr/>
            </p:nvGrpSpPr>
            <p:grpSpPr>
              <a:xfrm>
                <a:off x="4342672" y="4144496"/>
                <a:ext cx="37752" cy="32364"/>
                <a:chOff x="4342672" y="4144496"/>
                <a:chExt cx="37752" cy="32364"/>
              </a:xfrm>
            </p:grpSpPr>
            <p:sp>
              <p:nvSpPr>
                <p:cNvPr id="5449" name="Google Shape;5449;p77"/>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7"/>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1" name="Google Shape;5451;p77"/>
              <p:cNvGrpSpPr/>
              <p:nvPr/>
            </p:nvGrpSpPr>
            <p:grpSpPr>
              <a:xfrm>
                <a:off x="4406386" y="4056872"/>
                <a:ext cx="37783" cy="32364"/>
                <a:chOff x="4406386" y="4056872"/>
                <a:chExt cx="37783" cy="32364"/>
              </a:xfrm>
            </p:grpSpPr>
            <p:sp>
              <p:nvSpPr>
                <p:cNvPr id="5452" name="Google Shape;5452;p77"/>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7"/>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4" name="Google Shape;5454;p77"/>
              <p:cNvGrpSpPr/>
              <p:nvPr/>
            </p:nvGrpSpPr>
            <p:grpSpPr>
              <a:xfrm>
                <a:off x="4284416" y="4245254"/>
                <a:ext cx="37783" cy="32357"/>
                <a:chOff x="4284416" y="4245254"/>
                <a:chExt cx="37783" cy="32357"/>
              </a:xfrm>
            </p:grpSpPr>
            <p:sp>
              <p:nvSpPr>
                <p:cNvPr id="5455" name="Google Shape;5455;p77"/>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7"/>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7" name="Google Shape;5457;p77"/>
              <p:cNvGrpSpPr/>
              <p:nvPr/>
            </p:nvGrpSpPr>
            <p:grpSpPr>
              <a:xfrm>
                <a:off x="4219057" y="4331258"/>
                <a:ext cx="37776" cy="32364"/>
                <a:chOff x="4219057" y="4331258"/>
                <a:chExt cx="37776" cy="32364"/>
              </a:xfrm>
            </p:grpSpPr>
            <p:sp>
              <p:nvSpPr>
                <p:cNvPr id="5458" name="Google Shape;5458;p77"/>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7"/>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0" name="Google Shape;5460;p77"/>
              <p:cNvGrpSpPr/>
              <p:nvPr/>
            </p:nvGrpSpPr>
            <p:grpSpPr>
              <a:xfrm>
                <a:off x="4204122" y="4141688"/>
                <a:ext cx="33497" cy="28699"/>
                <a:chOff x="4204122" y="4141688"/>
                <a:chExt cx="33497" cy="28699"/>
              </a:xfrm>
            </p:grpSpPr>
            <p:sp>
              <p:nvSpPr>
                <p:cNvPr id="5461" name="Google Shape;5461;p77"/>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7"/>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3" name="Google Shape;5463;p77"/>
              <p:cNvGrpSpPr/>
              <p:nvPr/>
            </p:nvGrpSpPr>
            <p:grpSpPr>
              <a:xfrm>
                <a:off x="4301546" y="4003869"/>
                <a:ext cx="38916" cy="33324"/>
                <a:chOff x="4301546" y="4003869"/>
                <a:chExt cx="38916" cy="33324"/>
              </a:xfrm>
            </p:grpSpPr>
            <p:sp>
              <p:nvSpPr>
                <p:cNvPr id="5464" name="Google Shape;5464;p77"/>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7"/>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6" name="Google Shape;5466;p77"/>
              <p:cNvGrpSpPr/>
              <p:nvPr/>
            </p:nvGrpSpPr>
            <p:grpSpPr>
              <a:xfrm>
                <a:off x="4210681" y="3924669"/>
                <a:ext cx="36549" cy="31366"/>
                <a:chOff x="4210681" y="3924669"/>
                <a:chExt cx="36549" cy="31366"/>
              </a:xfrm>
            </p:grpSpPr>
            <p:sp>
              <p:nvSpPr>
                <p:cNvPr id="5467" name="Google Shape;5467;p77"/>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7"/>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9" name="Google Shape;5469;p77"/>
              <p:cNvGrpSpPr/>
              <p:nvPr/>
            </p:nvGrpSpPr>
            <p:grpSpPr>
              <a:xfrm>
                <a:off x="3987771" y="3628874"/>
                <a:ext cx="31499" cy="26993"/>
                <a:chOff x="3987771" y="3628874"/>
                <a:chExt cx="31499" cy="26993"/>
              </a:xfrm>
            </p:grpSpPr>
            <p:sp>
              <p:nvSpPr>
                <p:cNvPr id="5470" name="Google Shape;5470;p77"/>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7"/>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2" name="Google Shape;5472;p77"/>
              <p:cNvGrpSpPr/>
              <p:nvPr/>
            </p:nvGrpSpPr>
            <p:grpSpPr>
              <a:xfrm>
                <a:off x="4087382" y="3775674"/>
                <a:ext cx="31405" cy="26898"/>
                <a:chOff x="4087382" y="3775674"/>
                <a:chExt cx="31405" cy="26898"/>
              </a:xfrm>
            </p:grpSpPr>
            <p:sp>
              <p:nvSpPr>
                <p:cNvPr id="5473" name="Google Shape;5473;p77"/>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7"/>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5" name="Google Shape;5475;p77"/>
              <p:cNvGrpSpPr/>
              <p:nvPr/>
            </p:nvGrpSpPr>
            <p:grpSpPr>
              <a:xfrm>
                <a:off x="4118873" y="3856637"/>
                <a:ext cx="31405" cy="26906"/>
                <a:chOff x="4118873" y="3856637"/>
                <a:chExt cx="31405" cy="26906"/>
              </a:xfrm>
            </p:grpSpPr>
            <p:sp>
              <p:nvSpPr>
                <p:cNvPr id="5476" name="Google Shape;5476;p77"/>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7"/>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8" name="Google Shape;5478;p77"/>
              <p:cNvGrpSpPr/>
              <p:nvPr/>
            </p:nvGrpSpPr>
            <p:grpSpPr>
              <a:xfrm>
                <a:off x="4168541" y="3639523"/>
                <a:ext cx="31499" cy="26906"/>
                <a:chOff x="4168541" y="3639523"/>
                <a:chExt cx="31499" cy="26906"/>
              </a:xfrm>
            </p:grpSpPr>
            <p:sp>
              <p:nvSpPr>
                <p:cNvPr id="5479" name="Google Shape;5479;p77"/>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7"/>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1" name="Google Shape;5481;p77"/>
              <p:cNvGrpSpPr/>
              <p:nvPr/>
            </p:nvGrpSpPr>
            <p:grpSpPr>
              <a:xfrm>
                <a:off x="3965789" y="3393545"/>
                <a:ext cx="31405" cy="26945"/>
                <a:chOff x="3965789" y="3393545"/>
                <a:chExt cx="31405" cy="26945"/>
              </a:xfrm>
            </p:grpSpPr>
            <p:sp>
              <p:nvSpPr>
                <p:cNvPr id="5482" name="Google Shape;5482;p77"/>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7"/>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4" name="Google Shape;5484;p77"/>
              <p:cNvGrpSpPr/>
              <p:nvPr/>
            </p:nvGrpSpPr>
            <p:grpSpPr>
              <a:xfrm>
                <a:off x="3925166" y="3491008"/>
                <a:ext cx="31405" cy="27001"/>
                <a:chOff x="3925166" y="3491008"/>
                <a:chExt cx="31405" cy="27001"/>
              </a:xfrm>
            </p:grpSpPr>
            <p:sp>
              <p:nvSpPr>
                <p:cNvPr id="5485" name="Google Shape;5485;p77"/>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7"/>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7" name="Google Shape;5487;p77"/>
              <p:cNvGrpSpPr/>
              <p:nvPr/>
            </p:nvGrpSpPr>
            <p:grpSpPr>
              <a:xfrm>
                <a:off x="3682845" y="3340976"/>
                <a:ext cx="31397" cy="26898"/>
                <a:chOff x="3682845" y="3340976"/>
                <a:chExt cx="31397" cy="26898"/>
              </a:xfrm>
            </p:grpSpPr>
            <p:sp>
              <p:nvSpPr>
                <p:cNvPr id="5488" name="Google Shape;5488;p77"/>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7"/>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0" name="Google Shape;5490;p77"/>
              <p:cNvGrpSpPr/>
              <p:nvPr/>
            </p:nvGrpSpPr>
            <p:grpSpPr>
              <a:xfrm>
                <a:off x="3795393" y="3353725"/>
                <a:ext cx="31499" cy="26993"/>
                <a:chOff x="3795393" y="3353725"/>
                <a:chExt cx="31499" cy="26993"/>
              </a:xfrm>
            </p:grpSpPr>
            <p:sp>
              <p:nvSpPr>
                <p:cNvPr id="5491" name="Google Shape;5491;p77"/>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7"/>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3" name="Google Shape;5493;p77"/>
              <p:cNvGrpSpPr/>
              <p:nvPr/>
            </p:nvGrpSpPr>
            <p:grpSpPr>
              <a:xfrm>
                <a:off x="4176909" y="4363221"/>
                <a:ext cx="38924" cy="33316"/>
                <a:chOff x="4176909" y="4363221"/>
                <a:chExt cx="38924" cy="33316"/>
              </a:xfrm>
            </p:grpSpPr>
            <p:sp>
              <p:nvSpPr>
                <p:cNvPr id="5494" name="Google Shape;5494;p77"/>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7"/>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6" name="Google Shape;5496;p77"/>
              <p:cNvGrpSpPr/>
              <p:nvPr/>
            </p:nvGrpSpPr>
            <p:grpSpPr>
              <a:xfrm>
                <a:off x="4226191" y="4007660"/>
                <a:ext cx="33560" cy="28770"/>
                <a:chOff x="4226191" y="4007660"/>
                <a:chExt cx="33560" cy="28770"/>
              </a:xfrm>
            </p:grpSpPr>
            <p:sp>
              <p:nvSpPr>
                <p:cNvPr id="5497" name="Google Shape;5497;p77"/>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7"/>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9" name="Google Shape;5499;p77"/>
              <p:cNvGrpSpPr/>
              <p:nvPr/>
            </p:nvGrpSpPr>
            <p:grpSpPr>
              <a:xfrm>
                <a:off x="3597785" y="3377045"/>
                <a:ext cx="33591" cy="28699"/>
                <a:chOff x="3597785" y="3377045"/>
                <a:chExt cx="33591" cy="28699"/>
              </a:xfrm>
            </p:grpSpPr>
            <p:sp>
              <p:nvSpPr>
                <p:cNvPr id="5500" name="Google Shape;5500;p77"/>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7"/>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2" name="Google Shape;5502;p77"/>
              <p:cNvGrpSpPr/>
              <p:nvPr/>
            </p:nvGrpSpPr>
            <p:grpSpPr>
              <a:xfrm>
                <a:off x="3887870" y="3669796"/>
                <a:ext cx="33591" cy="28692"/>
                <a:chOff x="3887870" y="3669796"/>
                <a:chExt cx="33591" cy="28692"/>
              </a:xfrm>
            </p:grpSpPr>
            <p:sp>
              <p:nvSpPr>
                <p:cNvPr id="5503" name="Google Shape;5503;p77"/>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7"/>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5" name="Google Shape;5505;p77"/>
              <p:cNvGrpSpPr/>
              <p:nvPr/>
            </p:nvGrpSpPr>
            <p:grpSpPr>
              <a:xfrm>
                <a:off x="3818320" y="3481625"/>
                <a:ext cx="33497" cy="28770"/>
                <a:chOff x="3818320" y="3481625"/>
                <a:chExt cx="33497" cy="28770"/>
              </a:xfrm>
            </p:grpSpPr>
            <p:sp>
              <p:nvSpPr>
                <p:cNvPr id="5506" name="Google Shape;5506;p77"/>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7"/>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8" name="Google Shape;5508;p77"/>
              <p:cNvGrpSpPr/>
              <p:nvPr/>
            </p:nvGrpSpPr>
            <p:grpSpPr>
              <a:xfrm>
                <a:off x="4278139" y="4120948"/>
                <a:ext cx="37492" cy="32129"/>
                <a:chOff x="4278139" y="4120948"/>
                <a:chExt cx="37492" cy="32129"/>
              </a:xfrm>
            </p:grpSpPr>
            <p:sp>
              <p:nvSpPr>
                <p:cNvPr id="5509" name="Google Shape;5509;p77"/>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7"/>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1" name="Google Shape;5511;p77"/>
              <p:cNvGrpSpPr/>
              <p:nvPr/>
            </p:nvGrpSpPr>
            <p:grpSpPr>
              <a:xfrm>
                <a:off x="4419898" y="3977388"/>
                <a:ext cx="33497" cy="28692"/>
                <a:chOff x="4419898" y="3977388"/>
                <a:chExt cx="33497" cy="28692"/>
              </a:xfrm>
            </p:grpSpPr>
            <p:sp>
              <p:nvSpPr>
                <p:cNvPr id="5512" name="Google Shape;5512;p77"/>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7"/>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4" name="Google Shape;5514;p77"/>
              <p:cNvGrpSpPr/>
              <p:nvPr/>
            </p:nvGrpSpPr>
            <p:grpSpPr>
              <a:xfrm>
                <a:off x="4158930" y="4034684"/>
                <a:ext cx="33497" cy="28762"/>
                <a:chOff x="4158930" y="4034684"/>
                <a:chExt cx="33497" cy="28762"/>
              </a:xfrm>
            </p:grpSpPr>
            <p:sp>
              <p:nvSpPr>
                <p:cNvPr id="5515" name="Google Shape;5515;p77"/>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7"/>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7" name="Google Shape;5517;p77"/>
              <p:cNvGrpSpPr/>
              <p:nvPr/>
            </p:nvGrpSpPr>
            <p:grpSpPr>
              <a:xfrm>
                <a:off x="4134949" y="3957049"/>
                <a:ext cx="33497" cy="28770"/>
                <a:chOff x="4134949" y="3957049"/>
                <a:chExt cx="33497" cy="28770"/>
              </a:xfrm>
            </p:grpSpPr>
            <p:sp>
              <p:nvSpPr>
                <p:cNvPr id="5518" name="Google Shape;5518;p77"/>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7"/>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0" name="Google Shape;5520;p77"/>
              <p:cNvGrpSpPr/>
              <p:nvPr/>
            </p:nvGrpSpPr>
            <p:grpSpPr>
              <a:xfrm>
                <a:off x="4193653" y="4184403"/>
                <a:ext cx="43580" cy="37264"/>
                <a:chOff x="4193653" y="4184403"/>
                <a:chExt cx="43580" cy="37264"/>
              </a:xfrm>
            </p:grpSpPr>
            <p:sp>
              <p:nvSpPr>
                <p:cNvPr id="5521" name="Google Shape;5521;p77"/>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7"/>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3" name="Google Shape;5523;p77"/>
              <p:cNvGrpSpPr/>
              <p:nvPr/>
            </p:nvGrpSpPr>
            <p:grpSpPr>
              <a:xfrm>
                <a:off x="4343600" y="3943844"/>
                <a:ext cx="43580" cy="37312"/>
                <a:chOff x="4343600" y="3943844"/>
                <a:chExt cx="43580" cy="37312"/>
              </a:xfrm>
            </p:grpSpPr>
            <p:sp>
              <p:nvSpPr>
                <p:cNvPr id="5524" name="Google Shape;5524;p77"/>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7"/>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6" name="Google Shape;5526;p77"/>
              <p:cNvGrpSpPr/>
              <p:nvPr/>
            </p:nvGrpSpPr>
            <p:grpSpPr>
              <a:xfrm>
                <a:off x="4172339" y="3381693"/>
                <a:ext cx="31499" cy="27001"/>
                <a:chOff x="4172339" y="3381693"/>
                <a:chExt cx="31499" cy="27001"/>
              </a:xfrm>
            </p:grpSpPr>
            <p:sp>
              <p:nvSpPr>
                <p:cNvPr id="5527" name="Google Shape;5527;p77"/>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7"/>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32" name="Shape 5532"/>
        <p:cNvGrpSpPr/>
        <p:nvPr/>
      </p:nvGrpSpPr>
      <p:grpSpPr>
        <a:xfrm>
          <a:off x="0" y="0"/>
          <a:ext cx="0" cy="0"/>
          <a:chOff x="0" y="0"/>
          <a:chExt cx="0" cy="0"/>
        </a:xfrm>
      </p:grpSpPr>
      <p:grpSp>
        <p:nvGrpSpPr>
          <p:cNvPr id="5533" name="Google Shape;5533;p78"/>
          <p:cNvGrpSpPr/>
          <p:nvPr/>
        </p:nvGrpSpPr>
        <p:grpSpPr>
          <a:xfrm>
            <a:off x="729274" y="1175734"/>
            <a:ext cx="2507799" cy="206239"/>
            <a:chOff x="106648" y="895722"/>
            <a:chExt cx="4481413" cy="374300"/>
          </a:xfrm>
        </p:grpSpPr>
        <p:grpSp>
          <p:nvGrpSpPr>
            <p:cNvPr id="5534" name="Google Shape;5534;p78"/>
            <p:cNvGrpSpPr/>
            <p:nvPr/>
          </p:nvGrpSpPr>
          <p:grpSpPr>
            <a:xfrm>
              <a:off x="2233276" y="895722"/>
              <a:ext cx="1082667" cy="223591"/>
              <a:chOff x="4808316" y="2800065"/>
              <a:chExt cx="1999386" cy="412910"/>
            </a:xfrm>
          </p:grpSpPr>
          <p:sp>
            <p:nvSpPr>
              <p:cNvPr id="5535" name="Google Shape;5535;p78"/>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6" name="Google Shape;5536;p78"/>
              <p:cNvGrpSpPr/>
              <p:nvPr/>
            </p:nvGrpSpPr>
            <p:grpSpPr>
              <a:xfrm>
                <a:off x="4808316" y="2800065"/>
                <a:ext cx="92400" cy="411825"/>
                <a:chOff x="845575" y="2563700"/>
                <a:chExt cx="92400" cy="411825"/>
              </a:xfrm>
            </p:grpSpPr>
            <p:cxnSp>
              <p:nvCxnSpPr>
                <p:cNvPr id="5537" name="Google Shape;5537;p7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538" name="Google Shape;5538;p7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39" name="Google Shape;5539;p78"/>
            <p:cNvGrpSpPr/>
            <p:nvPr/>
          </p:nvGrpSpPr>
          <p:grpSpPr>
            <a:xfrm>
              <a:off x="106648" y="895722"/>
              <a:ext cx="1088401" cy="223591"/>
              <a:chOff x="881025" y="2800065"/>
              <a:chExt cx="2009975" cy="412910"/>
            </a:xfrm>
          </p:grpSpPr>
          <p:sp>
            <p:nvSpPr>
              <p:cNvPr id="5540" name="Google Shape;5540;p78"/>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1" name="Google Shape;5541;p78"/>
              <p:cNvGrpSpPr/>
              <p:nvPr/>
            </p:nvGrpSpPr>
            <p:grpSpPr>
              <a:xfrm>
                <a:off x="881025" y="2800065"/>
                <a:ext cx="92400" cy="411825"/>
                <a:chOff x="845575" y="2563700"/>
                <a:chExt cx="92400" cy="411825"/>
              </a:xfrm>
            </p:grpSpPr>
            <p:cxnSp>
              <p:nvCxnSpPr>
                <p:cNvPr id="5542" name="Google Shape;5542;p7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543" name="Google Shape;5543;p7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44" name="Google Shape;5544;p78"/>
            <p:cNvGrpSpPr/>
            <p:nvPr/>
          </p:nvGrpSpPr>
          <p:grpSpPr>
            <a:xfrm>
              <a:off x="1172346" y="1047018"/>
              <a:ext cx="1083151" cy="223003"/>
              <a:chOff x="2849073" y="3079467"/>
              <a:chExt cx="2000279" cy="411825"/>
            </a:xfrm>
          </p:grpSpPr>
          <p:sp>
            <p:nvSpPr>
              <p:cNvPr id="5545" name="Google Shape;5545;p78"/>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6" name="Google Shape;5546;p78"/>
              <p:cNvGrpSpPr/>
              <p:nvPr/>
            </p:nvGrpSpPr>
            <p:grpSpPr>
              <a:xfrm rot="10800000">
                <a:off x="2849073" y="3079467"/>
                <a:ext cx="92400" cy="411825"/>
                <a:chOff x="2070100" y="2563700"/>
                <a:chExt cx="92400" cy="411825"/>
              </a:xfrm>
            </p:grpSpPr>
            <p:cxnSp>
              <p:nvCxnSpPr>
                <p:cNvPr id="5547" name="Google Shape;5547;p7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548" name="Google Shape;5548;p7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49" name="Google Shape;5549;p78"/>
            <p:cNvGrpSpPr/>
            <p:nvPr/>
          </p:nvGrpSpPr>
          <p:grpSpPr>
            <a:xfrm>
              <a:off x="3290132" y="1047018"/>
              <a:ext cx="1297929" cy="223003"/>
              <a:chOff x="6760035" y="3079467"/>
              <a:chExt cx="2396914" cy="411825"/>
            </a:xfrm>
          </p:grpSpPr>
          <p:sp>
            <p:nvSpPr>
              <p:cNvPr id="5550" name="Google Shape;5550;p78"/>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51" name="Google Shape;5551;p78"/>
              <p:cNvGrpSpPr/>
              <p:nvPr/>
            </p:nvGrpSpPr>
            <p:grpSpPr>
              <a:xfrm rot="10800000">
                <a:off x="6760035" y="3079467"/>
                <a:ext cx="92400" cy="411825"/>
                <a:chOff x="2070100" y="2563700"/>
                <a:chExt cx="92400" cy="411825"/>
              </a:xfrm>
            </p:grpSpPr>
            <p:cxnSp>
              <p:nvCxnSpPr>
                <p:cNvPr id="5552" name="Google Shape;5552;p7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553" name="Google Shape;5553;p7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554" name="Google Shape;5554;p78"/>
          <p:cNvGrpSpPr/>
          <p:nvPr/>
        </p:nvGrpSpPr>
        <p:grpSpPr>
          <a:xfrm>
            <a:off x="2147036" y="3575105"/>
            <a:ext cx="1086701" cy="799429"/>
            <a:chOff x="2183288" y="3555572"/>
            <a:chExt cx="1136241" cy="835873"/>
          </a:xfrm>
        </p:grpSpPr>
        <p:sp>
          <p:nvSpPr>
            <p:cNvPr id="5555" name="Google Shape;5555;p78"/>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56" name="Google Shape;5556;p78"/>
            <p:cNvGrpSpPr/>
            <p:nvPr/>
          </p:nvGrpSpPr>
          <p:grpSpPr>
            <a:xfrm>
              <a:off x="2205895" y="3637269"/>
              <a:ext cx="1089848" cy="724993"/>
              <a:chOff x="2205895" y="3637269"/>
              <a:chExt cx="1089848" cy="724993"/>
            </a:xfrm>
          </p:grpSpPr>
          <p:sp>
            <p:nvSpPr>
              <p:cNvPr id="5557" name="Google Shape;5557;p78"/>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8"/>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8"/>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8"/>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8"/>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8"/>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63" name="Google Shape;5563;p78"/>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64" name="Google Shape;5564;p78"/>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565" name="Google Shape;5565;p78"/>
            <p:cNvGrpSpPr/>
            <p:nvPr/>
          </p:nvGrpSpPr>
          <p:grpSpPr>
            <a:xfrm>
              <a:off x="3173850" y="3779426"/>
              <a:ext cx="145679" cy="70048"/>
              <a:chOff x="3173850" y="3779426"/>
              <a:chExt cx="145679" cy="70048"/>
            </a:xfrm>
          </p:grpSpPr>
          <p:cxnSp>
            <p:nvCxnSpPr>
              <p:cNvPr id="5566" name="Google Shape;5566;p78"/>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5567" name="Google Shape;5567;p78"/>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8" name="Google Shape;5568;p78"/>
            <p:cNvGrpSpPr/>
            <p:nvPr/>
          </p:nvGrpSpPr>
          <p:grpSpPr>
            <a:xfrm>
              <a:off x="2183288" y="4139483"/>
              <a:ext cx="145133" cy="70048"/>
              <a:chOff x="2183288" y="4139483"/>
              <a:chExt cx="145133" cy="70048"/>
            </a:xfrm>
          </p:grpSpPr>
          <p:cxnSp>
            <p:nvCxnSpPr>
              <p:cNvPr id="5569" name="Google Shape;5569;p78"/>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5570" name="Google Shape;5570;p78"/>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71" name="Google Shape;5571;p78"/>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72" name="Google Shape;5572;p78"/>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573" name="Google Shape;5573;p78"/>
            <p:cNvGrpSpPr/>
            <p:nvPr/>
          </p:nvGrpSpPr>
          <p:grpSpPr>
            <a:xfrm>
              <a:off x="2943836" y="4268886"/>
              <a:ext cx="60717" cy="122559"/>
              <a:chOff x="2943836" y="4268886"/>
              <a:chExt cx="60717" cy="122559"/>
            </a:xfrm>
          </p:grpSpPr>
          <p:sp>
            <p:nvSpPr>
              <p:cNvPr id="5574" name="Google Shape;5574;p78"/>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75" name="Google Shape;5575;p78"/>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5576" name="Google Shape;5576;p78"/>
          <p:cNvGrpSpPr/>
          <p:nvPr/>
        </p:nvGrpSpPr>
        <p:grpSpPr>
          <a:xfrm>
            <a:off x="3409981" y="1496104"/>
            <a:ext cx="1675870" cy="758251"/>
            <a:chOff x="3530532" y="1496185"/>
            <a:chExt cx="1562000" cy="706730"/>
          </a:xfrm>
        </p:grpSpPr>
        <p:cxnSp>
          <p:nvCxnSpPr>
            <p:cNvPr id="5577" name="Google Shape;5577;p78"/>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5578" name="Google Shape;5578;p78"/>
            <p:cNvGrpSpPr/>
            <p:nvPr/>
          </p:nvGrpSpPr>
          <p:grpSpPr>
            <a:xfrm>
              <a:off x="3530532" y="1496185"/>
              <a:ext cx="323430" cy="463587"/>
              <a:chOff x="3530532" y="1496185"/>
              <a:chExt cx="323430" cy="463587"/>
            </a:xfrm>
          </p:grpSpPr>
          <p:grpSp>
            <p:nvGrpSpPr>
              <p:cNvPr id="5579" name="Google Shape;5579;p78"/>
              <p:cNvGrpSpPr/>
              <p:nvPr/>
            </p:nvGrpSpPr>
            <p:grpSpPr>
              <a:xfrm>
                <a:off x="3567462" y="1496185"/>
                <a:ext cx="286500" cy="361376"/>
                <a:chOff x="3567462" y="1496185"/>
                <a:chExt cx="286500" cy="361376"/>
              </a:xfrm>
            </p:grpSpPr>
            <p:cxnSp>
              <p:nvCxnSpPr>
                <p:cNvPr id="5580" name="Google Shape;5580;p78"/>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581" name="Google Shape;5581;p78"/>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82" name="Google Shape;5582;p78"/>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3" name="Google Shape;5583;p78"/>
            <p:cNvGrpSpPr/>
            <p:nvPr/>
          </p:nvGrpSpPr>
          <p:grpSpPr>
            <a:xfrm>
              <a:off x="3891569" y="1779209"/>
              <a:ext cx="323945" cy="423706"/>
              <a:chOff x="3891569" y="1779209"/>
              <a:chExt cx="323945" cy="423706"/>
            </a:xfrm>
          </p:grpSpPr>
          <p:grpSp>
            <p:nvGrpSpPr>
              <p:cNvPr id="5584" name="Google Shape;5584;p78"/>
              <p:cNvGrpSpPr/>
              <p:nvPr/>
            </p:nvGrpSpPr>
            <p:grpSpPr>
              <a:xfrm>
                <a:off x="3929014" y="1881638"/>
                <a:ext cx="286500" cy="321278"/>
                <a:chOff x="3929014" y="1881638"/>
                <a:chExt cx="286500" cy="321278"/>
              </a:xfrm>
            </p:grpSpPr>
            <p:cxnSp>
              <p:nvCxnSpPr>
                <p:cNvPr id="5585" name="Google Shape;5585;p78"/>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5586" name="Google Shape;5586;p78"/>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87" name="Google Shape;5587;p78"/>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8" name="Google Shape;5588;p78"/>
            <p:cNvGrpSpPr/>
            <p:nvPr/>
          </p:nvGrpSpPr>
          <p:grpSpPr>
            <a:xfrm>
              <a:off x="4252606" y="1496185"/>
              <a:ext cx="324721" cy="463587"/>
              <a:chOff x="4252606" y="1496185"/>
              <a:chExt cx="324721" cy="463587"/>
            </a:xfrm>
          </p:grpSpPr>
          <p:grpSp>
            <p:nvGrpSpPr>
              <p:cNvPr id="5589" name="Google Shape;5589;p78"/>
              <p:cNvGrpSpPr/>
              <p:nvPr/>
            </p:nvGrpSpPr>
            <p:grpSpPr>
              <a:xfrm>
                <a:off x="4290828" y="1496185"/>
                <a:ext cx="286500" cy="361376"/>
                <a:chOff x="4290828" y="1496185"/>
                <a:chExt cx="286500" cy="361376"/>
              </a:xfrm>
            </p:grpSpPr>
            <p:cxnSp>
              <p:nvCxnSpPr>
                <p:cNvPr id="5590" name="Google Shape;5590;p78"/>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591" name="Google Shape;5591;p78"/>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92" name="Google Shape;5592;p78"/>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3" name="Google Shape;5593;p78"/>
            <p:cNvGrpSpPr/>
            <p:nvPr/>
          </p:nvGrpSpPr>
          <p:grpSpPr>
            <a:xfrm>
              <a:off x="4613643" y="1763716"/>
              <a:ext cx="325308" cy="439200"/>
              <a:chOff x="4613643" y="1763716"/>
              <a:chExt cx="325308" cy="439200"/>
            </a:xfrm>
          </p:grpSpPr>
          <p:grpSp>
            <p:nvGrpSpPr>
              <p:cNvPr id="5594" name="Google Shape;5594;p78"/>
              <p:cNvGrpSpPr/>
              <p:nvPr/>
            </p:nvGrpSpPr>
            <p:grpSpPr>
              <a:xfrm>
                <a:off x="4652451" y="1879538"/>
                <a:ext cx="286500" cy="323378"/>
                <a:chOff x="4652451" y="1879538"/>
                <a:chExt cx="286500" cy="323378"/>
              </a:xfrm>
            </p:grpSpPr>
            <p:cxnSp>
              <p:nvCxnSpPr>
                <p:cNvPr id="5595" name="Google Shape;5595;p78"/>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5596" name="Google Shape;5596;p78"/>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97" name="Google Shape;5597;p78"/>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98" name="Google Shape;5598;p78"/>
          <p:cNvGrpSpPr/>
          <p:nvPr/>
        </p:nvGrpSpPr>
        <p:grpSpPr>
          <a:xfrm>
            <a:off x="3421841" y="2349730"/>
            <a:ext cx="1652173" cy="391517"/>
            <a:chOff x="3512551" y="2358270"/>
            <a:chExt cx="1597383" cy="378533"/>
          </a:xfrm>
        </p:grpSpPr>
        <p:cxnSp>
          <p:nvCxnSpPr>
            <p:cNvPr id="5599" name="Google Shape;5599;p78"/>
            <p:cNvCxnSpPr>
              <a:stCxn id="5600" idx="6"/>
              <a:endCxn id="5601"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5602" name="Google Shape;5602;p78"/>
            <p:cNvGrpSpPr/>
            <p:nvPr/>
          </p:nvGrpSpPr>
          <p:grpSpPr>
            <a:xfrm>
              <a:off x="3512551" y="2358270"/>
              <a:ext cx="225647" cy="307714"/>
              <a:chOff x="2182679" y="2004714"/>
              <a:chExt cx="792300" cy="1080458"/>
            </a:xfrm>
          </p:grpSpPr>
          <p:cxnSp>
            <p:nvCxnSpPr>
              <p:cNvPr id="5603" name="Google Shape;5603;p78"/>
              <p:cNvCxnSpPr>
                <a:stCxn id="5604"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600" name="Google Shape;5600;p78"/>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8"/>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5" name="Google Shape;5605;p78"/>
            <p:cNvGrpSpPr/>
            <p:nvPr/>
          </p:nvGrpSpPr>
          <p:grpSpPr>
            <a:xfrm>
              <a:off x="3969644" y="2440153"/>
              <a:ext cx="225853" cy="296651"/>
              <a:chOff x="3775710" y="1729289"/>
              <a:chExt cx="136500" cy="179289"/>
            </a:xfrm>
          </p:grpSpPr>
          <p:cxnSp>
            <p:nvCxnSpPr>
              <p:cNvPr id="5606" name="Google Shape;5606;p78"/>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5607" name="Google Shape;5607;p78"/>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8"/>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9" name="Google Shape;5609;p78"/>
            <p:cNvGrpSpPr/>
            <p:nvPr/>
          </p:nvGrpSpPr>
          <p:grpSpPr>
            <a:xfrm>
              <a:off x="4427051" y="2358270"/>
              <a:ext cx="225647" cy="307714"/>
              <a:chOff x="5393704" y="2004714"/>
              <a:chExt cx="792300" cy="1080458"/>
            </a:xfrm>
          </p:grpSpPr>
          <p:cxnSp>
            <p:nvCxnSpPr>
              <p:cNvPr id="5610" name="Google Shape;5610;p78"/>
              <p:cNvCxnSpPr>
                <a:stCxn id="5611"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612" name="Google Shape;5612;p78"/>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8"/>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3" name="Google Shape;5613;p78"/>
            <p:cNvGrpSpPr/>
            <p:nvPr/>
          </p:nvGrpSpPr>
          <p:grpSpPr>
            <a:xfrm>
              <a:off x="4884287" y="2440252"/>
              <a:ext cx="225647" cy="296532"/>
              <a:chOff x="6999166" y="2292572"/>
              <a:chExt cx="792300" cy="1041192"/>
            </a:xfrm>
          </p:grpSpPr>
          <p:cxnSp>
            <p:nvCxnSpPr>
              <p:cNvPr id="5614" name="Google Shape;5614;p78"/>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5601" name="Google Shape;5601;p78"/>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8"/>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16" name="Google Shape;5616;p78"/>
          <p:cNvGrpSpPr/>
          <p:nvPr/>
        </p:nvGrpSpPr>
        <p:grpSpPr>
          <a:xfrm>
            <a:off x="6842649" y="1185930"/>
            <a:ext cx="1581844" cy="732818"/>
            <a:chOff x="634175" y="2986275"/>
            <a:chExt cx="3147949" cy="1458344"/>
          </a:xfrm>
        </p:grpSpPr>
        <p:cxnSp>
          <p:nvCxnSpPr>
            <p:cNvPr id="5617" name="Google Shape;5617;p78"/>
            <p:cNvCxnSpPr>
              <a:stCxn id="5618" idx="4"/>
              <a:endCxn id="5619"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5620" name="Google Shape;5620;p78"/>
            <p:cNvCxnSpPr>
              <a:stCxn id="5619" idx="0"/>
              <a:endCxn id="5621"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622" name="Google Shape;5622;p78"/>
            <p:cNvCxnSpPr>
              <a:stCxn id="5621" idx="4"/>
              <a:endCxn id="5623"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624" name="Google Shape;5624;p78"/>
            <p:cNvCxnSpPr>
              <a:stCxn id="5623" idx="0"/>
              <a:endCxn id="5625"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5625" name="Google Shape;5625;p78"/>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621" name="Google Shape;5621;p78"/>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618" name="Google Shape;5618;p78"/>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623" name="Google Shape;5623;p78"/>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619" name="Google Shape;5619;p78"/>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5626" name="Google Shape;5626;p78"/>
          <p:cNvGrpSpPr/>
          <p:nvPr/>
        </p:nvGrpSpPr>
        <p:grpSpPr>
          <a:xfrm>
            <a:off x="3410364" y="2880240"/>
            <a:ext cx="1675128" cy="313674"/>
            <a:chOff x="998425" y="1182125"/>
            <a:chExt cx="1065400" cy="199500"/>
          </a:xfrm>
        </p:grpSpPr>
        <p:sp>
          <p:nvSpPr>
            <p:cNvPr id="5627" name="Google Shape;5627;p78"/>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8"/>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8"/>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8"/>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8"/>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2" name="Google Shape;5632;p78"/>
          <p:cNvGrpSpPr/>
          <p:nvPr/>
        </p:nvGrpSpPr>
        <p:grpSpPr>
          <a:xfrm>
            <a:off x="3410363" y="3836206"/>
            <a:ext cx="1675129" cy="525345"/>
            <a:chOff x="5194708" y="3484366"/>
            <a:chExt cx="3148148" cy="987304"/>
          </a:xfrm>
        </p:grpSpPr>
        <p:grpSp>
          <p:nvGrpSpPr>
            <p:cNvPr id="5633" name="Google Shape;5633;p78"/>
            <p:cNvGrpSpPr/>
            <p:nvPr/>
          </p:nvGrpSpPr>
          <p:grpSpPr>
            <a:xfrm>
              <a:off x="7531521" y="3484366"/>
              <a:ext cx="811335" cy="987304"/>
              <a:chOff x="3379425" y="1617275"/>
              <a:chExt cx="1090650" cy="1327200"/>
            </a:xfrm>
          </p:grpSpPr>
          <p:sp>
            <p:nvSpPr>
              <p:cNvPr id="5634" name="Google Shape;5634;p78"/>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8"/>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8"/>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7" name="Google Shape;5637;p78"/>
            <p:cNvGrpSpPr/>
            <p:nvPr/>
          </p:nvGrpSpPr>
          <p:grpSpPr>
            <a:xfrm>
              <a:off x="6752546" y="3484366"/>
              <a:ext cx="811428" cy="987304"/>
              <a:chOff x="2332275" y="1617275"/>
              <a:chExt cx="1090775" cy="1327200"/>
            </a:xfrm>
          </p:grpSpPr>
          <p:sp>
            <p:nvSpPr>
              <p:cNvPr id="5638" name="Google Shape;5638;p78"/>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8"/>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8"/>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1" name="Google Shape;5641;p78"/>
            <p:cNvGrpSpPr/>
            <p:nvPr/>
          </p:nvGrpSpPr>
          <p:grpSpPr>
            <a:xfrm>
              <a:off x="5973664" y="3484366"/>
              <a:ext cx="811335" cy="987304"/>
              <a:chOff x="1285250" y="1617275"/>
              <a:chExt cx="1090650" cy="1327200"/>
            </a:xfrm>
          </p:grpSpPr>
          <p:sp>
            <p:nvSpPr>
              <p:cNvPr id="5642" name="Google Shape;5642;p78"/>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8"/>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8"/>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5" name="Google Shape;5645;p78"/>
            <p:cNvGrpSpPr/>
            <p:nvPr/>
          </p:nvGrpSpPr>
          <p:grpSpPr>
            <a:xfrm>
              <a:off x="5194708" y="3484366"/>
              <a:ext cx="811409" cy="987304"/>
              <a:chOff x="238125" y="1617275"/>
              <a:chExt cx="1090750" cy="1327200"/>
            </a:xfrm>
          </p:grpSpPr>
          <p:sp>
            <p:nvSpPr>
              <p:cNvPr id="5646" name="Google Shape;5646;p78"/>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8"/>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8"/>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49" name="Google Shape;5649;p78"/>
          <p:cNvGrpSpPr/>
          <p:nvPr/>
        </p:nvGrpSpPr>
        <p:grpSpPr>
          <a:xfrm>
            <a:off x="6844048" y="2482095"/>
            <a:ext cx="1579046" cy="522230"/>
            <a:chOff x="6853641" y="2534077"/>
            <a:chExt cx="1515545" cy="501229"/>
          </a:xfrm>
        </p:grpSpPr>
        <p:grpSp>
          <p:nvGrpSpPr>
            <p:cNvPr id="5650" name="Google Shape;5650;p78"/>
            <p:cNvGrpSpPr/>
            <p:nvPr/>
          </p:nvGrpSpPr>
          <p:grpSpPr>
            <a:xfrm>
              <a:off x="6853641" y="2618923"/>
              <a:ext cx="1515545" cy="324556"/>
              <a:chOff x="6853641" y="2618923"/>
              <a:chExt cx="1515545" cy="324556"/>
            </a:xfrm>
          </p:grpSpPr>
          <p:sp>
            <p:nvSpPr>
              <p:cNvPr id="5651" name="Google Shape;5651;p78"/>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8"/>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8"/>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8"/>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8"/>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56" name="Google Shape;5656;p78"/>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8"/>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8"/>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8"/>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8"/>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1" name="Google Shape;5661;p78"/>
          <p:cNvGrpSpPr/>
          <p:nvPr/>
        </p:nvGrpSpPr>
        <p:grpSpPr>
          <a:xfrm>
            <a:off x="3438940" y="3357136"/>
            <a:ext cx="1617976" cy="346616"/>
            <a:chOff x="1808063" y="4294338"/>
            <a:chExt cx="3370782" cy="721817"/>
          </a:xfrm>
        </p:grpSpPr>
        <p:sp>
          <p:nvSpPr>
            <p:cNvPr id="5662" name="Google Shape;5662;p78"/>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8"/>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8"/>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8"/>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8"/>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8"/>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8"/>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8"/>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8"/>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8"/>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2" name="Google Shape;5672;p78"/>
          <p:cNvGrpSpPr/>
          <p:nvPr/>
        </p:nvGrpSpPr>
        <p:grpSpPr>
          <a:xfrm>
            <a:off x="5264936" y="4023886"/>
            <a:ext cx="1417067" cy="350605"/>
            <a:chOff x="4234950" y="2101012"/>
            <a:chExt cx="4219974" cy="1044090"/>
          </a:xfrm>
        </p:grpSpPr>
        <p:sp>
          <p:nvSpPr>
            <p:cNvPr id="5673" name="Google Shape;5673;p78"/>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8"/>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8"/>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8"/>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8"/>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8"/>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8"/>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8"/>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8"/>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8"/>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8"/>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8"/>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8"/>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8"/>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8"/>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8"/>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9" name="Google Shape;5689;p78"/>
          <p:cNvGrpSpPr/>
          <p:nvPr/>
        </p:nvGrpSpPr>
        <p:grpSpPr>
          <a:xfrm>
            <a:off x="6840408" y="2014643"/>
            <a:ext cx="1586327" cy="371557"/>
            <a:chOff x="1247650" y="2075423"/>
            <a:chExt cx="6648477" cy="1557238"/>
          </a:xfrm>
        </p:grpSpPr>
        <p:sp>
          <p:nvSpPr>
            <p:cNvPr id="5690" name="Google Shape;5690;p78"/>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8"/>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8"/>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8"/>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8"/>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8"/>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6" name="Google Shape;5696;p78"/>
          <p:cNvGrpSpPr/>
          <p:nvPr/>
        </p:nvGrpSpPr>
        <p:grpSpPr>
          <a:xfrm>
            <a:off x="5271678" y="1167833"/>
            <a:ext cx="1415601" cy="1648533"/>
            <a:chOff x="1839112" y="2209163"/>
            <a:chExt cx="1918159" cy="2233784"/>
          </a:xfrm>
        </p:grpSpPr>
        <p:sp>
          <p:nvSpPr>
            <p:cNvPr id="5697" name="Google Shape;5697;p78"/>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8"/>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8"/>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00" name="Google Shape;5700;p78"/>
            <p:cNvCxnSpPr>
              <a:stCxn id="5697" idx="6"/>
              <a:endCxn id="5698"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701" name="Google Shape;5701;p78"/>
            <p:cNvCxnSpPr>
              <a:stCxn id="5698" idx="4"/>
              <a:endCxn id="5702"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5703" name="Google Shape;5703;p78"/>
            <p:cNvCxnSpPr>
              <a:stCxn id="5702" idx="6"/>
              <a:endCxn id="5699"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704" name="Google Shape;5704;p78"/>
            <p:cNvCxnSpPr>
              <a:stCxn id="5699" idx="4"/>
              <a:endCxn id="5705"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5702" name="Google Shape;5702;p78"/>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8"/>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8"/>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07" name="Google Shape;5707;p78"/>
            <p:cNvCxnSpPr>
              <a:endCxn id="5706"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5708" name="Google Shape;5708;p78"/>
          <p:cNvGrpSpPr/>
          <p:nvPr/>
        </p:nvGrpSpPr>
        <p:grpSpPr>
          <a:xfrm>
            <a:off x="3428944" y="1185917"/>
            <a:ext cx="1637968" cy="154942"/>
            <a:chOff x="238125" y="2506075"/>
            <a:chExt cx="7115411" cy="673075"/>
          </a:xfrm>
        </p:grpSpPr>
        <p:sp>
          <p:nvSpPr>
            <p:cNvPr id="5709" name="Google Shape;5709;p78"/>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8"/>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8"/>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8"/>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8"/>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4" name="Google Shape;5714;p78"/>
          <p:cNvGrpSpPr/>
          <p:nvPr/>
        </p:nvGrpSpPr>
        <p:grpSpPr>
          <a:xfrm>
            <a:off x="1969680" y="1500635"/>
            <a:ext cx="1262932" cy="785408"/>
            <a:chOff x="548861" y="389676"/>
            <a:chExt cx="3843371" cy="2390163"/>
          </a:xfrm>
        </p:grpSpPr>
        <p:cxnSp>
          <p:nvCxnSpPr>
            <p:cNvPr id="5715" name="Google Shape;5715;p78"/>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716" name="Google Shape;5716;p78"/>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717" name="Google Shape;5717;p78"/>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718" name="Google Shape;5718;p78"/>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5719" name="Google Shape;5719;p78"/>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5720" name="Google Shape;5720;p78"/>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21" name="Google Shape;5721;p78"/>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5722" name="Google Shape;5722;p78"/>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8"/>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8"/>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8"/>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8"/>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8"/>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8" name="Google Shape;5728;p78"/>
          <p:cNvGrpSpPr/>
          <p:nvPr/>
        </p:nvGrpSpPr>
        <p:grpSpPr>
          <a:xfrm>
            <a:off x="757812" y="2607512"/>
            <a:ext cx="1412054" cy="633562"/>
            <a:chOff x="1187400" y="2529299"/>
            <a:chExt cx="6769193" cy="2241903"/>
          </a:xfrm>
        </p:grpSpPr>
        <p:sp>
          <p:nvSpPr>
            <p:cNvPr id="5729" name="Google Shape;5729;p78"/>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730" name="Google Shape;5730;p78"/>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731" name="Google Shape;5731;p78"/>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732" name="Google Shape;5732;p78"/>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733" name="Google Shape;5733;p78"/>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734" name="Google Shape;5734;p78"/>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735" name="Google Shape;5735;p78"/>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5736" name="Google Shape;5736;p78"/>
            <p:cNvCxnSpPr>
              <a:stCxn id="5729" idx="2"/>
              <a:endCxn id="5730"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737" name="Google Shape;5737;p78"/>
            <p:cNvCxnSpPr>
              <a:stCxn id="5731" idx="0"/>
              <a:endCxn id="5729"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738" name="Google Shape;5738;p78"/>
            <p:cNvCxnSpPr>
              <a:stCxn id="5731" idx="2"/>
              <a:endCxn id="5733"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739" name="Google Shape;5739;p78"/>
            <p:cNvCxnSpPr>
              <a:stCxn id="5732" idx="0"/>
              <a:endCxn id="5731"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740" name="Google Shape;5740;p78"/>
            <p:cNvCxnSpPr>
              <a:stCxn id="5730" idx="2"/>
              <a:endCxn id="5735"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741" name="Google Shape;5741;p78"/>
            <p:cNvCxnSpPr>
              <a:stCxn id="5734" idx="0"/>
              <a:endCxn id="5730"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5742" name="Google Shape;5742;p78"/>
          <p:cNvGrpSpPr/>
          <p:nvPr/>
        </p:nvGrpSpPr>
        <p:grpSpPr>
          <a:xfrm>
            <a:off x="6844058" y="3100221"/>
            <a:ext cx="1579035" cy="540873"/>
            <a:chOff x="6895650" y="3126697"/>
            <a:chExt cx="1436662" cy="492105"/>
          </a:xfrm>
        </p:grpSpPr>
        <p:sp>
          <p:nvSpPr>
            <p:cNvPr id="5743" name="Google Shape;5743;p78"/>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8"/>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8"/>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8"/>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8"/>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48" name="Google Shape;5748;p78"/>
            <p:cNvGrpSpPr/>
            <p:nvPr/>
          </p:nvGrpSpPr>
          <p:grpSpPr>
            <a:xfrm>
              <a:off x="6995957" y="3335810"/>
              <a:ext cx="1230393" cy="71754"/>
              <a:chOff x="6995957" y="3287964"/>
              <a:chExt cx="1230393" cy="71754"/>
            </a:xfrm>
          </p:grpSpPr>
          <p:sp>
            <p:nvSpPr>
              <p:cNvPr id="5749" name="Google Shape;5749;p78"/>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8"/>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8"/>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8"/>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8"/>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54" name="Google Shape;5754;p78"/>
          <p:cNvGrpSpPr/>
          <p:nvPr/>
        </p:nvGrpSpPr>
        <p:grpSpPr>
          <a:xfrm>
            <a:off x="6842640" y="3736984"/>
            <a:ext cx="1581862" cy="650625"/>
            <a:chOff x="6777990" y="3710194"/>
            <a:chExt cx="1646915" cy="677382"/>
          </a:xfrm>
        </p:grpSpPr>
        <p:grpSp>
          <p:nvGrpSpPr>
            <p:cNvPr id="5755" name="Google Shape;5755;p78"/>
            <p:cNvGrpSpPr/>
            <p:nvPr/>
          </p:nvGrpSpPr>
          <p:grpSpPr>
            <a:xfrm>
              <a:off x="6777990" y="3874492"/>
              <a:ext cx="411129" cy="513083"/>
              <a:chOff x="6777990" y="3874492"/>
              <a:chExt cx="411129" cy="513083"/>
            </a:xfrm>
          </p:grpSpPr>
          <p:cxnSp>
            <p:nvCxnSpPr>
              <p:cNvPr id="5756" name="Google Shape;5756;p78"/>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757" name="Google Shape;5757;p78"/>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8" name="Google Shape;5758;p78"/>
            <p:cNvGrpSpPr/>
            <p:nvPr/>
          </p:nvGrpSpPr>
          <p:grpSpPr>
            <a:xfrm>
              <a:off x="7188425" y="3710194"/>
              <a:ext cx="411123" cy="520535"/>
              <a:chOff x="7188425" y="3710194"/>
              <a:chExt cx="411123" cy="520535"/>
            </a:xfrm>
          </p:grpSpPr>
          <p:cxnSp>
            <p:nvCxnSpPr>
              <p:cNvPr id="5759" name="Google Shape;5759;p78"/>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5760" name="Google Shape;5760;p78"/>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1" name="Google Shape;5761;p78"/>
            <p:cNvGrpSpPr/>
            <p:nvPr/>
          </p:nvGrpSpPr>
          <p:grpSpPr>
            <a:xfrm>
              <a:off x="7603341" y="3874492"/>
              <a:ext cx="411474" cy="513083"/>
              <a:chOff x="7603341" y="3874492"/>
              <a:chExt cx="411474" cy="513083"/>
            </a:xfrm>
          </p:grpSpPr>
          <p:cxnSp>
            <p:nvCxnSpPr>
              <p:cNvPr id="5762" name="Google Shape;5762;p78"/>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763" name="Google Shape;5763;p78"/>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4" name="Google Shape;5764;p78"/>
            <p:cNvGrpSpPr/>
            <p:nvPr/>
          </p:nvGrpSpPr>
          <p:grpSpPr>
            <a:xfrm>
              <a:off x="8013776" y="3722847"/>
              <a:ext cx="411129" cy="507881"/>
              <a:chOff x="8013776" y="3722847"/>
              <a:chExt cx="411129" cy="507881"/>
            </a:xfrm>
          </p:grpSpPr>
          <p:cxnSp>
            <p:nvCxnSpPr>
              <p:cNvPr id="5765" name="Google Shape;5765;p78"/>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5766" name="Google Shape;5766;p78"/>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67" name="Google Shape;5767;p78"/>
          <p:cNvGrpSpPr/>
          <p:nvPr/>
        </p:nvGrpSpPr>
        <p:grpSpPr>
          <a:xfrm>
            <a:off x="5262155" y="2909824"/>
            <a:ext cx="1421889" cy="1020603"/>
            <a:chOff x="5190863" y="2824811"/>
            <a:chExt cx="1544860" cy="1108869"/>
          </a:xfrm>
        </p:grpSpPr>
        <p:grpSp>
          <p:nvGrpSpPr>
            <p:cNvPr id="5768" name="Google Shape;5768;p78"/>
            <p:cNvGrpSpPr/>
            <p:nvPr/>
          </p:nvGrpSpPr>
          <p:grpSpPr>
            <a:xfrm>
              <a:off x="5938695" y="3176919"/>
              <a:ext cx="685761" cy="404739"/>
              <a:chOff x="5938695" y="3176919"/>
              <a:chExt cx="685761" cy="404739"/>
            </a:xfrm>
          </p:grpSpPr>
          <p:grpSp>
            <p:nvGrpSpPr>
              <p:cNvPr id="5769" name="Google Shape;5769;p78"/>
              <p:cNvGrpSpPr/>
              <p:nvPr/>
            </p:nvGrpSpPr>
            <p:grpSpPr>
              <a:xfrm>
                <a:off x="5938695" y="3176919"/>
                <a:ext cx="685761" cy="404739"/>
                <a:chOff x="5938695" y="3176919"/>
                <a:chExt cx="685761" cy="404739"/>
              </a:xfrm>
            </p:grpSpPr>
            <p:sp>
              <p:nvSpPr>
                <p:cNvPr id="5770" name="Google Shape;5770;p78"/>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8"/>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72" name="Google Shape;5772;p78"/>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3" name="Google Shape;5773;p78"/>
            <p:cNvGrpSpPr/>
            <p:nvPr/>
          </p:nvGrpSpPr>
          <p:grpSpPr>
            <a:xfrm>
              <a:off x="5305233" y="3176835"/>
              <a:ext cx="685971" cy="404655"/>
              <a:chOff x="5305233" y="3176835"/>
              <a:chExt cx="685971" cy="404655"/>
            </a:xfrm>
          </p:grpSpPr>
          <p:grpSp>
            <p:nvGrpSpPr>
              <p:cNvPr id="5774" name="Google Shape;5774;p78"/>
              <p:cNvGrpSpPr/>
              <p:nvPr/>
            </p:nvGrpSpPr>
            <p:grpSpPr>
              <a:xfrm>
                <a:off x="5305233" y="3176835"/>
                <a:ext cx="685971" cy="404655"/>
                <a:chOff x="5305233" y="3176835"/>
                <a:chExt cx="685971" cy="404655"/>
              </a:xfrm>
            </p:grpSpPr>
            <p:sp>
              <p:nvSpPr>
                <p:cNvPr id="5775" name="Google Shape;5775;p78"/>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8"/>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77" name="Google Shape;5777;p78"/>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78" name="Google Shape;5778;p78"/>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79" name="Google Shape;5779;p78"/>
            <p:cNvGrpSpPr/>
            <p:nvPr/>
          </p:nvGrpSpPr>
          <p:grpSpPr>
            <a:xfrm>
              <a:off x="5657361" y="2824811"/>
              <a:ext cx="1078361" cy="404655"/>
              <a:chOff x="5657361" y="2824811"/>
              <a:chExt cx="1078361" cy="404655"/>
            </a:xfrm>
          </p:grpSpPr>
          <p:grpSp>
            <p:nvGrpSpPr>
              <p:cNvPr id="5780" name="Google Shape;5780;p78"/>
              <p:cNvGrpSpPr/>
              <p:nvPr/>
            </p:nvGrpSpPr>
            <p:grpSpPr>
              <a:xfrm>
                <a:off x="5657361" y="2824811"/>
                <a:ext cx="1078361" cy="404655"/>
                <a:chOff x="5657361" y="2824811"/>
                <a:chExt cx="1078361" cy="404655"/>
              </a:xfrm>
            </p:grpSpPr>
            <p:grpSp>
              <p:nvGrpSpPr>
                <p:cNvPr id="5781" name="Google Shape;5781;p78"/>
                <p:cNvGrpSpPr/>
                <p:nvPr/>
              </p:nvGrpSpPr>
              <p:grpSpPr>
                <a:xfrm>
                  <a:off x="5938485" y="2824811"/>
                  <a:ext cx="797237" cy="404655"/>
                  <a:chOff x="5938485" y="2824811"/>
                  <a:chExt cx="797237" cy="404655"/>
                </a:xfrm>
              </p:grpSpPr>
              <p:sp>
                <p:nvSpPr>
                  <p:cNvPr id="5782" name="Google Shape;5782;p78"/>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8"/>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84" name="Google Shape;5784;p78"/>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85" name="Google Shape;5785;p78"/>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6" name="Google Shape;5786;p78"/>
            <p:cNvGrpSpPr/>
            <p:nvPr/>
          </p:nvGrpSpPr>
          <p:grpSpPr>
            <a:xfrm>
              <a:off x="5190863" y="3528942"/>
              <a:ext cx="1078026" cy="404739"/>
              <a:chOff x="5190863" y="3528942"/>
              <a:chExt cx="1078026" cy="404739"/>
            </a:xfrm>
          </p:grpSpPr>
          <p:sp>
            <p:nvSpPr>
              <p:cNvPr id="5787" name="Google Shape;5787;p78"/>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88" name="Google Shape;5788;p78"/>
              <p:cNvGrpSpPr/>
              <p:nvPr/>
            </p:nvGrpSpPr>
            <p:grpSpPr>
              <a:xfrm>
                <a:off x="5190863" y="3528942"/>
                <a:ext cx="1078026" cy="404739"/>
                <a:chOff x="5190863" y="3528942"/>
                <a:chExt cx="1078026" cy="404739"/>
              </a:xfrm>
            </p:grpSpPr>
            <p:sp>
              <p:nvSpPr>
                <p:cNvPr id="5789" name="Google Shape;5789;p78"/>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8"/>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791" name="Google Shape;5791;p78"/>
          <p:cNvGrpSpPr/>
          <p:nvPr/>
        </p:nvGrpSpPr>
        <p:grpSpPr>
          <a:xfrm>
            <a:off x="728162" y="1474292"/>
            <a:ext cx="1086719" cy="879487"/>
            <a:chOff x="803162" y="1474292"/>
            <a:chExt cx="1086719" cy="879487"/>
          </a:xfrm>
        </p:grpSpPr>
        <p:grpSp>
          <p:nvGrpSpPr>
            <p:cNvPr id="5792" name="Google Shape;5792;p78"/>
            <p:cNvGrpSpPr/>
            <p:nvPr/>
          </p:nvGrpSpPr>
          <p:grpSpPr>
            <a:xfrm>
              <a:off x="803162" y="1625948"/>
              <a:ext cx="445856" cy="576579"/>
              <a:chOff x="803162" y="1625948"/>
              <a:chExt cx="445856" cy="576579"/>
            </a:xfrm>
          </p:grpSpPr>
          <p:sp>
            <p:nvSpPr>
              <p:cNvPr id="5793" name="Google Shape;5793;p78"/>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94" name="Google Shape;5794;p78"/>
              <p:cNvGrpSpPr/>
              <p:nvPr/>
            </p:nvGrpSpPr>
            <p:grpSpPr>
              <a:xfrm>
                <a:off x="1056023" y="1625948"/>
                <a:ext cx="192995" cy="576579"/>
                <a:chOff x="1056023" y="1625948"/>
                <a:chExt cx="192995" cy="576579"/>
              </a:xfrm>
            </p:grpSpPr>
            <p:sp>
              <p:nvSpPr>
                <p:cNvPr id="5795" name="Google Shape;5795;p78"/>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8"/>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8"/>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8"/>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8"/>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00" name="Google Shape;5800;p78"/>
            <p:cNvGrpSpPr/>
            <p:nvPr/>
          </p:nvGrpSpPr>
          <p:grpSpPr>
            <a:xfrm>
              <a:off x="1371406" y="1474292"/>
              <a:ext cx="518475" cy="879487"/>
              <a:chOff x="1398231" y="1474292"/>
              <a:chExt cx="518475" cy="879487"/>
            </a:xfrm>
          </p:grpSpPr>
          <p:grpSp>
            <p:nvGrpSpPr>
              <p:cNvPr id="5801" name="Google Shape;5801;p78"/>
              <p:cNvGrpSpPr/>
              <p:nvPr/>
            </p:nvGrpSpPr>
            <p:grpSpPr>
              <a:xfrm>
                <a:off x="1398231" y="1474292"/>
                <a:ext cx="518475" cy="341643"/>
                <a:chOff x="1398231" y="1474292"/>
                <a:chExt cx="518475" cy="341643"/>
              </a:xfrm>
            </p:grpSpPr>
            <p:sp>
              <p:nvSpPr>
                <p:cNvPr id="5802" name="Google Shape;5802;p78"/>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03" name="Google Shape;5803;p78"/>
                <p:cNvGrpSpPr/>
                <p:nvPr/>
              </p:nvGrpSpPr>
              <p:grpSpPr>
                <a:xfrm>
                  <a:off x="1616453" y="1474292"/>
                  <a:ext cx="300253" cy="341643"/>
                  <a:chOff x="1616453" y="1475379"/>
                  <a:chExt cx="300253" cy="341643"/>
                </a:xfrm>
              </p:grpSpPr>
              <p:sp>
                <p:nvSpPr>
                  <p:cNvPr id="5804" name="Google Shape;5804;p78"/>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8"/>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8"/>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8"/>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8"/>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8"/>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8"/>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11" name="Google Shape;5811;p78"/>
                  <p:cNvGrpSpPr/>
                  <p:nvPr/>
                </p:nvGrpSpPr>
                <p:grpSpPr>
                  <a:xfrm>
                    <a:off x="1839639" y="1475379"/>
                    <a:ext cx="77067" cy="341643"/>
                    <a:chOff x="1839639" y="1475379"/>
                    <a:chExt cx="77067" cy="341643"/>
                  </a:xfrm>
                </p:grpSpPr>
                <p:sp>
                  <p:nvSpPr>
                    <p:cNvPr id="5812" name="Google Shape;5812;p78"/>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8"/>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814" name="Google Shape;5814;p78"/>
              <p:cNvGrpSpPr/>
              <p:nvPr/>
            </p:nvGrpSpPr>
            <p:grpSpPr>
              <a:xfrm>
                <a:off x="1398451" y="2012951"/>
                <a:ext cx="518255" cy="340828"/>
                <a:chOff x="1398451" y="2012951"/>
                <a:chExt cx="518255" cy="340828"/>
              </a:xfrm>
            </p:grpSpPr>
            <p:sp>
              <p:nvSpPr>
                <p:cNvPr id="5815" name="Google Shape;5815;p78"/>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16" name="Google Shape;5816;p78"/>
                <p:cNvGrpSpPr/>
                <p:nvPr/>
              </p:nvGrpSpPr>
              <p:grpSpPr>
                <a:xfrm>
                  <a:off x="1616453" y="2012951"/>
                  <a:ext cx="300253" cy="340828"/>
                  <a:chOff x="1616453" y="2013538"/>
                  <a:chExt cx="300253" cy="340828"/>
                </a:xfrm>
              </p:grpSpPr>
              <p:sp>
                <p:nvSpPr>
                  <p:cNvPr id="5817" name="Google Shape;5817;p78"/>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8"/>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8"/>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8"/>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8"/>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8"/>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8"/>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24" name="Google Shape;5824;p78"/>
                  <p:cNvGrpSpPr/>
                  <p:nvPr/>
                </p:nvGrpSpPr>
                <p:grpSpPr>
                  <a:xfrm>
                    <a:off x="1839639" y="2013538"/>
                    <a:ext cx="77067" cy="340828"/>
                    <a:chOff x="1839639" y="2013538"/>
                    <a:chExt cx="77067" cy="340828"/>
                  </a:xfrm>
                </p:grpSpPr>
                <p:sp>
                  <p:nvSpPr>
                    <p:cNvPr id="5825" name="Google Shape;5825;p78"/>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8"/>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827" name="Google Shape;5827;p78"/>
          <p:cNvGrpSpPr/>
          <p:nvPr/>
        </p:nvGrpSpPr>
        <p:grpSpPr>
          <a:xfrm>
            <a:off x="724986" y="3605478"/>
            <a:ext cx="1368681" cy="682918"/>
            <a:chOff x="724986" y="3605478"/>
            <a:chExt cx="1368681" cy="682918"/>
          </a:xfrm>
        </p:grpSpPr>
        <p:grpSp>
          <p:nvGrpSpPr>
            <p:cNvPr id="5828" name="Google Shape;5828;p78"/>
            <p:cNvGrpSpPr/>
            <p:nvPr/>
          </p:nvGrpSpPr>
          <p:grpSpPr>
            <a:xfrm>
              <a:off x="1289102" y="3823629"/>
              <a:ext cx="240442" cy="250435"/>
              <a:chOff x="-165066" y="3843615"/>
              <a:chExt cx="221259" cy="230455"/>
            </a:xfrm>
          </p:grpSpPr>
          <p:sp>
            <p:nvSpPr>
              <p:cNvPr id="5829" name="Google Shape;5829;p78"/>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8"/>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8"/>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8"/>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8"/>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8"/>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8"/>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8"/>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8"/>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8"/>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8"/>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8"/>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8"/>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8"/>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8"/>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8"/>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8"/>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8"/>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8"/>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8"/>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9" name="Google Shape;5849;p78"/>
            <p:cNvGrpSpPr/>
            <p:nvPr/>
          </p:nvGrpSpPr>
          <p:grpSpPr>
            <a:xfrm>
              <a:off x="724986" y="3605478"/>
              <a:ext cx="1368681" cy="682918"/>
              <a:chOff x="724986" y="3605478"/>
              <a:chExt cx="1368681" cy="682918"/>
            </a:xfrm>
          </p:grpSpPr>
          <p:grpSp>
            <p:nvGrpSpPr>
              <p:cNvPr id="5850" name="Google Shape;5850;p78"/>
              <p:cNvGrpSpPr/>
              <p:nvPr/>
            </p:nvGrpSpPr>
            <p:grpSpPr>
              <a:xfrm>
                <a:off x="1498221" y="4047614"/>
                <a:ext cx="529172" cy="240783"/>
                <a:chOff x="1498221" y="4047614"/>
                <a:chExt cx="529172" cy="240783"/>
              </a:xfrm>
            </p:grpSpPr>
            <p:grpSp>
              <p:nvGrpSpPr>
                <p:cNvPr id="5851" name="Google Shape;5851;p78"/>
                <p:cNvGrpSpPr/>
                <p:nvPr/>
              </p:nvGrpSpPr>
              <p:grpSpPr>
                <a:xfrm>
                  <a:off x="1826655" y="4224370"/>
                  <a:ext cx="200738" cy="25631"/>
                  <a:chOff x="1826655" y="4224370"/>
                  <a:chExt cx="200738" cy="25631"/>
                </a:xfrm>
              </p:grpSpPr>
              <p:sp>
                <p:nvSpPr>
                  <p:cNvPr id="5852" name="Google Shape;5852;p78"/>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8"/>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4" name="Google Shape;5854;p78"/>
                <p:cNvGrpSpPr/>
                <p:nvPr/>
              </p:nvGrpSpPr>
              <p:grpSpPr>
                <a:xfrm>
                  <a:off x="1498221" y="4047614"/>
                  <a:ext cx="328444" cy="240783"/>
                  <a:chOff x="1498221" y="4047614"/>
                  <a:chExt cx="328444" cy="240783"/>
                </a:xfrm>
              </p:grpSpPr>
              <p:sp>
                <p:nvSpPr>
                  <p:cNvPr id="5855" name="Google Shape;5855;p78"/>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56" name="Google Shape;5856;p78"/>
                  <p:cNvGrpSpPr/>
                  <p:nvPr/>
                </p:nvGrpSpPr>
                <p:grpSpPr>
                  <a:xfrm>
                    <a:off x="1498221" y="4047614"/>
                    <a:ext cx="150566" cy="190416"/>
                    <a:chOff x="1498221" y="4047614"/>
                    <a:chExt cx="150566" cy="190416"/>
                  </a:xfrm>
                </p:grpSpPr>
                <p:sp>
                  <p:nvSpPr>
                    <p:cNvPr id="5857" name="Google Shape;5857;p78"/>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8"/>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859" name="Google Shape;5859;p78"/>
              <p:cNvGrpSpPr/>
              <p:nvPr/>
            </p:nvGrpSpPr>
            <p:grpSpPr>
              <a:xfrm>
                <a:off x="1560718" y="3800594"/>
                <a:ext cx="532948" cy="302090"/>
                <a:chOff x="1560718" y="3800594"/>
                <a:chExt cx="532948" cy="302090"/>
              </a:xfrm>
            </p:grpSpPr>
            <p:grpSp>
              <p:nvGrpSpPr>
                <p:cNvPr id="5860" name="Google Shape;5860;p78"/>
                <p:cNvGrpSpPr/>
                <p:nvPr/>
              </p:nvGrpSpPr>
              <p:grpSpPr>
                <a:xfrm>
                  <a:off x="1912179" y="3827344"/>
                  <a:ext cx="181487" cy="25631"/>
                  <a:chOff x="1912179" y="3827344"/>
                  <a:chExt cx="181487" cy="25631"/>
                </a:xfrm>
              </p:grpSpPr>
              <p:sp>
                <p:nvSpPr>
                  <p:cNvPr id="5861" name="Google Shape;5861;p78"/>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8"/>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3" name="Google Shape;5863;p78"/>
                <p:cNvGrpSpPr/>
                <p:nvPr/>
              </p:nvGrpSpPr>
              <p:grpSpPr>
                <a:xfrm>
                  <a:off x="1912179" y="4044505"/>
                  <a:ext cx="181487" cy="25622"/>
                  <a:chOff x="1912179" y="4044506"/>
                  <a:chExt cx="181487" cy="25622"/>
                </a:xfrm>
              </p:grpSpPr>
              <p:sp>
                <p:nvSpPr>
                  <p:cNvPr id="5864" name="Google Shape;5864;p78"/>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8"/>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6" name="Google Shape;5866;p78"/>
                <p:cNvGrpSpPr/>
                <p:nvPr/>
              </p:nvGrpSpPr>
              <p:grpSpPr>
                <a:xfrm>
                  <a:off x="1560718" y="3800594"/>
                  <a:ext cx="351472" cy="302090"/>
                  <a:chOff x="1560718" y="3800594"/>
                  <a:chExt cx="351472" cy="302090"/>
                </a:xfrm>
              </p:grpSpPr>
              <p:grpSp>
                <p:nvGrpSpPr>
                  <p:cNvPr id="5867" name="Google Shape;5867;p78"/>
                  <p:cNvGrpSpPr/>
                  <p:nvPr/>
                </p:nvGrpSpPr>
                <p:grpSpPr>
                  <a:xfrm>
                    <a:off x="1560718" y="3842857"/>
                    <a:ext cx="173586" cy="217131"/>
                    <a:chOff x="1560718" y="3842857"/>
                    <a:chExt cx="173586" cy="217131"/>
                  </a:xfrm>
                </p:grpSpPr>
                <p:sp>
                  <p:nvSpPr>
                    <p:cNvPr id="5868" name="Google Shape;5868;p78"/>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8"/>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8"/>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71" name="Google Shape;5871;p78"/>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8"/>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873" name="Google Shape;5873;p78"/>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74" name="Google Shape;5874;p78"/>
              <p:cNvGrpSpPr/>
              <p:nvPr/>
            </p:nvGrpSpPr>
            <p:grpSpPr>
              <a:xfrm>
                <a:off x="785350" y="3605478"/>
                <a:ext cx="535311" cy="249245"/>
                <a:chOff x="785350" y="3605478"/>
                <a:chExt cx="535311" cy="249245"/>
              </a:xfrm>
            </p:grpSpPr>
            <p:grpSp>
              <p:nvGrpSpPr>
                <p:cNvPr id="5875" name="Google Shape;5875;p78"/>
                <p:cNvGrpSpPr/>
                <p:nvPr/>
              </p:nvGrpSpPr>
              <p:grpSpPr>
                <a:xfrm>
                  <a:off x="785350" y="3605478"/>
                  <a:ext cx="376191" cy="102736"/>
                  <a:chOff x="785350" y="3605478"/>
                  <a:chExt cx="376191" cy="102736"/>
                </a:xfrm>
              </p:grpSpPr>
              <p:sp>
                <p:nvSpPr>
                  <p:cNvPr id="5876" name="Google Shape;5876;p78"/>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8"/>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8"/>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9" name="Google Shape;5879;p78"/>
                <p:cNvGrpSpPr/>
                <p:nvPr/>
              </p:nvGrpSpPr>
              <p:grpSpPr>
                <a:xfrm>
                  <a:off x="1161530" y="3655851"/>
                  <a:ext cx="159131" cy="198872"/>
                  <a:chOff x="1161530" y="3655851"/>
                  <a:chExt cx="159131" cy="198872"/>
                </a:xfrm>
              </p:grpSpPr>
              <p:sp>
                <p:nvSpPr>
                  <p:cNvPr id="5880" name="Google Shape;5880;p78"/>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8"/>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82" name="Google Shape;5882;p78"/>
              <p:cNvGrpSpPr/>
              <p:nvPr/>
            </p:nvGrpSpPr>
            <p:grpSpPr>
              <a:xfrm>
                <a:off x="785350" y="4047614"/>
                <a:ext cx="535311" cy="240783"/>
                <a:chOff x="785350" y="4047614"/>
                <a:chExt cx="535311" cy="240783"/>
              </a:xfrm>
            </p:grpSpPr>
            <p:grpSp>
              <p:nvGrpSpPr>
                <p:cNvPr id="5883" name="Google Shape;5883;p78"/>
                <p:cNvGrpSpPr/>
                <p:nvPr/>
              </p:nvGrpSpPr>
              <p:grpSpPr>
                <a:xfrm>
                  <a:off x="1161636" y="4047614"/>
                  <a:ext cx="159025" cy="190415"/>
                  <a:chOff x="1161636" y="4047614"/>
                  <a:chExt cx="159025" cy="190415"/>
                </a:xfrm>
              </p:grpSpPr>
              <p:sp>
                <p:nvSpPr>
                  <p:cNvPr id="5884" name="Google Shape;5884;p78"/>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8"/>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6" name="Google Shape;5886;p78"/>
                <p:cNvGrpSpPr/>
                <p:nvPr/>
              </p:nvGrpSpPr>
              <p:grpSpPr>
                <a:xfrm>
                  <a:off x="785350" y="4185661"/>
                  <a:ext cx="376191" cy="102736"/>
                  <a:chOff x="785350" y="4185661"/>
                  <a:chExt cx="376191" cy="102736"/>
                </a:xfrm>
              </p:grpSpPr>
              <p:sp>
                <p:nvSpPr>
                  <p:cNvPr id="5887" name="Google Shape;5887;p78"/>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8"/>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8"/>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90" name="Google Shape;5890;p78"/>
              <p:cNvGrpSpPr/>
              <p:nvPr/>
            </p:nvGrpSpPr>
            <p:grpSpPr>
              <a:xfrm>
                <a:off x="1501054" y="3605478"/>
                <a:ext cx="526340" cy="249240"/>
                <a:chOff x="1501054" y="3605478"/>
                <a:chExt cx="526340" cy="249240"/>
              </a:xfrm>
            </p:grpSpPr>
            <p:grpSp>
              <p:nvGrpSpPr>
                <p:cNvPr id="5891" name="Google Shape;5891;p78"/>
                <p:cNvGrpSpPr/>
                <p:nvPr/>
              </p:nvGrpSpPr>
              <p:grpSpPr>
                <a:xfrm>
                  <a:off x="1834208" y="3643867"/>
                  <a:ext cx="193185" cy="25622"/>
                  <a:chOff x="1834208" y="3643867"/>
                  <a:chExt cx="193185" cy="25622"/>
                </a:xfrm>
              </p:grpSpPr>
              <p:sp>
                <p:nvSpPr>
                  <p:cNvPr id="5892" name="Google Shape;5892;p78"/>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8"/>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4" name="Google Shape;5894;p78"/>
                <p:cNvGrpSpPr/>
                <p:nvPr/>
              </p:nvGrpSpPr>
              <p:grpSpPr>
                <a:xfrm>
                  <a:off x="1501054" y="3605478"/>
                  <a:ext cx="333165" cy="249240"/>
                  <a:chOff x="1501054" y="3605478"/>
                  <a:chExt cx="333165" cy="249240"/>
                </a:xfrm>
              </p:grpSpPr>
              <p:sp>
                <p:nvSpPr>
                  <p:cNvPr id="5895" name="Google Shape;5895;p78"/>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6" name="Google Shape;5896;p78"/>
                  <p:cNvGrpSpPr/>
                  <p:nvPr/>
                </p:nvGrpSpPr>
                <p:grpSpPr>
                  <a:xfrm>
                    <a:off x="1501054" y="3655851"/>
                    <a:ext cx="155286" cy="198867"/>
                    <a:chOff x="1501054" y="3655851"/>
                    <a:chExt cx="155286" cy="198867"/>
                  </a:xfrm>
                </p:grpSpPr>
                <p:sp>
                  <p:nvSpPr>
                    <p:cNvPr id="5897" name="Google Shape;5897;p78"/>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8"/>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899" name="Google Shape;5899;p78"/>
              <p:cNvGrpSpPr/>
              <p:nvPr/>
            </p:nvGrpSpPr>
            <p:grpSpPr>
              <a:xfrm>
                <a:off x="724986" y="3800594"/>
                <a:ext cx="532950" cy="302090"/>
                <a:chOff x="724986" y="3800594"/>
                <a:chExt cx="532950" cy="302090"/>
              </a:xfrm>
            </p:grpSpPr>
            <p:grpSp>
              <p:nvGrpSpPr>
                <p:cNvPr id="5900" name="Google Shape;5900;p78"/>
                <p:cNvGrpSpPr/>
                <p:nvPr/>
              </p:nvGrpSpPr>
              <p:grpSpPr>
                <a:xfrm>
                  <a:off x="724986" y="4044367"/>
                  <a:ext cx="181314" cy="25626"/>
                  <a:chOff x="724986" y="4044367"/>
                  <a:chExt cx="181314" cy="25626"/>
                </a:xfrm>
              </p:grpSpPr>
              <p:sp>
                <p:nvSpPr>
                  <p:cNvPr id="5901" name="Google Shape;5901;p78"/>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8"/>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3" name="Google Shape;5903;p78"/>
                <p:cNvGrpSpPr/>
                <p:nvPr/>
              </p:nvGrpSpPr>
              <p:grpSpPr>
                <a:xfrm>
                  <a:off x="906290" y="3800594"/>
                  <a:ext cx="351646" cy="302090"/>
                  <a:chOff x="906290" y="3800594"/>
                  <a:chExt cx="351646" cy="302090"/>
                </a:xfrm>
              </p:grpSpPr>
              <p:grpSp>
                <p:nvGrpSpPr>
                  <p:cNvPr id="5904" name="Google Shape;5904;p78"/>
                  <p:cNvGrpSpPr/>
                  <p:nvPr/>
                </p:nvGrpSpPr>
                <p:grpSpPr>
                  <a:xfrm>
                    <a:off x="1084172" y="3842857"/>
                    <a:ext cx="173764" cy="217131"/>
                    <a:chOff x="1084172" y="3842857"/>
                    <a:chExt cx="173764" cy="217131"/>
                  </a:xfrm>
                </p:grpSpPr>
                <p:grpSp>
                  <p:nvGrpSpPr>
                    <p:cNvPr id="5905" name="Google Shape;5905;p78"/>
                    <p:cNvGrpSpPr/>
                    <p:nvPr/>
                  </p:nvGrpSpPr>
                  <p:grpSpPr>
                    <a:xfrm>
                      <a:off x="1156862" y="3936509"/>
                      <a:ext cx="101073" cy="25622"/>
                      <a:chOff x="1156862" y="3936509"/>
                      <a:chExt cx="101073" cy="25622"/>
                    </a:xfrm>
                  </p:grpSpPr>
                  <p:sp>
                    <p:nvSpPr>
                      <p:cNvPr id="5906" name="Google Shape;5906;p78"/>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8"/>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08" name="Google Shape;5908;p78"/>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09" name="Google Shape;5909;p78"/>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8"/>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1" name="Google Shape;5911;p78"/>
                <p:cNvGrpSpPr/>
                <p:nvPr/>
              </p:nvGrpSpPr>
              <p:grpSpPr>
                <a:xfrm>
                  <a:off x="724986" y="3830189"/>
                  <a:ext cx="189533" cy="25626"/>
                  <a:chOff x="724986" y="3830189"/>
                  <a:chExt cx="189533" cy="25626"/>
                </a:xfrm>
              </p:grpSpPr>
              <p:sp>
                <p:nvSpPr>
                  <p:cNvPr id="5912" name="Google Shape;5912;p78"/>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8"/>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5914" name="Google Shape;5914;p78"/>
          <p:cNvGrpSpPr/>
          <p:nvPr/>
        </p:nvGrpSpPr>
        <p:grpSpPr>
          <a:xfrm>
            <a:off x="2253298" y="2455640"/>
            <a:ext cx="948701" cy="935378"/>
            <a:chOff x="2253298" y="2428317"/>
            <a:chExt cx="948701" cy="935378"/>
          </a:xfrm>
        </p:grpSpPr>
        <p:sp>
          <p:nvSpPr>
            <p:cNvPr id="5915" name="Google Shape;5915;p78"/>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8"/>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8"/>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8"/>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8"/>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8"/>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8"/>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8"/>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8"/>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8"/>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8"/>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8"/>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8"/>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8"/>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8"/>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8"/>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8"/>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8"/>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8"/>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8"/>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8"/>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8"/>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8"/>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8"/>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8"/>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8"/>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8"/>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8"/>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8"/>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8"/>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8"/>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8"/>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8"/>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51" name="Shape 5951"/>
        <p:cNvGrpSpPr/>
        <p:nvPr/>
      </p:nvGrpSpPr>
      <p:grpSpPr>
        <a:xfrm>
          <a:off x="0" y="0"/>
          <a:ext cx="0" cy="0"/>
          <a:chOff x="0" y="0"/>
          <a:chExt cx="0" cy="0"/>
        </a:xfrm>
      </p:grpSpPr>
      <p:grpSp>
        <p:nvGrpSpPr>
          <p:cNvPr id="5952" name="Google Shape;5952;p79"/>
          <p:cNvGrpSpPr/>
          <p:nvPr/>
        </p:nvGrpSpPr>
        <p:grpSpPr>
          <a:xfrm>
            <a:off x="3353582" y="1145627"/>
            <a:ext cx="2363393" cy="1017867"/>
            <a:chOff x="3292400" y="1219146"/>
            <a:chExt cx="2615240" cy="1110239"/>
          </a:xfrm>
        </p:grpSpPr>
        <p:sp>
          <p:nvSpPr>
            <p:cNvPr id="5953" name="Google Shape;5953;p79"/>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5954" name="Google Shape;5954;p79"/>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955" name="Google Shape;5955;p79"/>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5956" name="Google Shape;5956;p79"/>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5957" name="Google Shape;5957;p79"/>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5958" name="Google Shape;5958;p79"/>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5959" name="Google Shape;5959;p79"/>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5960" name="Google Shape;5960;p79"/>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5961" name="Google Shape;5961;p79"/>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5962" name="Google Shape;5962;p79"/>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5963" name="Google Shape;5963;p79"/>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964" name="Google Shape;5964;p79"/>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965" name="Google Shape;5965;p79"/>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966" name="Google Shape;5966;p79"/>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967" name="Google Shape;5967;p79"/>
            <p:cNvGrpSpPr/>
            <p:nvPr/>
          </p:nvGrpSpPr>
          <p:grpSpPr>
            <a:xfrm>
              <a:off x="3748438" y="1378608"/>
              <a:ext cx="2159202" cy="903971"/>
              <a:chOff x="1683525" y="2179850"/>
              <a:chExt cx="4519050" cy="2134525"/>
            </a:xfrm>
          </p:grpSpPr>
          <p:sp>
            <p:nvSpPr>
              <p:cNvPr id="5968" name="Google Shape;5968;p79"/>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969" name="Google Shape;5969;p79"/>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970" name="Google Shape;5970;p79"/>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971" name="Google Shape;5971;p79"/>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972" name="Google Shape;5972;p79"/>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973" name="Google Shape;5973;p79"/>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974" name="Google Shape;5974;p79"/>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975" name="Google Shape;5975;p79"/>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976" name="Google Shape;5976;p79"/>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977" name="Google Shape;5977;p79"/>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978" name="Google Shape;5978;p79"/>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979" name="Google Shape;5979;p79"/>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5980" name="Google Shape;5980;p79"/>
          <p:cNvGraphicFramePr/>
          <p:nvPr/>
        </p:nvGraphicFramePr>
        <p:xfrm>
          <a:off x="5949675" y="2323100"/>
          <a:ext cx="3000000" cy="3000000"/>
        </p:xfrm>
        <a:graphic>
          <a:graphicData uri="http://schemas.openxmlformats.org/drawingml/2006/table">
            <a:tbl>
              <a:tblPr>
                <a:noFill/>
                <a:tableStyleId>{05E5A9C9-5E4A-40AF-95C7-2DED37E14864}</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5981" name="Google Shape;5981;p79"/>
          <p:cNvGrpSpPr/>
          <p:nvPr/>
        </p:nvGrpSpPr>
        <p:grpSpPr>
          <a:xfrm>
            <a:off x="5926924" y="3381697"/>
            <a:ext cx="2519825" cy="1001454"/>
            <a:chOff x="1906114" y="789980"/>
            <a:chExt cx="1487676" cy="606868"/>
          </a:xfrm>
        </p:grpSpPr>
        <p:cxnSp>
          <p:nvCxnSpPr>
            <p:cNvPr id="5982" name="Google Shape;5982;p79"/>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983" name="Google Shape;5983;p79"/>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984" name="Google Shape;5984;p79"/>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5985" name="Google Shape;5985;p79"/>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5986" name="Google Shape;5986;p79"/>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5987" name="Google Shape;5987;p79"/>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5988" name="Google Shape;5988;p79"/>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5989" name="Google Shape;5989;p79"/>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9"/>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9"/>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9"/>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9"/>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9"/>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9"/>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5996" name="Google Shape;5996;p79"/>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997" name="Google Shape;5997;p79"/>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998" name="Google Shape;5998;p79"/>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9" name="Google Shape;5999;p79"/>
          <p:cNvGrpSpPr/>
          <p:nvPr/>
        </p:nvGrpSpPr>
        <p:grpSpPr>
          <a:xfrm>
            <a:off x="726399" y="1190655"/>
            <a:ext cx="2394370" cy="976502"/>
            <a:chOff x="749309" y="1112739"/>
            <a:chExt cx="2371603" cy="976502"/>
          </a:xfrm>
        </p:grpSpPr>
        <p:sp>
          <p:nvSpPr>
            <p:cNvPr id="6000" name="Google Shape;6000;p79"/>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9"/>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9"/>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9"/>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9"/>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9"/>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9"/>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9"/>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9"/>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9"/>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9"/>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9"/>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9"/>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9"/>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9"/>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9"/>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9"/>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9"/>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9"/>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9"/>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9"/>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9"/>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9"/>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9"/>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9"/>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9"/>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9"/>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9"/>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9"/>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9"/>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9"/>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9"/>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6032" name="Google Shape;6032;p79"/>
          <p:cNvGraphicFramePr/>
          <p:nvPr/>
        </p:nvGraphicFramePr>
        <p:xfrm>
          <a:off x="5949700" y="1188950"/>
          <a:ext cx="3000000" cy="3000000"/>
        </p:xfrm>
        <a:graphic>
          <a:graphicData uri="http://schemas.openxmlformats.org/drawingml/2006/table">
            <a:tbl>
              <a:tblPr>
                <a:noFill/>
                <a:tableStyleId>{05E5A9C9-5E4A-40AF-95C7-2DED37E14864}</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6033" name="Google Shape;6033;p79"/>
          <p:cNvGraphicFramePr/>
          <p:nvPr/>
        </p:nvGraphicFramePr>
        <p:xfrm>
          <a:off x="3356413" y="2323100"/>
          <a:ext cx="3000000" cy="3000000"/>
        </p:xfrm>
        <a:graphic>
          <a:graphicData uri="http://schemas.openxmlformats.org/drawingml/2006/table">
            <a:tbl>
              <a:tblPr>
                <a:noFill/>
                <a:tableStyleId>{05E5A9C9-5E4A-40AF-95C7-2DED37E14864}</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034" name="Google Shape;6034;p79"/>
          <p:cNvGrpSpPr/>
          <p:nvPr/>
        </p:nvGrpSpPr>
        <p:grpSpPr>
          <a:xfrm>
            <a:off x="4100342" y="2709743"/>
            <a:ext cx="1517436" cy="74460"/>
            <a:chOff x="3980086" y="2804397"/>
            <a:chExt cx="1227600" cy="66900"/>
          </a:xfrm>
        </p:grpSpPr>
        <p:sp>
          <p:nvSpPr>
            <p:cNvPr id="6035" name="Google Shape;6035;p79"/>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9"/>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7" name="Google Shape;6037;p79"/>
          <p:cNvGrpSpPr/>
          <p:nvPr/>
        </p:nvGrpSpPr>
        <p:grpSpPr>
          <a:xfrm>
            <a:off x="4725406" y="3002330"/>
            <a:ext cx="892956" cy="74460"/>
            <a:chOff x="3980086" y="2804397"/>
            <a:chExt cx="1227600" cy="66900"/>
          </a:xfrm>
        </p:grpSpPr>
        <p:sp>
          <p:nvSpPr>
            <p:cNvPr id="6038" name="Google Shape;6038;p79"/>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9"/>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0" name="Google Shape;6040;p79"/>
          <p:cNvGrpSpPr/>
          <p:nvPr/>
        </p:nvGrpSpPr>
        <p:grpSpPr>
          <a:xfrm>
            <a:off x="3358498" y="3361213"/>
            <a:ext cx="2363244" cy="1005943"/>
            <a:chOff x="3358415" y="3361302"/>
            <a:chExt cx="2363244" cy="1024695"/>
          </a:xfrm>
        </p:grpSpPr>
        <p:grpSp>
          <p:nvGrpSpPr>
            <p:cNvPr id="6041" name="Google Shape;6041;p79"/>
            <p:cNvGrpSpPr/>
            <p:nvPr/>
          </p:nvGrpSpPr>
          <p:grpSpPr>
            <a:xfrm>
              <a:off x="3358415" y="3361302"/>
              <a:ext cx="441300" cy="1024695"/>
              <a:chOff x="3358415" y="3361302"/>
              <a:chExt cx="441300" cy="1024695"/>
            </a:xfrm>
          </p:grpSpPr>
          <p:sp>
            <p:nvSpPr>
              <p:cNvPr id="6042" name="Google Shape;6042;p79"/>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9"/>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9"/>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9"/>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9"/>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9"/>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8" name="Google Shape;6048;p79"/>
            <p:cNvGrpSpPr/>
            <p:nvPr/>
          </p:nvGrpSpPr>
          <p:grpSpPr>
            <a:xfrm>
              <a:off x="3838901" y="3361302"/>
              <a:ext cx="441300" cy="1024695"/>
              <a:chOff x="3838901" y="3361302"/>
              <a:chExt cx="441300" cy="1024695"/>
            </a:xfrm>
          </p:grpSpPr>
          <p:sp>
            <p:nvSpPr>
              <p:cNvPr id="6049" name="Google Shape;6049;p79"/>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9"/>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9"/>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9"/>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9"/>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9"/>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5" name="Google Shape;6055;p79"/>
            <p:cNvGrpSpPr/>
            <p:nvPr/>
          </p:nvGrpSpPr>
          <p:grpSpPr>
            <a:xfrm>
              <a:off x="4319387" y="3361302"/>
              <a:ext cx="441300" cy="1024695"/>
              <a:chOff x="4319387" y="3361302"/>
              <a:chExt cx="441300" cy="1024695"/>
            </a:xfrm>
          </p:grpSpPr>
          <p:sp>
            <p:nvSpPr>
              <p:cNvPr id="6056" name="Google Shape;6056;p79"/>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9"/>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9"/>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9"/>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9"/>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9"/>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2" name="Google Shape;6062;p79"/>
            <p:cNvGrpSpPr/>
            <p:nvPr/>
          </p:nvGrpSpPr>
          <p:grpSpPr>
            <a:xfrm>
              <a:off x="4799873" y="3361302"/>
              <a:ext cx="441300" cy="1024695"/>
              <a:chOff x="4799873" y="3361302"/>
              <a:chExt cx="441300" cy="1024695"/>
            </a:xfrm>
          </p:grpSpPr>
          <p:sp>
            <p:nvSpPr>
              <p:cNvPr id="6063" name="Google Shape;6063;p79"/>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9"/>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9"/>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9"/>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9"/>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9"/>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9" name="Google Shape;6069;p79"/>
            <p:cNvGrpSpPr/>
            <p:nvPr/>
          </p:nvGrpSpPr>
          <p:grpSpPr>
            <a:xfrm>
              <a:off x="5280360" y="3361302"/>
              <a:ext cx="441300" cy="1024695"/>
              <a:chOff x="5280360" y="3361302"/>
              <a:chExt cx="441300" cy="1024695"/>
            </a:xfrm>
          </p:grpSpPr>
          <p:sp>
            <p:nvSpPr>
              <p:cNvPr id="6070" name="Google Shape;6070;p79"/>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9"/>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9"/>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9"/>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9"/>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9"/>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6076" name="Google Shape;6076;p79"/>
          <p:cNvGraphicFramePr/>
          <p:nvPr/>
        </p:nvGraphicFramePr>
        <p:xfrm>
          <a:off x="724925" y="2323100"/>
          <a:ext cx="3000000" cy="3000000"/>
        </p:xfrm>
        <a:graphic>
          <a:graphicData uri="http://schemas.openxmlformats.org/drawingml/2006/table">
            <a:tbl>
              <a:tblPr>
                <a:noFill/>
                <a:tableStyleId>{05E5A9C9-5E4A-40AF-95C7-2DED37E14864}</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077" name="Google Shape;6077;p79"/>
          <p:cNvGrpSpPr/>
          <p:nvPr/>
        </p:nvGrpSpPr>
        <p:grpSpPr>
          <a:xfrm>
            <a:off x="726450" y="3372825"/>
            <a:ext cx="2403614" cy="1005900"/>
            <a:chOff x="726450" y="3372825"/>
            <a:chExt cx="2403614" cy="1005900"/>
          </a:xfrm>
        </p:grpSpPr>
        <p:grpSp>
          <p:nvGrpSpPr>
            <p:cNvPr id="6078" name="Google Shape;6078;p79"/>
            <p:cNvGrpSpPr/>
            <p:nvPr/>
          </p:nvGrpSpPr>
          <p:grpSpPr>
            <a:xfrm>
              <a:off x="726450" y="3696000"/>
              <a:ext cx="2403614" cy="500898"/>
              <a:chOff x="726450" y="3696000"/>
              <a:chExt cx="2403614" cy="500898"/>
            </a:xfrm>
          </p:grpSpPr>
          <p:sp>
            <p:nvSpPr>
              <p:cNvPr id="6079" name="Google Shape;6079;p79"/>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080" name="Google Shape;6080;p79"/>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081" name="Google Shape;6081;p79"/>
            <p:cNvGrpSpPr/>
            <p:nvPr/>
          </p:nvGrpSpPr>
          <p:grpSpPr>
            <a:xfrm>
              <a:off x="1348050" y="3372825"/>
              <a:ext cx="1720425" cy="1005900"/>
              <a:chOff x="1348050" y="3372825"/>
              <a:chExt cx="1720425" cy="1005900"/>
            </a:xfrm>
          </p:grpSpPr>
          <p:sp>
            <p:nvSpPr>
              <p:cNvPr id="6082" name="Google Shape;6082;p79"/>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083" name="Google Shape;6083;p79"/>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084" name="Google Shape;6084;p79"/>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085" name="Google Shape;6085;p79"/>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086" name="Google Shape;6086;p79"/>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087" name="Google Shape;6087;p79"/>
            <p:cNvGrpSpPr/>
            <p:nvPr/>
          </p:nvGrpSpPr>
          <p:grpSpPr>
            <a:xfrm>
              <a:off x="1455707" y="3731058"/>
              <a:ext cx="1491150" cy="417657"/>
              <a:chOff x="1455707" y="3731058"/>
              <a:chExt cx="1491150" cy="417657"/>
            </a:xfrm>
          </p:grpSpPr>
          <p:grpSp>
            <p:nvGrpSpPr>
              <p:cNvPr id="6088" name="Google Shape;6088;p79"/>
              <p:cNvGrpSpPr/>
              <p:nvPr/>
            </p:nvGrpSpPr>
            <p:grpSpPr>
              <a:xfrm>
                <a:off x="1472938" y="3745828"/>
                <a:ext cx="72126" cy="53788"/>
                <a:chOff x="1472938" y="3745828"/>
                <a:chExt cx="72126" cy="53788"/>
              </a:xfrm>
            </p:grpSpPr>
            <p:sp>
              <p:nvSpPr>
                <p:cNvPr id="6089" name="Google Shape;6089;p79"/>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9"/>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1" name="Google Shape;6091;p79"/>
              <p:cNvGrpSpPr/>
              <p:nvPr/>
            </p:nvGrpSpPr>
            <p:grpSpPr>
              <a:xfrm>
                <a:off x="1819181" y="4089633"/>
                <a:ext cx="72126" cy="53788"/>
                <a:chOff x="1819181" y="4089633"/>
                <a:chExt cx="72126" cy="53788"/>
              </a:xfrm>
            </p:grpSpPr>
            <p:sp>
              <p:nvSpPr>
                <p:cNvPr id="6092" name="Google Shape;6092;p79"/>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9"/>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4" name="Google Shape;6094;p79"/>
              <p:cNvGrpSpPr/>
              <p:nvPr/>
            </p:nvGrpSpPr>
            <p:grpSpPr>
              <a:xfrm>
                <a:off x="1455707" y="4084171"/>
                <a:ext cx="64321" cy="64544"/>
                <a:chOff x="1455707" y="4084171"/>
                <a:chExt cx="64321" cy="64544"/>
              </a:xfrm>
            </p:grpSpPr>
            <p:sp>
              <p:nvSpPr>
                <p:cNvPr id="6095" name="Google Shape;6095;p79"/>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9"/>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7" name="Google Shape;6097;p79"/>
              <p:cNvGrpSpPr/>
              <p:nvPr/>
            </p:nvGrpSpPr>
            <p:grpSpPr>
              <a:xfrm>
                <a:off x="1818610" y="3731058"/>
                <a:ext cx="64321" cy="64544"/>
                <a:chOff x="1818610" y="3731058"/>
                <a:chExt cx="64321" cy="64544"/>
              </a:xfrm>
            </p:grpSpPr>
            <p:sp>
              <p:nvSpPr>
                <p:cNvPr id="6098" name="Google Shape;6098;p79"/>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9"/>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0" name="Google Shape;6100;p79"/>
              <p:cNvGrpSpPr/>
              <p:nvPr/>
            </p:nvGrpSpPr>
            <p:grpSpPr>
              <a:xfrm>
                <a:off x="2172491" y="4089633"/>
                <a:ext cx="72126" cy="53788"/>
                <a:chOff x="2172491" y="4089633"/>
                <a:chExt cx="72126" cy="53788"/>
              </a:xfrm>
            </p:grpSpPr>
            <p:sp>
              <p:nvSpPr>
                <p:cNvPr id="6101" name="Google Shape;6101;p79"/>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9"/>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3" name="Google Shape;6103;p79"/>
              <p:cNvGrpSpPr/>
              <p:nvPr/>
            </p:nvGrpSpPr>
            <p:grpSpPr>
              <a:xfrm>
                <a:off x="2171920" y="3731058"/>
                <a:ext cx="64321" cy="64544"/>
                <a:chOff x="2171920" y="3731058"/>
                <a:chExt cx="64321" cy="64544"/>
              </a:xfrm>
            </p:grpSpPr>
            <p:sp>
              <p:nvSpPr>
                <p:cNvPr id="6104" name="Google Shape;6104;p79"/>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9"/>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6" name="Google Shape;6106;p79"/>
              <p:cNvGrpSpPr/>
              <p:nvPr/>
            </p:nvGrpSpPr>
            <p:grpSpPr>
              <a:xfrm>
                <a:off x="2874730" y="3745828"/>
                <a:ext cx="72126" cy="53788"/>
                <a:chOff x="2874730" y="3745828"/>
                <a:chExt cx="72126" cy="53788"/>
              </a:xfrm>
            </p:grpSpPr>
            <p:sp>
              <p:nvSpPr>
                <p:cNvPr id="6107" name="Google Shape;6107;p79"/>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9"/>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9" name="Google Shape;6109;p79"/>
              <p:cNvGrpSpPr/>
              <p:nvPr/>
            </p:nvGrpSpPr>
            <p:grpSpPr>
              <a:xfrm>
                <a:off x="2878589" y="4081481"/>
                <a:ext cx="64321" cy="64544"/>
                <a:chOff x="2878589" y="4081481"/>
                <a:chExt cx="64321" cy="64544"/>
              </a:xfrm>
            </p:grpSpPr>
            <p:sp>
              <p:nvSpPr>
                <p:cNvPr id="6110" name="Google Shape;6110;p79"/>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9"/>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2" name="Google Shape;6112;p79"/>
              <p:cNvGrpSpPr/>
              <p:nvPr/>
            </p:nvGrpSpPr>
            <p:grpSpPr>
              <a:xfrm>
                <a:off x="2525796" y="4089633"/>
                <a:ext cx="72126" cy="53788"/>
                <a:chOff x="2525796" y="4089633"/>
                <a:chExt cx="72126" cy="53788"/>
              </a:xfrm>
            </p:grpSpPr>
            <p:sp>
              <p:nvSpPr>
                <p:cNvPr id="6113" name="Google Shape;6113;p79"/>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9"/>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5" name="Google Shape;6115;p79"/>
              <p:cNvGrpSpPr/>
              <p:nvPr/>
            </p:nvGrpSpPr>
            <p:grpSpPr>
              <a:xfrm>
                <a:off x="2525225" y="3731058"/>
                <a:ext cx="64321" cy="64544"/>
                <a:chOff x="2525225" y="3731058"/>
                <a:chExt cx="64321" cy="64544"/>
              </a:xfrm>
            </p:grpSpPr>
            <p:sp>
              <p:nvSpPr>
                <p:cNvPr id="6116" name="Google Shape;6116;p79"/>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9"/>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21" name="Shape 6121"/>
        <p:cNvGrpSpPr/>
        <p:nvPr/>
      </p:nvGrpSpPr>
      <p:grpSpPr>
        <a:xfrm>
          <a:off x="0" y="0"/>
          <a:ext cx="0" cy="0"/>
          <a:chOff x="0" y="0"/>
          <a:chExt cx="0" cy="0"/>
        </a:xfrm>
      </p:grpSpPr>
      <p:grpSp>
        <p:nvGrpSpPr>
          <p:cNvPr id="6122" name="Google Shape;6122;p80"/>
          <p:cNvGrpSpPr/>
          <p:nvPr/>
        </p:nvGrpSpPr>
        <p:grpSpPr>
          <a:xfrm>
            <a:off x="732428" y="1171356"/>
            <a:ext cx="845921" cy="690752"/>
            <a:chOff x="732428" y="1198513"/>
            <a:chExt cx="845921" cy="690752"/>
          </a:xfrm>
        </p:grpSpPr>
        <p:grpSp>
          <p:nvGrpSpPr>
            <p:cNvPr id="6123" name="Google Shape;6123;p80"/>
            <p:cNvGrpSpPr/>
            <p:nvPr/>
          </p:nvGrpSpPr>
          <p:grpSpPr>
            <a:xfrm>
              <a:off x="823030" y="1198513"/>
              <a:ext cx="755319" cy="690752"/>
              <a:chOff x="823030" y="1198513"/>
              <a:chExt cx="755319" cy="690752"/>
            </a:xfrm>
          </p:grpSpPr>
          <p:sp>
            <p:nvSpPr>
              <p:cNvPr id="6124" name="Google Shape;6124;p80"/>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80"/>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6" name="Google Shape;6126;p80"/>
            <p:cNvGrpSpPr/>
            <p:nvPr/>
          </p:nvGrpSpPr>
          <p:grpSpPr>
            <a:xfrm>
              <a:off x="732428" y="1239937"/>
              <a:ext cx="739912" cy="607886"/>
              <a:chOff x="732428" y="1239937"/>
              <a:chExt cx="739912" cy="607886"/>
            </a:xfrm>
          </p:grpSpPr>
          <p:sp>
            <p:nvSpPr>
              <p:cNvPr id="6127" name="Google Shape;6127;p80"/>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80"/>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9" name="Google Shape;6129;p80"/>
            <p:cNvGrpSpPr/>
            <p:nvPr/>
          </p:nvGrpSpPr>
          <p:grpSpPr>
            <a:xfrm>
              <a:off x="732428" y="1277018"/>
              <a:ext cx="702832" cy="533758"/>
              <a:chOff x="732428" y="1277018"/>
              <a:chExt cx="702832" cy="533758"/>
            </a:xfrm>
          </p:grpSpPr>
          <p:sp>
            <p:nvSpPr>
              <p:cNvPr id="6130" name="Google Shape;6130;p80"/>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80"/>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2" name="Google Shape;6132;p80"/>
            <p:cNvGrpSpPr/>
            <p:nvPr/>
          </p:nvGrpSpPr>
          <p:grpSpPr>
            <a:xfrm>
              <a:off x="931170" y="1306653"/>
              <a:ext cx="647179" cy="474455"/>
              <a:chOff x="931170" y="1306653"/>
              <a:chExt cx="647179" cy="474455"/>
            </a:xfrm>
          </p:grpSpPr>
          <p:sp>
            <p:nvSpPr>
              <p:cNvPr id="6133" name="Google Shape;6133;p80"/>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80"/>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35" name="Google Shape;6135;p80"/>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6" name="Google Shape;6136;p80"/>
          <p:cNvGrpSpPr/>
          <p:nvPr/>
        </p:nvGrpSpPr>
        <p:grpSpPr>
          <a:xfrm>
            <a:off x="3964037" y="1171363"/>
            <a:ext cx="634656" cy="699982"/>
            <a:chOff x="5985650" y="2860025"/>
            <a:chExt cx="1396075" cy="1539775"/>
          </a:xfrm>
        </p:grpSpPr>
        <p:sp>
          <p:nvSpPr>
            <p:cNvPr id="6137" name="Google Shape;6137;p80"/>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80"/>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80"/>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80"/>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80"/>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80"/>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80"/>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80"/>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80"/>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80"/>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80"/>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80"/>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80"/>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80"/>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80"/>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80"/>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80"/>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80"/>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80"/>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80"/>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80"/>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0"/>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80"/>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80"/>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80"/>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80"/>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80"/>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80"/>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80"/>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80"/>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80"/>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80"/>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9" name="Google Shape;6169;p80"/>
          <p:cNvGrpSpPr/>
          <p:nvPr/>
        </p:nvGrpSpPr>
        <p:grpSpPr>
          <a:xfrm>
            <a:off x="4719687" y="1171356"/>
            <a:ext cx="725845" cy="699975"/>
            <a:chOff x="4249973" y="1201875"/>
            <a:chExt cx="1958568" cy="1888762"/>
          </a:xfrm>
        </p:grpSpPr>
        <p:sp>
          <p:nvSpPr>
            <p:cNvPr id="6170" name="Google Shape;6170;p80"/>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71" name="Google Shape;6171;p80"/>
            <p:cNvGrpSpPr/>
            <p:nvPr/>
          </p:nvGrpSpPr>
          <p:grpSpPr>
            <a:xfrm>
              <a:off x="5853086" y="1789142"/>
              <a:ext cx="355454" cy="1048099"/>
              <a:chOff x="5576108" y="2016725"/>
              <a:chExt cx="565200" cy="1666560"/>
            </a:xfrm>
          </p:grpSpPr>
          <p:sp>
            <p:nvSpPr>
              <p:cNvPr id="6172" name="Google Shape;6172;p80"/>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173" name="Google Shape;6173;p80"/>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4" name="Google Shape;6174;p80"/>
            <p:cNvGrpSpPr/>
            <p:nvPr/>
          </p:nvGrpSpPr>
          <p:grpSpPr>
            <a:xfrm>
              <a:off x="4869455" y="2691676"/>
              <a:ext cx="1013897" cy="398961"/>
              <a:chOff x="4012057" y="3451825"/>
              <a:chExt cx="1612175" cy="634379"/>
            </a:xfrm>
          </p:grpSpPr>
          <p:sp>
            <p:nvSpPr>
              <p:cNvPr id="6175" name="Google Shape;6175;p80"/>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176" name="Google Shape;6176;p80"/>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7" name="Google Shape;6177;p80"/>
            <p:cNvGrpSpPr/>
            <p:nvPr/>
          </p:nvGrpSpPr>
          <p:grpSpPr>
            <a:xfrm>
              <a:off x="4276937" y="2155961"/>
              <a:ext cx="651965" cy="891358"/>
              <a:chOff x="3069908" y="2599997"/>
              <a:chExt cx="1036675" cy="1417328"/>
            </a:xfrm>
          </p:grpSpPr>
          <p:sp>
            <p:nvSpPr>
              <p:cNvPr id="6178" name="Google Shape;6178;p80"/>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179" name="Google Shape;6179;p80"/>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0" name="Google Shape;6180;p80"/>
            <p:cNvGrpSpPr/>
            <p:nvPr/>
          </p:nvGrpSpPr>
          <p:grpSpPr>
            <a:xfrm>
              <a:off x="5054918" y="1201875"/>
              <a:ext cx="999548" cy="602711"/>
              <a:chOff x="4306958" y="1082925"/>
              <a:chExt cx="1589359" cy="958358"/>
            </a:xfrm>
          </p:grpSpPr>
          <p:sp>
            <p:nvSpPr>
              <p:cNvPr id="6181" name="Google Shape;6181;p80"/>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182" name="Google Shape;6182;p80"/>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3" name="Google Shape;6183;p80"/>
            <p:cNvGrpSpPr/>
            <p:nvPr/>
          </p:nvGrpSpPr>
          <p:grpSpPr>
            <a:xfrm>
              <a:off x="4249973" y="1303451"/>
              <a:ext cx="799317" cy="841334"/>
              <a:chOff x="3027033" y="1244439"/>
              <a:chExt cx="1270977" cy="1337786"/>
            </a:xfrm>
          </p:grpSpPr>
          <p:sp>
            <p:nvSpPr>
              <p:cNvPr id="6184" name="Google Shape;6184;p80"/>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185" name="Google Shape;6185;p80"/>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86" name="Google Shape;6186;p80"/>
          <p:cNvGrpSpPr/>
          <p:nvPr/>
        </p:nvGrpSpPr>
        <p:grpSpPr>
          <a:xfrm>
            <a:off x="4072551" y="2058137"/>
            <a:ext cx="750769" cy="683784"/>
            <a:chOff x="4204684" y="2104422"/>
            <a:chExt cx="699822" cy="637382"/>
          </a:xfrm>
        </p:grpSpPr>
        <p:grpSp>
          <p:nvGrpSpPr>
            <p:cNvPr id="6187" name="Google Shape;6187;p80"/>
            <p:cNvGrpSpPr/>
            <p:nvPr/>
          </p:nvGrpSpPr>
          <p:grpSpPr>
            <a:xfrm>
              <a:off x="4204684" y="2430067"/>
              <a:ext cx="342957" cy="311738"/>
              <a:chOff x="4204684" y="2430067"/>
              <a:chExt cx="342957" cy="311738"/>
            </a:xfrm>
          </p:grpSpPr>
          <p:sp>
            <p:nvSpPr>
              <p:cNvPr id="6188" name="Google Shape;6188;p80"/>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80"/>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0" name="Google Shape;6190;p80"/>
            <p:cNvGrpSpPr/>
            <p:nvPr/>
          </p:nvGrpSpPr>
          <p:grpSpPr>
            <a:xfrm>
              <a:off x="4561586" y="2430067"/>
              <a:ext cx="342920" cy="311738"/>
              <a:chOff x="4561586" y="2430067"/>
              <a:chExt cx="342920" cy="311738"/>
            </a:xfrm>
          </p:grpSpPr>
          <p:sp>
            <p:nvSpPr>
              <p:cNvPr id="6191" name="Google Shape;6191;p80"/>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80"/>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3" name="Google Shape;6193;p80"/>
            <p:cNvGrpSpPr/>
            <p:nvPr/>
          </p:nvGrpSpPr>
          <p:grpSpPr>
            <a:xfrm>
              <a:off x="4561586" y="2104422"/>
              <a:ext cx="342920" cy="311738"/>
              <a:chOff x="4561586" y="2104422"/>
              <a:chExt cx="342920" cy="311738"/>
            </a:xfrm>
          </p:grpSpPr>
          <p:sp>
            <p:nvSpPr>
              <p:cNvPr id="6194" name="Google Shape;6194;p80"/>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80"/>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6" name="Google Shape;6196;p80"/>
            <p:cNvGrpSpPr/>
            <p:nvPr/>
          </p:nvGrpSpPr>
          <p:grpSpPr>
            <a:xfrm>
              <a:off x="4204684" y="2104422"/>
              <a:ext cx="342957" cy="311664"/>
              <a:chOff x="4204684" y="2104422"/>
              <a:chExt cx="342957" cy="311664"/>
            </a:xfrm>
          </p:grpSpPr>
          <p:sp>
            <p:nvSpPr>
              <p:cNvPr id="6197" name="Google Shape;6197;p80"/>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80"/>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99" name="Google Shape;6199;p80"/>
          <p:cNvGrpSpPr/>
          <p:nvPr/>
        </p:nvGrpSpPr>
        <p:grpSpPr>
          <a:xfrm>
            <a:off x="5536984" y="1171351"/>
            <a:ext cx="660591" cy="688867"/>
            <a:chOff x="5830645" y="1267368"/>
            <a:chExt cx="530340" cy="553040"/>
          </a:xfrm>
        </p:grpSpPr>
        <p:sp>
          <p:nvSpPr>
            <p:cNvPr id="6200" name="Google Shape;6200;p80"/>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01" name="Google Shape;6201;p80"/>
            <p:cNvGrpSpPr/>
            <p:nvPr/>
          </p:nvGrpSpPr>
          <p:grpSpPr>
            <a:xfrm>
              <a:off x="5830645" y="1267368"/>
              <a:ext cx="259743" cy="269909"/>
              <a:chOff x="5830645" y="1267368"/>
              <a:chExt cx="259743" cy="269909"/>
            </a:xfrm>
          </p:grpSpPr>
          <p:sp>
            <p:nvSpPr>
              <p:cNvPr id="6202" name="Google Shape;6202;p80"/>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80"/>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4" name="Google Shape;6204;p80"/>
            <p:cNvGrpSpPr/>
            <p:nvPr/>
          </p:nvGrpSpPr>
          <p:grpSpPr>
            <a:xfrm>
              <a:off x="6101293" y="1267368"/>
              <a:ext cx="259692" cy="269909"/>
              <a:chOff x="6101293" y="1267368"/>
              <a:chExt cx="259692" cy="269909"/>
            </a:xfrm>
          </p:grpSpPr>
          <p:sp>
            <p:nvSpPr>
              <p:cNvPr id="6205" name="Google Shape;6205;p80"/>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80"/>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7" name="Google Shape;6207;p80"/>
            <p:cNvGrpSpPr/>
            <p:nvPr/>
          </p:nvGrpSpPr>
          <p:grpSpPr>
            <a:xfrm>
              <a:off x="5830645" y="1550500"/>
              <a:ext cx="259692" cy="269909"/>
              <a:chOff x="5830645" y="1550500"/>
              <a:chExt cx="259692" cy="269909"/>
            </a:xfrm>
          </p:grpSpPr>
          <p:sp>
            <p:nvSpPr>
              <p:cNvPr id="6208" name="Google Shape;6208;p80"/>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80"/>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0" name="Google Shape;6210;p80"/>
            <p:cNvGrpSpPr/>
            <p:nvPr/>
          </p:nvGrpSpPr>
          <p:grpSpPr>
            <a:xfrm>
              <a:off x="6101293" y="1550500"/>
              <a:ext cx="259692" cy="269909"/>
              <a:chOff x="6101293" y="1550500"/>
              <a:chExt cx="259692" cy="269909"/>
            </a:xfrm>
          </p:grpSpPr>
          <p:sp>
            <p:nvSpPr>
              <p:cNvPr id="6211" name="Google Shape;6211;p80"/>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80"/>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13" name="Google Shape;6213;p80"/>
          <p:cNvGrpSpPr/>
          <p:nvPr/>
        </p:nvGrpSpPr>
        <p:grpSpPr>
          <a:xfrm>
            <a:off x="739138" y="2061810"/>
            <a:ext cx="697154" cy="679574"/>
            <a:chOff x="2679875" y="2361475"/>
            <a:chExt cx="780425" cy="760575"/>
          </a:xfrm>
        </p:grpSpPr>
        <p:sp>
          <p:nvSpPr>
            <p:cNvPr id="6214" name="Google Shape;6214;p80"/>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80"/>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80"/>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80"/>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80"/>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80"/>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0" name="Google Shape;6220;p80"/>
          <p:cNvGrpSpPr/>
          <p:nvPr/>
        </p:nvGrpSpPr>
        <p:grpSpPr>
          <a:xfrm>
            <a:off x="3138297" y="1171402"/>
            <a:ext cx="735829" cy="684547"/>
            <a:chOff x="3351965" y="1148808"/>
            <a:chExt cx="750770" cy="698375"/>
          </a:xfrm>
        </p:grpSpPr>
        <p:grpSp>
          <p:nvGrpSpPr>
            <p:cNvPr id="6221" name="Google Shape;6221;p80"/>
            <p:cNvGrpSpPr/>
            <p:nvPr/>
          </p:nvGrpSpPr>
          <p:grpSpPr>
            <a:xfrm>
              <a:off x="3586796" y="1148808"/>
              <a:ext cx="294857" cy="286830"/>
              <a:chOff x="3750225" y="1774000"/>
              <a:chExt cx="149575" cy="145525"/>
            </a:xfrm>
          </p:grpSpPr>
          <p:sp>
            <p:nvSpPr>
              <p:cNvPr id="6222" name="Google Shape;6222;p80"/>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80"/>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4" name="Google Shape;6224;p80"/>
            <p:cNvGrpSpPr/>
            <p:nvPr/>
          </p:nvGrpSpPr>
          <p:grpSpPr>
            <a:xfrm>
              <a:off x="3779245" y="1375768"/>
              <a:ext cx="323490" cy="286978"/>
              <a:chOff x="3847850" y="1889150"/>
              <a:chExt cx="164100" cy="145600"/>
            </a:xfrm>
          </p:grpSpPr>
          <p:sp>
            <p:nvSpPr>
              <p:cNvPr id="6225" name="Google Shape;6225;p80"/>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80"/>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7" name="Google Shape;6227;p80"/>
            <p:cNvGrpSpPr/>
            <p:nvPr/>
          </p:nvGrpSpPr>
          <p:grpSpPr>
            <a:xfrm>
              <a:off x="3351965" y="1330435"/>
              <a:ext cx="295449" cy="285401"/>
              <a:chOff x="3631100" y="1866150"/>
              <a:chExt cx="149875" cy="144800"/>
            </a:xfrm>
          </p:grpSpPr>
          <p:sp>
            <p:nvSpPr>
              <p:cNvPr id="6228" name="Google Shape;6228;p80"/>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80"/>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0" name="Google Shape;6230;p80"/>
            <p:cNvGrpSpPr/>
            <p:nvPr/>
          </p:nvGrpSpPr>
          <p:grpSpPr>
            <a:xfrm>
              <a:off x="3548208" y="1560352"/>
              <a:ext cx="294808" cy="286830"/>
              <a:chOff x="3730650" y="1982800"/>
              <a:chExt cx="149550" cy="145525"/>
            </a:xfrm>
          </p:grpSpPr>
          <p:sp>
            <p:nvSpPr>
              <p:cNvPr id="6231" name="Google Shape;6231;p80"/>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80"/>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33" name="Google Shape;6233;p80"/>
          <p:cNvGrpSpPr/>
          <p:nvPr/>
        </p:nvGrpSpPr>
        <p:grpSpPr>
          <a:xfrm>
            <a:off x="7639949" y="1171356"/>
            <a:ext cx="804565" cy="677795"/>
            <a:chOff x="7636443" y="1204988"/>
            <a:chExt cx="804565" cy="677795"/>
          </a:xfrm>
        </p:grpSpPr>
        <p:grpSp>
          <p:nvGrpSpPr>
            <p:cNvPr id="6234" name="Google Shape;6234;p80"/>
            <p:cNvGrpSpPr/>
            <p:nvPr/>
          </p:nvGrpSpPr>
          <p:grpSpPr>
            <a:xfrm>
              <a:off x="7636443" y="1509705"/>
              <a:ext cx="804565" cy="373078"/>
              <a:chOff x="7636443" y="1509705"/>
              <a:chExt cx="804565" cy="373078"/>
            </a:xfrm>
          </p:grpSpPr>
          <p:sp>
            <p:nvSpPr>
              <p:cNvPr id="6235" name="Google Shape;6235;p80"/>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80"/>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7" name="Google Shape;6237;p80"/>
            <p:cNvGrpSpPr/>
            <p:nvPr/>
          </p:nvGrpSpPr>
          <p:grpSpPr>
            <a:xfrm>
              <a:off x="7636443" y="1408133"/>
              <a:ext cx="804565" cy="373078"/>
              <a:chOff x="7636443" y="1408133"/>
              <a:chExt cx="804565" cy="373078"/>
            </a:xfrm>
          </p:grpSpPr>
          <p:sp>
            <p:nvSpPr>
              <p:cNvPr id="6238" name="Google Shape;6238;p80"/>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80"/>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0" name="Google Shape;6240;p80"/>
            <p:cNvGrpSpPr/>
            <p:nvPr/>
          </p:nvGrpSpPr>
          <p:grpSpPr>
            <a:xfrm>
              <a:off x="7636443" y="1306560"/>
              <a:ext cx="804565" cy="373078"/>
              <a:chOff x="7636443" y="1306560"/>
              <a:chExt cx="804565" cy="373078"/>
            </a:xfrm>
          </p:grpSpPr>
          <p:sp>
            <p:nvSpPr>
              <p:cNvPr id="6241" name="Google Shape;6241;p80"/>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80"/>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3" name="Google Shape;6243;p80"/>
            <p:cNvGrpSpPr/>
            <p:nvPr/>
          </p:nvGrpSpPr>
          <p:grpSpPr>
            <a:xfrm>
              <a:off x="7636443" y="1204988"/>
              <a:ext cx="804565" cy="373078"/>
              <a:chOff x="7636443" y="1204988"/>
              <a:chExt cx="804565" cy="373078"/>
            </a:xfrm>
          </p:grpSpPr>
          <p:sp>
            <p:nvSpPr>
              <p:cNvPr id="6244" name="Google Shape;6244;p80"/>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80"/>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46" name="Google Shape;6246;p80"/>
          <p:cNvGrpSpPr/>
          <p:nvPr/>
        </p:nvGrpSpPr>
        <p:grpSpPr>
          <a:xfrm>
            <a:off x="4978796" y="2078771"/>
            <a:ext cx="661339" cy="661188"/>
            <a:chOff x="3990000" y="975400"/>
            <a:chExt cx="3934200" cy="3933300"/>
          </a:xfrm>
        </p:grpSpPr>
        <p:sp>
          <p:nvSpPr>
            <p:cNvPr id="6247" name="Google Shape;6247;p80"/>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80"/>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80"/>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80"/>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1" name="Google Shape;6251;p80"/>
          <p:cNvGrpSpPr/>
          <p:nvPr/>
        </p:nvGrpSpPr>
        <p:grpSpPr>
          <a:xfrm>
            <a:off x="6622444" y="2057409"/>
            <a:ext cx="868881" cy="684241"/>
            <a:chOff x="6598259" y="2078634"/>
            <a:chExt cx="868881" cy="684241"/>
          </a:xfrm>
        </p:grpSpPr>
        <p:sp>
          <p:nvSpPr>
            <p:cNvPr id="6252" name="Google Shape;6252;p80"/>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80"/>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80"/>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80"/>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80"/>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0"/>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58" name="Google Shape;6258;p80"/>
            <p:cNvGrpSpPr/>
            <p:nvPr/>
          </p:nvGrpSpPr>
          <p:grpSpPr>
            <a:xfrm>
              <a:off x="6808175" y="2078634"/>
              <a:ext cx="452229" cy="684241"/>
              <a:chOff x="6808175" y="2078634"/>
              <a:chExt cx="452229" cy="684241"/>
            </a:xfrm>
          </p:grpSpPr>
          <p:sp>
            <p:nvSpPr>
              <p:cNvPr id="6259" name="Google Shape;6259;p80"/>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80"/>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80"/>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80"/>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80"/>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80"/>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65" name="Google Shape;6265;p80"/>
              <p:cNvGrpSpPr/>
              <p:nvPr/>
            </p:nvGrpSpPr>
            <p:grpSpPr>
              <a:xfrm>
                <a:off x="6821586" y="2078634"/>
                <a:ext cx="426871" cy="684241"/>
                <a:chOff x="6821586" y="2078634"/>
                <a:chExt cx="426871" cy="684241"/>
              </a:xfrm>
            </p:grpSpPr>
            <p:grpSp>
              <p:nvGrpSpPr>
                <p:cNvPr id="6266" name="Google Shape;6266;p80"/>
                <p:cNvGrpSpPr/>
                <p:nvPr/>
              </p:nvGrpSpPr>
              <p:grpSpPr>
                <a:xfrm>
                  <a:off x="6821586" y="2078634"/>
                  <a:ext cx="426871" cy="684241"/>
                  <a:chOff x="6821586" y="2078634"/>
                  <a:chExt cx="426871" cy="684241"/>
                </a:xfrm>
              </p:grpSpPr>
              <p:sp>
                <p:nvSpPr>
                  <p:cNvPr id="6267" name="Google Shape;6267;p80"/>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80"/>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80"/>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80"/>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0"/>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80"/>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80"/>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80"/>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80"/>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80"/>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80"/>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80"/>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80"/>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80"/>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80"/>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80"/>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80"/>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80"/>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80"/>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86" name="Google Shape;6286;p80"/>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80"/>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80"/>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80"/>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80"/>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80"/>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292" name="Google Shape;6292;p80"/>
          <p:cNvGrpSpPr/>
          <p:nvPr/>
        </p:nvGrpSpPr>
        <p:grpSpPr>
          <a:xfrm>
            <a:off x="5795610" y="2063018"/>
            <a:ext cx="671358" cy="671358"/>
            <a:chOff x="6535625" y="760425"/>
            <a:chExt cx="1665900" cy="1665900"/>
          </a:xfrm>
        </p:grpSpPr>
        <p:sp>
          <p:nvSpPr>
            <p:cNvPr id="6293" name="Google Shape;6293;p80"/>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80"/>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80"/>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80"/>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7" name="Google Shape;6297;p80"/>
          <p:cNvGrpSpPr/>
          <p:nvPr/>
        </p:nvGrpSpPr>
        <p:grpSpPr>
          <a:xfrm>
            <a:off x="732427" y="3731418"/>
            <a:ext cx="1340789" cy="640830"/>
            <a:chOff x="238125" y="1151100"/>
            <a:chExt cx="7139450" cy="3412300"/>
          </a:xfrm>
        </p:grpSpPr>
        <p:sp>
          <p:nvSpPr>
            <p:cNvPr id="6298" name="Google Shape;6298;p80"/>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80"/>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80"/>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80"/>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80"/>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80"/>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80"/>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80"/>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80"/>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80"/>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80"/>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80"/>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0" name="Google Shape;6310;p80"/>
          <p:cNvGrpSpPr/>
          <p:nvPr/>
        </p:nvGrpSpPr>
        <p:grpSpPr>
          <a:xfrm>
            <a:off x="5599650" y="2934699"/>
            <a:ext cx="985357" cy="585764"/>
            <a:chOff x="5145061" y="2881789"/>
            <a:chExt cx="1107641" cy="658458"/>
          </a:xfrm>
        </p:grpSpPr>
        <p:grpSp>
          <p:nvGrpSpPr>
            <p:cNvPr id="6311" name="Google Shape;6311;p80"/>
            <p:cNvGrpSpPr/>
            <p:nvPr/>
          </p:nvGrpSpPr>
          <p:grpSpPr>
            <a:xfrm>
              <a:off x="5722989" y="3244587"/>
              <a:ext cx="529713" cy="295659"/>
              <a:chOff x="5722989" y="3244587"/>
              <a:chExt cx="529713" cy="295659"/>
            </a:xfrm>
          </p:grpSpPr>
          <p:sp>
            <p:nvSpPr>
              <p:cNvPr id="6312" name="Google Shape;6312;p80"/>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313" name="Google Shape;6313;p80"/>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314" name="Google Shape;6314;p80"/>
            <p:cNvGrpSpPr/>
            <p:nvPr/>
          </p:nvGrpSpPr>
          <p:grpSpPr>
            <a:xfrm>
              <a:off x="5145061" y="3244587"/>
              <a:ext cx="536807" cy="295659"/>
              <a:chOff x="5145061" y="3244587"/>
              <a:chExt cx="536807" cy="295659"/>
            </a:xfrm>
          </p:grpSpPr>
          <p:sp>
            <p:nvSpPr>
              <p:cNvPr id="6315" name="Google Shape;6315;p80"/>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316" name="Google Shape;6316;p80"/>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317" name="Google Shape;6317;p80"/>
            <p:cNvGrpSpPr/>
            <p:nvPr/>
          </p:nvGrpSpPr>
          <p:grpSpPr>
            <a:xfrm>
              <a:off x="5341327" y="2898245"/>
              <a:ext cx="532309" cy="614891"/>
              <a:chOff x="5341327" y="2898245"/>
              <a:chExt cx="532309" cy="614891"/>
            </a:xfrm>
          </p:grpSpPr>
          <p:sp>
            <p:nvSpPr>
              <p:cNvPr id="6318" name="Google Shape;6318;p80"/>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319" name="Google Shape;6319;p80"/>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320" name="Google Shape;6320;p80"/>
            <p:cNvGrpSpPr/>
            <p:nvPr/>
          </p:nvGrpSpPr>
          <p:grpSpPr>
            <a:xfrm>
              <a:off x="5532290" y="2881789"/>
              <a:ext cx="620516" cy="305456"/>
              <a:chOff x="5532290" y="2881789"/>
              <a:chExt cx="620516" cy="305456"/>
            </a:xfrm>
          </p:grpSpPr>
          <p:sp>
            <p:nvSpPr>
              <p:cNvPr id="6321" name="Google Shape;6321;p80"/>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322" name="Google Shape;6322;p80"/>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6323" name="Google Shape;6323;p80"/>
          <p:cNvGrpSpPr/>
          <p:nvPr/>
        </p:nvGrpSpPr>
        <p:grpSpPr>
          <a:xfrm>
            <a:off x="8178573" y="3726757"/>
            <a:ext cx="269068" cy="645491"/>
            <a:chOff x="7026852" y="3311869"/>
            <a:chExt cx="434331" cy="1041954"/>
          </a:xfrm>
        </p:grpSpPr>
        <p:sp>
          <p:nvSpPr>
            <p:cNvPr id="6324" name="Google Shape;6324;p80"/>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80"/>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80"/>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7" name="Google Shape;6327;p80"/>
          <p:cNvGrpSpPr/>
          <p:nvPr/>
        </p:nvGrpSpPr>
        <p:grpSpPr>
          <a:xfrm>
            <a:off x="6195154" y="3765995"/>
            <a:ext cx="293882" cy="293836"/>
            <a:chOff x="4873519" y="3311869"/>
            <a:chExt cx="499374" cy="499296"/>
          </a:xfrm>
        </p:grpSpPr>
        <p:sp>
          <p:nvSpPr>
            <p:cNvPr id="6328" name="Google Shape;6328;p80"/>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80"/>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0" name="Google Shape;6330;p80"/>
          <p:cNvGrpSpPr/>
          <p:nvPr/>
        </p:nvGrpSpPr>
        <p:grpSpPr>
          <a:xfrm>
            <a:off x="6195154" y="4078366"/>
            <a:ext cx="293882" cy="293882"/>
            <a:chOff x="4873519" y="3875839"/>
            <a:chExt cx="499374" cy="499374"/>
          </a:xfrm>
        </p:grpSpPr>
        <p:sp>
          <p:nvSpPr>
            <p:cNvPr id="6331" name="Google Shape;6331;p80"/>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80"/>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3" name="Google Shape;6333;p80"/>
          <p:cNvGrpSpPr/>
          <p:nvPr/>
        </p:nvGrpSpPr>
        <p:grpSpPr>
          <a:xfrm>
            <a:off x="2425681" y="2050319"/>
            <a:ext cx="698104" cy="698208"/>
            <a:chOff x="2565073" y="2075876"/>
            <a:chExt cx="672482" cy="672518"/>
          </a:xfrm>
        </p:grpSpPr>
        <p:sp>
          <p:nvSpPr>
            <p:cNvPr id="6334" name="Google Shape;6334;p80"/>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80"/>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80"/>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80"/>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80"/>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80"/>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0" name="Google Shape;6340;p80"/>
          <p:cNvGrpSpPr/>
          <p:nvPr/>
        </p:nvGrpSpPr>
        <p:grpSpPr>
          <a:xfrm>
            <a:off x="5649092" y="3734919"/>
            <a:ext cx="438354" cy="637329"/>
            <a:chOff x="1697726" y="3244179"/>
            <a:chExt cx="788124" cy="1146069"/>
          </a:xfrm>
        </p:grpSpPr>
        <p:sp>
          <p:nvSpPr>
            <p:cNvPr id="6341" name="Google Shape;6341;p80"/>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80"/>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43" name="Google Shape;6343;p80"/>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44" name="Google Shape;6344;p80"/>
          <p:cNvGrpSpPr/>
          <p:nvPr/>
        </p:nvGrpSpPr>
        <p:grpSpPr>
          <a:xfrm>
            <a:off x="7650306" y="2063282"/>
            <a:ext cx="799565" cy="670282"/>
            <a:chOff x="7617850" y="2063282"/>
            <a:chExt cx="799565" cy="670282"/>
          </a:xfrm>
        </p:grpSpPr>
        <p:cxnSp>
          <p:nvCxnSpPr>
            <p:cNvPr id="6345" name="Google Shape;6345;p80"/>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346" name="Google Shape;6346;p80"/>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347" name="Google Shape;6347;p80"/>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348" name="Google Shape;6348;p80"/>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349" name="Google Shape;6349;p80"/>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6350" name="Google Shape;6350;p80"/>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6351" name="Google Shape;6351;p80"/>
            <p:cNvGrpSpPr/>
            <p:nvPr/>
          </p:nvGrpSpPr>
          <p:grpSpPr>
            <a:xfrm>
              <a:off x="7734309" y="2063282"/>
              <a:ext cx="570957" cy="620095"/>
              <a:chOff x="7734309" y="2063282"/>
              <a:chExt cx="570957" cy="620095"/>
            </a:xfrm>
          </p:grpSpPr>
          <p:grpSp>
            <p:nvGrpSpPr>
              <p:cNvPr id="6352" name="Google Shape;6352;p80"/>
              <p:cNvGrpSpPr/>
              <p:nvPr/>
            </p:nvGrpSpPr>
            <p:grpSpPr>
              <a:xfrm>
                <a:off x="8031573" y="2063282"/>
                <a:ext cx="273693" cy="620095"/>
                <a:chOff x="8031573" y="2063282"/>
                <a:chExt cx="273693" cy="620095"/>
              </a:xfrm>
            </p:grpSpPr>
            <p:sp>
              <p:nvSpPr>
                <p:cNvPr id="6353" name="Google Shape;6353;p80"/>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80"/>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80"/>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80"/>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7" name="Google Shape;6357;p80"/>
              <p:cNvGrpSpPr/>
              <p:nvPr/>
            </p:nvGrpSpPr>
            <p:grpSpPr>
              <a:xfrm flipH="1">
                <a:off x="7734309" y="2063282"/>
                <a:ext cx="273693" cy="620095"/>
                <a:chOff x="8031573" y="2063282"/>
                <a:chExt cx="273693" cy="620095"/>
              </a:xfrm>
            </p:grpSpPr>
            <p:sp>
              <p:nvSpPr>
                <p:cNvPr id="6358" name="Google Shape;6358;p80"/>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80"/>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80"/>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80"/>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362" name="Google Shape;6362;p80"/>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80"/>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64" name="Google Shape;6364;p80"/>
          <p:cNvGrpSpPr/>
          <p:nvPr/>
        </p:nvGrpSpPr>
        <p:grpSpPr>
          <a:xfrm>
            <a:off x="7836913" y="2916765"/>
            <a:ext cx="602567" cy="601884"/>
            <a:chOff x="1186975" y="238125"/>
            <a:chExt cx="5244275" cy="5238325"/>
          </a:xfrm>
        </p:grpSpPr>
        <p:sp>
          <p:nvSpPr>
            <p:cNvPr id="6365" name="Google Shape;6365;p80"/>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80"/>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80"/>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80"/>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9" name="Google Shape;6369;p80"/>
          <p:cNvGrpSpPr/>
          <p:nvPr/>
        </p:nvGrpSpPr>
        <p:grpSpPr>
          <a:xfrm>
            <a:off x="3279650" y="2056249"/>
            <a:ext cx="651848" cy="687338"/>
            <a:chOff x="3400515" y="2056248"/>
            <a:chExt cx="698134" cy="735987"/>
          </a:xfrm>
        </p:grpSpPr>
        <p:grpSp>
          <p:nvGrpSpPr>
            <p:cNvPr id="6370" name="Google Shape;6370;p80"/>
            <p:cNvGrpSpPr/>
            <p:nvPr/>
          </p:nvGrpSpPr>
          <p:grpSpPr>
            <a:xfrm>
              <a:off x="3400515" y="2283913"/>
              <a:ext cx="312919" cy="219900"/>
              <a:chOff x="3400515" y="2283913"/>
              <a:chExt cx="312919" cy="219900"/>
            </a:xfrm>
          </p:grpSpPr>
          <p:sp>
            <p:nvSpPr>
              <p:cNvPr id="6371" name="Google Shape;6371;p80"/>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372" name="Google Shape;6372;p80"/>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6373" name="Google Shape;6373;p80"/>
            <p:cNvGrpSpPr/>
            <p:nvPr/>
          </p:nvGrpSpPr>
          <p:grpSpPr>
            <a:xfrm>
              <a:off x="3547823" y="2461089"/>
              <a:ext cx="219900" cy="331146"/>
              <a:chOff x="3547823" y="2461089"/>
              <a:chExt cx="219900" cy="331146"/>
            </a:xfrm>
          </p:grpSpPr>
          <p:sp>
            <p:nvSpPr>
              <p:cNvPr id="6374" name="Google Shape;6374;p80"/>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375" name="Google Shape;6375;p80"/>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6376" name="Google Shape;6376;p80"/>
            <p:cNvGrpSpPr/>
            <p:nvPr/>
          </p:nvGrpSpPr>
          <p:grpSpPr>
            <a:xfrm>
              <a:off x="3734138" y="2461089"/>
              <a:ext cx="219900" cy="331146"/>
              <a:chOff x="3734138" y="2461089"/>
              <a:chExt cx="219900" cy="331146"/>
            </a:xfrm>
          </p:grpSpPr>
          <p:sp>
            <p:nvSpPr>
              <p:cNvPr id="6377" name="Google Shape;6377;p80"/>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378" name="Google Shape;6378;p80"/>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6379" name="Google Shape;6379;p80"/>
            <p:cNvGrpSpPr/>
            <p:nvPr/>
          </p:nvGrpSpPr>
          <p:grpSpPr>
            <a:xfrm>
              <a:off x="3787560" y="2281742"/>
              <a:ext cx="311089" cy="219900"/>
              <a:chOff x="3787560" y="2281742"/>
              <a:chExt cx="311089" cy="219900"/>
            </a:xfrm>
          </p:grpSpPr>
          <p:sp>
            <p:nvSpPr>
              <p:cNvPr id="6380" name="Google Shape;6380;p80"/>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381" name="Google Shape;6381;p80"/>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6382" name="Google Shape;6382;p80"/>
            <p:cNvGrpSpPr/>
            <p:nvPr/>
          </p:nvGrpSpPr>
          <p:grpSpPr>
            <a:xfrm>
              <a:off x="3637290" y="2056248"/>
              <a:ext cx="219900" cy="330736"/>
              <a:chOff x="3637290" y="2056248"/>
              <a:chExt cx="219900" cy="330736"/>
            </a:xfrm>
          </p:grpSpPr>
          <p:sp>
            <p:nvSpPr>
              <p:cNvPr id="6383" name="Google Shape;6383;p80"/>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6384" name="Google Shape;6384;p80"/>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6385" name="Google Shape;6385;p80"/>
          <p:cNvGrpSpPr/>
          <p:nvPr/>
        </p:nvGrpSpPr>
        <p:grpSpPr>
          <a:xfrm>
            <a:off x="2571356" y="2926255"/>
            <a:ext cx="1268144" cy="592394"/>
            <a:chOff x="238125" y="1188750"/>
            <a:chExt cx="7140450" cy="3335550"/>
          </a:xfrm>
        </p:grpSpPr>
        <p:sp>
          <p:nvSpPr>
            <p:cNvPr id="6386" name="Google Shape;6386;p80"/>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80"/>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80"/>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80"/>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80"/>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1" name="Google Shape;6391;p80"/>
          <p:cNvGrpSpPr/>
          <p:nvPr/>
        </p:nvGrpSpPr>
        <p:grpSpPr>
          <a:xfrm>
            <a:off x="6679257" y="2928410"/>
            <a:ext cx="1053944" cy="590147"/>
            <a:chOff x="238125" y="1335475"/>
            <a:chExt cx="5418735" cy="3034175"/>
          </a:xfrm>
        </p:grpSpPr>
        <p:sp>
          <p:nvSpPr>
            <p:cNvPr id="6392" name="Google Shape;6392;p80"/>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80"/>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80"/>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5" name="Google Shape;6395;p80"/>
          <p:cNvGrpSpPr/>
          <p:nvPr/>
        </p:nvGrpSpPr>
        <p:grpSpPr>
          <a:xfrm>
            <a:off x="4110066" y="3733309"/>
            <a:ext cx="1268207" cy="638939"/>
            <a:chOff x="3967651" y="3645904"/>
            <a:chExt cx="1479304" cy="745292"/>
          </a:xfrm>
        </p:grpSpPr>
        <p:grpSp>
          <p:nvGrpSpPr>
            <p:cNvPr id="6396" name="Google Shape;6396;p80"/>
            <p:cNvGrpSpPr/>
            <p:nvPr/>
          </p:nvGrpSpPr>
          <p:grpSpPr>
            <a:xfrm>
              <a:off x="3967651" y="4009026"/>
              <a:ext cx="1479304" cy="382170"/>
              <a:chOff x="3967651" y="4009026"/>
              <a:chExt cx="1479304" cy="382170"/>
            </a:xfrm>
          </p:grpSpPr>
          <p:grpSp>
            <p:nvGrpSpPr>
              <p:cNvPr id="6397" name="Google Shape;6397;p80"/>
              <p:cNvGrpSpPr/>
              <p:nvPr/>
            </p:nvGrpSpPr>
            <p:grpSpPr>
              <a:xfrm>
                <a:off x="4892216" y="4195630"/>
                <a:ext cx="554739" cy="195566"/>
                <a:chOff x="3604375" y="4892160"/>
                <a:chExt cx="1651500" cy="582215"/>
              </a:xfrm>
            </p:grpSpPr>
            <p:sp>
              <p:nvSpPr>
                <p:cNvPr id="6398" name="Google Shape;6398;p80"/>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80"/>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0" name="Google Shape;6400;p80"/>
              <p:cNvGrpSpPr/>
              <p:nvPr/>
            </p:nvGrpSpPr>
            <p:grpSpPr>
              <a:xfrm>
                <a:off x="3967651" y="4146303"/>
                <a:ext cx="579402" cy="244893"/>
                <a:chOff x="851875" y="4745310"/>
                <a:chExt cx="1724925" cy="729065"/>
              </a:xfrm>
            </p:grpSpPr>
            <p:sp>
              <p:nvSpPr>
                <p:cNvPr id="6401" name="Google Shape;6401;p80"/>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80"/>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3" name="Google Shape;6403;p80"/>
              <p:cNvGrpSpPr/>
              <p:nvPr/>
            </p:nvGrpSpPr>
            <p:grpSpPr>
              <a:xfrm>
                <a:off x="4460753" y="4009026"/>
                <a:ext cx="493110" cy="382170"/>
                <a:chOff x="2319875" y="4336625"/>
                <a:chExt cx="1468025" cy="1137750"/>
              </a:xfrm>
            </p:grpSpPr>
            <p:sp>
              <p:nvSpPr>
                <p:cNvPr id="6404" name="Google Shape;6404;p80"/>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80"/>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06" name="Google Shape;6406;p80"/>
            <p:cNvGrpSpPr/>
            <p:nvPr/>
          </p:nvGrpSpPr>
          <p:grpSpPr>
            <a:xfrm>
              <a:off x="4479443" y="3645904"/>
              <a:ext cx="455965" cy="388789"/>
              <a:chOff x="2957425" y="238100"/>
              <a:chExt cx="1910200" cy="1628775"/>
            </a:xfrm>
          </p:grpSpPr>
          <p:sp>
            <p:nvSpPr>
              <p:cNvPr id="6407" name="Google Shape;6407;p80"/>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80"/>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80"/>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80"/>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80"/>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80"/>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80"/>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80"/>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80"/>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80"/>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17" name="Google Shape;6417;p80"/>
          <p:cNvGrpSpPr/>
          <p:nvPr/>
        </p:nvGrpSpPr>
        <p:grpSpPr>
          <a:xfrm>
            <a:off x="2496179" y="3734510"/>
            <a:ext cx="1243128" cy="637739"/>
            <a:chOff x="2496310" y="3693351"/>
            <a:chExt cx="1342906" cy="688926"/>
          </a:xfrm>
        </p:grpSpPr>
        <p:grpSp>
          <p:nvGrpSpPr>
            <p:cNvPr id="6418" name="Google Shape;6418;p80"/>
            <p:cNvGrpSpPr/>
            <p:nvPr/>
          </p:nvGrpSpPr>
          <p:grpSpPr>
            <a:xfrm>
              <a:off x="2496310" y="3693351"/>
              <a:ext cx="1342906" cy="688875"/>
              <a:chOff x="2496310" y="3693351"/>
              <a:chExt cx="1342906" cy="688875"/>
            </a:xfrm>
          </p:grpSpPr>
          <p:sp>
            <p:nvSpPr>
              <p:cNvPr id="6419" name="Google Shape;6419;p80"/>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80"/>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80"/>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80"/>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80"/>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80"/>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25" name="Google Shape;6425;p80"/>
              <p:cNvCxnSpPr>
                <a:stCxn id="6423"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6426" name="Google Shape;6426;p80"/>
              <p:cNvCxnSpPr>
                <a:stCxn id="6420"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6427" name="Google Shape;6427;p80"/>
              <p:cNvCxnSpPr>
                <a:stCxn id="6421"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428" name="Google Shape;6428;p80"/>
              <p:cNvCxnSpPr>
                <a:stCxn id="6424"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429" name="Google Shape;6429;p80"/>
              <p:cNvCxnSpPr>
                <a:stCxn id="6422"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6430" name="Google Shape;6430;p80"/>
            <p:cNvGrpSpPr/>
            <p:nvPr/>
          </p:nvGrpSpPr>
          <p:grpSpPr>
            <a:xfrm>
              <a:off x="2675275" y="3930557"/>
              <a:ext cx="1003306" cy="451719"/>
              <a:chOff x="2675275" y="4174282"/>
              <a:chExt cx="1003306" cy="451719"/>
            </a:xfrm>
          </p:grpSpPr>
          <p:sp>
            <p:nvSpPr>
              <p:cNvPr id="6431" name="Google Shape;6431;p80"/>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80"/>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80"/>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34" name="Google Shape;6434;p80"/>
          <p:cNvGrpSpPr/>
          <p:nvPr/>
        </p:nvGrpSpPr>
        <p:grpSpPr>
          <a:xfrm>
            <a:off x="1669850" y="1171356"/>
            <a:ext cx="574511" cy="874709"/>
            <a:chOff x="1715404" y="1112080"/>
            <a:chExt cx="642270" cy="977984"/>
          </a:xfrm>
        </p:grpSpPr>
        <p:grpSp>
          <p:nvGrpSpPr>
            <p:cNvPr id="6435" name="Google Shape;6435;p80"/>
            <p:cNvGrpSpPr/>
            <p:nvPr/>
          </p:nvGrpSpPr>
          <p:grpSpPr>
            <a:xfrm>
              <a:off x="1715404" y="1112080"/>
              <a:ext cx="642270" cy="977984"/>
              <a:chOff x="1715404" y="1112080"/>
              <a:chExt cx="642270" cy="977984"/>
            </a:xfrm>
          </p:grpSpPr>
          <p:sp>
            <p:nvSpPr>
              <p:cNvPr id="6436" name="Google Shape;6436;p80"/>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80"/>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8" name="Google Shape;6438;p80"/>
            <p:cNvGrpSpPr/>
            <p:nvPr/>
          </p:nvGrpSpPr>
          <p:grpSpPr>
            <a:xfrm>
              <a:off x="1768927" y="1165603"/>
              <a:ext cx="535225" cy="851367"/>
              <a:chOff x="1768927" y="1165603"/>
              <a:chExt cx="535225" cy="851367"/>
            </a:xfrm>
          </p:grpSpPr>
          <p:sp>
            <p:nvSpPr>
              <p:cNvPr id="6439" name="Google Shape;6439;p80"/>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80"/>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1" name="Google Shape;6441;p80"/>
            <p:cNvGrpSpPr/>
            <p:nvPr/>
          </p:nvGrpSpPr>
          <p:grpSpPr>
            <a:xfrm>
              <a:off x="1822449" y="1219125"/>
              <a:ext cx="428180" cy="718859"/>
              <a:chOff x="1822449" y="1219125"/>
              <a:chExt cx="428180" cy="718859"/>
            </a:xfrm>
          </p:grpSpPr>
          <p:sp>
            <p:nvSpPr>
              <p:cNvPr id="6442" name="Google Shape;6442;p80"/>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80"/>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4" name="Google Shape;6444;p80"/>
            <p:cNvGrpSpPr/>
            <p:nvPr/>
          </p:nvGrpSpPr>
          <p:grpSpPr>
            <a:xfrm>
              <a:off x="1875972" y="1272648"/>
              <a:ext cx="321135" cy="586939"/>
              <a:chOff x="1875972" y="1272648"/>
              <a:chExt cx="321135" cy="586939"/>
            </a:xfrm>
          </p:grpSpPr>
          <p:sp>
            <p:nvSpPr>
              <p:cNvPr id="6445" name="Google Shape;6445;p80"/>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80"/>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47" name="Google Shape;6447;p80"/>
          <p:cNvGrpSpPr/>
          <p:nvPr/>
        </p:nvGrpSpPr>
        <p:grpSpPr>
          <a:xfrm>
            <a:off x="7777011" y="3728078"/>
            <a:ext cx="293855" cy="644170"/>
            <a:chOff x="241025" y="3151575"/>
            <a:chExt cx="293855" cy="644170"/>
          </a:xfrm>
        </p:grpSpPr>
        <p:sp>
          <p:nvSpPr>
            <p:cNvPr id="6448" name="Google Shape;6448;p80"/>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80"/>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0" name="Google Shape;6450;p80"/>
          <p:cNvGrpSpPr/>
          <p:nvPr/>
        </p:nvGrpSpPr>
        <p:grpSpPr>
          <a:xfrm>
            <a:off x="724994" y="2928078"/>
            <a:ext cx="1779649" cy="591620"/>
            <a:chOff x="246070" y="1983375"/>
            <a:chExt cx="1855347" cy="616849"/>
          </a:xfrm>
        </p:grpSpPr>
        <p:sp>
          <p:nvSpPr>
            <p:cNvPr id="6451" name="Google Shape;6451;p80"/>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80"/>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80"/>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80"/>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80"/>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80"/>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80"/>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80"/>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80"/>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0" name="Google Shape;6460;p80"/>
          <p:cNvGrpSpPr/>
          <p:nvPr/>
        </p:nvGrpSpPr>
        <p:grpSpPr>
          <a:xfrm>
            <a:off x="2335861" y="1171356"/>
            <a:ext cx="711055" cy="745993"/>
            <a:chOff x="2496269" y="1171698"/>
            <a:chExt cx="761953" cy="799392"/>
          </a:xfrm>
        </p:grpSpPr>
        <p:grpSp>
          <p:nvGrpSpPr>
            <p:cNvPr id="6461" name="Google Shape;6461;p80"/>
            <p:cNvGrpSpPr/>
            <p:nvPr/>
          </p:nvGrpSpPr>
          <p:grpSpPr>
            <a:xfrm>
              <a:off x="2496269" y="1171698"/>
              <a:ext cx="761953" cy="723022"/>
              <a:chOff x="2496269" y="1171698"/>
              <a:chExt cx="761953" cy="723022"/>
            </a:xfrm>
          </p:grpSpPr>
          <p:sp>
            <p:nvSpPr>
              <p:cNvPr id="6462" name="Google Shape;6462;p80"/>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80"/>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4" name="Google Shape;6464;p80"/>
              <p:cNvGrpSpPr/>
              <p:nvPr/>
            </p:nvGrpSpPr>
            <p:grpSpPr>
              <a:xfrm>
                <a:off x="2496269" y="1171698"/>
                <a:ext cx="761953" cy="723022"/>
                <a:chOff x="2496269" y="1120652"/>
                <a:chExt cx="761953" cy="723022"/>
              </a:xfrm>
            </p:grpSpPr>
            <p:grpSp>
              <p:nvGrpSpPr>
                <p:cNvPr id="6465" name="Google Shape;6465;p80"/>
                <p:cNvGrpSpPr/>
                <p:nvPr/>
              </p:nvGrpSpPr>
              <p:grpSpPr>
                <a:xfrm>
                  <a:off x="2496269" y="1120652"/>
                  <a:ext cx="761953" cy="723022"/>
                  <a:chOff x="2496269" y="1120652"/>
                  <a:chExt cx="761953" cy="723022"/>
                </a:xfrm>
              </p:grpSpPr>
              <p:grpSp>
                <p:nvGrpSpPr>
                  <p:cNvPr id="6466" name="Google Shape;6466;p80"/>
                  <p:cNvGrpSpPr/>
                  <p:nvPr/>
                </p:nvGrpSpPr>
                <p:grpSpPr>
                  <a:xfrm>
                    <a:off x="2496269" y="1304589"/>
                    <a:ext cx="407089" cy="305057"/>
                    <a:chOff x="2496269" y="1304589"/>
                    <a:chExt cx="407089" cy="305057"/>
                  </a:xfrm>
                </p:grpSpPr>
                <p:sp>
                  <p:nvSpPr>
                    <p:cNvPr id="6467" name="Google Shape;6467;p80"/>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80"/>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9" name="Google Shape;6469;p80"/>
                  <p:cNvGrpSpPr/>
                  <p:nvPr/>
                </p:nvGrpSpPr>
                <p:grpSpPr>
                  <a:xfrm>
                    <a:off x="2586468" y="1493376"/>
                    <a:ext cx="358850" cy="349656"/>
                    <a:chOff x="2586468" y="1493376"/>
                    <a:chExt cx="358850" cy="349656"/>
                  </a:xfrm>
                </p:grpSpPr>
                <p:sp>
                  <p:nvSpPr>
                    <p:cNvPr id="6470" name="Google Shape;6470;p80"/>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80"/>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2" name="Google Shape;6472;p80"/>
                  <p:cNvGrpSpPr/>
                  <p:nvPr/>
                </p:nvGrpSpPr>
                <p:grpSpPr>
                  <a:xfrm>
                    <a:off x="2807939" y="1494024"/>
                    <a:ext cx="358857" cy="349650"/>
                    <a:chOff x="2807939" y="1494024"/>
                    <a:chExt cx="358857" cy="349650"/>
                  </a:xfrm>
                </p:grpSpPr>
                <p:sp>
                  <p:nvSpPr>
                    <p:cNvPr id="6473" name="Google Shape;6473;p80"/>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80"/>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5" name="Google Shape;6475;p80"/>
                  <p:cNvGrpSpPr/>
                  <p:nvPr/>
                </p:nvGrpSpPr>
                <p:grpSpPr>
                  <a:xfrm>
                    <a:off x="2851133" y="1305635"/>
                    <a:ext cx="407089" cy="305057"/>
                    <a:chOff x="2851133" y="1305635"/>
                    <a:chExt cx="407089" cy="305057"/>
                  </a:xfrm>
                </p:grpSpPr>
                <p:sp>
                  <p:nvSpPr>
                    <p:cNvPr id="6476" name="Google Shape;6476;p80"/>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80"/>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8" name="Google Shape;6478;p80"/>
                  <p:cNvGrpSpPr/>
                  <p:nvPr/>
                </p:nvGrpSpPr>
                <p:grpSpPr>
                  <a:xfrm>
                    <a:off x="2727495" y="1120652"/>
                    <a:ext cx="300271" cy="396358"/>
                    <a:chOff x="2727495" y="1120652"/>
                    <a:chExt cx="300271" cy="396358"/>
                  </a:xfrm>
                </p:grpSpPr>
                <p:sp>
                  <p:nvSpPr>
                    <p:cNvPr id="6479" name="Google Shape;6479;p80"/>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80"/>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81" name="Google Shape;6481;p80"/>
                <p:cNvGrpSpPr/>
                <p:nvPr/>
              </p:nvGrpSpPr>
              <p:grpSpPr>
                <a:xfrm>
                  <a:off x="2722305" y="1350460"/>
                  <a:ext cx="308357" cy="308344"/>
                  <a:chOff x="2722305" y="1350460"/>
                  <a:chExt cx="308357" cy="308344"/>
                </a:xfrm>
              </p:grpSpPr>
              <p:sp>
                <p:nvSpPr>
                  <p:cNvPr id="6482" name="Google Shape;6482;p80"/>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3" name="Google Shape;6483;p80"/>
                  <p:cNvGrpSpPr/>
                  <p:nvPr/>
                </p:nvGrpSpPr>
                <p:grpSpPr>
                  <a:xfrm>
                    <a:off x="2725064" y="1364529"/>
                    <a:ext cx="297954" cy="280182"/>
                    <a:chOff x="2725064" y="1364529"/>
                    <a:chExt cx="297954" cy="280182"/>
                  </a:xfrm>
                </p:grpSpPr>
                <p:sp>
                  <p:nvSpPr>
                    <p:cNvPr id="6484" name="Google Shape;6484;p80"/>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0"/>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80"/>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80"/>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0"/>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489" name="Google Shape;6489;p80"/>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80"/>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80"/>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80"/>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80"/>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4" name="Google Shape;6494;p80"/>
          <p:cNvGrpSpPr/>
          <p:nvPr/>
        </p:nvGrpSpPr>
        <p:grpSpPr>
          <a:xfrm>
            <a:off x="3924561" y="2927462"/>
            <a:ext cx="1569144" cy="591015"/>
            <a:chOff x="3820100" y="3023049"/>
            <a:chExt cx="1303926" cy="491162"/>
          </a:xfrm>
        </p:grpSpPr>
        <p:grpSp>
          <p:nvGrpSpPr>
            <p:cNvPr id="6495" name="Google Shape;6495;p80"/>
            <p:cNvGrpSpPr/>
            <p:nvPr/>
          </p:nvGrpSpPr>
          <p:grpSpPr>
            <a:xfrm>
              <a:off x="3820100" y="3023072"/>
              <a:ext cx="1303926" cy="491139"/>
              <a:chOff x="3820100" y="3023072"/>
              <a:chExt cx="1303926" cy="491139"/>
            </a:xfrm>
          </p:grpSpPr>
          <p:sp>
            <p:nvSpPr>
              <p:cNvPr id="6496" name="Google Shape;6496;p80"/>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80"/>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8" name="Google Shape;6498;p80"/>
            <p:cNvGrpSpPr/>
            <p:nvPr/>
          </p:nvGrpSpPr>
          <p:grpSpPr>
            <a:xfrm>
              <a:off x="4132439" y="3023645"/>
              <a:ext cx="393633" cy="177096"/>
              <a:chOff x="4132439" y="3023645"/>
              <a:chExt cx="393633" cy="177096"/>
            </a:xfrm>
          </p:grpSpPr>
          <p:sp>
            <p:nvSpPr>
              <p:cNvPr id="6499" name="Google Shape;6499;p80"/>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0"/>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1" name="Google Shape;6501;p80"/>
            <p:cNvGrpSpPr/>
            <p:nvPr/>
          </p:nvGrpSpPr>
          <p:grpSpPr>
            <a:xfrm>
              <a:off x="3921811" y="3023049"/>
              <a:ext cx="1002397" cy="388943"/>
              <a:chOff x="3921811" y="3023049"/>
              <a:chExt cx="1002397" cy="388943"/>
            </a:xfrm>
          </p:grpSpPr>
          <p:sp>
            <p:nvSpPr>
              <p:cNvPr id="6502" name="Google Shape;6502;p80"/>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0"/>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4" name="Google Shape;6504;p80"/>
            <p:cNvGrpSpPr/>
            <p:nvPr/>
          </p:nvGrpSpPr>
          <p:grpSpPr>
            <a:xfrm>
              <a:off x="4023645" y="3023049"/>
              <a:ext cx="683032" cy="286722"/>
              <a:chOff x="4023645" y="3023049"/>
              <a:chExt cx="683032" cy="286722"/>
            </a:xfrm>
          </p:grpSpPr>
          <p:sp>
            <p:nvSpPr>
              <p:cNvPr id="6505" name="Google Shape;6505;p80"/>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80"/>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07" name="Google Shape;6507;p80"/>
          <p:cNvGrpSpPr/>
          <p:nvPr/>
        </p:nvGrpSpPr>
        <p:grpSpPr>
          <a:xfrm>
            <a:off x="1556683" y="2054307"/>
            <a:ext cx="713522" cy="688025"/>
            <a:chOff x="1706078" y="2092648"/>
            <a:chExt cx="660913" cy="637296"/>
          </a:xfrm>
        </p:grpSpPr>
        <p:sp>
          <p:nvSpPr>
            <p:cNvPr id="6508" name="Google Shape;6508;p80"/>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09" name="Google Shape;6509;p80"/>
            <p:cNvGrpSpPr/>
            <p:nvPr/>
          </p:nvGrpSpPr>
          <p:grpSpPr>
            <a:xfrm>
              <a:off x="1706078" y="2092648"/>
              <a:ext cx="660913" cy="575241"/>
              <a:chOff x="1706078" y="2092648"/>
              <a:chExt cx="660913" cy="575241"/>
            </a:xfrm>
          </p:grpSpPr>
          <p:sp>
            <p:nvSpPr>
              <p:cNvPr id="6510" name="Google Shape;6510;p80"/>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80"/>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80"/>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13" name="Google Shape;6513;p80"/>
          <p:cNvGrpSpPr/>
          <p:nvPr/>
        </p:nvGrpSpPr>
        <p:grpSpPr>
          <a:xfrm>
            <a:off x="6318542" y="1171856"/>
            <a:ext cx="1317459" cy="684168"/>
            <a:chOff x="238125" y="999450"/>
            <a:chExt cx="7140700" cy="3708225"/>
          </a:xfrm>
        </p:grpSpPr>
        <p:sp>
          <p:nvSpPr>
            <p:cNvPr id="6514" name="Google Shape;6514;p80"/>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0"/>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80"/>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80"/>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80"/>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80"/>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0"/>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80"/>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80"/>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26" name="Shape 6526"/>
        <p:cNvGrpSpPr/>
        <p:nvPr/>
      </p:nvGrpSpPr>
      <p:grpSpPr>
        <a:xfrm>
          <a:off x="0" y="0"/>
          <a:ext cx="0" cy="0"/>
          <a:chOff x="0" y="0"/>
          <a:chExt cx="0" cy="0"/>
        </a:xfrm>
      </p:grpSpPr>
      <p:grpSp>
        <p:nvGrpSpPr>
          <p:cNvPr id="6527" name="Google Shape;6527;p81"/>
          <p:cNvGrpSpPr/>
          <p:nvPr/>
        </p:nvGrpSpPr>
        <p:grpSpPr>
          <a:xfrm>
            <a:off x="729238" y="1179665"/>
            <a:ext cx="1636117" cy="1526144"/>
            <a:chOff x="729238" y="1179665"/>
            <a:chExt cx="1636117" cy="1526144"/>
          </a:xfrm>
        </p:grpSpPr>
        <p:grpSp>
          <p:nvGrpSpPr>
            <p:cNvPr id="6528" name="Google Shape;6528;p81"/>
            <p:cNvGrpSpPr/>
            <p:nvPr/>
          </p:nvGrpSpPr>
          <p:grpSpPr>
            <a:xfrm>
              <a:off x="729238" y="1179665"/>
              <a:ext cx="80700" cy="1526144"/>
              <a:chOff x="729238" y="1179665"/>
              <a:chExt cx="80700" cy="1526144"/>
            </a:xfrm>
          </p:grpSpPr>
          <p:sp>
            <p:nvSpPr>
              <p:cNvPr id="6529" name="Google Shape;6529;p81"/>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81"/>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81"/>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81"/>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1"/>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1"/>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81"/>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81"/>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81"/>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81"/>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9" name="Google Shape;6539;p81"/>
            <p:cNvGrpSpPr/>
            <p:nvPr/>
          </p:nvGrpSpPr>
          <p:grpSpPr>
            <a:xfrm>
              <a:off x="903098" y="1179665"/>
              <a:ext cx="80700" cy="1526144"/>
              <a:chOff x="903098" y="1179665"/>
              <a:chExt cx="80700" cy="1526144"/>
            </a:xfrm>
          </p:grpSpPr>
          <p:sp>
            <p:nvSpPr>
              <p:cNvPr id="6540" name="Google Shape;6540;p81"/>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81"/>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81"/>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81"/>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81"/>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81"/>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81"/>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81"/>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81"/>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81"/>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0" name="Google Shape;6550;p81"/>
            <p:cNvGrpSpPr/>
            <p:nvPr/>
          </p:nvGrpSpPr>
          <p:grpSpPr>
            <a:xfrm>
              <a:off x="1076958" y="1179665"/>
              <a:ext cx="80700" cy="1526144"/>
              <a:chOff x="1076958" y="1179665"/>
              <a:chExt cx="80700" cy="1526144"/>
            </a:xfrm>
          </p:grpSpPr>
          <p:sp>
            <p:nvSpPr>
              <p:cNvPr id="6551" name="Google Shape;6551;p81"/>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81"/>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81"/>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81"/>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81"/>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81"/>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81"/>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81"/>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81"/>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81"/>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1" name="Google Shape;6561;p81"/>
            <p:cNvGrpSpPr/>
            <p:nvPr/>
          </p:nvGrpSpPr>
          <p:grpSpPr>
            <a:xfrm>
              <a:off x="1247707" y="1179665"/>
              <a:ext cx="80700" cy="1526144"/>
              <a:chOff x="1247707" y="1179665"/>
              <a:chExt cx="80700" cy="1526144"/>
            </a:xfrm>
          </p:grpSpPr>
          <p:sp>
            <p:nvSpPr>
              <p:cNvPr id="6562" name="Google Shape;6562;p81"/>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81"/>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81"/>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81"/>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81"/>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81"/>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81"/>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1"/>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81"/>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81"/>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2" name="Google Shape;6572;p81"/>
            <p:cNvGrpSpPr/>
            <p:nvPr/>
          </p:nvGrpSpPr>
          <p:grpSpPr>
            <a:xfrm>
              <a:off x="1421567" y="1179665"/>
              <a:ext cx="80700" cy="1526144"/>
              <a:chOff x="1421567" y="1179665"/>
              <a:chExt cx="80700" cy="1526144"/>
            </a:xfrm>
          </p:grpSpPr>
          <p:sp>
            <p:nvSpPr>
              <p:cNvPr id="6573" name="Google Shape;6573;p81"/>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81"/>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81"/>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81"/>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81"/>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81"/>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81"/>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81"/>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81"/>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81"/>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3" name="Google Shape;6583;p81"/>
            <p:cNvGrpSpPr/>
            <p:nvPr/>
          </p:nvGrpSpPr>
          <p:grpSpPr>
            <a:xfrm>
              <a:off x="1592327" y="1179665"/>
              <a:ext cx="80700" cy="1526144"/>
              <a:chOff x="1592327" y="1179665"/>
              <a:chExt cx="80700" cy="1526144"/>
            </a:xfrm>
          </p:grpSpPr>
          <p:sp>
            <p:nvSpPr>
              <p:cNvPr id="6584" name="Google Shape;6584;p81"/>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81"/>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81"/>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81"/>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81"/>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81"/>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81"/>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81"/>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81"/>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81"/>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4" name="Google Shape;6594;p81"/>
            <p:cNvGrpSpPr/>
            <p:nvPr/>
          </p:nvGrpSpPr>
          <p:grpSpPr>
            <a:xfrm>
              <a:off x="1766187" y="1179665"/>
              <a:ext cx="80700" cy="1526144"/>
              <a:chOff x="1766187" y="1179665"/>
              <a:chExt cx="80700" cy="1526144"/>
            </a:xfrm>
          </p:grpSpPr>
          <p:sp>
            <p:nvSpPr>
              <p:cNvPr id="6595" name="Google Shape;6595;p81"/>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1"/>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81"/>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81"/>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81"/>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81"/>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81"/>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81"/>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81"/>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81"/>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5" name="Google Shape;6605;p81"/>
            <p:cNvGrpSpPr/>
            <p:nvPr/>
          </p:nvGrpSpPr>
          <p:grpSpPr>
            <a:xfrm>
              <a:off x="1936935" y="1179665"/>
              <a:ext cx="80700" cy="1526144"/>
              <a:chOff x="1936935" y="1179665"/>
              <a:chExt cx="80700" cy="1526144"/>
            </a:xfrm>
          </p:grpSpPr>
          <p:sp>
            <p:nvSpPr>
              <p:cNvPr id="6606" name="Google Shape;6606;p81"/>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81"/>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81"/>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81"/>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81"/>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81"/>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81"/>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81"/>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81"/>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81"/>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6" name="Google Shape;6616;p81"/>
            <p:cNvGrpSpPr/>
            <p:nvPr/>
          </p:nvGrpSpPr>
          <p:grpSpPr>
            <a:xfrm>
              <a:off x="2110795" y="1179665"/>
              <a:ext cx="80700" cy="1526144"/>
              <a:chOff x="2110795" y="1179665"/>
              <a:chExt cx="80700" cy="1526144"/>
            </a:xfrm>
          </p:grpSpPr>
          <p:sp>
            <p:nvSpPr>
              <p:cNvPr id="6617" name="Google Shape;6617;p81"/>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81"/>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81"/>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81"/>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81"/>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81"/>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81"/>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81"/>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81"/>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81"/>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7" name="Google Shape;6627;p81"/>
            <p:cNvGrpSpPr/>
            <p:nvPr/>
          </p:nvGrpSpPr>
          <p:grpSpPr>
            <a:xfrm>
              <a:off x="2284655" y="1179665"/>
              <a:ext cx="80700" cy="1526144"/>
              <a:chOff x="2284655" y="1179665"/>
              <a:chExt cx="80700" cy="1526144"/>
            </a:xfrm>
          </p:grpSpPr>
          <p:sp>
            <p:nvSpPr>
              <p:cNvPr id="6628" name="Google Shape;6628;p81"/>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1"/>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81"/>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81"/>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81"/>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1"/>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81"/>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81"/>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81"/>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81"/>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38" name="Google Shape;6638;p81"/>
          <p:cNvGrpSpPr/>
          <p:nvPr/>
        </p:nvGrpSpPr>
        <p:grpSpPr>
          <a:xfrm>
            <a:off x="2623904" y="1198803"/>
            <a:ext cx="1364248" cy="1102133"/>
            <a:chOff x="2623904" y="1198803"/>
            <a:chExt cx="1364248" cy="1102133"/>
          </a:xfrm>
        </p:grpSpPr>
        <p:grpSp>
          <p:nvGrpSpPr>
            <p:cNvPr id="6639" name="Google Shape;6639;p81"/>
            <p:cNvGrpSpPr/>
            <p:nvPr/>
          </p:nvGrpSpPr>
          <p:grpSpPr>
            <a:xfrm>
              <a:off x="2623907" y="1198803"/>
              <a:ext cx="1364245" cy="273000"/>
              <a:chOff x="2623907" y="1198803"/>
              <a:chExt cx="1364245" cy="273000"/>
            </a:xfrm>
          </p:grpSpPr>
          <p:sp>
            <p:nvSpPr>
              <p:cNvPr id="6640" name="Google Shape;6640;p81"/>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81"/>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1"/>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81"/>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81"/>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5" name="Google Shape;6645;p81"/>
            <p:cNvGrpSpPr/>
            <p:nvPr/>
          </p:nvGrpSpPr>
          <p:grpSpPr>
            <a:xfrm>
              <a:off x="2623904" y="1476964"/>
              <a:ext cx="1364245" cy="273000"/>
              <a:chOff x="2623904" y="1476964"/>
              <a:chExt cx="1364245" cy="273000"/>
            </a:xfrm>
          </p:grpSpPr>
          <p:sp>
            <p:nvSpPr>
              <p:cNvPr id="6646" name="Google Shape;6646;p81"/>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81"/>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81"/>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81"/>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81"/>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1" name="Google Shape;6651;p81"/>
            <p:cNvGrpSpPr/>
            <p:nvPr/>
          </p:nvGrpSpPr>
          <p:grpSpPr>
            <a:xfrm>
              <a:off x="2623907" y="1749775"/>
              <a:ext cx="1364245" cy="273000"/>
              <a:chOff x="2623907" y="1749775"/>
              <a:chExt cx="1364245" cy="273000"/>
            </a:xfrm>
          </p:grpSpPr>
          <p:sp>
            <p:nvSpPr>
              <p:cNvPr id="6652" name="Google Shape;6652;p81"/>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1"/>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1"/>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81"/>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81"/>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7" name="Google Shape;6657;p81"/>
            <p:cNvGrpSpPr/>
            <p:nvPr/>
          </p:nvGrpSpPr>
          <p:grpSpPr>
            <a:xfrm>
              <a:off x="2623904" y="2027936"/>
              <a:ext cx="1364245" cy="273000"/>
              <a:chOff x="2623904" y="2027936"/>
              <a:chExt cx="1364245" cy="273000"/>
            </a:xfrm>
          </p:grpSpPr>
          <p:sp>
            <p:nvSpPr>
              <p:cNvPr id="6658" name="Google Shape;6658;p81"/>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81"/>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81"/>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81"/>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1"/>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63" name="Google Shape;6663;p81"/>
          <p:cNvGrpSpPr/>
          <p:nvPr/>
        </p:nvGrpSpPr>
        <p:grpSpPr>
          <a:xfrm>
            <a:off x="2613365" y="2657876"/>
            <a:ext cx="1387541" cy="159124"/>
            <a:chOff x="3200660" y="2180272"/>
            <a:chExt cx="2563824" cy="378237"/>
          </a:xfrm>
        </p:grpSpPr>
        <p:sp>
          <p:nvSpPr>
            <p:cNvPr id="6664" name="Google Shape;6664;p81"/>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1"/>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1"/>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81"/>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81"/>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81"/>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81"/>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81"/>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81"/>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81"/>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1"/>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81"/>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81"/>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1"/>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81"/>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81"/>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81"/>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81"/>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2" name="Google Shape;6682;p81"/>
          <p:cNvGrpSpPr/>
          <p:nvPr/>
        </p:nvGrpSpPr>
        <p:grpSpPr>
          <a:xfrm>
            <a:off x="2609890" y="2935640"/>
            <a:ext cx="1390502" cy="159625"/>
            <a:chOff x="3530150" y="2790075"/>
            <a:chExt cx="1962600" cy="225300"/>
          </a:xfrm>
        </p:grpSpPr>
        <p:sp>
          <p:nvSpPr>
            <p:cNvPr id="6683" name="Google Shape;6683;p81"/>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81"/>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5" name="Google Shape;6685;p81"/>
          <p:cNvGrpSpPr/>
          <p:nvPr/>
        </p:nvGrpSpPr>
        <p:grpSpPr>
          <a:xfrm>
            <a:off x="2609948" y="3213905"/>
            <a:ext cx="1411629" cy="154175"/>
            <a:chOff x="3558802" y="4011244"/>
            <a:chExt cx="1866000" cy="111600"/>
          </a:xfrm>
        </p:grpSpPr>
        <p:sp>
          <p:nvSpPr>
            <p:cNvPr id="6686" name="Google Shape;6686;p81"/>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81"/>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8" name="Google Shape;6688;p81"/>
          <p:cNvGrpSpPr/>
          <p:nvPr/>
        </p:nvGrpSpPr>
        <p:grpSpPr>
          <a:xfrm>
            <a:off x="2610235" y="2419475"/>
            <a:ext cx="1383503" cy="119761"/>
            <a:chOff x="3465975" y="2270258"/>
            <a:chExt cx="1986364" cy="171947"/>
          </a:xfrm>
        </p:grpSpPr>
        <p:sp>
          <p:nvSpPr>
            <p:cNvPr id="6689" name="Google Shape;6689;p81"/>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81"/>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81"/>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1"/>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81"/>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81"/>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81"/>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81"/>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7" name="Google Shape;6697;p81"/>
          <p:cNvGrpSpPr/>
          <p:nvPr/>
        </p:nvGrpSpPr>
        <p:grpSpPr>
          <a:xfrm>
            <a:off x="2621243" y="3783248"/>
            <a:ext cx="1369531" cy="195460"/>
            <a:chOff x="723300" y="4253549"/>
            <a:chExt cx="2276482" cy="324900"/>
          </a:xfrm>
        </p:grpSpPr>
        <p:sp>
          <p:nvSpPr>
            <p:cNvPr id="6698" name="Google Shape;6698;p81"/>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81"/>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81"/>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1"/>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81"/>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3" name="Google Shape;6703;p81"/>
          <p:cNvGrpSpPr/>
          <p:nvPr/>
        </p:nvGrpSpPr>
        <p:grpSpPr>
          <a:xfrm>
            <a:off x="2610803" y="3484489"/>
            <a:ext cx="1389066" cy="180119"/>
            <a:chOff x="705948" y="3788465"/>
            <a:chExt cx="2308953" cy="299400"/>
          </a:xfrm>
        </p:grpSpPr>
        <p:sp>
          <p:nvSpPr>
            <p:cNvPr id="6704" name="Google Shape;6704;p81"/>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81"/>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81"/>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81"/>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81"/>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9" name="Google Shape;6709;p81"/>
          <p:cNvGrpSpPr/>
          <p:nvPr/>
        </p:nvGrpSpPr>
        <p:grpSpPr>
          <a:xfrm>
            <a:off x="4207794" y="2088443"/>
            <a:ext cx="1433821" cy="191501"/>
            <a:chOff x="4273350" y="2088443"/>
            <a:chExt cx="1433821" cy="191501"/>
          </a:xfrm>
        </p:grpSpPr>
        <p:grpSp>
          <p:nvGrpSpPr>
            <p:cNvPr id="6710" name="Google Shape;6710;p81"/>
            <p:cNvGrpSpPr/>
            <p:nvPr/>
          </p:nvGrpSpPr>
          <p:grpSpPr>
            <a:xfrm>
              <a:off x="4273350" y="2088443"/>
              <a:ext cx="1433821" cy="0"/>
              <a:chOff x="5224975" y="2962250"/>
              <a:chExt cx="1544400" cy="0"/>
            </a:xfrm>
          </p:grpSpPr>
          <p:cxnSp>
            <p:nvCxnSpPr>
              <p:cNvPr id="6711" name="Google Shape;6711;p81"/>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712" name="Google Shape;6712;p81"/>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6713" name="Google Shape;6713;p81"/>
            <p:cNvGrpSpPr/>
            <p:nvPr/>
          </p:nvGrpSpPr>
          <p:grpSpPr>
            <a:xfrm>
              <a:off x="4273350" y="2279944"/>
              <a:ext cx="1433821" cy="0"/>
              <a:chOff x="5224975" y="2962250"/>
              <a:chExt cx="1544400" cy="0"/>
            </a:xfrm>
          </p:grpSpPr>
          <p:cxnSp>
            <p:nvCxnSpPr>
              <p:cNvPr id="6714" name="Google Shape;6714;p81"/>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715" name="Google Shape;6715;p81"/>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6716" name="Google Shape;6716;p81"/>
          <p:cNvGrpSpPr/>
          <p:nvPr/>
        </p:nvGrpSpPr>
        <p:grpSpPr>
          <a:xfrm>
            <a:off x="2658741" y="4097347"/>
            <a:ext cx="1304609" cy="294074"/>
            <a:chOff x="2658741" y="4097347"/>
            <a:chExt cx="1304609" cy="294074"/>
          </a:xfrm>
        </p:grpSpPr>
        <p:grpSp>
          <p:nvGrpSpPr>
            <p:cNvPr id="6717" name="Google Shape;6717;p81"/>
            <p:cNvGrpSpPr/>
            <p:nvPr/>
          </p:nvGrpSpPr>
          <p:grpSpPr>
            <a:xfrm>
              <a:off x="2658741" y="4097347"/>
              <a:ext cx="118572" cy="294074"/>
              <a:chOff x="3343310" y="4475555"/>
              <a:chExt cx="127717" cy="316753"/>
            </a:xfrm>
          </p:grpSpPr>
          <p:sp>
            <p:nvSpPr>
              <p:cNvPr id="6718" name="Google Shape;6718;p8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0" name="Google Shape;6720;p81"/>
            <p:cNvGrpSpPr/>
            <p:nvPr/>
          </p:nvGrpSpPr>
          <p:grpSpPr>
            <a:xfrm>
              <a:off x="3815519" y="4098388"/>
              <a:ext cx="147831" cy="291991"/>
              <a:chOff x="3527539" y="4476677"/>
              <a:chExt cx="159232" cy="314510"/>
            </a:xfrm>
          </p:grpSpPr>
          <p:sp>
            <p:nvSpPr>
              <p:cNvPr id="6721" name="Google Shape;6721;p8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8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3" name="Google Shape;6723;p81"/>
            <p:cNvGrpSpPr/>
            <p:nvPr/>
          </p:nvGrpSpPr>
          <p:grpSpPr>
            <a:xfrm>
              <a:off x="3511696" y="4098388"/>
              <a:ext cx="147831" cy="291991"/>
              <a:chOff x="3527539" y="4476677"/>
              <a:chExt cx="159232" cy="314510"/>
            </a:xfrm>
          </p:grpSpPr>
          <p:sp>
            <p:nvSpPr>
              <p:cNvPr id="6724" name="Google Shape;6724;p8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8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6" name="Google Shape;6726;p81"/>
            <p:cNvGrpSpPr/>
            <p:nvPr/>
          </p:nvGrpSpPr>
          <p:grpSpPr>
            <a:xfrm>
              <a:off x="3207874" y="4098388"/>
              <a:ext cx="147831" cy="291991"/>
              <a:chOff x="3527539" y="4476677"/>
              <a:chExt cx="159232" cy="314510"/>
            </a:xfrm>
          </p:grpSpPr>
          <p:sp>
            <p:nvSpPr>
              <p:cNvPr id="6727" name="Google Shape;6727;p8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8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9" name="Google Shape;6729;p81"/>
            <p:cNvGrpSpPr/>
            <p:nvPr/>
          </p:nvGrpSpPr>
          <p:grpSpPr>
            <a:xfrm>
              <a:off x="2933305" y="4097347"/>
              <a:ext cx="118572" cy="294074"/>
              <a:chOff x="3343310" y="4475555"/>
              <a:chExt cx="127717" cy="316753"/>
            </a:xfrm>
          </p:grpSpPr>
          <p:sp>
            <p:nvSpPr>
              <p:cNvPr id="6730" name="Google Shape;6730;p8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8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32" name="Google Shape;6732;p81"/>
          <p:cNvGrpSpPr/>
          <p:nvPr/>
        </p:nvGrpSpPr>
        <p:grpSpPr>
          <a:xfrm>
            <a:off x="4209349" y="1176041"/>
            <a:ext cx="1430711" cy="751237"/>
            <a:chOff x="5159450" y="1919950"/>
            <a:chExt cx="1541050" cy="862500"/>
          </a:xfrm>
        </p:grpSpPr>
        <p:sp>
          <p:nvSpPr>
            <p:cNvPr id="6733" name="Google Shape;6733;p81"/>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6734" name="Google Shape;6734;p81"/>
            <p:cNvGrpSpPr/>
            <p:nvPr/>
          </p:nvGrpSpPr>
          <p:grpSpPr>
            <a:xfrm>
              <a:off x="5159450" y="1919950"/>
              <a:ext cx="1541050" cy="862500"/>
              <a:chOff x="5159450" y="1919950"/>
              <a:chExt cx="1541050" cy="862500"/>
            </a:xfrm>
          </p:grpSpPr>
          <p:cxnSp>
            <p:nvCxnSpPr>
              <p:cNvPr id="6735" name="Google Shape;6735;p81"/>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6736" name="Google Shape;6736;p81"/>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6737" name="Google Shape;6737;p81"/>
          <p:cNvGrpSpPr/>
          <p:nvPr/>
        </p:nvGrpSpPr>
        <p:grpSpPr>
          <a:xfrm>
            <a:off x="4257486" y="2439811"/>
            <a:ext cx="1334436" cy="967914"/>
            <a:chOff x="4294923" y="2439811"/>
            <a:chExt cx="1334436" cy="967914"/>
          </a:xfrm>
        </p:grpSpPr>
        <p:grpSp>
          <p:nvGrpSpPr>
            <p:cNvPr id="6738" name="Google Shape;6738;p81"/>
            <p:cNvGrpSpPr/>
            <p:nvPr/>
          </p:nvGrpSpPr>
          <p:grpSpPr>
            <a:xfrm>
              <a:off x="4960455" y="2469658"/>
              <a:ext cx="668904" cy="885524"/>
              <a:chOff x="4960455" y="2469658"/>
              <a:chExt cx="668904" cy="885524"/>
            </a:xfrm>
          </p:grpSpPr>
          <p:sp>
            <p:nvSpPr>
              <p:cNvPr id="6739" name="Google Shape;6739;p81"/>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1"/>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81"/>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1"/>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81"/>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81"/>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5" name="Google Shape;6745;p81"/>
            <p:cNvGrpSpPr/>
            <p:nvPr/>
          </p:nvGrpSpPr>
          <p:grpSpPr>
            <a:xfrm>
              <a:off x="4294923" y="2469658"/>
              <a:ext cx="668951" cy="885524"/>
              <a:chOff x="4294923" y="2469658"/>
              <a:chExt cx="668951" cy="885524"/>
            </a:xfrm>
          </p:grpSpPr>
          <p:sp>
            <p:nvSpPr>
              <p:cNvPr id="6746" name="Google Shape;6746;p81"/>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81"/>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1"/>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1"/>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81"/>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81"/>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52" name="Google Shape;6752;p81"/>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3" name="Google Shape;6753;p81"/>
          <p:cNvGrpSpPr/>
          <p:nvPr/>
        </p:nvGrpSpPr>
        <p:grpSpPr>
          <a:xfrm>
            <a:off x="4243690" y="3494256"/>
            <a:ext cx="1430949" cy="897289"/>
            <a:chOff x="4351371" y="3547942"/>
            <a:chExt cx="1345130" cy="843475"/>
          </a:xfrm>
        </p:grpSpPr>
        <p:grpSp>
          <p:nvGrpSpPr>
            <p:cNvPr id="6754" name="Google Shape;6754;p81"/>
            <p:cNvGrpSpPr/>
            <p:nvPr/>
          </p:nvGrpSpPr>
          <p:grpSpPr>
            <a:xfrm>
              <a:off x="4351371" y="4209917"/>
              <a:ext cx="1345130" cy="181500"/>
              <a:chOff x="4351371" y="4209917"/>
              <a:chExt cx="1345130" cy="181500"/>
            </a:xfrm>
          </p:grpSpPr>
          <p:sp>
            <p:nvSpPr>
              <p:cNvPr id="6755" name="Google Shape;6755;p81"/>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56" name="Google Shape;6756;p81"/>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6757" name="Google Shape;6757;p81"/>
            <p:cNvGrpSpPr/>
            <p:nvPr/>
          </p:nvGrpSpPr>
          <p:grpSpPr>
            <a:xfrm>
              <a:off x="4403010" y="3985221"/>
              <a:ext cx="1109518" cy="181500"/>
              <a:chOff x="4403010" y="3985221"/>
              <a:chExt cx="1109518" cy="181500"/>
            </a:xfrm>
          </p:grpSpPr>
          <p:sp>
            <p:nvSpPr>
              <p:cNvPr id="6758" name="Google Shape;6758;p81"/>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59" name="Google Shape;6759;p81"/>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6760" name="Google Shape;6760;p81"/>
            <p:cNvGrpSpPr/>
            <p:nvPr/>
          </p:nvGrpSpPr>
          <p:grpSpPr>
            <a:xfrm>
              <a:off x="4618704" y="3766582"/>
              <a:ext cx="807858" cy="181500"/>
              <a:chOff x="4618704" y="3766582"/>
              <a:chExt cx="807858" cy="181500"/>
            </a:xfrm>
          </p:grpSpPr>
          <p:sp>
            <p:nvSpPr>
              <p:cNvPr id="6761" name="Google Shape;6761;p81"/>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62" name="Google Shape;6762;p81"/>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6763" name="Google Shape;6763;p81"/>
            <p:cNvGrpSpPr/>
            <p:nvPr/>
          </p:nvGrpSpPr>
          <p:grpSpPr>
            <a:xfrm>
              <a:off x="4735238" y="3547942"/>
              <a:ext cx="462839" cy="181500"/>
              <a:chOff x="4735238" y="3547942"/>
              <a:chExt cx="462839" cy="181500"/>
            </a:xfrm>
          </p:grpSpPr>
          <p:sp>
            <p:nvSpPr>
              <p:cNvPr id="6764" name="Google Shape;6764;p81"/>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65" name="Google Shape;6765;p81"/>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6766" name="Google Shape;6766;p81"/>
          <p:cNvGrpSpPr/>
          <p:nvPr/>
        </p:nvGrpSpPr>
        <p:grpSpPr>
          <a:xfrm>
            <a:off x="7420047" y="2429580"/>
            <a:ext cx="1020955" cy="928853"/>
            <a:chOff x="926675" y="238125"/>
            <a:chExt cx="5755100" cy="5232975"/>
          </a:xfrm>
        </p:grpSpPr>
        <p:sp>
          <p:nvSpPr>
            <p:cNvPr id="6767" name="Google Shape;6767;p81"/>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81"/>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81"/>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81"/>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1" name="Google Shape;6771;p81"/>
          <p:cNvGrpSpPr/>
          <p:nvPr/>
        </p:nvGrpSpPr>
        <p:grpSpPr>
          <a:xfrm>
            <a:off x="727421" y="2828315"/>
            <a:ext cx="1695374" cy="1560837"/>
            <a:chOff x="727421" y="2828315"/>
            <a:chExt cx="1695374" cy="1560837"/>
          </a:xfrm>
        </p:grpSpPr>
        <p:grpSp>
          <p:nvGrpSpPr>
            <p:cNvPr id="6772" name="Google Shape;6772;p81"/>
            <p:cNvGrpSpPr/>
            <p:nvPr/>
          </p:nvGrpSpPr>
          <p:grpSpPr>
            <a:xfrm>
              <a:off x="727421" y="2828315"/>
              <a:ext cx="1695374" cy="1560837"/>
              <a:chOff x="734799" y="2782450"/>
              <a:chExt cx="1571100" cy="1577400"/>
            </a:xfrm>
          </p:grpSpPr>
          <p:cxnSp>
            <p:nvCxnSpPr>
              <p:cNvPr id="6773" name="Google Shape;6773;p81"/>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6774" name="Google Shape;6774;p81"/>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6775" name="Google Shape;6775;p81"/>
            <p:cNvGrpSpPr/>
            <p:nvPr/>
          </p:nvGrpSpPr>
          <p:grpSpPr>
            <a:xfrm>
              <a:off x="819108" y="2882501"/>
              <a:ext cx="1556791" cy="1426186"/>
              <a:chOff x="819108" y="2882501"/>
              <a:chExt cx="1556791" cy="1426186"/>
            </a:xfrm>
          </p:grpSpPr>
          <p:grpSp>
            <p:nvGrpSpPr>
              <p:cNvPr id="6776" name="Google Shape;6776;p81"/>
              <p:cNvGrpSpPr/>
              <p:nvPr/>
            </p:nvGrpSpPr>
            <p:grpSpPr>
              <a:xfrm>
                <a:off x="819108" y="2882501"/>
                <a:ext cx="103104" cy="1426186"/>
                <a:chOff x="4674013" y="3100904"/>
                <a:chExt cx="122758" cy="1698043"/>
              </a:xfrm>
            </p:grpSpPr>
            <p:sp>
              <p:nvSpPr>
                <p:cNvPr id="6777" name="Google Shape;6777;p81"/>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1"/>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1"/>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1"/>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1"/>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81"/>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1"/>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4" name="Google Shape;6784;p81"/>
              <p:cNvGrpSpPr/>
              <p:nvPr/>
            </p:nvGrpSpPr>
            <p:grpSpPr>
              <a:xfrm>
                <a:off x="1062475" y="2882501"/>
                <a:ext cx="103104" cy="1426186"/>
                <a:chOff x="4940438" y="3100904"/>
                <a:chExt cx="122758" cy="1698043"/>
              </a:xfrm>
            </p:grpSpPr>
            <p:sp>
              <p:nvSpPr>
                <p:cNvPr id="6785" name="Google Shape;6785;p81"/>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1"/>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1"/>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1"/>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81"/>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81"/>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81"/>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2" name="Google Shape;6792;p81"/>
              <p:cNvGrpSpPr/>
              <p:nvPr/>
            </p:nvGrpSpPr>
            <p:grpSpPr>
              <a:xfrm>
                <a:off x="1299324" y="2882501"/>
                <a:ext cx="103104" cy="1426186"/>
                <a:chOff x="5206863" y="3100904"/>
                <a:chExt cx="122758" cy="1698043"/>
              </a:xfrm>
            </p:grpSpPr>
            <p:sp>
              <p:nvSpPr>
                <p:cNvPr id="6793" name="Google Shape;6793;p8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8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8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8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8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8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8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0" name="Google Shape;6800;p81"/>
              <p:cNvGrpSpPr/>
              <p:nvPr/>
            </p:nvGrpSpPr>
            <p:grpSpPr>
              <a:xfrm>
                <a:off x="1786057" y="2882501"/>
                <a:ext cx="103104" cy="1426186"/>
                <a:chOff x="6006138" y="3143629"/>
                <a:chExt cx="122758" cy="1698043"/>
              </a:xfrm>
            </p:grpSpPr>
            <p:sp>
              <p:nvSpPr>
                <p:cNvPr id="6801" name="Google Shape;6801;p8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8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8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8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8" name="Google Shape;6808;p81"/>
              <p:cNvGrpSpPr/>
              <p:nvPr/>
            </p:nvGrpSpPr>
            <p:grpSpPr>
              <a:xfrm>
                <a:off x="2029422" y="2882501"/>
                <a:ext cx="103104" cy="1426186"/>
                <a:chOff x="6805413" y="3100904"/>
                <a:chExt cx="122758" cy="1698043"/>
              </a:xfrm>
            </p:grpSpPr>
            <p:sp>
              <p:nvSpPr>
                <p:cNvPr id="6809" name="Google Shape;6809;p81"/>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81"/>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81"/>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1"/>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81"/>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81"/>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81"/>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6" name="Google Shape;6816;p81"/>
              <p:cNvGrpSpPr/>
              <p:nvPr/>
            </p:nvGrpSpPr>
            <p:grpSpPr>
              <a:xfrm>
                <a:off x="2272795" y="2882501"/>
                <a:ext cx="103104" cy="1426186"/>
                <a:chOff x="5206863" y="3100904"/>
                <a:chExt cx="122758" cy="1698043"/>
              </a:xfrm>
            </p:grpSpPr>
            <p:sp>
              <p:nvSpPr>
                <p:cNvPr id="6817" name="Google Shape;6817;p8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8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8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8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8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4" name="Google Shape;6824;p81"/>
              <p:cNvGrpSpPr/>
              <p:nvPr/>
            </p:nvGrpSpPr>
            <p:grpSpPr>
              <a:xfrm>
                <a:off x="1542694" y="2882501"/>
                <a:ext cx="103104" cy="1426186"/>
                <a:chOff x="6006138" y="3143629"/>
                <a:chExt cx="122758" cy="1698043"/>
              </a:xfrm>
            </p:grpSpPr>
            <p:sp>
              <p:nvSpPr>
                <p:cNvPr id="6825" name="Google Shape;6825;p8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8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8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8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832" name="Google Shape;6832;p81"/>
          <p:cNvGrpSpPr/>
          <p:nvPr/>
        </p:nvGrpSpPr>
        <p:grpSpPr>
          <a:xfrm>
            <a:off x="5683472" y="3518037"/>
            <a:ext cx="2749952" cy="870677"/>
            <a:chOff x="238125" y="1725700"/>
            <a:chExt cx="7139025" cy="2260325"/>
          </a:xfrm>
        </p:grpSpPr>
        <p:sp>
          <p:nvSpPr>
            <p:cNvPr id="6833" name="Google Shape;6833;p81"/>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81"/>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81"/>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81"/>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81"/>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81"/>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81"/>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81"/>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81"/>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81"/>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3" name="Google Shape;6843;p81"/>
          <p:cNvGrpSpPr/>
          <p:nvPr/>
        </p:nvGrpSpPr>
        <p:grpSpPr>
          <a:xfrm>
            <a:off x="5953636" y="2459783"/>
            <a:ext cx="1105452" cy="916747"/>
            <a:chOff x="5249100" y="1210600"/>
            <a:chExt cx="3502700" cy="2904775"/>
          </a:xfrm>
        </p:grpSpPr>
        <p:sp>
          <p:nvSpPr>
            <p:cNvPr id="6844" name="Google Shape;6844;p81"/>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81"/>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81"/>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81"/>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48" name="Google Shape;6848;p81"/>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6849" name="Google Shape;6849;p81"/>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6850" name="Google Shape;6850;p81"/>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6851" name="Google Shape;6851;p81"/>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6852" name="Google Shape;6852;p81"/>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3" name="Google Shape;6853;p81"/>
          <p:cNvGrpSpPr/>
          <p:nvPr/>
        </p:nvGrpSpPr>
        <p:grpSpPr>
          <a:xfrm>
            <a:off x="7136183" y="1179201"/>
            <a:ext cx="1304650" cy="1124856"/>
            <a:chOff x="7287122" y="1165658"/>
            <a:chExt cx="1219413" cy="1051365"/>
          </a:xfrm>
        </p:grpSpPr>
        <p:grpSp>
          <p:nvGrpSpPr>
            <p:cNvPr id="6854" name="Google Shape;6854;p81"/>
            <p:cNvGrpSpPr/>
            <p:nvPr/>
          </p:nvGrpSpPr>
          <p:grpSpPr>
            <a:xfrm>
              <a:off x="7287122" y="1969723"/>
              <a:ext cx="1219413" cy="247300"/>
              <a:chOff x="7287122" y="1969723"/>
              <a:chExt cx="1219413" cy="247300"/>
            </a:xfrm>
          </p:grpSpPr>
          <p:sp>
            <p:nvSpPr>
              <p:cNvPr id="6855" name="Google Shape;6855;p81"/>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56" name="Google Shape;6856;p81"/>
              <p:cNvGrpSpPr/>
              <p:nvPr/>
            </p:nvGrpSpPr>
            <p:grpSpPr>
              <a:xfrm>
                <a:off x="7287122" y="2063892"/>
                <a:ext cx="1151753" cy="73428"/>
                <a:chOff x="7287122" y="2063892"/>
                <a:chExt cx="1151753" cy="73428"/>
              </a:xfrm>
            </p:grpSpPr>
            <p:sp>
              <p:nvSpPr>
                <p:cNvPr id="6857" name="Google Shape;6857;p81"/>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58" name="Google Shape;6858;p81"/>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6859" name="Google Shape;6859;p81"/>
            <p:cNvGrpSpPr/>
            <p:nvPr/>
          </p:nvGrpSpPr>
          <p:grpSpPr>
            <a:xfrm>
              <a:off x="7287122" y="1712201"/>
              <a:ext cx="1219403" cy="246767"/>
              <a:chOff x="7287122" y="1712201"/>
              <a:chExt cx="1219403" cy="246767"/>
            </a:xfrm>
          </p:grpSpPr>
          <p:sp>
            <p:nvSpPr>
              <p:cNvPr id="6860" name="Google Shape;6860;p81"/>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61" name="Google Shape;6861;p81"/>
              <p:cNvGrpSpPr/>
              <p:nvPr/>
            </p:nvGrpSpPr>
            <p:grpSpPr>
              <a:xfrm>
                <a:off x="7287122" y="1842861"/>
                <a:ext cx="1005303" cy="73419"/>
                <a:chOff x="7287122" y="1842861"/>
                <a:chExt cx="1005303" cy="73419"/>
              </a:xfrm>
            </p:grpSpPr>
            <p:sp>
              <p:nvSpPr>
                <p:cNvPr id="6862" name="Google Shape;6862;p81"/>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63" name="Google Shape;6863;p81"/>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6864" name="Google Shape;6864;p81"/>
            <p:cNvGrpSpPr/>
            <p:nvPr/>
          </p:nvGrpSpPr>
          <p:grpSpPr>
            <a:xfrm>
              <a:off x="7287122" y="1447520"/>
              <a:ext cx="1219403" cy="286667"/>
              <a:chOff x="7287122" y="1447520"/>
              <a:chExt cx="1219403" cy="286667"/>
            </a:xfrm>
          </p:grpSpPr>
          <p:sp>
            <p:nvSpPr>
              <p:cNvPr id="6865" name="Google Shape;6865;p81"/>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66" name="Google Shape;6866;p81"/>
              <p:cNvGrpSpPr/>
              <p:nvPr/>
            </p:nvGrpSpPr>
            <p:grpSpPr>
              <a:xfrm>
                <a:off x="7287122" y="1581977"/>
                <a:ext cx="852803" cy="73428"/>
                <a:chOff x="7287122" y="1581977"/>
                <a:chExt cx="852803" cy="73428"/>
              </a:xfrm>
            </p:grpSpPr>
            <p:sp>
              <p:nvSpPr>
                <p:cNvPr id="6867" name="Google Shape;6867;p81"/>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68" name="Google Shape;6868;p81"/>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6869" name="Google Shape;6869;p81"/>
            <p:cNvGrpSpPr/>
            <p:nvPr/>
          </p:nvGrpSpPr>
          <p:grpSpPr>
            <a:xfrm>
              <a:off x="7287122" y="1165658"/>
              <a:ext cx="1219403" cy="344253"/>
              <a:chOff x="7287122" y="1165658"/>
              <a:chExt cx="1219403" cy="344253"/>
            </a:xfrm>
          </p:grpSpPr>
          <p:sp>
            <p:nvSpPr>
              <p:cNvPr id="6870" name="Google Shape;6870;p81"/>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71" name="Google Shape;6871;p81"/>
              <p:cNvGrpSpPr/>
              <p:nvPr/>
            </p:nvGrpSpPr>
            <p:grpSpPr>
              <a:xfrm>
                <a:off x="7287122" y="1341025"/>
                <a:ext cx="695703" cy="73419"/>
                <a:chOff x="7287122" y="1341025"/>
                <a:chExt cx="695703" cy="73419"/>
              </a:xfrm>
            </p:grpSpPr>
            <p:sp>
              <p:nvSpPr>
                <p:cNvPr id="6872" name="Google Shape;6872;p81"/>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73" name="Google Shape;6873;p81"/>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6874" name="Google Shape;6874;p81"/>
          <p:cNvGrpSpPr/>
          <p:nvPr/>
        </p:nvGrpSpPr>
        <p:grpSpPr>
          <a:xfrm>
            <a:off x="5802676" y="1185224"/>
            <a:ext cx="1397729" cy="1098540"/>
            <a:chOff x="5900602" y="1193063"/>
            <a:chExt cx="1299851" cy="1021707"/>
          </a:xfrm>
        </p:grpSpPr>
        <p:grpSp>
          <p:nvGrpSpPr>
            <p:cNvPr id="6875" name="Google Shape;6875;p81"/>
            <p:cNvGrpSpPr/>
            <p:nvPr/>
          </p:nvGrpSpPr>
          <p:grpSpPr>
            <a:xfrm>
              <a:off x="6520337" y="1193063"/>
              <a:ext cx="341815" cy="799959"/>
              <a:chOff x="6520337" y="1193063"/>
              <a:chExt cx="341815" cy="799959"/>
            </a:xfrm>
          </p:grpSpPr>
          <p:grpSp>
            <p:nvGrpSpPr>
              <p:cNvPr id="6876" name="Google Shape;6876;p81"/>
              <p:cNvGrpSpPr/>
              <p:nvPr/>
            </p:nvGrpSpPr>
            <p:grpSpPr>
              <a:xfrm>
                <a:off x="6520337" y="1589527"/>
                <a:ext cx="213950" cy="403494"/>
                <a:chOff x="6520337" y="1589527"/>
                <a:chExt cx="213950" cy="403494"/>
              </a:xfrm>
            </p:grpSpPr>
            <p:sp>
              <p:nvSpPr>
                <p:cNvPr id="6877" name="Google Shape;6877;p81"/>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81"/>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9" name="Google Shape;6879;p81"/>
              <p:cNvGrpSpPr/>
              <p:nvPr/>
            </p:nvGrpSpPr>
            <p:grpSpPr>
              <a:xfrm>
                <a:off x="6577204" y="1193063"/>
                <a:ext cx="284947" cy="464512"/>
                <a:chOff x="6577204" y="1193063"/>
                <a:chExt cx="284947" cy="464512"/>
              </a:xfrm>
            </p:grpSpPr>
            <p:sp>
              <p:nvSpPr>
                <p:cNvPr id="6880" name="Google Shape;6880;p81"/>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81" name="Google Shape;6881;p81"/>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6882" name="Google Shape;6882;p81"/>
            <p:cNvGrpSpPr/>
            <p:nvPr/>
          </p:nvGrpSpPr>
          <p:grpSpPr>
            <a:xfrm>
              <a:off x="6238903" y="1193063"/>
              <a:ext cx="300475" cy="900152"/>
              <a:chOff x="6238903" y="1193063"/>
              <a:chExt cx="300475" cy="900152"/>
            </a:xfrm>
          </p:grpSpPr>
          <p:grpSp>
            <p:nvGrpSpPr>
              <p:cNvPr id="6883" name="Google Shape;6883;p81"/>
              <p:cNvGrpSpPr/>
              <p:nvPr/>
            </p:nvGrpSpPr>
            <p:grpSpPr>
              <a:xfrm>
                <a:off x="6290865" y="1489315"/>
                <a:ext cx="248514" cy="603900"/>
                <a:chOff x="6290865" y="1489315"/>
                <a:chExt cx="248514" cy="603900"/>
              </a:xfrm>
            </p:grpSpPr>
            <p:sp>
              <p:nvSpPr>
                <p:cNvPr id="6884" name="Google Shape;6884;p81"/>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81"/>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6" name="Google Shape;6886;p81"/>
              <p:cNvGrpSpPr/>
              <p:nvPr/>
            </p:nvGrpSpPr>
            <p:grpSpPr>
              <a:xfrm>
                <a:off x="6238903" y="1193063"/>
                <a:ext cx="284947" cy="333087"/>
                <a:chOff x="6238903" y="1193063"/>
                <a:chExt cx="284947" cy="333087"/>
              </a:xfrm>
            </p:grpSpPr>
            <p:sp>
              <p:nvSpPr>
                <p:cNvPr id="6887" name="Google Shape;6887;p81"/>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88" name="Google Shape;6888;p81"/>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6889" name="Google Shape;6889;p81"/>
            <p:cNvGrpSpPr/>
            <p:nvPr/>
          </p:nvGrpSpPr>
          <p:grpSpPr>
            <a:xfrm>
              <a:off x="5900602" y="1193063"/>
              <a:ext cx="444345" cy="1021707"/>
              <a:chOff x="5900602" y="1193063"/>
              <a:chExt cx="444345" cy="1021707"/>
            </a:xfrm>
          </p:grpSpPr>
          <p:grpSp>
            <p:nvGrpSpPr>
              <p:cNvPr id="6890" name="Google Shape;6890;p81"/>
              <p:cNvGrpSpPr/>
              <p:nvPr/>
            </p:nvGrpSpPr>
            <p:grpSpPr>
              <a:xfrm>
                <a:off x="6046501" y="1367785"/>
                <a:ext cx="298446" cy="846986"/>
                <a:chOff x="6046501" y="1367785"/>
                <a:chExt cx="298446" cy="846986"/>
              </a:xfrm>
            </p:grpSpPr>
            <p:sp>
              <p:nvSpPr>
                <p:cNvPr id="6891" name="Google Shape;6891;p81"/>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1"/>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3" name="Google Shape;6893;p81"/>
              <p:cNvGrpSpPr/>
              <p:nvPr/>
            </p:nvGrpSpPr>
            <p:grpSpPr>
              <a:xfrm>
                <a:off x="5900602" y="1193063"/>
                <a:ext cx="284947" cy="182312"/>
                <a:chOff x="5900602" y="1193063"/>
                <a:chExt cx="284947" cy="182312"/>
              </a:xfrm>
            </p:grpSpPr>
            <p:sp>
              <p:nvSpPr>
                <p:cNvPr id="6894" name="Google Shape;6894;p81"/>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95" name="Google Shape;6895;p81"/>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6896" name="Google Shape;6896;p81"/>
            <p:cNvGrpSpPr/>
            <p:nvPr/>
          </p:nvGrpSpPr>
          <p:grpSpPr>
            <a:xfrm>
              <a:off x="6738300" y="1193063"/>
              <a:ext cx="462153" cy="707634"/>
              <a:chOff x="6738300" y="1193063"/>
              <a:chExt cx="462153" cy="707634"/>
            </a:xfrm>
          </p:grpSpPr>
          <p:grpSp>
            <p:nvGrpSpPr>
              <p:cNvPr id="6897" name="Google Shape;6897;p81"/>
              <p:cNvGrpSpPr/>
              <p:nvPr/>
            </p:nvGrpSpPr>
            <p:grpSpPr>
              <a:xfrm>
                <a:off x="6915505" y="1193063"/>
                <a:ext cx="284947" cy="597387"/>
                <a:chOff x="6915505" y="1193063"/>
                <a:chExt cx="284947" cy="597387"/>
              </a:xfrm>
            </p:grpSpPr>
            <p:sp>
              <p:nvSpPr>
                <p:cNvPr id="6898" name="Google Shape;6898;p81"/>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99" name="Google Shape;6899;p81"/>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6900" name="Google Shape;6900;p81"/>
              <p:cNvGrpSpPr/>
              <p:nvPr/>
            </p:nvGrpSpPr>
            <p:grpSpPr>
              <a:xfrm>
                <a:off x="6738300" y="1684725"/>
                <a:ext cx="230066" cy="215971"/>
                <a:chOff x="6738300" y="1684725"/>
                <a:chExt cx="230066" cy="215971"/>
              </a:xfrm>
            </p:grpSpPr>
            <p:sp>
              <p:nvSpPr>
                <p:cNvPr id="6901" name="Google Shape;6901;p81"/>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81"/>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906" name="Shape 6906"/>
        <p:cNvGrpSpPr/>
        <p:nvPr/>
      </p:nvGrpSpPr>
      <p:grpSpPr>
        <a:xfrm>
          <a:off x="0" y="0"/>
          <a:ext cx="0" cy="0"/>
          <a:chOff x="0" y="0"/>
          <a:chExt cx="0" cy="0"/>
        </a:xfrm>
      </p:grpSpPr>
      <p:sp>
        <p:nvSpPr>
          <p:cNvPr id="6907" name="Google Shape;6907;p8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908" name="Google Shape;6908;p82"/>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909" name="Google Shape;6909;p82"/>
          <p:cNvGrpSpPr/>
          <p:nvPr/>
        </p:nvGrpSpPr>
        <p:grpSpPr>
          <a:xfrm>
            <a:off x="839307" y="2318098"/>
            <a:ext cx="387992" cy="329326"/>
            <a:chOff x="839307" y="2318098"/>
            <a:chExt cx="387992" cy="329326"/>
          </a:xfrm>
        </p:grpSpPr>
        <p:sp>
          <p:nvSpPr>
            <p:cNvPr id="6910" name="Google Shape;6910;p82"/>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82"/>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82"/>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2"/>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82"/>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2"/>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82"/>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82"/>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82"/>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82"/>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0" name="Google Shape;6920;p82"/>
          <p:cNvGrpSpPr/>
          <p:nvPr/>
        </p:nvGrpSpPr>
        <p:grpSpPr>
          <a:xfrm>
            <a:off x="1414990" y="2289671"/>
            <a:ext cx="387073" cy="385996"/>
            <a:chOff x="1414990" y="2289671"/>
            <a:chExt cx="387073" cy="385996"/>
          </a:xfrm>
        </p:grpSpPr>
        <p:sp>
          <p:nvSpPr>
            <p:cNvPr id="6921" name="Google Shape;6921;p82"/>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82"/>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82"/>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82"/>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82"/>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82"/>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82"/>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82"/>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82"/>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82"/>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2"/>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82"/>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82"/>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82"/>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82"/>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82"/>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82"/>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82"/>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9" name="Google Shape;6939;p82"/>
          <p:cNvGrpSpPr/>
          <p:nvPr/>
        </p:nvGrpSpPr>
        <p:grpSpPr>
          <a:xfrm>
            <a:off x="1989911" y="2306065"/>
            <a:ext cx="387099" cy="353207"/>
            <a:chOff x="1989911" y="2306065"/>
            <a:chExt cx="387099" cy="353207"/>
          </a:xfrm>
        </p:grpSpPr>
        <p:sp>
          <p:nvSpPr>
            <p:cNvPr id="6940" name="Google Shape;6940;p82"/>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82"/>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2"/>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2"/>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2"/>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82"/>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82"/>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7" name="Google Shape;6947;p82"/>
          <p:cNvGrpSpPr/>
          <p:nvPr/>
        </p:nvGrpSpPr>
        <p:grpSpPr>
          <a:xfrm>
            <a:off x="2593102" y="2288778"/>
            <a:ext cx="204663" cy="363007"/>
            <a:chOff x="2593102" y="2288778"/>
            <a:chExt cx="204663" cy="363007"/>
          </a:xfrm>
        </p:grpSpPr>
        <p:sp>
          <p:nvSpPr>
            <p:cNvPr id="6948" name="Google Shape;6948;p82"/>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82"/>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2"/>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82"/>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82"/>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82"/>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82"/>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82"/>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82"/>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7" name="Google Shape;6957;p82"/>
          <p:cNvGrpSpPr/>
          <p:nvPr/>
        </p:nvGrpSpPr>
        <p:grpSpPr>
          <a:xfrm>
            <a:off x="2970874" y="2329763"/>
            <a:ext cx="403651" cy="305996"/>
            <a:chOff x="2970874" y="2329763"/>
            <a:chExt cx="403651" cy="305996"/>
          </a:xfrm>
        </p:grpSpPr>
        <p:sp>
          <p:nvSpPr>
            <p:cNvPr id="6958" name="Google Shape;6958;p82"/>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82"/>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82"/>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82"/>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82"/>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82"/>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82"/>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82"/>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82"/>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7" name="Google Shape;6967;p82"/>
          <p:cNvGrpSpPr/>
          <p:nvPr/>
        </p:nvGrpSpPr>
        <p:grpSpPr>
          <a:xfrm>
            <a:off x="3545795" y="2318755"/>
            <a:ext cx="387835" cy="327933"/>
            <a:chOff x="3545795" y="2318755"/>
            <a:chExt cx="387835" cy="327933"/>
          </a:xfrm>
        </p:grpSpPr>
        <p:sp>
          <p:nvSpPr>
            <p:cNvPr id="6968" name="Google Shape;6968;p82"/>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82"/>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82"/>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71" name="Google Shape;6971;p82"/>
            <p:cNvGrpSpPr/>
            <p:nvPr/>
          </p:nvGrpSpPr>
          <p:grpSpPr>
            <a:xfrm>
              <a:off x="3545795" y="2322301"/>
              <a:ext cx="387835" cy="324387"/>
              <a:chOff x="3545795" y="2322301"/>
              <a:chExt cx="387835" cy="324387"/>
            </a:xfrm>
          </p:grpSpPr>
          <p:sp>
            <p:nvSpPr>
              <p:cNvPr id="6972" name="Google Shape;6972;p82"/>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82"/>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2"/>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82"/>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82"/>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82"/>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82"/>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79" name="Google Shape;6979;p82"/>
          <p:cNvGrpSpPr/>
          <p:nvPr/>
        </p:nvGrpSpPr>
        <p:grpSpPr>
          <a:xfrm>
            <a:off x="4718468" y="2306984"/>
            <a:ext cx="364294" cy="351552"/>
            <a:chOff x="4718468" y="2306984"/>
            <a:chExt cx="364294" cy="351552"/>
          </a:xfrm>
        </p:grpSpPr>
        <p:sp>
          <p:nvSpPr>
            <p:cNvPr id="6980" name="Google Shape;6980;p82"/>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82"/>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82"/>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82"/>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82"/>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82"/>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82"/>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82"/>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82"/>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2"/>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0" name="Google Shape;6990;p82"/>
          <p:cNvGrpSpPr/>
          <p:nvPr/>
        </p:nvGrpSpPr>
        <p:grpSpPr>
          <a:xfrm>
            <a:off x="4147908" y="2303017"/>
            <a:ext cx="361194" cy="359355"/>
            <a:chOff x="4147908" y="2303017"/>
            <a:chExt cx="361194" cy="359355"/>
          </a:xfrm>
        </p:grpSpPr>
        <p:sp>
          <p:nvSpPr>
            <p:cNvPr id="6991" name="Google Shape;6991;p82"/>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82"/>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82"/>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82"/>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82"/>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82"/>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82"/>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82"/>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82"/>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82"/>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82"/>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82"/>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82"/>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82"/>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5" name="Google Shape;7005;p82"/>
          <p:cNvGrpSpPr/>
          <p:nvPr/>
        </p:nvGrpSpPr>
        <p:grpSpPr>
          <a:xfrm>
            <a:off x="5292128" y="2299891"/>
            <a:ext cx="367027" cy="365214"/>
            <a:chOff x="5292128" y="2299891"/>
            <a:chExt cx="367027" cy="365214"/>
          </a:xfrm>
        </p:grpSpPr>
        <p:sp>
          <p:nvSpPr>
            <p:cNvPr id="7006" name="Google Shape;7006;p82"/>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82"/>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82"/>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2"/>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82"/>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82"/>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2" name="Google Shape;7012;p82"/>
          <p:cNvGrpSpPr/>
          <p:nvPr/>
        </p:nvGrpSpPr>
        <p:grpSpPr>
          <a:xfrm>
            <a:off x="5873617" y="2309901"/>
            <a:ext cx="345720" cy="345720"/>
            <a:chOff x="5873617" y="2309901"/>
            <a:chExt cx="345720" cy="345720"/>
          </a:xfrm>
        </p:grpSpPr>
        <p:sp>
          <p:nvSpPr>
            <p:cNvPr id="7013" name="Google Shape;7013;p82"/>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82"/>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82"/>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82"/>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82"/>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82"/>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82"/>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82"/>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82"/>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2"/>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82"/>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82"/>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2"/>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82"/>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82"/>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2"/>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82"/>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82"/>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82"/>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2" name="Google Shape;7032;p82"/>
          <p:cNvGrpSpPr/>
          <p:nvPr/>
        </p:nvGrpSpPr>
        <p:grpSpPr>
          <a:xfrm>
            <a:off x="6863329" y="2297710"/>
            <a:ext cx="391460" cy="370127"/>
            <a:chOff x="6863329" y="2297710"/>
            <a:chExt cx="391460" cy="370127"/>
          </a:xfrm>
        </p:grpSpPr>
        <p:sp>
          <p:nvSpPr>
            <p:cNvPr id="7033" name="Google Shape;7033;p82"/>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82"/>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82"/>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82"/>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82"/>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82"/>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2"/>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2"/>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82"/>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2" name="Google Shape;7042;p82"/>
          <p:cNvGrpSpPr/>
          <p:nvPr/>
        </p:nvGrpSpPr>
        <p:grpSpPr>
          <a:xfrm>
            <a:off x="7421488" y="2318518"/>
            <a:ext cx="342620" cy="328459"/>
            <a:chOff x="7421488" y="2318518"/>
            <a:chExt cx="342620" cy="328459"/>
          </a:xfrm>
        </p:grpSpPr>
        <p:sp>
          <p:nvSpPr>
            <p:cNvPr id="7043" name="Google Shape;7043;p82"/>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2"/>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82"/>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82"/>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82"/>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2"/>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82"/>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0" name="Google Shape;7050;p82"/>
          <p:cNvGrpSpPr/>
          <p:nvPr/>
        </p:nvGrpSpPr>
        <p:grpSpPr>
          <a:xfrm>
            <a:off x="2508373" y="2779889"/>
            <a:ext cx="337523" cy="337680"/>
            <a:chOff x="2508373" y="2779889"/>
            <a:chExt cx="337523" cy="337680"/>
          </a:xfrm>
        </p:grpSpPr>
        <p:sp>
          <p:nvSpPr>
            <p:cNvPr id="7051" name="Google Shape;7051;p82"/>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82"/>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82"/>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2"/>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82"/>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82"/>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7" name="Google Shape;7057;p82"/>
          <p:cNvGrpSpPr/>
          <p:nvPr/>
        </p:nvGrpSpPr>
        <p:grpSpPr>
          <a:xfrm>
            <a:off x="1884401" y="4141593"/>
            <a:ext cx="410613" cy="372229"/>
            <a:chOff x="1884401" y="4141593"/>
            <a:chExt cx="410613" cy="372229"/>
          </a:xfrm>
        </p:grpSpPr>
        <p:sp>
          <p:nvSpPr>
            <p:cNvPr id="7058" name="Google Shape;7058;p82"/>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82"/>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82"/>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2"/>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82"/>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2"/>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2"/>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5" name="Google Shape;7065;p82"/>
          <p:cNvGrpSpPr/>
          <p:nvPr/>
        </p:nvGrpSpPr>
        <p:grpSpPr>
          <a:xfrm>
            <a:off x="1430832" y="2773689"/>
            <a:ext cx="294515" cy="349897"/>
            <a:chOff x="1430832" y="2773689"/>
            <a:chExt cx="294515" cy="349897"/>
          </a:xfrm>
        </p:grpSpPr>
        <p:sp>
          <p:nvSpPr>
            <p:cNvPr id="7066" name="Google Shape;7066;p82"/>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82"/>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2"/>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2"/>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2"/>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2"/>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82"/>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82"/>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2"/>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82"/>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82"/>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82"/>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2"/>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9" name="Google Shape;7079;p82"/>
          <p:cNvGrpSpPr/>
          <p:nvPr/>
        </p:nvGrpSpPr>
        <p:grpSpPr>
          <a:xfrm>
            <a:off x="3082217" y="2788586"/>
            <a:ext cx="288866" cy="320236"/>
            <a:chOff x="3082217" y="2788586"/>
            <a:chExt cx="288866" cy="320236"/>
          </a:xfrm>
        </p:grpSpPr>
        <p:sp>
          <p:nvSpPr>
            <p:cNvPr id="7080" name="Google Shape;7080;p82"/>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82"/>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82"/>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2"/>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82"/>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82"/>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82"/>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7" name="Google Shape;7087;p82"/>
          <p:cNvGrpSpPr/>
          <p:nvPr/>
        </p:nvGrpSpPr>
        <p:grpSpPr>
          <a:xfrm>
            <a:off x="3610557" y="2780704"/>
            <a:ext cx="325017" cy="336052"/>
            <a:chOff x="3610557" y="2780704"/>
            <a:chExt cx="325017" cy="336052"/>
          </a:xfrm>
        </p:grpSpPr>
        <p:sp>
          <p:nvSpPr>
            <p:cNvPr id="7088" name="Google Shape;7088;p82"/>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82"/>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2"/>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1" name="Google Shape;7091;p82"/>
          <p:cNvGrpSpPr/>
          <p:nvPr/>
        </p:nvGrpSpPr>
        <p:grpSpPr>
          <a:xfrm>
            <a:off x="4179067" y="2811495"/>
            <a:ext cx="286475" cy="274390"/>
            <a:chOff x="4179067" y="2811495"/>
            <a:chExt cx="286475" cy="274390"/>
          </a:xfrm>
        </p:grpSpPr>
        <p:sp>
          <p:nvSpPr>
            <p:cNvPr id="7092" name="Google Shape;7092;p82"/>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82"/>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82"/>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82"/>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82"/>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82"/>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82"/>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82"/>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82"/>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1" name="Google Shape;7101;p82"/>
          <p:cNvGrpSpPr/>
          <p:nvPr/>
        </p:nvGrpSpPr>
        <p:grpSpPr>
          <a:xfrm>
            <a:off x="4686757" y="2762156"/>
            <a:ext cx="371047" cy="374199"/>
            <a:chOff x="4686757" y="2762156"/>
            <a:chExt cx="371047" cy="374199"/>
          </a:xfrm>
        </p:grpSpPr>
        <p:sp>
          <p:nvSpPr>
            <p:cNvPr id="7102" name="Google Shape;7102;p82"/>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82"/>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82"/>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82"/>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82"/>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2"/>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2"/>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9" name="Google Shape;7109;p82"/>
          <p:cNvGrpSpPr/>
          <p:nvPr/>
        </p:nvGrpSpPr>
        <p:grpSpPr>
          <a:xfrm>
            <a:off x="5221613" y="2784802"/>
            <a:ext cx="406567" cy="327855"/>
            <a:chOff x="5221613" y="2784802"/>
            <a:chExt cx="406567" cy="327855"/>
          </a:xfrm>
        </p:grpSpPr>
        <p:sp>
          <p:nvSpPr>
            <p:cNvPr id="7110" name="Google Shape;7110;p82"/>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82"/>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82"/>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82"/>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82"/>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82"/>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82"/>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82"/>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82"/>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82"/>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2"/>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82"/>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82"/>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82"/>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2"/>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2"/>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82"/>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82"/>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2"/>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82"/>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82"/>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82"/>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82"/>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2"/>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2"/>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2"/>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82"/>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82"/>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2"/>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2"/>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0" name="Google Shape;7140;p82"/>
          <p:cNvGrpSpPr/>
          <p:nvPr/>
        </p:nvGrpSpPr>
        <p:grpSpPr>
          <a:xfrm>
            <a:off x="5812586" y="2760921"/>
            <a:ext cx="303605" cy="375434"/>
            <a:chOff x="5812586" y="2760921"/>
            <a:chExt cx="303605" cy="375434"/>
          </a:xfrm>
        </p:grpSpPr>
        <p:sp>
          <p:nvSpPr>
            <p:cNvPr id="7141" name="Google Shape;7141;p82"/>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82"/>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82"/>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82"/>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2"/>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2"/>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2"/>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2"/>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2"/>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82"/>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82"/>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2" name="Google Shape;7152;p82"/>
          <p:cNvGrpSpPr/>
          <p:nvPr/>
        </p:nvGrpSpPr>
        <p:grpSpPr>
          <a:xfrm>
            <a:off x="6334673" y="2759633"/>
            <a:ext cx="378508" cy="378166"/>
            <a:chOff x="6334673" y="2759633"/>
            <a:chExt cx="378508" cy="378166"/>
          </a:xfrm>
        </p:grpSpPr>
        <p:sp>
          <p:nvSpPr>
            <p:cNvPr id="7153" name="Google Shape;7153;p82"/>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2"/>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2"/>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2"/>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7" name="Google Shape;7157;p82"/>
          <p:cNvGrpSpPr/>
          <p:nvPr/>
        </p:nvGrpSpPr>
        <p:grpSpPr>
          <a:xfrm>
            <a:off x="8012645" y="2806477"/>
            <a:ext cx="319763" cy="284505"/>
            <a:chOff x="8012645" y="2806477"/>
            <a:chExt cx="319763" cy="284505"/>
          </a:xfrm>
        </p:grpSpPr>
        <p:sp>
          <p:nvSpPr>
            <p:cNvPr id="7158" name="Google Shape;7158;p82"/>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82"/>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2"/>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2"/>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82"/>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2"/>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2"/>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2"/>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82"/>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2"/>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8" name="Google Shape;7168;p82"/>
          <p:cNvGrpSpPr/>
          <p:nvPr/>
        </p:nvGrpSpPr>
        <p:grpSpPr>
          <a:xfrm>
            <a:off x="2454435" y="4162138"/>
            <a:ext cx="385339" cy="388071"/>
            <a:chOff x="2454435" y="4162138"/>
            <a:chExt cx="385339" cy="388071"/>
          </a:xfrm>
        </p:grpSpPr>
        <p:sp>
          <p:nvSpPr>
            <p:cNvPr id="7169" name="Google Shape;7169;p82"/>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2"/>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2"/>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2"/>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2"/>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2"/>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82"/>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82"/>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2"/>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82"/>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82"/>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0" name="Google Shape;7180;p82"/>
          <p:cNvGrpSpPr/>
          <p:nvPr/>
        </p:nvGrpSpPr>
        <p:grpSpPr>
          <a:xfrm>
            <a:off x="3601939" y="4161192"/>
            <a:ext cx="275178" cy="388912"/>
            <a:chOff x="3601939" y="4161192"/>
            <a:chExt cx="275178" cy="388912"/>
          </a:xfrm>
        </p:grpSpPr>
        <p:sp>
          <p:nvSpPr>
            <p:cNvPr id="7181" name="Google Shape;7181;p82"/>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2"/>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82"/>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2"/>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2"/>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82"/>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82"/>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2"/>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2"/>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2"/>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1" name="Google Shape;7191;p82"/>
          <p:cNvGrpSpPr/>
          <p:nvPr/>
        </p:nvGrpSpPr>
        <p:grpSpPr>
          <a:xfrm>
            <a:off x="836023" y="3215146"/>
            <a:ext cx="375802" cy="371677"/>
            <a:chOff x="836023" y="3215146"/>
            <a:chExt cx="375802" cy="371677"/>
          </a:xfrm>
        </p:grpSpPr>
        <p:sp>
          <p:nvSpPr>
            <p:cNvPr id="7192" name="Google Shape;7192;p82"/>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82"/>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82"/>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82"/>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82"/>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82"/>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82"/>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82"/>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82"/>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82"/>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2"/>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2"/>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2"/>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82"/>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82"/>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2"/>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8" name="Google Shape;7208;p82"/>
          <p:cNvGrpSpPr/>
          <p:nvPr/>
        </p:nvGrpSpPr>
        <p:grpSpPr>
          <a:xfrm>
            <a:off x="1356297" y="3210890"/>
            <a:ext cx="431368" cy="380189"/>
            <a:chOff x="1356297" y="3210890"/>
            <a:chExt cx="431368" cy="380189"/>
          </a:xfrm>
        </p:grpSpPr>
        <p:sp>
          <p:nvSpPr>
            <p:cNvPr id="7209" name="Google Shape;7209;p82"/>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82"/>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82"/>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2"/>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2"/>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82"/>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2"/>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82"/>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82"/>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2"/>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2"/>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2"/>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2"/>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2" name="Google Shape;7222;p82"/>
          <p:cNvGrpSpPr/>
          <p:nvPr/>
        </p:nvGrpSpPr>
        <p:grpSpPr>
          <a:xfrm>
            <a:off x="1903737" y="3215540"/>
            <a:ext cx="411874" cy="370731"/>
            <a:chOff x="1903737" y="3215540"/>
            <a:chExt cx="411874" cy="370731"/>
          </a:xfrm>
        </p:grpSpPr>
        <p:sp>
          <p:nvSpPr>
            <p:cNvPr id="7223" name="Google Shape;7223;p82"/>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82"/>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82"/>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2"/>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2"/>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82"/>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2"/>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82"/>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82"/>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2" name="Google Shape;7232;p82"/>
          <p:cNvGrpSpPr/>
          <p:nvPr/>
        </p:nvGrpSpPr>
        <p:grpSpPr>
          <a:xfrm>
            <a:off x="2468465" y="3248854"/>
            <a:ext cx="397818" cy="304078"/>
            <a:chOff x="2468465" y="3248854"/>
            <a:chExt cx="397818" cy="304078"/>
          </a:xfrm>
        </p:grpSpPr>
        <p:sp>
          <p:nvSpPr>
            <p:cNvPr id="7233" name="Google Shape;7233;p82"/>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2"/>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2"/>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2"/>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2"/>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82"/>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9" name="Google Shape;7239;p82"/>
          <p:cNvGrpSpPr/>
          <p:nvPr/>
        </p:nvGrpSpPr>
        <p:grpSpPr>
          <a:xfrm>
            <a:off x="3017166" y="3216013"/>
            <a:ext cx="394376" cy="369812"/>
            <a:chOff x="3017166" y="3216013"/>
            <a:chExt cx="394376" cy="369812"/>
          </a:xfrm>
        </p:grpSpPr>
        <p:sp>
          <p:nvSpPr>
            <p:cNvPr id="7240" name="Google Shape;7240;p82"/>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2"/>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2" name="Google Shape;7242;p82"/>
          <p:cNvGrpSpPr/>
          <p:nvPr/>
        </p:nvGrpSpPr>
        <p:grpSpPr>
          <a:xfrm>
            <a:off x="4210043" y="3213228"/>
            <a:ext cx="199014" cy="375408"/>
            <a:chOff x="4210043" y="3213228"/>
            <a:chExt cx="199014" cy="375408"/>
          </a:xfrm>
        </p:grpSpPr>
        <p:sp>
          <p:nvSpPr>
            <p:cNvPr id="7243" name="Google Shape;7243;p82"/>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2"/>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82"/>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82"/>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2"/>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2"/>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2"/>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2"/>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2"/>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2"/>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3" name="Google Shape;7253;p82"/>
          <p:cNvGrpSpPr/>
          <p:nvPr/>
        </p:nvGrpSpPr>
        <p:grpSpPr>
          <a:xfrm>
            <a:off x="4818146" y="3203323"/>
            <a:ext cx="77845" cy="395165"/>
            <a:chOff x="4818146" y="3203323"/>
            <a:chExt cx="77845" cy="395165"/>
          </a:xfrm>
        </p:grpSpPr>
        <p:sp>
          <p:nvSpPr>
            <p:cNvPr id="7254" name="Google Shape;7254;p82"/>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2"/>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2"/>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2"/>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2"/>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82"/>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2"/>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2"/>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2" name="Google Shape;7262;p82"/>
          <p:cNvGrpSpPr/>
          <p:nvPr/>
        </p:nvGrpSpPr>
        <p:grpSpPr>
          <a:xfrm>
            <a:off x="5228890" y="3235428"/>
            <a:ext cx="344091" cy="332767"/>
            <a:chOff x="5228890" y="3235428"/>
            <a:chExt cx="344091" cy="332767"/>
          </a:xfrm>
        </p:grpSpPr>
        <p:sp>
          <p:nvSpPr>
            <p:cNvPr id="7263" name="Google Shape;7263;p82"/>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82"/>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82"/>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82"/>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82"/>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8" name="Google Shape;7268;p82"/>
          <p:cNvGrpSpPr/>
          <p:nvPr/>
        </p:nvGrpSpPr>
        <p:grpSpPr>
          <a:xfrm>
            <a:off x="5757913" y="3227047"/>
            <a:ext cx="388544" cy="347927"/>
            <a:chOff x="5757913" y="3227047"/>
            <a:chExt cx="388544" cy="347927"/>
          </a:xfrm>
        </p:grpSpPr>
        <p:sp>
          <p:nvSpPr>
            <p:cNvPr id="7269" name="Google Shape;7269;p82"/>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2"/>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71" name="Google Shape;7271;p82"/>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2"/>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2"/>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82"/>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82"/>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82"/>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82"/>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2"/>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2"/>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2"/>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82"/>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82"/>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82"/>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2"/>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2"/>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82"/>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7" name="Google Shape;7287;p82"/>
          <p:cNvGrpSpPr/>
          <p:nvPr/>
        </p:nvGrpSpPr>
        <p:grpSpPr>
          <a:xfrm>
            <a:off x="7414946" y="3220873"/>
            <a:ext cx="360091" cy="360117"/>
            <a:chOff x="7414946" y="3220873"/>
            <a:chExt cx="360091" cy="360117"/>
          </a:xfrm>
        </p:grpSpPr>
        <p:sp>
          <p:nvSpPr>
            <p:cNvPr id="7288" name="Google Shape;7288;p82"/>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82"/>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2"/>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2"/>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2"/>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2"/>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2"/>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82"/>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2"/>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2"/>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2"/>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9" name="Google Shape;7299;p82"/>
          <p:cNvGrpSpPr/>
          <p:nvPr/>
        </p:nvGrpSpPr>
        <p:grpSpPr>
          <a:xfrm>
            <a:off x="8027227" y="3215041"/>
            <a:ext cx="231829" cy="371782"/>
            <a:chOff x="8027227" y="3215041"/>
            <a:chExt cx="231829" cy="371782"/>
          </a:xfrm>
        </p:grpSpPr>
        <p:sp>
          <p:nvSpPr>
            <p:cNvPr id="7300" name="Google Shape;7300;p82"/>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2"/>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2"/>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2"/>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82"/>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2"/>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2"/>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2"/>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2"/>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2"/>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0" name="Google Shape;7310;p82"/>
          <p:cNvGrpSpPr/>
          <p:nvPr/>
        </p:nvGrpSpPr>
        <p:grpSpPr>
          <a:xfrm>
            <a:off x="4093603" y="4146138"/>
            <a:ext cx="395638" cy="420544"/>
            <a:chOff x="4093603" y="4146138"/>
            <a:chExt cx="395638" cy="420544"/>
          </a:xfrm>
        </p:grpSpPr>
        <p:sp>
          <p:nvSpPr>
            <p:cNvPr id="7311" name="Google Shape;7311;p82"/>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82"/>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82"/>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2"/>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2"/>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2"/>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2"/>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2"/>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2"/>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2"/>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2"/>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2"/>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2"/>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2"/>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2"/>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82"/>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82"/>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8" name="Google Shape;7328;p82"/>
          <p:cNvGrpSpPr/>
          <p:nvPr/>
        </p:nvGrpSpPr>
        <p:grpSpPr>
          <a:xfrm>
            <a:off x="4644406" y="4162322"/>
            <a:ext cx="392065" cy="387887"/>
            <a:chOff x="4644406" y="4162322"/>
            <a:chExt cx="392065" cy="387887"/>
          </a:xfrm>
        </p:grpSpPr>
        <p:sp>
          <p:nvSpPr>
            <p:cNvPr id="7329" name="Google Shape;7329;p82"/>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2"/>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82"/>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82"/>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82"/>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82"/>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5" name="Google Shape;7335;p82"/>
          <p:cNvGrpSpPr/>
          <p:nvPr/>
        </p:nvGrpSpPr>
        <p:grpSpPr>
          <a:xfrm>
            <a:off x="5728383" y="4221698"/>
            <a:ext cx="417128" cy="269162"/>
            <a:chOff x="5728383" y="4221698"/>
            <a:chExt cx="417128" cy="269162"/>
          </a:xfrm>
        </p:grpSpPr>
        <p:sp>
          <p:nvSpPr>
            <p:cNvPr id="7336" name="Google Shape;7336;p82"/>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2"/>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82"/>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2"/>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2"/>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82"/>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2"/>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2"/>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2"/>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2"/>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82"/>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2"/>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8" name="Google Shape;7348;p82"/>
          <p:cNvGrpSpPr/>
          <p:nvPr/>
        </p:nvGrpSpPr>
        <p:grpSpPr>
          <a:xfrm>
            <a:off x="834210" y="3696905"/>
            <a:ext cx="371782" cy="342751"/>
            <a:chOff x="834210" y="3696905"/>
            <a:chExt cx="371782" cy="342751"/>
          </a:xfrm>
        </p:grpSpPr>
        <p:sp>
          <p:nvSpPr>
            <p:cNvPr id="7349" name="Google Shape;7349;p82"/>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2"/>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82"/>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82"/>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82"/>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82"/>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2"/>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2"/>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82"/>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82"/>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2"/>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2"/>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1" name="Google Shape;7361;p82"/>
          <p:cNvGrpSpPr/>
          <p:nvPr/>
        </p:nvGrpSpPr>
        <p:grpSpPr>
          <a:xfrm>
            <a:off x="1359398" y="3682271"/>
            <a:ext cx="395296" cy="371966"/>
            <a:chOff x="1359398" y="3682271"/>
            <a:chExt cx="395296" cy="371966"/>
          </a:xfrm>
        </p:grpSpPr>
        <p:sp>
          <p:nvSpPr>
            <p:cNvPr id="7362" name="Google Shape;7362;p82"/>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82"/>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82"/>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2"/>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2"/>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2"/>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2"/>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9" name="Google Shape;7369;p82"/>
          <p:cNvGrpSpPr/>
          <p:nvPr/>
        </p:nvGrpSpPr>
        <p:grpSpPr>
          <a:xfrm>
            <a:off x="1908099" y="3682271"/>
            <a:ext cx="395296" cy="371966"/>
            <a:chOff x="1908099" y="3682271"/>
            <a:chExt cx="395296" cy="371966"/>
          </a:xfrm>
        </p:grpSpPr>
        <p:sp>
          <p:nvSpPr>
            <p:cNvPr id="7370" name="Google Shape;7370;p82"/>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2"/>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2"/>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2"/>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2"/>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2"/>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2"/>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7" name="Google Shape;7377;p82"/>
          <p:cNvGrpSpPr/>
          <p:nvPr/>
        </p:nvGrpSpPr>
        <p:grpSpPr>
          <a:xfrm>
            <a:off x="2456800" y="3682271"/>
            <a:ext cx="395270" cy="371966"/>
            <a:chOff x="2456800" y="3682271"/>
            <a:chExt cx="395270" cy="371966"/>
          </a:xfrm>
        </p:grpSpPr>
        <p:sp>
          <p:nvSpPr>
            <p:cNvPr id="7378" name="Google Shape;7378;p82"/>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2"/>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2"/>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2"/>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2"/>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2"/>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2"/>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2"/>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2"/>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7" name="Google Shape;7387;p82"/>
          <p:cNvGrpSpPr/>
          <p:nvPr/>
        </p:nvGrpSpPr>
        <p:grpSpPr>
          <a:xfrm>
            <a:off x="3014250" y="3682271"/>
            <a:ext cx="391092" cy="371940"/>
            <a:chOff x="3014250" y="3682271"/>
            <a:chExt cx="391092" cy="371940"/>
          </a:xfrm>
        </p:grpSpPr>
        <p:sp>
          <p:nvSpPr>
            <p:cNvPr id="7388" name="Google Shape;7388;p82"/>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2"/>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2"/>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1" name="Google Shape;7391;p82"/>
          <p:cNvGrpSpPr/>
          <p:nvPr/>
        </p:nvGrpSpPr>
        <p:grpSpPr>
          <a:xfrm>
            <a:off x="3569125" y="3702947"/>
            <a:ext cx="388728" cy="330692"/>
            <a:chOff x="3569125" y="3702947"/>
            <a:chExt cx="388728" cy="330692"/>
          </a:xfrm>
        </p:grpSpPr>
        <p:sp>
          <p:nvSpPr>
            <p:cNvPr id="7392" name="Google Shape;7392;p82"/>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82"/>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82"/>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82"/>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6" name="Google Shape;7396;p82"/>
          <p:cNvGrpSpPr/>
          <p:nvPr/>
        </p:nvGrpSpPr>
        <p:grpSpPr>
          <a:xfrm>
            <a:off x="4111994" y="3682455"/>
            <a:ext cx="387992" cy="371625"/>
            <a:chOff x="4111994" y="3682455"/>
            <a:chExt cx="387992" cy="371625"/>
          </a:xfrm>
        </p:grpSpPr>
        <p:sp>
          <p:nvSpPr>
            <p:cNvPr id="7397" name="Google Shape;7397;p82"/>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82"/>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9" name="Google Shape;7399;p82"/>
          <p:cNvGrpSpPr/>
          <p:nvPr/>
        </p:nvGrpSpPr>
        <p:grpSpPr>
          <a:xfrm>
            <a:off x="4674908" y="3682271"/>
            <a:ext cx="371966" cy="371966"/>
            <a:chOff x="4674908" y="3682271"/>
            <a:chExt cx="371966" cy="371966"/>
          </a:xfrm>
        </p:grpSpPr>
        <p:sp>
          <p:nvSpPr>
            <p:cNvPr id="7400" name="Google Shape;7400;p82"/>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2"/>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82"/>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2"/>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4" name="Google Shape;7404;p82"/>
          <p:cNvGrpSpPr/>
          <p:nvPr/>
        </p:nvGrpSpPr>
        <p:grpSpPr>
          <a:xfrm>
            <a:off x="5223609" y="3731112"/>
            <a:ext cx="371782" cy="274285"/>
            <a:chOff x="5223609" y="3731112"/>
            <a:chExt cx="371782" cy="274285"/>
          </a:xfrm>
        </p:grpSpPr>
        <p:sp>
          <p:nvSpPr>
            <p:cNvPr id="7405" name="Google Shape;7405;p82"/>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2"/>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07" name="Google Shape;7407;p82"/>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08" name="Google Shape;7408;p82"/>
          <p:cNvGrpSpPr/>
          <p:nvPr/>
        </p:nvGrpSpPr>
        <p:grpSpPr>
          <a:xfrm>
            <a:off x="6319908" y="3696721"/>
            <a:ext cx="373963" cy="343119"/>
            <a:chOff x="6319908" y="3696721"/>
            <a:chExt cx="373963" cy="343119"/>
          </a:xfrm>
        </p:grpSpPr>
        <p:sp>
          <p:nvSpPr>
            <p:cNvPr id="7409" name="Google Shape;7409;p82"/>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82"/>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2"/>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2"/>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2"/>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2"/>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2"/>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82"/>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2"/>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8" name="Google Shape;7418;p82"/>
          <p:cNvGrpSpPr/>
          <p:nvPr/>
        </p:nvGrpSpPr>
        <p:grpSpPr>
          <a:xfrm>
            <a:off x="6871342" y="3740044"/>
            <a:ext cx="371966" cy="256420"/>
            <a:chOff x="6871342" y="3740044"/>
            <a:chExt cx="371966" cy="256420"/>
          </a:xfrm>
        </p:grpSpPr>
        <p:sp>
          <p:nvSpPr>
            <p:cNvPr id="7419" name="Google Shape;7419;p82"/>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82"/>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82"/>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82"/>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82"/>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2"/>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2"/>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2"/>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2"/>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82"/>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2"/>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2"/>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1" name="Google Shape;7431;p82"/>
          <p:cNvGrpSpPr/>
          <p:nvPr/>
        </p:nvGrpSpPr>
        <p:grpSpPr>
          <a:xfrm>
            <a:off x="7402362" y="3681535"/>
            <a:ext cx="402757" cy="372728"/>
            <a:chOff x="7402362" y="3681535"/>
            <a:chExt cx="402757" cy="372728"/>
          </a:xfrm>
        </p:grpSpPr>
        <p:sp>
          <p:nvSpPr>
            <p:cNvPr id="7432" name="Google Shape;7432;p82"/>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2"/>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2"/>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2"/>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2"/>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2"/>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82"/>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82"/>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2"/>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2"/>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2"/>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2"/>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2"/>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2"/>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2"/>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2"/>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8" name="Google Shape;7448;p82"/>
          <p:cNvGrpSpPr/>
          <p:nvPr/>
        </p:nvGrpSpPr>
        <p:grpSpPr>
          <a:xfrm>
            <a:off x="7960705" y="3736235"/>
            <a:ext cx="378902" cy="264065"/>
            <a:chOff x="7960705" y="3736235"/>
            <a:chExt cx="378902" cy="264065"/>
          </a:xfrm>
        </p:grpSpPr>
        <p:sp>
          <p:nvSpPr>
            <p:cNvPr id="7449" name="Google Shape;7449;p82"/>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82"/>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82"/>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2"/>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2"/>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2"/>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2"/>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2"/>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2"/>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2"/>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82"/>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2"/>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2"/>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82"/>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3" name="Google Shape;7463;p82"/>
          <p:cNvGrpSpPr/>
          <p:nvPr/>
        </p:nvGrpSpPr>
        <p:grpSpPr>
          <a:xfrm>
            <a:off x="6400828" y="4162270"/>
            <a:ext cx="166200" cy="388019"/>
            <a:chOff x="6400828" y="4162270"/>
            <a:chExt cx="166200" cy="388019"/>
          </a:xfrm>
        </p:grpSpPr>
        <p:sp>
          <p:nvSpPr>
            <p:cNvPr id="7464" name="Google Shape;7464;p82"/>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2"/>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82"/>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82"/>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82"/>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82"/>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82"/>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1" name="Google Shape;7471;p82"/>
          <p:cNvGrpSpPr/>
          <p:nvPr/>
        </p:nvGrpSpPr>
        <p:grpSpPr>
          <a:xfrm>
            <a:off x="6919815" y="4162270"/>
            <a:ext cx="225260" cy="388019"/>
            <a:chOff x="6919815" y="4162270"/>
            <a:chExt cx="225260" cy="388019"/>
          </a:xfrm>
        </p:grpSpPr>
        <p:sp>
          <p:nvSpPr>
            <p:cNvPr id="7472" name="Google Shape;7472;p82"/>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2"/>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82"/>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2"/>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2"/>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82"/>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2"/>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2"/>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0" name="Google Shape;7480;p82"/>
          <p:cNvGrpSpPr/>
          <p:nvPr/>
        </p:nvGrpSpPr>
        <p:grpSpPr>
          <a:xfrm>
            <a:off x="7385600" y="4177035"/>
            <a:ext cx="388728" cy="358383"/>
            <a:chOff x="7385600" y="4177035"/>
            <a:chExt cx="388728" cy="358383"/>
          </a:xfrm>
        </p:grpSpPr>
        <p:sp>
          <p:nvSpPr>
            <p:cNvPr id="7481" name="Google Shape;7481;p82"/>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82"/>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2"/>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2"/>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2"/>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2"/>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82"/>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8" name="Google Shape;7488;p82"/>
          <p:cNvGrpSpPr/>
          <p:nvPr/>
        </p:nvGrpSpPr>
        <p:grpSpPr>
          <a:xfrm>
            <a:off x="3625085" y="3259862"/>
            <a:ext cx="369207" cy="258259"/>
            <a:chOff x="3625085" y="3259862"/>
            <a:chExt cx="369207" cy="258259"/>
          </a:xfrm>
        </p:grpSpPr>
        <p:sp>
          <p:nvSpPr>
            <p:cNvPr id="7489" name="Google Shape;7489;p82"/>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82"/>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82"/>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82"/>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2"/>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2"/>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82"/>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82"/>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82"/>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2"/>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2"/>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2"/>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82"/>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2" name="Google Shape;7502;p82"/>
          <p:cNvGrpSpPr/>
          <p:nvPr/>
        </p:nvGrpSpPr>
        <p:grpSpPr>
          <a:xfrm>
            <a:off x="6317360" y="3276808"/>
            <a:ext cx="363217" cy="248590"/>
            <a:chOff x="6317360" y="3276808"/>
            <a:chExt cx="363217" cy="248590"/>
          </a:xfrm>
        </p:grpSpPr>
        <p:sp>
          <p:nvSpPr>
            <p:cNvPr id="7503" name="Google Shape;7503;p82"/>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2"/>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2"/>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82"/>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2"/>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2"/>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2"/>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82"/>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82"/>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82"/>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2"/>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82"/>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82"/>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82"/>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82"/>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2"/>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2"/>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2"/>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2"/>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2"/>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2"/>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2"/>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2"/>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2"/>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82"/>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82"/>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82"/>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0" name="Google Shape;7530;p82"/>
          <p:cNvGrpSpPr/>
          <p:nvPr/>
        </p:nvGrpSpPr>
        <p:grpSpPr>
          <a:xfrm>
            <a:off x="5084391" y="4183682"/>
            <a:ext cx="504064" cy="325595"/>
            <a:chOff x="5084391" y="4183682"/>
            <a:chExt cx="504064" cy="325595"/>
          </a:xfrm>
        </p:grpSpPr>
        <p:sp>
          <p:nvSpPr>
            <p:cNvPr id="7531" name="Google Shape;7531;p82"/>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2"/>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2"/>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2"/>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2"/>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2"/>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2"/>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2"/>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2"/>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82"/>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82"/>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82"/>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2"/>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82"/>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82"/>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2"/>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7" name="Google Shape;7547;p82"/>
          <p:cNvGrpSpPr/>
          <p:nvPr/>
        </p:nvGrpSpPr>
        <p:grpSpPr>
          <a:xfrm>
            <a:off x="7947595" y="2347996"/>
            <a:ext cx="379795" cy="267165"/>
            <a:chOff x="7947595" y="2347996"/>
            <a:chExt cx="379795" cy="267165"/>
          </a:xfrm>
        </p:grpSpPr>
        <p:sp>
          <p:nvSpPr>
            <p:cNvPr id="7548" name="Google Shape;7548;p82"/>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2"/>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2"/>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2"/>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2"/>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2"/>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2"/>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2"/>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2"/>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7" name="Google Shape;7557;p82"/>
          <p:cNvGrpSpPr/>
          <p:nvPr/>
        </p:nvGrpSpPr>
        <p:grpSpPr>
          <a:xfrm>
            <a:off x="6400644" y="2310269"/>
            <a:ext cx="275362" cy="338784"/>
            <a:chOff x="6400644" y="2310269"/>
            <a:chExt cx="275362" cy="338784"/>
          </a:xfrm>
        </p:grpSpPr>
        <p:sp>
          <p:nvSpPr>
            <p:cNvPr id="7558" name="Google Shape;7558;p82"/>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2"/>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2"/>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2"/>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82"/>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82"/>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2"/>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2"/>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2"/>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2"/>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2"/>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2"/>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82"/>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1" name="Google Shape;7571;p82"/>
          <p:cNvGrpSpPr/>
          <p:nvPr/>
        </p:nvGrpSpPr>
        <p:grpSpPr>
          <a:xfrm>
            <a:off x="1342268" y="4161009"/>
            <a:ext cx="359565" cy="358094"/>
            <a:chOff x="1342268" y="4161009"/>
            <a:chExt cx="359565" cy="358094"/>
          </a:xfrm>
        </p:grpSpPr>
        <p:sp>
          <p:nvSpPr>
            <p:cNvPr id="7572" name="Google Shape;7572;p82"/>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82"/>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82"/>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2"/>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2"/>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2"/>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2"/>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2"/>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2"/>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1" name="Google Shape;7581;p82"/>
          <p:cNvGrpSpPr/>
          <p:nvPr/>
        </p:nvGrpSpPr>
        <p:grpSpPr>
          <a:xfrm>
            <a:off x="1913012" y="2764940"/>
            <a:ext cx="417523" cy="374252"/>
            <a:chOff x="1913012" y="2764940"/>
            <a:chExt cx="417523" cy="374252"/>
          </a:xfrm>
        </p:grpSpPr>
        <p:sp>
          <p:nvSpPr>
            <p:cNvPr id="7582" name="Google Shape;7582;p82"/>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2"/>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2"/>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82"/>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2"/>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2"/>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82"/>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2"/>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2"/>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2"/>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2"/>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2"/>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4" name="Google Shape;7594;p82"/>
          <p:cNvGrpSpPr/>
          <p:nvPr/>
        </p:nvGrpSpPr>
        <p:grpSpPr>
          <a:xfrm>
            <a:off x="830742" y="2763601"/>
            <a:ext cx="384734" cy="381556"/>
            <a:chOff x="830742" y="2763601"/>
            <a:chExt cx="384734" cy="381556"/>
          </a:xfrm>
        </p:grpSpPr>
        <p:sp>
          <p:nvSpPr>
            <p:cNvPr id="7595" name="Google Shape;7595;p82"/>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2"/>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2"/>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82"/>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82"/>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2"/>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82"/>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82"/>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2"/>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2"/>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2"/>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2"/>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2"/>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2"/>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2"/>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2"/>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2"/>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82"/>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82"/>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2"/>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2"/>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6" name="Google Shape;7616;p82"/>
          <p:cNvGrpSpPr/>
          <p:nvPr/>
        </p:nvGrpSpPr>
        <p:grpSpPr>
          <a:xfrm>
            <a:off x="3007498" y="4183419"/>
            <a:ext cx="375434" cy="329667"/>
            <a:chOff x="3007498" y="4183419"/>
            <a:chExt cx="375434" cy="329667"/>
          </a:xfrm>
        </p:grpSpPr>
        <p:sp>
          <p:nvSpPr>
            <p:cNvPr id="7617" name="Google Shape;7617;p82"/>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82"/>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82"/>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2"/>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2"/>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2"/>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2"/>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2"/>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82"/>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2"/>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2"/>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2"/>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2"/>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82"/>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2"/>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2"/>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2"/>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2"/>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2"/>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2"/>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7" name="Google Shape;7637;p82"/>
          <p:cNvGrpSpPr/>
          <p:nvPr/>
        </p:nvGrpSpPr>
        <p:grpSpPr>
          <a:xfrm>
            <a:off x="6919276" y="2766990"/>
            <a:ext cx="274550" cy="354728"/>
            <a:chOff x="7606826" y="2419290"/>
            <a:chExt cx="274550" cy="354728"/>
          </a:xfrm>
        </p:grpSpPr>
        <p:sp>
          <p:nvSpPr>
            <p:cNvPr id="7638" name="Google Shape;7638;p82"/>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82"/>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2"/>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2"/>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2"/>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2"/>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2"/>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82"/>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2"/>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2"/>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2"/>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2"/>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2"/>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2"/>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2"/>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3" name="Google Shape;7653;p82"/>
          <p:cNvGrpSpPr/>
          <p:nvPr/>
        </p:nvGrpSpPr>
        <p:grpSpPr>
          <a:xfrm>
            <a:off x="7550168" y="2777003"/>
            <a:ext cx="263316" cy="354728"/>
            <a:chOff x="8062968" y="2419290"/>
            <a:chExt cx="263316" cy="354728"/>
          </a:xfrm>
        </p:grpSpPr>
        <p:sp>
          <p:nvSpPr>
            <p:cNvPr id="7654" name="Google Shape;7654;p82"/>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2"/>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2"/>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2"/>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2"/>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2"/>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2"/>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2"/>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2"/>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2"/>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2"/>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2"/>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2"/>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2"/>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2"/>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2"/>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2"/>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74" name="Shape 7674"/>
        <p:cNvGrpSpPr/>
        <p:nvPr/>
      </p:nvGrpSpPr>
      <p:grpSpPr>
        <a:xfrm>
          <a:off x="0" y="0"/>
          <a:ext cx="0" cy="0"/>
          <a:chOff x="0" y="0"/>
          <a:chExt cx="0" cy="0"/>
        </a:xfrm>
      </p:grpSpPr>
      <p:sp>
        <p:nvSpPr>
          <p:cNvPr id="7675" name="Google Shape;7675;p83"/>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676" name="Google Shape;7676;p83"/>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677" name="Google Shape;7677;p83"/>
          <p:cNvGrpSpPr/>
          <p:nvPr/>
        </p:nvGrpSpPr>
        <p:grpSpPr>
          <a:xfrm>
            <a:off x="7075663" y="2444129"/>
            <a:ext cx="362163" cy="347098"/>
            <a:chOff x="7075663" y="2444129"/>
            <a:chExt cx="362163" cy="347098"/>
          </a:xfrm>
        </p:grpSpPr>
        <p:sp>
          <p:nvSpPr>
            <p:cNvPr id="7678" name="Google Shape;7678;p83"/>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3"/>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3"/>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3"/>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3"/>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3"/>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3"/>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3"/>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6" name="Google Shape;7686;p83"/>
          <p:cNvGrpSpPr/>
          <p:nvPr/>
        </p:nvGrpSpPr>
        <p:grpSpPr>
          <a:xfrm>
            <a:off x="6638175" y="2436584"/>
            <a:ext cx="372197" cy="362163"/>
            <a:chOff x="6638175" y="2436584"/>
            <a:chExt cx="372197" cy="362163"/>
          </a:xfrm>
        </p:grpSpPr>
        <p:sp>
          <p:nvSpPr>
            <p:cNvPr id="7687" name="Google Shape;7687;p83"/>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3"/>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3"/>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3"/>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3"/>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3"/>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83"/>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83"/>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83"/>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83"/>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3"/>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3"/>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3"/>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0" name="Google Shape;7700;p83"/>
          <p:cNvGrpSpPr/>
          <p:nvPr/>
        </p:nvGrpSpPr>
        <p:grpSpPr>
          <a:xfrm>
            <a:off x="6192906" y="2439440"/>
            <a:ext cx="371699" cy="356084"/>
            <a:chOff x="6192906" y="2439440"/>
            <a:chExt cx="371699" cy="356084"/>
          </a:xfrm>
        </p:grpSpPr>
        <p:sp>
          <p:nvSpPr>
            <p:cNvPr id="7701" name="Google Shape;7701;p83"/>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3"/>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3"/>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83"/>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3"/>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3"/>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3"/>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3"/>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3"/>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3"/>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3"/>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3"/>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3"/>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4" name="Google Shape;7714;p83"/>
          <p:cNvGrpSpPr/>
          <p:nvPr/>
        </p:nvGrpSpPr>
        <p:grpSpPr>
          <a:xfrm>
            <a:off x="5762467" y="2436584"/>
            <a:ext cx="362163" cy="362163"/>
            <a:chOff x="5762467" y="2436584"/>
            <a:chExt cx="362163" cy="362163"/>
          </a:xfrm>
        </p:grpSpPr>
        <p:sp>
          <p:nvSpPr>
            <p:cNvPr id="7715" name="Google Shape;7715;p83"/>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83"/>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83"/>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3"/>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3"/>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3"/>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3"/>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3"/>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3"/>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3"/>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3"/>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83"/>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83"/>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3"/>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3"/>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3"/>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3"/>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3"/>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3"/>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3"/>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3"/>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3"/>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3"/>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3"/>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83"/>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0" name="Google Shape;7740;p83"/>
          <p:cNvGrpSpPr/>
          <p:nvPr/>
        </p:nvGrpSpPr>
        <p:grpSpPr>
          <a:xfrm>
            <a:off x="5323721" y="2437029"/>
            <a:ext cx="362922" cy="361219"/>
            <a:chOff x="5323721" y="2437029"/>
            <a:chExt cx="362922" cy="361219"/>
          </a:xfrm>
        </p:grpSpPr>
        <p:sp>
          <p:nvSpPr>
            <p:cNvPr id="7741" name="Google Shape;7741;p83"/>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3"/>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3"/>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3"/>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83"/>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3"/>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83"/>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3"/>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83"/>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3"/>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3"/>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83"/>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83"/>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3"/>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3"/>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83"/>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83"/>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8" name="Google Shape;7758;p83"/>
          <p:cNvGrpSpPr/>
          <p:nvPr/>
        </p:nvGrpSpPr>
        <p:grpSpPr>
          <a:xfrm>
            <a:off x="4875937" y="2468731"/>
            <a:ext cx="407122" cy="315448"/>
            <a:chOff x="4875937" y="2468731"/>
            <a:chExt cx="407122" cy="315448"/>
          </a:xfrm>
        </p:grpSpPr>
        <p:sp>
          <p:nvSpPr>
            <p:cNvPr id="7759" name="Google Shape;7759;p83"/>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3"/>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3"/>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3"/>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3"/>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3"/>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3"/>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83"/>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3"/>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3"/>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3"/>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3"/>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3"/>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3"/>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3"/>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83"/>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3"/>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3"/>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83"/>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8" name="Google Shape;7778;p83"/>
          <p:cNvGrpSpPr/>
          <p:nvPr/>
        </p:nvGrpSpPr>
        <p:grpSpPr>
          <a:xfrm>
            <a:off x="4893282" y="3804774"/>
            <a:ext cx="242114" cy="362163"/>
            <a:chOff x="4893282" y="3804774"/>
            <a:chExt cx="242114" cy="362163"/>
          </a:xfrm>
        </p:grpSpPr>
        <p:sp>
          <p:nvSpPr>
            <p:cNvPr id="7779" name="Google Shape;7779;p83"/>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83"/>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3"/>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83"/>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83"/>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3"/>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3"/>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3"/>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3"/>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3"/>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83"/>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83"/>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83"/>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3"/>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3"/>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83"/>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83"/>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83"/>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83"/>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3"/>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3"/>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3"/>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3"/>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83"/>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3"/>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3"/>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5" name="Google Shape;7805;p83"/>
          <p:cNvGrpSpPr/>
          <p:nvPr/>
        </p:nvGrpSpPr>
        <p:grpSpPr>
          <a:xfrm>
            <a:off x="6248162" y="3804774"/>
            <a:ext cx="231058" cy="362425"/>
            <a:chOff x="6248162" y="3804774"/>
            <a:chExt cx="231058" cy="362425"/>
          </a:xfrm>
        </p:grpSpPr>
        <p:sp>
          <p:nvSpPr>
            <p:cNvPr id="7806" name="Google Shape;7806;p83"/>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3"/>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83"/>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3"/>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0" name="Google Shape;7810;p83"/>
          <p:cNvGrpSpPr/>
          <p:nvPr/>
        </p:nvGrpSpPr>
        <p:grpSpPr>
          <a:xfrm>
            <a:off x="5346568" y="3804774"/>
            <a:ext cx="233337" cy="362163"/>
            <a:chOff x="5346568" y="3804774"/>
            <a:chExt cx="233337" cy="362163"/>
          </a:xfrm>
        </p:grpSpPr>
        <p:sp>
          <p:nvSpPr>
            <p:cNvPr id="7811" name="Google Shape;7811;p83"/>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83"/>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3"/>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3"/>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3"/>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3"/>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3"/>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3"/>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3"/>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3"/>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3"/>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3"/>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3"/>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83"/>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3"/>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3"/>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3"/>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83"/>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83"/>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0" name="Google Shape;7830;p83"/>
          <p:cNvGrpSpPr/>
          <p:nvPr/>
        </p:nvGrpSpPr>
        <p:grpSpPr>
          <a:xfrm>
            <a:off x="6704985" y="3805141"/>
            <a:ext cx="209967" cy="361639"/>
            <a:chOff x="6704985" y="3805141"/>
            <a:chExt cx="209967" cy="361639"/>
          </a:xfrm>
        </p:grpSpPr>
        <p:sp>
          <p:nvSpPr>
            <p:cNvPr id="7831" name="Google Shape;7831;p83"/>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3"/>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83"/>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83"/>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3"/>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3"/>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3"/>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3"/>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3"/>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3"/>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3"/>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83"/>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3" name="Google Shape;7843;p83"/>
          <p:cNvGrpSpPr/>
          <p:nvPr/>
        </p:nvGrpSpPr>
        <p:grpSpPr>
          <a:xfrm>
            <a:off x="7513884" y="2448269"/>
            <a:ext cx="363184" cy="338792"/>
            <a:chOff x="7513884" y="2448269"/>
            <a:chExt cx="363184" cy="338792"/>
          </a:xfrm>
        </p:grpSpPr>
        <p:sp>
          <p:nvSpPr>
            <p:cNvPr id="7844" name="Google Shape;7844;p83"/>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83"/>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83"/>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3"/>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83"/>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3"/>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0" name="Google Shape;7850;p83"/>
          <p:cNvGrpSpPr/>
          <p:nvPr/>
        </p:nvGrpSpPr>
        <p:grpSpPr>
          <a:xfrm>
            <a:off x="5777767" y="3804826"/>
            <a:ext cx="258699" cy="362136"/>
            <a:chOff x="5777767" y="3804826"/>
            <a:chExt cx="258699" cy="362136"/>
          </a:xfrm>
        </p:grpSpPr>
        <p:sp>
          <p:nvSpPr>
            <p:cNvPr id="7851" name="Google Shape;7851;p83"/>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3"/>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3"/>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4" name="Google Shape;7854;p83"/>
          <p:cNvGrpSpPr/>
          <p:nvPr/>
        </p:nvGrpSpPr>
        <p:grpSpPr>
          <a:xfrm>
            <a:off x="7953101" y="2436584"/>
            <a:ext cx="361691" cy="362163"/>
            <a:chOff x="7953101" y="2436584"/>
            <a:chExt cx="361691" cy="362163"/>
          </a:xfrm>
        </p:grpSpPr>
        <p:sp>
          <p:nvSpPr>
            <p:cNvPr id="7855" name="Google Shape;7855;p83"/>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83"/>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83"/>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83"/>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83"/>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3"/>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3"/>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83"/>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83"/>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4" name="Google Shape;7864;p83"/>
          <p:cNvGrpSpPr/>
          <p:nvPr/>
        </p:nvGrpSpPr>
        <p:grpSpPr>
          <a:xfrm>
            <a:off x="4859353" y="3355130"/>
            <a:ext cx="373481" cy="362267"/>
            <a:chOff x="4859353" y="3355130"/>
            <a:chExt cx="373481" cy="362267"/>
          </a:xfrm>
        </p:grpSpPr>
        <p:sp>
          <p:nvSpPr>
            <p:cNvPr id="7865" name="Google Shape;7865;p83"/>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83"/>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3"/>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3"/>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83"/>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83"/>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3"/>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3"/>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3"/>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3"/>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3"/>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83"/>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3"/>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3"/>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9" name="Google Shape;7879;p83"/>
          <p:cNvGrpSpPr/>
          <p:nvPr/>
        </p:nvGrpSpPr>
        <p:grpSpPr>
          <a:xfrm>
            <a:off x="6637678" y="1500982"/>
            <a:ext cx="378721" cy="362005"/>
            <a:chOff x="6637678" y="1500982"/>
            <a:chExt cx="378721" cy="362005"/>
          </a:xfrm>
        </p:grpSpPr>
        <p:sp>
          <p:nvSpPr>
            <p:cNvPr id="7880" name="Google Shape;7880;p83"/>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83"/>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83"/>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3"/>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3"/>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3"/>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3"/>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83"/>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83"/>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3"/>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83"/>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83"/>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83"/>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83"/>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3"/>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3"/>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6" name="Google Shape;7896;p83"/>
          <p:cNvGrpSpPr/>
          <p:nvPr/>
        </p:nvGrpSpPr>
        <p:grpSpPr>
          <a:xfrm>
            <a:off x="5827993" y="3355496"/>
            <a:ext cx="223041" cy="362163"/>
            <a:chOff x="5827993" y="3355496"/>
            <a:chExt cx="223041" cy="362163"/>
          </a:xfrm>
        </p:grpSpPr>
        <p:sp>
          <p:nvSpPr>
            <p:cNvPr id="7897" name="Google Shape;7897;p83"/>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83"/>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83"/>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3"/>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3"/>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3"/>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83"/>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3"/>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3"/>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83"/>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83"/>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83"/>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83"/>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83"/>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3"/>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2" name="Google Shape;7912;p83"/>
          <p:cNvGrpSpPr/>
          <p:nvPr/>
        </p:nvGrpSpPr>
        <p:grpSpPr>
          <a:xfrm>
            <a:off x="7528713" y="1500641"/>
            <a:ext cx="370520" cy="361586"/>
            <a:chOff x="7528713" y="1500641"/>
            <a:chExt cx="370520" cy="361586"/>
          </a:xfrm>
        </p:grpSpPr>
        <p:sp>
          <p:nvSpPr>
            <p:cNvPr id="7913" name="Google Shape;7913;p83"/>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3"/>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3"/>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83"/>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3"/>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3"/>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3"/>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0" name="Google Shape;7920;p83"/>
          <p:cNvGrpSpPr/>
          <p:nvPr/>
        </p:nvGrpSpPr>
        <p:grpSpPr>
          <a:xfrm>
            <a:off x="5317198" y="3355496"/>
            <a:ext cx="367429" cy="362163"/>
            <a:chOff x="5317198" y="3355496"/>
            <a:chExt cx="367429" cy="362163"/>
          </a:xfrm>
        </p:grpSpPr>
        <p:sp>
          <p:nvSpPr>
            <p:cNvPr id="7921" name="Google Shape;7921;p83"/>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83"/>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3"/>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3"/>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3"/>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3"/>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3"/>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3"/>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83"/>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3"/>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83"/>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3"/>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3"/>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3"/>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3"/>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3"/>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7" name="Google Shape;7937;p83"/>
          <p:cNvGrpSpPr/>
          <p:nvPr/>
        </p:nvGrpSpPr>
        <p:grpSpPr>
          <a:xfrm>
            <a:off x="5302971" y="1500563"/>
            <a:ext cx="383175" cy="362241"/>
            <a:chOff x="5302971" y="1500563"/>
            <a:chExt cx="383175" cy="362241"/>
          </a:xfrm>
        </p:grpSpPr>
        <p:sp>
          <p:nvSpPr>
            <p:cNvPr id="7938" name="Google Shape;7938;p83"/>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3"/>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0" name="Google Shape;7940;p83"/>
          <p:cNvGrpSpPr/>
          <p:nvPr/>
        </p:nvGrpSpPr>
        <p:grpSpPr>
          <a:xfrm>
            <a:off x="6202705" y="1525453"/>
            <a:ext cx="364180" cy="312461"/>
            <a:chOff x="6202705" y="1525453"/>
            <a:chExt cx="364180" cy="312461"/>
          </a:xfrm>
        </p:grpSpPr>
        <p:sp>
          <p:nvSpPr>
            <p:cNvPr id="7941" name="Google Shape;7941;p83"/>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3"/>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3"/>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3"/>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3"/>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3"/>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3"/>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8" name="Google Shape;7948;p83"/>
          <p:cNvGrpSpPr/>
          <p:nvPr/>
        </p:nvGrpSpPr>
        <p:grpSpPr>
          <a:xfrm>
            <a:off x="7087217" y="1503602"/>
            <a:ext cx="362398" cy="356163"/>
            <a:chOff x="7087217" y="1503602"/>
            <a:chExt cx="362398" cy="356163"/>
          </a:xfrm>
        </p:grpSpPr>
        <p:sp>
          <p:nvSpPr>
            <p:cNvPr id="7949" name="Google Shape;7949;p83"/>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3"/>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3"/>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3"/>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3"/>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3"/>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83"/>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3"/>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3"/>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3"/>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3"/>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3"/>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3"/>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3"/>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3"/>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3"/>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3"/>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3"/>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3"/>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3"/>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3"/>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0" name="Google Shape;7970;p83"/>
          <p:cNvGrpSpPr/>
          <p:nvPr/>
        </p:nvGrpSpPr>
        <p:grpSpPr>
          <a:xfrm>
            <a:off x="7968952" y="1500877"/>
            <a:ext cx="378747" cy="361455"/>
            <a:chOff x="7968952" y="1500877"/>
            <a:chExt cx="378747" cy="361455"/>
          </a:xfrm>
        </p:grpSpPr>
        <p:sp>
          <p:nvSpPr>
            <p:cNvPr id="7971" name="Google Shape;7971;p83"/>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3"/>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83"/>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3"/>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83"/>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83"/>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83"/>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3"/>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3"/>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3"/>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83"/>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3"/>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3"/>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3"/>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83"/>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6" name="Google Shape;7986;p83"/>
          <p:cNvGrpSpPr/>
          <p:nvPr/>
        </p:nvGrpSpPr>
        <p:grpSpPr>
          <a:xfrm>
            <a:off x="5761445" y="1541723"/>
            <a:ext cx="362163" cy="279737"/>
            <a:chOff x="5761445" y="1541723"/>
            <a:chExt cx="362163" cy="279737"/>
          </a:xfrm>
        </p:grpSpPr>
        <p:sp>
          <p:nvSpPr>
            <p:cNvPr id="7987" name="Google Shape;7987;p83"/>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3"/>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3"/>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3"/>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3"/>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3"/>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3" name="Google Shape;7993;p83"/>
          <p:cNvGrpSpPr/>
          <p:nvPr/>
        </p:nvGrpSpPr>
        <p:grpSpPr>
          <a:xfrm>
            <a:off x="6204958" y="3355575"/>
            <a:ext cx="358390" cy="362320"/>
            <a:chOff x="6204958" y="3355575"/>
            <a:chExt cx="358390" cy="362320"/>
          </a:xfrm>
        </p:grpSpPr>
        <p:sp>
          <p:nvSpPr>
            <p:cNvPr id="7994" name="Google Shape;7994;p83"/>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83"/>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3"/>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3"/>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3"/>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3"/>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3"/>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3"/>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3"/>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83"/>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3"/>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3"/>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3"/>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3"/>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3"/>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3"/>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0" name="Google Shape;8010;p83"/>
          <p:cNvGrpSpPr/>
          <p:nvPr/>
        </p:nvGrpSpPr>
        <p:grpSpPr>
          <a:xfrm>
            <a:off x="4939970" y="1499855"/>
            <a:ext cx="242979" cy="362660"/>
            <a:chOff x="4939970" y="1499855"/>
            <a:chExt cx="242979" cy="362660"/>
          </a:xfrm>
        </p:grpSpPr>
        <p:sp>
          <p:nvSpPr>
            <p:cNvPr id="8011" name="Google Shape;8011;p83"/>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3"/>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3"/>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3"/>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3"/>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3"/>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7" name="Google Shape;8017;p83"/>
          <p:cNvGrpSpPr/>
          <p:nvPr/>
        </p:nvGrpSpPr>
        <p:grpSpPr>
          <a:xfrm>
            <a:off x="8023448" y="3355496"/>
            <a:ext cx="284322" cy="362163"/>
            <a:chOff x="8023448" y="3355496"/>
            <a:chExt cx="284322" cy="362163"/>
          </a:xfrm>
        </p:grpSpPr>
        <p:sp>
          <p:nvSpPr>
            <p:cNvPr id="8018" name="Google Shape;8018;p83"/>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83"/>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3"/>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3"/>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3"/>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3"/>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83"/>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3"/>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3"/>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7" name="Google Shape;8027;p83"/>
          <p:cNvGrpSpPr/>
          <p:nvPr/>
        </p:nvGrpSpPr>
        <p:grpSpPr>
          <a:xfrm>
            <a:off x="6644201" y="3355496"/>
            <a:ext cx="366695" cy="361979"/>
            <a:chOff x="6644201" y="3355496"/>
            <a:chExt cx="366695" cy="361979"/>
          </a:xfrm>
        </p:grpSpPr>
        <p:sp>
          <p:nvSpPr>
            <p:cNvPr id="8028" name="Google Shape;8028;p83"/>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3"/>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3"/>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3"/>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3"/>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83"/>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83"/>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3"/>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3"/>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3"/>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3"/>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83"/>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83"/>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3"/>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3"/>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3"/>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3"/>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83"/>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83"/>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3"/>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3"/>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83"/>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0" name="Google Shape;8050;p83"/>
          <p:cNvGrpSpPr/>
          <p:nvPr/>
        </p:nvGrpSpPr>
        <p:grpSpPr>
          <a:xfrm>
            <a:off x="7955145" y="2019192"/>
            <a:ext cx="365176" cy="271013"/>
            <a:chOff x="7955145" y="2019192"/>
            <a:chExt cx="365176" cy="271013"/>
          </a:xfrm>
        </p:grpSpPr>
        <p:sp>
          <p:nvSpPr>
            <p:cNvPr id="8051" name="Google Shape;8051;p83"/>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3"/>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3"/>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3"/>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83"/>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83"/>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7" name="Google Shape;8057;p83"/>
          <p:cNvGrpSpPr/>
          <p:nvPr/>
        </p:nvGrpSpPr>
        <p:grpSpPr>
          <a:xfrm>
            <a:off x="7518155" y="2009471"/>
            <a:ext cx="361927" cy="290270"/>
            <a:chOff x="7518155" y="2009471"/>
            <a:chExt cx="361927" cy="290270"/>
          </a:xfrm>
        </p:grpSpPr>
        <p:sp>
          <p:nvSpPr>
            <p:cNvPr id="8058" name="Google Shape;8058;p83"/>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3"/>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3"/>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3"/>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3"/>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3"/>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83"/>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83"/>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83"/>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3"/>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3"/>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83"/>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83"/>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1" name="Google Shape;8071;p83"/>
          <p:cNvGrpSpPr/>
          <p:nvPr/>
        </p:nvGrpSpPr>
        <p:grpSpPr>
          <a:xfrm>
            <a:off x="7079672" y="1991053"/>
            <a:ext cx="362163" cy="327264"/>
            <a:chOff x="7079672" y="1991053"/>
            <a:chExt cx="362163" cy="327264"/>
          </a:xfrm>
        </p:grpSpPr>
        <p:sp>
          <p:nvSpPr>
            <p:cNvPr id="8072" name="Google Shape;8072;p83"/>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83"/>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3"/>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83"/>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3"/>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3"/>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83"/>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83"/>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83"/>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83"/>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83"/>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83"/>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3"/>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83"/>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83"/>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3"/>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8" name="Google Shape;8088;p83"/>
          <p:cNvGrpSpPr/>
          <p:nvPr/>
        </p:nvGrpSpPr>
        <p:grpSpPr>
          <a:xfrm>
            <a:off x="6641188" y="2035514"/>
            <a:ext cx="361901" cy="238132"/>
            <a:chOff x="6641188" y="2035514"/>
            <a:chExt cx="361901" cy="238132"/>
          </a:xfrm>
        </p:grpSpPr>
        <p:sp>
          <p:nvSpPr>
            <p:cNvPr id="8089" name="Google Shape;8089;p83"/>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3"/>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83"/>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3"/>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83"/>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83"/>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83"/>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83"/>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83"/>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3"/>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3"/>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83"/>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3"/>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3"/>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3"/>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3"/>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3"/>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3"/>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83"/>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8" name="Google Shape;8108;p83"/>
          <p:cNvGrpSpPr/>
          <p:nvPr/>
        </p:nvGrpSpPr>
        <p:grpSpPr>
          <a:xfrm>
            <a:off x="6202443" y="1986677"/>
            <a:ext cx="362425" cy="335884"/>
            <a:chOff x="6202443" y="1986677"/>
            <a:chExt cx="362425" cy="335884"/>
          </a:xfrm>
        </p:grpSpPr>
        <p:sp>
          <p:nvSpPr>
            <p:cNvPr id="8109" name="Google Shape;8109;p83"/>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3"/>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83"/>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3"/>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3"/>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3"/>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3"/>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83"/>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83"/>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3"/>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83"/>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83"/>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3"/>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3"/>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3"/>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3"/>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3"/>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3"/>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3"/>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83"/>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9" name="Google Shape;8129;p83"/>
          <p:cNvGrpSpPr/>
          <p:nvPr/>
        </p:nvGrpSpPr>
        <p:grpSpPr>
          <a:xfrm>
            <a:off x="5764222" y="2016598"/>
            <a:ext cx="374293" cy="276069"/>
            <a:chOff x="5764222" y="2016598"/>
            <a:chExt cx="374293" cy="276069"/>
          </a:xfrm>
        </p:grpSpPr>
        <p:sp>
          <p:nvSpPr>
            <p:cNvPr id="8130" name="Google Shape;8130;p83"/>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3"/>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3"/>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3"/>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83"/>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83"/>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83"/>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3"/>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3"/>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3"/>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83"/>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1" name="Google Shape;8141;p83"/>
          <p:cNvGrpSpPr/>
          <p:nvPr/>
        </p:nvGrpSpPr>
        <p:grpSpPr>
          <a:xfrm>
            <a:off x="5325477" y="2016441"/>
            <a:ext cx="361927" cy="276515"/>
            <a:chOff x="5325477" y="2016441"/>
            <a:chExt cx="361927" cy="276515"/>
          </a:xfrm>
        </p:grpSpPr>
        <p:sp>
          <p:nvSpPr>
            <p:cNvPr id="8142" name="Google Shape;8142;p83"/>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3"/>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3"/>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3"/>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83"/>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83"/>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3"/>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3"/>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83"/>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3"/>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3"/>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83"/>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83"/>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3"/>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3"/>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3"/>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83"/>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83"/>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3"/>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3"/>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2" name="Google Shape;8162;p83"/>
          <p:cNvGrpSpPr/>
          <p:nvPr/>
        </p:nvGrpSpPr>
        <p:grpSpPr>
          <a:xfrm>
            <a:off x="4870671" y="2017200"/>
            <a:ext cx="364180" cy="274812"/>
            <a:chOff x="4870671" y="2017200"/>
            <a:chExt cx="364180" cy="274812"/>
          </a:xfrm>
        </p:grpSpPr>
        <p:sp>
          <p:nvSpPr>
            <p:cNvPr id="8163" name="Google Shape;8163;p83"/>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3"/>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83"/>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83"/>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83"/>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3"/>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83"/>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83"/>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3"/>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3"/>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83"/>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3"/>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83"/>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6" name="Google Shape;8176;p83"/>
          <p:cNvGrpSpPr/>
          <p:nvPr/>
        </p:nvGrpSpPr>
        <p:grpSpPr>
          <a:xfrm>
            <a:off x="7144726" y="3355496"/>
            <a:ext cx="260690" cy="362032"/>
            <a:chOff x="7144726" y="3355496"/>
            <a:chExt cx="260690" cy="362032"/>
          </a:xfrm>
        </p:grpSpPr>
        <p:sp>
          <p:nvSpPr>
            <p:cNvPr id="8177" name="Google Shape;8177;p83"/>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3"/>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3"/>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3"/>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3"/>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3"/>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3" name="Google Shape;8183;p83"/>
          <p:cNvGrpSpPr/>
          <p:nvPr/>
        </p:nvGrpSpPr>
        <p:grpSpPr>
          <a:xfrm>
            <a:off x="6705719" y="4278051"/>
            <a:ext cx="261712" cy="361770"/>
            <a:chOff x="6705719" y="4278051"/>
            <a:chExt cx="261712" cy="361770"/>
          </a:xfrm>
        </p:grpSpPr>
        <p:sp>
          <p:nvSpPr>
            <p:cNvPr id="8184" name="Google Shape;8184;p83"/>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3"/>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3"/>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3"/>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3"/>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3"/>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3"/>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3"/>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3"/>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83"/>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83"/>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3"/>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83"/>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3"/>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3"/>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9" name="Google Shape;8199;p83"/>
          <p:cNvGrpSpPr/>
          <p:nvPr/>
        </p:nvGrpSpPr>
        <p:grpSpPr>
          <a:xfrm>
            <a:off x="5750650" y="2891652"/>
            <a:ext cx="320216" cy="361403"/>
            <a:chOff x="5750650" y="2891652"/>
            <a:chExt cx="320216" cy="361403"/>
          </a:xfrm>
        </p:grpSpPr>
        <p:sp>
          <p:nvSpPr>
            <p:cNvPr id="8200" name="Google Shape;8200;p83"/>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3"/>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3"/>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3"/>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3"/>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3"/>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83"/>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3"/>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3"/>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3"/>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3"/>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3"/>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83"/>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3"/>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3"/>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5" name="Google Shape;8215;p83"/>
          <p:cNvGrpSpPr/>
          <p:nvPr/>
        </p:nvGrpSpPr>
        <p:grpSpPr>
          <a:xfrm>
            <a:off x="6658009" y="2891390"/>
            <a:ext cx="315972" cy="361927"/>
            <a:chOff x="6658009" y="2891390"/>
            <a:chExt cx="315972" cy="361927"/>
          </a:xfrm>
        </p:grpSpPr>
        <p:sp>
          <p:nvSpPr>
            <p:cNvPr id="8216" name="Google Shape;8216;p83"/>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83"/>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3"/>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3"/>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3"/>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3"/>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83"/>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3" name="Google Shape;8223;p83"/>
          <p:cNvGrpSpPr/>
          <p:nvPr/>
        </p:nvGrpSpPr>
        <p:grpSpPr>
          <a:xfrm>
            <a:off x="6203465" y="2891206"/>
            <a:ext cx="320478" cy="362110"/>
            <a:chOff x="6203465" y="2891206"/>
            <a:chExt cx="320478" cy="362110"/>
          </a:xfrm>
        </p:grpSpPr>
        <p:sp>
          <p:nvSpPr>
            <p:cNvPr id="8224" name="Google Shape;8224;p83"/>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3"/>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83"/>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83"/>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3"/>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9" name="Google Shape;8229;p83"/>
          <p:cNvGrpSpPr/>
          <p:nvPr/>
        </p:nvGrpSpPr>
        <p:grpSpPr>
          <a:xfrm>
            <a:off x="7567280" y="2891259"/>
            <a:ext cx="307116" cy="362294"/>
            <a:chOff x="7567280" y="2891259"/>
            <a:chExt cx="307116" cy="362294"/>
          </a:xfrm>
        </p:grpSpPr>
        <p:sp>
          <p:nvSpPr>
            <p:cNvPr id="8230" name="Google Shape;8230;p83"/>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83"/>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3"/>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3"/>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3"/>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3"/>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3"/>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3"/>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3"/>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3"/>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3"/>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3"/>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2" name="Google Shape;8242;p83"/>
          <p:cNvGrpSpPr/>
          <p:nvPr/>
        </p:nvGrpSpPr>
        <p:grpSpPr>
          <a:xfrm>
            <a:off x="7112579" y="2891521"/>
            <a:ext cx="338556" cy="361534"/>
            <a:chOff x="7112579" y="2891521"/>
            <a:chExt cx="338556" cy="361534"/>
          </a:xfrm>
        </p:grpSpPr>
        <p:sp>
          <p:nvSpPr>
            <p:cNvPr id="8243" name="Google Shape;8243;p83"/>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3"/>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5" name="Google Shape;8245;p83"/>
          <p:cNvGrpSpPr/>
          <p:nvPr/>
        </p:nvGrpSpPr>
        <p:grpSpPr>
          <a:xfrm>
            <a:off x="7155259" y="3805036"/>
            <a:ext cx="207478" cy="361272"/>
            <a:chOff x="7155259" y="3805036"/>
            <a:chExt cx="207478" cy="361272"/>
          </a:xfrm>
        </p:grpSpPr>
        <p:sp>
          <p:nvSpPr>
            <p:cNvPr id="8246" name="Google Shape;8246;p83"/>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3"/>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3"/>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3"/>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3"/>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83"/>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83"/>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3"/>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3"/>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3"/>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3"/>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3"/>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8" name="Google Shape;8258;p83"/>
          <p:cNvGrpSpPr/>
          <p:nvPr/>
        </p:nvGrpSpPr>
        <p:grpSpPr>
          <a:xfrm>
            <a:off x="4915368" y="2891390"/>
            <a:ext cx="182850" cy="361927"/>
            <a:chOff x="4915368" y="2891390"/>
            <a:chExt cx="182850" cy="361927"/>
          </a:xfrm>
        </p:grpSpPr>
        <p:sp>
          <p:nvSpPr>
            <p:cNvPr id="8259" name="Google Shape;8259;p83"/>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83"/>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3"/>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3"/>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3"/>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3"/>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3"/>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83"/>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83"/>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83"/>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3"/>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0" name="Google Shape;8270;p83"/>
          <p:cNvGrpSpPr/>
          <p:nvPr/>
        </p:nvGrpSpPr>
        <p:grpSpPr>
          <a:xfrm>
            <a:off x="8028714" y="2891652"/>
            <a:ext cx="289589" cy="361403"/>
            <a:chOff x="8028714" y="2891652"/>
            <a:chExt cx="289589" cy="361403"/>
          </a:xfrm>
        </p:grpSpPr>
        <p:sp>
          <p:nvSpPr>
            <p:cNvPr id="8271" name="Google Shape;8271;p83"/>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83"/>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83"/>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83"/>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3"/>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83"/>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83"/>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83"/>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83"/>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83"/>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83"/>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83"/>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83"/>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83"/>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83"/>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3"/>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83"/>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83"/>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83"/>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83"/>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1" name="Google Shape;8291;p83"/>
          <p:cNvGrpSpPr/>
          <p:nvPr/>
        </p:nvGrpSpPr>
        <p:grpSpPr>
          <a:xfrm>
            <a:off x="7551822" y="3804774"/>
            <a:ext cx="293335" cy="361927"/>
            <a:chOff x="7551822" y="3804774"/>
            <a:chExt cx="293335" cy="361927"/>
          </a:xfrm>
        </p:grpSpPr>
        <p:sp>
          <p:nvSpPr>
            <p:cNvPr id="8292" name="Google Shape;8292;p83"/>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83"/>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83"/>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83"/>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83"/>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83"/>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83"/>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83"/>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83"/>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83"/>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83"/>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3" name="Google Shape;8303;p83"/>
          <p:cNvGrpSpPr/>
          <p:nvPr/>
        </p:nvGrpSpPr>
        <p:grpSpPr>
          <a:xfrm>
            <a:off x="6263725" y="4277658"/>
            <a:ext cx="210491" cy="362163"/>
            <a:chOff x="6263725" y="4277658"/>
            <a:chExt cx="210491" cy="362163"/>
          </a:xfrm>
        </p:grpSpPr>
        <p:sp>
          <p:nvSpPr>
            <p:cNvPr id="8304" name="Google Shape;8304;p83"/>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83"/>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83"/>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3"/>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3"/>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3"/>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83"/>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83"/>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83"/>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83"/>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3"/>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83"/>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83"/>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83"/>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83"/>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9" name="Google Shape;8319;p83"/>
          <p:cNvGrpSpPr/>
          <p:nvPr/>
        </p:nvGrpSpPr>
        <p:grpSpPr>
          <a:xfrm>
            <a:off x="7987790" y="3804695"/>
            <a:ext cx="336303" cy="362005"/>
            <a:chOff x="7987790" y="3804695"/>
            <a:chExt cx="336303" cy="362005"/>
          </a:xfrm>
        </p:grpSpPr>
        <p:sp>
          <p:nvSpPr>
            <p:cNvPr id="8320" name="Google Shape;8320;p83"/>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83"/>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3"/>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83"/>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83"/>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83"/>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83"/>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3"/>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83"/>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83"/>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0" name="Google Shape;8330;p83"/>
          <p:cNvGrpSpPr/>
          <p:nvPr/>
        </p:nvGrpSpPr>
        <p:grpSpPr>
          <a:xfrm>
            <a:off x="5273444" y="2891285"/>
            <a:ext cx="371123" cy="362267"/>
            <a:chOff x="5273444" y="2891285"/>
            <a:chExt cx="371123" cy="362267"/>
          </a:xfrm>
        </p:grpSpPr>
        <p:sp>
          <p:nvSpPr>
            <p:cNvPr id="8331" name="Google Shape;8331;p83"/>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83"/>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83"/>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3"/>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83"/>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83"/>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83"/>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3"/>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3"/>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3"/>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83"/>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83"/>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83"/>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3"/>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5" name="Google Shape;8345;p83"/>
          <p:cNvGrpSpPr/>
          <p:nvPr/>
        </p:nvGrpSpPr>
        <p:grpSpPr>
          <a:xfrm>
            <a:off x="7630397" y="3358399"/>
            <a:ext cx="214759" cy="357030"/>
            <a:chOff x="2235125" y="238075"/>
            <a:chExt cx="3144350" cy="5227375"/>
          </a:xfrm>
        </p:grpSpPr>
        <p:sp>
          <p:nvSpPr>
            <p:cNvPr id="8346" name="Google Shape;8346;p83"/>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83"/>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83"/>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83"/>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83"/>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83"/>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83"/>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83"/>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83"/>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5" name="Google Shape;8355;p83"/>
          <p:cNvGrpSpPr/>
          <p:nvPr/>
        </p:nvGrpSpPr>
        <p:grpSpPr>
          <a:xfrm>
            <a:off x="2810729" y="4267107"/>
            <a:ext cx="342496" cy="351944"/>
            <a:chOff x="2810729" y="4267107"/>
            <a:chExt cx="342496" cy="351944"/>
          </a:xfrm>
        </p:grpSpPr>
        <p:sp>
          <p:nvSpPr>
            <p:cNvPr id="8356" name="Google Shape;8356;p83"/>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83"/>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83"/>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83"/>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83"/>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83"/>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83"/>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83"/>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83"/>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83"/>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83"/>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3"/>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83"/>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83"/>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3"/>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83"/>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83"/>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83"/>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83"/>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83"/>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83"/>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83"/>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83"/>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83"/>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83"/>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3"/>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3"/>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83"/>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83"/>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83"/>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6" name="Google Shape;8386;p83"/>
          <p:cNvGrpSpPr/>
          <p:nvPr/>
        </p:nvGrpSpPr>
        <p:grpSpPr>
          <a:xfrm>
            <a:off x="1779168" y="3805625"/>
            <a:ext cx="282381" cy="343454"/>
            <a:chOff x="1779168" y="3805625"/>
            <a:chExt cx="282381" cy="343454"/>
          </a:xfrm>
        </p:grpSpPr>
        <p:sp>
          <p:nvSpPr>
            <p:cNvPr id="8387" name="Google Shape;8387;p83"/>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3"/>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3"/>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3"/>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3"/>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3"/>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83"/>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83"/>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83"/>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83"/>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83"/>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83"/>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83"/>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83"/>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83"/>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3"/>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3"/>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83"/>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3"/>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3"/>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83"/>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3"/>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3"/>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3"/>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3"/>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3"/>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83"/>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83"/>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5" name="Google Shape;8415;p83"/>
          <p:cNvGrpSpPr/>
          <p:nvPr/>
        </p:nvGrpSpPr>
        <p:grpSpPr>
          <a:xfrm>
            <a:off x="2593522" y="2407029"/>
            <a:ext cx="391606" cy="364535"/>
            <a:chOff x="2593522" y="2407029"/>
            <a:chExt cx="391606" cy="364535"/>
          </a:xfrm>
        </p:grpSpPr>
        <p:sp>
          <p:nvSpPr>
            <p:cNvPr id="8416" name="Google Shape;8416;p83"/>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83"/>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3"/>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3"/>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3"/>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3"/>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83"/>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3"/>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3"/>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83"/>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83"/>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3"/>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3"/>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3"/>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3"/>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83"/>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3"/>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83"/>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83"/>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3"/>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83"/>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3"/>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3"/>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83"/>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83"/>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83"/>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83"/>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3"/>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3"/>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83"/>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3"/>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3"/>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83"/>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83"/>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83"/>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83"/>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83"/>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3"/>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3"/>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5" name="Google Shape;8455;p83"/>
          <p:cNvGrpSpPr/>
          <p:nvPr/>
        </p:nvGrpSpPr>
        <p:grpSpPr>
          <a:xfrm>
            <a:off x="3955047" y="2432242"/>
            <a:ext cx="322912" cy="334396"/>
            <a:chOff x="3955047" y="2432242"/>
            <a:chExt cx="322912" cy="334396"/>
          </a:xfrm>
        </p:grpSpPr>
        <p:sp>
          <p:nvSpPr>
            <p:cNvPr id="8456" name="Google Shape;8456;p83"/>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83"/>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3"/>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9" name="Google Shape;8459;p83"/>
          <p:cNvGrpSpPr/>
          <p:nvPr/>
        </p:nvGrpSpPr>
        <p:grpSpPr>
          <a:xfrm>
            <a:off x="1802465" y="1962854"/>
            <a:ext cx="265373" cy="351944"/>
            <a:chOff x="1802465" y="1962854"/>
            <a:chExt cx="265373" cy="351944"/>
          </a:xfrm>
        </p:grpSpPr>
        <p:sp>
          <p:nvSpPr>
            <p:cNvPr id="8460" name="Google Shape;8460;p83"/>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83"/>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83"/>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83"/>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3"/>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3"/>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3"/>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7" name="Google Shape;8467;p83"/>
          <p:cNvGrpSpPr/>
          <p:nvPr/>
        </p:nvGrpSpPr>
        <p:grpSpPr>
          <a:xfrm>
            <a:off x="3512070" y="1956222"/>
            <a:ext cx="373983" cy="363622"/>
            <a:chOff x="3512070" y="1956222"/>
            <a:chExt cx="373983" cy="363622"/>
          </a:xfrm>
        </p:grpSpPr>
        <p:sp>
          <p:nvSpPr>
            <p:cNvPr id="8468" name="Google Shape;8468;p83"/>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3"/>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3"/>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3"/>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3"/>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83"/>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83"/>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3"/>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3"/>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3"/>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3"/>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83"/>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83"/>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3"/>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3"/>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3"/>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3"/>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5" name="Google Shape;8485;p83"/>
          <p:cNvGrpSpPr/>
          <p:nvPr/>
        </p:nvGrpSpPr>
        <p:grpSpPr>
          <a:xfrm>
            <a:off x="842683" y="2394751"/>
            <a:ext cx="345640" cy="356660"/>
            <a:chOff x="842683" y="2394751"/>
            <a:chExt cx="345640" cy="356660"/>
          </a:xfrm>
        </p:grpSpPr>
        <p:sp>
          <p:nvSpPr>
            <p:cNvPr id="8486" name="Google Shape;8486;p83"/>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83"/>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83"/>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83"/>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3"/>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83"/>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83"/>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83"/>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83"/>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83"/>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3"/>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83"/>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83"/>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3"/>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83"/>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83"/>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2" name="Google Shape;8502;p83"/>
          <p:cNvGrpSpPr/>
          <p:nvPr/>
        </p:nvGrpSpPr>
        <p:grpSpPr>
          <a:xfrm>
            <a:off x="1290615" y="2399467"/>
            <a:ext cx="336836" cy="342511"/>
            <a:chOff x="1290615" y="2399467"/>
            <a:chExt cx="336836" cy="342511"/>
          </a:xfrm>
        </p:grpSpPr>
        <p:sp>
          <p:nvSpPr>
            <p:cNvPr id="8503" name="Google Shape;8503;p83"/>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83"/>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83"/>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83"/>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83"/>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83"/>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83"/>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83"/>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83"/>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83"/>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83"/>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83"/>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3"/>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83"/>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83"/>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83"/>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83"/>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83"/>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83"/>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2" name="Google Shape;8522;p83"/>
          <p:cNvGrpSpPr/>
          <p:nvPr/>
        </p:nvGrpSpPr>
        <p:grpSpPr>
          <a:xfrm>
            <a:off x="1748310" y="2408601"/>
            <a:ext cx="308508" cy="333378"/>
            <a:chOff x="1748310" y="2408601"/>
            <a:chExt cx="308508" cy="333378"/>
          </a:xfrm>
        </p:grpSpPr>
        <p:sp>
          <p:nvSpPr>
            <p:cNvPr id="8523" name="Google Shape;8523;p83"/>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83"/>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83"/>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83"/>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83"/>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83"/>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83"/>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83"/>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1" name="Google Shape;8531;p83"/>
          <p:cNvGrpSpPr/>
          <p:nvPr/>
        </p:nvGrpSpPr>
        <p:grpSpPr>
          <a:xfrm>
            <a:off x="3044614" y="2418033"/>
            <a:ext cx="376184" cy="315141"/>
            <a:chOff x="3044614" y="2418033"/>
            <a:chExt cx="376184" cy="315141"/>
          </a:xfrm>
        </p:grpSpPr>
        <p:sp>
          <p:nvSpPr>
            <p:cNvPr id="8532" name="Google Shape;8532;p83"/>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83"/>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83"/>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83"/>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83"/>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83"/>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83"/>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83"/>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83"/>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1" name="Google Shape;8541;p83"/>
          <p:cNvGrpSpPr/>
          <p:nvPr/>
        </p:nvGrpSpPr>
        <p:grpSpPr>
          <a:xfrm>
            <a:off x="3943638" y="3815072"/>
            <a:ext cx="357933" cy="342676"/>
            <a:chOff x="3943638" y="3815072"/>
            <a:chExt cx="357933" cy="342676"/>
          </a:xfrm>
        </p:grpSpPr>
        <p:sp>
          <p:nvSpPr>
            <p:cNvPr id="8542" name="Google Shape;8542;p83"/>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83"/>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83"/>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3"/>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83"/>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83"/>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83"/>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3"/>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3"/>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1" name="Google Shape;8551;p83"/>
          <p:cNvGrpSpPr/>
          <p:nvPr/>
        </p:nvGrpSpPr>
        <p:grpSpPr>
          <a:xfrm>
            <a:off x="3508282" y="3810341"/>
            <a:ext cx="351644" cy="351959"/>
            <a:chOff x="3508282" y="3810341"/>
            <a:chExt cx="351644" cy="351959"/>
          </a:xfrm>
        </p:grpSpPr>
        <p:sp>
          <p:nvSpPr>
            <p:cNvPr id="8552" name="Google Shape;8552;p83"/>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83"/>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3"/>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83"/>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83"/>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83"/>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83"/>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83"/>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83"/>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3"/>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83"/>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83"/>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83"/>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5" name="Google Shape;8565;p83"/>
          <p:cNvGrpSpPr/>
          <p:nvPr/>
        </p:nvGrpSpPr>
        <p:grpSpPr>
          <a:xfrm>
            <a:off x="2224585" y="1962854"/>
            <a:ext cx="303163" cy="351809"/>
            <a:chOff x="2224585" y="1962854"/>
            <a:chExt cx="303163" cy="351809"/>
          </a:xfrm>
        </p:grpSpPr>
        <p:sp>
          <p:nvSpPr>
            <p:cNvPr id="8566" name="Google Shape;8566;p83"/>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83"/>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83"/>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3"/>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83"/>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83"/>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3"/>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83"/>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4" name="Google Shape;8574;p83"/>
          <p:cNvGrpSpPr/>
          <p:nvPr/>
        </p:nvGrpSpPr>
        <p:grpSpPr>
          <a:xfrm>
            <a:off x="2622794" y="1990868"/>
            <a:ext cx="389090" cy="296231"/>
            <a:chOff x="2622794" y="1990868"/>
            <a:chExt cx="389090" cy="296231"/>
          </a:xfrm>
        </p:grpSpPr>
        <p:sp>
          <p:nvSpPr>
            <p:cNvPr id="8575" name="Google Shape;8575;p83"/>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83"/>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83"/>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83"/>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83"/>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83"/>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83"/>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83"/>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83"/>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4" name="Google Shape;8584;p83"/>
          <p:cNvGrpSpPr/>
          <p:nvPr/>
        </p:nvGrpSpPr>
        <p:grpSpPr>
          <a:xfrm>
            <a:off x="3977326" y="1952149"/>
            <a:ext cx="327074" cy="375241"/>
            <a:chOff x="3977326" y="1952149"/>
            <a:chExt cx="327074" cy="375241"/>
          </a:xfrm>
        </p:grpSpPr>
        <p:sp>
          <p:nvSpPr>
            <p:cNvPr id="8585" name="Google Shape;8585;p83"/>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83"/>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3"/>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3"/>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3"/>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83"/>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3"/>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83"/>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3"/>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3"/>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83"/>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83"/>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83"/>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83"/>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83"/>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3"/>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83"/>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2" name="Google Shape;8602;p83"/>
          <p:cNvGrpSpPr/>
          <p:nvPr/>
        </p:nvGrpSpPr>
        <p:grpSpPr>
          <a:xfrm>
            <a:off x="1341612" y="3340055"/>
            <a:ext cx="259399" cy="370524"/>
            <a:chOff x="1341612" y="3340055"/>
            <a:chExt cx="259399" cy="370524"/>
          </a:xfrm>
        </p:grpSpPr>
        <p:sp>
          <p:nvSpPr>
            <p:cNvPr id="8603" name="Google Shape;8603;p83"/>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3"/>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3"/>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83"/>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83"/>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83"/>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3"/>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3"/>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83"/>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3"/>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83"/>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83"/>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3"/>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3"/>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3"/>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3"/>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83"/>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83"/>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1" name="Google Shape;8621;p83"/>
          <p:cNvGrpSpPr/>
          <p:nvPr/>
        </p:nvGrpSpPr>
        <p:grpSpPr>
          <a:xfrm>
            <a:off x="2179892" y="3844972"/>
            <a:ext cx="351629" cy="282381"/>
            <a:chOff x="2179892" y="3844972"/>
            <a:chExt cx="351629" cy="282381"/>
          </a:xfrm>
        </p:grpSpPr>
        <p:sp>
          <p:nvSpPr>
            <p:cNvPr id="8622" name="Google Shape;8622;p83"/>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83"/>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83"/>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83"/>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83"/>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83"/>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3"/>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3"/>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83"/>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83"/>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83"/>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83"/>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3"/>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3"/>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83"/>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83"/>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83"/>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83"/>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3"/>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3"/>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2" name="Google Shape;8642;p83"/>
          <p:cNvGrpSpPr/>
          <p:nvPr/>
        </p:nvGrpSpPr>
        <p:grpSpPr>
          <a:xfrm>
            <a:off x="3131170" y="3816884"/>
            <a:ext cx="220051" cy="338169"/>
            <a:chOff x="3131170" y="3816884"/>
            <a:chExt cx="220051" cy="338169"/>
          </a:xfrm>
        </p:grpSpPr>
        <p:sp>
          <p:nvSpPr>
            <p:cNvPr id="8643" name="Google Shape;8643;p83"/>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3"/>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83"/>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83"/>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83"/>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3"/>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3"/>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83"/>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3"/>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2" name="Google Shape;8652;p83"/>
          <p:cNvGrpSpPr/>
          <p:nvPr/>
        </p:nvGrpSpPr>
        <p:grpSpPr>
          <a:xfrm>
            <a:off x="903502" y="3359564"/>
            <a:ext cx="247990" cy="333393"/>
            <a:chOff x="903502" y="3359564"/>
            <a:chExt cx="247990" cy="333393"/>
          </a:xfrm>
        </p:grpSpPr>
        <p:sp>
          <p:nvSpPr>
            <p:cNvPr id="8653" name="Google Shape;8653;p83"/>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3"/>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83"/>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3"/>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3"/>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3"/>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83"/>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83"/>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3"/>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83"/>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83"/>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83"/>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83"/>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3"/>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3"/>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3"/>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83"/>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83"/>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83"/>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3"/>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3"/>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83"/>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5" name="Google Shape;8675;p83"/>
          <p:cNvGrpSpPr/>
          <p:nvPr/>
        </p:nvGrpSpPr>
        <p:grpSpPr>
          <a:xfrm>
            <a:off x="2616191" y="2890461"/>
            <a:ext cx="365793" cy="361152"/>
            <a:chOff x="2616191" y="2890461"/>
            <a:chExt cx="365793" cy="361152"/>
          </a:xfrm>
        </p:grpSpPr>
        <p:sp>
          <p:nvSpPr>
            <p:cNvPr id="8676" name="Google Shape;8676;p83"/>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3"/>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83"/>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3"/>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3"/>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83"/>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3"/>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3"/>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3"/>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3"/>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83"/>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7" name="Google Shape;8687;p83"/>
          <p:cNvGrpSpPr/>
          <p:nvPr/>
        </p:nvGrpSpPr>
        <p:grpSpPr>
          <a:xfrm>
            <a:off x="3049959" y="1945861"/>
            <a:ext cx="402940" cy="388536"/>
            <a:chOff x="3049959" y="1945861"/>
            <a:chExt cx="402940" cy="388536"/>
          </a:xfrm>
        </p:grpSpPr>
        <p:sp>
          <p:nvSpPr>
            <p:cNvPr id="8688" name="Google Shape;8688;p83"/>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3"/>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3"/>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83"/>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83"/>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3"/>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4" name="Google Shape;8694;p83"/>
          <p:cNvGrpSpPr/>
          <p:nvPr/>
        </p:nvGrpSpPr>
        <p:grpSpPr>
          <a:xfrm>
            <a:off x="2483025" y="4268679"/>
            <a:ext cx="202428" cy="349114"/>
            <a:chOff x="2483025" y="4268679"/>
            <a:chExt cx="202428" cy="349114"/>
          </a:xfrm>
        </p:grpSpPr>
        <p:sp>
          <p:nvSpPr>
            <p:cNvPr id="8695" name="Google Shape;8695;p83"/>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83"/>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3"/>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3"/>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83"/>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3"/>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1" name="Google Shape;8701;p83"/>
          <p:cNvGrpSpPr/>
          <p:nvPr/>
        </p:nvGrpSpPr>
        <p:grpSpPr>
          <a:xfrm>
            <a:off x="862507" y="2885984"/>
            <a:ext cx="329590" cy="365000"/>
            <a:chOff x="862507" y="2885984"/>
            <a:chExt cx="329590" cy="365000"/>
          </a:xfrm>
        </p:grpSpPr>
        <p:sp>
          <p:nvSpPr>
            <p:cNvPr id="8702" name="Google Shape;8702;p83"/>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83"/>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3"/>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3"/>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3"/>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3"/>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3"/>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9" name="Google Shape;8709;p83"/>
          <p:cNvGrpSpPr/>
          <p:nvPr/>
        </p:nvGrpSpPr>
        <p:grpSpPr>
          <a:xfrm>
            <a:off x="3082075" y="2871805"/>
            <a:ext cx="318884" cy="379807"/>
            <a:chOff x="3082075" y="2871805"/>
            <a:chExt cx="318884" cy="379807"/>
          </a:xfrm>
        </p:grpSpPr>
        <p:sp>
          <p:nvSpPr>
            <p:cNvPr id="8710" name="Google Shape;8710;p83"/>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3"/>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3"/>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3"/>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3"/>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83"/>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3"/>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3"/>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3"/>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3"/>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3"/>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83"/>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3"/>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3"/>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3"/>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3"/>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83"/>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83"/>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3"/>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3"/>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0" name="Google Shape;8730;p83"/>
          <p:cNvGrpSpPr/>
          <p:nvPr/>
        </p:nvGrpSpPr>
        <p:grpSpPr>
          <a:xfrm>
            <a:off x="2594780" y="1516494"/>
            <a:ext cx="410187" cy="324244"/>
            <a:chOff x="2594780" y="1516494"/>
            <a:chExt cx="410187" cy="324244"/>
          </a:xfrm>
        </p:grpSpPr>
        <p:sp>
          <p:nvSpPr>
            <p:cNvPr id="8731" name="Google Shape;8731;p83"/>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3"/>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83"/>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83"/>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83"/>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83"/>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83"/>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83"/>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9" name="Google Shape;8739;p83"/>
          <p:cNvGrpSpPr/>
          <p:nvPr/>
        </p:nvGrpSpPr>
        <p:grpSpPr>
          <a:xfrm>
            <a:off x="1742965" y="1502959"/>
            <a:ext cx="333692" cy="333363"/>
            <a:chOff x="1742965" y="1502959"/>
            <a:chExt cx="333692" cy="333363"/>
          </a:xfrm>
        </p:grpSpPr>
        <p:sp>
          <p:nvSpPr>
            <p:cNvPr id="8740" name="Google Shape;8740;p83"/>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3"/>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83"/>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83"/>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4" name="Google Shape;8744;p83"/>
          <p:cNvGrpSpPr/>
          <p:nvPr/>
        </p:nvGrpSpPr>
        <p:grpSpPr>
          <a:xfrm>
            <a:off x="3051531" y="1516809"/>
            <a:ext cx="390034" cy="296545"/>
            <a:chOff x="3051531" y="1516809"/>
            <a:chExt cx="390034" cy="296545"/>
          </a:xfrm>
        </p:grpSpPr>
        <p:sp>
          <p:nvSpPr>
            <p:cNvPr id="8745" name="Google Shape;8745;p83"/>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83"/>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83"/>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3"/>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3"/>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83"/>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83"/>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3"/>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3"/>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3"/>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3"/>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3"/>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83"/>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83"/>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3"/>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0" name="Google Shape;8760;p83"/>
          <p:cNvGrpSpPr/>
          <p:nvPr/>
        </p:nvGrpSpPr>
        <p:grpSpPr>
          <a:xfrm>
            <a:off x="3514900" y="1489020"/>
            <a:ext cx="354145" cy="351869"/>
            <a:chOff x="3514900" y="1489020"/>
            <a:chExt cx="354145" cy="351869"/>
          </a:xfrm>
        </p:grpSpPr>
        <p:sp>
          <p:nvSpPr>
            <p:cNvPr id="8761" name="Google Shape;8761;p83"/>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3"/>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3"/>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83"/>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3"/>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3"/>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3"/>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83"/>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83"/>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83"/>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83"/>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83"/>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3"/>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83"/>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3"/>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3"/>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83"/>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83"/>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83"/>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83"/>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3"/>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3"/>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3" name="Google Shape;8783;p83"/>
          <p:cNvGrpSpPr/>
          <p:nvPr/>
        </p:nvGrpSpPr>
        <p:grpSpPr>
          <a:xfrm>
            <a:off x="3066324" y="3350446"/>
            <a:ext cx="346598" cy="333183"/>
            <a:chOff x="3066324" y="3350446"/>
            <a:chExt cx="346598" cy="333183"/>
          </a:xfrm>
        </p:grpSpPr>
        <p:sp>
          <p:nvSpPr>
            <p:cNvPr id="8784" name="Google Shape;8784;p83"/>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83"/>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83"/>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83"/>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83"/>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3"/>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83"/>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3"/>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3"/>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83"/>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4" name="Google Shape;8794;p83"/>
          <p:cNvGrpSpPr/>
          <p:nvPr/>
        </p:nvGrpSpPr>
        <p:grpSpPr>
          <a:xfrm>
            <a:off x="1282755" y="1952089"/>
            <a:ext cx="363278" cy="363338"/>
            <a:chOff x="1282755" y="1952089"/>
            <a:chExt cx="363278" cy="363338"/>
          </a:xfrm>
        </p:grpSpPr>
        <p:sp>
          <p:nvSpPr>
            <p:cNvPr id="8795" name="Google Shape;8795;p83"/>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3"/>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3"/>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83"/>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3"/>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3"/>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3"/>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2" name="Google Shape;8802;p83"/>
          <p:cNvGrpSpPr/>
          <p:nvPr/>
        </p:nvGrpSpPr>
        <p:grpSpPr>
          <a:xfrm>
            <a:off x="3510094" y="2909281"/>
            <a:ext cx="355133" cy="343574"/>
            <a:chOff x="3510094" y="2909281"/>
            <a:chExt cx="355133" cy="343574"/>
          </a:xfrm>
        </p:grpSpPr>
        <p:sp>
          <p:nvSpPr>
            <p:cNvPr id="8803" name="Google Shape;8803;p83"/>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3"/>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83"/>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3"/>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3"/>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3"/>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3"/>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83"/>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83"/>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83"/>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3"/>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3"/>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83"/>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16" name="Google Shape;8816;p83"/>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7" name="Google Shape;8817;p83"/>
          <p:cNvGrpSpPr/>
          <p:nvPr/>
        </p:nvGrpSpPr>
        <p:grpSpPr>
          <a:xfrm>
            <a:off x="2163842" y="1506972"/>
            <a:ext cx="382787" cy="331566"/>
            <a:chOff x="2163842" y="1506972"/>
            <a:chExt cx="382787" cy="331566"/>
          </a:xfrm>
        </p:grpSpPr>
        <p:sp>
          <p:nvSpPr>
            <p:cNvPr id="8818" name="Google Shape;8818;p83"/>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3"/>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3"/>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83"/>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83"/>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83"/>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83"/>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3"/>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6" name="Google Shape;8826;p83"/>
          <p:cNvGrpSpPr/>
          <p:nvPr/>
        </p:nvGrpSpPr>
        <p:grpSpPr>
          <a:xfrm>
            <a:off x="1738877" y="3349652"/>
            <a:ext cx="357918" cy="350536"/>
            <a:chOff x="1738877" y="3349652"/>
            <a:chExt cx="357918" cy="350536"/>
          </a:xfrm>
        </p:grpSpPr>
        <p:sp>
          <p:nvSpPr>
            <p:cNvPr id="8827" name="Google Shape;8827;p83"/>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83"/>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83"/>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83"/>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83"/>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83"/>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83"/>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83"/>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83"/>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83"/>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83"/>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83"/>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83"/>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83"/>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83"/>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3"/>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3"/>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83"/>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5" name="Google Shape;8845;p83"/>
          <p:cNvGrpSpPr/>
          <p:nvPr/>
        </p:nvGrpSpPr>
        <p:grpSpPr>
          <a:xfrm>
            <a:off x="1971819" y="4276854"/>
            <a:ext cx="383281" cy="333947"/>
            <a:chOff x="1971819" y="4276854"/>
            <a:chExt cx="383281" cy="333947"/>
          </a:xfrm>
        </p:grpSpPr>
        <p:sp>
          <p:nvSpPr>
            <p:cNvPr id="8846" name="Google Shape;8846;p83"/>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3"/>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83"/>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83"/>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83"/>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83"/>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83"/>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3"/>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3"/>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83"/>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6" name="Google Shape;8856;p83"/>
          <p:cNvGrpSpPr/>
          <p:nvPr/>
        </p:nvGrpSpPr>
        <p:grpSpPr>
          <a:xfrm>
            <a:off x="1825119" y="2885819"/>
            <a:ext cx="175987" cy="361391"/>
            <a:chOff x="1825119" y="2885819"/>
            <a:chExt cx="175987" cy="361391"/>
          </a:xfrm>
        </p:grpSpPr>
        <p:sp>
          <p:nvSpPr>
            <p:cNvPr id="8857" name="Google Shape;8857;p83"/>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3"/>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83"/>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83"/>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3"/>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3"/>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83"/>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3"/>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3"/>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3"/>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7" name="Google Shape;8867;p83"/>
          <p:cNvGrpSpPr/>
          <p:nvPr/>
        </p:nvGrpSpPr>
        <p:grpSpPr>
          <a:xfrm>
            <a:off x="3504824" y="3405844"/>
            <a:ext cx="369896" cy="226339"/>
            <a:chOff x="3504824" y="3405844"/>
            <a:chExt cx="369896" cy="226339"/>
          </a:xfrm>
        </p:grpSpPr>
        <p:sp>
          <p:nvSpPr>
            <p:cNvPr id="8868" name="Google Shape;8868;p83"/>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3"/>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3"/>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3"/>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3"/>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3"/>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3"/>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3"/>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3"/>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83"/>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83"/>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3"/>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83"/>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83"/>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83"/>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83"/>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4" name="Google Shape;8884;p83"/>
          <p:cNvGrpSpPr/>
          <p:nvPr/>
        </p:nvGrpSpPr>
        <p:grpSpPr>
          <a:xfrm>
            <a:off x="1295661" y="3819594"/>
            <a:ext cx="345640" cy="342900"/>
            <a:chOff x="1295661" y="3819594"/>
            <a:chExt cx="345640" cy="342900"/>
          </a:xfrm>
        </p:grpSpPr>
        <p:sp>
          <p:nvSpPr>
            <p:cNvPr id="8885" name="Google Shape;8885;p83"/>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3"/>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3"/>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3"/>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83"/>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3"/>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3"/>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83"/>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83"/>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3"/>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83"/>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83"/>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83"/>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83"/>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83"/>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3"/>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83"/>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2" name="Google Shape;8902;p83"/>
          <p:cNvGrpSpPr/>
          <p:nvPr/>
        </p:nvGrpSpPr>
        <p:grpSpPr>
          <a:xfrm>
            <a:off x="3486572" y="2433470"/>
            <a:ext cx="379328" cy="281738"/>
            <a:chOff x="3486572" y="2433470"/>
            <a:chExt cx="379328" cy="281738"/>
          </a:xfrm>
        </p:grpSpPr>
        <p:sp>
          <p:nvSpPr>
            <p:cNvPr id="8903" name="Google Shape;8903;p83"/>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3"/>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3"/>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3"/>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83"/>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83"/>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83"/>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10" name="Google Shape;8910;p83"/>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11" name="Google Shape;8911;p83"/>
          <p:cNvGrpSpPr/>
          <p:nvPr/>
        </p:nvGrpSpPr>
        <p:grpSpPr>
          <a:xfrm>
            <a:off x="3997149" y="3329634"/>
            <a:ext cx="270733" cy="355762"/>
            <a:chOff x="3997149" y="3329634"/>
            <a:chExt cx="270733" cy="355762"/>
          </a:xfrm>
        </p:grpSpPr>
        <p:sp>
          <p:nvSpPr>
            <p:cNvPr id="8912" name="Google Shape;8912;p83"/>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3"/>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3"/>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3"/>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3"/>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3"/>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3"/>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3"/>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83"/>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3"/>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3"/>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3"/>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3"/>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83"/>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83"/>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3"/>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83"/>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83"/>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3"/>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83"/>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83"/>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3" name="Google Shape;8933;p83"/>
          <p:cNvGrpSpPr/>
          <p:nvPr/>
        </p:nvGrpSpPr>
        <p:grpSpPr>
          <a:xfrm>
            <a:off x="3954343" y="2899354"/>
            <a:ext cx="345655" cy="343529"/>
            <a:chOff x="3954343" y="2899354"/>
            <a:chExt cx="345655" cy="343529"/>
          </a:xfrm>
        </p:grpSpPr>
        <p:sp>
          <p:nvSpPr>
            <p:cNvPr id="8934" name="Google Shape;8934;p83"/>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83"/>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3"/>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3"/>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83"/>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3"/>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83"/>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83"/>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3"/>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3"/>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83"/>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83"/>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6" name="Google Shape;8946;p83"/>
          <p:cNvGrpSpPr/>
          <p:nvPr/>
        </p:nvGrpSpPr>
        <p:grpSpPr>
          <a:xfrm>
            <a:off x="2166043" y="3351344"/>
            <a:ext cx="369566" cy="349803"/>
            <a:chOff x="2166043" y="3351344"/>
            <a:chExt cx="369566" cy="349803"/>
          </a:xfrm>
        </p:grpSpPr>
        <p:sp>
          <p:nvSpPr>
            <p:cNvPr id="8947" name="Google Shape;8947;p83"/>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3"/>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83"/>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3"/>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3"/>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83"/>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83"/>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83"/>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3"/>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6" name="Google Shape;8956;p83"/>
          <p:cNvGrpSpPr/>
          <p:nvPr/>
        </p:nvGrpSpPr>
        <p:grpSpPr>
          <a:xfrm>
            <a:off x="2619649" y="3352332"/>
            <a:ext cx="365793" cy="329275"/>
            <a:chOff x="2619649" y="3352332"/>
            <a:chExt cx="365793" cy="329275"/>
          </a:xfrm>
        </p:grpSpPr>
        <p:sp>
          <p:nvSpPr>
            <p:cNvPr id="8957" name="Google Shape;8957;p83"/>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3"/>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3"/>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3"/>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83"/>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83"/>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3"/>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3"/>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3"/>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3"/>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7" name="Google Shape;8967;p83"/>
          <p:cNvGrpSpPr/>
          <p:nvPr/>
        </p:nvGrpSpPr>
        <p:grpSpPr>
          <a:xfrm>
            <a:off x="1296135" y="1515240"/>
            <a:ext cx="340624" cy="351944"/>
            <a:chOff x="1293760" y="1498228"/>
            <a:chExt cx="340624" cy="351944"/>
          </a:xfrm>
        </p:grpSpPr>
        <p:sp>
          <p:nvSpPr>
            <p:cNvPr id="8968" name="Google Shape;8968;p83"/>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3"/>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3"/>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3"/>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3"/>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3"/>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83"/>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83"/>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3"/>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3"/>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83"/>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3"/>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3"/>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3"/>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2" name="Google Shape;8982;p83"/>
          <p:cNvGrpSpPr/>
          <p:nvPr/>
        </p:nvGrpSpPr>
        <p:grpSpPr>
          <a:xfrm>
            <a:off x="849601" y="1952074"/>
            <a:ext cx="406713" cy="383745"/>
            <a:chOff x="849601" y="1952074"/>
            <a:chExt cx="406713" cy="383745"/>
          </a:xfrm>
        </p:grpSpPr>
        <p:sp>
          <p:nvSpPr>
            <p:cNvPr id="8983" name="Google Shape;8983;p83"/>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3"/>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3"/>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3"/>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3"/>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3"/>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3"/>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0" name="Google Shape;8990;p83"/>
          <p:cNvGrpSpPr/>
          <p:nvPr/>
        </p:nvGrpSpPr>
        <p:grpSpPr>
          <a:xfrm>
            <a:off x="2253871" y="2893365"/>
            <a:ext cx="203985" cy="355417"/>
            <a:chOff x="2253871" y="2893365"/>
            <a:chExt cx="203985" cy="355417"/>
          </a:xfrm>
        </p:grpSpPr>
        <p:sp>
          <p:nvSpPr>
            <p:cNvPr id="8991" name="Google Shape;8991;p83"/>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83"/>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3"/>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3"/>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3"/>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3"/>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3"/>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83"/>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83"/>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3"/>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3"/>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2" name="Google Shape;9002;p83"/>
          <p:cNvGrpSpPr/>
          <p:nvPr/>
        </p:nvGrpSpPr>
        <p:grpSpPr>
          <a:xfrm>
            <a:off x="2191541" y="2408601"/>
            <a:ext cx="308823" cy="342571"/>
            <a:chOff x="2191541" y="2408601"/>
            <a:chExt cx="308823" cy="342571"/>
          </a:xfrm>
        </p:grpSpPr>
        <p:sp>
          <p:nvSpPr>
            <p:cNvPr id="9003" name="Google Shape;9003;p83"/>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83"/>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3"/>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3"/>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3"/>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3"/>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3"/>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3"/>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3"/>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3"/>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83"/>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3"/>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3"/>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6" name="Google Shape;9016;p83"/>
          <p:cNvGrpSpPr/>
          <p:nvPr/>
        </p:nvGrpSpPr>
        <p:grpSpPr>
          <a:xfrm>
            <a:off x="847400" y="1503588"/>
            <a:ext cx="342496" cy="341553"/>
            <a:chOff x="847400" y="1503588"/>
            <a:chExt cx="342496" cy="341553"/>
          </a:xfrm>
        </p:grpSpPr>
        <p:sp>
          <p:nvSpPr>
            <p:cNvPr id="9017" name="Google Shape;9017;p83"/>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83"/>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83"/>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83"/>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83"/>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3"/>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3"/>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3"/>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83"/>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3"/>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3"/>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3"/>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3"/>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83"/>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3"/>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3"/>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83"/>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83"/>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83"/>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3"/>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7" name="Google Shape;9037;p83"/>
          <p:cNvGrpSpPr/>
          <p:nvPr/>
        </p:nvGrpSpPr>
        <p:grpSpPr>
          <a:xfrm>
            <a:off x="1329963" y="2899669"/>
            <a:ext cx="280495" cy="361077"/>
            <a:chOff x="1329963" y="2899669"/>
            <a:chExt cx="280495" cy="361077"/>
          </a:xfrm>
        </p:grpSpPr>
        <p:sp>
          <p:nvSpPr>
            <p:cNvPr id="9038" name="Google Shape;9038;p83"/>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83"/>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83"/>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3"/>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3"/>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3"/>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3"/>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5" name="Google Shape;9045;p83"/>
          <p:cNvGrpSpPr/>
          <p:nvPr/>
        </p:nvGrpSpPr>
        <p:grpSpPr>
          <a:xfrm>
            <a:off x="937429" y="3800908"/>
            <a:ext cx="195496" cy="343439"/>
            <a:chOff x="937429" y="3800908"/>
            <a:chExt cx="195496" cy="343439"/>
          </a:xfrm>
        </p:grpSpPr>
        <p:sp>
          <p:nvSpPr>
            <p:cNvPr id="9046" name="Google Shape;9046;p83"/>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3"/>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3"/>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3"/>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3"/>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83"/>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3"/>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3"/>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83"/>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83"/>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3"/>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3"/>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3"/>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9" name="Google Shape;9059;p83"/>
          <p:cNvGrpSpPr/>
          <p:nvPr/>
        </p:nvGrpSpPr>
        <p:grpSpPr>
          <a:xfrm>
            <a:off x="2687659" y="3810655"/>
            <a:ext cx="365164" cy="342511"/>
            <a:chOff x="2611459" y="3810655"/>
            <a:chExt cx="365164" cy="342511"/>
          </a:xfrm>
        </p:grpSpPr>
        <p:sp>
          <p:nvSpPr>
            <p:cNvPr id="9060" name="Google Shape;9060;p83"/>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3"/>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83"/>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83"/>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3"/>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3"/>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83"/>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3"/>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83"/>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83"/>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83"/>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1" name="Google Shape;9071;p83"/>
          <p:cNvGrpSpPr/>
          <p:nvPr/>
        </p:nvGrpSpPr>
        <p:grpSpPr>
          <a:xfrm>
            <a:off x="3952456" y="1524280"/>
            <a:ext cx="370195" cy="300154"/>
            <a:chOff x="3952456" y="1524280"/>
            <a:chExt cx="370195" cy="300154"/>
          </a:xfrm>
        </p:grpSpPr>
        <p:sp>
          <p:nvSpPr>
            <p:cNvPr id="9072" name="Google Shape;9072;p83"/>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3"/>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3"/>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3"/>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83"/>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83"/>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081" name="Shape 9081"/>
        <p:cNvGrpSpPr/>
        <p:nvPr/>
      </p:nvGrpSpPr>
      <p:grpSpPr>
        <a:xfrm>
          <a:off x="0" y="0"/>
          <a:ext cx="0" cy="0"/>
          <a:chOff x="0" y="0"/>
          <a:chExt cx="0" cy="0"/>
        </a:xfrm>
      </p:grpSpPr>
      <p:sp>
        <p:nvSpPr>
          <p:cNvPr id="9082" name="Google Shape;9082;p84"/>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083" name="Google Shape;9083;p84"/>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084" name="Google Shape;9084;p84"/>
          <p:cNvGrpSpPr/>
          <p:nvPr/>
        </p:nvGrpSpPr>
        <p:grpSpPr>
          <a:xfrm>
            <a:off x="908482" y="1502585"/>
            <a:ext cx="257112" cy="362808"/>
            <a:chOff x="908482" y="1502585"/>
            <a:chExt cx="257112" cy="362808"/>
          </a:xfrm>
        </p:grpSpPr>
        <p:sp>
          <p:nvSpPr>
            <p:cNvPr id="9085" name="Google Shape;9085;p84"/>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4"/>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84"/>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84"/>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4"/>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84"/>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84"/>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4"/>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84"/>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84"/>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4"/>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4"/>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4"/>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4"/>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84"/>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4"/>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84"/>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84"/>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84"/>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84"/>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5" name="Google Shape;9105;p84"/>
          <p:cNvGrpSpPr/>
          <p:nvPr/>
        </p:nvGrpSpPr>
        <p:grpSpPr>
          <a:xfrm>
            <a:off x="1303537" y="1502716"/>
            <a:ext cx="362939" cy="362677"/>
            <a:chOff x="1303537" y="1502716"/>
            <a:chExt cx="362939" cy="362677"/>
          </a:xfrm>
        </p:grpSpPr>
        <p:sp>
          <p:nvSpPr>
            <p:cNvPr id="9106" name="Google Shape;9106;p84"/>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4"/>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84"/>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84"/>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4"/>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4"/>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4"/>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4"/>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4"/>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4"/>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84"/>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7" name="Google Shape;9117;p84"/>
          <p:cNvGrpSpPr/>
          <p:nvPr/>
        </p:nvGrpSpPr>
        <p:grpSpPr>
          <a:xfrm>
            <a:off x="1751901" y="1502716"/>
            <a:ext cx="362677" cy="362677"/>
            <a:chOff x="1751901" y="1502716"/>
            <a:chExt cx="362677" cy="362677"/>
          </a:xfrm>
        </p:grpSpPr>
        <p:sp>
          <p:nvSpPr>
            <p:cNvPr id="9118" name="Google Shape;9118;p84"/>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84"/>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84"/>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84"/>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4"/>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4"/>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4"/>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4"/>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4"/>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84"/>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4"/>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4"/>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4"/>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4"/>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4"/>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4"/>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4"/>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4"/>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4"/>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7" name="Google Shape;9137;p84"/>
          <p:cNvGrpSpPr/>
          <p:nvPr/>
        </p:nvGrpSpPr>
        <p:grpSpPr>
          <a:xfrm>
            <a:off x="3095178" y="1502716"/>
            <a:ext cx="334290" cy="362677"/>
            <a:chOff x="3095178" y="1502716"/>
            <a:chExt cx="334290" cy="362677"/>
          </a:xfrm>
        </p:grpSpPr>
        <p:sp>
          <p:nvSpPr>
            <p:cNvPr id="9138" name="Google Shape;9138;p84"/>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4"/>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4"/>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84"/>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4"/>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4"/>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4"/>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4"/>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4"/>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4"/>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4"/>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4"/>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4"/>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84"/>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84"/>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4"/>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4"/>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5" name="Google Shape;9155;p84"/>
          <p:cNvGrpSpPr/>
          <p:nvPr/>
        </p:nvGrpSpPr>
        <p:grpSpPr>
          <a:xfrm>
            <a:off x="3542281" y="1505605"/>
            <a:ext cx="366196" cy="357005"/>
            <a:chOff x="3542281" y="1505605"/>
            <a:chExt cx="366196" cy="357005"/>
          </a:xfrm>
        </p:grpSpPr>
        <p:sp>
          <p:nvSpPr>
            <p:cNvPr id="9156" name="Google Shape;9156;p84"/>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84"/>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84"/>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84"/>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84"/>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4"/>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84"/>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84"/>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84"/>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84"/>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84"/>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84"/>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84"/>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4"/>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84"/>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84"/>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84"/>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4"/>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4"/>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84"/>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84"/>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84"/>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4"/>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4"/>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84"/>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1" name="Google Shape;9181;p84"/>
          <p:cNvGrpSpPr/>
          <p:nvPr/>
        </p:nvGrpSpPr>
        <p:grpSpPr>
          <a:xfrm>
            <a:off x="1748382" y="3384797"/>
            <a:ext cx="364673" cy="340067"/>
            <a:chOff x="1748382" y="3384797"/>
            <a:chExt cx="364673" cy="340067"/>
          </a:xfrm>
        </p:grpSpPr>
        <p:sp>
          <p:nvSpPr>
            <p:cNvPr id="9182" name="Google Shape;9182;p84"/>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84"/>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84"/>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4"/>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84"/>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84"/>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4"/>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4"/>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84"/>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4"/>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84"/>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84"/>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4"/>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4"/>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84"/>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7" name="Google Shape;9197;p84"/>
          <p:cNvGrpSpPr/>
          <p:nvPr/>
        </p:nvGrpSpPr>
        <p:grpSpPr>
          <a:xfrm>
            <a:off x="6221064" y="3811049"/>
            <a:ext cx="364673" cy="339804"/>
            <a:chOff x="6221064" y="3811049"/>
            <a:chExt cx="364673" cy="339804"/>
          </a:xfrm>
        </p:grpSpPr>
        <p:sp>
          <p:nvSpPr>
            <p:cNvPr id="9198" name="Google Shape;9198;p84"/>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4"/>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84"/>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84"/>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84"/>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84"/>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84"/>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4"/>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84"/>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84"/>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84"/>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84"/>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4"/>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4"/>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84"/>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3" name="Google Shape;9213;p84"/>
          <p:cNvGrpSpPr/>
          <p:nvPr/>
        </p:nvGrpSpPr>
        <p:grpSpPr>
          <a:xfrm>
            <a:off x="2182643" y="3386320"/>
            <a:ext cx="382030" cy="320451"/>
            <a:chOff x="2182643" y="3386320"/>
            <a:chExt cx="382030" cy="320451"/>
          </a:xfrm>
        </p:grpSpPr>
        <p:sp>
          <p:nvSpPr>
            <p:cNvPr id="9214" name="Google Shape;9214;p84"/>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84"/>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4"/>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4"/>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4"/>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4"/>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4"/>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4"/>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4"/>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84"/>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84"/>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4"/>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4"/>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84"/>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4"/>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9" name="Google Shape;9229;p84"/>
          <p:cNvGrpSpPr/>
          <p:nvPr/>
        </p:nvGrpSpPr>
        <p:grpSpPr>
          <a:xfrm>
            <a:off x="3084386" y="3389340"/>
            <a:ext cx="353880" cy="330745"/>
            <a:chOff x="3084386" y="3389340"/>
            <a:chExt cx="353880" cy="330745"/>
          </a:xfrm>
        </p:grpSpPr>
        <p:sp>
          <p:nvSpPr>
            <p:cNvPr id="9230" name="Google Shape;9230;p84"/>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84"/>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4"/>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4"/>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4"/>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84"/>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84"/>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84"/>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4"/>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4"/>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4"/>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4"/>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2" name="Google Shape;9242;p84"/>
          <p:cNvGrpSpPr/>
          <p:nvPr/>
        </p:nvGrpSpPr>
        <p:grpSpPr>
          <a:xfrm>
            <a:off x="863499" y="1970906"/>
            <a:ext cx="347078" cy="364016"/>
            <a:chOff x="863499" y="1970906"/>
            <a:chExt cx="347078" cy="364016"/>
          </a:xfrm>
        </p:grpSpPr>
        <p:sp>
          <p:nvSpPr>
            <p:cNvPr id="9243" name="Google Shape;9243;p84"/>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4"/>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4"/>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4"/>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4"/>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4"/>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4"/>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4"/>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4"/>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4"/>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4"/>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84"/>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4"/>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4"/>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7" name="Google Shape;9257;p84"/>
          <p:cNvGrpSpPr/>
          <p:nvPr/>
        </p:nvGrpSpPr>
        <p:grpSpPr>
          <a:xfrm>
            <a:off x="1749879" y="1970906"/>
            <a:ext cx="364436" cy="364174"/>
            <a:chOff x="1749879" y="1970906"/>
            <a:chExt cx="364436" cy="364174"/>
          </a:xfrm>
        </p:grpSpPr>
        <p:sp>
          <p:nvSpPr>
            <p:cNvPr id="9258" name="Google Shape;9258;p84"/>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4"/>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4"/>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4"/>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4"/>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4"/>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84"/>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4"/>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4"/>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4"/>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4"/>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4"/>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4"/>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4"/>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2" name="Google Shape;9272;p84"/>
          <p:cNvGrpSpPr/>
          <p:nvPr/>
        </p:nvGrpSpPr>
        <p:grpSpPr>
          <a:xfrm>
            <a:off x="2186425" y="1976158"/>
            <a:ext cx="396106" cy="353985"/>
            <a:chOff x="2186425" y="1976158"/>
            <a:chExt cx="396106" cy="353985"/>
          </a:xfrm>
        </p:grpSpPr>
        <p:sp>
          <p:nvSpPr>
            <p:cNvPr id="9273" name="Google Shape;9273;p84"/>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4"/>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4"/>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4"/>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4"/>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84"/>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84"/>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0" name="Google Shape;9280;p84"/>
          <p:cNvGrpSpPr/>
          <p:nvPr/>
        </p:nvGrpSpPr>
        <p:grpSpPr>
          <a:xfrm>
            <a:off x="2659157" y="2017412"/>
            <a:ext cx="319190" cy="271240"/>
            <a:chOff x="2659157" y="2017412"/>
            <a:chExt cx="319190" cy="271240"/>
          </a:xfrm>
        </p:grpSpPr>
        <p:sp>
          <p:nvSpPr>
            <p:cNvPr id="9281" name="Google Shape;9281;p84"/>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4"/>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4"/>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84"/>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4"/>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4"/>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4"/>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4"/>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4"/>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4"/>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4"/>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4"/>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84"/>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84"/>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4"/>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4"/>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84"/>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4"/>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4"/>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84"/>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84"/>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4"/>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4"/>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4"/>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4"/>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4"/>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7" name="Google Shape;9307;p84"/>
          <p:cNvGrpSpPr/>
          <p:nvPr/>
        </p:nvGrpSpPr>
        <p:grpSpPr>
          <a:xfrm>
            <a:off x="3111775" y="1993516"/>
            <a:ext cx="318928" cy="319217"/>
            <a:chOff x="3111775" y="1993516"/>
            <a:chExt cx="318928" cy="319217"/>
          </a:xfrm>
        </p:grpSpPr>
        <p:sp>
          <p:nvSpPr>
            <p:cNvPr id="9308" name="Google Shape;9308;p84"/>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4"/>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4"/>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4"/>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4"/>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4"/>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4"/>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4"/>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4"/>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4"/>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4"/>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4"/>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4"/>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4"/>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4"/>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4"/>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4"/>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4"/>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4"/>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4"/>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4"/>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4"/>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4"/>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4"/>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4"/>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4"/>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84"/>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84"/>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4"/>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4"/>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8" name="Google Shape;9338;p84"/>
          <p:cNvGrpSpPr/>
          <p:nvPr/>
        </p:nvGrpSpPr>
        <p:grpSpPr>
          <a:xfrm>
            <a:off x="4023785" y="1970407"/>
            <a:ext cx="288807" cy="355377"/>
            <a:chOff x="4023785" y="1970407"/>
            <a:chExt cx="288807" cy="355377"/>
          </a:xfrm>
        </p:grpSpPr>
        <p:sp>
          <p:nvSpPr>
            <p:cNvPr id="9339" name="Google Shape;9339;p84"/>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84"/>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84"/>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4"/>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84"/>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4"/>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4"/>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84"/>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84"/>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4"/>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4"/>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84"/>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4"/>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4"/>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4"/>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4"/>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4"/>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84"/>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84"/>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84"/>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9" name="Google Shape;9359;p84"/>
          <p:cNvGrpSpPr/>
          <p:nvPr/>
        </p:nvGrpSpPr>
        <p:grpSpPr>
          <a:xfrm>
            <a:off x="3544540" y="3380963"/>
            <a:ext cx="320188" cy="319269"/>
            <a:chOff x="3544540" y="3380963"/>
            <a:chExt cx="320188" cy="319269"/>
          </a:xfrm>
        </p:grpSpPr>
        <p:sp>
          <p:nvSpPr>
            <p:cNvPr id="9360" name="Google Shape;9360;p84"/>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4"/>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4"/>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4"/>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4"/>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84"/>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84"/>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4"/>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84"/>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84"/>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4"/>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4"/>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4"/>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4"/>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4"/>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4"/>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6" name="Google Shape;9376;p84"/>
          <p:cNvGrpSpPr/>
          <p:nvPr/>
        </p:nvGrpSpPr>
        <p:grpSpPr>
          <a:xfrm>
            <a:off x="3944637" y="3354834"/>
            <a:ext cx="415696" cy="371605"/>
            <a:chOff x="3944637" y="3354834"/>
            <a:chExt cx="415696" cy="371605"/>
          </a:xfrm>
        </p:grpSpPr>
        <p:sp>
          <p:nvSpPr>
            <p:cNvPr id="9377" name="Google Shape;9377;p84"/>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84"/>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4"/>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4"/>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4"/>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4"/>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4"/>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4"/>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4"/>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4"/>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4"/>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4"/>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84"/>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84"/>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4"/>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4"/>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84"/>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4" name="Google Shape;9394;p84"/>
          <p:cNvGrpSpPr/>
          <p:nvPr/>
        </p:nvGrpSpPr>
        <p:grpSpPr>
          <a:xfrm>
            <a:off x="1314619" y="3821527"/>
            <a:ext cx="346317" cy="332136"/>
            <a:chOff x="1314619" y="3821527"/>
            <a:chExt cx="346317" cy="332136"/>
          </a:xfrm>
        </p:grpSpPr>
        <p:sp>
          <p:nvSpPr>
            <p:cNvPr id="9395" name="Google Shape;9395;p84"/>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4"/>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84"/>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4"/>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4"/>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4"/>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84"/>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4"/>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3" name="Google Shape;9403;p84"/>
          <p:cNvGrpSpPr/>
          <p:nvPr/>
        </p:nvGrpSpPr>
        <p:grpSpPr>
          <a:xfrm>
            <a:off x="1751139" y="3790934"/>
            <a:ext cx="386258" cy="380507"/>
            <a:chOff x="1751139" y="3790934"/>
            <a:chExt cx="386258" cy="380507"/>
          </a:xfrm>
        </p:grpSpPr>
        <p:sp>
          <p:nvSpPr>
            <p:cNvPr id="9404" name="Google Shape;9404;p84"/>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84"/>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84"/>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4"/>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4"/>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84"/>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4"/>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4"/>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4"/>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4"/>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4"/>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4"/>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4"/>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84"/>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4"/>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4"/>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4"/>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4"/>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2" name="Google Shape;9422;p84"/>
          <p:cNvGrpSpPr/>
          <p:nvPr/>
        </p:nvGrpSpPr>
        <p:grpSpPr>
          <a:xfrm>
            <a:off x="2189681" y="3821606"/>
            <a:ext cx="395607" cy="318928"/>
            <a:chOff x="2189681" y="3821606"/>
            <a:chExt cx="395607" cy="318928"/>
          </a:xfrm>
        </p:grpSpPr>
        <p:sp>
          <p:nvSpPr>
            <p:cNvPr id="9423" name="Google Shape;9423;p84"/>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4"/>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4"/>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4"/>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4"/>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4"/>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4"/>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4"/>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4"/>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4"/>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4"/>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4"/>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4"/>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84"/>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4"/>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4"/>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84"/>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84"/>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84"/>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4"/>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4"/>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4"/>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4"/>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4"/>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4"/>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84"/>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84"/>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4"/>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84"/>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84"/>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3" name="Google Shape;9453;p84"/>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54" name="Google Shape;9454;p84"/>
          <p:cNvGrpSpPr/>
          <p:nvPr/>
        </p:nvGrpSpPr>
        <p:grpSpPr>
          <a:xfrm>
            <a:off x="1277409" y="1961347"/>
            <a:ext cx="420475" cy="383055"/>
            <a:chOff x="1277409" y="1961347"/>
            <a:chExt cx="420475" cy="383055"/>
          </a:xfrm>
        </p:grpSpPr>
        <p:sp>
          <p:nvSpPr>
            <p:cNvPr id="9455" name="Google Shape;9455;p84"/>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4"/>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4"/>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4"/>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84"/>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84"/>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4"/>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4"/>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4"/>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84"/>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4"/>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4"/>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4"/>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4"/>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4"/>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4"/>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84"/>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4"/>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4"/>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4"/>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4"/>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4"/>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4"/>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4"/>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4"/>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4"/>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4"/>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2" name="Google Shape;9482;p84"/>
          <p:cNvGrpSpPr/>
          <p:nvPr/>
        </p:nvGrpSpPr>
        <p:grpSpPr>
          <a:xfrm>
            <a:off x="2215075" y="2432819"/>
            <a:ext cx="380008" cy="351648"/>
            <a:chOff x="2215075" y="2432819"/>
            <a:chExt cx="380008" cy="351648"/>
          </a:xfrm>
        </p:grpSpPr>
        <p:sp>
          <p:nvSpPr>
            <p:cNvPr id="9483" name="Google Shape;9483;p84"/>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4"/>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4"/>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84"/>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84"/>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4"/>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4"/>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84"/>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4"/>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4"/>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4"/>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4"/>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4"/>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4"/>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4"/>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4"/>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4"/>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4"/>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4"/>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4"/>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4"/>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4"/>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4"/>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4"/>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4"/>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4"/>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4"/>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4"/>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4"/>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84"/>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4"/>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4" name="Google Shape;9514;p84"/>
          <p:cNvGrpSpPr/>
          <p:nvPr/>
        </p:nvGrpSpPr>
        <p:grpSpPr>
          <a:xfrm>
            <a:off x="2661416" y="2422342"/>
            <a:ext cx="344059" cy="340671"/>
            <a:chOff x="2661416" y="2422342"/>
            <a:chExt cx="344059" cy="340671"/>
          </a:xfrm>
        </p:grpSpPr>
        <p:sp>
          <p:nvSpPr>
            <p:cNvPr id="9515" name="Google Shape;9515;p84"/>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4"/>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4"/>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4"/>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4"/>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4"/>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4"/>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4"/>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4"/>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84"/>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84"/>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4"/>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4"/>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8" name="Google Shape;9528;p84"/>
          <p:cNvGrpSpPr/>
          <p:nvPr/>
        </p:nvGrpSpPr>
        <p:grpSpPr>
          <a:xfrm>
            <a:off x="4066510" y="2422342"/>
            <a:ext cx="206876" cy="348470"/>
            <a:chOff x="4066510" y="2422342"/>
            <a:chExt cx="206876" cy="348470"/>
          </a:xfrm>
        </p:grpSpPr>
        <p:sp>
          <p:nvSpPr>
            <p:cNvPr id="9529" name="Google Shape;9529;p84"/>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4"/>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4"/>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84"/>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84"/>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4"/>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4"/>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4"/>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84"/>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4"/>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4"/>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84"/>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1" name="Google Shape;9541;p84"/>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42" name="Google Shape;9542;p84"/>
          <p:cNvGrpSpPr/>
          <p:nvPr/>
        </p:nvGrpSpPr>
        <p:grpSpPr>
          <a:xfrm>
            <a:off x="2617693" y="3817325"/>
            <a:ext cx="420475" cy="326491"/>
            <a:chOff x="2617693" y="3817325"/>
            <a:chExt cx="420475" cy="326491"/>
          </a:xfrm>
        </p:grpSpPr>
        <p:sp>
          <p:nvSpPr>
            <p:cNvPr id="9543" name="Google Shape;9543;p84"/>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4"/>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4"/>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4"/>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4"/>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84"/>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84"/>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84"/>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4"/>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84"/>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4"/>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84"/>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4"/>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4"/>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4"/>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4"/>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4"/>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0" name="Google Shape;9560;p84"/>
          <p:cNvGrpSpPr/>
          <p:nvPr/>
        </p:nvGrpSpPr>
        <p:grpSpPr>
          <a:xfrm>
            <a:off x="3545301" y="2423523"/>
            <a:ext cx="358134" cy="356637"/>
            <a:chOff x="3545301" y="2423523"/>
            <a:chExt cx="358134" cy="356637"/>
          </a:xfrm>
        </p:grpSpPr>
        <p:sp>
          <p:nvSpPr>
            <p:cNvPr id="9561" name="Google Shape;9561;p84"/>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4"/>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4"/>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4"/>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4"/>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4"/>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4"/>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4"/>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84"/>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0" name="Google Shape;9570;p84"/>
          <p:cNvGrpSpPr/>
          <p:nvPr/>
        </p:nvGrpSpPr>
        <p:grpSpPr>
          <a:xfrm>
            <a:off x="5766424" y="4275195"/>
            <a:ext cx="358160" cy="356926"/>
            <a:chOff x="5766424" y="4275195"/>
            <a:chExt cx="358160" cy="356926"/>
          </a:xfrm>
        </p:grpSpPr>
        <p:sp>
          <p:nvSpPr>
            <p:cNvPr id="9571" name="Google Shape;9571;p84"/>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4"/>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4"/>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84"/>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4"/>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4"/>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4"/>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84"/>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4"/>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0" name="Google Shape;9580;p84"/>
          <p:cNvGrpSpPr/>
          <p:nvPr/>
        </p:nvGrpSpPr>
        <p:grpSpPr>
          <a:xfrm>
            <a:off x="3531462" y="3824599"/>
            <a:ext cx="377251" cy="324232"/>
            <a:chOff x="3531462" y="3824599"/>
            <a:chExt cx="377251" cy="324232"/>
          </a:xfrm>
        </p:grpSpPr>
        <p:sp>
          <p:nvSpPr>
            <p:cNvPr id="9581" name="Google Shape;9581;p84"/>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4"/>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4"/>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4"/>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84"/>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4"/>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4"/>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4"/>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4"/>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4"/>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4"/>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2" name="Google Shape;9592;p84"/>
          <p:cNvGrpSpPr/>
          <p:nvPr/>
        </p:nvGrpSpPr>
        <p:grpSpPr>
          <a:xfrm>
            <a:off x="4030586" y="3805246"/>
            <a:ext cx="286523" cy="340566"/>
            <a:chOff x="4030586" y="3805246"/>
            <a:chExt cx="286523" cy="340566"/>
          </a:xfrm>
        </p:grpSpPr>
        <p:sp>
          <p:nvSpPr>
            <p:cNvPr id="9593" name="Google Shape;9593;p84"/>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4"/>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4"/>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84"/>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84"/>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4"/>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4"/>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84"/>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84"/>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4"/>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4"/>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4"/>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4"/>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6" name="Google Shape;9606;p84"/>
          <p:cNvGrpSpPr/>
          <p:nvPr/>
        </p:nvGrpSpPr>
        <p:grpSpPr>
          <a:xfrm>
            <a:off x="2180884" y="2888719"/>
            <a:ext cx="376752" cy="374468"/>
            <a:chOff x="2180884" y="2888719"/>
            <a:chExt cx="376752" cy="374468"/>
          </a:xfrm>
        </p:grpSpPr>
        <p:sp>
          <p:nvSpPr>
            <p:cNvPr id="9607" name="Google Shape;9607;p84"/>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84"/>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84"/>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4"/>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4"/>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4"/>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4"/>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84"/>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4"/>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4"/>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4"/>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4"/>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4"/>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4"/>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1" name="Google Shape;9621;p84"/>
          <p:cNvGrpSpPr/>
          <p:nvPr/>
        </p:nvGrpSpPr>
        <p:grpSpPr>
          <a:xfrm>
            <a:off x="3954432" y="2942999"/>
            <a:ext cx="378249" cy="265909"/>
            <a:chOff x="3954432" y="2942999"/>
            <a:chExt cx="378249" cy="265909"/>
          </a:xfrm>
        </p:grpSpPr>
        <p:sp>
          <p:nvSpPr>
            <p:cNvPr id="9622" name="Google Shape;9622;p84"/>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4"/>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4"/>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84"/>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4"/>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4"/>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4"/>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4"/>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4"/>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1" name="Google Shape;9631;p84"/>
          <p:cNvGrpSpPr/>
          <p:nvPr/>
        </p:nvGrpSpPr>
        <p:grpSpPr>
          <a:xfrm>
            <a:off x="1752137" y="4266608"/>
            <a:ext cx="378512" cy="374756"/>
            <a:chOff x="1752137" y="4266608"/>
            <a:chExt cx="378512" cy="374756"/>
          </a:xfrm>
        </p:grpSpPr>
        <p:sp>
          <p:nvSpPr>
            <p:cNvPr id="9632" name="Google Shape;9632;p84"/>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4"/>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4"/>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4"/>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4"/>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4"/>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4"/>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4"/>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4"/>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4"/>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4"/>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84"/>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4"/>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4"/>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4"/>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4"/>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84"/>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84"/>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4"/>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4"/>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4"/>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3" name="Google Shape;9653;p84"/>
          <p:cNvGrpSpPr/>
          <p:nvPr/>
        </p:nvGrpSpPr>
        <p:grpSpPr>
          <a:xfrm>
            <a:off x="3117788" y="3812546"/>
            <a:ext cx="341065" cy="341065"/>
            <a:chOff x="3117788" y="3812546"/>
            <a:chExt cx="341065" cy="341065"/>
          </a:xfrm>
        </p:grpSpPr>
        <p:sp>
          <p:nvSpPr>
            <p:cNvPr id="9654" name="Google Shape;9654;p84"/>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4"/>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84"/>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84"/>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4"/>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4"/>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0" name="Google Shape;9660;p84"/>
          <p:cNvGrpSpPr/>
          <p:nvPr/>
        </p:nvGrpSpPr>
        <p:grpSpPr>
          <a:xfrm>
            <a:off x="3994400" y="4299932"/>
            <a:ext cx="338281" cy="322657"/>
            <a:chOff x="3994400" y="4299932"/>
            <a:chExt cx="338281" cy="322657"/>
          </a:xfrm>
        </p:grpSpPr>
        <p:sp>
          <p:nvSpPr>
            <p:cNvPr id="9661" name="Google Shape;9661;p84"/>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4"/>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4"/>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4"/>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4"/>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84"/>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4"/>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4"/>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69" name="Google Shape;9669;p84"/>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84"/>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71" name="Google Shape;9671;p84"/>
          <p:cNvGrpSpPr/>
          <p:nvPr/>
        </p:nvGrpSpPr>
        <p:grpSpPr>
          <a:xfrm>
            <a:off x="3573426" y="1965628"/>
            <a:ext cx="302358" cy="374993"/>
            <a:chOff x="3573426" y="1965628"/>
            <a:chExt cx="302358" cy="374993"/>
          </a:xfrm>
        </p:grpSpPr>
        <p:sp>
          <p:nvSpPr>
            <p:cNvPr id="9672" name="Google Shape;9672;p84"/>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4"/>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4"/>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4"/>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4"/>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84"/>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4"/>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4"/>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4"/>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4"/>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4"/>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4"/>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4"/>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84"/>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84"/>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4"/>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4"/>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4"/>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4"/>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84"/>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4"/>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4"/>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4"/>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4"/>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4"/>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4"/>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4"/>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4"/>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4"/>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84"/>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84"/>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4"/>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4"/>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4"/>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4"/>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4"/>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4"/>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4"/>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4"/>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84"/>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84"/>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4"/>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4"/>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84"/>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4"/>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4"/>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4"/>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9" name="Google Shape;9719;p84"/>
          <p:cNvGrpSpPr/>
          <p:nvPr/>
        </p:nvGrpSpPr>
        <p:grpSpPr>
          <a:xfrm>
            <a:off x="3513632" y="2908572"/>
            <a:ext cx="355876" cy="331007"/>
            <a:chOff x="3513632" y="2908572"/>
            <a:chExt cx="355876" cy="331007"/>
          </a:xfrm>
        </p:grpSpPr>
        <p:sp>
          <p:nvSpPr>
            <p:cNvPr id="9720" name="Google Shape;9720;p84"/>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4"/>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4"/>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84"/>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84"/>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4"/>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4"/>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4"/>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4"/>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4"/>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4"/>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4"/>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4"/>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4"/>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84"/>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84"/>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6" name="Google Shape;9736;p84"/>
          <p:cNvGrpSpPr/>
          <p:nvPr/>
        </p:nvGrpSpPr>
        <p:grpSpPr>
          <a:xfrm>
            <a:off x="2694083" y="2888430"/>
            <a:ext cx="235762" cy="374756"/>
            <a:chOff x="2694083" y="2888430"/>
            <a:chExt cx="235762" cy="374756"/>
          </a:xfrm>
        </p:grpSpPr>
        <p:sp>
          <p:nvSpPr>
            <p:cNvPr id="9737" name="Google Shape;9737;p84"/>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4"/>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84"/>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84"/>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4"/>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4"/>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4"/>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4"/>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4"/>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6" name="Google Shape;9746;p84"/>
          <p:cNvGrpSpPr/>
          <p:nvPr/>
        </p:nvGrpSpPr>
        <p:grpSpPr>
          <a:xfrm>
            <a:off x="871534" y="4300588"/>
            <a:ext cx="357661" cy="311155"/>
            <a:chOff x="871534" y="4300588"/>
            <a:chExt cx="357661" cy="311155"/>
          </a:xfrm>
        </p:grpSpPr>
        <p:sp>
          <p:nvSpPr>
            <p:cNvPr id="9747" name="Google Shape;9747;p84"/>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4"/>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4"/>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4"/>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84"/>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84"/>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4"/>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4"/>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4"/>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4"/>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4"/>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4"/>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4"/>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4"/>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84"/>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84"/>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84"/>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4"/>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4"/>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4"/>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84"/>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8" name="Google Shape;9768;p84"/>
          <p:cNvGrpSpPr/>
          <p:nvPr/>
        </p:nvGrpSpPr>
        <p:grpSpPr>
          <a:xfrm>
            <a:off x="916019" y="3821606"/>
            <a:ext cx="250100" cy="336785"/>
            <a:chOff x="916019" y="3821606"/>
            <a:chExt cx="250100" cy="336785"/>
          </a:xfrm>
        </p:grpSpPr>
        <p:sp>
          <p:nvSpPr>
            <p:cNvPr id="9769" name="Google Shape;9769;p84"/>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4"/>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4"/>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4"/>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4"/>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4"/>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84"/>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4"/>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4"/>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4"/>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4"/>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84"/>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4"/>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2" name="Google Shape;9782;p84"/>
          <p:cNvGrpSpPr/>
          <p:nvPr/>
        </p:nvGrpSpPr>
        <p:grpSpPr>
          <a:xfrm>
            <a:off x="849686" y="2909570"/>
            <a:ext cx="374730" cy="332504"/>
            <a:chOff x="849686" y="2909570"/>
            <a:chExt cx="374730" cy="332504"/>
          </a:xfrm>
        </p:grpSpPr>
        <p:sp>
          <p:nvSpPr>
            <p:cNvPr id="9783" name="Google Shape;9783;p84"/>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4"/>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4"/>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84"/>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4"/>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84"/>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4"/>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4"/>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4"/>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4"/>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84"/>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4" name="Google Shape;9794;p84"/>
          <p:cNvGrpSpPr/>
          <p:nvPr/>
        </p:nvGrpSpPr>
        <p:grpSpPr>
          <a:xfrm>
            <a:off x="1735567" y="2420241"/>
            <a:ext cx="417718" cy="372866"/>
            <a:chOff x="1735567" y="2420241"/>
            <a:chExt cx="417718" cy="372866"/>
          </a:xfrm>
        </p:grpSpPr>
        <p:sp>
          <p:nvSpPr>
            <p:cNvPr id="9795" name="Google Shape;9795;p84"/>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4"/>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84"/>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4"/>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4"/>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4"/>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84"/>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84"/>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4"/>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4"/>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4"/>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84"/>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7" name="Google Shape;9807;p84"/>
          <p:cNvGrpSpPr/>
          <p:nvPr/>
        </p:nvGrpSpPr>
        <p:grpSpPr>
          <a:xfrm>
            <a:off x="3599318" y="4299590"/>
            <a:ext cx="251098" cy="309028"/>
            <a:chOff x="3599318" y="4299590"/>
            <a:chExt cx="251098" cy="309028"/>
          </a:xfrm>
        </p:grpSpPr>
        <p:sp>
          <p:nvSpPr>
            <p:cNvPr id="9808" name="Google Shape;9808;p84"/>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4"/>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4"/>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84"/>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84"/>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4"/>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4" name="Google Shape;9814;p84"/>
          <p:cNvGrpSpPr/>
          <p:nvPr/>
        </p:nvGrpSpPr>
        <p:grpSpPr>
          <a:xfrm>
            <a:off x="3105998" y="2433240"/>
            <a:ext cx="345818" cy="345056"/>
            <a:chOff x="3105998" y="2433240"/>
            <a:chExt cx="345818" cy="345056"/>
          </a:xfrm>
        </p:grpSpPr>
        <p:sp>
          <p:nvSpPr>
            <p:cNvPr id="9815" name="Google Shape;9815;p84"/>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4"/>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4"/>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4"/>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4"/>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84"/>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4"/>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4"/>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4"/>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84"/>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4"/>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6" name="Google Shape;9826;p84"/>
          <p:cNvGrpSpPr/>
          <p:nvPr/>
        </p:nvGrpSpPr>
        <p:grpSpPr>
          <a:xfrm>
            <a:off x="1737326" y="2900773"/>
            <a:ext cx="374730" cy="350361"/>
            <a:chOff x="1737326" y="2900773"/>
            <a:chExt cx="374730" cy="350361"/>
          </a:xfrm>
        </p:grpSpPr>
        <p:sp>
          <p:nvSpPr>
            <p:cNvPr id="9827" name="Google Shape;9827;p84"/>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4"/>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4"/>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4"/>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4"/>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4"/>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84"/>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4"/>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84"/>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84"/>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4"/>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4"/>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84"/>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84"/>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4"/>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4"/>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4"/>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4" name="Google Shape;9844;p84"/>
          <p:cNvGrpSpPr/>
          <p:nvPr/>
        </p:nvGrpSpPr>
        <p:grpSpPr>
          <a:xfrm>
            <a:off x="4000676" y="1579396"/>
            <a:ext cx="327226" cy="211603"/>
            <a:chOff x="4000676" y="1579396"/>
            <a:chExt cx="327226" cy="211603"/>
          </a:xfrm>
        </p:grpSpPr>
        <p:sp>
          <p:nvSpPr>
            <p:cNvPr id="9845" name="Google Shape;9845;p84"/>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84"/>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84"/>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84"/>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84"/>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84"/>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4"/>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4"/>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4"/>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4"/>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4"/>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4"/>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4"/>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4"/>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4"/>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4"/>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1" name="Google Shape;9861;p84"/>
          <p:cNvGrpSpPr/>
          <p:nvPr/>
        </p:nvGrpSpPr>
        <p:grpSpPr>
          <a:xfrm>
            <a:off x="2635523" y="1515584"/>
            <a:ext cx="371054" cy="336469"/>
            <a:chOff x="2635523" y="1515584"/>
            <a:chExt cx="371054" cy="336469"/>
          </a:xfrm>
        </p:grpSpPr>
        <p:sp>
          <p:nvSpPr>
            <p:cNvPr id="9862" name="Google Shape;9862;p84"/>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84"/>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4"/>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4"/>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4"/>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84"/>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84"/>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9" name="Google Shape;9869;p84"/>
          <p:cNvGrpSpPr/>
          <p:nvPr/>
        </p:nvGrpSpPr>
        <p:grpSpPr>
          <a:xfrm>
            <a:off x="2231907" y="1520731"/>
            <a:ext cx="311627" cy="326569"/>
            <a:chOff x="2231907" y="1520731"/>
            <a:chExt cx="311627" cy="326569"/>
          </a:xfrm>
        </p:grpSpPr>
        <p:sp>
          <p:nvSpPr>
            <p:cNvPr id="9870" name="Google Shape;9870;p84"/>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4"/>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4"/>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84"/>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84"/>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84"/>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84"/>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84"/>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84"/>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4"/>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0" name="Google Shape;9880;p84"/>
          <p:cNvGrpSpPr/>
          <p:nvPr/>
        </p:nvGrpSpPr>
        <p:grpSpPr>
          <a:xfrm>
            <a:off x="1340249" y="4301533"/>
            <a:ext cx="311890" cy="304695"/>
            <a:chOff x="1340249" y="4301533"/>
            <a:chExt cx="311890" cy="304695"/>
          </a:xfrm>
        </p:grpSpPr>
        <p:sp>
          <p:nvSpPr>
            <p:cNvPr id="9881" name="Google Shape;9881;p84"/>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4"/>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4"/>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84"/>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84"/>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84"/>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84"/>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84"/>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4"/>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4"/>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84"/>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4"/>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4"/>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4"/>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5" name="Google Shape;9895;p84"/>
          <p:cNvGrpSpPr/>
          <p:nvPr/>
        </p:nvGrpSpPr>
        <p:grpSpPr>
          <a:xfrm>
            <a:off x="1330690" y="3377024"/>
            <a:ext cx="306874" cy="332268"/>
            <a:chOff x="1330690" y="3377024"/>
            <a:chExt cx="306874" cy="332268"/>
          </a:xfrm>
        </p:grpSpPr>
        <p:sp>
          <p:nvSpPr>
            <p:cNvPr id="9896" name="Google Shape;9896;p84"/>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84"/>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4"/>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4"/>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84"/>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84"/>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84"/>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84"/>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84"/>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4"/>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84"/>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84"/>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84"/>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4"/>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4"/>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4"/>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4"/>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4"/>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4"/>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5" name="Google Shape;9915;p84"/>
          <p:cNvGrpSpPr/>
          <p:nvPr/>
        </p:nvGrpSpPr>
        <p:grpSpPr>
          <a:xfrm>
            <a:off x="2650597" y="3381777"/>
            <a:ext cx="341511" cy="324994"/>
            <a:chOff x="2650597" y="3381777"/>
            <a:chExt cx="341511" cy="324994"/>
          </a:xfrm>
        </p:grpSpPr>
        <p:sp>
          <p:nvSpPr>
            <p:cNvPr id="9916" name="Google Shape;9916;p84"/>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4"/>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4"/>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4"/>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4"/>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4"/>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84"/>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4"/>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84"/>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4"/>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4"/>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4"/>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4"/>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4"/>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4"/>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4"/>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4"/>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84"/>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84"/>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4"/>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4"/>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4"/>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4"/>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84"/>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4"/>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4"/>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4"/>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84"/>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4"/>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84"/>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84"/>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4"/>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4"/>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4"/>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4"/>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1" name="Google Shape;9951;p84"/>
          <p:cNvGrpSpPr/>
          <p:nvPr/>
        </p:nvGrpSpPr>
        <p:grpSpPr>
          <a:xfrm>
            <a:off x="1295502" y="2437362"/>
            <a:ext cx="402645" cy="323917"/>
            <a:chOff x="1295502" y="2437362"/>
            <a:chExt cx="402645" cy="323917"/>
          </a:xfrm>
        </p:grpSpPr>
        <p:sp>
          <p:nvSpPr>
            <p:cNvPr id="9952" name="Google Shape;9952;p84"/>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4"/>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4"/>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84"/>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4"/>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4"/>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4"/>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4"/>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4"/>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4"/>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4"/>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4"/>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4"/>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4"/>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4"/>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4"/>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8" name="Google Shape;9968;p84"/>
          <p:cNvGrpSpPr/>
          <p:nvPr/>
        </p:nvGrpSpPr>
        <p:grpSpPr>
          <a:xfrm>
            <a:off x="882590" y="2438360"/>
            <a:ext cx="337310" cy="337047"/>
            <a:chOff x="882590" y="2438360"/>
            <a:chExt cx="337310" cy="337047"/>
          </a:xfrm>
        </p:grpSpPr>
        <p:sp>
          <p:nvSpPr>
            <p:cNvPr id="9969" name="Google Shape;9969;p84"/>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4"/>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4"/>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4"/>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4"/>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4"/>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4"/>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4"/>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4"/>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4"/>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4"/>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4"/>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4"/>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4"/>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4"/>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4"/>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4"/>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4"/>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4"/>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4"/>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4"/>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4"/>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4"/>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84"/>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3" name="Google Shape;9993;p84"/>
          <p:cNvGrpSpPr/>
          <p:nvPr/>
        </p:nvGrpSpPr>
        <p:grpSpPr>
          <a:xfrm>
            <a:off x="4885060" y="1518788"/>
            <a:ext cx="385786" cy="342588"/>
            <a:chOff x="4885060" y="1518788"/>
            <a:chExt cx="385786" cy="342588"/>
          </a:xfrm>
        </p:grpSpPr>
        <p:sp>
          <p:nvSpPr>
            <p:cNvPr id="9994" name="Google Shape;9994;p84"/>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4"/>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4"/>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4"/>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4"/>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4"/>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4"/>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4"/>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4"/>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4"/>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4"/>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4"/>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4"/>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4"/>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84"/>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4"/>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4"/>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4"/>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4"/>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3" name="Google Shape;10013;p84"/>
          <p:cNvGrpSpPr/>
          <p:nvPr/>
        </p:nvGrpSpPr>
        <p:grpSpPr>
          <a:xfrm>
            <a:off x="5394478" y="1514533"/>
            <a:ext cx="249076" cy="351096"/>
            <a:chOff x="5394478" y="1514533"/>
            <a:chExt cx="249076" cy="351096"/>
          </a:xfrm>
        </p:grpSpPr>
        <p:sp>
          <p:nvSpPr>
            <p:cNvPr id="10014" name="Google Shape;10014;p84"/>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4"/>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4"/>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4"/>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4"/>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84"/>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4"/>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4"/>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84"/>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4"/>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4"/>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84"/>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84"/>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4"/>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84"/>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4"/>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4"/>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4"/>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4"/>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4"/>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4" name="Google Shape;10034;p84"/>
          <p:cNvGrpSpPr/>
          <p:nvPr/>
        </p:nvGrpSpPr>
        <p:grpSpPr>
          <a:xfrm>
            <a:off x="5782259" y="1512012"/>
            <a:ext cx="356138" cy="356138"/>
            <a:chOff x="5782259" y="1512012"/>
            <a:chExt cx="356138" cy="356138"/>
          </a:xfrm>
        </p:grpSpPr>
        <p:sp>
          <p:nvSpPr>
            <p:cNvPr id="10035" name="Google Shape;10035;p84"/>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4"/>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4"/>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4"/>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4"/>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84"/>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84"/>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4"/>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4"/>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4"/>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84"/>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6" name="Google Shape;10046;p84"/>
          <p:cNvGrpSpPr/>
          <p:nvPr/>
        </p:nvGrpSpPr>
        <p:grpSpPr>
          <a:xfrm>
            <a:off x="6229598" y="1518052"/>
            <a:ext cx="343560" cy="343822"/>
            <a:chOff x="6229598" y="1518052"/>
            <a:chExt cx="343560" cy="343822"/>
          </a:xfrm>
        </p:grpSpPr>
        <p:sp>
          <p:nvSpPr>
            <p:cNvPr id="10047" name="Google Shape;10047;p84"/>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4"/>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4"/>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4"/>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4"/>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4"/>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4"/>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4"/>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4"/>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4"/>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4"/>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4"/>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84"/>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84"/>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4"/>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4"/>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4"/>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4"/>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84"/>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6" name="Google Shape;10066;p84"/>
          <p:cNvGrpSpPr/>
          <p:nvPr/>
        </p:nvGrpSpPr>
        <p:grpSpPr>
          <a:xfrm>
            <a:off x="870773" y="3357985"/>
            <a:ext cx="342824" cy="351228"/>
            <a:chOff x="870773" y="3357985"/>
            <a:chExt cx="342824" cy="351228"/>
          </a:xfrm>
        </p:grpSpPr>
        <p:sp>
          <p:nvSpPr>
            <p:cNvPr id="10067" name="Google Shape;10067;p84"/>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4"/>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4"/>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4"/>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4"/>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4"/>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4"/>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4"/>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5" name="Google Shape;10075;p84"/>
          <p:cNvGrpSpPr/>
          <p:nvPr/>
        </p:nvGrpSpPr>
        <p:grpSpPr>
          <a:xfrm>
            <a:off x="2743084" y="4299590"/>
            <a:ext cx="159372" cy="308896"/>
            <a:chOff x="2743084" y="4299590"/>
            <a:chExt cx="159372" cy="308896"/>
          </a:xfrm>
        </p:grpSpPr>
        <p:sp>
          <p:nvSpPr>
            <p:cNvPr id="10076" name="Google Shape;10076;p84"/>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84"/>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4"/>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4"/>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84"/>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84"/>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4"/>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4"/>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4"/>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4"/>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4"/>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4"/>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4"/>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4"/>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4"/>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1" name="Google Shape;10091;p84"/>
          <p:cNvGrpSpPr/>
          <p:nvPr/>
        </p:nvGrpSpPr>
        <p:grpSpPr>
          <a:xfrm>
            <a:off x="1293506" y="2939716"/>
            <a:ext cx="374730" cy="272211"/>
            <a:chOff x="1293506" y="2939716"/>
            <a:chExt cx="374730" cy="272211"/>
          </a:xfrm>
        </p:grpSpPr>
        <p:sp>
          <p:nvSpPr>
            <p:cNvPr id="10092" name="Google Shape;10092;p84"/>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4"/>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84"/>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84"/>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4"/>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4"/>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4"/>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84"/>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4"/>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4"/>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4"/>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84"/>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4"/>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84"/>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84"/>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4"/>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4"/>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84"/>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84"/>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4"/>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84"/>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84"/>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4"/>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4"/>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4"/>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4"/>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4"/>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4"/>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4"/>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84"/>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2" name="Google Shape;10122;p84"/>
          <p:cNvGrpSpPr/>
          <p:nvPr/>
        </p:nvGrpSpPr>
        <p:grpSpPr>
          <a:xfrm>
            <a:off x="6669900" y="1505474"/>
            <a:ext cx="345083" cy="369216"/>
            <a:chOff x="6669900" y="1505474"/>
            <a:chExt cx="345083" cy="369216"/>
          </a:xfrm>
        </p:grpSpPr>
        <p:sp>
          <p:nvSpPr>
            <p:cNvPr id="10123" name="Google Shape;10123;p84"/>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4"/>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4"/>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4"/>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4"/>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84"/>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84"/>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4"/>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4"/>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4"/>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84"/>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4"/>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4"/>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4"/>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84"/>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4"/>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4"/>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4"/>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4"/>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4"/>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4"/>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4"/>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5" name="Google Shape;10145;p84"/>
          <p:cNvGrpSpPr/>
          <p:nvPr/>
        </p:nvGrpSpPr>
        <p:grpSpPr>
          <a:xfrm>
            <a:off x="7117003" y="1518000"/>
            <a:ext cx="333003" cy="344085"/>
            <a:chOff x="7117003" y="1518000"/>
            <a:chExt cx="333003" cy="344085"/>
          </a:xfrm>
        </p:grpSpPr>
        <p:sp>
          <p:nvSpPr>
            <p:cNvPr id="10146" name="Google Shape;10146;p84"/>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4"/>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4"/>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4"/>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4"/>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84"/>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4"/>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4"/>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4"/>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4"/>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84"/>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4"/>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4"/>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4"/>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4"/>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4"/>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4"/>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4"/>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4"/>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4"/>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4"/>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4"/>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4"/>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4"/>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4"/>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4"/>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84"/>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84"/>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4"/>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4"/>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4"/>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4"/>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4"/>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4"/>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4"/>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4"/>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4"/>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4"/>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4" name="Google Shape;10184;p84"/>
          <p:cNvGrpSpPr/>
          <p:nvPr/>
        </p:nvGrpSpPr>
        <p:grpSpPr>
          <a:xfrm>
            <a:off x="2200238" y="4289165"/>
            <a:ext cx="374756" cy="329300"/>
            <a:chOff x="2200238" y="4289165"/>
            <a:chExt cx="374756" cy="329300"/>
          </a:xfrm>
        </p:grpSpPr>
        <p:sp>
          <p:nvSpPr>
            <p:cNvPr id="10185" name="Google Shape;10185;p84"/>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4"/>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4"/>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84"/>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4"/>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4"/>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4"/>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4"/>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4"/>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4"/>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4"/>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4"/>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4"/>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4"/>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4"/>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4"/>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4"/>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4"/>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4"/>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4"/>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84"/>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4"/>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7" name="Google Shape;10207;p84"/>
          <p:cNvGrpSpPr/>
          <p:nvPr/>
        </p:nvGrpSpPr>
        <p:grpSpPr>
          <a:xfrm>
            <a:off x="7556043" y="1499959"/>
            <a:ext cx="337283" cy="380192"/>
            <a:chOff x="7556043" y="1499959"/>
            <a:chExt cx="337283" cy="380192"/>
          </a:xfrm>
        </p:grpSpPr>
        <p:sp>
          <p:nvSpPr>
            <p:cNvPr id="10208" name="Google Shape;10208;p84"/>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4"/>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4"/>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4"/>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4"/>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4"/>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4"/>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4"/>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4"/>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4"/>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4"/>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4"/>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4"/>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4"/>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2" name="Google Shape;10222;p84"/>
          <p:cNvGrpSpPr/>
          <p:nvPr/>
        </p:nvGrpSpPr>
        <p:grpSpPr>
          <a:xfrm>
            <a:off x="7992826" y="1517790"/>
            <a:ext cx="317431" cy="344584"/>
            <a:chOff x="7992826" y="1517790"/>
            <a:chExt cx="317431" cy="344584"/>
          </a:xfrm>
        </p:grpSpPr>
        <p:sp>
          <p:nvSpPr>
            <p:cNvPr id="10223" name="Google Shape;10223;p84"/>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4"/>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4"/>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4"/>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4"/>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84"/>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84"/>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4"/>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4"/>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4"/>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4"/>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4"/>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4"/>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4"/>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4"/>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84"/>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4"/>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0" name="Google Shape;10240;p84"/>
          <p:cNvGrpSpPr/>
          <p:nvPr/>
        </p:nvGrpSpPr>
        <p:grpSpPr>
          <a:xfrm>
            <a:off x="4864446" y="3340207"/>
            <a:ext cx="395607" cy="387414"/>
            <a:chOff x="4864446" y="3340207"/>
            <a:chExt cx="395607" cy="387414"/>
          </a:xfrm>
        </p:grpSpPr>
        <p:sp>
          <p:nvSpPr>
            <p:cNvPr id="10241" name="Google Shape;10241;p84"/>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4"/>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4"/>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4"/>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84"/>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84"/>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4"/>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4"/>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4"/>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4"/>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84"/>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84"/>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4"/>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4"/>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4"/>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4"/>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4"/>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4"/>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4"/>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4"/>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4"/>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4"/>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84"/>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84"/>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4"/>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6" name="Google Shape;10266;p84"/>
          <p:cNvGrpSpPr/>
          <p:nvPr/>
        </p:nvGrpSpPr>
        <p:grpSpPr>
          <a:xfrm>
            <a:off x="3130367" y="4324485"/>
            <a:ext cx="297342" cy="258871"/>
            <a:chOff x="3130367" y="4324485"/>
            <a:chExt cx="297342" cy="258871"/>
          </a:xfrm>
        </p:grpSpPr>
        <p:sp>
          <p:nvSpPr>
            <p:cNvPr id="10267" name="Google Shape;10267;p84"/>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4"/>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84"/>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84"/>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4"/>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84"/>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4"/>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4"/>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4"/>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4"/>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84"/>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4"/>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4"/>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4"/>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84"/>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4"/>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4"/>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4"/>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84"/>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4"/>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4"/>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4"/>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4"/>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0" name="Google Shape;10290;p84"/>
          <p:cNvGrpSpPr/>
          <p:nvPr/>
        </p:nvGrpSpPr>
        <p:grpSpPr>
          <a:xfrm>
            <a:off x="5302988" y="3389839"/>
            <a:ext cx="394609" cy="286523"/>
            <a:chOff x="5302988" y="3389839"/>
            <a:chExt cx="394609" cy="286523"/>
          </a:xfrm>
        </p:grpSpPr>
        <p:sp>
          <p:nvSpPr>
            <p:cNvPr id="10291" name="Google Shape;10291;p84"/>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4"/>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4"/>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4"/>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4"/>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84"/>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84"/>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4"/>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4"/>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4"/>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84"/>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4"/>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4"/>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84"/>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4"/>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4"/>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4"/>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4"/>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4"/>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4"/>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4"/>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4"/>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4"/>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4"/>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4"/>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4"/>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4"/>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4"/>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4"/>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4"/>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84"/>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84"/>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4"/>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24" name="Google Shape;10324;p84"/>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25" name="Google Shape;10325;p84"/>
          <p:cNvGrpSpPr/>
          <p:nvPr/>
        </p:nvGrpSpPr>
        <p:grpSpPr>
          <a:xfrm>
            <a:off x="3060752" y="2903609"/>
            <a:ext cx="390565" cy="359578"/>
            <a:chOff x="3060752" y="2903609"/>
            <a:chExt cx="390565" cy="359578"/>
          </a:xfrm>
        </p:grpSpPr>
        <p:sp>
          <p:nvSpPr>
            <p:cNvPr id="10326" name="Google Shape;10326;p84"/>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4"/>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4"/>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84"/>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4"/>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4"/>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4"/>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4"/>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4"/>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84"/>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4"/>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4"/>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4"/>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4"/>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4"/>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4"/>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4"/>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4"/>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4"/>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84"/>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84"/>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4"/>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4"/>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4"/>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4"/>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4"/>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84"/>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84"/>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4"/>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4"/>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4"/>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4"/>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4"/>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4"/>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0" name="Google Shape;10360;p84"/>
          <p:cNvGrpSpPr/>
          <p:nvPr/>
        </p:nvGrpSpPr>
        <p:grpSpPr>
          <a:xfrm>
            <a:off x="5741031" y="3386057"/>
            <a:ext cx="394609" cy="294585"/>
            <a:chOff x="5741031" y="3386057"/>
            <a:chExt cx="394609" cy="294585"/>
          </a:xfrm>
        </p:grpSpPr>
        <p:sp>
          <p:nvSpPr>
            <p:cNvPr id="10361" name="Google Shape;10361;p84"/>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84"/>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84"/>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4"/>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4"/>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4"/>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4"/>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4"/>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4"/>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4"/>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4"/>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4"/>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4"/>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84"/>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4"/>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4"/>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84"/>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4"/>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4"/>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84"/>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4"/>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4"/>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84"/>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84"/>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4"/>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4"/>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84"/>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84"/>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4"/>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4"/>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91" name="Google Shape;10391;p84"/>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92" name="Google Shape;10392;p84"/>
          <p:cNvGrpSpPr/>
          <p:nvPr/>
        </p:nvGrpSpPr>
        <p:grpSpPr>
          <a:xfrm>
            <a:off x="6179074" y="3368726"/>
            <a:ext cx="394609" cy="328749"/>
            <a:chOff x="6179074" y="3368726"/>
            <a:chExt cx="394609" cy="328749"/>
          </a:xfrm>
        </p:grpSpPr>
        <p:sp>
          <p:nvSpPr>
            <p:cNvPr id="10393" name="Google Shape;10393;p84"/>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84"/>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4"/>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4"/>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4"/>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4"/>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4"/>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84"/>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4"/>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4"/>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4"/>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4"/>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4"/>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4"/>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4"/>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4"/>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84"/>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84"/>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4"/>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4"/>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4"/>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4"/>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4"/>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4"/>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4"/>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84"/>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84"/>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84"/>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4"/>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4"/>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4"/>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84"/>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84"/>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4"/>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4"/>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4"/>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4"/>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4"/>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84"/>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4"/>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4"/>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4"/>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4"/>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4"/>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4"/>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4"/>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4"/>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4"/>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84"/>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4"/>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4"/>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4"/>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84"/>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4"/>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4"/>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4"/>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4"/>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84"/>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4"/>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4"/>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4"/>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4"/>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4"/>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84"/>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4"/>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4"/>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4"/>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4"/>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4"/>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4"/>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4"/>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4"/>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84"/>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4"/>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4"/>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4"/>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4"/>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4"/>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4"/>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84"/>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4"/>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4"/>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4"/>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6" name="Google Shape;10476;p84"/>
          <p:cNvGrpSpPr/>
          <p:nvPr/>
        </p:nvGrpSpPr>
        <p:grpSpPr>
          <a:xfrm>
            <a:off x="7054924" y="3367728"/>
            <a:ext cx="394583" cy="331007"/>
            <a:chOff x="7054924" y="3367728"/>
            <a:chExt cx="394583" cy="331007"/>
          </a:xfrm>
        </p:grpSpPr>
        <p:sp>
          <p:nvSpPr>
            <p:cNvPr id="10477" name="Google Shape;10477;p84"/>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4"/>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4"/>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4"/>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84"/>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84"/>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4"/>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4"/>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4"/>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4"/>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4"/>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4"/>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4"/>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4"/>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4"/>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2" name="Google Shape;10492;p84"/>
          <p:cNvGrpSpPr/>
          <p:nvPr/>
        </p:nvGrpSpPr>
        <p:grpSpPr>
          <a:xfrm>
            <a:off x="7492967" y="3361425"/>
            <a:ext cx="394583" cy="343586"/>
            <a:chOff x="7492967" y="3361425"/>
            <a:chExt cx="394583" cy="343586"/>
          </a:xfrm>
        </p:grpSpPr>
        <p:sp>
          <p:nvSpPr>
            <p:cNvPr id="10493" name="Google Shape;10493;p84"/>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4"/>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4"/>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4"/>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84"/>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84"/>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4"/>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4"/>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84"/>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84"/>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84"/>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4"/>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4"/>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84"/>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84"/>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4"/>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4"/>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4"/>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4"/>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4"/>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84"/>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84"/>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84"/>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6" name="Google Shape;10516;p84"/>
          <p:cNvGrpSpPr/>
          <p:nvPr/>
        </p:nvGrpSpPr>
        <p:grpSpPr>
          <a:xfrm>
            <a:off x="7935527" y="3353154"/>
            <a:ext cx="385287" cy="360156"/>
            <a:chOff x="7935527" y="3353154"/>
            <a:chExt cx="385287" cy="360156"/>
          </a:xfrm>
        </p:grpSpPr>
        <p:sp>
          <p:nvSpPr>
            <p:cNvPr id="10517" name="Google Shape;10517;p84"/>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4"/>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84"/>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4"/>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4"/>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84"/>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84"/>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4"/>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4"/>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4"/>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84"/>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4"/>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9" name="Google Shape;10529;p84"/>
          <p:cNvGrpSpPr/>
          <p:nvPr/>
        </p:nvGrpSpPr>
        <p:grpSpPr>
          <a:xfrm>
            <a:off x="5319821" y="1986242"/>
            <a:ext cx="348103" cy="348103"/>
            <a:chOff x="5319821" y="1986242"/>
            <a:chExt cx="348103" cy="348103"/>
          </a:xfrm>
        </p:grpSpPr>
        <p:sp>
          <p:nvSpPr>
            <p:cNvPr id="10530" name="Google Shape;10530;p84"/>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84"/>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4"/>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4"/>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4"/>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4"/>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4"/>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4"/>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4"/>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4"/>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4"/>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4"/>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4"/>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4"/>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84"/>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4"/>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4"/>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4"/>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4"/>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4"/>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84"/>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4"/>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4"/>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84"/>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4"/>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4"/>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4"/>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4"/>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4"/>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4"/>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4"/>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4"/>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4"/>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4"/>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4"/>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4"/>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4"/>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7" name="Google Shape;10567;p84"/>
          <p:cNvGrpSpPr/>
          <p:nvPr/>
        </p:nvGrpSpPr>
        <p:grpSpPr>
          <a:xfrm>
            <a:off x="5765926" y="1976683"/>
            <a:ext cx="348339" cy="348103"/>
            <a:chOff x="5765926" y="1976683"/>
            <a:chExt cx="348339" cy="348103"/>
          </a:xfrm>
        </p:grpSpPr>
        <p:sp>
          <p:nvSpPr>
            <p:cNvPr id="10568" name="Google Shape;10568;p84"/>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4"/>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4"/>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4"/>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4"/>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4"/>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4"/>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4"/>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4"/>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4"/>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4"/>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4"/>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4"/>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4"/>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2" name="Google Shape;10582;p84"/>
          <p:cNvGrpSpPr/>
          <p:nvPr/>
        </p:nvGrpSpPr>
        <p:grpSpPr>
          <a:xfrm>
            <a:off x="6191390" y="1981489"/>
            <a:ext cx="389068" cy="347787"/>
            <a:chOff x="6191390" y="1981489"/>
            <a:chExt cx="389068" cy="347787"/>
          </a:xfrm>
        </p:grpSpPr>
        <p:sp>
          <p:nvSpPr>
            <p:cNvPr id="10583" name="Google Shape;10583;p84"/>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4"/>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84"/>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84"/>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4"/>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4"/>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4"/>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0" name="Google Shape;10590;p84"/>
          <p:cNvGrpSpPr/>
          <p:nvPr/>
        </p:nvGrpSpPr>
        <p:grpSpPr>
          <a:xfrm>
            <a:off x="6657846" y="2007591"/>
            <a:ext cx="348103" cy="295714"/>
            <a:chOff x="6657846" y="2007591"/>
            <a:chExt cx="348103" cy="295714"/>
          </a:xfrm>
        </p:grpSpPr>
        <p:sp>
          <p:nvSpPr>
            <p:cNvPr id="10591" name="Google Shape;10591;p84"/>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4"/>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4"/>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84"/>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4"/>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4"/>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4"/>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4"/>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4"/>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4"/>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84"/>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84"/>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4"/>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4"/>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4"/>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4"/>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4"/>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4"/>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4"/>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4"/>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4"/>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84"/>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4"/>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84"/>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4"/>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4"/>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7" name="Google Shape;10617;p84"/>
          <p:cNvGrpSpPr/>
          <p:nvPr/>
        </p:nvGrpSpPr>
        <p:grpSpPr>
          <a:xfrm>
            <a:off x="7104188" y="1971904"/>
            <a:ext cx="347341" cy="348103"/>
            <a:chOff x="7104188" y="1971904"/>
            <a:chExt cx="347341" cy="348103"/>
          </a:xfrm>
        </p:grpSpPr>
        <p:sp>
          <p:nvSpPr>
            <p:cNvPr id="10618" name="Google Shape;10618;p84"/>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84"/>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84"/>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4"/>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4"/>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4"/>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84"/>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84"/>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84"/>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84"/>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84"/>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84"/>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4"/>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4"/>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4"/>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4"/>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4"/>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4"/>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84"/>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4"/>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4"/>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4"/>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4"/>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4"/>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4"/>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84"/>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4"/>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4"/>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4"/>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4"/>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8" name="Google Shape;10648;p84"/>
          <p:cNvGrpSpPr/>
          <p:nvPr/>
        </p:nvGrpSpPr>
        <p:grpSpPr>
          <a:xfrm>
            <a:off x="7551264" y="1971904"/>
            <a:ext cx="344321" cy="348155"/>
            <a:chOff x="7551264" y="1971904"/>
            <a:chExt cx="344321" cy="348155"/>
          </a:xfrm>
        </p:grpSpPr>
        <p:sp>
          <p:nvSpPr>
            <p:cNvPr id="10649" name="Google Shape;10649;p84"/>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4"/>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84"/>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84"/>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84"/>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4"/>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4"/>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4"/>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84"/>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84"/>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4"/>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4"/>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4"/>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84"/>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4"/>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4"/>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4"/>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4"/>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4"/>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8" name="Google Shape;10668;p84"/>
          <p:cNvGrpSpPr/>
          <p:nvPr/>
        </p:nvGrpSpPr>
        <p:grpSpPr>
          <a:xfrm>
            <a:off x="7992065" y="1971904"/>
            <a:ext cx="351621" cy="348103"/>
            <a:chOff x="7992065" y="1971904"/>
            <a:chExt cx="351621" cy="348103"/>
          </a:xfrm>
        </p:grpSpPr>
        <p:sp>
          <p:nvSpPr>
            <p:cNvPr id="10669" name="Google Shape;10669;p84"/>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84"/>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84"/>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84"/>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84"/>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4"/>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4"/>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4"/>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84"/>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84"/>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84"/>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4"/>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4"/>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84"/>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84"/>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4" name="Google Shape;10684;p84"/>
          <p:cNvGrpSpPr/>
          <p:nvPr/>
        </p:nvGrpSpPr>
        <p:grpSpPr>
          <a:xfrm>
            <a:off x="4911189" y="3793455"/>
            <a:ext cx="296580" cy="364935"/>
            <a:chOff x="4911189" y="3793455"/>
            <a:chExt cx="296580" cy="364935"/>
          </a:xfrm>
        </p:grpSpPr>
        <p:sp>
          <p:nvSpPr>
            <p:cNvPr id="10685" name="Google Shape;10685;p84"/>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84"/>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4"/>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84"/>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4"/>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4"/>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84"/>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84"/>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4"/>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4"/>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84"/>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84"/>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84"/>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4"/>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4"/>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84"/>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84"/>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84"/>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84"/>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4"/>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5" name="Google Shape;10705;p84"/>
          <p:cNvGrpSpPr/>
          <p:nvPr/>
        </p:nvGrpSpPr>
        <p:grpSpPr>
          <a:xfrm>
            <a:off x="5341433" y="3793271"/>
            <a:ext cx="330272" cy="329117"/>
            <a:chOff x="5341433" y="3793271"/>
            <a:chExt cx="330272" cy="329117"/>
          </a:xfrm>
        </p:grpSpPr>
        <p:sp>
          <p:nvSpPr>
            <p:cNvPr id="10706" name="Google Shape;10706;p84"/>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84"/>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84"/>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84"/>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4"/>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84"/>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84"/>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4"/>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4"/>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84"/>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84"/>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84"/>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84"/>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4"/>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4"/>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4"/>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2" name="Google Shape;10722;p84"/>
          <p:cNvGrpSpPr/>
          <p:nvPr/>
        </p:nvGrpSpPr>
        <p:grpSpPr>
          <a:xfrm>
            <a:off x="5744051" y="3766250"/>
            <a:ext cx="428511" cy="383186"/>
            <a:chOff x="5744051" y="3766250"/>
            <a:chExt cx="428511" cy="383186"/>
          </a:xfrm>
        </p:grpSpPr>
        <p:sp>
          <p:nvSpPr>
            <p:cNvPr id="10723" name="Google Shape;10723;p84"/>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4"/>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4"/>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4"/>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84"/>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84"/>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84"/>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84"/>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4"/>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4"/>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84"/>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84"/>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4"/>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4"/>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4"/>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84"/>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4"/>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0" name="Google Shape;10740;p84"/>
          <p:cNvGrpSpPr/>
          <p:nvPr/>
        </p:nvGrpSpPr>
        <p:grpSpPr>
          <a:xfrm>
            <a:off x="6678697" y="3793324"/>
            <a:ext cx="342824" cy="328985"/>
            <a:chOff x="6678697" y="3793324"/>
            <a:chExt cx="342824" cy="328985"/>
          </a:xfrm>
        </p:grpSpPr>
        <p:sp>
          <p:nvSpPr>
            <p:cNvPr id="10741" name="Google Shape;10741;p84"/>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4"/>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4"/>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84"/>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84"/>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84"/>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4"/>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4"/>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9" name="Google Shape;10749;p84"/>
          <p:cNvGrpSpPr/>
          <p:nvPr/>
        </p:nvGrpSpPr>
        <p:grpSpPr>
          <a:xfrm>
            <a:off x="7101903" y="3762022"/>
            <a:ext cx="398627" cy="392088"/>
            <a:chOff x="7101903" y="3762022"/>
            <a:chExt cx="398627" cy="392088"/>
          </a:xfrm>
        </p:grpSpPr>
        <p:sp>
          <p:nvSpPr>
            <p:cNvPr id="10750" name="Google Shape;10750;p84"/>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4"/>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4"/>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4"/>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84"/>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4"/>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4"/>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4"/>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4"/>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4"/>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4"/>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4"/>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4"/>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4"/>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84"/>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84"/>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84"/>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84"/>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8" name="Google Shape;10768;p84"/>
          <p:cNvGrpSpPr/>
          <p:nvPr/>
        </p:nvGrpSpPr>
        <p:grpSpPr>
          <a:xfrm>
            <a:off x="7541469" y="3793455"/>
            <a:ext cx="407897" cy="328985"/>
            <a:chOff x="7541469" y="3793455"/>
            <a:chExt cx="407897" cy="328985"/>
          </a:xfrm>
        </p:grpSpPr>
        <p:sp>
          <p:nvSpPr>
            <p:cNvPr id="10769" name="Google Shape;10769;p84"/>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84"/>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84"/>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84"/>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84"/>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84"/>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84"/>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84"/>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84"/>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84"/>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84"/>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84"/>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84"/>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84"/>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84"/>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84"/>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84"/>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84"/>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4"/>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4"/>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4"/>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4"/>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4"/>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4"/>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4"/>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84"/>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84"/>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4"/>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4"/>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4"/>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9" name="Google Shape;10799;p84"/>
          <p:cNvGrpSpPr/>
          <p:nvPr/>
        </p:nvGrpSpPr>
        <p:grpSpPr>
          <a:xfrm>
            <a:off x="5310288" y="2956312"/>
            <a:ext cx="432292" cy="264412"/>
            <a:chOff x="5310288" y="2956312"/>
            <a:chExt cx="432292" cy="264412"/>
          </a:xfrm>
        </p:grpSpPr>
        <p:sp>
          <p:nvSpPr>
            <p:cNvPr id="10800" name="Google Shape;10800;p84"/>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84"/>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84"/>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4"/>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4"/>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84"/>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84"/>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4"/>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4"/>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84"/>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4"/>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4"/>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4"/>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84"/>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4"/>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4"/>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84"/>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84"/>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84"/>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4"/>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84"/>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84"/>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84"/>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84"/>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4"/>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4"/>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84"/>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7" name="Google Shape;10827;p84"/>
          <p:cNvGrpSpPr/>
          <p:nvPr/>
        </p:nvGrpSpPr>
        <p:grpSpPr>
          <a:xfrm>
            <a:off x="4879047" y="2432320"/>
            <a:ext cx="398075" cy="340303"/>
            <a:chOff x="4879047" y="2432320"/>
            <a:chExt cx="398075" cy="340303"/>
          </a:xfrm>
        </p:grpSpPr>
        <p:sp>
          <p:nvSpPr>
            <p:cNvPr id="10828" name="Google Shape;10828;p84"/>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84"/>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84"/>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4"/>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4"/>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4"/>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4"/>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84"/>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84"/>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84"/>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4"/>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4"/>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84"/>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84"/>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4"/>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4"/>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84"/>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4"/>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4"/>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84"/>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4"/>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84"/>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4"/>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4"/>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4"/>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4"/>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4" name="Google Shape;10854;p84"/>
          <p:cNvGrpSpPr/>
          <p:nvPr/>
        </p:nvGrpSpPr>
        <p:grpSpPr>
          <a:xfrm>
            <a:off x="5388701" y="2393823"/>
            <a:ext cx="280982" cy="395896"/>
            <a:chOff x="5388701" y="2393823"/>
            <a:chExt cx="280982" cy="395896"/>
          </a:xfrm>
        </p:grpSpPr>
        <p:sp>
          <p:nvSpPr>
            <p:cNvPr id="10855" name="Google Shape;10855;p84"/>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4"/>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84"/>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84"/>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84"/>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4"/>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84"/>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4"/>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4"/>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4"/>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84"/>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84"/>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84"/>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84"/>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84"/>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84"/>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4"/>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84"/>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84"/>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4"/>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84"/>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84"/>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84"/>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84"/>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84"/>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84"/>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84"/>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84"/>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84"/>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84"/>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5" name="Google Shape;10885;p84"/>
          <p:cNvGrpSpPr/>
          <p:nvPr/>
        </p:nvGrpSpPr>
        <p:grpSpPr>
          <a:xfrm>
            <a:off x="5743289" y="2439122"/>
            <a:ext cx="444871" cy="316407"/>
            <a:chOff x="5743289" y="2439122"/>
            <a:chExt cx="444871" cy="316407"/>
          </a:xfrm>
        </p:grpSpPr>
        <p:sp>
          <p:nvSpPr>
            <p:cNvPr id="10886" name="Google Shape;10886;p84"/>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84"/>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84"/>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84"/>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84"/>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4"/>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4"/>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84"/>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84"/>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84"/>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84"/>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4"/>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4"/>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84"/>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84"/>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84"/>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4"/>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84"/>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84"/>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4"/>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84"/>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84"/>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4"/>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4"/>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84"/>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84"/>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4"/>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4"/>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84"/>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5" name="Google Shape;10915;p84"/>
          <p:cNvGrpSpPr/>
          <p:nvPr/>
        </p:nvGrpSpPr>
        <p:grpSpPr>
          <a:xfrm>
            <a:off x="6230360" y="2432583"/>
            <a:ext cx="351359" cy="363412"/>
            <a:chOff x="6230360" y="2432583"/>
            <a:chExt cx="351359" cy="363412"/>
          </a:xfrm>
        </p:grpSpPr>
        <p:sp>
          <p:nvSpPr>
            <p:cNvPr id="10916" name="Google Shape;10916;p84"/>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84"/>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84"/>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84"/>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84"/>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84"/>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4"/>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84"/>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84"/>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84"/>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84"/>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4"/>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4"/>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84"/>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84"/>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84"/>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4"/>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84"/>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4"/>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4"/>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4"/>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7" name="Google Shape;10937;p84"/>
          <p:cNvGrpSpPr/>
          <p:nvPr/>
        </p:nvGrpSpPr>
        <p:grpSpPr>
          <a:xfrm>
            <a:off x="6633976" y="2459552"/>
            <a:ext cx="387781" cy="286680"/>
            <a:chOff x="6633976" y="2459552"/>
            <a:chExt cx="387781" cy="286680"/>
          </a:xfrm>
        </p:grpSpPr>
        <p:sp>
          <p:nvSpPr>
            <p:cNvPr id="10938" name="Google Shape;10938;p84"/>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84"/>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84"/>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4"/>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4"/>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4"/>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84"/>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5" name="Google Shape;10945;p84"/>
          <p:cNvGrpSpPr/>
          <p:nvPr/>
        </p:nvGrpSpPr>
        <p:grpSpPr>
          <a:xfrm>
            <a:off x="7091110" y="2428565"/>
            <a:ext cx="376989" cy="348864"/>
            <a:chOff x="7091110" y="2428565"/>
            <a:chExt cx="376989" cy="348864"/>
          </a:xfrm>
        </p:grpSpPr>
        <p:sp>
          <p:nvSpPr>
            <p:cNvPr id="10946" name="Google Shape;10946;p84"/>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4"/>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84"/>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84"/>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84"/>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4"/>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4"/>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4"/>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84"/>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84"/>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84"/>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84"/>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84"/>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4"/>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84"/>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84"/>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84"/>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84"/>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84"/>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84"/>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84"/>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84"/>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84"/>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4"/>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4"/>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84"/>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84"/>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84"/>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4"/>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4"/>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84"/>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7" name="Google Shape;10977;p84"/>
          <p:cNvGrpSpPr/>
          <p:nvPr/>
        </p:nvGrpSpPr>
        <p:grpSpPr>
          <a:xfrm>
            <a:off x="7536427" y="2415225"/>
            <a:ext cx="369715" cy="375492"/>
            <a:chOff x="7536427" y="2415225"/>
            <a:chExt cx="369715" cy="375492"/>
          </a:xfrm>
        </p:grpSpPr>
        <p:sp>
          <p:nvSpPr>
            <p:cNvPr id="10978" name="Google Shape;10978;p84"/>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84"/>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84"/>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4"/>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84"/>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84"/>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4"/>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84"/>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84"/>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4"/>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4"/>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84"/>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84"/>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4"/>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4"/>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84"/>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84"/>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84"/>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4"/>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4"/>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84"/>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84"/>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4"/>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4"/>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4"/>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84"/>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84"/>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4"/>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4"/>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4"/>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84"/>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84"/>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4"/>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4"/>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4"/>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4"/>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4"/>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84"/>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6" name="Google Shape;11016;p84"/>
          <p:cNvGrpSpPr/>
          <p:nvPr/>
        </p:nvGrpSpPr>
        <p:grpSpPr>
          <a:xfrm>
            <a:off x="7980773" y="2428802"/>
            <a:ext cx="353381" cy="358160"/>
            <a:chOff x="7980773" y="2428802"/>
            <a:chExt cx="353381" cy="358160"/>
          </a:xfrm>
        </p:grpSpPr>
        <p:sp>
          <p:nvSpPr>
            <p:cNvPr id="11017" name="Google Shape;11017;p84"/>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84"/>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84"/>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84"/>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4"/>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84"/>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84"/>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84"/>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84"/>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84"/>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84"/>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84"/>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84"/>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84"/>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4"/>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4"/>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84"/>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84"/>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84"/>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84"/>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84"/>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84"/>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84"/>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84"/>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84"/>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4"/>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4"/>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84"/>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84"/>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84"/>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7" name="Google Shape;11047;p84"/>
          <p:cNvGrpSpPr/>
          <p:nvPr/>
        </p:nvGrpSpPr>
        <p:grpSpPr>
          <a:xfrm>
            <a:off x="4886058" y="4291240"/>
            <a:ext cx="346343" cy="343953"/>
            <a:chOff x="4886058" y="4291240"/>
            <a:chExt cx="346343" cy="343953"/>
          </a:xfrm>
        </p:grpSpPr>
        <p:sp>
          <p:nvSpPr>
            <p:cNvPr id="11048" name="Google Shape;11048;p84"/>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84"/>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4"/>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84"/>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84"/>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4"/>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4"/>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84"/>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84"/>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84"/>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4"/>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84"/>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84"/>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1" name="Google Shape;11061;p84"/>
          <p:cNvGrpSpPr/>
          <p:nvPr/>
        </p:nvGrpSpPr>
        <p:grpSpPr>
          <a:xfrm>
            <a:off x="5344216" y="4291056"/>
            <a:ext cx="304616" cy="343560"/>
            <a:chOff x="5344216" y="4291056"/>
            <a:chExt cx="304616" cy="343560"/>
          </a:xfrm>
        </p:grpSpPr>
        <p:sp>
          <p:nvSpPr>
            <p:cNvPr id="11062" name="Google Shape;11062;p84"/>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84"/>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84"/>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84"/>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84"/>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84"/>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84"/>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84"/>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4"/>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4"/>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84"/>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3" name="Google Shape;11073;p84"/>
          <p:cNvGrpSpPr/>
          <p:nvPr/>
        </p:nvGrpSpPr>
        <p:grpSpPr>
          <a:xfrm>
            <a:off x="6279999" y="4264422"/>
            <a:ext cx="204093" cy="343743"/>
            <a:chOff x="6271562" y="4290872"/>
            <a:chExt cx="204093" cy="343743"/>
          </a:xfrm>
        </p:grpSpPr>
        <p:sp>
          <p:nvSpPr>
            <p:cNvPr id="11074" name="Google Shape;11074;p84"/>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4"/>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4"/>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84"/>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4"/>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84"/>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84"/>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84"/>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84"/>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84"/>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84"/>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84"/>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6" name="Google Shape;11086;p84"/>
          <p:cNvGrpSpPr/>
          <p:nvPr/>
        </p:nvGrpSpPr>
        <p:grpSpPr>
          <a:xfrm>
            <a:off x="6639491" y="4329238"/>
            <a:ext cx="344085" cy="267195"/>
            <a:chOff x="6639491" y="4329238"/>
            <a:chExt cx="344085" cy="267195"/>
          </a:xfrm>
        </p:grpSpPr>
        <p:sp>
          <p:nvSpPr>
            <p:cNvPr id="11087" name="Google Shape;11087;p84"/>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4"/>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4"/>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84"/>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84"/>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84"/>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84"/>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4"/>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84"/>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84"/>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84"/>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4"/>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84"/>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84"/>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4"/>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84"/>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84"/>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84"/>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5" name="Google Shape;11105;p84"/>
          <p:cNvGrpSpPr/>
          <p:nvPr/>
        </p:nvGrpSpPr>
        <p:grpSpPr>
          <a:xfrm>
            <a:off x="7133336" y="4291056"/>
            <a:ext cx="232979" cy="343560"/>
            <a:chOff x="7133336" y="4291056"/>
            <a:chExt cx="232979" cy="343560"/>
          </a:xfrm>
        </p:grpSpPr>
        <p:sp>
          <p:nvSpPr>
            <p:cNvPr id="11106" name="Google Shape;11106;p84"/>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84"/>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84"/>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84"/>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4"/>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4"/>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4"/>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4"/>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4"/>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4"/>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4"/>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84"/>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84"/>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84"/>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84"/>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4"/>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84"/>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3" name="Google Shape;11123;p84"/>
          <p:cNvGrpSpPr/>
          <p:nvPr/>
        </p:nvGrpSpPr>
        <p:grpSpPr>
          <a:xfrm>
            <a:off x="7571379" y="4291056"/>
            <a:ext cx="232979" cy="343560"/>
            <a:chOff x="7571379" y="4291056"/>
            <a:chExt cx="232979" cy="343560"/>
          </a:xfrm>
        </p:grpSpPr>
        <p:sp>
          <p:nvSpPr>
            <p:cNvPr id="11124" name="Google Shape;11124;p84"/>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4"/>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84"/>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4"/>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84"/>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84"/>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4"/>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4"/>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4"/>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84"/>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84"/>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84"/>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4"/>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4"/>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84"/>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84"/>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0" name="Google Shape;11140;p84"/>
          <p:cNvGrpSpPr/>
          <p:nvPr/>
        </p:nvGrpSpPr>
        <p:grpSpPr>
          <a:xfrm>
            <a:off x="6666381" y="3347875"/>
            <a:ext cx="295819" cy="370712"/>
            <a:chOff x="6666381" y="3347875"/>
            <a:chExt cx="295819" cy="370712"/>
          </a:xfrm>
        </p:grpSpPr>
        <p:sp>
          <p:nvSpPr>
            <p:cNvPr id="11141" name="Google Shape;11141;p84"/>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4"/>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84"/>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84"/>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4"/>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4"/>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4"/>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4"/>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4"/>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4"/>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4"/>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84"/>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84"/>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84"/>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84"/>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84"/>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4"/>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4"/>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84"/>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84"/>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4"/>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84"/>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84"/>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4"/>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4"/>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84"/>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84"/>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84"/>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84"/>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84"/>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84"/>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4"/>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84"/>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84"/>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4"/>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4"/>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4"/>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84"/>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84"/>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84"/>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1" name="Google Shape;11181;p84"/>
          <p:cNvGrpSpPr/>
          <p:nvPr/>
        </p:nvGrpSpPr>
        <p:grpSpPr>
          <a:xfrm>
            <a:off x="4877760" y="2887459"/>
            <a:ext cx="389567" cy="390329"/>
            <a:chOff x="4877760" y="2887459"/>
            <a:chExt cx="389567" cy="390329"/>
          </a:xfrm>
        </p:grpSpPr>
        <p:sp>
          <p:nvSpPr>
            <p:cNvPr id="11182" name="Google Shape;11182;p84"/>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4"/>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84"/>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4"/>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4"/>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4"/>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4"/>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84"/>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84"/>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84"/>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84"/>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84"/>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84"/>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84"/>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84"/>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84"/>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84"/>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84"/>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84"/>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4"/>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84"/>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84"/>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84"/>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4"/>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84"/>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4"/>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4"/>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84"/>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84"/>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4"/>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84"/>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84"/>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84"/>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84"/>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84"/>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84"/>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4"/>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4"/>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84"/>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84"/>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84"/>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84"/>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84"/>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84"/>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26" name="Google Shape;11226;p84"/>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84"/>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4"/>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84"/>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84"/>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1" name="Google Shape;11231;p84"/>
          <p:cNvGrpSpPr/>
          <p:nvPr/>
        </p:nvGrpSpPr>
        <p:grpSpPr>
          <a:xfrm>
            <a:off x="5779239" y="2887695"/>
            <a:ext cx="314411" cy="389830"/>
            <a:chOff x="5779239" y="2887695"/>
            <a:chExt cx="314411" cy="389830"/>
          </a:xfrm>
        </p:grpSpPr>
        <p:sp>
          <p:nvSpPr>
            <p:cNvPr id="11232" name="Google Shape;11232;p84"/>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84"/>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84"/>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4"/>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4"/>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4"/>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4"/>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84"/>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84"/>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84"/>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84"/>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84"/>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4"/>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84"/>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84"/>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4"/>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4"/>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4"/>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4"/>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84"/>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84"/>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4"/>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84"/>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84"/>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84"/>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84"/>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84"/>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84"/>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84"/>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84"/>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84"/>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4"/>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4"/>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84"/>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84"/>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4"/>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84"/>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4"/>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84"/>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84"/>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84"/>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4"/>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84"/>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84"/>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6" name="Google Shape;11276;p84"/>
          <p:cNvGrpSpPr/>
          <p:nvPr/>
        </p:nvGrpSpPr>
        <p:grpSpPr>
          <a:xfrm>
            <a:off x="6190130" y="2940977"/>
            <a:ext cx="389830" cy="283004"/>
            <a:chOff x="6190130" y="2940977"/>
            <a:chExt cx="389830" cy="283004"/>
          </a:xfrm>
        </p:grpSpPr>
        <p:sp>
          <p:nvSpPr>
            <p:cNvPr id="11277" name="Google Shape;11277;p84"/>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84"/>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84"/>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4"/>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84"/>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84"/>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84"/>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84"/>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4"/>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4"/>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84"/>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84"/>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84"/>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84"/>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84"/>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84"/>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84"/>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84"/>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84"/>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4"/>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84"/>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84"/>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4"/>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84"/>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4"/>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4"/>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84"/>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84"/>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84"/>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4"/>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7" name="Google Shape;11307;p84"/>
          <p:cNvGrpSpPr/>
          <p:nvPr/>
        </p:nvGrpSpPr>
        <p:grpSpPr>
          <a:xfrm>
            <a:off x="6633976" y="2900274"/>
            <a:ext cx="389803" cy="364673"/>
            <a:chOff x="6633976" y="2900274"/>
            <a:chExt cx="389803" cy="364673"/>
          </a:xfrm>
        </p:grpSpPr>
        <p:sp>
          <p:nvSpPr>
            <p:cNvPr id="11308" name="Google Shape;11308;p84"/>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4"/>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4"/>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84"/>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84"/>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4"/>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84"/>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84"/>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84"/>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84"/>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4"/>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4"/>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4"/>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4"/>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84"/>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84"/>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84"/>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5" name="Google Shape;11325;p84"/>
          <p:cNvGrpSpPr/>
          <p:nvPr/>
        </p:nvGrpSpPr>
        <p:grpSpPr>
          <a:xfrm>
            <a:off x="7517835" y="2885437"/>
            <a:ext cx="364935" cy="382529"/>
            <a:chOff x="7517835" y="2885437"/>
            <a:chExt cx="364935" cy="382529"/>
          </a:xfrm>
        </p:grpSpPr>
        <p:sp>
          <p:nvSpPr>
            <p:cNvPr id="11326" name="Google Shape;11326;p84"/>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4"/>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4"/>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4"/>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4"/>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84"/>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84"/>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84"/>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4"/>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4"/>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84"/>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4"/>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4"/>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84"/>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84"/>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4"/>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4"/>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84"/>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84"/>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4"/>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84"/>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84"/>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84"/>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84"/>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84"/>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4"/>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84"/>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84"/>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4"/>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84"/>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84"/>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84"/>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4"/>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4"/>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4"/>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84"/>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84"/>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3" name="Google Shape;11363;p84"/>
          <p:cNvGrpSpPr/>
          <p:nvPr/>
        </p:nvGrpSpPr>
        <p:grpSpPr>
          <a:xfrm>
            <a:off x="7087591" y="2887144"/>
            <a:ext cx="358160" cy="385602"/>
            <a:chOff x="7087591" y="2887144"/>
            <a:chExt cx="358160" cy="385602"/>
          </a:xfrm>
        </p:grpSpPr>
        <p:sp>
          <p:nvSpPr>
            <p:cNvPr id="11364" name="Google Shape;11364;p84"/>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84"/>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84"/>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84"/>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84"/>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84"/>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4"/>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4"/>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84"/>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4"/>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84"/>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84"/>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84"/>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4"/>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4"/>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4"/>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4"/>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84"/>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84"/>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3" name="Google Shape;11383;p84"/>
          <p:cNvGrpSpPr/>
          <p:nvPr/>
        </p:nvGrpSpPr>
        <p:grpSpPr>
          <a:xfrm>
            <a:off x="7951362" y="2885437"/>
            <a:ext cx="382529" cy="382529"/>
            <a:chOff x="7951362" y="2885437"/>
            <a:chExt cx="382529" cy="382529"/>
          </a:xfrm>
        </p:grpSpPr>
        <p:sp>
          <p:nvSpPr>
            <p:cNvPr id="11384" name="Google Shape;11384;p84"/>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4"/>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84"/>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84"/>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84"/>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84"/>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84"/>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84"/>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84"/>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84"/>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84"/>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84"/>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84"/>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84"/>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84"/>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84"/>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84"/>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84"/>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84"/>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84"/>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84"/>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84"/>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84"/>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84"/>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84"/>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4"/>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84"/>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84"/>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4"/>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4"/>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84"/>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84"/>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84"/>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84"/>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84"/>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84"/>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84"/>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84"/>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84"/>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84"/>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84"/>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84"/>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84"/>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4"/>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84"/>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84"/>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84"/>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84"/>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84"/>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3" name="Google Shape;11433;p84"/>
          <p:cNvGrpSpPr/>
          <p:nvPr/>
        </p:nvGrpSpPr>
        <p:grpSpPr>
          <a:xfrm>
            <a:off x="8054406" y="3814489"/>
            <a:ext cx="276964" cy="336601"/>
            <a:chOff x="8054406" y="3814489"/>
            <a:chExt cx="276964" cy="336601"/>
          </a:xfrm>
        </p:grpSpPr>
        <p:sp>
          <p:nvSpPr>
            <p:cNvPr id="11434" name="Google Shape;11434;p84"/>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84"/>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84"/>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84"/>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84"/>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84"/>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84"/>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4"/>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84"/>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3" name="Google Shape;11443;p84"/>
          <p:cNvGrpSpPr/>
          <p:nvPr/>
        </p:nvGrpSpPr>
        <p:grpSpPr>
          <a:xfrm>
            <a:off x="7936787" y="4295074"/>
            <a:ext cx="378249" cy="335524"/>
            <a:chOff x="7936787" y="4295074"/>
            <a:chExt cx="378249" cy="335524"/>
          </a:xfrm>
        </p:grpSpPr>
        <p:sp>
          <p:nvSpPr>
            <p:cNvPr id="11444" name="Google Shape;11444;p84"/>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84"/>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84"/>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84"/>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84"/>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84"/>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84"/>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84"/>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84"/>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84"/>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84"/>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84"/>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84"/>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84"/>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84"/>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84"/>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0" name="Google Shape;11460;p84"/>
          <p:cNvGrpSpPr/>
          <p:nvPr/>
        </p:nvGrpSpPr>
        <p:grpSpPr>
          <a:xfrm>
            <a:off x="4886058" y="1965890"/>
            <a:ext cx="388569" cy="388307"/>
            <a:chOff x="4886058" y="1965890"/>
            <a:chExt cx="388569" cy="388307"/>
          </a:xfrm>
        </p:grpSpPr>
        <p:sp>
          <p:nvSpPr>
            <p:cNvPr id="11461" name="Google Shape;11461;p84"/>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4"/>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84"/>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84"/>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84"/>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4"/>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84"/>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84"/>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84"/>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84"/>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84"/>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6" name="Shape 796"/>
        <p:cNvGrpSpPr/>
        <p:nvPr/>
      </p:nvGrpSpPr>
      <p:grpSpPr>
        <a:xfrm>
          <a:off x="0" y="0"/>
          <a:ext cx="0" cy="0"/>
          <a:chOff x="0" y="0"/>
          <a:chExt cx="0" cy="0"/>
        </a:xfrm>
      </p:grpSpPr>
      <p:pic>
        <p:nvPicPr>
          <p:cNvPr id="797" name="Google Shape;797;p40"/>
          <p:cNvPicPr preferRelativeResize="0"/>
          <p:nvPr/>
        </p:nvPicPr>
        <p:blipFill rotWithShape="1">
          <a:blip r:embed="rId3">
            <a:alphaModFix/>
          </a:blip>
          <a:srcRect b="2369" l="0" r="0" t="5072"/>
          <a:stretch/>
        </p:blipFill>
        <p:spPr>
          <a:xfrm rot="5400000">
            <a:off x="4396451" y="926275"/>
            <a:ext cx="290850" cy="4234399"/>
          </a:xfrm>
          <a:prstGeom prst="rect">
            <a:avLst/>
          </a:prstGeom>
          <a:noFill/>
          <a:ln>
            <a:noFill/>
          </a:ln>
        </p:spPr>
      </p:pic>
      <p:sp>
        <p:nvSpPr>
          <p:cNvPr id="798" name="Google Shape;798;p40"/>
          <p:cNvSpPr txBox="1"/>
          <p:nvPr>
            <p:ph type="title"/>
          </p:nvPr>
        </p:nvSpPr>
        <p:spPr>
          <a:xfrm>
            <a:off x="2290050" y="3426675"/>
            <a:ext cx="4563900" cy="40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t>
            </a:r>
            <a:r>
              <a:rPr lang="en">
                <a:solidFill>
                  <a:schemeClr val="dk2"/>
                </a:solidFill>
              </a:rPr>
              <a:t>S</a:t>
            </a:r>
            <a:r>
              <a:rPr lang="en">
                <a:solidFill>
                  <a:schemeClr val="lt2"/>
                </a:solidFill>
              </a:rPr>
              <a:t>O</a:t>
            </a:r>
            <a:r>
              <a:rPr lang="en">
                <a:solidFill>
                  <a:schemeClr val="accent1"/>
                </a:solidFill>
              </a:rPr>
              <a:t>M</a:t>
            </a:r>
            <a:r>
              <a:rPr lang="en">
                <a:solidFill>
                  <a:schemeClr val="accent4"/>
                </a:solidFill>
              </a:rPr>
              <a:t>E</a:t>
            </a:r>
            <a:r>
              <a:rPr lang="en">
                <a:solidFill>
                  <a:schemeClr val="accent2"/>
                </a:solidFill>
              </a:rPr>
              <a:t>O</a:t>
            </a:r>
            <a:r>
              <a:rPr lang="en">
                <a:solidFill>
                  <a:schemeClr val="accent3"/>
                </a:solidFill>
              </a:rPr>
              <a:t>N</a:t>
            </a:r>
            <a:r>
              <a:rPr lang="en">
                <a:solidFill>
                  <a:schemeClr val="dk1"/>
                </a:solidFill>
              </a:rPr>
              <a:t>E</a:t>
            </a:r>
            <a:r>
              <a:rPr lang="en"/>
              <a:t> </a:t>
            </a:r>
            <a:r>
              <a:rPr lang="en">
                <a:solidFill>
                  <a:schemeClr val="dk2"/>
                </a:solidFill>
              </a:rPr>
              <a:t>F</a:t>
            </a:r>
            <a:r>
              <a:rPr lang="en">
                <a:solidFill>
                  <a:schemeClr val="lt2"/>
                </a:solidFill>
              </a:rPr>
              <a:t>A</a:t>
            </a:r>
            <a:r>
              <a:rPr lang="en">
                <a:solidFill>
                  <a:schemeClr val="accent1"/>
                </a:solidFill>
              </a:rPr>
              <a:t>M</a:t>
            </a:r>
            <a:r>
              <a:rPr lang="en">
                <a:solidFill>
                  <a:schemeClr val="accent4"/>
                </a:solidFill>
              </a:rPr>
              <a:t>O</a:t>
            </a:r>
            <a:r>
              <a:rPr lang="en">
                <a:solidFill>
                  <a:schemeClr val="accent2"/>
                </a:solidFill>
              </a:rPr>
              <a:t>U</a:t>
            </a:r>
            <a:r>
              <a:rPr lang="en">
                <a:solidFill>
                  <a:schemeClr val="accent3"/>
                </a:solidFill>
              </a:rPr>
              <a:t>S</a:t>
            </a:r>
            <a:endParaRPr>
              <a:solidFill>
                <a:schemeClr val="accent3"/>
              </a:solidFill>
            </a:endParaRPr>
          </a:p>
        </p:txBody>
      </p:sp>
      <p:sp>
        <p:nvSpPr>
          <p:cNvPr id="799" name="Google Shape;799;p40"/>
          <p:cNvSpPr txBox="1"/>
          <p:nvPr>
            <p:ph idx="1" type="subTitle"/>
          </p:nvPr>
        </p:nvSpPr>
        <p:spPr>
          <a:xfrm>
            <a:off x="1458125" y="1188100"/>
            <a:ext cx="6227700" cy="17871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“This is a quote, words full of wisdom that someone important said and can make the reader get inspired”</a:t>
            </a:r>
            <a:endParaRPr/>
          </a:p>
        </p:txBody>
      </p:sp>
      <p:sp>
        <p:nvSpPr>
          <p:cNvPr id="800" name="Google Shape;800;p40"/>
          <p:cNvSpPr/>
          <p:nvPr/>
        </p:nvSpPr>
        <p:spPr>
          <a:xfrm>
            <a:off x="809263" y="640975"/>
            <a:ext cx="727627" cy="594689"/>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0"/>
          <p:cNvSpPr/>
          <p:nvPr/>
        </p:nvSpPr>
        <p:spPr>
          <a:xfrm rot="-4032455">
            <a:off x="7888944" y="4286213"/>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0"/>
          <p:cNvSpPr/>
          <p:nvPr/>
        </p:nvSpPr>
        <p:spPr>
          <a:xfrm>
            <a:off x="1751724" y="3630030"/>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0"/>
          <p:cNvSpPr/>
          <p:nvPr/>
        </p:nvSpPr>
        <p:spPr>
          <a:xfrm>
            <a:off x="8601258" y="640969"/>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475" name="Shape 11475"/>
        <p:cNvGrpSpPr/>
        <p:nvPr/>
      </p:nvGrpSpPr>
      <p:grpSpPr>
        <a:xfrm>
          <a:off x="0" y="0"/>
          <a:ext cx="0" cy="0"/>
          <a:chOff x="0" y="0"/>
          <a:chExt cx="0" cy="0"/>
        </a:xfrm>
      </p:grpSpPr>
      <p:sp>
        <p:nvSpPr>
          <p:cNvPr id="11476" name="Google Shape;11476;p85"/>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77" name="Google Shape;11477;p85"/>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478" name="Google Shape;11478;p85"/>
          <p:cNvGrpSpPr/>
          <p:nvPr/>
        </p:nvGrpSpPr>
        <p:grpSpPr>
          <a:xfrm>
            <a:off x="1765162" y="3346789"/>
            <a:ext cx="292801" cy="359258"/>
            <a:chOff x="1765162" y="3346789"/>
            <a:chExt cx="292801" cy="359258"/>
          </a:xfrm>
        </p:grpSpPr>
        <p:sp>
          <p:nvSpPr>
            <p:cNvPr id="11479" name="Google Shape;11479;p85"/>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85"/>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85"/>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85"/>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85"/>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85"/>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5"/>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85"/>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85"/>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5"/>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85"/>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85"/>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85"/>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85"/>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5"/>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4" name="Google Shape;11494;p85"/>
          <p:cNvGrpSpPr/>
          <p:nvPr/>
        </p:nvGrpSpPr>
        <p:grpSpPr>
          <a:xfrm>
            <a:off x="3077632" y="2445004"/>
            <a:ext cx="358996" cy="296309"/>
            <a:chOff x="3077632" y="2445004"/>
            <a:chExt cx="358996" cy="296309"/>
          </a:xfrm>
        </p:grpSpPr>
        <p:sp>
          <p:nvSpPr>
            <p:cNvPr id="11495" name="Google Shape;11495;p85"/>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85"/>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85"/>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85"/>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85"/>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85"/>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85"/>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85"/>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5"/>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85"/>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85"/>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85"/>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85"/>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85"/>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85"/>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85"/>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85"/>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5"/>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85"/>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5"/>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85"/>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85"/>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85"/>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5"/>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5"/>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85"/>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1" name="Google Shape;11521;p85"/>
          <p:cNvGrpSpPr/>
          <p:nvPr/>
        </p:nvGrpSpPr>
        <p:grpSpPr>
          <a:xfrm>
            <a:off x="2635237" y="2431780"/>
            <a:ext cx="359232" cy="323018"/>
            <a:chOff x="2635237" y="2431780"/>
            <a:chExt cx="359232" cy="323018"/>
          </a:xfrm>
        </p:grpSpPr>
        <p:sp>
          <p:nvSpPr>
            <p:cNvPr id="11522" name="Google Shape;11522;p85"/>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85"/>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85"/>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85"/>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85"/>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85"/>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85"/>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85"/>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85"/>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85"/>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85"/>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85"/>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85"/>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85"/>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85"/>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7" name="Google Shape;11537;p85"/>
          <p:cNvGrpSpPr/>
          <p:nvPr/>
        </p:nvGrpSpPr>
        <p:grpSpPr>
          <a:xfrm>
            <a:off x="4011651" y="3768132"/>
            <a:ext cx="373189" cy="358944"/>
            <a:chOff x="4011651" y="3768132"/>
            <a:chExt cx="373189" cy="358944"/>
          </a:xfrm>
        </p:grpSpPr>
        <p:sp>
          <p:nvSpPr>
            <p:cNvPr id="11538" name="Google Shape;11538;p85"/>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85"/>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85"/>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85"/>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5"/>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85"/>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85"/>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85"/>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85"/>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85"/>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8" name="Google Shape;11548;p85"/>
          <p:cNvGrpSpPr/>
          <p:nvPr/>
        </p:nvGrpSpPr>
        <p:grpSpPr>
          <a:xfrm>
            <a:off x="2189568" y="1961603"/>
            <a:ext cx="364993" cy="359049"/>
            <a:chOff x="2189568" y="1961603"/>
            <a:chExt cx="364993" cy="359049"/>
          </a:xfrm>
        </p:grpSpPr>
        <p:sp>
          <p:nvSpPr>
            <p:cNvPr id="11549" name="Google Shape;11549;p85"/>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85"/>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85"/>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85"/>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85"/>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85"/>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5"/>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85"/>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85"/>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85"/>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85"/>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85"/>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85"/>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85"/>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85"/>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5"/>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5" name="Google Shape;11565;p85"/>
          <p:cNvGrpSpPr/>
          <p:nvPr/>
        </p:nvGrpSpPr>
        <p:grpSpPr>
          <a:xfrm>
            <a:off x="2193077" y="2419971"/>
            <a:ext cx="378426" cy="346323"/>
            <a:chOff x="2193077" y="2419971"/>
            <a:chExt cx="378426" cy="346323"/>
          </a:xfrm>
        </p:grpSpPr>
        <p:sp>
          <p:nvSpPr>
            <p:cNvPr id="11566" name="Google Shape;11566;p85"/>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5"/>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5"/>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5"/>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85"/>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85"/>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85"/>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85"/>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85"/>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5"/>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5"/>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85"/>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85"/>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85"/>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85"/>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85"/>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5"/>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85"/>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85"/>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85"/>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85"/>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7" name="Google Shape;11587;p85"/>
          <p:cNvGrpSpPr/>
          <p:nvPr/>
        </p:nvGrpSpPr>
        <p:grpSpPr>
          <a:xfrm>
            <a:off x="861622" y="2881770"/>
            <a:ext cx="276802" cy="367140"/>
            <a:chOff x="861622" y="2881770"/>
            <a:chExt cx="276802" cy="367140"/>
          </a:xfrm>
        </p:grpSpPr>
        <p:sp>
          <p:nvSpPr>
            <p:cNvPr id="11588" name="Google Shape;11588;p85"/>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85"/>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85"/>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85"/>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85"/>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85"/>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85"/>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85"/>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85"/>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85"/>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85"/>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85"/>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85"/>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85"/>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85"/>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85"/>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85"/>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85"/>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85"/>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85"/>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85"/>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5"/>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0" name="Google Shape;11610;p85"/>
          <p:cNvGrpSpPr/>
          <p:nvPr/>
        </p:nvGrpSpPr>
        <p:grpSpPr>
          <a:xfrm>
            <a:off x="3968184" y="2881691"/>
            <a:ext cx="369444" cy="367140"/>
            <a:chOff x="3968184" y="2881691"/>
            <a:chExt cx="369444" cy="367140"/>
          </a:xfrm>
        </p:grpSpPr>
        <p:sp>
          <p:nvSpPr>
            <p:cNvPr id="11611" name="Google Shape;11611;p85"/>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85"/>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85"/>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85"/>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85"/>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85"/>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85"/>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85"/>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85"/>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85"/>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85"/>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85"/>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85"/>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85"/>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85"/>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5"/>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5"/>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85"/>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85"/>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5"/>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5"/>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5"/>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85"/>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85"/>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5" name="Google Shape;11635;p85"/>
          <p:cNvGrpSpPr/>
          <p:nvPr/>
        </p:nvGrpSpPr>
        <p:grpSpPr>
          <a:xfrm>
            <a:off x="3513796" y="2882084"/>
            <a:ext cx="371487" cy="366826"/>
            <a:chOff x="3513796" y="2882084"/>
            <a:chExt cx="371487" cy="366826"/>
          </a:xfrm>
        </p:grpSpPr>
        <p:sp>
          <p:nvSpPr>
            <p:cNvPr id="11636" name="Google Shape;11636;p85"/>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85"/>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5"/>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85"/>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85"/>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85"/>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5"/>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5"/>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85"/>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85"/>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85"/>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5"/>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85"/>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85"/>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5"/>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85"/>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85"/>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85"/>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85"/>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5"/>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85"/>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85"/>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85"/>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5"/>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5"/>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5"/>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85"/>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85"/>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5"/>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5"/>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85"/>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85"/>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85"/>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5"/>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85"/>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85"/>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5"/>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85"/>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85"/>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5"/>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85"/>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85"/>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85"/>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85"/>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5"/>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85"/>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85"/>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85"/>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85"/>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5" name="Google Shape;11685;p85"/>
          <p:cNvGrpSpPr/>
          <p:nvPr/>
        </p:nvGrpSpPr>
        <p:grpSpPr>
          <a:xfrm>
            <a:off x="873615" y="1500275"/>
            <a:ext cx="335011" cy="359232"/>
            <a:chOff x="873615" y="1500275"/>
            <a:chExt cx="335011" cy="359232"/>
          </a:xfrm>
        </p:grpSpPr>
        <p:sp>
          <p:nvSpPr>
            <p:cNvPr id="11686" name="Google Shape;11686;p85"/>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5"/>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85"/>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85"/>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85"/>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85"/>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85"/>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85"/>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85"/>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85"/>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85"/>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7" name="Google Shape;11697;p85"/>
          <p:cNvGrpSpPr/>
          <p:nvPr/>
        </p:nvGrpSpPr>
        <p:grpSpPr>
          <a:xfrm>
            <a:off x="2202058" y="3346737"/>
            <a:ext cx="337158" cy="359311"/>
            <a:chOff x="2202058" y="3346737"/>
            <a:chExt cx="337158" cy="359311"/>
          </a:xfrm>
        </p:grpSpPr>
        <p:sp>
          <p:nvSpPr>
            <p:cNvPr id="11698" name="Google Shape;11698;p85"/>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85"/>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5"/>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5"/>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85"/>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85"/>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85"/>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85"/>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85"/>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7" name="Google Shape;11707;p85"/>
          <p:cNvGrpSpPr/>
          <p:nvPr/>
        </p:nvGrpSpPr>
        <p:grpSpPr>
          <a:xfrm>
            <a:off x="2223059" y="3818172"/>
            <a:ext cx="359232" cy="306050"/>
            <a:chOff x="2223059" y="3818172"/>
            <a:chExt cx="359232" cy="306050"/>
          </a:xfrm>
        </p:grpSpPr>
        <p:sp>
          <p:nvSpPr>
            <p:cNvPr id="11708" name="Google Shape;11708;p85"/>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5"/>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5"/>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85"/>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85"/>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85"/>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85"/>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85"/>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5"/>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7" name="Google Shape;11717;p85"/>
          <p:cNvGrpSpPr/>
          <p:nvPr/>
        </p:nvGrpSpPr>
        <p:grpSpPr>
          <a:xfrm>
            <a:off x="1725989" y="1991820"/>
            <a:ext cx="378426" cy="298509"/>
            <a:chOff x="1725989" y="1991820"/>
            <a:chExt cx="378426" cy="298509"/>
          </a:xfrm>
        </p:grpSpPr>
        <p:sp>
          <p:nvSpPr>
            <p:cNvPr id="11718" name="Google Shape;11718;p85"/>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85"/>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85"/>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85"/>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5"/>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5"/>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85"/>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85"/>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5"/>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5"/>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85"/>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85"/>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0" name="Google Shape;11730;p85"/>
          <p:cNvGrpSpPr/>
          <p:nvPr/>
        </p:nvGrpSpPr>
        <p:grpSpPr>
          <a:xfrm>
            <a:off x="1768409" y="3791751"/>
            <a:ext cx="367978" cy="359075"/>
            <a:chOff x="1768409" y="3791751"/>
            <a:chExt cx="367978" cy="359075"/>
          </a:xfrm>
        </p:grpSpPr>
        <p:sp>
          <p:nvSpPr>
            <p:cNvPr id="11731" name="Google Shape;11731;p85"/>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85"/>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85"/>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5"/>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85"/>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85"/>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85"/>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85"/>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5"/>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5"/>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85"/>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85"/>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5"/>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4" name="Google Shape;11744;p85"/>
          <p:cNvGrpSpPr/>
          <p:nvPr/>
        </p:nvGrpSpPr>
        <p:grpSpPr>
          <a:xfrm>
            <a:off x="2668963" y="3791306"/>
            <a:ext cx="358735" cy="359311"/>
            <a:chOff x="2668963" y="3791306"/>
            <a:chExt cx="358735" cy="359311"/>
          </a:xfrm>
        </p:grpSpPr>
        <p:sp>
          <p:nvSpPr>
            <p:cNvPr id="11745" name="Google Shape;11745;p85"/>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85"/>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85"/>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5"/>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5"/>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5"/>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85"/>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85"/>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85"/>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85"/>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85"/>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85"/>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85"/>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85"/>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85"/>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85"/>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1" name="Google Shape;11761;p85"/>
          <p:cNvGrpSpPr/>
          <p:nvPr/>
        </p:nvGrpSpPr>
        <p:grpSpPr>
          <a:xfrm>
            <a:off x="849682" y="1995198"/>
            <a:ext cx="363893" cy="291727"/>
            <a:chOff x="849682" y="1995198"/>
            <a:chExt cx="363893" cy="291727"/>
          </a:xfrm>
        </p:grpSpPr>
        <p:sp>
          <p:nvSpPr>
            <p:cNvPr id="11762" name="Google Shape;11762;p85"/>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85"/>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85"/>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85"/>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85"/>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5"/>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85"/>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85"/>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85"/>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5"/>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5"/>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85"/>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85"/>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5"/>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85"/>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85"/>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85"/>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5"/>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0" name="Google Shape;11780;p85"/>
          <p:cNvGrpSpPr/>
          <p:nvPr/>
        </p:nvGrpSpPr>
        <p:grpSpPr>
          <a:xfrm>
            <a:off x="3065430" y="1990066"/>
            <a:ext cx="378190" cy="302044"/>
            <a:chOff x="3065430" y="1990066"/>
            <a:chExt cx="378190" cy="302044"/>
          </a:xfrm>
        </p:grpSpPr>
        <p:sp>
          <p:nvSpPr>
            <p:cNvPr id="11781" name="Google Shape;11781;p85"/>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85"/>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5"/>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85"/>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85"/>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85"/>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5"/>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85"/>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85"/>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5"/>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85"/>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2" name="Google Shape;11792;p85"/>
          <p:cNvGrpSpPr/>
          <p:nvPr/>
        </p:nvGrpSpPr>
        <p:grpSpPr>
          <a:xfrm>
            <a:off x="3568234" y="3791410"/>
            <a:ext cx="347501" cy="359284"/>
            <a:chOff x="3568234" y="3791410"/>
            <a:chExt cx="347501" cy="359284"/>
          </a:xfrm>
        </p:grpSpPr>
        <p:sp>
          <p:nvSpPr>
            <p:cNvPr id="11793" name="Google Shape;11793;p85"/>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85"/>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5"/>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85"/>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85"/>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85"/>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5"/>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5"/>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85"/>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85"/>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85"/>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4" name="Google Shape;11804;p85"/>
          <p:cNvGrpSpPr/>
          <p:nvPr/>
        </p:nvGrpSpPr>
        <p:grpSpPr>
          <a:xfrm>
            <a:off x="1759925" y="1501087"/>
            <a:ext cx="347004" cy="358420"/>
            <a:chOff x="1759925" y="1501087"/>
            <a:chExt cx="347004" cy="358420"/>
          </a:xfrm>
        </p:grpSpPr>
        <p:sp>
          <p:nvSpPr>
            <p:cNvPr id="11805" name="Google Shape;11805;p85"/>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5"/>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85"/>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85"/>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85"/>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5"/>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85"/>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85"/>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85"/>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85"/>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85"/>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5"/>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85"/>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85"/>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85"/>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85"/>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85"/>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85"/>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85"/>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85"/>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85"/>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5"/>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85"/>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85"/>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5"/>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5"/>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85"/>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2" name="Google Shape;11832;p85"/>
          <p:cNvGrpSpPr/>
          <p:nvPr/>
        </p:nvGrpSpPr>
        <p:grpSpPr>
          <a:xfrm>
            <a:off x="3519295" y="2413660"/>
            <a:ext cx="360227" cy="359311"/>
            <a:chOff x="3519295" y="2413660"/>
            <a:chExt cx="360227" cy="359311"/>
          </a:xfrm>
        </p:grpSpPr>
        <p:sp>
          <p:nvSpPr>
            <p:cNvPr id="11833" name="Google Shape;11833;p85"/>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85"/>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85"/>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5"/>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85"/>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85"/>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85"/>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85"/>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85"/>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85"/>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85"/>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85"/>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85"/>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85"/>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85"/>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85"/>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85"/>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5"/>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5"/>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85"/>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85"/>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85"/>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5"/>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85"/>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85"/>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85"/>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85"/>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85"/>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85"/>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85"/>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85"/>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85"/>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5"/>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5"/>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5"/>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8" name="Google Shape;11868;p85"/>
          <p:cNvGrpSpPr/>
          <p:nvPr/>
        </p:nvGrpSpPr>
        <p:grpSpPr>
          <a:xfrm>
            <a:off x="1330255" y="3845718"/>
            <a:ext cx="358996" cy="250774"/>
            <a:chOff x="1330255" y="3845718"/>
            <a:chExt cx="358996" cy="250774"/>
          </a:xfrm>
        </p:grpSpPr>
        <p:sp>
          <p:nvSpPr>
            <p:cNvPr id="11869" name="Google Shape;11869;p85"/>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85"/>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85"/>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85"/>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85"/>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5"/>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85"/>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85"/>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5"/>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85"/>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9" name="Google Shape;11879;p85"/>
          <p:cNvGrpSpPr/>
          <p:nvPr/>
        </p:nvGrpSpPr>
        <p:grpSpPr>
          <a:xfrm>
            <a:off x="3115103" y="3791384"/>
            <a:ext cx="373424" cy="359311"/>
            <a:chOff x="3115103" y="3791384"/>
            <a:chExt cx="373424" cy="359311"/>
          </a:xfrm>
        </p:grpSpPr>
        <p:sp>
          <p:nvSpPr>
            <p:cNvPr id="11880" name="Google Shape;11880;p85"/>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85"/>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85"/>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85"/>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5"/>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5"/>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85"/>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85"/>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5"/>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85"/>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85"/>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85"/>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5"/>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5"/>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4" name="Google Shape;11894;p85"/>
          <p:cNvGrpSpPr/>
          <p:nvPr/>
        </p:nvGrpSpPr>
        <p:grpSpPr>
          <a:xfrm>
            <a:off x="883853" y="3792641"/>
            <a:ext cx="378190" cy="357059"/>
            <a:chOff x="883853" y="3792641"/>
            <a:chExt cx="378190" cy="357059"/>
          </a:xfrm>
        </p:grpSpPr>
        <p:sp>
          <p:nvSpPr>
            <p:cNvPr id="11895" name="Google Shape;11895;p85"/>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85"/>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85"/>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5"/>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5"/>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85"/>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85"/>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85"/>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85"/>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5"/>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5"/>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85"/>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85"/>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85"/>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85"/>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85"/>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5"/>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5"/>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85"/>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85"/>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85"/>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5"/>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5"/>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85"/>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85"/>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85"/>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1" name="Google Shape;11921;p85"/>
          <p:cNvGrpSpPr/>
          <p:nvPr/>
        </p:nvGrpSpPr>
        <p:grpSpPr>
          <a:xfrm>
            <a:off x="3934196" y="2484805"/>
            <a:ext cx="401207" cy="214036"/>
            <a:chOff x="3934196" y="2484805"/>
            <a:chExt cx="401207" cy="214036"/>
          </a:xfrm>
        </p:grpSpPr>
        <p:sp>
          <p:nvSpPr>
            <p:cNvPr id="11922" name="Google Shape;11922;p85"/>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85"/>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85"/>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85"/>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85"/>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7" name="Google Shape;11927;p85"/>
          <p:cNvGrpSpPr/>
          <p:nvPr/>
        </p:nvGrpSpPr>
        <p:grpSpPr>
          <a:xfrm>
            <a:off x="3999894" y="1500197"/>
            <a:ext cx="342474" cy="359232"/>
            <a:chOff x="3999894" y="1500197"/>
            <a:chExt cx="342474" cy="359232"/>
          </a:xfrm>
        </p:grpSpPr>
        <p:sp>
          <p:nvSpPr>
            <p:cNvPr id="11928" name="Google Shape;11928;p85"/>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85"/>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85"/>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85"/>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85"/>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85"/>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85"/>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5"/>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85"/>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85"/>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8" name="Google Shape;11938;p85"/>
          <p:cNvGrpSpPr/>
          <p:nvPr/>
        </p:nvGrpSpPr>
        <p:grpSpPr>
          <a:xfrm>
            <a:off x="2233795" y="2882162"/>
            <a:ext cx="232601" cy="366747"/>
            <a:chOff x="2233795" y="2882162"/>
            <a:chExt cx="232601" cy="366747"/>
          </a:xfrm>
        </p:grpSpPr>
        <p:sp>
          <p:nvSpPr>
            <p:cNvPr id="11939" name="Google Shape;11939;p85"/>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85"/>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85"/>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85"/>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85"/>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85"/>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85"/>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85"/>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85"/>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85"/>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85"/>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85"/>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5"/>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5"/>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5"/>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85"/>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85"/>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5"/>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7" name="Google Shape;11957;p85"/>
          <p:cNvGrpSpPr/>
          <p:nvPr/>
        </p:nvGrpSpPr>
        <p:grpSpPr>
          <a:xfrm>
            <a:off x="3523772" y="3404422"/>
            <a:ext cx="362008" cy="244175"/>
            <a:chOff x="3523772" y="3404422"/>
            <a:chExt cx="362008" cy="244175"/>
          </a:xfrm>
        </p:grpSpPr>
        <p:sp>
          <p:nvSpPr>
            <p:cNvPr id="11958" name="Google Shape;11958;p85"/>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85"/>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5"/>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85"/>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5"/>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85"/>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85"/>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85"/>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5"/>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5"/>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85"/>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85"/>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85"/>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5"/>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5"/>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3" name="Google Shape;11973;p85"/>
          <p:cNvGrpSpPr/>
          <p:nvPr/>
        </p:nvGrpSpPr>
        <p:grpSpPr>
          <a:xfrm>
            <a:off x="3531026" y="1977314"/>
            <a:ext cx="359232" cy="327836"/>
            <a:chOff x="3531026" y="1977314"/>
            <a:chExt cx="359232" cy="327836"/>
          </a:xfrm>
        </p:grpSpPr>
        <p:sp>
          <p:nvSpPr>
            <p:cNvPr id="11974" name="Google Shape;11974;p85"/>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85"/>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85"/>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5"/>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85"/>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85"/>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85"/>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5"/>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85"/>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85"/>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4" name="Google Shape;11984;p85"/>
          <p:cNvGrpSpPr/>
          <p:nvPr/>
        </p:nvGrpSpPr>
        <p:grpSpPr>
          <a:xfrm>
            <a:off x="3123351" y="1500275"/>
            <a:ext cx="296781" cy="359232"/>
            <a:chOff x="3123351" y="1500275"/>
            <a:chExt cx="296781" cy="359232"/>
          </a:xfrm>
        </p:grpSpPr>
        <p:sp>
          <p:nvSpPr>
            <p:cNvPr id="11985" name="Google Shape;11985;p85"/>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85"/>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85"/>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85"/>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85"/>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85"/>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85"/>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85"/>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85"/>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5"/>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85"/>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6" name="Google Shape;11996;p85"/>
          <p:cNvGrpSpPr/>
          <p:nvPr/>
        </p:nvGrpSpPr>
        <p:grpSpPr>
          <a:xfrm>
            <a:off x="2659458" y="1500275"/>
            <a:ext cx="332261" cy="359232"/>
            <a:chOff x="2659458" y="1500275"/>
            <a:chExt cx="332261" cy="359232"/>
          </a:xfrm>
        </p:grpSpPr>
        <p:sp>
          <p:nvSpPr>
            <p:cNvPr id="11997" name="Google Shape;11997;p85"/>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85"/>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85"/>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85"/>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5"/>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5"/>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85"/>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85"/>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85"/>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85"/>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85"/>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85"/>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85"/>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85"/>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85"/>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85"/>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85"/>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85"/>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85"/>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5"/>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7" name="Google Shape;12017;p85"/>
          <p:cNvGrpSpPr/>
          <p:nvPr/>
        </p:nvGrpSpPr>
        <p:grpSpPr>
          <a:xfrm>
            <a:off x="1750184" y="2413530"/>
            <a:ext cx="359730" cy="359441"/>
            <a:chOff x="1750184" y="2413530"/>
            <a:chExt cx="359730" cy="359441"/>
          </a:xfrm>
        </p:grpSpPr>
        <p:sp>
          <p:nvSpPr>
            <p:cNvPr id="12018" name="Google Shape;12018;p85"/>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5"/>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85"/>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85"/>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85"/>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85"/>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85"/>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85"/>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85"/>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85"/>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85"/>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9" name="Google Shape;12029;p85"/>
          <p:cNvGrpSpPr/>
          <p:nvPr/>
        </p:nvGrpSpPr>
        <p:grpSpPr>
          <a:xfrm>
            <a:off x="2230050" y="1500223"/>
            <a:ext cx="316524" cy="359284"/>
            <a:chOff x="2230050" y="1500223"/>
            <a:chExt cx="316524" cy="359284"/>
          </a:xfrm>
        </p:grpSpPr>
        <p:sp>
          <p:nvSpPr>
            <p:cNvPr id="12030" name="Google Shape;12030;p85"/>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85"/>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85"/>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85"/>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85"/>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85"/>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85"/>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5"/>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85"/>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85"/>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85"/>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85"/>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85"/>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85"/>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85"/>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85"/>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85"/>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85"/>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85"/>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85"/>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0" name="Google Shape;12050;p85"/>
          <p:cNvGrpSpPr/>
          <p:nvPr/>
        </p:nvGrpSpPr>
        <p:grpSpPr>
          <a:xfrm>
            <a:off x="2690042" y="4262767"/>
            <a:ext cx="359389" cy="359232"/>
            <a:chOff x="2690042" y="4262767"/>
            <a:chExt cx="359389" cy="359232"/>
          </a:xfrm>
        </p:grpSpPr>
        <p:sp>
          <p:nvSpPr>
            <p:cNvPr id="12051" name="Google Shape;12051;p85"/>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85"/>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85"/>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85"/>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85"/>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85"/>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85"/>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8" name="Google Shape;12058;p85"/>
          <p:cNvGrpSpPr/>
          <p:nvPr/>
        </p:nvGrpSpPr>
        <p:grpSpPr>
          <a:xfrm>
            <a:off x="2689440" y="2882162"/>
            <a:ext cx="222337" cy="366721"/>
            <a:chOff x="2689440" y="2882162"/>
            <a:chExt cx="222337" cy="366721"/>
          </a:xfrm>
        </p:grpSpPr>
        <p:sp>
          <p:nvSpPr>
            <p:cNvPr id="12059" name="Google Shape;12059;p85"/>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85"/>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85"/>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85"/>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85"/>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85"/>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85"/>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85"/>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85"/>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68" name="Google Shape;12068;p85"/>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69" name="Google Shape;12069;p85"/>
          <p:cNvGrpSpPr/>
          <p:nvPr/>
        </p:nvGrpSpPr>
        <p:grpSpPr>
          <a:xfrm>
            <a:off x="2637986" y="1980142"/>
            <a:ext cx="359232" cy="322023"/>
            <a:chOff x="2637986" y="1980142"/>
            <a:chExt cx="359232" cy="322023"/>
          </a:xfrm>
        </p:grpSpPr>
        <p:sp>
          <p:nvSpPr>
            <p:cNvPr id="12070" name="Google Shape;12070;p85"/>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85"/>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85"/>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85"/>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85"/>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85"/>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85"/>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85"/>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85"/>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85"/>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85"/>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85"/>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85"/>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3" name="Google Shape;12083;p85"/>
          <p:cNvGrpSpPr/>
          <p:nvPr/>
        </p:nvGrpSpPr>
        <p:grpSpPr>
          <a:xfrm>
            <a:off x="1306531" y="3346972"/>
            <a:ext cx="323018" cy="359075"/>
            <a:chOff x="1306531" y="3346972"/>
            <a:chExt cx="323018" cy="359075"/>
          </a:xfrm>
        </p:grpSpPr>
        <p:sp>
          <p:nvSpPr>
            <p:cNvPr id="12084" name="Google Shape;12084;p85"/>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85"/>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85"/>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85"/>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85"/>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85"/>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85"/>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85"/>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85"/>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3" name="Google Shape;12093;p85"/>
          <p:cNvGrpSpPr/>
          <p:nvPr/>
        </p:nvGrpSpPr>
        <p:grpSpPr>
          <a:xfrm>
            <a:off x="1308024" y="2413975"/>
            <a:ext cx="360253" cy="357111"/>
            <a:chOff x="1308024" y="2413975"/>
            <a:chExt cx="360253" cy="357111"/>
          </a:xfrm>
        </p:grpSpPr>
        <p:sp>
          <p:nvSpPr>
            <p:cNvPr id="12094" name="Google Shape;12094;p85"/>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85"/>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85"/>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85"/>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85"/>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85"/>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85"/>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85"/>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85"/>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85"/>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85"/>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85"/>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85"/>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85"/>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85"/>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85"/>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85"/>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85"/>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85"/>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85"/>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85"/>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85"/>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85"/>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85"/>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85"/>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85"/>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85"/>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85"/>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85"/>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85"/>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4" name="Google Shape;12124;p85"/>
          <p:cNvGrpSpPr/>
          <p:nvPr/>
        </p:nvGrpSpPr>
        <p:grpSpPr>
          <a:xfrm>
            <a:off x="1298519" y="1970322"/>
            <a:ext cx="378452" cy="341321"/>
            <a:chOff x="1298519" y="1970322"/>
            <a:chExt cx="378452" cy="341321"/>
          </a:xfrm>
        </p:grpSpPr>
        <p:sp>
          <p:nvSpPr>
            <p:cNvPr id="12125" name="Google Shape;12125;p85"/>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85"/>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85"/>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85"/>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85"/>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85"/>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85"/>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85"/>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85"/>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85"/>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85"/>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85"/>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5"/>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85"/>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85"/>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85"/>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85"/>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85"/>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85"/>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85"/>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5" name="Google Shape;12145;p85"/>
          <p:cNvGrpSpPr/>
          <p:nvPr/>
        </p:nvGrpSpPr>
        <p:grpSpPr>
          <a:xfrm>
            <a:off x="3114815" y="3346868"/>
            <a:ext cx="283217" cy="359180"/>
            <a:chOff x="3114815" y="3346868"/>
            <a:chExt cx="283217" cy="359180"/>
          </a:xfrm>
        </p:grpSpPr>
        <p:sp>
          <p:nvSpPr>
            <p:cNvPr id="12146" name="Google Shape;12146;p85"/>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85"/>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85"/>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85"/>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85"/>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85"/>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85"/>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85"/>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85"/>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85"/>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85"/>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85"/>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85"/>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9" name="Google Shape;12159;p85"/>
          <p:cNvGrpSpPr/>
          <p:nvPr/>
        </p:nvGrpSpPr>
        <p:grpSpPr>
          <a:xfrm>
            <a:off x="3973186" y="3353231"/>
            <a:ext cx="378661" cy="346558"/>
            <a:chOff x="3973186" y="3353231"/>
            <a:chExt cx="378661" cy="346558"/>
          </a:xfrm>
        </p:grpSpPr>
        <p:sp>
          <p:nvSpPr>
            <p:cNvPr id="12160" name="Google Shape;12160;p85"/>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85"/>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85"/>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85"/>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85"/>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85"/>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5"/>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85"/>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85"/>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85"/>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85"/>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85"/>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85"/>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85"/>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85"/>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85"/>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85"/>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85"/>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8" name="Google Shape;12178;p85"/>
          <p:cNvGrpSpPr/>
          <p:nvPr/>
        </p:nvGrpSpPr>
        <p:grpSpPr>
          <a:xfrm>
            <a:off x="2152857" y="4263002"/>
            <a:ext cx="373241" cy="359127"/>
            <a:chOff x="2152857" y="4263002"/>
            <a:chExt cx="373241" cy="359127"/>
          </a:xfrm>
        </p:grpSpPr>
        <p:sp>
          <p:nvSpPr>
            <p:cNvPr id="12179" name="Google Shape;12179;p85"/>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85"/>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85"/>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85"/>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85"/>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85"/>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85"/>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85"/>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7" name="Google Shape;12187;p85"/>
          <p:cNvGrpSpPr/>
          <p:nvPr/>
        </p:nvGrpSpPr>
        <p:grpSpPr>
          <a:xfrm>
            <a:off x="859632" y="3346972"/>
            <a:ext cx="303537" cy="359127"/>
            <a:chOff x="859632" y="3346972"/>
            <a:chExt cx="303537" cy="359127"/>
          </a:xfrm>
        </p:grpSpPr>
        <p:sp>
          <p:nvSpPr>
            <p:cNvPr id="12188" name="Google Shape;12188;p85"/>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85"/>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85"/>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85"/>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85"/>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3" name="Google Shape;12193;p85"/>
          <p:cNvGrpSpPr/>
          <p:nvPr/>
        </p:nvGrpSpPr>
        <p:grpSpPr>
          <a:xfrm>
            <a:off x="1767911" y="2882241"/>
            <a:ext cx="265306" cy="366799"/>
            <a:chOff x="1767911" y="2882241"/>
            <a:chExt cx="265306" cy="366799"/>
          </a:xfrm>
        </p:grpSpPr>
        <p:sp>
          <p:nvSpPr>
            <p:cNvPr id="12194" name="Google Shape;12194;p85"/>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85"/>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85"/>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85"/>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85"/>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85"/>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85"/>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85"/>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85"/>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85"/>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85"/>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85"/>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85"/>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5"/>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85"/>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9" name="Google Shape;12209;p85"/>
          <p:cNvGrpSpPr/>
          <p:nvPr/>
        </p:nvGrpSpPr>
        <p:grpSpPr>
          <a:xfrm>
            <a:off x="1332009" y="1499935"/>
            <a:ext cx="331895" cy="359311"/>
            <a:chOff x="1332009" y="1499935"/>
            <a:chExt cx="331895" cy="359311"/>
          </a:xfrm>
        </p:grpSpPr>
        <p:sp>
          <p:nvSpPr>
            <p:cNvPr id="12210" name="Google Shape;12210;p85"/>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85"/>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85"/>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85"/>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85"/>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85"/>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85"/>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85"/>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85"/>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85"/>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85"/>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85"/>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85"/>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85"/>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85"/>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85"/>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85"/>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7" name="Google Shape;12227;p85"/>
          <p:cNvGrpSpPr/>
          <p:nvPr/>
        </p:nvGrpSpPr>
        <p:grpSpPr>
          <a:xfrm>
            <a:off x="2663464" y="3346815"/>
            <a:ext cx="289528" cy="359232"/>
            <a:chOff x="2663464" y="3346815"/>
            <a:chExt cx="289528" cy="359232"/>
          </a:xfrm>
        </p:grpSpPr>
        <p:sp>
          <p:nvSpPr>
            <p:cNvPr id="12228" name="Google Shape;12228;p85"/>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85"/>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85"/>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85"/>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85"/>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85"/>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85"/>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85"/>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85"/>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85"/>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85"/>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9" name="Google Shape;12239;p85"/>
          <p:cNvGrpSpPr/>
          <p:nvPr/>
        </p:nvGrpSpPr>
        <p:grpSpPr>
          <a:xfrm>
            <a:off x="1315775" y="2881927"/>
            <a:ext cx="269051" cy="366983"/>
            <a:chOff x="1315775" y="2881927"/>
            <a:chExt cx="269051" cy="366983"/>
          </a:xfrm>
        </p:grpSpPr>
        <p:sp>
          <p:nvSpPr>
            <p:cNvPr id="12240" name="Google Shape;12240;p85"/>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85"/>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85"/>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85"/>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85"/>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85"/>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85"/>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85"/>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85"/>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85"/>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85"/>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85"/>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85"/>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85"/>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85"/>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5" name="Google Shape;12255;p85"/>
          <p:cNvGrpSpPr/>
          <p:nvPr/>
        </p:nvGrpSpPr>
        <p:grpSpPr>
          <a:xfrm>
            <a:off x="3977427" y="1980142"/>
            <a:ext cx="359232" cy="322023"/>
            <a:chOff x="3977427" y="1980142"/>
            <a:chExt cx="359232" cy="322023"/>
          </a:xfrm>
        </p:grpSpPr>
        <p:sp>
          <p:nvSpPr>
            <p:cNvPr id="12256" name="Google Shape;12256;p85"/>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85"/>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85"/>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85"/>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85"/>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85"/>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85"/>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85"/>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85"/>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85"/>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6" name="Google Shape;12266;p85"/>
          <p:cNvGrpSpPr/>
          <p:nvPr/>
        </p:nvGrpSpPr>
        <p:grpSpPr>
          <a:xfrm>
            <a:off x="865628" y="2413608"/>
            <a:ext cx="361720" cy="359180"/>
            <a:chOff x="865628" y="2413608"/>
            <a:chExt cx="361720" cy="359180"/>
          </a:xfrm>
        </p:grpSpPr>
        <p:sp>
          <p:nvSpPr>
            <p:cNvPr id="12267" name="Google Shape;12267;p85"/>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85"/>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85"/>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85"/>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85"/>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5"/>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5"/>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85"/>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85"/>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5"/>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85"/>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85"/>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85"/>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0" name="Google Shape;12280;p85"/>
          <p:cNvGrpSpPr/>
          <p:nvPr/>
        </p:nvGrpSpPr>
        <p:grpSpPr>
          <a:xfrm>
            <a:off x="3117093" y="2881927"/>
            <a:ext cx="268815" cy="366983"/>
            <a:chOff x="3117093" y="2881927"/>
            <a:chExt cx="268815" cy="366983"/>
          </a:xfrm>
        </p:grpSpPr>
        <p:sp>
          <p:nvSpPr>
            <p:cNvPr id="12281" name="Google Shape;12281;p85"/>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85"/>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85"/>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85"/>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85"/>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85"/>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85"/>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85"/>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5"/>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85"/>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85"/>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85"/>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85"/>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85"/>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85"/>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6" name="Google Shape;12296;p85"/>
          <p:cNvGrpSpPr/>
          <p:nvPr/>
        </p:nvGrpSpPr>
        <p:grpSpPr>
          <a:xfrm>
            <a:off x="3534508" y="1508000"/>
            <a:ext cx="368502" cy="343521"/>
            <a:chOff x="3534508" y="1508000"/>
            <a:chExt cx="368502" cy="343521"/>
          </a:xfrm>
        </p:grpSpPr>
        <p:sp>
          <p:nvSpPr>
            <p:cNvPr id="12297" name="Google Shape;12297;p85"/>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5"/>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85"/>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85"/>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85"/>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85"/>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85"/>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85"/>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85"/>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85"/>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85"/>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85"/>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85"/>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85"/>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85"/>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2" name="Google Shape;12312;p85"/>
          <p:cNvGrpSpPr/>
          <p:nvPr/>
        </p:nvGrpSpPr>
        <p:grpSpPr>
          <a:xfrm>
            <a:off x="7147436" y="1502999"/>
            <a:ext cx="279054" cy="354754"/>
            <a:chOff x="7147436" y="1502999"/>
            <a:chExt cx="279054" cy="354754"/>
          </a:xfrm>
        </p:grpSpPr>
        <p:sp>
          <p:nvSpPr>
            <p:cNvPr id="12313" name="Google Shape;12313;p85"/>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85"/>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85"/>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85"/>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85"/>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85"/>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85"/>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85"/>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85"/>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85"/>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85"/>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85"/>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85"/>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85"/>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85"/>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85"/>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9" name="Google Shape;12329;p85"/>
          <p:cNvGrpSpPr/>
          <p:nvPr/>
        </p:nvGrpSpPr>
        <p:grpSpPr>
          <a:xfrm>
            <a:off x="7603081" y="1973072"/>
            <a:ext cx="276802" cy="354807"/>
            <a:chOff x="7603081" y="1973072"/>
            <a:chExt cx="276802" cy="354807"/>
          </a:xfrm>
        </p:grpSpPr>
        <p:sp>
          <p:nvSpPr>
            <p:cNvPr id="12330" name="Google Shape;12330;p85"/>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85"/>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85"/>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85"/>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85"/>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85"/>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85"/>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85"/>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85"/>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85"/>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85"/>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85"/>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85"/>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85"/>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4" name="Google Shape;12344;p85"/>
          <p:cNvGrpSpPr/>
          <p:nvPr/>
        </p:nvGrpSpPr>
        <p:grpSpPr>
          <a:xfrm>
            <a:off x="6696792" y="1502999"/>
            <a:ext cx="276802" cy="354754"/>
            <a:chOff x="6696792" y="1502999"/>
            <a:chExt cx="276802" cy="354754"/>
          </a:xfrm>
        </p:grpSpPr>
        <p:sp>
          <p:nvSpPr>
            <p:cNvPr id="12345" name="Google Shape;12345;p85"/>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85"/>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85"/>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85"/>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85"/>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85"/>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85"/>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85"/>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85"/>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85"/>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85"/>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85"/>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85"/>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85"/>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85"/>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60" name="Google Shape;12360;p85"/>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61" name="Google Shape;12361;p85"/>
          <p:cNvGrpSpPr/>
          <p:nvPr/>
        </p:nvGrpSpPr>
        <p:grpSpPr>
          <a:xfrm>
            <a:off x="6223393" y="1502999"/>
            <a:ext cx="320295" cy="354754"/>
            <a:chOff x="6223393" y="1502999"/>
            <a:chExt cx="320295" cy="354754"/>
          </a:xfrm>
        </p:grpSpPr>
        <p:sp>
          <p:nvSpPr>
            <p:cNvPr id="12362" name="Google Shape;12362;p85"/>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85"/>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85"/>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85"/>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5"/>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85"/>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85"/>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85"/>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85"/>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85"/>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85"/>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85"/>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85"/>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85"/>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85"/>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85"/>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85"/>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85"/>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85"/>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85"/>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85"/>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85"/>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85"/>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5" name="Google Shape;12385;p85"/>
          <p:cNvGrpSpPr/>
          <p:nvPr/>
        </p:nvGrpSpPr>
        <p:grpSpPr>
          <a:xfrm>
            <a:off x="5310611" y="1502972"/>
            <a:ext cx="339515" cy="354781"/>
            <a:chOff x="5310611" y="1502972"/>
            <a:chExt cx="339515" cy="354781"/>
          </a:xfrm>
        </p:grpSpPr>
        <p:sp>
          <p:nvSpPr>
            <p:cNvPr id="12386" name="Google Shape;12386;p85"/>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85"/>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85"/>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85"/>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85"/>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85"/>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85"/>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85"/>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85"/>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85"/>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85"/>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85"/>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85"/>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85"/>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85"/>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85"/>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2" name="Google Shape;12402;p85"/>
          <p:cNvGrpSpPr/>
          <p:nvPr/>
        </p:nvGrpSpPr>
        <p:grpSpPr>
          <a:xfrm>
            <a:off x="6253637" y="3790101"/>
            <a:ext cx="274550" cy="354833"/>
            <a:chOff x="6253637" y="3790101"/>
            <a:chExt cx="274550" cy="354833"/>
          </a:xfrm>
        </p:grpSpPr>
        <p:sp>
          <p:nvSpPr>
            <p:cNvPr id="12403" name="Google Shape;12403;p85"/>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85"/>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85"/>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85"/>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85"/>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85"/>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85"/>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85"/>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85"/>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85"/>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85"/>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85"/>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85"/>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85"/>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5"/>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5"/>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5"/>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0" name="Google Shape;12420;p85"/>
          <p:cNvGrpSpPr/>
          <p:nvPr/>
        </p:nvGrpSpPr>
        <p:grpSpPr>
          <a:xfrm>
            <a:off x="5802731" y="3790180"/>
            <a:ext cx="274576" cy="354754"/>
            <a:chOff x="5802731" y="3790180"/>
            <a:chExt cx="274576" cy="354754"/>
          </a:xfrm>
        </p:grpSpPr>
        <p:sp>
          <p:nvSpPr>
            <p:cNvPr id="12421" name="Google Shape;12421;p85"/>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85"/>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85"/>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85"/>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85"/>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85"/>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85"/>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85"/>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85"/>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85"/>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85"/>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85"/>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85"/>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85"/>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5"/>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85"/>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85"/>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85"/>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85"/>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85"/>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85"/>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2" name="Google Shape;12442;p85"/>
          <p:cNvGrpSpPr/>
          <p:nvPr/>
        </p:nvGrpSpPr>
        <p:grpSpPr>
          <a:xfrm>
            <a:off x="5352088" y="3790206"/>
            <a:ext cx="274550" cy="354728"/>
            <a:chOff x="5352088" y="3790206"/>
            <a:chExt cx="274550" cy="354728"/>
          </a:xfrm>
        </p:grpSpPr>
        <p:sp>
          <p:nvSpPr>
            <p:cNvPr id="12443" name="Google Shape;12443;p85"/>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85"/>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85"/>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85"/>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85"/>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5"/>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85"/>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85"/>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85"/>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85"/>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85"/>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5"/>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85"/>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85"/>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85"/>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85"/>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85"/>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85"/>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85"/>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5"/>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85"/>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85"/>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85"/>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85"/>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7" name="Google Shape;12467;p85"/>
          <p:cNvGrpSpPr/>
          <p:nvPr/>
        </p:nvGrpSpPr>
        <p:grpSpPr>
          <a:xfrm>
            <a:off x="4901706" y="3790075"/>
            <a:ext cx="274550" cy="354859"/>
            <a:chOff x="4901706" y="3790075"/>
            <a:chExt cx="274550" cy="354859"/>
          </a:xfrm>
        </p:grpSpPr>
        <p:sp>
          <p:nvSpPr>
            <p:cNvPr id="12468" name="Google Shape;12468;p85"/>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85"/>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85"/>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5"/>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5"/>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85"/>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85"/>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85"/>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85"/>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5"/>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85"/>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85"/>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85"/>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85"/>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85"/>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85"/>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85"/>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5" name="Google Shape;12485;p85"/>
          <p:cNvGrpSpPr/>
          <p:nvPr/>
        </p:nvGrpSpPr>
        <p:grpSpPr>
          <a:xfrm>
            <a:off x="8052704" y="1503208"/>
            <a:ext cx="275073" cy="354545"/>
            <a:chOff x="8052704" y="1503208"/>
            <a:chExt cx="275073" cy="354545"/>
          </a:xfrm>
        </p:grpSpPr>
        <p:sp>
          <p:nvSpPr>
            <p:cNvPr id="12486" name="Google Shape;12486;p85"/>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85"/>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85"/>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85"/>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85"/>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85"/>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85"/>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85"/>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85"/>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85"/>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85"/>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85"/>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85"/>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85"/>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85"/>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85"/>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85"/>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3" name="Google Shape;12503;p85"/>
          <p:cNvGrpSpPr/>
          <p:nvPr/>
        </p:nvGrpSpPr>
        <p:grpSpPr>
          <a:xfrm>
            <a:off x="5794745" y="1502999"/>
            <a:ext cx="274550" cy="354754"/>
            <a:chOff x="5794745" y="1502999"/>
            <a:chExt cx="274550" cy="354754"/>
          </a:xfrm>
        </p:grpSpPr>
        <p:sp>
          <p:nvSpPr>
            <p:cNvPr id="12504" name="Google Shape;12504;p85"/>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85"/>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85"/>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85"/>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85"/>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85"/>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85"/>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85"/>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85"/>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85"/>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85"/>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85"/>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85"/>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85"/>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85"/>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85"/>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85"/>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85"/>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5"/>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85"/>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85"/>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85"/>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85"/>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7" name="Google Shape;12527;p85"/>
          <p:cNvGrpSpPr/>
          <p:nvPr/>
        </p:nvGrpSpPr>
        <p:grpSpPr>
          <a:xfrm>
            <a:off x="4896940" y="1502999"/>
            <a:ext cx="263316" cy="354754"/>
            <a:chOff x="4896940" y="1502999"/>
            <a:chExt cx="263316" cy="354754"/>
          </a:xfrm>
        </p:grpSpPr>
        <p:sp>
          <p:nvSpPr>
            <p:cNvPr id="12528" name="Google Shape;12528;p85"/>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85"/>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85"/>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85"/>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85"/>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85"/>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85"/>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85"/>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85"/>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85"/>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85"/>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85"/>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85"/>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85"/>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85"/>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85"/>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85"/>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85"/>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85"/>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85"/>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85"/>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9" name="Google Shape;12549;p85"/>
          <p:cNvGrpSpPr/>
          <p:nvPr/>
        </p:nvGrpSpPr>
        <p:grpSpPr>
          <a:xfrm>
            <a:off x="6255392" y="4268082"/>
            <a:ext cx="274550" cy="354728"/>
            <a:chOff x="6255392" y="4268082"/>
            <a:chExt cx="274550" cy="354728"/>
          </a:xfrm>
        </p:grpSpPr>
        <p:sp>
          <p:nvSpPr>
            <p:cNvPr id="12550" name="Google Shape;12550;p85"/>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85"/>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85"/>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85"/>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85"/>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85"/>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85"/>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85"/>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85"/>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85"/>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85"/>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85"/>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85"/>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85"/>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85"/>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85"/>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85"/>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85"/>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85"/>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85"/>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0" name="Google Shape;12570;p85"/>
          <p:cNvGrpSpPr/>
          <p:nvPr/>
        </p:nvGrpSpPr>
        <p:grpSpPr>
          <a:xfrm>
            <a:off x="7604076" y="3790075"/>
            <a:ext cx="275807" cy="354859"/>
            <a:chOff x="7604076" y="3790075"/>
            <a:chExt cx="275807" cy="354859"/>
          </a:xfrm>
        </p:grpSpPr>
        <p:sp>
          <p:nvSpPr>
            <p:cNvPr id="12571" name="Google Shape;12571;p85"/>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85"/>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85"/>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5"/>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85"/>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85"/>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85"/>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85"/>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85"/>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85"/>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85"/>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85"/>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85"/>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85"/>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85"/>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85"/>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85"/>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85"/>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85"/>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85"/>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85"/>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85"/>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3" name="Google Shape;12593;p85"/>
          <p:cNvGrpSpPr/>
          <p:nvPr/>
        </p:nvGrpSpPr>
        <p:grpSpPr>
          <a:xfrm>
            <a:off x="7154427" y="3790206"/>
            <a:ext cx="274550" cy="354493"/>
            <a:chOff x="7154427" y="3790206"/>
            <a:chExt cx="274550" cy="354493"/>
          </a:xfrm>
        </p:grpSpPr>
        <p:sp>
          <p:nvSpPr>
            <p:cNvPr id="12594" name="Google Shape;12594;p85"/>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85"/>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85"/>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85"/>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85"/>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85"/>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85"/>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85"/>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85"/>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85"/>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85"/>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85"/>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85"/>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85"/>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85"/>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85"/>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85"/>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85"/>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85"/>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85"/>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4" name="Google Shape;12614;p85"/>
          <p:cNvGrpSpPr/>
          <p:nvPr/>
        </p:nvGrpSpPr>
        <p:grpSpPr>
          <a:xfrm>
            <a:off x="8054458" y="1973150"/>
            <a:ext cx="274576" cy="354728"/>
            <a:chOff x="8054458" y="1973150"/>
            <a:chExt cx="274576" cy="354728"/>
          </a:xfrm>
        </p:grpSpPr>
        <p:sp>
          <p:nvSpPr>
            <p:cNvPr id="12615" name="Google Shape;12615;p85"/>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85"/>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85"/>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85"/>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85"/>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85"/>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85"/>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85"/>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85"/>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85"/>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85"/>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85"/>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85"/>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85"/>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85"/>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85"/>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85"/>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85"/>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5"/>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85"/>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85"/>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85"/>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7" name="Google Shape;12637;p85"/>
          <p:cNvGrpSpPr/>
          <p:nvPr/>
        </p:nvGrpSpPr>
        <p:grpSpPr>
          <a:xfrm>
            <a:off x="7153930" y="1973150"/>
            <a:ext cx="274812" cy="354728"/>
            <a:chOff x="7153930" y="1973150"/>
            <a:chExt cx="274812" cy="354728"/>
          </a:xfrm>
        </p:grpSpPr>
        <p:sp>
          <p:nvSpPr>
            <p:cNvPr id="12638" name="Google Shape;12638;p85"/>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85"/>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85"/>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85"/>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85"/>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85"/>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85"/>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85"/>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85"/>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85"/>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85"/>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85"/>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85"/>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5"/>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85"/>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85"/>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85"/>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85"/>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85"/>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7" name="Google Shape;12657;p85"/>
          <p:cNvGrpSpPr/>
          <p:nvPr/>
        </p:nvGrpSpPr>
        <p:grpSpPr>
          <a:xfrm>
            <a:off x="6703522" y="1973098"/>
            <a:ext cx="274812" cy="354781"/>
            <a:chOff x="6703522" y="1973098"/>
            <a:chExt cx="274812" cy="354781"/>
          </a:xfrm>
        </p:grpSpPr>
        <p:sp>
          <p:nvSpPr>
            <p:cNvPr id="12658" name="Google Shape;12658;p85"/>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85"/>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85"/>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5"/>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85"/>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85"/>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85"/>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85"/>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85"/>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85"/>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85"/>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5"/>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85"/>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85"/>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85"/>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85"/>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85"/>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85"/>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85"/>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85"/>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85"/>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85"/>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5"/>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85"/>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85"/>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3" name="Google Shape;12683;p85"/>
          <p:cNvGrpSpPr/>
          <p:nvPr/>
        </p:nvGrpSpPr>
        <p:grpSpPr>
          <a:xfrm>
            <a:off x="6253375" y="1973150"/>
            <a:ext cx="274812" cy="354728"/>
            <a:chOff x="6253375" y="1973150"/>
            <a:chExt cx="274812" cy="354728"/>
          </a:xfrm>
        </p:grpSpPr>
        <p:sp>
          <p:nvSpPr>
            <p:cNvPr id="12684" name="Google Shape;12684;p85"/>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85"/>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85"/>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85"/>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85"/>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85"/>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85"/>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85"/>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85"/>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85"/>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85"/>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85"/>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85"/>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85"/>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85"/>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85"/>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85"/>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85"/>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85"/>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85"/>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85"/>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85"/>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85"/>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85"/>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85"/>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85"/>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85"/>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85"/>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85"/>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85"/>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85"/>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85"/>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85"/>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85"/>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85"/>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85"/>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85"/>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85"/>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2" name="Google Shape;12722;p85"/>
          <p:cNvGrpSpPr/>
          <p:nvPr/>
        </p:nvGrpSpPr>
        <p:grpSpPr>
          <a:xfrm>
            <a:off x="5802496" y="1973150"/>
            <a:ext cx="275309" cy="354728"/>
            <a:chOff x="5802496" y="1973150"/>
            <a:chExt cx="275309" cy="354728"/>
          </a:xfrm>
        </p:grpSpPr>
        <p:sp>
          <p:nvSpPr>
            <p:cNvPr id="12723" name="Google Shape;12723;p85"/>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85"/>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85"/>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85"/>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85"/>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85"/>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85"/>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85"/>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85"/>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85"/>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85"/>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85"/>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85"/>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85"/>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85"/>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85"/>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85"/>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85"/>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85"/>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5"/>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85"/>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85"/>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5"/>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85"/>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85"/>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5"/>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9" name="Google Shape;12749;p85"/>
          <p:cNvGrpSpPr/>
          <p:nvPr/>
        </p:nvGrpSpPr>
        <p:grpSpPr>
          <a:xfrm>
            <a:off x="5353083" y="1973150"/>
            <a:ext cx="274576" cy="354728"/>
            <a:chOff x="5353083" y="1973150"/>
            <a:chExt cx="274576" cy="354728"/>
          </a:xfrm>
        </p:grpSpPr>
        <p:sp>
          <p:nvSpPr>
            <p:cNvPr id="12750" name="Google Shape;12750;p85"/>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85"/>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85"/>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85"/>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85"/>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85"/>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85"/>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85"/>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85"/>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85"/>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85"/>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85"/>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85"/>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85"/>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85"/>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5"/>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85"/>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85"/>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85"/>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85"/>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85"/>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1" name="Google Shape;12771;p85"/>
          <p:cNvGrpSpPr/>
          <p:nvPr/>
        </p:nvGrpSpPr>
        <p:grpSpPr>
          <a:xfrm>
            <a:off x="4902701" y="1973150"/>
            <a:ext cx="274812" cy="354728"/>
            <a:chOff x="4902701" y="1973150"/>
            <a:chExt cx="274812" cy="354728"/>
          </a:xfrm>
        </p:grpSpPr>
        <p:sp>
          <p:nvSpPr>
            <p:cNvPr id="12772" name="Google Shape;12772;p85"/>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85"/>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85"/>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85"/>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85"/>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85"/>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5"/>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85"/>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85"/>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5"/>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85"/>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85"/>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85"/>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85"/>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85"/>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85"/>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85"/>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85"/>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85"/>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85"/>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85"/>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85"/>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5"/>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5"/>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5"/>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7" name="Google Shape;12797;p85"/>
          <p:cNvGrpSpPr/>
          <p:nvPr/>
        </p:nvGrpSpPr>
        <p:grpSpPr>
          <a:xfrm>
            <a:off x="4902701" y="2879989"/>
            <a:ext cx="272560" cy="354676"/>
            <a:chOff x="4902701" y="2879989"/>
            <a:chExt cx="272560" cy="354676"/>
          </a:xfrm>
        </p:grpSpPr>
        <p:sp>
          <p:nvSpPr>
            <p:cNvPr id="12798" name="Google Shape;12798;p85"/>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85"/>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85"/>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85"/>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85"/>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85"/>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85"/>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85"/>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85"/>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5"/>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5"/>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5"/>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85"/>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5"/>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5"/>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5"/>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85"/>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85"/>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85"/>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5"/>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85"/>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85"/>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85"/>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5"/>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2" name="Google Shape;12822;p85"/>
          <p:cNvGrpSpPr/>
          <p:nvPr/>
        </p:nvGrpSpPr>
        <p:grpSpPr>
          <a:xfrm>
            <a:off x="5803988" y="4268082"/>
            <a:ext cx="274550" cy="354728"/>
            <a:chOff x="5803988" y="4268082"/>
            <a:chExt cx="274550" cy="354728"/>
          </a:xfrm>
        </p:grpSpPr>
        <p:sp>
          <p:nvSpPr>
            <p:cNvPr id="12823" name="Google Shape;12823;p85"/>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85"/>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5"/>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85"/>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85"/>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85"/>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85"/>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85"/>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5"/>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5"/>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85"/>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85"/>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85"/>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85"/>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5"/>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85"/>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5"/>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5"/>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85"/>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85"/>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85"/>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85"/>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5" name="Google Shape;12845;p85"/>
          <p:cNvGrpSpPr/>
          <p:nvPr/>
        </p:nvGrpSpPr>
        <p:grpSpPr>
          <a:xfrm>
            <a:off x="5352349" y="4268082"/>
            <a:ext cx="274550" cy="354728"/>
            <a:chOff x="5352349" y="4268082"/>
            <a:chExt cx="274550" cy="354728"/>
          </a:xfrm>
        </p:grpSpPr>
        <p:sp>
          <p:nvSpPr>
            <p:cNvPr id="12846" name="Google Shape;12846;p85"/>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5"/>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5"/>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85"/>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85"/>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5"/>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85"/>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85"/>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85"/>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85"/>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5"/>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5"/>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85"/>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85"/>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5"/>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5"/>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85"/>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85"/>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85"/>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5"/>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85"/>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85"/>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8" name="Google Shape;12868;p85"/>
          <p:cNvGrpSpPr/>
          <p:nvPr/>
        </p:nvGrpSpPr>
        <p:grpSpPr>
          <a:xfrm>
            <a:off x="7606826" y="2419290"/>
            <a:ext cx="274550" cy="354728"/>
            <a:chOff x="7606826" y="2419290"/>
            <a:chExt cx="274550" cy="354728"/>
          </a:xfrm>
        </p:grpSpPr>
        <p:sp>
          <p:nvSpPr>
            <p:cNvPr id="12869" name="Google Shape;12869;p85"/>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5"/>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5"/>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85"/>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85"/>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85"/>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5"/>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5"/>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85"/>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85"/>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85"/>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5"/>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5"/>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5"/>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85"/>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4" name="Google Shape;12884;p85"/>
          <p:cNvGrpSpPr/>
          <p:nvPr/>
        </p:nvGrpSpPr>
        <p:grpSpPr>
          <a:xfrm>
            <a:off x="7156182" y="2419290"/>
            <a:ext cx="274550" cy="354728"/>
            <a:chOff x="7156182" y="2419290"/>
            <a:chExt cx="274550" cy="354728"/>
          </a:xfrm>
        </p:grpSpPr>
        <p:sp>
          <p:nvSpPr>
            <p:cNvPr id="12885" name="Google Shape;12885;p85"/>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5"/>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85"/>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85"/>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85"/>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85"/>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85"/>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5"/>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85"/>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85"/>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85"/>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85"/>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85"/>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85"/>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85"/>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0" name="Google Shape;12900;p85"/>
          <p:cNvGrpSpPr/>
          <p:nvPr/>
        </p:nvGrpSpPr>
        <p:grpSpPr>
          <a:xfrm>
            <a:off x="6705276" y="2419290"/>
            <a:ext cx="274812" cy="354728"/>
            <a:chOff x="6705276" y="2419290"/>
            <a:chExt cx="274812" cy="354728"/>
          </a:xfrm>
        </p:grpSpPr>
        <p:sp>
          <p:nvSpPr>
            <p:cNvPr id="12901" name="Google Shape;12901;p85"/>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85"/>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85"/>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85"/>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5"/>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85"/>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85"/>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85"/>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5"/>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5"/>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85"/>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85"/>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85"/>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85"/>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85"/>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85"/>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85"/>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85"/>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85"/>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85"/>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85"/>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85"/>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85"/>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85"/>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85"/>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85"/>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85"/>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85"/>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9" name="Google Shape;12929;p85"/>
          <p:cNvGrpSpPr/>
          <p:nvPr/>
        </p:nvGrpSpPr>
        <p:grpSpPr>
          <a:xfrm>
            <a:off x="4902936" y="2419290"/>
            <a:ext cx="274576" cy="354728"/>
            <a:chOff x="4902936" y="2419290"/>
            <a:chExt cx="274576" cy="354728"/>
          </a:xfrm>
        </p:grpSpPr>
        <p:sp>
          <p:nvSpPr>
            <p:cNvPr id="12930" name="Google Shape;12930;p85"/>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85"/>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5"/>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5"/>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85"/>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85"/>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85"/>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85"/>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85"/>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85"/>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85"/>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85"/>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85"/>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85"/>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85"/>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85"/>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85"/>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85"/>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85"/>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5"/>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0" name="Google Shape;12950;p85"/>
          <p:cNvGrpSpPr/>
          <p:nvPr/>
        </p:nvGrpSpPr>
        <p:grpSpPr>
          <a:xfrm>
            <a:off x="7608056" y="3345794"/>
            <a:ext cx="270334" cy="354754"/>
            <a:chOff x="7608056" y="3345794"/>
            <a:chExt cx="270334" cy="354754"/>
          </a:xfrm>
        </p:grpSpPr>
        <p:sp>
          <p:nvSpPr>
            <p:cNvPr id="12951" name="Google Shape;12951;p85"/>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85"/>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85"/>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85"/>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85"/>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85"/>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85"/>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5"/>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85"/>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85"/>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5"/>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5"/>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85"/>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85"/>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85"/>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85"/>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85"/>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85"/>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85"/>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0" name="Google Shape;12970;p85"/>
          <p:cNvGrpSpPr/>
          <p:nvPr/>
        </p:nvGrpSpPr>
        <p:grpSpPr>
          <a:xfrm>
            <a:off x="6712765" y="4268082"/>
            <a:ext cx="263316" cy="354728"/>
            <a:chOff x="6712765" y="4268082"/>
            <a:chExt cx="263316" cy="354728"/>
          </a:xfrm>
        </p:grpSpPr>
        <p:sp>
          <p:nvSpPr>
            <p:cNvPr id="12971" name="Google Shape;12971;p85"/>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85"/>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85"/>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85"/>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85"/>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5"/>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5"/>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5"/>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5"/>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85"/>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85"/>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85"/>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85"/>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85"/>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85"/>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85"/>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7" name="Google Shape;12987;p85"/>
          <p:cNvGrpSpPr/>
          <p:nvPr/>
        </p:nvGrpSpPr>
        <p:grpSpPr>
          <a:xfrm>
            <a:off x="5359341" y="2419159"/>
            <a:ext cx="262819" cy="354859"/>
            <a:chOff x="5359341" y="2419159"/>
            <a:chExt cx="262819" cy="354859"/>
          </a:xfrm>
        </p:grpSpPr>
        <p:sp>
          <p:nvSpPr>
            <p:cNvPr id="12988" name="Google Shape;12988;p85"/>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85"/>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5"/>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85"/>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85"/>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85"/>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5"/>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85"/>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85"/>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85"/>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5"/>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5"/>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85"/>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85"/>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85"/>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85"/>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5"/>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85"/>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5"/>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5"/>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85"/>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9" name="Google Shape;13009;p85"/>
          <p:cNvGrpSpPr/>
          <p:nvPr/>
        </p:nvGrpSpPr>
        <p:grpSpPr>
          <a:xfrm>
            <a:off x="6709282" y="3790206"/>
            <a:ext cx="263316" cy="354493"/>
            <a:chOff x="6709282" y="3790206"/>
            <a:chExt cx="263316" cy="354493"/>
          </a:xfrm>
        </p:grpSpPr>
        <p:sp>
          <p:nvSpPr>
            <p:cNvPr id="13010" name="Google Shape;13010;p85"/>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85"/>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85"/>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85"/>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85"/>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85"/>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85"/>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85"/>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85"/>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85"/>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85"/>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85"/>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85"/>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5"/>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5"/>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85"/>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6" name="Google Shape;13026;p85"/>
          <p:cNvGrpSpPr/>
          <p:nvPr/>
        </p:nvGrpSpPr>
        <p:grpSpPr>
          <a:xfrm>
            <a:off x="6260629" y="2419290"/>
            <a:ext cx="263055" cy="354493"/>
            <a:chOff x="6260629" y="2419290"/>
            <a:chExt cx="263055" cy="354493"/>
          </a:xfrm>
        </p:grpSpPr>
        <p:sp>
          <p:nvSpPr>
            <p:cNvPr id="13027" name="Google Shape;13027;p85"/>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5"/>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85"/>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85"/>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85"/>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85"/>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85"/>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85"/>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85"/>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85"/>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85"/>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5"/>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85"/>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85"/>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85"/>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2" name="Google Shape;13042;p85"/>
          <p:cNvGrpSpPr/>
          <p:nvPr/>
        </p:nvGrpSpPr>
        <p:grpSpPr>
          <a:xfrm>
            <a:off x="6260864" y="2879911"/>
            <a:ext cx="263343" cy="354754"/>
            <a:chOff x="6260864" y="2879911"/>
            <a:chExt cx="263343" cy="354754"/>
          </a:xfrm>
        </p:grpSpPr>
        <p:sp>
          <p:nvSpPr>
            <p:cNvPr id="13043" name="Google Shape;13043;p85"/>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85"/>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85"/>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85"/>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85"/>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85"/>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85"/>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85"/>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85"/>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85"/>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85"/>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5"/>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85"/>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85"/>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85"/>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85"/>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85"/>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85"/>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1" name="Google Shape;13061;p85"/>
          <p:cNvGrpSpPr/>
          <p:nvPr/>
        </p:nvGrpSpPr>
        <p:grpSpPr>
          <a:xfrm>
            <a:off x="8062968" y="2419290"/>
            <a:ext cx="263316" cy="354728"/>
            <a:chOff x="8062968" y="2419290"/>
            <a:chExt cx="263316" cy="354728"/>
          </a:xfrm>
        </p:grpSpPr>
        <p:sp>
          <p:nvSpPr>
            <p:cNvPr id="13062" name="Google Shape;13062;p85"/>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85"/>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85"/>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85"/>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85"/>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85"/>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85"/>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85"/>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85"/>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85"/>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5"/>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85"/>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85"/>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85"/>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85"/>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85"/>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5"/>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9" name="Google Shape;13079;p85"/>
          <p:cNvGrpSpPr/>
          <p:nvPr/>
        </p:nvGrpSpPr>
        <p:grpSpPr>
          <a:xfrm>
            <a:off x="5809723" y="2419290"/>
            <a:ext cx="263316" cy="354728"/>
            <a:chOff x="5809723" y="2419290"/>
            <a:chExt cx="263316" cy="354728"/>
          </a:xfrm>
        </p:grpSpPr>
        <p:sp>
          <p:nvSpPr>
            <p:cNvPr id="13080" name="Google Shape;13080;p85"/>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85"/>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85"/>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85"/>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85"/>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85"/>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85"/>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85"/>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85"/>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85"/>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5"/>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85"/>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85"/>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85"/>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85"/>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5"/>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5"/>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7" name="Google Shape;13097;p85"/>
          <p:cNvGrpSpPr/>
          <p:nvPr/>
        </p:nvGrpSpPr>
        <p:grpSpPr>
          <a:xfrm>
            <a:off x="7606826" y="1502999"/>
            <a:ext cx="263552" cy="354754"/>
            <a:chOff x="7606826" y="1502999"/>
            <a:chExt cx="263552" cy="354754"/>
          </a:xfrm>
        </p:grpSpPr>
        <p:sp>
          <p:nvSpPr>
            <p:cNvPr id="13098" name="Google Shape;13098;p85"/>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85"/>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85"/>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85"/>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85"/>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85"/>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85"/>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85"/>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85"/>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85"/>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5"/>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5"/>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85"/>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85"/>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85"/>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85"/>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85"/>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85"/>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6" name="Google Shape;13116;p85"/>
          <p:cNvGrpSpPr/>
          <p:nvPr/>
        </p:nvGrpSpPr>
        <p:grpSpPr>
          <a:xfrm>
            <a:off x="8060455" y="3790075"/>
            <a:ext cx="264076" cy="354623"/>
            <a:chOff x="8060455" y="3790075"/>
            <a:chExt cx="264076" cy="354623"/>
          </a:xfrm>
        </p:grpSpPr>
        <p:sp>
          <p:nvSpPr>
            <p:cNvPr id="13117" name="Google Shape;13117;p85"/>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5"/>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5"/>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85"/>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85"/>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85"/>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85"/>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85"/>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5"/>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85"/>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85"/>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85"/>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85"/>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85"/>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85"/>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5"/>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85"/>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85"/>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85"/>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85"/>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5"/>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85"/>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85"/>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0" name="Google Shape;13140;p85"/>
          <p:cNvGrpSpPr/>
          <p:nvPr/>
        </p:nvGrpSpPr>
        <p:grpSpPr>
          <a:xfrm>
            <a:off x="7614550" y="2879911"/>
            <a:ext cx="263316" cy="354754"/>
            <a:chOff x="7614550" y="2879911"/>
            <a:chExt cx="263316" cy="354754"/>
          </a:xfrm>
        </p:grpSpPr>
        <p:sp>
          <p:nvSpPr>
            <p:cNvPr id="13141" name="Google Shape;13141;p85"/>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85"/>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85"/>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85"/>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85"/>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85"/>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85"/>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85"/>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85"/>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5"/>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5"/>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85"/>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85"/>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85"/>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85"/>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85"/>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85"/>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5"/>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85"/>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0" name="Google Shape;13160;p85"/>
          <p:cNvGrpSpPr/>
          <p:nvPr/>
        </p:nvGrpSpPr>
        <p:grpSpPr>
          <a:xfrm>
            <a:off x="4900684" y="4268187"/>
            <a:ext cx="274576" cy="354623"/>
            <a:chOff x="4900684" y="4268187"/>
            <a:chExt cx="274576" cy="354623"/>
          </a:xfrm>
        </p:grpSpPr>
        <p:sp>
          <p:nvSpPr>
            <p:cNvPr id="13161" name="Google Shape;13161;p85"/>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5"/>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85"/>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85"/>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85"/>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85"/>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85"/>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85"/>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85"/>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85"/>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85"/>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5"/>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85"/>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85"/>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5"/>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6" name="Google Shape;13176;p85"/>
          <p:cNvGrpSpPr/>
          <p:nvPr/>
        </p:nvGrpSpPr>
        <p:grpSpPr>
          <a:xfrm>
            <a:off x="7161654" y="3345794"/>
            <a:ext cx="263343" cy="354754"/>
            <a:chOff x="7161654" y="3345794"/>
            <a:chExt cx="263343" cy="354754"/>
          </a:xfrm>
        </p:grpSpPr>
        <p:sp>
          <p:nvSpPr>
            <p:cNvPr id="13177" name="Google Shape;13177;p85"/>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85"/>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85"/>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85"/>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5"/>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85"/>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85"/>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85"/>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85"/>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5"/>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85"/>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85"/>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85"/>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5"/>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5"/>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5"/>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85"/>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85"/>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85"/>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6" name="Google Shape;13196;p85"/>
          <p:cNvGrpSpPr/>
          <p:nvPr/>
        </p:nvGrpSpPr>
        <p:grpSpPr>
          <a:xfrm>
            <a:off x="6711770" y="3345794"/>
            <a:ext cx="263081" cy="354754"/>
            <a:chOff x="6711770" y="3345794"/>
            <a:chExt cx="263081" cy="354754"/>
          </a:xfrm>
        </p:grpSpPr>
        <p:sp>
          <p:nvSpPr>
            <p:cNvPr id="13197" name="Google Shape;13197;p85"/>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85"/>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85"/>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85"/>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85"/>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85"/>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85"/>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85"/>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85"/>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85"/>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85"/>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85"/>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85"/>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85"/>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5"/>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85"/>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85"/>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4" name="Google Shape;13214;p85"/>
          <p:cNvGrpSpPr/>
          <p:nvPr/>
        </p:nvGrpSpPr>
        <p:grpSpPr>
          <a:xfrm>
            <a:off x="7163409" y="2880251"/>
            <a:ext cx="263316" cy="354414"/>
            <a:chOff x="7163409" y="2880251"/>
            <a:chExt cx="263316" cy="354414"/>
          </a:xfrm>
        </p:grpSpPr>
        <p:sp>
          <p:nvSpPr>
            <p:cNvPr id="13215" name="Google Shape;13215;p85"/>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85"/>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85"/>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5"/>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85"/>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85"/>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85"/>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5"/>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85"/>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85"/>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85"/>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85"/>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7" name="Google Shape;13227;p85"/>
          <p:cNvGrpSpPr/>
          <p:nvPr/>
        </p:nvGrpSpPr>
        <p:grpSpPr>
          <a:xfrm>
            <a:off x="6712032" y="2880172"/>
            <a:ext cx="263316" cy="354493"/>
            <a:chOff x="6712032" y="2880172"/>
            <a:chExt cx="263316" cy="354493"/>
          </a:xfrm>
        </p:grpSpPr>
        <p:sp>
          <p:nvSpPr>
            <p:cNvPr id="13228" name="Google Shape;13228;p85"/>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5"/>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85"/>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85"/>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85"/>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5"/>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5"/>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85"/>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85"/>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85"/>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85"/>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85"/>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85"/>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85"/>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85"/>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85"/>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85"/>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85"/>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85"/>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85"/>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85"/>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9" name="Google Shape;13249;p85"/>
          <p:cNvGrpSpPr/>
          <p:nvPr/>
        </p:nvGrpSpPr>
        <p:grpSpPr>
          <a:xfrm>
            <a:off x="6261624" y="3345794"/>
            <a:ext cx="263316" cy="354754"/>
            <a:chOff x="6261624" y="3345794"/>
            <a:chExt cx="263316" cy="354754"/>
          </a:xfrm>
        </p:grpSpPr>
        <p:sp>
          <p:nvSpPr>
            <p:cNvPr id="13250" name="Google Shape;13250;p85"/>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85"/>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85"/>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85"/>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5"/>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85"/>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85"/>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85"/>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85"/>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85"/>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85"/>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85"/>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85"/>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85"/>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85"/>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85"/>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85"/>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85"/>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5"/>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85"/>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85"/>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5"/>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85"/>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85"/>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85"/>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5"/>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5"/>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5"/>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78" name="Google Shape;13278;p85"/>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79" name="Google Shape;13279;p85"/>
          <p:cNvGrpSpPr/>
          <p:nvPr/>
        </p:nvGrpSpPr>
        <p:grpSpPr>
          <a:xfrm>
            <a:off x="5811739" y="3345794"/>
            <a:ext cx="263316" cy="354754"/>
            <a:chOff x="5811739" y="3345794"/>
            <a:chExt cx="263316" cy="354754"/>
          </a:xfrm>
        </p:grpSpPr>
        <p:sp>
          <p:nvSpPr>
            <p:cNvPr id="13280" name="Google Shape;13280;p85"/>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5"/>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85"/>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85"/>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85"/>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5"/>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5"/>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85"/>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85"/>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85"/>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85"/>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85"/>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85"/>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85"/>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85"/>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85"/>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85"/>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85"/>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85"/>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85"/>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85"/>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1" name="Google Shape;13301;p85"/>
          <p:cNvGrpSpPr/>
          <p:nvPr/>
        </p:nvGrpSpPr>
        <p:grpSpPr>
          <a:xfrm>
            <a:off x="5363818" y="3345794"/>
            <a:ext cx="259074" cy="354493"/>
            <a:chOff x="5363818" y="3345794"/>
            <a:chExt cx="259074" cy="354493"/>
          </a:xfrm>
        </p:grpSpPr>
        <p:sp>
          <p:nvSpPr>
            <p:cNvPr id="13302" name="Google Shape;13302;p85"/>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85"/>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85"/>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85"/>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85"/>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85"/>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85"/>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85"/>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85"/>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85"/>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85"/>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85"/>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85"/>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85"/>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85"/>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85"/>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85"/>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85"/>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85"/>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85"/>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85"/>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85"/>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85"/>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85"/>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85"/>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7" name="Google Shape;13327;p85"/>
          <p:cNvGrpSpPr/>
          <p:nvPr/>
        </p:nvGrpSpPr>
        <p:grpSpPr>
          <a:xfrm>
            <a:off x="4912939" y="3345663"/>
            <a:ext cx="261326" cy="354885"/>
            <a:chOff x="4912939" y="3345663"/>
            <a:chExt cx="261326" cy="354885"/>
          </a:xfrm>
        </p:grpSpPr>
        <p:sp>
          <p:nvSpPr>
            <p:cNvPr id="13328" name="Google Shape;13328;p85"/>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85"/>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85"/>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85"/>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85"/>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85"/>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85"/>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85"/>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85"/>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85"/>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85"/>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85"/>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85"/>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85"/>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85"/>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85"/>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85"/>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5"/>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85"/>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85"/>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5"/>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9" name="Google Shape;13349;p85"/>
          <p:cNvGrpSpPr/>
          <p:nvPr/>
        </p:nvGrpSpPr>
        <p:grpSpPr>
          <a:xfrm>
            <a:off x="5809723" y="2879911"/>
            <a:ext cx="263081" cy="355016"/>
            <a:chOff x="5809723" y="2879911"/>
            <a:chExt cx="263081" cy="355016"/>
          </a:xfrm>
        </p:grpSpPr>
        <p:sp>
          <p:nvSpPr>
            <p:cNvPr id="13350" name="Google Shape;13350;p85"/>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85"/>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85"/>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5"/>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5"/>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85"/>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85"/>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85"/>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85"/>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85"/>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5"/>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85"/>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85"/>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85"/>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85"/>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85"/>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85"/>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85"/>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85"/>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5"/>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5"/>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5"/>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2" name="Google Shape;13372;p85"/>
          <p:cNvGrpSpPr/>
          <p:nvPr/>
        </p:nvGrpSpPr>
        <p:grpSpPr>
          <a:xfrm>
            <a:off x="7616069" y="4268056"/>
            <a:ext cx="263316" cy="354754"/>
            <a:chOff x="7616069" y="4268056"/>
            <a:chExt cx="263316" cy="354754"/>
          </a:xfrm>
        </p:grpSpPr>
        <p:sp>
          <p:nvSpPr>
            <p:cNvPr id="13373" name="Google Shape;13373;p85"/>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85"/>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85"/>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85"/>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85"/>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85"/>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85"/>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5"/>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85"/>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85"/>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85"/>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85"/>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85"/>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5"/>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5"/>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85"/>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85"/>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5"/>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85"/>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85"/>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85"/>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4" name="Google Shape;13394;p85"/>
          <p:cNvGrpSpPr/>
          <p:nvPr/>
        </p:nvGrpSpPr>
        <p:grpSpPr>
          <a:xfrm>
            <a:off x="7164404" y="4268318"/>
            <a:ext cx="263316" cy="354493"/>
            <a:chOff x="7164404" y="4268318"/>
            <a:chExt cx="263316" cy="354493"/>
          </a:xfrm>
        </p:grpSpPr>
        <p:sp>
          <p:nvSpPr>
            <p:cNvPr id="13395" name="Google Shape;13395;p85"/>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85"/>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5"/>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85"/>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5"/>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5"/>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85"/>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85"/>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85"/>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85"/>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5"/>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5"/>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85"/>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85"/>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85"/>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85"/>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1" name="Google Shape;13411;p85"/>
          <p:cNvGrpSpPr/>
          <p:nvPr/>
        </p:nvGrpSpPr>
        <p:grpSpPr>
          <a:xfrm>
            <a:off x="5358346" y="2879911"/>
            <a:ext cx="263316" cy="354754"/>
            <a:chOff x="5358346" y="2879911"/>
            <a:chExt cx="263316" cy="354754"/>
          </a:xfrm>
        </p:grpSpPr>
        <p:sp>
          <p:nvSpPr>
            <p:cNvPr id="13412" name="Google Shape;13412;p85"/>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85"/>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85"/>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85"/>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5"/>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85"/>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85"/>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85"/>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85"/>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85"/>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85"/>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85"/>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85"/>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85"/>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85"/>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85"/>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85"/>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85"/>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85"/>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85"/>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85"/>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3" name="Google Shape;13433;p85"/>
          <p:cNvGrpSpPr/>
          <p:nvPr/>
        </p:nvGrpSpPr>
        <p:grpSpPr>
          <a:xfrm>
            <a:off x="8061450" y="3345742"/>
            <a:ext cx="263316" cy="354807"/>
            <a:chOff x="8061450" y="3345742"/>
            <a:chExt cx="263316" cy="354807"/>
          </a:xfrm>
        </p:grpSpPr>
        <p:sp>
          <p:nvSpPr>
            <p:cNvPr id="13434" name="Google Shape;13434;p85"/>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85"/>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85"/>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85"/>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85"/>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85"/>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85"/>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85"/>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85"/>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85"/>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85"/>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85"/>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85"/>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85"/>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85"/>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85"/>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0" name="Google Shape;13450;p85"/>
          <p:cNvGrpSpPr/>
          <p:nvPr/>
        </p:nvGrpSpPr>
        <p:grpSpPr>
          <a:xfrm>
            <a:off x="8065953" y="2879911"/>
            <a:ext cx="263081" cy="354754"/>
            <a:chOff x="8065953" y="2879911"/>
            <a:chExt cx="263081" cy="354754"/>
          </a:xfrm>
        </p:grpSpPr>
        <p:sp>
          <p:nvSpPr>
            <p:cNvPr id="13451" name="Google Shape;13451;p85"/>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85"/>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85"/>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85"/>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85"/>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85"/>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85"/>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85"/>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85"/>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85"/>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85"/>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85"/>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85"/>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85"/>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85"/>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85"/>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7" name="Google Shape;13467;p85"/>
          <p:cNvGrpSpPr/>
          <p:nvPr/>
        </p:nvGrpSpPr>
        <p:grpSpPr>
          <a:xfrm>
            <a:off x="8064199" y="4268318"/>
            <a:ext cx="270308" cy="354493"/>
            <a:chOff x="8064199" y="4268318"/>
            <a:chExt cx="270308" cy="354493"/>
          </a:xfrm>
        </p:grpSpPr>
        <p:sp>
          <p:nvSpPr>
            <p:cNvPr id="13468" name="Google Shape;13468;p85"/>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85"/>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85"/>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85"/>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85"/>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85"/>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85"/>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85"/>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85"/>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85"/>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85"/>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85"/>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85"/>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85"/>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85"/>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85"/>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85"/>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85"/>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489" name="Shape 13489"/>
        <p:cNvGrpSpPr/>
        <p:nvPr/>
      </p:nvGrpSpPr>
      <p:grpSpPr>
        <a:xfrm>
          <a:off x="0" y="0"/>
          <a:ext cx="0" cy="0"/>
          <a:chOff x="0" y="0"/>
          <a:chExt cx="0" cy="0"/>
        </a:xfrm>
      </p:grpSpPr>
      <p:sp>
        <p:nvSpPr>
          <p:cNvPr id="13490" name="Google Shape;13490;p86"/>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491" name="Google Shape;13491;p86"/>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492" name="Google Shape;13492;p86"/>
          <p:cNvGrpSpPr/>
          <p:nvPr/>
        </p:nvGrpSpPr>
        <p:grpSpPr>
          <a:xfrm>
            <a:off x="3511608" y="3348218"/>
            <a:ext cx="381482" cy="366926"/>
            <a:chOff x="3511608" y="3348218"/>
            <a:chExt cx="381482" cy="366926"/>
          </a:xfrm>
        </p:grpSpPr>
        <p:sp>
          <p:nvSpPr>
            <p:cNvPr id="13493" name="Google Shape;13493;p86"/>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86"/>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86"/>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86"/>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86"/>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86"/>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86"/>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86"/>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86"/>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86"/>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86"/>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86"/>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86"/>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86"/>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7" name="Google Shape;13507;p86"/>
          <p:cNvGrpSpPr/>
          <p:nvPr/>
        </p:nvGrpSpPr>
        <p:grpSpPr>
          <a:xfrm>
            <a:off x="1849816" y="3807339"/>
            <a:ext cx="163616" cy="366665"/>
            <a:chOff x="1849816" y="3807339"/>
            <a:chExt cx="163616" cy="366665"/>
          </a:xfrm>
        </p:grpSpPr>
        <p:sp>
          <p:nvSpPr>
            <p:cNvPr id="13508" name="Google Shape;13508;p86"/>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86"/>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86"/>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86"/>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86"/>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86"/>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86"/>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86"/>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86"/>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86"/>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86"/>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86"/>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86"/>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86"/>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2" name="Google Shape;13522;p86"/>
          <p:cNvGrpSpPr/>
          <p:nvPr/>
        </p:nvGrpSpPr>
        <p:grpSpPr>
          <a:xfrm>
            <a:off x="2274757" y="3807313"/>
            <a:ext cx="202292" cy="366430"/>
            <a:chOff x="2274757" y="3807313"/>
            <a:chExt cx="202292" cy="366430"/>
          </a:xfrm>
        </p:grpSpPr>
        <p:sp>
          <p:nvSpPr>
            <p:cNvPr id="13523" name="Google Shape;13523;p86"/>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86"/>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86"/>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86"/>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86"/>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86"/>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86"/>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86"/>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86"/>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86"/>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3" name="Google Shape;13533;p86"/>
          <p:cNvGrpSpPr/>
          <p:nvPr/>
        </p:nvGrpSpPr>
        <p:grpSpPr>
          <a:xfrm>
            <a:off x="3972716" y="3348218"/>
            <a:ext cx="366404" cy="366665"/>
            <a:chOff x="3972716" y="3348218"/>
            <a:chExt cx="366404" cy="366665"/>
          </a:xfrm>
        </p:grpSpPr>
        <p:sp>
          <p:nvSpPr>
            <p:cNvPr id="13534" name="Google Shape;13534;p86"/>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86"/>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86"/>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86"/>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86"/>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86"/>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86"/>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86"/>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86"/>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86"/>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86"/>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86"/>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6" name="Google Shape;13546;p86"/>
          <p:cNvGrpSpPr/>
          <p:nvPr/>
        </p:nvGrpSpPr>
        <p:grpSpPr>
          <a:xfrm>
            <a:off x="866528" y="3348348"/>
            <a:ext cx="317405" cy="366534"/>
            <a:chOff x="866528" y="3348348"/>
            <a:chExt cx="317405" cy="366534"/>
          </a:xfrm>
        </p:grpSpPr>
        <p:sp>
          <p:nvSpPr>
            <p:cNvPr id="13547" name="Google Shape;13547;p86"/>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86"/>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86"/>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86"/>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86"/>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86"/>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86"/>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86"/>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5" name="Google Shape;13555;p86"/>
          <p:cNvGrpSpPr/>
          <p:nvPr/>
        </p:nvGrpSpPr>
        <p:grpSpPr>
          <a:xfrm>
            <a:off x="1316818" y="3348296"/>
            <a:ext cx="310872" cy="366848"/>
            <a:chOff x="1316818" y="3348296"/>
            <a:chExt cx="310872" cy="366848"/>
          </a:xfrm>
        </p:grpSpPr>
        <p:sp>
          <p:nvSpPr>
            <p:cNvPr id="13556" name="Google Shape;13556;p86"/>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86"/>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86"/>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86"/>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86"/>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86"/>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86"/>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86"/>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86"/>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86"/>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86"/>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86"/>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86"/>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86"/>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86"/>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86"/>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86"/>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86"/>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86"/>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86"/>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86"/>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86"/>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86"/>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86"/>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0" name="Google Shape;13580;p86"/>
          <p:cNvGrpSpPr/>
          <p:nvPr/>
        </p:nvGrpSpPr>
        <p:grpSpPr>
          <a:xfrm>
            <a:off x="3105248" y="3348244"/>
            <a:ext cx="305620" cy="366430"/>
            <a:chOff x="3105248" y="3348244"/>
            <a:chExt cx="305620" cy="366430"/>
          </a:xfrm>
        </p:grpSpPr>
        <p:sp>
          <p:nvSpPr>
            <p:cNvPr id="13581" name="Google Shape;13581;p86"/>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86"/>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86"/>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86"/>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86"/>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86"/>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86"/>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8" name="Google Shape;13588;p86"/>
          <p:cNvGrpSpPr/>
          <p:nvPr/>
        </p:nvGrpSpPr>
        <p:grpSpPr>
          <a:xfrm>
            <a:off x="2661988" y="3348218"/>
            <a:ext cx="304078" cy="366665"/>
            <a:chOff x="2661988" y="3348218"/>
            <a:chExt cx="304078" cy="366665"/>
          </a:xfrm>
        </p:grpSpPr>
        <p:sp>
          <p:nvSpPr>
            <p:cNvPr id="13589" name="Google Shape;13589;p86"/>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86"/>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86"/>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86"/>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86"/>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86"/>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86"/>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86"/>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86"/>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86"/>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86"/>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86"/>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86"/>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86"/>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86"/>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86"/>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86"/>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86"/>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86"/>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8" name="Google Shape;13608;p86"/>
          <p:cNvGrpSpPr/>
          <p:nvPr/>
        </p:nvGrpSpPr>
        <p:grpSpPr>
          <a:xfrm>
            <a:off x="2212927" y="3348897"/>
            <a:ext cx="307606" cy="366482"/>
            <a:chOff x="2212927" y="3348897"/>
            <a:chExt cx="307606" cy="366482"/>
          </a:xfrm>
        </p:grpSpPr>
        <p:sp>
          <p:nvSpPr>
            <p:cNvPr id="13609" name="Google Shape;13609;p86"/>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86"/>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86"/>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86"/>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86"/>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86"/>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86"/>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86"/>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86"/>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86"/>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9" name="Google Shape;13619;p86"/>
          <p:cNvGrpSpPr/>
          <p:nvPr/>
        </p:nvGrpSpPr>
        <p:grpSpPr>
          <a:xfrm>
            <a:off x="1764389" y="3348218"/>
            <a:ext cx="310114" cy="366665"/>
            <a:chOff x="1764389" y="3348218"/>
            <a:chExt cx="310114" cy="366665"/>
          </a:xfrm>
        </p:grpSpPr>
        <p:sp>
          <p:nvSpPr>
            <p:cNvPr id="13620" name="Google Shape;13620;p86"/>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86"/>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86"/>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86"/>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86"/>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86"/>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86"/>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86"/>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86"/>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86"/>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86"/>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86"/>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86"/>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86"/>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86"/>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86"/>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86"/>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86"/>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86"/>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86"/>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0" name="Google Shape;13640;p86"/>
          <p:cNvGrpSpPr/>
          <p:nvPr/>
        </p:nvGrpSpPr>
        <p:grpSpPr>
          <a:xfrm>
            <a:off x="2777572" y="3807287"/>
            <a:ext cx="81716" cy="366717"/>
            <a:chOff x="2777572" y="3807287"/>
            <a:chExt cx="81716" cy="366717"/>
          </a:xfrm>
        </p:grpSpPr>
        <p:sp>
          <p:nvSpPr>
            <p:cNvPr id="13641" name="Google Shape;13641;p86"/>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86"/>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86"/>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86"/>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86"/>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86"/>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86"/>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86"/>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86"/>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86"/>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86"/>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2" name="Google Shape;13652;p86"/>
          <p:cNvGrpSpPr/>
          <p:nvPr/>
        </p:nvGrpSpPr>
        <p:grpSpPr>
          <a:xfrm>
            <a:off x="3934014" y="4329780"/>
            <a:ext cx="366665" cy="256334"/>
            <a:chOff x="3934014" y="4329780"/>
            <a:chExt cx="366665" cy="256334"/>
          </a:xfrm>
        </p:grpSpPr>
        <p:sp>
          <p:nvSpPr>
            <p:cNvPr id="13653" name="Google Shape;13653;p86"/>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86"/>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86"/>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86"/>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86"/>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86"/>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86"/>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86"/>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86"/>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86"/>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86"/>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86"/>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86"/>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6" name="Google Shape;13666;p86"/>
          <p:cNvGrpSpPr/>
          <p:nvPr/>
        </p:nvGrpSpPr>
        <p:grpSpPr>
          <a:xfrm>
            <a:off x="947670" y="3807339"/>
            <a:ext cx="194295" cy="366404"/>
            <a:chOff x="947670" y="3807339"/>
            <a:chExt cx="194295" cy="366404"/>
          </a:xfrm>
        </p:grpSpPr>
        <p:sp>
          <p:nvSpPr>
            <p:cNvPr id="13667" name="Google Shape;13667;p86"/>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86"/>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86"/>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86"/>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86"/>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86"/>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86"/>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86"/>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86"/>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86"/>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7" name="Google Shape;13677;p86"/>
          <p:cNvGrpSpPr/>
          <p:nvPr/>
        </p:nvGrpSpPr>
        <p:grpSpPr>
          <a:xfrm>
            <a:off x="3420379" y="4286557"/>
            <a:ext cx="368939" cy="342283"/>
            <a:chOff x="3420379" y="4286557"/>
            <a:chExt cx="368939" cy="342283"/>
          </a:xfrm>
        </p:grpSpPr>
        <p:sp>
          <p:nvSpPr>
            <p:cNvPr id="13678" name="Google Shape;13678;p86"/>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86"/>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86"/>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86"/>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86"/>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86"/>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86"/>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86"/>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86"/>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86"/>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86"/>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86"/>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86"/>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86"/>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86"/>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86"/>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4" name="Google Shape;13694;p86"/>
          <p:cNvGrpSpPr/>
          <p:nvPr/>
        </p:nvGrpSpPr>
        <p:grpSpPr>
          <a:xfrm>
            <a:off x="3965190" y="3842252"/>
            <a:ext cx="369801" cy="296813"/>
            <a:chOff x="3965190" y="3842252"/>
            <a:chExt cx="369801" cy="296813"/>
          </a:xfrm>
        </p:grpSpPr>
        <p:sp>
          <p:nvSpPr>
            <p:cNvPr id="13695" name="Google Shape;13695;p86"/>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86"/>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86"/>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86"/>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86"/>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86"/>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86"/>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86"/>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86"/>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86"/>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86"/>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86"/>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86"/>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86"/>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86"/>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86"/>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86"/>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86"/>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86"/>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86"/>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86"/>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6" name="Google Shape;13716;p86"/>
          <p:cNvGrpSpPr/>
          <p:nvPr/>
        </p:nvGrpSpPr>
        <p:grpSpPr>
          <a:xfrm>
            <a:off x="3506590" y="3833812"/>
            <a:ext cx="396796" cy="313407"/>
            <a:chOff x="3506590" y="3833812"/>
            <a:chExt cx="396796" cy="313407"/>
          </a:xfrm>
        </p:grpSpPr>
        <p:sp>
          <p:nvSpPr>
            <p:cNvPr id="13717" name="Google Shape;13717;p86"/>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86"/>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86"/>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0" name="Google Shape;13720;p86"/>
          <p:cNvGrpSpPr/>
          <p:nvPr/>
        </p:nvGrpSpPr>
        <p:grpSpPr>
          <a:xfrm>
            <a:off x="2769288" y="1965364"/>
            <a:ext cx="104556" cy="366665"/>
            <a:chOff x="2769288" y="1965364"/>
            <a:chExt cx="104556" cy="366665"/>
          </a:xfrm>
        </p:grpSpPr>
        <p:sp>
          <p:nvSpPr>
            <p:cNvPr id="13721" name="Google Shape;13721;p86"/>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86"/>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86"/>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86"/>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86"/>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86"/>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86"/>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86"/>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86"/>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86"/>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86"/>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86"/>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3" name="Google Shape;13733;p86"/>
          <p:cNvGrpSpPr/>
          <p:nvPr/>
        </p:nvGrpSpPr>
        <p:grpSpPr>
          <a:xfrm>
            <a:off x="3966679" y="2010861"/>
            <a:ext cx="367162" cy="275698"/>
            <a:chOff x="3966679" y="2010861"/>
            <a:chExt cx="367162" cy="275698"/>
          </a:xfrm>
        </p:grpSpPr>
        <p:sp>
          <p:nvSpPr>
            <p:cNvPr id="13734" name="Google Shape;13734;p86"/>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86"/>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86"/>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86"/>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8" name="Google Shape;13738;p86"/>
          <p:cNvGrpSpPr/>
          <p:nvPr/>
        </p:nvGrpSpPr>
        <p:grpSpPr>
          <a:xfrm>
            <a:off x="1752577" y="2025495"/>
            <a:ext cx="366404" cy="246220"/>
            <a:chOff x="1752577" y="2025495"/>
            <a:chExt cx="366404" cy="246220"/>
          </a:xfrm>
        </p:grpSpPr>
        <p:sp>
          <p:nvSpPr>
            <p:cNvPr id="13739" name="Google Shape;13739;p86"/>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86"/>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86"/>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86"/>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86"/>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86"/>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86"/>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86"/>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86"/>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86"/>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86"/>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86"/>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86"/>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86"/>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86"/>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86"/>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5" name="Google Shape;13755;p86"/>
          <p:cNvGrpSpPr/>
          <p:nvPr/>
        </p:nvGrpSpPr>
        <p:grpSpPr>
          <a:xfrm>
            <a:off x="1309553" y="2069580"/>
            <a:ext cx="366404" cy="158363"/>
            <a:chOff x="1309553" y="2069580"/>
            <a:chExt cx="366404" cy="158363"/>
          </a:xfrm>
        </p:grpSpPr>
        <p:sp>
          <p:nvSpPr>
            <p:cNvPr id="13756" name="Google Shape;13756;p86"/>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86"/>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86"/>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86"/>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86"/>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86"/>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86"/>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86"/>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86"/>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86"/>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86"/>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86"/>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86"/>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86"/>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86"/>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86"/>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86"/>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86"/>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86"/>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86"/>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86"/>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86"/>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86"/>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86"/>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86"/>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86"/>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2" name="Google Shape;13782;p86"/>
          <p:cNvGrpSpPr/>
          <p:nvPr/>
        </p:nvGrpSpPr>
        <p:grpSpPr>
          <a:xfrm>
            <a:off x="866528" y="2088762"/>
            <a:ext cx="366639" cy="119635"/>
            <a:chOff x="866528" y="2088762"/>
            <a:chExt cx="366639" cy="119635"/>
          </a:xfrm>
        </p:grpSpPr>
        <p:sp>
          <p:nvSpPr>
            <p:cNvPr id="13783" name="Google Shape;13783;p86"/>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86"/>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86"/>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86"/>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86"/>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86"/>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86"/>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86"/>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86"/>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86"/>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86"/>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86"/>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86"/>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86"/>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7" name="Google Shape;13797;p86"/>
          <p:cNvGrpSpPr/>
          <p:nvPr/>
        </p:nvGrpSpPr>
        <p:grpSpPr>
          <a:xfrm>
            <a:off x="2329269" y="1965312"/>
            <a:ext cx="98807" cy="366273"/>
            <a:chOff x="2329269" y="1965312"/>
            <a:chExt cx="98807" cy="366273"/>
          </a:xfrm>
        </p:grpSpPr>
        <p:sp>
          <p:nvSpPr>
            <p:cNvPr id="13798" name="Google Shape;13798;p86"/>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86"/>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86"/>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1" name="Google Shape;13801;p86"/>
          <p:cNvGrpSpPr/>
          <p:nvPr/>
        </p:nvGrpSpPr>
        <p:grpSpPr>
          <a:xfrm>
            <a:off x="3208053" y="1964972"/>
            <a:ext cx="112344" cy="366926"/>
            <a:chOff x="3208053" y="1964972"/>
            <a:chExt cx="112344" cy="366926"/>
          </a:xfrm>
        </p:grpSpPr>
        <p:sp>
          <p:nvSpPr>
            <p:cNvPr id="13802" name="Google Shape;13802;p86"/>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86"/>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86"/>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86"/>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86"/>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86"/>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8" name="Google Shape;13808;p86"/>
          <p:cNvGrpSpPr/>
          <p:nvPr/>
        </p:nvGrpSpPr>
        <p:grpSpPr>
          <a:xfrm>
            <a:off x="3225379" y="3807339"/>
            <a:ext cx="72413" cy="366404"/>
            <a:chOff x="3225379" y="3807339"/>
            <a:chExt cx="72413" cy="366404"/>
          </a:xfrm>
        </p:grpSpPr>
        <p:sp>
          <p:nvSpPr>
            <p:cNvPr id="13809" name="Google Shape;13809;p86"/>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86"/>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86"/>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86"/>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86"/>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86"/>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86"/>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86"/>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7" name="Google Shape;13817;p86"/>
          <p:cNvGrpSpPr/>
          <p:nvPr/>
        </p:nvGrpSpPr>
        <p:grpSpPr>
          <a:xfrm>
            <a:off x="3523916" y="2011096"/>
            <a:ext cx="366665" cy="275201"/>
            <a:chOff x="3523916" y="2011096"/>
            <a:chExt cx="366665" cy="275201"/>
          </a:xfrm>
        </p:grpSpPr>
        <p:sp>
          <p:nvSpPr>
            <p:cNvPr id="13818" name="Google Shape;13818;p86"/>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86"/>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86"/>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86"/>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86"/>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86"/>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86"/>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86"/>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86"/>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86"/>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86"/>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86"/>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86"/>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86"/>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86"/>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86"/>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86"/>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86"/>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86"/>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86"/>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8" name="Google Shape;13838;p86"/>
          <p:cNvGrpSpPr/>
          <p:nvPr/>
        </p:nvGrpSpPr>
        <p:grpSpPr>
          <a:xfrm>
            <a:off x="1742777" y="1499997"/>
            <a:ext cx="393791" cy="366744"/>
            <a:chOff x="1742777" y="1499997"/>
            <a:chExt cx="393791" cy="366744"/>
          </a:xfrm>
        </p:grpSpPr>
        <p:sp>
          <p:nvSpPr>
            <p:cNvPr id="13839" name="Google Shape;13839;p86"/>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86"/>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86"/>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86"/>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86"/>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86"/>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86"/>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86"/>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86"/>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86"/>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86"/>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86"/>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86"/>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86"/>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3" name="Google Shape;13853;p86"/>
          <p:cNvGrpSpPr/>
          <p:nvPr/>
        </p:nvGrpSpPr>
        <p:grpSpPr>
          <a:xfrm>
            <a:off x="4014449" y="1499997"/>
            <a:ext cx="319914" cy="366639"/>
            <a:chOff x="4014449" y="1499997"/>
            <a:chExt cx="319914" cy="366639"/>
          </a:xfrm>
        </p:grpSpPr>
        <p:sp>
          <p:nvSpPr>
            <p:cNvPr id="13854" name="Google Shape;13854;p86"/>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86"/>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86"/>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86"/>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86"/>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9" name="Google Shape;13859;p86"/>
          <p:cNvGrpSpPr/>
          <p:nvPr/>
        </p:nvGrpSpPr>
        <p:grpSpPr>
          <a:xfrm>
            <a:off x="866267" y="1591460"/>
            <a:ext cx="367397" cy="183711"/>
            <a:chOff x="866267" y="1591460"/>
            <a:chExt cx="367397" cy="183711"/>
          </a:xfrm>
        </p:grpSpPr>
        <p:sp>
          <p:nvSpPr>
            <p:cNvPr id="13860" name="Google Shape;13860;p86"/>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86"/>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86"/>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86"/>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86"/>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86"/>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86"/>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86"/>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86"/>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86"/>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86"/>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86"/>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86"/>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86"/>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86"/>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86"/>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86"/>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86"/>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8" name="Google Shape;13878;p86"/>
          <p:cNvGrpSpPr/>
          <p:nvPr/>
        </p:nvGrpSpPr>
        <p:grpSpPr>
          <a:xfrm>
            <a:off x="3117843" y="1499892"/>
            <a:ext cx="327440" cy="366744"/>
            <a:chOff x="3117843" y="1499892"/>
            <a:chExt cx="327440" cy="366744"/>
          </a:xfrm>
        </p:grpSpPr>
        <p:sp>
          <p:nvSpPr>
            <p:cNvPr id="13879" name="Google Shape;13879;p86"/>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86"/>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86"/>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86"/>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86"/>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86"/>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86"/>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6" name="Google Shape;13886;p86"/>
          <p:cNvGrpSpPr/>
          <p:nvPr/>
        </p:nvGrpSpPr>
        <p:grpSpPr>
          <a:xfrm>
            <a:off x="2667005" y="1499997"/>
            <a:ext cx="336770" cy="366639"/>
            <a:chOff x="2667005" y="1499997"/>
            <a:chExt cx="336770" cy="366639"/>
          </a:xfrm>
        </p:grpSpPr>
        <p:sp>
          <p:nvSpPr>
            <p:cNvPr id="13887" name="Google Shape;13887;p86"/>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86"/>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86"/>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86"/>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86"/>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86"/>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86"/>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86"/>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86"/>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86"/>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86"/>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86"/>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86"/>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86"/>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86"/>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86"/>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86"/>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86"/>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86"/>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6" name="Google Shape;13906;p86"/>
          <p:cNvGrpSpPr/>
          <p:nvPr/>
        </p:nvGrpSpPr>
        <p:grpSpPr>
          <a:xfrm>
            <a:off x="3564866" y="1499997"/>
            <a:ext cx="326473" cy="366639"/>
            <a:chOff x="3564866" y="1499997"/>
            <a:chExt cx="326473" cy="366639"/>
          </a:xfrm>
        </p:grpSpPr>
        <p:sp>
          <p:nvSpPr>
            <p:cNvPr id="13907" name="Google Shape;13907;p86"/>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86"/>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86"/>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86"/>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86"/>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86"/>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86"/>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86"/>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86"/>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6" name="Google Shape;13916;p86"/>
          <p:cNvGrpSpPr/>
          <p:nvPr/>
        </p:nvGrpSpPr>
        <p:grpSpPr>
          <a:xfrm>
            <a:off x="1314074" y="1499997"/>
            <a:ext cx="364392" cy="366639"/>
            <a:chOff x="1314074" y="1499997"/>
            <a:chExt cx="364392" cy="366639"/>
          </a:xfrm>
        </p:grpSpPr>
        <p:sp>
          <p:nvSpPr>
            <p:cNvPr id="13917" name="Google Shape;13917;p86"/>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86"/>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86"/>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86"/>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86"/>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86"/>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86"/>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86"/>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86"/>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86"/>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86"/>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86"/>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9" name="Google Shape;13929;p86"/>
          <p:cNvGrpSpPr/>
          <p:nvPr/>
        </p:nvGrpSpPr>
        <p:grpSpPr>
          <a:xfrm>
            <a:off x="2220479" y="1499997"/>
            <a:ext cx="337005" cy="366639"/>
            <a:chOff x="2220479" y="1499997"/>
            <a:chExt cx="337005" cy="366639"/>
          </a:xfrm>
        </p:grpSpPr>
        <p:sp>
          <p:nvSpPr>
            <p:cNvPr id="13930" name="Google Shape;13930;p86"/>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86"/>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86"/>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86"/>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86"/>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86"/>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86"/>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86"/>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86"/>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86"/>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86"/>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1" name="Google Shape;13941;p86"/>
          <p:cNvGrpSpPr/>
          <p:nvPr/>
        </p:nvGrpSpPr>
        <p:grpSpPr>
          <a:xfrm>
            <a:off x="4105155" y="2425976"/>
            <a:ext cx="87230" cy="366430"/>
            <a:chOff x="4105155" y="2425976"/>
            <a:chExt cx="87230" cy="366430"/>
          </a:xfrm>
        </p:grpSpPr>
        <p:sp>
          <p:nvSpPr>
            <p:cNvPr id="13942" name="Google Shape;13942;p86"/>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86"/>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86"/>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86"/>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86"/>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86"/>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8" name="Google Shape;13948;p86"/>
          <p:cNvGrpSpPr/>
          <p:nvPr/>
        </p:nvGrpSpPr>
        <p:grpSpPr>
          <a:xfrm>
            <a:off x="1808109" y="2426002"/>
            <a:ext cx="267884" cy="366639"/>
            <a:chOff x="1808109" y="2426002"/>
            <a:chExt cx="267884" cy="366639"/>
          </a:xfrm>
        </p:grpSpPr>
        <p:sp>
          <p:nvSpPr>
            <p:cNvPr id="13949" name="Google Shape;13949;p86"/>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86"/>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86"/>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86"/>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86"/>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86"/>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86"/>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86"/>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86"/>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86"/>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86"/>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86"/>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86"/>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86"/>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86"/>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86"/>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86"/>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86"/>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86"/>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86"/>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86"/>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0" name="Google Shape;13970;p86"/>
          <p:cNvGrpSpPr/>
          <p:nvPr/>
        </p:nvGrpSpPr>
        <p:grpSpPr>
          <a:xfrm>
            <a:off x="3603568" y="2426002"/>
            <a:ext cx="207597" cy="366639"/>
            <a:chOff x="3603568" y="2426002"/>
            <a:chExt cx="207597" cy="366639"/>
          </a:xfrm>
        </p:grpSpPr>
        <p:sp>
          <p:nvSpPr>
            <p:cNvPr id="13971" name="Google Shape;13971;p86"/>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86"/>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86"/>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86"/>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86"/>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86"/>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7" name="Google Shape;13977;p86"/>
          <p:cNvGrpSpPr/>
          <p:nvPr/>
        </p:nvGrpSpPr>
        <p:grpSpPr>
          <a:xfrm>
            <a:off x="2246115" y="2426002"/>
            <a:ext cx="274417" cy="366404"/>
            <a:chOff x="2246115" y="2426002"/>
            <a:chExt cx="274417" cy="366404"/>
          </a:xfrm>
        </p:grpSpPr>
        <p:sp>
          <p:nvSpPr>
            <p:cNvPr id="13978" name="Google Shape;13978;p86"/>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86"/>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86"/>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86"/>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86"/>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86"/>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86"/>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86"/>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6" name="Google Shape;13986;p86"/>
          <p:cNvGrpSpPr/>
          <p:nvPr/>
        </p:nvGrpSpPr>
        <p:grpSpPr>
          <a:xfrm>
            <a:off x="2696666" y="2426002"/>
            <a:ext cx="256099" cy="366639"/>
            <a:chOff x="2696666" y="2426002"/>
            <a:chExt cx="256099" cy="366639"/>
          </a:xfrm>
        </p:grpSpPr>
        <p:sp>
          <p:nvSpPr>
            <p:cNvPr id="13987" name="Google Shape;13987;p86"/>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86"/>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86"/>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86"/>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86"/>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86"/>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3" name="Google Shape;13993;p86"/>
          <p:cNvGrpSpPr/>
          <p:nvPr/>
        </p:nvGrpSpPr>
        <p:grpSpPr>
          <a:xfrm>
            <a:off x="3149072" y="2426002"/>
            <a:ext cx="225863" cy="366430"/>
            <a:chOff x="3149072" y="2426002"/>
            <a:chExt cx="225863" cy="366430"/>
          </a:xfrm>
        </p:grpSpPr>
        <p:sp>
          <p:nvSpPr>
            <p:cNvPr id="13994" name="Google Shape;13994;p86"/>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86"/>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86"/>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86"/>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86"/>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86"/>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86"/>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86"/>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86"/>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86"/>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86"/>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5" name="Google Shape;14005;p86"/>
          <p:cNvGrpSpPr/>
          <p:nvPr/>
        </p:nvGrpSpPr>
        <p:grpSpPr>
          <a:xfrm>
            <a:off x="1361556" y="2425923"/>
            <a:ext cx="283224" cy="366482"/>
            <a:chOff x="1361556" y="2425923"/>
            <a:chExt cx="283224" cy="366482"/>
          </a:xfrm>
        </p:grpSpPr>
        <p:sp>
          <p:nvSpPr>
            <p:cNvPr id="14006" name="Google Shape;14006;p86"/>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86"/>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86"/>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86"/>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86"/>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86"/>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86"/>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86"/>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86"/>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86"/>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86"/>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86"/>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86"/>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86"/>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86"/>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86"/>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86"/>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86"/>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86"/>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86"/>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6" name="Google Shape;14026;p86"/>
          <p:cNvGrpSpPr/>
          <p:nvPr/>
        </p:nvGrpSpPr>
        <p:grpSpPr>
          <a:xfrm>
            <a:off x="3973735" y="2891056"/>
            <a:ext cx="361883" cy="366979"/>
            <a:chOff x="3973735" y="2891056"/>
            <a:chExt cx="361883" cy="366979"/>
          </a:xfrm>
        </p:grpSpPr>
        <p:sp>
          <p:nvSpPr>
            <p:cNvPr id="14027" name="Google Shape;14027;p86"/>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86"/>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86"/>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86"/>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86"/>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86"/>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86"/>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86"/>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86"/>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86"/>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86"/>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86"/>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86"/>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86"/>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86"/>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86"/>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86"/>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4" name="Google Shape;14044;p86"/>
          <p:cNvGrpSpPr/>
          <p:nvPr/>
        </p:nvGrpSpPr>
        <p:grpSpPr>
          <a:xfrm>
            <a:off x="3527941" y="2916744"/>
            <a:ext cx="366665" cy="315654"/>
            <a:chOff x="3527941" y="2916744"/>
            <a:chExt cx="366665" cy="315654"/>
          </a:xfrm>
        </p:grpSpPr>
        <p:sp>
          <p:nvSpPr>
            <p:cNvPr id="14045" name="Google Shape;14045;p86"/>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86"/>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86"/>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86"/>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86"/>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86"/>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86"/>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86"/>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86"/>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86"/>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86"/>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86"/>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86"/>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86"/>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86"/>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86"/>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86"/>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86"/>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86"/>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86"/>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86"/>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86"/>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86"/>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86"/>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86"/>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86"/>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86"/>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86"/>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86"/>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86"/>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5" name="Google Shape;14075;p86"/>
          <p:cNvGrpSpPr/>
          <p:nvPr/>
        </p:nvGrpSpPr>
        <p:grpSpPr>
          <a:xfrm>
            <a:off x="2640873" y="2891631"/>
            <a:ext cx="366404" cy="366404"/>
            <a:chOff x="2640873" y="2891631"/>
            <a:chExt cx="366404" cy="366404"/>
          </a:xfrm>
        </p:grpSpPr>
        <p:sp>
          <p:nvSpPr>
            <p:cNvPr id="14076" name="Google Shape;14076;p86"/>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86"/>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86"/>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86"/>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86"/>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86"/>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86"/>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86"/>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86"/>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86"/>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86"/>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86"/>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86"/>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86"/>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0" name="Google Shape;14090;p86"/>
          <p:cNvGrpSpPr/>
          <p:nvPr/>
        </p:nvGrpSpPr>
        <p:grpSpPr>
          <a:xfrm>
            <a:off x="2197091" y="2938120"/>
            <a:ext cx="366665" cy="273189"/>
            <a:chOff x="2197091" y="2938120"/>
            <a:chExt cx="366665" cy="273189"/>
          </a:xfrm>
        </p:grpSpPr>
        <p:sp>
          <p:nvSpPr>
            <p:cNvPr id="14091" name="Google Shape;14091;p86"/>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86"/>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86"/>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86"/>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86"/>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86"/>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86"/>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86"/>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86"/>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86"/>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86"/>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86"/>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86"/>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86"/>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86"/>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86"/>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86"/>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86"/>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86"/>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86"/>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86"/>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86"/>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86"/>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86"/>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5" name="Google Shape;14115;p86"/>
          <p:cNvGrpSpPr/>
          <p:nvPr/>
        </p:nvGrpSpPr>
        <p:grpSpPr>
          <a:xfrm>
            <a:off x="1753570" y="2892127"/>
            <a:ext cx="366665" cy="365202"/>
            <a:chOff x="1753570" y="2892127"/>
            <a:chExt cx="366665" cy="365202"/>
          </a:xfrm>
        </p:grpSpPr>
        <p:sp>
          <p:nvSpPr>
            <p:cNvPr id="14116" name="Google Shape;14116;p86"/>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86"/>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86"/>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86"/>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86"/>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86"/>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86"/>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86"/>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86"/>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86"/>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86"/>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86"/>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86"/>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86"/>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86"/>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86"/>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86"/>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86"/>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4" name="Google Shape;14134;p86"/>
          <p:cNvGrpSpPr/>
          <p:nvPr/>
        </p:nvGrpSpPr>
        <p:grpSpPr>
          <a:xfrm>
            <a:off x="1303751" y="3807339"/>
            <a:ext cx="367684" cy="366561"/>
            <a:chOff x="1303751" y="3807339"/>
            <a:chExt cx="367684" cy="366561"/>
          </a:xfrm>
        </p:grpSpPr>
        <p:sp>
          <p:nvSpPr>
            <p:cNvPr id="14135" name="Google Shape;14135;p86"/>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86"/>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86"/>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86"/>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86"/>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86"/>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86"/>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86"/>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86"/>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86"/>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86"/>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86"/>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86"/>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86"/>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86"/>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86"/>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86"/>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86"/>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86"/>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86"/>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86"/>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86"/>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86"/>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86"/>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86"/>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86"/>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86"/>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86"/>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86"/>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86"/>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86"/>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86"/>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86"/>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86"/>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86"/>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86"/>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86"/>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86"/>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86"/>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86"/>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86"/>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76" name="Google Shape;14176;p86"/>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77" name="Google Shape;14177;p86"/>
          <p:cNvGrpSpPr/>
          <p:nvPr/>
        </p:nvGrpSpPr>
        <p:grpSpPr>
          <a:xfrm>
            <a:off x="1310049" y="2891421"/>
            <a:ext cx="384749" cy="366613"/>
            <a:chOff x="1310049" y="2891421"/>
            <a:chExt cx="384749" cy="366613"/>
          </a:xfrm>
        </p:grpSpPr>
        <p:sp>
          <p:nvSpPr>
            <p:cNvPr id="14178" name="Google Shape;14178;p86"/>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86"/>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86"/>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86"/>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86"/>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86"/>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86"/>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86"/>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86"/>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86"/>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86"/>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86"/>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86"/>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86"/>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2" name="Google Shape;14192;p86"/>
          <p:cNvGrpSpPr/>
          <p:nvPr/>
        </p:nvGrpSpPr>
        <p:grpSpPr>
          <a:xfrm>
            <a:off x="849673" y="2891343"/>
            <a:ext cx="383468" cy="366665"/>
            <a:chOff x="849673" y="2891343"/>
            <a:chExt cx="383468" cy="366665"/>
          </a:xfrm>
        </p:grpSpPr>
        <p:sp>
          <p:nvSpPr>
            <p:cNvPr id="14193" name="Google Shape;14193;p86"/>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86"/>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86"/>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86"/>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86"/>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86"/>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86"/>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86"/>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86"/>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86"/>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86"/>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86"/>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5" name="Google Shape;14205;p86"/>
          <p:cNvGrpSpPr/>
          <p:nvPr/>
        </p:nvGrpSpPr>
        <p:grpSpPr>
          <a:xfrm>
            <a:off x="920257" y="2426002"/>
            <a:ext cx="278024" cy="366508"/>
            <a:chOff x="920257" y="2426002"/>
            <a:chExt cx="278024" cy="366508"/>
          </a:xfrm>
        </p:grpSpPr>
        <p:sp>
          <p:nvSpPr>
            <p:cNvPr id="14206" name="Google Shape;14206;p86"/>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86"/>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86"/>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86"/>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86"/>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86"/>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86"/>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86"/>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86"/>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86"/>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86"/>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86"/>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86"/>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9" name="Google Shape;14219;p86"/>
          <p:cNvGrpSpPr/>
          <p:nvPr/>
        </p:nvGrpSpPr>
        <p:grpSpPr>
          <a:xfrm>
            <a:off x="866528" y="4274484"/>
            <a:ext cx="349810" cy="366665"/>
            <a:chOff x="866528" y="4274484"/>
            <a:chExt cx="349810" cy="366665"/>
          </a:xfrm>
        </p:grpSpPr>
        <p:sp>
          <p:nvSpPr>
            <p:cNvPr id="14220" name="Google Shape;14220;p86"/>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86"/>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86"/>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86"/>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86"/>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86"/>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86"/>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86"/>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86"/>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86"/>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86"/>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1" name="Google Shape;14231;p86"/>
          <p:cNvGrpSpPr/>
          <p:nvPr/>
        </p:nvGrpSpPr>
        <p:grpSpPr>
          <a:xfrm>
            <a:off x="1388708" y="4274484"/>
            <a:ext cx="330210" cy="366665"/>
            <a:chOff x="1388708" y="4274484"/>
            <a:chExt cx="330210" cy="366665"/>
          </a:xfrm>
        </p:grpSpPr>
        <p:sp>
          <p:nvSpPr>
            <p:cNvPr id="14232" name="Google Shape;14232;p86"/>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86"/>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86"/>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86"/>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86"/>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86"/>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86"/>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86"/>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86"/>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86"/>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86"/>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86"/>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86"/>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86"/>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86"/>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86"/>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86"/>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86"/>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86"/>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86"/>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2" name="Google Shape;14252;p86"/>
          <p:cNvGrpSpPr/>
          <p:nvPr/>
        </p:nvGrpSpPr>
        <p:grpSpPr>
          <a:xfrm>
            <a:off x="1874694" y="4293326"/>
            <a:ext cx="375446" cy="328982"/>
            <a:chOff x="1874694" y="4293326"/>
            <a:chExt cx="375446" cy="328982"/>
          </a:xfrm>
        </p:grpSpPr>
        <p:sp>
          <p:nvSpPr>
            <p:cNvPr id="14253" name="Google Shape;14253;p86"/>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86"/>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86"/>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86"/>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86"/>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86"/>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86"/>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86"/>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86"/>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86"/>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86"/>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86"/>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86"/>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86"/>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86"/>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86"/>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86"/>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86"/>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86"/>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86"/>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86"/>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86"/>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5" name="Google Shape;14275;p86"/>
          <p:cNvGrpSpPr/>
          <p:nvPr/>
        </p:nvGrpSpPr>
        <p:grpSpPr>
          <a:xfrm>
            <a:off x="2396116" y="4293090"/>
            <a:ext cx="366665" cy="329714"/>
            <a:chOff x="2396116" y="4293090"/>
            <a:chExt cx="366665" cy="329714"/>
          </a:xfrm>
        </p:grpSpPr>
        <p:sp>
          <p:nvSpPr>
            <p:cNvPr id="14276" name="Google Shape;14276;p86"/>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86"/>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86"/>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86"/>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86"/>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86"/>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86"/>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86"/>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86"/>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86"/>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86"/>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86"/>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86"/>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9" name="Google Shape;14289;p86"/>
          <p:cNvGrpSpPr/>
          <p:nvPr/>
        </p:nvGrpSpPr>
        <p:grpSpPr>
          <a:xfrm>
            <a:off x="2908757" y="4289824"/>
            <a:ext cx="367162" cy="336116"/>
            <a:chOff x="2908757" y="4289824"/>
            <a:chExt cx="367162" cy="336116"/>
          </a:xfrm>
        </p:grpSpPr>
        <p:sp>
          <p:nvSpPr>
            <p:cNvPr id="14290" name="Google Shape;14290;p86"/>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86"/>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86"/>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86"/>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86"/>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86"/>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86"/>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86"/>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86"/>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86"/>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86"/>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86"/>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86"/>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86"/>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86"/>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86"/>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86"/>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86"/>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86"/>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86"/>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86"/>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86"/>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86"/>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86"/>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86"/>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86"/>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86"/>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7" name="Google Shape;14317;p86"/>
          <p:cNvGrpSpPr/>
          <p:nvPr/>
        </p:nvGrpSpPr>
        <p:grpSpPr>
          <a:xfrm>
            <a:off x="3082408" y="2919540"/>
            <a:ext cx="368651" cy="310350"/>
            <a:chOff x="3082408" y="2919540"/>
            <a:chExt cx="368651" cy="310350"/>
          </a:xfrm>
        </p:grpSpPr>
        <p:sp>
          <p:nvSpPr>
            <p:cNvPr id="14318" name="Google Shape;14318;p86"/>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86"/>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86"/>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86"/>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86"/>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86"/>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86"/>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86"/>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86"/>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86"/>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86"/>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86"/>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0" name="Google Shape;14330;p86"/>
          <p:cNvGrpSpPr/>
          <p:nvPr/>
        </p:nvGrpSpPr>
        <p:grpSpPr>
          <a:xfrm>
            <a:off x="7069130" y="2424800"/>
            <a:ext cx="366169" cy="360498"/>
            <a:chOff x="7069130" y="2424800"/>
            <a:chExt cx="366169" cy="360498"/>
          </a:xfrm>
        </p:grpSpPr>
        <p:sp>
          <p:nvSpPr>
            <p:cNvPr id="14331" name="Google Shape;14331;p86"/>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86"/>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86"/>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86"/>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86"/>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86"/>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86"/>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86"/>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86"/>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86"/>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86"/>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86"/>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86"/>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86"/>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86"/>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86"/>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86"/>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86"/>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86"/>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86"/>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1" name="Google Shape;14351;p86"/>
          <p:cNvGrpSpPr/>
          <p:nvPr/>
        </p:nvGrpSpPr>
        <p:grpSpPr>
          <a:xfrm>
            <a:off x="4885655" y="2424721"/>
            <a:ext cx="281473" cy="360629"/>
            <a:chOff x="4885655" y="2424721"/>
            <a:chExt cx="281473" cy="360629"/>
          </a:xfrm>
        </p:grpSpPr>
        <p:sp>
          <p:nvSpPr>
            <p:cNvPr id="14352" name="Google Shape;14352;p86"/>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86"/>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86"/>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86"/>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86"/>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86"/>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86"/>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86"/>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86"/>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86"/>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86"/>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3" name="Google Shape;14363;p86"/>
          <p:cNvGrpSpPr/>
          <p:nvPr/>
        </p:nvGrpSpPr>
        <p:grpSpPr>
          <a:xfrm>
            <a:off x="6625609" y="2446777"/>
            <a:ext cx="364130" cy="316726"/>
            <a:chOff x="6625609" y="2446777"/>
            <a:chExt cx="364130" cy="316726"/>
          </a:xfrm>
        </p:grpSpPr>
        <p:sp>
          <p:nvSpPr>
            <p:cNvPr id="14364" name="Google Shape;14364;p86"/>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86"/>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86"/>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86"/>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86"/>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86"/>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86"/>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86"/>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86"/>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86"/>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86"/>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86"/>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6" name="Google Shape;14376;p86"/>
          <p:cNvGrpSpPr/>
          <p:nvPr/>
        </p:nvGrpSpPr>
        <p:grpSpPr>
          <a:xfrm>
            <a:off x="5757644" y="2012350"/>
            <a:ext cx="360628" cy="298825"/>
            <a:chOff x="5757644" y="2012350"/>
            <a:chExt cx="360628" cy="298825"/>
          </a:xfrm>
        </p:grpSpPr>
        <p:sp>
          <p:nvSpPr>
            <p:cNvPr id="14377" name="Google Shape;14377;p86"/>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86"/>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86"/>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86"/>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86"/>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86"/>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86"/>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86"/>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86"/>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86"/>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86"/>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86"/>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86"/>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86"/>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86"/>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86"/>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86"/>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86"/>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86"/>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86"/>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86"/>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86"/>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9" name="Google Shape;14399;p86"/>
          <p:cNvGrpSpPr/>
          <p:nvPr/>
        </p:nvGrpSpPr>
        <p:grpSpPr>
          <a:xfrm>
            <a:off x="5317625" y="1983474"/>
            <a:ext cx="360628" cy="356839"/>
            <a:chOff x="5317625" y="1983474"/>
            <a:chExt cx="360628" cy="356839"/>
          </a:xfrm>
        </p:grpSpPr>
        <p:sp>
          <p:nvSpPr>
            <p:cNvPr id="14400" name="Google Shape;14400;p86"/>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86"/>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86"/>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86"/>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86"/>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86"/>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86"/>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86"/>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86"/>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86"/>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86"/>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86"/>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86"/>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86"/>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86"/>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86"/>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86"/>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86"/>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86"/>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9" name="Google Shape;14419;p86"/>
          <p:cNvGrpSpPr/>
          <p:nvPr/>
        </p:nvGrpSpPr>
        <p:grpSpPr>
          <a:xfrm>
            <a:off x="6181827" y="2463685"/>
            <a:ext cx="360629" cy="282989"/>
            <a:chOff x="6181827" y="2463685"/>
            <a:chExt cx="360629" cy="282989"/>
          </a:xfrm>
        </p:grpSpPr>
        <p:sp>
          <p:nvSpPr>
            <p:cNvPr id="14420" name="Google Shape;14420;p86"/>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86"/>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86"/>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86"/>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86"/>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86"/>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86"/>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86"/>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86"/>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86"/>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86"/>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1" name="Google Shape;14431;p86"/>
          <p:cNvGrpSpPr/>
          <p:nvPr/>
        </p:nvGrpSpPr>
        <p:grpSpPr>
          <a:xfrm>
            <a:off x="5346292" y="3340691"/>
            <a:ext cx="291247" cy="360628"/>
            <a:chOff x="5346292" y="3340691"/>
            <a:chExt cx="291247" cy="360628"/>
          </a:xfrm>
        </p:grpSpPr>
        <p:sp>
          <p:nvSpPr>
            <p:cNvPr id="14432" name="Google Shape;14432;p86"/>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86"/>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86"/>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86"/>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86"/>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86"/>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86"/>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86"/>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86"/>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86"/>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86"/>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86"/>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86"/>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86"/>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86"/>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86"/>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86"/>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86"/>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86"/>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86"/>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86"/>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86"/>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86"/>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86"/>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86"/>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7" name="Google Shape;14457;p86"/>
          <p:cNvGrpSpPr/>
          <p:nvPr/>
        </p:nvGrpSpPr>
        <p:grpSpPr>
          <a:xfrm>
            <a:off x="7969264" y="1981697"/>
            <a:ext cx="337763" cy="360393"/>
            <a:chOff x="7969264" y="1981697"/>
            <a:chExt cx="337763" cy="360393"/>
          </a:xfrm>
        </p:grpSpPr>
        <p:sp>
          <p:nvSpPr>
            <p:cNvPr id="14458" name="Google Shape;14458;p86"/>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86"/>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86"/>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86"/>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86"/>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86"/>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86"/>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86"/>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86"/>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86"/>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86"/>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86"/>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86"/>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86"/>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86"/>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86"/>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86"/>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86"/>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6" name="Google Shape;14476;p86"/>
          <p:cNvGrpSpPr/>
          <p:nvPr/>
        </p:nvGrpSpPr>
        <p:grpSpPr>
          <a:xfrm>
            <a:off x="5736032" y="2430000"/>
            <a:ext cx="360890" cy="350332"/>
            <a:chOff x="5736032" y="2430000"/>
            <a:chExt cx="360890" cy="350332"/>
          </a:xfrm>
        </p:grpSpPr>
        <p:sp>
          <p:nvSpPr>
            <p:cNvPr id="14477" name="Google Shape;14477;p86"/>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86"/>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86"/>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86"/>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86"/>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86"/>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86"/>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86"/>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86"/>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86"/>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86"/>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86"/>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86"/>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86"/>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86"/>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86"/>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86"/>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4" name="Google Shape;14494;p86"/>
          <p:cNvGrpSpPr/>
          <p:nvPr/>
        </p:nvGrpSpPr>
        <p:grpSpPr>
          <a:xfrm>
            <a:off x="4877867" y="1995991"/>
            <a:ext cx="360628" cy="331778"/>
            <a:chOff x="4877867" y="1995991"/>
            <a:chExt cx="360628" cy="331778"/>
          </a:xfrm>
        </p:grpSpPr>
        <p:sp>
          <p:nvSpPr>
            <p:cNvPr id="14495" name="Google Shape;14495;p86"/>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86"/>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86"/>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86"/>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86"/>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86"/>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86"/>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86"/>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86"/>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86"/>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86"/>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86"/>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86"/>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86"/>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9" name="Google Shape;14509;p86"/>
          <p:cNvGrpSpPr/>
          <p:nvPr/>
        </p:nvGrpSpPr>
        <p:grpSpPr>
          <a:xfrm>
            <a:off x="7050889" y="2913503"/>
            <a:ext cx="363529" cy="339513"/>
            <a:chOff x="7050889" y="2913503"/>
            <a:chExt cx="363529" cy="339513"/>
          </a:xfrm>
        </p:grpSpPr>
        <p:sp>
          <p:nvSpPr>
            <p:cNvPr id="14510" name="Google Shape;14510;p86"/>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86"/>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86"/>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86"/>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86"/>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86"/>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86"/>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86"/>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86"/>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9" name="Google Shape;14519;p86"/>
          <p:cNvGrpSpPr/>
          <p:nvPr/>
        </p:nvGrpSpPr>
        <p:grpSpPr>
          <a:xfrm>
            <a:off x="7510900" y="1981462"/>
            <a:ext cx="372937" cy="360629"/>
            <a:chOff x="7510900" y="1981462"/>
            <a:chExt cx="372937" cy="360629"/>
          </a:xfrm>
        </p:grpSpPr>
        <p:sp>
          <p:nvSpPr>
            <p:cNvPr id="14520" name="Google Shape;14520;p86"/>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86"/>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86"/>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86"/>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86"/>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86"/>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86"/>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86"/>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86"/>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86"/>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86"/>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86"/>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86"/>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86"/>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86"/>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86"/>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6" name="Google Shape;14536;p86"/>
          <p:cNvGrpSpPr/>
          <p:nvPr/>
        </p:nvGrpSpPr>
        <p:grpSpPr>
          <a:xfrm>
            <a:off x="6599476" y="2918260"/>
            <a:ext cx="360629" cy="329975"/>
            <a:chOff x="6599476" y="2918260"/>
            <a:chExt cx="360629" cy="329975"/>
          </a:xfrm>
        </p:grpSpPr>
        <p:sp>
          <p:nvSpPr>
            <p:cNvPr id="14537" name="Google Shape;14537;p86"/>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86"/>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86"/>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86"/>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86"/>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86"/>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86"/>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86"/>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86"/>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86"/>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86"/>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86"/>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86"/>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86"/>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86"/>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86"/>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86"/>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86"/>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86"/>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86"/>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86"/>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86"/>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86"/>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86"/>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86"/>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2" name="Google Shape;14562;p86"/>
          <p:cNvGrpSpPr/>
          <p:nvPr/>
        </p:nvGrpSpPr>
        <p:grpSpPr>
          <a:xfrm>
            <a:off x="5290499" y="2481533"/>
            <a:ext cx="360628" cy="247292"/>
            <a:chOff x="5290499" y="2481533"/>
            <a:chExt cx="360628" cy="247292"/>
          </a:xfrm>
        </p:grpSpPr>
        <p:sp>
          <p:nvSpPr>
            <p:cNvPr id="14563" name="Google Shape;14563;p86"/>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86"/>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86"/>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86"/>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86"/>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86"/>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86"/>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86"/>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86"/>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86"/>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86"/>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86"/>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86"/>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86"/>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86"/>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86"/>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86"/>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86"/>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86"/>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86"/>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86"/>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86"/>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86"/>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86"/>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86"/>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86"/>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86"/>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0" name="Google Shape;14590;p86"/>
          <p:cNvGrpSpPr/>
          <p:nvPr/>
        </p:nvGrpSpPr>
        <p:grpSpPr>
          <a:xfrm>
            <a:off x="6201923" y="1981514"/>
            <a:ext cx="351325" cy="360576"/>
            <a:chOff x="6201923" y="1981514"/>
            <a:chExt cx="351325" cy="360576"/>
          </a:xfrm>
        </p:grpSpPr>
        <p:sp>
          <p:nvSpPr>
            <p:cNvPr id="14591" name="Google Shape;14591;p86"/>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86"/>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86"/>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86"/>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86"/>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86"/>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86"/>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8" name="Google Shape;14598;p86"/>
          <p:cNvGrpSpPr/>
          <p:nvPr/>
        </p:nvGrpSpPr>
        <p:grpSpPr>
          <a:xfrm>
            <a:off x="4894461" y="3340691"/>
            <a:ext cx="312884" cy="360785"/>
            <a:chOff x="4894461" y="3340691"/>
            <a:chExt cx="312884" cy="360785"/>
          </a:xfrm>
        </p:grpSpPr>
        <p:sp>
          <p:nvSpPr>
            <p:cNvPr id="14599" name="Google Shape;14599;p86"/>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86"/>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86"/>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86"/>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86"/>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86"/>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86"/>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86"/>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86"/>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86"/>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86"/>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86"/>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86"/>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86"/>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86"/>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86"/>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5" name="Google Shape;14615;p86"/>
          <p:cNvGrpSpPr/>
          <p:nvPr/>
        </p:nvGrpSpPr>
        <p:grpSpPr>
          <a:xfrm>
            <a:off x="5339237" y="1501251"/>
            <a:ext cx="245541" cy="360628"/>
            <a:chOff x="5339237" y="1501251"/>
            <a:chExt cx="245541" cy="360628"/>
          </a:xfrm>
        </p:grpSpPr>
        <p:sp>
          <p:nvSpPr>
            <p:cNvPr id="14616" name="Google Shape;14616;p86"/>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86"/>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86"/>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86"/>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86"/>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86"/>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86"/>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86"/>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86"/>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86"/>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86"/>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86"/>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86"/>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86"/>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86"/>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86"/>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86"/>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86"/>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86"/>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86"/>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86"/>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86"/>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86"/>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86"/>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86"/>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86"/>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86"/>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86"/>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86"/>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86"/>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86"/>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86"/>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86"/>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86"/>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86"/>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86"/>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86"/>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86"/>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86"/>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86"/>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86"/>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86"/>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8" name="Google Shape;14658;p86"/>
          <p:cNvGrpSpPr/>
          <p:nvPr/>
        </p:nvGrpSpPr>
        <p:grpSpPr>
          <a:xfrm>
            <a:off x="7959464" y="2474216"/>
            <a:ext cx="370428" cy="261926"/>
            <a:chOff x="7959464" y="2474216"/>
            <a:chExt cx="370428" cy="261926"/>
          </a:xfrm>
        </p:grpSpPr>
        <p:sp>
          <p:nvSpPr>
            <p:cNvPr id="14659" name="Google Shape;14659;p86"/>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86"/>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86"/>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86"/>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86"/>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86"/>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86"/>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86"/>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86"/>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86"/>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86"/>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86"/>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1" name="Google Shape;14671;p86"/>
          <p:cNvGrpSpPr/>
          <p:nvPr/>
        </p:nvGrpSpPr>
        <p:grpSpPr>
          <a:xfrm>
            <a:off x="7518687" y="2457909"/>
            <a:ext cx="360629" cy="294461"/>
            <a:chOff x="7518687" y="2457909"/>
            <a:chExt cx="360629" cy="294461"/>
          </a:xfrm>
        </p:grpSpPr>
        <p:sp>
          <p:nvSpPr>
            <p:cNvPr id="14672" name="Google Shape;14672;p86"/>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86"/>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86"/>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86"/>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86"/>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86"/>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86"/>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86"/>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86"/>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86"/>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86"/>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86"/>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86"/>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86"/>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86"/>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86"/>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86"/>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86"/>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86"/>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1" name="Google Shape;14691;p86"/>
          <p:cNvGrpSpPr/>
          <p:nvPr/>
        </p:nvGrpSpPr>
        <p:grpSpPr>
          <a:xfrm>
            <a:off x="7086220" y="1981566"/>
            <a:ext cx="343799" cy="360524"/>
            <a:chOff x="7086220" y="1981566"/>
            <a:chExt cx="343799" cy="360524"/>
          </a:xfrm>
        </p:grpSpPr>
        <p:sp>
          <p:nvSpPr>
            <p:cNvPr id="14692" name="Google Shape;14692;p86"/>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86"/>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86"/>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86"/>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86"/>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86"/>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86"/>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86"/>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86"/>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86"/>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86"/>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86"/>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86"/>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86"/>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86"/>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86"/>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8" name="Google Shape;14708;p86"/>
          <p:cNvGrpSpPr/>
          <p:nvPr/>
        </p:nvGrpSpPr>
        <p:grpSpPr>
          <a:xfrm>
            <a:off x="6141112" y="2927563"/>
            <a:ext cx="368416" cy="311369"/>
            <a:chOff x="6141112" y="2927563"/>
            <a:chExt cx="368416" cy="311369"/>
          </a:xfrm>
        </p:grpSpPr>
        <p:sp>
          <p:nvSpPr>
            <p:cNvPr id="14709" name="Google Shape;14709;p86"/>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86"/>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86"/>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86"/>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86"/>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86"/>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86"/>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6" name="Google Shape;14716;p86"/>
          <p:cNvGrpSpPr/>
          <p:nvPr/>
        </p:nvGrpSpPr>
        <p:grpSpPr>
          <a:xfrm>
            <a:off x="7520699" y="2902946"/>
            <a:ext cx="335489" cy="360629"/>
            <a:chOff x="7520699" y="2902946"/>
            <a:chExt cx="335489" cy="360629"/>
          </a:xfrm>
        </p:grpSpPr>
        <p:sp>
          <p:nvSpPr>
            <p:cNvPr id="14717" name="Google Shape;14717;p86"/>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86"/>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86"/>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86"/>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86"/>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86"/>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86"/>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86"/>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86"/>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86"/>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86"/>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86"/>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86"/>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86"/>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86"/>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2" name="Google Shape;14732;p86"/>
          <p:cNvGrpSpPr/>
          <p:nvPr/>
        </p:nvGrpSpPr>
        <p:grpSpPr>
          <a:xfrm>
            <a:off x="7988340" y="2902946"/>
            <a:ext cx="308886" cy="360628"/>
            <a:chOff x="7988340" y="2902946"/>
            <a:chExt cx="308886" cy="360628"/>
          </a:xfrm>
        </p:grpSpPr>
        <p:sp>
          <p:nvSpPr>
            <p:cNvPr id="14733" name="Google Shape;14733;p86"/>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86"/>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86"/>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86"/>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86"/>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86"/>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86"/>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86"/>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86"/>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86"/>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86"/>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86"/>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86"/>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86"/>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86"/>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86"/>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86"/>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86"/>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86"/>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86"/>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86"/>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86"/>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86"/>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6" name="Google Shape;14756;p86"/>
          <p:cNvGrpSpPr/>
          <p:nvPr/>
        </p:nvGrpSpPr>
        <p:grpSpPr>
          <a:xfrm>
            <a:off x="5690039" y="2902998"/>
            <a:ext cx="362902" cy="360498"/>
            <a:chOff x="5690039" y="2902998"/>
            <a:chExt cx="362902" cy="360498"/>
          </a:xfrm>
        </p:grpSpPr>
        <p:sp>
          <p:nvSpPr>
            <p:cNvPr id="14757" name="Google Shape;14757;p86"/>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86"/>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86"/>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86"/>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86"/>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86"/>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86"/>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4" name="Google Shape;14764;p86"/>
          <p:cNvGrpSpPr/>
          <p:nvPr/>
        </p:nvGrpSpPr>
        <p:grpSpPr>
          <a:xfrm>
            <a:off x="4871935" y="1500990"/>
            <a:ext cx="258503" cy="360890"/>
            <a:chOff x="4871935" y="1500990"/>
            <a:chExt cx="258503" cy="360890"/>
          </a:xfrm>
        </p:grpSpPr>
        <p:sp>
          <p:nvSpPr>
            <p:cNvPr id="14765" name="Google Shape;14765;p86"/>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86"/>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86"/>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86"/>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86"/>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86"/>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86"/>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86"/>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86"/>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86"/>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86"/>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86"/>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86"/>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86"/>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79" name="Google Shape;14779;p86"/>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80" name="Google Shape;14780;p86"/>
          <p:cNvGrpSpPr/>
          <p:nvPr/>
        </p:nvGrpSpPr>
        <p:grpSpPr>
          <a:xfrm>
            <a:off x="6265764" y="1501251"/>
            <a:ext cx="234983" cy="360628"/>
            <a:chOff x="6265764" y="1501251"/>
            <a:chExt cx="234983" cy="360628"/>
          </a:xfrm>
        </p:grpSpPr>
        <p:sp>
          <p:nvSpPr>
            <p:cNvPr id="14781" name="Google Shape;14781;p86"/>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86"/>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86"/>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86"/>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86"/>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86"/>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86"/>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86"/>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86"/>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86"/>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86"/>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86"/>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3" name="Google Shape;14793;p86"/>
          <p:cNvGrpSpPr/>
          <p:nvPr/>
        </p:nvGrpSpPr>
        <p:grpSpPr>
          <a:xfrm>
            <a:off x="6193639" y="3401998"/>
            <a:ext cx="360628" cy="238250"/>
            <a:chOff x="6193639" y="3401998"/>
            <a:chExt cx="360628" cy="238250"/>
          </a:xfrm>
        </p:grpSpPr>
        <p:sp>
          <p:nvSpPr>
            <p:cNvPr id="14794" name="Google Shape;14794;p86"/>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86"/>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86"/>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86"/>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86"/>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86"/>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86"/>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86"/>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86"/>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86"/>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86"/>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5" name="Google Shape;14805;p86"/>
          <p:cNvGrpSpPr/>
          <p:nvPr/>
        </p:nvGrpSpPr>
        <p:grpSpPr>
          <a:xfrm>
            <a:off x="5801625" y="1501251"/>
            <a:ext cx="246037" cy="360629"/>
            <a:chOff x="5801625" y="1501251"/>
            <a:chExt cx="246037" cy="360629"/>
          </a:xfrm>
        </p:grpSpPr>
        <p:sp>
          <p:nvSpPr>
            <p:cNvPr id="14806" name="Google Shape;14806;p86"/>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86"/>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86"/>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86"/>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86"/>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86"/>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86"/>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86"/>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86"/>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86"/>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86"/>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86"/>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86"/>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86"/>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86"/>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86"/>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86"/>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86"/>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86"/>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5" name="Google Shape;14825;p86"/>
          <p:cNvGrpSpPr/>
          <p:nvPr/>
        </p:nvGrpSpPr>
        <p:grpSpPr>
          <a:xfrm>
            <a:off x="6641680" y="1981462"/>
            <a:ext cx="352083" cy="360864"/>
            <a:chOff x="6641680" y="1981462"/>
            <a:chExt cx="352083" cy="360864"/>
          </a:xfrm>
        </p:grpSpPr>
        <p:sp>
          <p:nvSpPr>
            <p:cNvPr id="14826" name="Google Shape;14826;p86"/>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86"/>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86"/>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86"/>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86"/>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86"/>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86"/>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86"/>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86"/>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86"/>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86"/>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86"/>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86"/>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86"/>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86"/>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86"/>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86"/>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86"/>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86"/>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86"/>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86"/>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86"/>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86"/>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86"/>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86"/>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86"/>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86"/>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86"/>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4" name="Google Shape;14854;p86"/>
          <p:cNvGrpSpPr/>
          <p:nvPr/>
        </p:nvGrpSpPr>
        <p:grpSpPr>
          <a:xfrm>
            <a:off x="7205332" y="1501251"/>
            <a:ext cx="198032" cy="360629"/>
            <a:chOff x="7205332" y="1501251"/>
            <a:chExt cx="198032" cy="360629"/>
          </a:xfrm>
        </p:grpSpPr>
        <p:sp>
          <p:nvSpPr>
            <p:cNvPr id="14855" name="Google Shape;14855;p86"/>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86"/>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86"/>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86"/>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86"/>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86"/>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86"/>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86"/>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86"/>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86"/>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86"/>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86"/>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86"/>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86"/>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86"/>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86"/>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86"/>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86"/>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86"/>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86"/>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5" name="Google Shape;14875;p86"/>
          <p:cNvGrpSpPr/>
          <p:nvPr/>
        </p:nvGrpSpPr>
        <p:grpSpPr>
          <a:xfrm>
            <a:off x="7688313" y="1501251"/>
            <a:ext cx="153058" cy="360628"/>
            <a:chOff x="7688313" y="1501251"/>
            <a:chExt cx="153058" cy="360628"/>
          </a:xfrm>
        </p:grpSpPr>
        <p:sp>
          <p:nvSpPr>
            <p:cNvPr id="14876" name="Google Shape;14876;p86"/>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86"/>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86"/>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86"/>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86"/>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86"/>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86"/>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86"/>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86"/>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86"/>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86"/>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86"/>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86"/>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86"/>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86"/>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86"/>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2" name="Google Shape;14892;p86"/>
          <p:cNvGrpSpPr/>
          <p:nvPr/>
        </p:nvGrpSpPr>
        <p:grpSpPr>
          <a:xfrm>
            <a:off x="8150179" y="1501251"/>
            <a:ext cx="150811" cy="360628"/>
            <a:chOff x="8150179" y="1501251"/>
            <a:chExt cx="150811" cy="360628"/>
          </a:xfrm>
        </p:grpSpPr>
        <p:sp>
          <p:nvSpPr>
            <p:cNvPr id="14893" name="Google Shape;14893;p86"/>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86"/>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86"/>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86"/>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86"/>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86"/>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86"/>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86"/>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86"/>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02" name="Google Shape;14902;p86"/>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03" name="Google Shape;14903;p86"/>
          <p:cNvGrpSpPr/>
          <p:nvPr/>
        </p:nvGrpSpPr>
        <p:grpSpPr>
          <a:xfrm>
            <a:off x="4877867" y="2902946"/>
            <a:ext cx="170149" cy="360629"/>
            <a:chOff x="4877867" y="2902946"/>
            <a:chExt cx="170149" cy="360629"/>
          </a:xfrm>
        </p:grpSpPr>
        <p:sp>
          <p:nvSpPr>
            <p:cNvPr id="14904" name="Google Shape;14904;p86"/>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86"/>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86"/>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86"/>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86"/>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86"/>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86"/>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86"/>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86"/>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86"/>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86"/>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86"/>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86"/>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7" name="Google Shape;14917;p86"/>
          <p:cNvGrpSpPr/>
          <p:nvPr/>
        </p:nvGrpSpPr>
        <p:grpSpPr>
          <a:xfrm>
            <a:off x="6741689" y="1500676"/>
            <a:ext cx="207962" cy="361203"/>
            <a:chOff x="6741689" y="1500676"/>
            <a:chExt cx="207962" cy="361203"/>
          </a:xfrm>
        </p:grpSpPr>
        <p:sp>
          <p:nvSpPr>
            <p:cNvPr id="14918" name="Google Shape;14918;p86"/>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86"/>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86"/>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86"/>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86"/>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86"/>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86"/>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86"/>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86"/>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86"/>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86"/>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86"/>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86"/>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86"/>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86"/>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86"/>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86"/>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86"/>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86"/>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7" name="Google Shape;14937;p86"/>
          <p:cNvGrpSpPr/>
          <p:nvPr/>
        </p:nvGrpSpPr>
        <p:grpSpPr>
          <a:xfrm>
            <a:off x="5752627" y="3430404"/>
            <a:ext cx="360628" cy="181464"/>
            <a:chOff x="5752627" y="3430404"/>
            <a:chExt cx="360628" cy="181464"/>
          </a:xfrm>
        </p:grpSpPr>
        <p:sp>
          <p:nvSpPr>
            <p:cNvPr id="14938" name="Google Shape;14938;p86"/>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86"/>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86"/>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86"/>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86"/>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86"/>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86"/>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86"/>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86"/>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86"/>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86"/>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86"/>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86"/>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86"/>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86"/>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86"/>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86"/>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86"/>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86"/>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86"/>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86"/>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86"/>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86"/>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86"/>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86"/>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86"/>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86"/>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86"/>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6" name="Google Shape;14966;p86"/>
          <p:cNvGrpSpPr/>
          <p:nvPr/>
        </p:nvGrpSpPr>
        <p:grpSpPr>
          <a:xfrm>
            <a:off x="5235700" y="2902998"/>
            <a:ext cx="361909" cy="360759"/>
            <a:chOff x="5235700" y="2902998"/>
            <a:chExt cx="361909" cy="360759"/>
          </a:xfrm>
        </p:grpSpPr>
        <p:sp>
          <p:nvSpPr>
            <p:cNvPr id="14967" name="Google Shape;14967;p86"/>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86"/>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86"/>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86"/>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86"/>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86"/>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86"/>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4" name="Google Shape;14974;p86"/>
          <p:cNvGrpSpPr/>
          <p:nvPr/>
        </p:nvGrpSpPr>
        <p:grpSpPr>
          <a:xfrm>
            <a:off x="6634912" y="3394969"/>
            <a:ext cx="360367" cy="252309"/>
            <a:chOff x="6634912" y="3394969"/>
            <a:chExt cx="360367" cy="252309"/>
          </a:xfrm>
        </p:grpSpPr>
        <p:sp>
          <p:nvSpPr>
            <p:cNvPr id="14975" name="Google Shape;14975;p86"/>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86"/>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86"/>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86"/>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86"/>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86"/>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86"/>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86"/>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86"/>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86"/>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86"/>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86"/>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86"/>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8" name="Google Shape;14988;p86"/>
          <p:cNvGrpSpPr/>
          <p:nvPr/>
        </p:nvGrpSpPr>
        <p:grpSpPr>
          <a:xfrm>
            <a:off x="7059330" y="3340796"/>
            <a:ext cx="377170" cy="360655"/>
            <a:chOff x="7059330" y="3340796"/>
            <a:chExt cx="377170" cy="360655"/>
          </a:xfrm>
        </p:grpSpPr>
        <p:sp>
          <p:nvSpPr>
            <p:cNvPr id="14989" name="Google Shape;14989;p86"/>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86"/>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86"/>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86"/>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86"/>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86"/>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86"/>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86"/>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86"/>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86"/>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86"/>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86"/>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1" name="Google Shape;15001;p86"/>
          <p:cNvGrpSpPr/>
          <p:nvPr/>
        </p:nvGrpSpPr>
        <p:grpSpPr>
          <a:xfrm>
            <a:off x="7957948" y="3375631"/>
            <a:ext cx="360629" cy="291012"/>
            <a:chOff x="7957948" y="3375631"/>
            <a:chExt cx="360629" cy="291012"/>
          </a:xfrm>
        </p:grpSpPr>
        <p:sp>
          <p:nvSpPr>
            <p:cNvPr id="15002" name="Google Shape;15002;p86"/>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86"/>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86"/>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86"/>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86"/>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86"/>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86"/>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86"/>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86"/>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86"/>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86"/>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86"/>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86"/>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86"/>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86"/>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86"/>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86"/>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86"/>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0" name="Google Shape;15020;p86"/>
          <p:cNvGrpSpPr/>
          <p:nvPr/>
        </p:nvGrpSpPr>
        <p:grpSpPr>
          <a:xfrm>
            <a:off x="6198656" y="3867888"/>
            <a:ext cx="347562" cy="227954"/>
            <a:chOff x="6198656" y="3867888"/>
            <a:chExt cx="347562" cy="227954"/>
          </a:xfrm>
        </p:grpSpPr>
        <p:sp>
          <p:nvSpPr>
            <p:cNvPr id="15021" name="Google Shape;15021;p86"/>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86"/>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86"/>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86"/>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86"/>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86"/>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86"/>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86"/>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86"/>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86"/>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86"/>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2" name="Google Shape;15032;p86"/>
          <p:cNvGrpSpPr/>
          <p:nvPr/>
        </p:nvGrpSpPr>
        <p:grpSpPr>
          <a:xfrm>
            <a:off x="5706895" y="3819151"/>
            <a:ext cx="349392" cy="325454"/>
            <a:chOff x="5706895" y="3819151"/>
            <a:chExt cx="349392" cy="325454"/>
          </a:xfrm>
        </p:grpSpPr>
        <p:sp>
          <p:nvSpPr>
            <p:cNvPr id="15033" name="Google Shape;15033;p86"/>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86"/>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86"/>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86"/>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86"/>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86"/>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86"/>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86"/>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86"/>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86"/>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86"/>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86"/>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86"/>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86"/>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86"/>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8" name="Google Shape;15048;p86"/>
          <p:cNvGrpSpPr/>
          <p:nvPr/>
        </p:nvGrpSpPr>
        <p:grpSpPr>
          <a:xfrm>
            <a:off x="7648618" y="3340744"/>
            <a:ext cx="97265" cy="360393"/>
            <a:chOff x="7648618" y="3340744"/>
            <a:chExt cx="97265" cy="360393"/>
          </a:xfrm>
        </p:grpSpPr>
        <p:sp>
          <p:nvSpPr>
            <p:cNvPr id="15049" name="Google Shape;15049;p86"/>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86"/>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86"/>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2" name="Google Shape;15052;p86"/>
          <p:cNvGrpSpPr/>
          <p:nvPr/>
        </p:nvGrpSpPr>
        <p:grpSpPr>
          <a:xfrm>
            <a:off x="7164356" y="3790667"/>
            <a:ext cx="385507" cy="382501"/>
            <a:chOff x="7164356" y="3790667"/>
            <a:chExt cx="385507" cy="382501"/>
          </a:xfrm>
        </p:grpSpPr>
        <p:sp>
          <p:nvSpPr>
            <p:cNvPr id="15053" name="Google Shape;15053;p86"/>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86"/>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86"/>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86"/>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86"/>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86"/>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86"/>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86"/>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86"/>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86"/>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86"/>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86"/>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86"/>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86"/>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86"/>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86"/>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86"/>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86"/>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86"/>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86"/>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86"/>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86"/>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86"/>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86"/>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7" name="Google Shape;15077;p86"/>
          <p:cNvGrpSpPr/>
          <p:nvPr/>
        </p:nvGrpSpPr>
        <p:grpSpPr>
          <a:xfrm>
            <a:off x="6670400" y="3826468"/>
            <a:ext cx="387911" cy="310846"/>
            <a:chOff x="6670400" y="3826468"/>
            <a:chExt cx="387911" cy="310846"/>
          </a:xfrm>
        </p:grpSpPr>
        <p:sp>
          <p:nvSpPr>
            <p:cNvPr id="15078" name="Google Shape;15078;p86"/>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86"/>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86"/>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86"/>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86"/>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86"/>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86"/>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86"/>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86"/>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86"/>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86"/>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86"/>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86"/>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86"/>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86"/>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86"/>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86"/>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86"/>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6" name="Google Shape;15096;p86"/>
          <p:cNvGrpSpPr/>
          <p:nvPr/>
        </p:nvGrpSpPr>
        <p:grpSpPr>
          <a:xfrm>
            <a:off x="7662181" y="3803446"/>
            <a:ext cx="302823" cy="360498"/>
            <a:chOff x="7662181" y="3803446"/>
            <a:chExt cx="302823" cy="360498"/>
          </a:xfrm>
        </p:grpSpPr>
        <p:sp>
          <p:nvSpPr>
            <p:cNvPr id="15097" name="Google Shape;15097;p86"/>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86"/>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86"/>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86"/>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86"/>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86"/>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86"/>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86"/>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86"/>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86"/>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7" name="Google Shape;15107;p86"/>
          <p:cNvGrpSpPr/>
          <p:nvPr/>
        </p:nvGrpSpPr>
        <p:grpSpPr>
          <a:xfrm>
            <a:off x="5206562" y="3803994"/>
            <a:ext cx="363895" cy="355663"/>
            <a:chOff x="5206562" y="3803994"/>
            <a:chExt cx="363895" cy="355663"/>
          </a:xfrm>
        </p:grpSpPr>
        <p:sp>
          <p:nvSpPr>
            <p:cNvPr id="15108" name="Google Shape;15108;p86"/>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86"/>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86"/>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86"/>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86"/>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86"/>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86"/>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86"/>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86"/>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86"/>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86"/>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86"/>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86"/>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86"/>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125" name="Shape 15125"/>
        <p:cNvGrpSpPr/>
        <p:nvPr/>
      </p:nvGrpSpPr>
      <p:grpSpPr>
        <a:xfrm>
          <a:off x="0" y="0"/>
          <a:ext cx="0" cy="0"/>
          <a:chOff x="0" y="0"/>
          <a:chExt cx="0" cy="0"/>
        </a:xfrm>
      </p:grpSpPr>
      <p:sp>
        <p:nvSpPr>
          <p:cNvPr id="15126" name="Google Shape;15126;p8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5127" name="Google Shape;15127;p87"/>
          <p:cNvGrpSpPr/>
          <p:nvPr/>
        </p:nvGrpSpPr>
        <p:grpSpPr>
          <a:xfrm>
            <a:off x="4682526" y="1512217"/>
            <a:ext cx="369948" cy="370132"/>
            <a:chOff x="4682526" y="1512217"/>
            <a:chExt cx="369948" cy="370132"/>
          </a:xfrm>
        </p:grpSpPr>
        <p:sp>
          <p:nvSpPr>
            <p:cNvPr id="15128" name="Google Shape;15128;p87"/>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87"/>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87"/>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87"/>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87"/>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87"/>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87"/>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87"/>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87"/>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87"/>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87"/>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87"/>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87"/>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87"/>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87"/>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3" name="Google Shape;15143;p87"/>
          <p:cNvGrpSpPr/>
          <p:nvPr/>
        </p:nvGrpSpPr>
        <p:grpSpPr>
          <a:xfrm>
            <a:off x="3592433" y="1980212"/>
            <a:ext cx="381542" cy="370079"/>
            <a:chOff x="3592433" y="1980212"/>
            <a:chExt cx="381542" cy="370079"/>
          </a:xfrm>
        </p:grpSpPr>
        <p:sp>
          <p:nvSpPr>
            <p:cNvPr id="15144" name="Google Shape;15144;p87"/>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87"/>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87"/>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87"/>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87"/>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87"/>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87"/>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87"/>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87"/>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87"/>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87"/>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87"/>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6" name="Google Shape;15156;p87"/>
          <p:cNvGrpSpPr/>
          <p:nvPr/>
        </p:nvGrpSpPr>
        <p:grpSpPr>
          <a:xfrm>
            <a:off x="1398582" y="2973490"/>
            <a:ext cx="371391" cy="235126"/>
            <a:chOff x="1398582" y="2973490"/>
            <a:chExt cx="371391" cy="235126"/>
          </a:xfrm>
        </p:grpSpPr>
        <p:sp>
          <p:nvSpPr>
            <p:cNvPr id="15157" name="Google Shape;15157;p87"/>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87"/>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87"/>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87"/>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87"/>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87"/>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87"/>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87"/>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87"/>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87"/>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87"/>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87"/>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87"/>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87"/>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87"/>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2" name="Google Shape;15172;p87"/>
          <p:cNvGrpSpPr/>
          <p:nvPr/>
        </p:nvGrpSpPr>
        <p:grpSpPr>
          <a:xfrm>
            <a:off x="850795" y="1512217"/>
            <a:ext cx="370132" cy="370132"/>
            <a:chOff x="850795" y="1512217"/>
            <a:chExt cx="370132" cy="370132"/>
          </a:xfrm>
        </p:grpSpPr>
        <p:sp>
          <p:nvSpPr>
            <p:cNvPr id="15173" name="Google Shape;15173;p87"/>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87"/>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87"/>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87"/>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87"/>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87"/>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87"/>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87"/>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87"/>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87"/>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87"/>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87"/>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87"/>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87"/>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87"/>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87"/>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87"/>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87"/>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1" name="Google Shape;15191;p87"/>
          <p:cNvGrpSpPr/>
          <p:nvPr/>
        </p:nvGrpSpPr>
        <p:grpSpPr>
          <a:xfrm>
            <a:off x="8038497" y="2906079"/>
            <a:ext cx="236568" cy="370105"/>
            <a:chOff x="8038497" y="2906079"/>
            <a:chExt cx="236568" cy="370105"/>
          </a:xfrm>
        </p:grpSpPr>
        <p:sp>
          <p:nvSpPr>
            <p:cNvPr id="15192" name="Google Shape;15192;p87"/>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87"/>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87"/>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87"/>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87"/>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87"/>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87"/>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9" name="Google Shape;15199;p87"/>
          <p:cNvGrpSpPr/>
          <p:nvPr/>
        </p:nvGrpSpPr>
        <p:grpSpPr>
          <a:xfrm>
            <a:off x="6324130" y="1566303"/>
            <a:ext cx="370630" cy="261802"/>
            <a:chOff x="6324130" y="1566303"/>
            <a:chExt cx="370630" cy="261802"/>
          </a:xfrm>
        </p:grpSpPr>
        <p:sp>
          <p:nvSpPr>
            <p:cNvPr id="15200" name="Google Shape;15200;p87"/>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87"/>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87"/>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87"/>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87"/>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87"/>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87"/>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87"/>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87"/>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87"/>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87"/>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87"/>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87"/>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87"/>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87"/>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87"/>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87"/>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7" name="Google Shape;15217;p87"/>
          <p:cNvGrpSpPr/>
          <p:nvPr/>
        </p:nvGrpSpPr>
        <p:grpSpPr>
          <a:xfrm>
            <a:off x="5232280" y="2026587"/>
            <a:ext cx="370840" cy="353213"/>
            <a:chOff x="5232280" y="2026587"/>
            <a:chExt cx="370840" cy="353213"/>
          </a:xfrm>
        </p:grpSpPr>
        <p:sp>
          <p:nvSpPr>
            <p:cNvPr id="15218" name="Google Shape;15218;p87"/>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87"/>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87"/>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87"/>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87"/>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87"/>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87"/>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87"/>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87"/>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87"/>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8" name="Google Shape;15228;p87"/>
          <p:cNvGrpSpPr/>
          <p:nvPr/>
        </p:nvGrpSpPr>
        <p:grpSpPr>
          <a:xfrm>
            <a:off x="7968961" y="2435329"/>
            <a:ext cx="379548" cy="365331"/>
            <a:chOff x="7968961" y="2435329"/>
            <a:chExt cx="379548" cy="365331"/>
          </a:xfrm>
        </p:grpSpPr>
        <p:sp>
          <p:nvSpPr>
            <p:cNvPr id="15229" name="Google Shape;15229;p87"/>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87"/>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87"/>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87"/>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87"/>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87"/>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5" name="Google Shape;15235;p87"/>
          <p:cNvGrpSpPr/>
          <p:nvPr/>
        </p:nvGrpSpPr>
        <p:grpSpPr>
          <a:xfrm>
            <a:off x="4136679" y="2115323"/>
            <a:ext cx="373305" cy="223217"/>
            <a:chOff x="4136679" y="2115323"/>
            <a:chExt cx="373305" cy="223217"/>
          </a:xfrm>
        </p:grpSpPr>
        <p:sp>
          <p:nvSpPr>
            <p:cNvPr id="15236" name="Google Shape;15236;p87"/>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87"/>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87"/>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87"/>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87"/>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87"/>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87"/>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87"/>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87"/>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87"/>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6" name="Google Shape;15246;p87"/>
          <p:cNvGrpSpPr/>
          <p:nvPr/>
        </p:nvGrpSpPr>
        <p:grpSpPr>
          <a:xfrm>
            <a:off x="7423823" y="2464077"/>
            <a:ext cx="372046" cy="307730"/>
            <a:chOff x="7423823" y="2464077"/>
            <a:chExt cx="372046" cy="307730"/>
          </a:xfrm>
        </p:grpSpPr>
        <p:sp>
          <p:nvSpPr>
            <p:cNvPr id="15247" name="Google Shape;15247;p87"/>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87"/>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87"/>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87"/>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87"/>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87"/>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87"/>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87"/>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87"/>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87"/>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87"/>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87"/>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87"/>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0" name="Google Shape;15260;p87"/>
          <p:cNvGrpSpPr/>
          <p:nvPr/>
        </p:nvGrpSpPr>
        <p:grpSpPr>
          <a:xfrm>
            <a:off x="3882511" y="3365156"/>
            <a:ext cx="295061" cy="370263"/>
            <a:chOff x="3882511" y="3365156"/>
            <a:chExt cx="295061" cy="370263"/>
          </a:xfrm>
        </p:grpSpPr>
        <p:sp>
          <p:nvSpPr>
            <p:cNvPr id="15261" name="Google Shape;15261;p87"/>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87"/>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87"/>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87"/>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87"/>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6" name="Google Shape;15266;p87"/>
          <p:cNvGrpSpPr/>
          <p:nvPr/>
        </p:nvGrpSpPr>
        <p:grpSpPr>
          <a:xfrm>
            <a:off x="5229788" y="1512217"/>
            <a:ext cx="370132" cy="370132"/>
            <a:chOff x="5229788" y="1512217"/>
            <a:chExt cx="370132" cy="370132"/>
          </a:xfrm>
        </p:grpSpPr>
        <p:sp>
          <p:nvSpPr>
            <p:cNvPr id="15267" name="Google Shape;15267;p87"/>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87"/>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87"/>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87"/>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87"/>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87"/>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87"/>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87"/>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87"/>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87"/>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87"/>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87"/>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87"/>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87"/>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87"/>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87"/>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87"/>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4" name="Google Shape;15284;p87"/>
          <p:cNvGrpSpPr/>
          <p:nvPr/>
        </p:nvGrpSpPr>
        <p:grpSpPr>
          <a:xfrm>
            <a:off x="6041869" y="3365392"/>
            <a:ext cx="373882" cy="370053"/>
            <a:chOff x="6041869" y="3365392"/>
            <a:chExt cx="373882" cy="370053"/>
          </a:xfrm>
        </p:grpSpPr>
        <p:sp>
          <p:nvSpPr>
            <p:cNvPr id="15285" name="Google Shape;15285;p87"/>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87"/>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87"/>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87"/>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87"/>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87"/>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87"/>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87"/>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87"/>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87"/>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5" name="Google Shape;15295;p87"/>
          <p:cNvGrpSpPr/>
          <p:nvPr/>
        </p:nvGrpSpPr>
        <p:grpSpPr>
          <a:xfrm>
            <a:off x="4684309" y="2087493"/>
            <a:ext cx="374748" cy="279140"/>
            <a:chOff x="4684309" y="2087493"/>
            <a:chExt cx="374748" cy="279140"/>
          </a:xfrm>
        </p:grpSpPr>
        <p:sp>
          <p:nvSpPr>
            <p:cNvPr id="15296" name="Google Shape;15296;p87"/>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87"/>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87"/>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87"/>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87"/>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87"/>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87"/>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87"/>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87"/>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87"/>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87"/>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87"/>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8" name="Google Shape;15308;p87"/>
          <p:cNvGrpSpPr/>
          <p:nvPr/>
        </p:nvGrpSpPr>
        <p:grpSpPr>
          <a:xfrm>
            <a:off x="7521110" y="2906131"/>
            <a:ext cx="175400" cy="370053"/>
            <a:chOff x="7521110" y="2906131"/>
            <a:chExt cx="175400" cy="370053"/>
          </a:xfrm>
        </p:grpSpPr>
        <p:sp>
          <p:nvSpPr>
            <p:cNvPr id="15309" name="Google Shape;15309;p87"/>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87"/>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87"/>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87"/>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87"/>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87"/>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87"/>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87"/>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87"/>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8" name="Google Shape;15318;p87"/>
          <p:cNvGrpSpPr/>
          <p:nvPr/>
        </p:nvGrpSpPr>
        <p:grpSpPr>
          <a:xfrm>
            <a:off x="3586925" y="1523286"/>
            <a:ext cx="371023" cy="347915"/>
            <a:chOff x="3586925" y="1523286"/>
            <a:chExt cx="371023" cy="347915"/>
          </a:xfrm>
        </p:grpSpPr>
        <p:sp>
          <p:nvSpPr>
            <p:cNvPr id="15319" name="Google Shape;15319;p87"/>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87"/>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87"/>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87"/>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87"/>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87"/>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87"/>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87"/>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87"/>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87"/>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87"/>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87"/>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87"/>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87"/>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87"/>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87"/>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87"/>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87"/>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87"/>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8" name="Google Shape;15338;p87"/>
          <p:cNvGrpSpPr/>
          <p:nvPr/>
        </p:nvGrpSpPr>
        <p:grpSpPr>
          <a:xfrm>
            <a:off x="6876009" y="2475461"/>
            <a:ext cx="370158" cy="285120"/>
            <a:chOff x="6876009" y="2475461"/>
            <a:chExt cx="370158" cy="285120"/>
          </a:xfrm>
        </p:grpSpPr>
        <p:sp>
          <p:nvSpPr>
            <p:cNvPr id="15339" name="Google Shape;15339;p87"/>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87"/>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87"/>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87"/>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87"/>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87"/>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87"/>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87"/>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87"/>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8" name="Google Shape;15348;p87"/>
          <p:cNvGrpSpPr/>
          <p:nvPr/>
        </p:nvGrpSpPr>
        <p:grpSpPr>
          <a:xfrm>
            <a:off x="6328222" y="2445847"/>
            <a:ext cx="370158" cy="344269"/>
            <a:chOff x="6328222" y="2445847"/>
            <a:chExt cx="370158" cy="344269"/>
          </a:xfrm>
        </p:grpSpPr>
        <p:sp>
          <p:nvSpPr>
            <p:cNvPr id="15349" name="Google Shape;15349;p87"/>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87"/>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87"/>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87"/>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87"/>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87"/>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87"/>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87"/>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7" name="Google Shape;15357;p87"/>
          <p:cNvGrpSpPr/>
          <p:nvPr/>
        </p:nvGrpSpPr>
        <p:grpSpPr>
          <a:xfrm>
            <a:off x="5249540" y="2432942"/>
            <a:ext cx="351639" cy="370184"/>
            <a:chOff x="5249540" y="2432942"/>
            <a:chExt cx="351639" cy="370184"/>
          </a:xfrm>
        </p:grpSpPr>
        <p:sp>
          <p:nvSpPr>
            <p:cNvPr id="15358" name="Google Shape;15358;p87"/>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87"/>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87"/>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87"/>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87"/>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87"/>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87"/>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5" name="Google Shape;15365;p87"/>
          <p:cNvGrpSpPr/>
          <p:nvPr/>
        </p:nvGrpSpPr>
        <p:grpSpPr>
          <a:xfrm>
            <a:off x="4137047" y="2482176"/>
            <a:ext cx="371102" cy="271585"/>
            <a:chOff x="4137047" y="2482176"/>
            <a:chExt cx="371102" cy="271585"/>
          </a:xfrm>
        </p:grpSpPr>
        <p:sp>
          <p:nvSpPr>
            <p:cNvPr id="15366" name="Google Shape;15366;p87"/>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87"/>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87"/>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87"/>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87"/>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87"/>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87"/>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87"/>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87"/>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87"/>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87"/>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7" name="Google Shape;15377;p87"/>
          <p:cNvGrpSpPr/>
          <p:nvPr/>
        </p:nvGrpSpPr>
        <p:grpSpPr>
          <a:xfrm>
            <a:off x="4686434" y="2432916"/>
            <a:ext cx="367377" cy="370079"/>
            <a:chOff x="4686434" y="2432916"/>
            <a:chExt cx="367377" cy="370079"/>
          </a:xfrm>
        </p:grpSpPr>
        <p:sp>
          <p:nvSpPr>
            <p:cNvPr id="15378" name="Google Shape;15378;p87"/>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87"/>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87"/>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87"/>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87"/>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87"/>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87"/>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87"/>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87"/>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87"/>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87"/>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9" name="Google Shape;15389;p87"/>
          <p:cNvGrpSpPr/>
          <p:nvPr/>
        </p:nvGrpSpPr>
        <p:grpSpPr>
          <a:xfrm>
            <a:off x="6328222" y="2056306"/>
            <a:ext cx="372099" cy="293986"/>
            <a:chOff x="6328222" y="2056306"/>
            <a:chExt cx="372099" cy="293986"/>
          </a:xfrm>
        </p:grpSpPr>
        <p:sp>
          <p:nvSpPr>
            <p:cNvPr id="15390" name="Google Shape;15390;p87"/>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87"/>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87"/>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87"/>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87"/>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87"/>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87"/>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87"/>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87"/>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9" name="Google Shape;15399;p87"/>
          <p:cNvGrpSpPr/>
          <p:nvPr/>
        </p:nvGrpSpPr>
        <p:grpSpPr>
          <a:xfrm>
            <a:off x="5789327" y="2432968"/>
            <a:ext cx="352531" cy="370132"/>
            <a:chOff x="5789327" y="2432968"/>
            <a:chExt cx="352531" cy="370132"/>
          </a:xfrm>
        </p:grpSpPr>
        <p:sp>
          <p:nvSpPr>
            <p:cNvPr id="15400" name="Google Shape;15400;p87"/>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87"/>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87"/>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87"/>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87"/>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87"/>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87"/>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87"/>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87"/>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87"/>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0" name="Google Shape;15410;p87"/>
          <p:cNvGrpSpPr/>
          <p:nvPr/>
        </p:nvGrpSpPr>
        <p:grpSpPr>
          <a:xfrm>
            <a:off x="874612" y="1980134"/>
            <a:ext cx="322314" cy="370158"/>
            <a:chOff x="874612" y="1980134"/>
            <a:chExt cx="322314" cy="370158"/>
          </a:xfrm>
        </p:grpSpPr>
        <p:sp>
          <p:nvSpPr>
            <p:cNvPr id="15411" name="Google Shape;15411;p87"/>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87"/>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87"/>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87"/>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87"/>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87"/>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87"/>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87"/>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87"/>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87"/>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87"/>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87"/>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87"/>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87"/>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87"/>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87"/>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87"/>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8" name="Google Shape;15428;p87"/>
          <p:cNvGrpSpPr/>
          <p:nvPr/>
        </p:nvGrpSpPr>
        <p:grpSpPr>
          <a:xfrm>
            <a:off x="3039662" y="2514780"/>
            <a:ext cx="374223" cy="329764"/>
            <a:chOff x="3039662" y="2514780"/>
            <a:chExt cx="374223" cy="329764"/>
          </a:xfrm>
        </p:grpSpPr>
        <p:sp>
          <p:nvSpPr>
            <p:cNvPr id="15429" name="Google Shape;15429;p87"/>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87"/>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87"/>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87"/>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87"/>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87"/>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87"/>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87"/>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87"/>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87"/>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87"/>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87"/>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87"/>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87"/>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87"/>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87"/>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87"/>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87"/>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7" name="Google Shape;15447;p87"/>
          <p:cNvGrpSpPr/>
          <p:nvPr/>
        </p:nvGrpSpPr>
        <p:grpSpPr>
          <a:xfrm>
            <a:off x="1946369" y="2563122"/>
            <a:ext cx="374066" cy="233395"/>
            <a:chOff x="1946369" y="2563122"/>
            <a:chExt cx="374066" cy="233395"/>
          </a:xfrm>
        </p:grpSpPr>
        <p:sp>
          <p:nvSpPr>
            <p:cNvPr id="15448" name="Google Shape;15448;p87"/>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87"/>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87"/>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87"/>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87"/>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87"/>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87"/>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87"/>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6" name="Google Shape;15456;p87"/>
          <p:cNvGrpSpPr/>
          <p:nvPr/>
        </p:nvGrpSpPr>
        <p:grpSpPr>
          <a:xfrm>
            <a:off x="4135263" y="2906184"/>
            <a:ext cx="374040" cy="370184"/>
            <a:chOff x="4135263" y="2906184"/>
            <a:chExt cx="374040" cy="370184"/>
          </a:xfrm>
        </p:grpSpPr>
        <p:sp>
          <p:nvSpPr>
            <p:cNvPr id="15457" name="Google Shape;15457;p87"/>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87"/>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87"/>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0" name="Google Shape;15460;p87"/>
          <p:cNvGrpSpPr/>
          <p:nvPr/>
        </p:nvGrpSpPr>
        <p:grpSpPr>
          <a:xfrm>
            <a:off x="4683601" y="2906184"/>
            <a:ext cx="372676" cy="370184"/>
            <a:chOff x="4683601" y="2906184"/>
            <a:chExt cx="372676" cy="370184"/>
          </a:xfrm>
        </p:grpSpPr>
        <p:sp>
          <p:nvSpPr>
            <p:cNvPr id="15461" name="Google Shape;15461;p87"/>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87"/>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87"/>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87"/>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87"/>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87"/>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7" name="Google Shape;15467;p87"/>
          <p:cNvGrpSpPr/>
          <p:nvPr/>
        </p:nvGrpSpPr>
        <p:grpSpPr>
          <a:xfrm>
            <a:off x="870808" y="2906053"/>
            <a:ext cx="329134" cy="370132"/>
            <a:chOff x="870808" y="2906053"/>
            <a:chExt cx="329134" cy="370132"/>
          </a:xfrm>
        </p:grpSpPr>
        <p:sp>
          <p:nvSpPr>
            <p:cNvPr id="15468" name="Google Shape;15468;p87"/>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87"/>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87"/>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87"/>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87"/>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87"/>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87"/>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87"/>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87"/>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87"/>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87"/>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87"/>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87"/>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87"/>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87"/>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87"/>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87"/>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87"/>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87"/>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7" name="Google Shape;15487;p87"/>
          <p:cNvGrpSpPr/>
          <p:nvPr/>
        </p:nvGrpSpPr>
        <p:grpSpPr>
          <a:xfrm>
            <a:off x="1943878" y="2909069"/>
            <a:ext cx="374774" cy="364282"/>
            <a:chOff x="1943878" y="2909069"/>
            <a:chExt cx="374774" cy="364282"/>
          </a:xfrm>
        </p:grpSpPr>
        <p:sp>
          <p:nvSpPr>
            <p:cNvPr id="15488" name="Google Shape;15488;p87"/>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87"/>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87"/>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87"/>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87"/>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87"/>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87"/>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87"/>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87"/>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87"/>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87"/>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87"/>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87"/>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87"/>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87"/>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87"/>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87"/>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87"/>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87"/>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87"/>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87"/>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9" name="Google Shape;15509;p87"/>
          <p:cNvGrpSpPr/>
          <p:nvPr/>
        </p:nvGrpSpPr>
        <p:grpSpPr>
          <a:xfrm>
            <a:off x="1128072" y="3365261"/>
            <a:ext cx="328872" cy="370158"/>
            <a:chOff x="1128072" y="3365261"/>
            <a:chExt cx="328872" cy="370158"/>
          </a:xfrm>
        </p:grpSpPr>
        <p:sp>
          <p:nvSpPr>
            <p:cNvPr id="15510" name="Google Shape;15510;p87"/>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87"/>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87"/>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87"/>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87"/>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87"/>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87"/>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87"/>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87"/>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87"/>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87"/>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87"/>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87"/>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87"/>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87"/>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87"/>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87"/>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87"/>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87"/>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87"/>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87"/>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87"/>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87"/>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87"/>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87"/>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87"/>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87"/>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87"/>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87"/>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87"/>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87"/>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87"/>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87"/>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87"/>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87"/>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87"/>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87"/>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87"/>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87"/>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87"/>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87"/>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87"/>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87"/>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87"/>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4" name="Google Shape;15554;p87"/>
          <p:cNvGrpSpPr/>
          <p:nvPr/>
        </p:nvGrpSpPr>
        <p:grpSpPr>
          <a:xfrm>
            <a:off x="5776868" y="1515181"/>
            <a:ext cx="370866" cy="364151"/>
            <a:chOff x="5776868" y="1515181"/>
            <a:chExt cx="370866" cy="364151"/>
          </a:xfrm>
        </p:grpSpPr>
        <p:sp>
          <p:nvSpPr>
            <p:cNvPr id="15555" name="Google Shape;15555;p87"/>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87"/>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87"/>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87"/>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87"/>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87"/>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87"/>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87"/>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87"/>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87"/>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87"/>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87"/>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87"/>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87"/>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87"/>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87"/>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87"/>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2" name="Google Shape;15572;p87"/>
          <p:cNvGrpSpPr/>
          <p:nvPr/>
        </p:nvGrpSpPr>
        <p:grpSpPr>
          <a:xfrm>
            <a:off x="3577849" y="2432942"/>
            <a:ext cx="393660" cy="370079"/>
            <a:chOff x="3577849" y="2432942"/>
            <a:chExt cx="393660" cy="370079"/>
          </a:xfrm>
        </p:grpSpPr>
        <p:sp>
          <p:nvSpPr>
            <p:cNvPr id="15573" name="Google Shape;15573;p87"/>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87"/>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87"/>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87"/>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87"/>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87"/>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87"/>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87"/>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87"/>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87"/>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3" name="Google Shape;15583;p87"/>
          <p:cNvGrpSpPr/>
          <p:nvPr/>
        </p:nvGrpSpPr>
        <p:grpSpPr>
          <a:xfrm>
            <a:off x="2493999" y="2927037"/>
            <a:ext cx="370132" cy="328164"/>
            <a:chOff x="2493999" y="2927037"/>
            <a:chExt cx="370132" cy="328164"/>
          </a:xfrm>
        </p:grpSpPr>
        <p:sp>
          <p:nvSpPr>
            <p:cNvPr id="15584" name="Google Shape;15584;p87"/>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87"/>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87"/>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87"/>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87"/>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87"/>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87"/>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87"/>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87"/>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87"/>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87"/>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87"/>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6" name="Google Shape;15596;p87"/>
          <p:cNvGrpSpPr/>
          <p:nvPr/>
        </p:nvGrpSpPr>
        <p:grpSpPr>
          <a:xfrm>
            <a:off x="3589417" y="2950696"/>
            <a:ext cx="370315" cy="281028"/>
            <a:chOff x="3589417" y="2950696"/>
            <a:chExt cx="370315" cy="281028"/>
          </a:xfrm>
        </p:grpSpPr>
        <p:sp>
          <p:nvSpPr>
            <p:cNvPr id="15597" name="Google Shape;15597;p87"/>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87"/>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87"/>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87"/>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87"/>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87"/>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87"/>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87"/>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87"/>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87"/>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87"/>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87"/>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87"/>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87"/>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87"/>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87"/>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87"/>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87"/>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87"/>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87"/>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7" name="Google Shape;15617;p87"/>
          <p:cNvGrpSpPr/>
          <p:nvPr/>
        </p:nvGrpSpPr>
        <p:grpSpPr>
          <a:xfrm>
            <a:off x="3032711" y="2911718"/>
            <a:ext cx="396125" cy="359062"/>
            <a:chOff x="3032711" y="2911718"/>
            <a:chExt cx="396125" cy="359062"/>
          </a:xfrm>
        </p:grpSpPr>
        <p:sp>
          <p:nvSpPr>
            <p:cNvPr id="15618" name="Google Shape;15618;p87"/>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87"/>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87"/>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87"/>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87"/>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87"/>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87"/>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87"/>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87"/>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87"/>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87"/>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87"/>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0" name="Google Shape;15630;p87"/>
          <p:cNvGrpSpPr/>
          <p:nvPr/>
        </p:nvGrpSpPr>
        <p:grpSpPr>
          <a:xfrm>
            <a:off x="7417764" y="1513397"/>
            <a:ext cx="373174" cy="367692"/>
            <a:chOff x="7417764" y="1513397"/>
            <a:chExt cx="373174" cy="367692"/>
          </a:xfrm>
        </p:grpSpPr>
        <p:sp>
          <p:nvSpPr>
            <p:cNvPr id="15631" name="Google Shape;15631;p87"/>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87"/>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87"/>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87"/>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87"/>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87"/>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87"/>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87"/>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87"/>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87"/>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87"/>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87"/>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87"/>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87"/>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87"/>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87"/>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87"/>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87"/>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87"/>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0" name="Google Shape;15650;p87"/>
          <p:cNvGrpSpPr/>
          <p:nvPr/>
        </p:nvGrpSpPr>
        <p:grpSpPr>
          <a:xfrm>
            <a:off x="6871944" y="1514368"/>
            <a:ext cx="370132" cy="365672"/>
            <a:chOff x="6871944" y="1514368"/>
            <a:chExt cx="370132" cy="365672"/>
          </a:xfrm>
        </p:grpSpPr>
        <p:sp>
          <p:nvSpPr>
            <p:cNvPr id="15651" name="Google Shape;15651;p87"/>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87"/>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87"/>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87"/>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87"/>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87"/>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87"/>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87"/>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87"/>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87"/>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87"/>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87"/>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87"/>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87"/>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87"/>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87"/>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87"/>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87"/>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9" name="Google Shape;15669;p87"/>
          <p:cNvGrpSpPr/>
          <p:nvPr/>
        </p:nvGrpSpPr>
        <p:grpSpPr>
          <a:xfrm>
            <a:off x="6561931" y="3365261"/>
            <a:ext cx="400375" cy="370184"/>
            <a:chOff x="6561931" y="3365261"/>
            <a:chExt cx="400375" cy="370184"/>
          </a:xfrm>
        </p:grpSpPr>
        <p:sp>
          <p:nvSpPr>
            <p:cNvPr id="15670" name="Google Shape;15670;p87"/>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87"/>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87"/>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87"/>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87"/>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87"/>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87"/>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87"/>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87"/>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87"/>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87"/>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87"/>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2" name="Google Shape;15682;p87"/>
          <p:cNvGrpSpPr/>
          <p:nvPr/>
        </p:nvGrpSpPr>
        <p:grpSpPr>
          <a:xfrm>
            <a:off x="1942120" y="1985852"/>
            <a:ext cx="378315" cy="358695"/>
            <a:chOff x="1942120" y="1985852"/>
            <a:chExt cx="378315" cy="358695"/>
          </a:xfrm>
        </p:grpSpPr>
        <p:sp>
          <p:nvSpPr>
            <p:cNvPr id="15683" name="Google Shape;15683;p87"/>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87"/>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87"/>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87"/>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87"/>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87"/>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87"/>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87"/>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87"/>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87"/>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87"/>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87"/>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87"/>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87"/>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87"/>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87"/>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87"/>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87"/>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87"/>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87"/>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3" name="Google Shape;15703;p87"/>
          <p:cNvGrpSpPr/>
          <p:nvPr/>
        </p:nvGrpSpPr>
        <p:grpSpPr>
          <a:xfrm>
            <a:off x="1401415" y="2429218"/>
            <a:ext cx="364282" cy="374197"/>
            <a:chOff x="1401415" y="2429218"/>
            <a:chExt cx="364282" cy="374197"/>
          </a:xfrm>
        </p:grpSpPr>
        <p:sp>
          <p:nvSpPr>
            <p:cNvPr id="15704" name="Google Shape;15704;p87"/>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87"/>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87"/>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87"/>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87"/>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87"/>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87"/>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87"/>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87"/>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87"/>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87"/>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87"/>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87"/>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87"/>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87"/>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9" name="Google Shape;15719;p87"/>
          <p:cNvGrpSpPr/>
          <p:nvPr/>
        </p:nvGrpSpPr>
        <p:grpSpPr>
          <a:xfrm>
            <a:off x="7110427" y="3365261"/>
            <a:ext cx="400401" cy="370184"/>
            <a:chOff x="7110427" y="3365261"/>
            <a:chExt cx="400401" cy="370184"/>
          </a:xfrm>
        </p:grpSpPr>
        <p:sp>
          <p:nvSpPr>
            <p:cNvPr id="15720" name="Google Shape;15720;p87"/>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87"/>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87"/>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87"/>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87"/>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87"/>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87"/>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7" name="Google Shape;15727;p87"/>
          <p:cNvGrpSpPr/>
          <p:nvPr/>
        </p:nvGrpSpPr>
        <p:grpSpPr>
          <a:xfrm>
            <a:off x="7658949" y="3363137"/>
            <a:ext cx="400375" cy="370132"/>
            <a:chOff x="7658949" y="3363137"/>
            <a:chExt cx="400375" cy="370132"/>
          </a:xfrm>
        </p:grpSpPr>
        <p:sp>
          <p:nvSpPr>
            <p:cNvPr id="15728" name="Google Shape;15728;p87"/>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87"/>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87"/>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87"/>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87"/>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3" name="Google Shape;15733;p87"/>
          <p:cNvGrpSpPr/>
          <p:nvPr/>
        </p:nvGrpSpPr>
        <p:grpSpPr>
          <a:xfrm>
            <a:off x="3304481" y="3379389"/>
            <a:ext cx="356623" cy="370105"/>
            <a:chOff x="3307156" y="3365314"/>
            <a:chExt cx="356623" cy="370105"/>
          </a:xfrm>
        </p:grpSpPr>
        <p:sp>
          <p:nvSpPr>
            <p:cNvPr id="15734" name="Google Shape;15734;p87"/>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87"/>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87"/>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87"/>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87"/>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87"/>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87"/>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87"/>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87"/>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87"/>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87"/>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87"/>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87"/>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87"/>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87"/>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9" name="Google Shape;15749;p87"/>
          <p:cNvGrpSpPr/>
          <p:nvPr/>
        </p:nvGrpSpPr>
        <p:grpSpPr>
          <a:xfrm>
            <a:off x="7422407" y="1980107"/>
            <a:ext cx="372807" cy="370079"/>
            <a:chOff x="7422407" y="1980107"/>
            <a:chExt cx="372807" cy="370079"/>
          </a:xfrm>
        </p:grpSpPr>
        <p:sp>
          <p:nvSpPr>
            <p:cNvPr id="15750" name="Google Shape;15750;p87"/>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87"/>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87"/>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87"/>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87"/>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87"/>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87"/>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87"/>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87"/>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87"/>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87"/>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87"/>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87"/>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3" name="Google Shape;15763;p87"/>
          <p:cNvGrpSpPr/>
          <p:nvPr/>
        </p:nvGrpSpPr>
        <p:grpSpPr>
          <a:xfrm>
            <a:off x="6916141" y="2906184"/>
            <a:ext cx="289737" cy="370394"/>
            <a:chOff x="6916141" y="2906184"/>
            <a:chExt cx="289737" cy="370394"/>
          </a:xfrm>
        </p:grpSpPr>
        <p:sp>
          <p:nvSpPr>
            <p:cNvPr id="15764" name="Google Shape;15764;p87"/>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87"/>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87"/>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87"/>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87"/>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87"/>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87"/>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87"/>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87"/>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87"/>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87"/>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87"/>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87"/>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87"/>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87"/>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87"/>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87"/>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87"/>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87"/>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87"/>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87"/>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5" name="Google Shape;15785;p87"/>
          <p:cNvGrpSpPr/>
          <p:nvPr/>
        </p:nvGrpSpPr>
        <p:grpSpPr>
          <a:xfrm>
            <a:off x="7970194" y="2013577"/>
            <a:ext cx="372676" cy="331731"/>
            <a:chOff x="7970194" y="2013577"/>
            <a:chExt cx="372676" cy="331731"/>
          </a:xfrm>
        </p:grpSpPr>
        <p:sp>
          <p:nvSpPr>
            <p:cNvPr id="15786" name="Google Shape;15786;p87"/>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87"/>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87"/>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87"/>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87"/>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87"/>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87"/>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87"/>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87"/>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87"/>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6" name="Google Shape;15796;p87"/>
          <p:cNvGrpSpPr/>
          <p:nvPr/>
        </p:nvGrpSpPr>
        <p:grpSpPr>
          <a:xfrm>
            <a:off x="1416733" y="1512190"/>
            <a:ext cx="332964" cy="370158"/>
            <a:chOff x="1416733" y="1512190"/>
            <a:chExt cx="332964" cy="370158"/>
          </a:xfrm>
        </p:grpSpPr>
        <p:sp>
          <p:nvSpPr>
            <p:cNvPr id="15797" name="Google Shape;15797;p87"/>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87"/>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87"/>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87"/>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87"/>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87"/>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87"/>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87"/>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87"/>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87"/>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87"/>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87"/>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87"/>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87"/>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87"/>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87"/>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87"/>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87"/>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87"/>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6" name="Google Shape;15816;p87"/>
          <p:cNvGrpSpPr/>
          <p:nvPr/>
        </p:nvGrpSpPr>
        <p:grpSpPr>
          <a:xfrm>
            <a:off x="5246366" y="2906105"/>
            <a:ext cx="342852" cy="370079"/>
            <a:chOff x="5246366" y="2906105"/>
            <a:chExt cx="342852" cy="370079"/>
          </a:xfrm>
        </p:grpSpPr>
        <p:sp>
          <p:nvSpPr>
            <p:cNvPr id="15817" name="Google Shape;15817;p87"/>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87"/>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87"/>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87"/>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87"/>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87"/>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3" name="Google Shape;15823;p87"/>
          <p:cNvGrpSpPr/>
          <p:nvPr/>
        </p:nvGrpSpPr>
        <p:grpSpPr>
          <a:xfrm>
            <a:off x="849667" y="2434883"/>
            <a:ext cx="371259" cy="366249"/>
            <a:chOff x="849667" y="2434883"/>
            <a:chExt cx="371259" cy="366249"/>
          </a:xfrm>
        </p:grpSpPr>
        <p:sp>
          <p:nvSpPr>
            <p:cNvPr id="15824" name="Google Shape;15824;p87"/>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87"/>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87"/>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87"/>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87"/>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87"/>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87"/>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87"/>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87"/>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87"/>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87"/>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87"/>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87"/>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7" name="Google Shape;15837;p87"/>
          <p:cNvGrpSpPr/>
          <p:nvPr/>
        </p:nvGrpSpPr>
        <p:grpSpPr>
          <a:xfrm>
            <a:off x="4417026" y="3365366"/>
            <a:ext cx="332728" cy="370053"/>
            <a:chOff x="4417026" y="3365366"/>
            <a:chExt cx="332728" cy="370053"/>
          </a:xfrm>
        </p:grpSpPr>
        <p:sp>
          <p:nvSpPr>
            <p:cNvPr id="15838" name="Google Shape;15838;p87"/>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87"/>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87"/>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87"/>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87"/>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87"/>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87"/>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87"/>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87"/>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87"/>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87"/>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87"/>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87"/>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87"/>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87"/>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87"/>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87"/>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87"/>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6" name="Google Shape;15856;p87"/>
          <p:cNvGrpSpPr/>
          <p:nvPr/>
        </p:nvGrpSpPr>
        <p:grpSpPr>
          <a:xfrm>
            <a:off x="2497068" y="1980186"/>
            <a:ext cx="363994" cy="370105"/>
            <a:chOff x="2497068" y="1980186"/>
            <a:chExt cx="363994" cy="370105"/>
          </a:xfrm>
        </p:grpSpPr>
        <p:sp>
          <p:nvSpPr>
            <p:cNvPr id="15857" name="Google Shape;15857;p87"/>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87"/>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87"/>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87"/>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87"/>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87"/>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87"/>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87"/>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87"/>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87"/>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87"/>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87"/>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87"/>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87"/>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87"/>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87"/>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87"/>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87"/>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87"/>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87"/>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87"/>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8" name="Google Shape;15878;p87"/>
          <p:cNvGrpSpPr/>
          <p:nvPr/>
        </p:nvGrpSpPr>
        <p:grpSpPr>
          <a:xfrm>
            <a:off x="5820278" y="2906158"/>
            <a:ext cx="294904" cy="370027"/>
            <a:chOff x="5820278" y="2906158"/>
            <a:chExt cx="294904" cy="370027"/>
          </a:xfrm>
        </p:grpSpPr>
        <p:sp>
          <p:nvSpPr>
            <p:cNvPr id="15879" name="Google Shape;15879;p87"/>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87"/>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87"/>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87"/>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87"/>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87"/>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87"/>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6" name="Google Shape;15886;p87"/>
          <p:cNvGrpSpPr/>
          <p:nvPr/>
        </p:nvGrpSpPr>
        <p:grpSpPr>
          <a:xfrm>
            <a:off x="4946819" y="3383229"/>
            <a:ext cx="370132" cy="334223"/>
            <a:chOff x="4946819" y="3383229"/>
            <a:chExt cx="370132" cy="334223"/>
          </a:xfrm>
        </p:grpSpPr>
        <p:sp>
          <p:nvSpPr>
            <p:cNvPr id="15887" name="Google Shape;15887;p87"/>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87"/>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87"/>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87"/>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87"/>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87"/>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87"/>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87"/>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87"/>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6" name="Google Shape;15896;p87"/>
          <p:cNvGrpSpPr/>
          <p:nvPr/>
        </p:nvGrpSpPr>
        <p:grpSpPr>
          <a:xfrm>
            <a:off x="3038403" y="1539234"/>
            <a:ext cx="375482" cy="316072"/>
            <a:chOff x="3038403" y="1539234"/>
            <a:chExt cx="375482" cy="316072"/>
          </a:xfrm>
        </p:grpSpPr>
        <p:sp>
          <p:nvSpPr>
            <p:cNvPr id="15897" name="Google Shape;15897;p87"/>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98" name="Google Shape;15898;p87"/>
            <p:cNvGrpSpPr/>
            <p:nvPr/>
          </p:nvGrpSpPr>
          <p:grpSpPr>
            <a:xfrm>
              <a:off x="3038403" y="1539234"/>
              <a:ext cx="375482" cy="316072"/>
              <a:chOff x="3038403" y="1539234"/>
              <a:chExt cx="375482" cy="316072"/>
            </a:xfrm>
          </p:grpSpPr>
          <p:sp>
            <p:nvSpPr>
              <p:cNvPr id="15899" name="Google Shape;15899;p87"/>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87"/>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87"/>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87"/>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87"/>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87"/>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87"/>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87"/>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87"/>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908" name="Google Shape;15908;p87"/>
          <p:cNvGrpSpPr/>
          <p:nvPr/>
        </p:nvGrpSpPr>
        <p:grpSpPr>
          <a:xfrm>
            <a:off x="6332865" y="2906131"/>
            <a:ext cx="360846" cy="370184"/>
            <a:chOff x="6332865" y="2906131"/>
            <a:chExt cx="360846" cy="370184"/>
          </a:xfrm>
        </p:grpSpPr>
        <p:sp>
          <p:nvSpPr>
            <p:cNvPr id="15909" name="Google Shape;15909;p87"/>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87"/>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87"/>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87"/>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87"/>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87"/>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87"/>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87"/>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87"/>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87"/>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87"/>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0" name="Google Shape;15920;p87"/>
          <p:cNvGrpSpPr/>
          <p:nvPr/>
        </p:nvGrpSpPr>
        <p:grpSpPr>
          <a:xfrm>
            <a:off x="4135079" y="1518066"/>
            <a:ext cx="370132" cy="358223"/>
            <a:chOff x="4135079" y="1518066"/>
            <a:chExt cx="370132" cy="358223"/>
          </a:xfrm>
        </p:grpSpPr>
        <p:sp>
          <p:nvSpPr>
            <p:cNvPr id="15921" name="Google Shape;15921;p87"/>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87"/>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87"/>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87"/>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87"/>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87"/>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87"/>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87"/>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87"/>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87"/>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87"/>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87"/>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87"/>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87"/>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87"/>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87"/>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87"/>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87"/>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87"/>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0" name="Google Shape;15940;p87"/>
          <p:cNvGrpSpPr/>
          <p:nvPr/>
        </p:nvGrpSpPr>
        <p:grpSpPr>
          <a:xfrm>
            <a:off x="6878869" y="1980134"/>
            <a:ext cx="361240" cy="370158"/>
            <a:chOff x="6878869" y="1980134"/>
            <a:chExt cx="361240" cy="370158"/>
          </a:xfrm>
        </p:grpSpPr>
        <p:sp>
          <p:nvSpPr>
            <p:cNvPr id="15941" name="Google Shape;15941;p87"/>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87"/>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87"/>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87"/>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87"/>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87"/>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87"/>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87"/>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87"/>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87"/>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87"/>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87"/>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87"/>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4" name="Google Shape;15954;p87"/>
          <p:cNvGrpSpPr/>
          <p:nvPr/>
        </p:nvGrpSpPr>
        <p:grpSpPr>
          <a:xfrm>
            <a:off x="2493999" y="2550033"/>
            <a:ext cx="370132" cy="259467"/>
            <a:chOff x="2493999" y="2550033"/>
            <a:chExt cx="370132" cy="259467"/>
          </a:xfrm>
        </p:grpSpPr>
        <p:sp>
          <p:nvSpPr>
            <p:cNvPr id="15955" name="Google Shape;15955;p87"/>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87"/>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87"/>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87"/>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87"/>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87"/>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87"/>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87"/>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87"/>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87"/>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87"/>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87"/>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87"/>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87"/>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87"/>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87"/>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87"/>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87"/>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87"/>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4" name="Google Shape;15974;p87"/>
          <p:cNvGrpSpPr/>
          <p:nvPr/>
        </p:nvGrpSpPr>
        <p:grpSpPr>
          <a:xfrm>
            <a:off x="1699703" y="3365261"/>
            <a:ext cx="281054" cy="370158"/>
            <a:chOff x="1699703" y="3365261"/>
            <a:chExt cx="281054" cy="370158"/>
          </a:xfrm>
        </p:grpSpPr>
        <p:sp>
          <p:nvSpPr>
            <p:cNvPr id="15975" name="Google Shape;15975;p87"/>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87"/>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87"/>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87"/>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87"/>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87"/>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87"/>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87"/>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87"/>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87"/>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87"/>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87"/>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87"/>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8" name="Google Shape;15988;p87"/>
          <p:cNvGrpSpPr/>
          <p:nvPr/>
        </p:nvGrpSpPr>
        <p:grpSpPr>
          <a:xfrm>
            <a:off x="7966810" y="1519430"/>
            <a:ext cx="369974" cy="355626"/>
            <a:chOff x="7966810" y="1519430"/>
            <a:chExt cx="369974" cy="355626"/>
          </a:xfrm>
        </p:grpSpPr>
        <p:sp>
          <p:nvSpPr>
            <p:cNvPr id="15989" name="Google Shape;15989;p87"/>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87"/>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87"/>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87"/>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87"/>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87"/>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87"/>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87"/>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87"/>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87"/>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87"/>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87"/>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87"/>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87"/>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87"/>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87"/>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5" name="Google Shape;16005;p87"/>
          <p:cNvGrpSpPr/>
          <p:nvPr/>
        </p:nvGrpSpPr>
        <p:grpSpPr>
          <a:xfrm>
            <a:off x="2792628" y="3365340"/>
            <a:ext cx="290445" cy="370079"/>
            <a:chOff x="2792628" y="3365340"/>
            <a:chExt cx="290445" cy="370079"/>
          </a:xfrm>
        </p:grpSpPr>
        <p:sp>
          <p:nvSpPr>
            <p:cNvPr id="16006" name="Google Shape;16006;p87"/>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87"/>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87"/>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87"/>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87"/>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87"/>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87"/>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87"/>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87"/>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87"/>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87"/>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87"/>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87"/>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87"/>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0" name="Google Shape;16020;p87"/>
          <p:cNvGrpSpPr/>
          <p:nvPr/>
        </p:nvGrpSpPr>
        <p:grpSpPr>
          <a:xfrm>
            <a:off x="1389585" y="1988317"/>
            <a:ext cx="388125" cy="353790"/>
            <a:chOff x="1389585" y="1988317"/>
            <a:chExt cx="388125" cy="353790"/>
          </a:xfrm>
        </p:grpSpPr>
        <p:sp>
          <p:nvSpPr>
            <p:cNvPr id="16021" name="Google Shape;16021;p87"/>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87"/>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87"/>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87"/>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87"/>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87"/>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87"/>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87"/>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87"/>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87"/>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87"/>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87"/>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87"/>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87"/>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87"/>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87"/>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87"/>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87"/>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87"/>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87"/>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87"/>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87"/>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3" name="Google Shape;16043;p87"/>
          <p:cNvGrpSpPr/>
          <p:nvPr/>
        </p:nvGrpSpPr>
        <p:grpSpPr>
          <a:xfrm>
            <a:off x="2492924" y="1512190"/>
            <a:ext cx="370158" cy="370158"/>
            <a:chOff x="2492924" y="1512190"/>
            <a:chExt cx="370158" cy="370158"/>
          </a:xfrm>
        </p:grpSpPr>
        <p:sp>
          <p:nvSpPr>
            <p:cNvPr id="16044" name="Google Shape;16044;p87"/>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87"/>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87"/>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87"/>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87"/>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87"/>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87"/>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87"/>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87"/>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87"/>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87"/>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87"/>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87"/>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87"/>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87"/>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87"/>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87"/>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87"/>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87"/>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87"/>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87"/>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87"/>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6" name="Google Shape;16066;p87"/>
          <p:cNvGrpSpPr/>
          <p:nvPr/>
        </p:nvGrpSpPr>
        <p:grpSpPr>
          <a:xfrm>
            <a:off x="1933569" y="1512243"/>
            <a:ext cx="393975" cy="370105"/>
            <a:chOff x="1933569" y="1512243"/>
            <a:chExt cx="393975" cy="370105"/>
          </a:xfrm>
        </p:grpSpPr>
        <p:sp>
          <p:nvSpPr>
            <p:cNvPr id="16067" name="Google Shape;16067;p87"/>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87"/>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87"/>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87"/>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87"/>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87"/>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87"/>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87"/>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87"/>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87"/>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87"/>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87"/>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87"/>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87"/>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87"/>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87"/>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87"/>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87"/>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87"/>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87"/>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87"/>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87"/>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87"/>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87"/>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87"/>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87"/>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87"/>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87"/>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5" name="Google Shape;16095;p87"/>
          <p:cNvGrpSpPr/>
          <p:nvPr/>
        </p:nvGrpSpPr>
        <p:grpSpPr>
          <a:xfrm>
            <a:off x="2236106" y="3365392"/>
            <a:ext cx="306471" cy="370000"/>
            <a:chOff x="2236106" y="3365392"/>
            <a:chExt cx="306471" cy="370000"/>
          </a:xfrm>
        </p:grpSpPr>
        <p:sp>
          <p:nvSpPr>
            <p:cNvPr id="16096" name="Google Shape;16096;p87"/>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87"/>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87"/>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87"/>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87"/>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87"/>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87"/>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87"/>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87"/>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87"/>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87"/>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87"/>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87"/>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87"/>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0" name="Google Shape;16110;p87"/>
          <p:cNvGrpSpPr/>
          <p:nvPr/>
        </p:nvGrpSpPr>
        <p:grpSpPr>
          <a:xfrm>
            <a:off x="5492823" y="3385563"/>
            <a:ext cx="375325" cy="329606"/>
            <a:chOff x="5492823" y="3385563"/>
            <a:chExt cx="375325" cy="329606"/>
          </a:xfrm>
        </p:grpSpPr>
        <p:sp>
          <p:nvSpPr>
            <p:cNvPr id="16111" name="Google Shape;16111;p87"/>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87"/>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87"/>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87"/>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87"/>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87"/>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87"/>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87"/>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87"/>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87"/>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87"/>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87"/>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87"/>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87"/>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87"/>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87"/>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87"/>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87"/>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87"/>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87"/>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1" name="Google Shape;16131;p87"/>
          <p:cNvGrpSpPr/>
          <p:nvPr/>
        </p:nvGrpSpPr>
        <p:grpSpPr>
          <a:xfrm>
            <a:off x="3041787" y="2001118"/>
            <a:ext cx="370158" cy="328164"/>
            <a:chOff x="3041787" y="2001118"/>
            <a:chExt cx="370158" cy="328164"/>
          </a:xfrm>
        </p:grpSpPr>
        <p:sp>
          <p:nvSpPr>
            <p:cNvPr id="16132" name="Google Shape;16132;p87"/>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87"/>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87"/>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87"/>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87"/>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87"/>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87"/>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87"/>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87"/>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87"/>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87"/>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87"/>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87"/>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87"/>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87"/>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87"/>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87"/>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87"/>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0" name="Google Shape;16150;p87"/>
          <p:cNvGrpSpPr/>
          <p:nvPr/>
        </p:nvGrpSpPr>
        <p:grpSpPr>
          <a:xfrm>
            <a:off x="5779884" y="2039125"/>
            <a:ext cx="372309" cy="328216"/>
            <a:chOff x="5779884" y="2039125"/>
            <a:chExt cx="372309" cy="328216"/>
          </a:xfrm>
        </p:grpSpPr>
        <p:sp>
          <p:nvSpPr>
            <p:cNvPr id="16151" name="Google Shape;16151;p87"/>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87"/>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87"/>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87"/>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87"/>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87"/>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87"/>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87"/>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87"/>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87"/>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87"/>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87"/>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87"/>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167" name="Shape 16167"/>
        <p:cNvGrpSpPr/>
        <p:nvPr/>
      </p:nvGrpSpPr>
      <p:grpSpPr>
        <a:xfrm>
          <a:off x="0" y="0"/>
          <a:ext cx="0" cy="0"/>
          <a:chOff x="0" y="0"/>
          <a:chExt cx="0" cy="0"/>
        </a:xfrm>
      </p:grpSpPr>
      <p:sp>
        <p:nvSpPr>
          <p:cNvPr id="16168" name="Google Shape;16168;p8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6169" name="Google Shape;16169;p88"/>
          <p:cNvGrpSpPr/>
          <p:nvPr/>
        </p:nvGrpSpPr>
        <p:grpSpPr>
          <a:xfrm>
            <a:off x="878066" y="1981993"/>
            <a:ext cx="354610" cy="372358"/>
            <a:chOff x="878066" y="1981993"/>
            <a:chExt cx="354610" cy="372358"/>
          </a:xfrm>
        </p:grpSpPr>
        <p:sp>
          <p:nvSpPr>
            <p:cNvPr id="16170" name="Google Shape;16170;p88"/>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88"/>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88"/>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88"/>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88"/>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88"/>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88"/>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88"/>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88"/>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88"/>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88"/>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88"/>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88"/>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88"/>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4" name="Google Shape;16184;p88"/>
          <p:cNvGrpSpPr/>
          <p:nvPr/>
        </p:nvGrpSpPr>
        <p:grpSpPr>
          <a:xfrm>
            <a:off x="1345794" y="1982386"/>
            <a:ext cx="371650" cy="371624"/>
            <a:chOff x="1345794" y="1982386"/>
            <a:chExt cx="371650" cy="371624"/>
          </a:xfrm>
        </p:grpSpPr>
        <p:sp>
          <p:nvSpPr>
            <p:cNvPr id="16185" name="Google Shape;16185;p88"/>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88"/>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88"/>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88"/>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88"/>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88"/>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88"/>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88"/>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88"/>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88"/>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88"/>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88"/>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88"/>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88"/>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88"/>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88"/>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88"/>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88"/>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88"/>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88"/>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88"/>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88"/>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88"/>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88"/>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88"/>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88"/>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88"/>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88"/>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88"/>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88"/>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88"/>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88"/>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88"/>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88"/>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88"/>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88"/>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88"/>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2" name="Google Shape;16222;p88"/>
          <p:cNvGrpSpPr/>
          <p:nvPr/>
        </p:nvGrpSpPr>
        <p:grpSpPr>
          <a:xfrm>
            <a:off x="1821465" y="1981993"/>
            <a:ext cx="372410" cy="372410"/>
            <a:chOff x="1821465" y="1981993"/>
            <a:chExt cx="372410" cy="372410"/>
          </a:xfrm>
        </p:grpSpPr>
        <p:sp>
          <p:nvSpPr>
            <p:cNvPr id="16223" name="Google Shape;16223;p88"/>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88"/>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88"/>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88"/>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88"/>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88"/>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88"/>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88"/>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88"/>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88"/>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88"/>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88"/>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88"/>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88"/>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7" name="Google Shape;16237;p88"/>
          <p:cNvGrpSpPr/>
          <p:nvPr/>
        </p:nvGrpSpPr>
        <p:grpSpPr>
          <a:xfrm>
            <a:off x="2276348" y="1981809"/>
            <a:ext cx="415901" cy="372699"/>
            <a:chOff x="2276348" y="1981809"/>
            <a:chExt cx="415901" cy="372699"/>
          </a:xfrm>
        </p:grpSpPr>
        <p:sp>
          <p:nvSpPr>
            <p:cNvPr id="16238" name="Google Shape;16238;p88"/>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88"/>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88"/>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88"/>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88"/>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88"/>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88"/>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5" name="Google Shape;16245;p88"/>
          <p:cNvGrpSpPr/>
          <p:nvPr/>
        </p:nvGrpSpPr>
        <p:grpSpPr>
          <a:xfrm>
            <a:off x="2774354" y="2009990"/>
            <a:ext cx="372017" cy="316310"/>
            <a:chOff x="2774354" y="2009990"/>
            <a:chExt cx="372017" cy="316310"/>
          </a:xfrm>
        </p:grpSpPr>
        <p:sp>
          <p:nvSpPr>
            <p:cNvPr id="16246" name="Google Shape;16246;p88"/>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88"/>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88"/>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88"/>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88"/>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88"/>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88"/>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88"/>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88"/>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88"/>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88"/>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88"/>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88"/>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88"/>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88"/>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88"/>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88"/>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88"/>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88"/>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88"/>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88"/>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88"/>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88"/>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88"/>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88"/>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88"/>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2" name="Google Shape;16272;p88"/>
          <p:cNvGrpSpPr/>
          <p:nvPr/>
        </p:nvGrpSpPr>
        <p:grpSpPr>
          <a:xfrm>
            <a:off x="3722682" y="1981993"/>
            <a:ext cx="375818" cy="372043"/>
            <a:chOff x="3722682" y="1981993"/>
            <a:chExt cx="375818" cy="372043"/>
          </a:xfrm>
        </p:grpSpPr>
        <p:sp>
          <p:nvSpPr>
            <p:cNvPr id="16273" name="Google Shape;16273;p88"/>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88"/>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88"/>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88"/>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88"/>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88"/>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88"/>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88"/>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88"/>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88"/>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88"/>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88"/>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88"/>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88"/>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88"/>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8" name="Google Shape;16288;p88"/>
          <p:cNvGrpSpPr/>
          <p:nvPr/>
        </p:nvGrpSpPr>
        <p:grpSpPr>
          <a:xfrm>
            <a:off x="4201394" y="1981809"/>
            <a:ext cx="373538" cy="372305"/>
            <a:chOff x="4201394" y="1981809"/>
            <a:chExt cx="373538" cy="372305"/>
          </a:xfrm>
        </p:grpSpPr>
        <p:sp>
          <p:nvSpPr>
            <p:cNvPr id="16289" name="Google Shape;16289;p88"/>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88"/>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88"/>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88"/>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88"/>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88"/>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88"/>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88"/>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88"/>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88"/>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88"/>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88"/>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88"/>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88"/>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88"/>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88"/>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5" name="Google Shape;16305;p88"/>
          <p:cNvGrpSpPr/>
          <p:nvPr/>
        </p:nvGrpSpPr>
        <p:grpSpPr>
          <a:xfrm>
            <a:off x="4659658" y="1500266"/>
            <a:ext cx="422743" cy="377784"/>
            <a:chOff x="4659658" y="1500266"/>
            <a:chExt cx="422743" cy="377784"/>
          </a:xfrm>
        </p:grpSpPr>
        <p:sp>
          <p:nvSpPr>
            <p:cNvPr id="16306" name="Google Shape;16306;p88"/>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88"/>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88"/>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88"/>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88"/>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88"/>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88"/>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88"/>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88"/>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88"/>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88"/>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88"/>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88"/>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88"/>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88"/>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88"/>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88"/>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3" name="Google Shape;16323;p88"/>
          <p:cNvGrpSpPr/>
          <p:nvPr/>
        </p:nvGrpSpPr>
        <p:grpSpPr>
          <a:xfrm>
            <a:off x="5211406" y="1513504"/>
            <a:ext cx="260394" cy="351202"/>
            <a:chOff x="5211406" y="1513504"/>
            <a:chExt cx="260394" cy="351202"/>
          </a:xfrm>
        </p:grpSpPr>
        <p:sp>
          <p:nvSpPr>
            <p:cNvPr id="16324" name="Google Shape;16324;p88"/>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88"/>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88"/>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88"/>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88"/>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88"/>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88"/>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88"/>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88"/>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88"/>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88"/>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88"/>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88"/>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7" name="Google Shape;16337;p88"/>
          <p:cNvGrpSpPr/>
          <p:nvPr/>
        </p:nvGrpSpPr>
        <p:grpSpPr>
          <a:xfrm>
            <a:off x="5632602" y="1513216"/>
            <a:ext cx="366722" cy="351779"/>
            <a:chOff x="5632602" y="1513216"/>
            <a:chExt cx="366722" cy="351779"/>
          </a:xfrm>
        </p:grpSpPr>
        <p:sp>
          <p:nvSpPr>
            <p:cNvPr id="16338" name="Google Shape;16338;p88"/>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88"/>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88"/>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88"/>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88"/>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88"/>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88"/>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88"/>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6" name="Google Shape;16346;p88"/>
          <p:cNvGrpSpPr/>
          <p:nvPr/>
        </p:nvGrpSpPr>
        <p:grpSpPr>
          <a:xfrm>
            <a:off x="6089372" y="1527136"/>
            <a:ext cx="401902" cy="323965"/>
            <a:chOff x="6089372" y="1527136"/>
            <a:chExt cx="401902" cy="323965"/>
          </a:xfrm>
        </p:grpSpPr>
        <p:sp>
          <p:nvSpPr>
            <p:cNvPr id="16347" name="Google Shape;16347;p88"/>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88"/>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88"/>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88"/>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88"/>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88"/>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88"/>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88"/>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88"/>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88"/>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88"/>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88"/>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88"/>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88"/>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88"/>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88"/>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88"/>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88"/>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88"/>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88"/>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88"/>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88"/>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88"/>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88"/>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88"/>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88"/>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88"/>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88"/>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88"/>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88"/>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7" name="Google Shape;16377;p88"/>
          <p:cNvGrpSpPr/>
          <p:nvPr/>
        </p:nvGrpSpPr>
        <p:grpSpPr>
          <a:xfrm>
            <a:off x="6579435" y="1527897"/>
            <a:ext cx="370103" cy="322445"/>
            <a:chOff x="6579435" y="1527897"/>
            <a:chExt cx="370103" cy="322445"/>
          </a:xfrm>
        </p:grpSpPr>
        <p:sp>
          <p:nvSpPr>
            <p:cNvPr id="16378" name="Google Shape;16378;p88"/>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88"/>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88"/>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88"/>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88"/>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88"/>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88"/>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88"/>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88"/>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88"/>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88"/>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88"/>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88"/>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88"/>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88"/>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88"/>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88"/>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88"/>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88"/>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88"/>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88"/>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9" name="Google Shape;16399;p88"/>
          <p:cNvGrpSpPr/>
          <p:nvPr/>
        </p:nvGrpSpPr>
        <p:grpSpPr>
          <a:xfrm>
            <a:off x="6988887" y="1538854"/>
            <a:ext cx="499920" cy="300136"/>
            <a:chOff x="6988887" y="1538854"/>
            <a:chExt cx="499920" cy="300136"/>
          </a:xfrm>
        </p:grpSpPr>
        <p:sp>
          <p:nvSpPr>
            <p:cNvPr id="16400" name="Google Shape;16400;p88"/>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88"/>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88"/>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88"/>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88"/>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88"/>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88"/>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88"/>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88"/>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88"/>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88"/>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88"/>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88"/>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3" name="Google Shape;16413;p88"/>
          <p:cNvGrpSpPr/>
          <p:nvPr/>
        </p:nvGrpSpPr>
        <p:grpSpPr>
          <a:xfrm>
            <a:off x="8050359" y="1520687"/>
            <a:ext cx="279321" cy="336837"/>
            <a:chOff x="8050359" y="1520687"/>
            <a:chExt cx="279321" cy="336837"/>
          </a:xfrm>
        </p:grpSpPr>
        <p:sp>
          <p:nvSpPr>
            <p:cNvPr id="16414" name="Google Shape;16414;p88"/>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88"/>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88"/>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88"/>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88"/>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88"/>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88"/>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88"/>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88"/>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88"/>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88"/>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88"/>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88"/>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7" name="Google Shape;16427;p88"/>
          <p:cNvGrpSpPr/>
          <p:nvPr/>
        </p:nvGrpSpPr>
        <p:grpSpPr>
          <a:xfrm>
            <a:off x="6093907" y="2461832"/>
            <a:ext cx="364441" cy="339091"/>
            <a:chOff x="6093907" y="2461832"/>
            <a:chExt cx="364441" cy="339091"/>
          </a:xfrm>
        </p:grpSpPr>
        <p:sp>
          <p:nvSpPr>
            <p:cNvPr id="16428" name="Google Shape;16428;p88"/>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88"/>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88"/>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88"/>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88"/>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88"/>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88"/>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88"/>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88"/>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88"/>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8" name="Google Shape;16438;p88"/>
          <p:cNvGrpSpPr/>
          <p:nvPr/>
        </p:nvGrpSpPr>
        <p:grpSpPr>
          <a:xfrm>
            <a:off x="4676331" y="1980866"/>
            <a:ext cx="377680" cy="377680"/>
            <a:chOff x="4676331" y="1980866"/>
            <a:chExt cx="377680" cy="377680"/>
          </a:xfrm>
        </p:grpSpPr>
        <p:sp>
          <p:nvSpPr>
            <p:cNvPr id="16439" name="Google Shape;16439;p88"/>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88"/>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88"/>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88"/>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88"/>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88"/>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88"/>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88"/>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88"/>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88"/>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88"/>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88"/>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88"/>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88"/>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88"/>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88"/>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88"/>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88"/>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88"/>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8" name="Google Shape;16458;p88"/>
          <p:cNvGrpSpPr/>
          <p:nvPr/>
        </p:nvGrpSpPr>
        <p:grpSpPr>
          <a:xfrm>
            <a:off x="7526242" y="1522968"/>
            <a:ext cx="357651" cy="332275"/>
            <a:chOff x="7526242" y="1522968"/>
            <a:chExt cx="357651" cy="332275"/>
          </a:xfrm>
        </p:grpSpPr>
        <p:sp>
          <p:nvSpPr>
            <p:cNvPr id="16459" name="Google Shape;16459;p88"/>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88"/>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88"/>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88"/>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88"/>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88"/>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88"/>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88"/>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88"/>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88"/>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88"/>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88"/>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88"/>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88"/>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88"/>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88"/>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5" name="Google Shape;16475;p88"/>
          <p:cNvGrpSpPr/>
          <p:nvPr/>
        </p:nvGrpSpPr>
        <p:grpSpPr>
          <a:xfrm>
            <a:off x="3250786" y="1982386"/>
            <a:ext cx="371650" cy="371624"/>
            <a:chOff x="3250786" y="1982386"/>
            <a:chExt cx="371650" cy="371624"/>
          </a:xfrm>
        </p:grpSpPr>
        <p:sp>
          <p:nvSpPr>
            <p:cNvPr id="16476" name="Google Shape;16476;p88"/>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88"/>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88"/>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88"/>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88"/>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88"/>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88"/>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88"/>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88"/>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88"/>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88"/>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88"/>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88"/>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88"/>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88"/>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88"/>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88"/>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88"/>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88"/>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88"/>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88"/>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88"/>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88"/>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88"/>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88"/>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88"/>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88"/>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88"/>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88"/>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88"/>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6" name="Google Shape;16506;p88"/>
          <p:cNvGrpSpPr/>
          <p:nvPr/>
        </p:nvGrpSpPr>
        <p:grpSpPr>
          <a:xfrm>
            <a:off x="1342386" y="2916322"/>
            <a:ext cx="373538" cy="331515"/>
            <a:chOff x="1342386" y="2916322"/>
            <a:chExt cx="373538" cy="331515"/>
          </a:xfrm>
        </p:grpSpPr>
        <p:sp>
          <p:nvSpPr>
            <p:cNvPr id="16507" name="Google Shape;16507;p88"/>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88"/>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88"/>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88"/>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88"/>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88"/>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88"/>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88"/>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88"/>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88"/>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88"/>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8" name="Google Shape;16518;p88"/>
          <p:cNvGrpSpPr/>
          <p:nvPr/>
        </p:nvGrpSpPr>
        <p:grpSpPr>
          <a:xfrm>
            <a:off x="2294122" y="2946600"/>
            <a:ext cx="373931" cy="271351"/>
            <a:chOff x="2294122" y="2946600"/>
            <a:chExt cx="373931" cy="271351"/>
          </a:xfrm>
        </p:grpSpPr>
        <p:sp>
          <p:nvSpPr>
            <p:cNvPr id="16519" name="Google Shape;16519;p88"/>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88"/>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88"/>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88"/>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88"/>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88"/>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88"/>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88"/>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88"/>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88"/>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88"/>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88"/>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88"/>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88"/>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88"/>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88"/>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88"/>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88"/>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88"/>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88"/>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88"/>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88"/>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88"/>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88"/>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88"/>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88"/>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88"/>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88"/>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88"/>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88"/>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9" name="Google Shape;16549;p88"/>
          <p:cNvGrpSpPr/>
          <p:nvPr/>
        </p:nvGrpSpPr>
        <p:grpSpPr>
          <a:xfrm>
            <a:off x="2769819" y="2907251"/>
            <a:ext cx="373905" cy="349682"/>
            <a:chOff x="2769819" y="2907251"/>
            <a:chExt cx="373905" cy="349682"/>
          </a:xfrm>
        </p:grpSpPr>
        <p:sp>
          <p:nvSpPr>
            <p:cNvPr id="16550" name="Google Shape;16550;p88"/>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88"/>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88"/>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88"/>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88"/>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88"/>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88"/>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88"/>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88"/>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88"/>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88"/>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88"/>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88"/>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88"/>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88"/>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88"/>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88"/>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7" name="Google Shape;16567;p88"/>
          <p:cNvGrpSpPr/>
          <p:nvPr/>
        </p:nvGrpSpPr>
        <p:grpSpPr>
          <a:xfrm>
            <a:off x="3246251" y="2895245"/>
            <a:ext cx="375792" cy="373800"/>
            <a:chOff x="3246251" y="2895245"/>
            <a:chExt cx="375792" cy="373800"/>
          </a:xfrm>
        </p:grpSpPr>
        <p:sp>
          <p:nvSpPr>
            <p:cNvPr id="16568" name="Google Shape;16568;p88"/>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88"/>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88"/>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88"/>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88"/>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88"/>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88"/>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88"/>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88"/>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88"/>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88"/>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88"/>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88"/>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88"/>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2" name="Google Shape;16582;p88"/>
          <p:cNvGrpSpPr/>
          <p:nvPr/>
        </p:nvGrpSpPr>
        <p:grpSpPr>
          <a:xfrm>
            <a:off x="3791182" y="2895454"/>
            <a:ext cx="234650" cy="373590"/>
            <a:chOff x="3791182" y="2895454"/>
            <a:chExt cx="234650" cy="373590"/>
          </a:xfrm>
        </p:grpSpPr>
        <p:sp>
          <p:nvSpPr>
            <p:cNvPr id="16583" name="Google Shape;16583;p88"/>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88"/>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88"/>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88"/>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88"/>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88"/>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88"/>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88"/>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88"/>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2" name="Google Shape;16592;p88"/>
          <p:cNvGrpSpPr/>
          <p:nvPr/>
        </p:nvGrpSpPr>
        <p:grpSpPr>
          <a:xfrm>
            <a:off x="7042995" y="2489463"/>
            <a:ext cx="364441" cy="256225"/>
            <a:chOff x="7042995" y="2489463"/>
            <a:chExt cx="364441" cy="256225"/>
          </a:xfrm>
        </p:grpSpPr>
        <p:sp>
          <p:nvSpPr>
            <p:cNvPr id="16593" name="Google Shape;16593;p88"/>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88"/>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88"/>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88"/>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88"/>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88"/>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88"/>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88"/>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88"/>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2" name="Google Shape;16602;p88"/>
          <p:cNvGrpSpPr/>
          <p:nvPr/>
        </p:nvGrpSpPr>
        <p:grpSpPr>
          <a:xfrm>
            <a:off x="7517172" y="2437007"/>
            <a:ext cx="364284" cy="361243"/>
            <a:chOff x="7517172" y="2437007"/>
            <a:chExt cx="364284" cy="361243"/>
          </a:xfrm>
        </p:grpSpPr>
        <p:sp>
          <p:nvSpPr>
            <p:cNvPr id="16603" name="Google Shape;16603;p88"/>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88"/>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88"/>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88"/>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88"/>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88"/>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88"/>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88"/>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88"/>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88"/>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88"/>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88"/>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88"/>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88"/>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88"/>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88"/>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88"/>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88"/>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88"/>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88"/>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88"/>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4" name="Google Shape;16624;p88"/>
          <p:cNvGrpSpPr/>
          <p:nvPr/>
        </p:nvGrpSpPr>
        <p:grpSpPr>
          <a:xfrm>
            <a:off x="8006475" y="2436954"/>
            <a:ext cx="335290" cy="361321"/>
            <a:chOff x="8006475" y="2436954"/>
            <a:chExt cx="335290" cy="361321"/>
          </a:xfrm>
        </p:grpSpPr>
        <p:sp>
          <p:nvSpPr>
            <p:cNvPr id="16625" name="Google Shape;16625;p88"/>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88"/>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88"/>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88"/>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88"/>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88"/>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88"/>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88"/>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88"/>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88"/>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88"/>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88"/>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88"/>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88"/>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88"/>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88"/>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88"/>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88"/>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88"/>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4" name="Google Shape;16644;p88"/>
          <p:cNvGrpSpPr/>
          <p:nvPr/>
        </p:nvGrpSpPr>
        <p:grpSpPr>
          <a:xfrm>
            <a:off x="5596661" y="2909139"/>
            <a:ext cx="394326" cy="349682"/>
            <a:chOff x="5596661" y="2909139"/>
            <a:chExt cx="394326" cy="349682"/>
          </a:xfrm>
        </p:grpSpPr>
        <p:sp>
          <p:nvSpPr>
            <p:cNvPr id="16645" name="Google Shape;16645;p88"/>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88"/>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88"/>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88"/>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88"/>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88"/>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88"/>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88"/>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88"/>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88"/>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88"/>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88"/>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88"/>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88"/>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88"/>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88"/>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1" name="Google Shape;16661;p88"/>
          <p:cNvGrpSpPr/>
          <p:nvPr/>
        </p:nvGrpSpPr>
        <p:grpSpPr>
          <a:xfrm>
            <a:off x="874658" y="2914408"/>
            <a:ext cx="356891" cy="335709"/>
            <a:chOff x="874658" y="2914408"/>
            <a:chExt cx="356891" cy="335709"/>
          </a:xfrm>
        </p:grpSpPr>
        <p:sp>
          <p:nvSpPr>
            <p:cNvPr id="16662" name="Google Shape;16662;p88"/>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88"/>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88"/>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88"/>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88"/>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88"/>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88"/>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88"/>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88"/>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88"/>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88"/>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88"/>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88"/>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88"/>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88"/>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88"/>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88"/>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88"/>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88"/>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88"/>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2" name="Google Shape;16682;p88"/>
          <p:cNvGrpSpPr/>
          <p:nvPr/>
        </p:nvGrpSpPr>
        <p:grpSpPr>
          <a:xfrm>
            <a:off x="4230912" y="2929193"/>
            <a:ext cx="308813" cy="306165"/>
            <a:chOff x="4230912" y="2929193"/>
            <a:chExt cx="308813" cy="306165"/>
          </a:xfrm>
        </p:grpSpPr>
        <p:sp>
          <p:nvSpPr>
            <p:cNvPr id="16683" name="Google Shape;16683;p88"/>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88"/>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88"/>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88"/>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88"/>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88"/>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88"/>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88"/>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88"/>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88"/>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88"/>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88"/>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88"/>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88"/>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88"/>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8" name="Google Shape;16698;p88"/>
          <p:cNvGrpSpPr/>
          <p:nvPr/>
        </p:nvGrpSpPr>
        <p:grpSpPr>
          <a:xfrm>
            <a:off x="4627886" y="3401089"/>
            <a:ext cx="409111" cy="267944"/>
            <a:chOff x="4627886" y="3401089"/>
            <a:chExt cx="409111" cy="267944"/>
          </a:xfrm>
        </p:grpSpPr>
        <p:sp>
          <p:nvSpPr>
            <p:cNvPr id="16699" name="Google Shape;16699;p88"/>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88"/>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88"/>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88"/>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88"/>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88"/>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88"/>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88"/>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88"/>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88"/>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88"/>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0" name="Google Shape;16710;p88"/>
          <p:cNvGrpSpPr/>
          <p:nvPr/>
        </p:nvGrpSpPr>
        <p:grpSpPr>
          <a:xfrm>
            <a:off x="4652476" y="2898915"/>
            <a:ext cx="386016" cy="384495"/>
            <a:chOff x="4652476" y="2898915"/>
            <a:chExt cx="386016" cy="384495"/>
          </a:xfrm>
        </p:grpSpPr>
        <p:sp>
          <p:nvSpPr>
            <p:cNvPr id="16711" name="Google Shape;16711;p88"/>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88"/>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88"/>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88"/>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88"/>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88"/>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88"/>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88"/>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88"/>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0" name="Google Shape;16720;p88"/>
          <p:cNvGrpSpPr/>
          <p:nvPr/>
        </p:nvGrpSpPr>
        <p:grpSpPr>
          <a:xfrm>
            <a:off x="5156931" y="2922194"/>
            <a:ext cx="324699" cy="347611"/>
            <a:chOff x="5156931" y="2922194"/>
            <a:chExt cx="324699" cy="347611"/>
          </a:xfrm>
        </p:grpSpPr>
        <p:sp>
          <p:nvSpPr>
            <p:cNvPr id="16721" name="Google Shape;16721;p88"/>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88"/>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88"/>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88"/>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88"/>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88"/>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88"/>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88"/>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88"/>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88"/>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88"/>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88"/>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88"/>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88"/>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88"/>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88"/>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7" name="Google Shape;16737;p88"/>
          <p:cNvGrpSpPr/>
          <p:nvPr/>
        </p:nvGrpSpPr>
        <p:grpSpPr>
          <a:xfrm>
            <a:off x="6086331" y="2905337"/>
            <a:ext cx="364441" cy="364834"/>
            <a:chOff x="6086331" y="2905337"/>
            <a:chExt cx="364441" cy="364834"/>
          </a:xfrm>
        </p:grpSpPr>
        <p:sp>
          <p:nvSpPr>
            <p:cNvPr id="16738" name="Google Shape;16738;p88"/>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88"/>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88"/>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88"/>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88"/>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88"/>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4" name="Google Shape;16744;p88"/>
          <p:cNvGrpSpPr/>
          <p:nvPr/>
        </p:nvGrpSpPr>
        <p:grpSpPr>
          <a:xfrm>
            <a:off x="6554059" y="2907251"/>
            <a:ext cx="377706" cy="377680"/>
            <a:chOff x="6554059" y="2907251"/>
            <a:chExt cx="377706" cy="377680"/>
          </a:xfrm>
        </p:grpSpPr>
        <p:sp>
          <p:nvSpPr>
            <p:cNvPr id="16745" name="Google Shape;16745;p88"/>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88"/>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88"/>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88"/>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88"/>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88"/>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88"/>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88"/>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88"/>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88"/>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88"/>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88"/>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88"/>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88"/>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88"/>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88"/>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88"/>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88"/>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88"/>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88"/>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88"/>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6" name="Google Shape;16766;p88"/>
          <p:cNvGrpSpPr/>
          <p:nvPr/>
        </p:nvGrpSpPr>
        <p:grpSpPr>
          <a:xfrm>
            <a:off x="7491796" y="2945446"/>
            <a:ext cx="400801" cy="317542"/>
            <a:chOff x="7491796" y="2945446"/>
            <a:chExt cx="400801" cy="317542"/>
          </a:xfrm>
        </p:grpSpPr>
        <p:sp>
          <p:nvSpPr>
            <p:cNvPr id="16767" name="Google Shape;16767;p88"/>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88"/>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88"/>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88"/>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88"/>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88"/>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88"/>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88"/>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88"/>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88"/>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88"/>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88"/>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88"/>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88"/>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88"/>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88"/>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88"/>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88"/>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88"/>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88"/>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88"/>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88"/>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9" name="Google Shape;16789;p88"/>
          <p:cNvGrpSpPr/>
          <p:nvPr/>
        </p:nvGrpSpPr>
        <p:grpSpPr>
          <a:xfrm>
            <a:off x="7045643" y="2907723"/>
            <a:ext cx="345304" cy="365857"/>
            <a:chOff x="7045643" y="2907723"/>
            <a:chExt cx="345304" cy="365857"/>
          </a:xfrm>
        </p:grpSpPr>
        <p:sp>
          <p:nvSpPr>
            <p:cNvPr id="16790" name="Google Shape;16790;p88"/>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88"/>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88"/>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88"/>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88"/>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88"/>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88"/>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88"/>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88"/>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88"/>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88"/>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88"/>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88"/>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88"/>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88"/>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88"/>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88"/>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88"/>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88"/>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9" name="Google Shape;16809;p88"/>
          <p:cNvGrpSpPr/>
          <p:nvPr/>
        </p:nvGrpSpPr>
        <p:grpSpPr>
          <a:xfrm>
            <a:off x="7992843" y="2907251"/>
            <a:ext cx="347794" cy="366328"/>
            <a:chOff x="7992843" y="2907251"/>
            <a:chExt cx="347794" cy="366328"/>
          </a:xfrm>
        </p:grpSpPr>
        <p:sp>
          <p:nvSpPr>
            <p:cNvPr id="16810" name="Google Shape;16810;p88"/>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88"/>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88"/>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88"/>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88"/>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88"/>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88"/>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88"/>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88"/>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88"/>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88"/>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88"/>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88"/>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88"/>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88"/>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88"/>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88"/>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88"/>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88"/>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88"/>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88"/>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88"/>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88"/>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88"/>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88"/>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88"/>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88"/>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88"/>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88"/>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88"/>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88"/>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88"/>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88"/>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3" name="Google Shape;16843;p88"/>
          <p:cNvGrpSpPr/>
          <p:nvPr/>
        </p:nvGrpSpPr>
        <p:grpSpPr>
          <a:xfrm>
            <a:off x="873898" y="1512377"/>
            <a:ext cx="398127" cy="353457"/>
            <a:chOff x="873898" y="1512377"/>
            <a:chExt cx="398127" cy="353457"/>
          </a:xfrm>
        </p:grpSpPr>
        <p:sp>
          <p:nvSpPr>
            <p:cNvPr id="16844" name="Google Shape;16844;p88"/>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88"/>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88"/>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88"/>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88"/>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88"/>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88"/>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88"/>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88"/>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88"/>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88"/>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88"/>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88"/>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88"/>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88"/>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88"/>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88"/>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88"/>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88"/>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3" name="Google Shape;16863;p88"/>
          <p:cNvGrpSpPr/>
          <p:nvPr/>
        </p:nvGrpSpPr>
        <p:grpSpPr>
          <a:xfrm>
            <a:off x="1424125" y="1515680"/>
            <a:ext cx="246762" cy="347139"/>
            <a:chOff x="1424125" y="1515680"/>
            <a:chExt cx="246762" cy="347139"/>
          </a:xfrm>
        </p:grpSpPr>
        <p:sp>
          <p:nvSpPr>
            <p:cNvPr id="16864" name="Google Shape;16864;p88"/>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88"/>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88"/>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88"/>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88"/>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88"/>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88"/>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88"/>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88"/>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88"/>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88"/>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88"/>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88"/>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88"/>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88"/>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88"/>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88"/>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88"/>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88"/>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88"/>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4" name="Google Shape;16884;p88"/>
          <p:cNvGrpSpPr/>
          <p:nvPr/>
        </p:nvGrpSpPr>
        <p:grpSpPr>
          <a:xfrm>
            <a:off x="2319498" y="1512744"/>
            <a:ext cx="352697" cy="352723"/>
            <a:chOff x="2319498" y="1512744"/>
            <a:chExt cx="352697" cy="352723"/>
          </a:xfrm>
        </p:grpSpPr>
        <p:sp>
          <p:nvSpPr>
            <p:cNvPr id="16885" name="Google Shape;16885;p88"/>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88"/>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88"/>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88"/>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88"/>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88"/>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88"/>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88"/>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88"/>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88"/>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88"/>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88"/>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88"/>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88"/>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88"/>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88"/>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88"/>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88"/>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88"/>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4" name="Google Shape;16904;p88"/>
          <p:cNvGrpSpPr/>
          <p:nvPr/>
        </p:nvGrpSpPr>
        <p:grpSpPr>
          <a:xfrm>
            <a:off x="4236601" y="1512666"/>
            <a:ext cx="312981" cy="352697"/>
            <a:chOff x="4236601" y="1512666"/>
            <a:chExt cx="312981" cy="352697"/>
          </a:xfrm>
        </p:grpSpPr>
        <p:sp>
          <p:nvSpPr>
            <p:cNvPr id="16905" name="Google Shape;16905;p88"/>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88"/>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88"/>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88"/>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88"/>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88"/>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88"/>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88"/>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88"/>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88"/>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88"/>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88"/>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88"/>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88"/>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9" name="Google Shape;16919;p88"/>
          <p:cNvGrpSpPr/>
          <p:nvPr/>
        </p:nvGrpSpPr>
        <p:grpSpPr>
          <a:xfrm>
            <a:off x="849675" y="3347716"/>
            <a:ext cx="346300" cy="375818"/>
            <a:chOff x="849675" y="3347716"/>
            <a:chExt cx="346300" cy="375818"/>
          </a:xfrm>
        </p:grpSpPr>
        <p:sp>
          <p:nvSpPr>
            <p:cNvPr id="16920" name="Google Shape;16920;p88"/>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88"/>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88"/>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88"/>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88"/>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88"/>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88"/>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88"/>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88"/>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88"/>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88"/>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88"/>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88"/>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88"/>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88"/>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88"/>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88"/>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7" name="Google Shape;16937;p88"/>
          <p:cNvGrpSpPr/>
          <p:nvPr/>
        </p:nvGrpSpPr>
        <p:grpSpPr>
          <a:xfrm>
            <a:off x="1324219" y="3399202"/>
            <a:ext cx="376578" cy="272846"/>
            <a:chOff x="1324219" y="3399202"/>
            <a:chExt cx="376578" cy="272846"/>
          </a:xfrm>
        </p:grpSpPr>
        <p:sp>
          <p:nvSpPr>
            <p:cNvPr id="16938" name="Google Shape;16938;p88"/>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88"/>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88"/>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88"/>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88"/>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88"/>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88"/>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88"/>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88"/>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88"/>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88"/>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88"/>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88"/>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88"/>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88"/>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88"/>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88"/>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88"/>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88"/>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88"/>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88"/>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88"/>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88"/>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88"/>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88"/>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88"/>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88"/>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88"/>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88"/>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88"/>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88"/>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88"/>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88"/>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1" name="Google Shape;16971;p88"/>
          <p:cNvGrpSpPr/>
          <p:nvPr/>
        </p:nvGrpSpPr>
        <p:grpSpPr>
          <a:xfrm>
            <a:off x="1798763" y="3395401"/>
            <a:ext cx="376185" cy="280448"/>
            <a:chOff x="1798763" y="3395401"/>
            <a:chExt cx="376185" cy="280448"/>
          </a:xfrm>
        </p:grpSpPr>
        <p:sp>
          <p:nvSpPr>
            <p:cNvPr id="16972" name="Google Shape;16972;p88"/>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88"/>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88"/>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88"/>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88"/>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88"/>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88"/>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88"/>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88"/>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88"/>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88"/>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88"/>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88"/>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88"/>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88"/>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88"/>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88"/>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88"/>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88"/>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88"/>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88"/>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88"/>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88"/>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88"/>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88"/>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88"/>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88"/>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88"/>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88"/>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88"/>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88"/>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3" name="Google Shape;17003;p88"/>
          <p:cNvGrpSpPr/>
          <p:nvPr/>
        </p:nvGrpSpPr>
        <p:grpSpPr>
          <a:xfrm>
            <a:off x="2273307" y="3378754"/>
            <a:ext cx="375818" cy="313374"/>
            <a:chOff x="2273307" y="3378754"/>
            <a:chExt cx="375818" cy="313374"/>
          </a:xfrm>
        </p:grpSpPr>
        <p:sp>
          <p:nvSpPr>
            <p:cNvPr id="17004" name="Google Shape;17004;p88"/>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88"/>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88"/>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88"/>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88"/>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88"/>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88"/>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88"/>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88"/>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88"/>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88"/>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88"/>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88"/>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88"/>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88"/>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88"/>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88"/>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88"/>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88"/>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88"/>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88"/>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88"/>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88"/>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88"/>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88"/>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88"/>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88"/>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88"/>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88"/>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88"/>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88"/>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88"/>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88"/>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88"/>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88"/>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88"/>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88"/>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88"/>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88"/>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88"/>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88"/>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88"/>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88"/>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88"/>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88"/>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88"/>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88"/>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88"/>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88"/>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88"/>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88"/>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88"/>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88"/>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88"/>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88"/>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88"/>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88"/>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88"/>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88"/>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88"/>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88"/>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88"/>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88"/>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88"/>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88"/>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88"/>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88"/>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88"/>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88"/>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88"/>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88"/>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88"/>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88"/>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88"/>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88"/>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88"/>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88"/>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88"/>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88"/>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88"/>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88"/>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88"/>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88"/>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88"/>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8" name="Google Shape;17088;p88"/>
          <p:cNvGrpSpPr/>
          <p:nvPr/>
        </p:nvGrpSpPr>
        <p:grpSpPr>
          <a:xfrm>
            <a:off x="2747484" y="3359460"/>
            <a:ext cx="377706" cy="352330"/>
            <a:chOff x="2747484" y="3359460"/>
            <a:chExt cx="377706" cy="352330"/>
          </a:xfrm>
        </p:grpSpPr>
        <p:sp>
          <p:nvSpPr>
            <p:cNvPr id="17089" name="Google Shape;17089;p88"/>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88"/>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88"/>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88"/>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88"/>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88"/>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88"/>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88"/>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88"/>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88"/>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88"/>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88"/>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88"/>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88"/>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88"/>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4" name="Google Shape;17104;p88"/>
          <p:cNvGrpSpPr/>
          <p:nvPr/>
        </p:nvGrpSpPr>
        <p:grpSpPr>
          <a:xfrm>
            <a:off x="3696205" y="3371938"/>
            <a:ext cx="375792" cy="327373"/>
            <a:chOff x="3696205" y="3371938"/>
            <a:chExt cx="375792" cy="327373"/>
          </a:xfrm>
        </p:grpSpPr>
        <p:sp>
          <p:nvSpPr>
            <p:cNvPr id="17105" name="Google Shape;17105;p88"/>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88"/>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88"/>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88"/>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88"/>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88"/>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88"/>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88"/>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88"/>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88"/>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88"/>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88"/>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88"/>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88"/>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88"/>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88"/>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88"/>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88"/>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88"/>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88"/>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88"/>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88"/>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88"/>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8" name="Google Shape;17128;p88"/>
          <p:cNvGrpSpPr/>
          <p:nvPr/>
        </p:nvGrpSpPr>
        <p:grpSpPr>
          <a:xfrm>
            <a:off x="6567324" y="2436849"/>
            <a:ext cx="366722" cy="342892"/>
            <a:chOff x="6567324" y="2436849"/>
            <a:chExt cx="366722" cy="342892"/>
          </a:xfrm>
        </p:grpSpPr>
        <p:sp>
          <p:nvSpPr>
            <p:cNvPr id="17129" name="Google Shape;17129;p88"/>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88"/>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88"/>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88"/>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88"/>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88"/>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88"/>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88"/>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88"/>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88"/>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88"/>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88"/>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1" name="Google Shape;17141;p88"/>
          <p:cNvGrpSpPr/>
          <p:nvPr/>
        </p:nvGrpSpPr>
        <p:grpSpPr>
          <a:xfrm>
            <a:off x="4208970" y="3361347"/>
            <a:ext cx="299349" cy="348188"/>
            <a:chOff x="4208970" y="3361347"/>
            <a:chExt cx="299349" cy="348188"/>
          </a:xfrm>
        </p:grpSpPr>
        <p:sp>
          <p:nvSpPr>
            <p:cNvPr id="17142" name="Google Shape;17142;p88"/>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88"/>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88"/>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88"/>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88"/>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88"/>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88"/>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88"/>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88"/>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88"/>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88"/>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88"/>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88"/>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88"/>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6" name="Google Shape;17156;p88"/>
          <p:cNvGrpSpPr/>
          <p:nvPr/>
        </p:nvGrpSpPr>
        <p:grpSpPr>
          <a:xfrm>
            <a:off x="2786833" y="1512351"/>
            <a:ext cx="366722" cy="353667"/>
            <a:chOff x="2786833" y="1512351"/>
            <a:chExt cx="366722" cy="353667"/>
          </a:xfrm>
        </p:grpSpPr>
        <p:sp>
          <p:nvSpPr>
            <p:cNvPr id="17157" name="Google Shape;17157;p88"/>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88"/>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88"/>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88"/>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88"/>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88"/>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88"/>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88"/>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88"/>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88"/>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88"/>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88"/>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88"/>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88"/>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88"/>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88"/>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88"/>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88"/>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88"/>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88"/>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7" name="Google Shape;17177;p88"/>
          <p:cNvGrpSpPr/>
          <p:nvPr/>
        </p:nvGrpSpPr>
        <p:grpSpPr>
          <a:xfrm>
            <a:off x="1845321" y="1512744"/>
            <a:ext cx="352723" cy="353090"/>
            <a:chOff x="1845321" y="1512744"/>
            <a:chExt cx="352723" cy="353090"/>
          </a:xfrm>
        </p:grpSpPr>
        <p:sp>
          <p:nvSpPr>
            <p:cNvPr id="17178" name="Google Shape;17178;p88"/>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88"/>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88"/>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88"/>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88"/>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88"/>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88"/>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88"/>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88"/>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88"/>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88"/>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9" name="Google Shape;17189;p88"/>
          <p:cNvGrpSpPr/>
          <p:nvPr/>
        </p:nvGrpSpPr>
        <p:grpSpPr>
          <a:xfrm>
            <a:off x="3214452" y="3340533"/>
            <a:ext cx="392465" cy="389896"/>
            <a:chOff x="3214452" y="3340533"/>
            <a:chExt cx="392465" cy="389896"/>
          </a:xfrm>
        </p:grpSpPr>
        <p:sp>
          <p:nvSpPr>
            <p:cNvPr id="17190" name="Google Shape;17190;p88"/>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88"/>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88"/>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88"/>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88"/>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88"/>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88"/>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88"/>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88"/>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88"/>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88"/>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88"/>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88"/>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88"/>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88"/>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88"/>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88"/>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88"/>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88"/>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88"/>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88"/>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88"/>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88"/>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88"/>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88"/>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5" name="Google Shape;17215;p88"/>
          <p:cNvGrpSpPr/>
          <p:nvPr/>
        </p:nvGrpSpPr>
        <p:grpSpPr>
          <a:xfrm>
            <a:off x="3327229" y="1499899"/>
            <a:ext cx="234650" cy="378440"/>
            <a:chOff x="3327229" y="1499899"/>
            <a:chExt cx="234650" cy="378440"/>
          </a:xfrm>
        </p:grpSpPr>
        <p:sp>
          <p:nvSpPr>
            <p:cNvPr id="17216" name="Google Shape;17216;p88"/>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88"/>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88"/>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88"/>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88"/>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88"/>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88"/>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88"/>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88"/>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88"/>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88"/>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88"/>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88"/>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88"/>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88"/>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88"/>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88"/>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88"/>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88"/>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88"/>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88"/>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7" name="Google Shape;17237;p88"/>
          <p:cNvGrpSpPr/>
          <p:nvPr/>
        </p:nvGrpSpPr>
        <p:grpSpPr>
          <a:xfrm>
            <a:off x="3735553" y="1530151"/>
            <a:ext cx="366722" cy="317962"/>
            <a:chOff x="3735553" y="1530151"/>
            <a:chExt cx="366722" cy="317962"/>
          </a:xfrm>
        </p:grpSpPr>
        <p:sp>
          <p:nvSpPr>
            <p:cNvPr id="17238" name="Google Shape;17238;p88"/>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88"/>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88"/>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88"/>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88"/>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88"/>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88"/>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88"/>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88"/>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88"/>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88"/>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88"/>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0" name="Google Shape;17250;p88"/>
          <p:cNvGrpSpPr/>
          <p:nvPr/>
        </p:nvGrpSpPr>
        <p:grpSpPr>
          <a:xfrm>
            <a:off x="866322" y="2469775"/>
            <a:ext cx="379226" cy="322733"/>
            <a:chOff x="866322" y="2469775"/>
            <a:chExt cx="379226" cy="322733"/>
          </a:xfrm>
        </p:grpSpPr>
        <p:sp>
          <p:nvSpPr>
            <p:cNvPr id="17251" name="Google Shape;17251;p88"/>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88"/>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88"/>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88"/>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88"/>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88"/>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88"/>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88"/>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88"/>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88"/>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88"/>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88"/>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88"/>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88"/>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88"/>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88"/>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88"/>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88"/>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88"/>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88"/>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88"/>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88"/>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88"/>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88"/>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88"/>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88"/>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7" name="Google Shape;17277;p88"/>
          <p:cNvGrpSpPr/>
          <p:nvPr/>
        </p:nvGrpSpPr>
        <p:grpSpPr>
          <a:xfrm>
            <a:off x="1328387" y="2500814"/>
            <a:ext cx="404183" cy="289151"/>
            <a:chOff x="1328387" y="2500814"/>
            <a:chExt cx="404183" cy="289151"/>
          </a:xfrm>
        </p:grpSpPr>
        <p:sp>
          <p:nvSpPr>
            <p:cNvPr id="17278" name="Google Shape;17278;p88"/>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88"/>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88"/>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88"/>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88"/>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88"/>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88"/>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88"/>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88"/>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88"/>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88"/>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88"/>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88"/>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88"/>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88"/>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88"/>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88"/>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88"/>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88"/>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88"/>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88"/>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88"/>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88"/>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88"/>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88"/>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88"/>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88"/>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88"/>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88"/>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7" name="Google Shape;17307;p88"/>
          <p:cNvGrpSpPr/>
          <p:nvPr/>
        </p:nvGrpSpPr>
        <p:grpSpPr>
          <a:xfrm>
            <a:off x="1821465" y="2495702"/>
            <a:ext cx="365988" cy="270801"/>
            <a:chOff x="1821465" y="2495702"/>
            <a:chExt cx="365988" cy="270801"/>
          </a:xfrm>
        </p:grpSpPr>
        <p:sp>
          <p:nvSpPr>
            <p:cNvPr id="17308" name="Google Shape;17308;p88"/>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88"/>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88"/>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88"/>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88"/>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88"/>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88"/>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15" name="Google Shape;17315;p88"/>
          <p:cNvGrpSpPr/>
          <p:nvPr/>
        </p:nvGrpSpPr>
        <p:grpSpPr>
          <a:xfrm>
            <a:off x="3725723" y="2455776"/>
            <a:ext cx="354977" cy="351202"/>
            <a:chOff x="3725723" y="2455776"/>
            <a:chExt cx="354977" cy="351202"/>
          </a:xfrm>
        </p:grpSpPr>
        <p:sp>
          <p:nvSpPr>
            <p:cNvPr id="17316" name="Google Shape;17316;p88"/>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88"/>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88"/>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88"/>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88"/>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88"/>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88"/>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88"/>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88"/>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88"/>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88"/>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88"/>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88"/>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9" name="Google Shape;17329;p88"/>
          <p:cNvGrpSpPr/>
          <p:nvPr/>
        </p:nvGrpSpPr>
        <p:grpSpPr>
          <a:xfrm>
            <a:off x="5226165" y="1977641"/>
            <a:ext cx="230482" cy="388847"/>
            <a:chOff x="5226165" y="1977641"/>
            <a:chExt cx="230482" cy="388847"/>
          </a:xfrm>
        </p:grpSpPr>
        <p:sp>
          <p:nvSpPr>
            <p:cNvPr id="17330" name="Google Shape;17330;p88"/>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88"/>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88"/>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88"/>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88"/>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88"/>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88"/>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88"/>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88"/>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88"/>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88"/>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88"/>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2" name="Google Shape;17342;p88"/>
          <p:cNvGrpSpPr/>
          <p:nvPr/>
        </p:nvGrpSpPr>
        <p:grpSpPr>
          <a:xfrm>
            <a:off x="5632602" y="2025510"/>
            <a:ext cx="370130" cy="287264"/>
            <a:chOff x="5632602" y="2025510"/>
            <a:chExt cx="370130" cy="287264"/>
          </a:xfrm>
        </p:grpSpPr>
        <p:sp>
          <p:nvSpPr>
            <p:cNvPr id="17343" name="Google Shape;17343;p88"/>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88"/>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88"/>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88"/>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88"/>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88"/>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88"/>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88"/>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88"/>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88"/>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88"/>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88"/>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88"/>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88"/>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88"/>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88"/>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88"/>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88"/>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1" name="Google Shape;17361;p88"/>
          <p:cNvGrpSpPr/>
          <p:nvPr/>
        </p:nvGrpSpPr>
        <p:grpSpPr>
          <a:xfrm>
            <a:off x="4212378" y="2456537"/>
            <a:ext cx="331515" cy="330021"/>
            <a:chOff x="4212378" y="2456537"/>
            <a:chExt cx="331515" cy="330021"/>
          </a:xfrm>
        </p:grpSpPr>
        <p:sp>
          <p:nvSpPr>
            <p:cNvPr id="17362" name="Google Shape;17362;p88"/>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88"/>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88"/>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88"/>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88"/>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88"/>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88"/>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88"/>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88"/>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1" name="Google Shape;17371;p88"/>
          <p:cNvGrpSpPr/>
          <p:nvPr/>
        </p:nvGrpSpPr>
        <p:grpSpPr>
          <a:xfrm>
            <a:off x="6176013" y="1977825"/>
            <a:ext cx="235411" cy="347427"/>
            <a:chOff x="6176013" y="1977825"/>
            <a:chExt cx="235411" cy="347427"/>
          </a:xfrm>
        </p:grpSpPr>
        <p:sp>
          <p:nvSpPr>
            <p:cNvPr id="17372" name="Google Shape;17372;p88"/>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88"/>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88"/>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88"/>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88"/>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88"/>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88"/>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88"/>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88"/>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88"/>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88"/>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88"/>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88"/>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88"/>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88"/>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88"/>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88"/>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9" name="Google Shape;17389;p88"/>
          <p:cNvGrpSpPr/>
          <p:nvPr/>
        </p:nvGrpSpPr>
        <p:grpSpPr>
          <a:xfrm>
            <a:off x="6652077" y="1977458"/>
            <a:ext cx="235778" cy="347794"/>
            <a:chOff x="6652077" y="1977458"/>
            <a:chExt cx="235778" cy="347794"/>
          </a:xfrm>
        </p:grpSpPr>
        <p:sp>
          <p:nvSpPr>
            <p:cNvPr id="17390" name="Google Shape;17390;p88"/>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88"/>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88"/>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88"/>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88"/>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88"/>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88"/>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88"/>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88"/>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88"/>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88"/>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88"/>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88"/>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88"/>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88"/>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88"/>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6" name="Google Shape;17406;p88"/>
          <p:cNvGrpSpPr/>
          <p:nvPr/>
        </p:nvGrpSpPr>
        <p:grpSpPr>
          <a:xfrm>
            <a:off x="7072513" y="1997512"/>
            <a:ext cx="394352" cy="308052"/>
            <a:chOff x="7072513" y="1997512"/>
            <a:chExt cx="394352" cy="308052"/>
          </a:xfrm>
        </p:grpSpPr>
        <p:sp>
          <p:nvSpPr>
            <p:cNvPr id="17407" name="Google Shape;17407;p88"/>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88"/>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88"/>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88"/>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88"/>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88"/>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88"/>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88"/>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88"/>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88"/>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88"/>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8" name="Google Shape;17418;p88"/>
          <p:cNvGrpSpPr/>
          <p:nvPr/>
        </p:nvGrpSpPr>
        <p:grpSpPr>
          <a:xfrm>
            <a:off x="7576208" y="1977825"/>
            <a:ext cx="292533" cy="347454"/>
            <a:chOff x="7576208" y="1977825"/>
            <a:chExt cx="292533" cy="347454"/>
          </a:xfrm>
        </p:grpSpPr>
        <p:sp>
          <p:nvSpPr>
            <p:cNvPr id="17419" name="Google Shape;17419;p88"/>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88"/>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88"/>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88"/>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88"/>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88"/>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88"/>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88"/>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88"/>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88"/>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88"/>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88"/>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88"/>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2" name="Google Shape;17432;p88"/>
          <p:cNvGrpSpPr/>
          <p:nvPr/>
        </p:nvGrpSpPr>
        <p:grpSpPr>
          <a:xfrm>
            <a:off x="8023882" y="1977458"/>
            <a:ext cx="320557" cy="347794"/>
            <a:chOff x="8023882" y="1977458"/>
            <a:chExt cx="320557" cy="347794"/>
          </a:xfrm>
        </p:grpSpPr>
        <p:sp>
          <p:nvSpPr>
            <p:cNvPr id="17433" name="Google Shape;17433;p88"/>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88"/>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88"/>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88"/>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88"/>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88"/>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88"/>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88"/>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88"/>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88"/>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88"/>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88"/>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88"/>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88"/>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88"/>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88"/>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88"/>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88"/>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88"/>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88"/>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88"/>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88"/>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88"/>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88"/>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88"/>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88"/>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88"/>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88"/>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88"/>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88"/>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88"/>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88"/>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88"/>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88"/>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88"/>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88"/>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88"/>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88"/>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88"/>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88"/>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3" name="Google Shape;17473;p88"/>
          <p:cNvGrpSpPr/>
          <p:nvPr/>
        </p:nvGrpSpPr>
        <p:grpSpPr>
          <a:xfrm>
            <a:off x="5627674" y="2444819"/>
            <a:ext cx="345147" cy="342630"/>
            <a:chOff x="5627674" y="2444819"/>
            <a:chExt cx="345147" cy="342630"/>
          </a:xfrm>
        </p:grpSpPr>
        <p:sp>
          <p:nvSpPr>
            <p:cNvPr id="17474" name="Google Shape;17474;p88"/>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88"/>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88"/>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88"/>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88"/>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9" name="Google Shape;17479;p88"/>
          <p:cNvGrpSpPr/>
          <p:nvPr/>
        </p:nvGrpSpPr>
        <p:grpSpPr>
          <a:xfrm>
            <a:off x="4653996" y="2440257"/>
            <a:ext cx="396607" cy="348555"/>
            <a:chOff x="4653996" y="2440257"/>
            <a:chExt cx="396607" cy="348555"/>
          </a:xfrm>
        </p:grpSpPr>
        <p:sp>
          <p:nvSpPr>
            <p:cNvPr id="17480" name="Google Shape;17480;p88"/>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88"/>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88"/>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88"/>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88"/>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88"/>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88"/>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88"/>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88"/>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88"/>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88"/>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88"/>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88"/>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88"/>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88"/>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88"/>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88"/>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88"/>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8" name="Google Shape;17498;p88"/>
          <p:cNvGrpSpPr/>
          <p:nvPr/>
        </p:nvGrpSpPr>
        <p:grpSpPr>
          <a:xfrm>
            <a:off x="1854391" y="2895140"/>
            <a:ext cx="301630" cy="374272"/>
            <a:chOff x="1854391" y="2895140"/>
            <a:chExt cx="301630" cy="374272"/>
          </a:xfrm>
        </p:grpSpPr>
        <p:sp>
          <p:nvSpPr>
            <p:cNvPr id="17499" name="Google Shape;17499;p88"/>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88"/>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88"/>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88"/>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88"/>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88"/>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88"/>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88"/>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88"/>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88"/>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88"/>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88"/>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88"/>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88"/>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88"/>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88"/>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88"/>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88"/>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88"/>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88"/>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88"/>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88"/>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88"/>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88"/>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88"/>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88"/>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88"/>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88"/>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88"/>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88"/>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88"/>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88"/>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88"/>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88"/>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88"/>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88"/>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88"/>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88"/>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88"/>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88"/>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88"/>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88"/>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88"/>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88"/>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88"/>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88"/>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88"/>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88"/>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88"/>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8" name="Google Shape;17548;p88"/>
          <p:cNvGrpSpPr/>
          <p:nvPr/>
        </p:nvGrpSpPr>
        <p:grpSpPr>
          <a:xfrm>
            <a:off x="5172817" y="2438370"/>
            <a:ext cx="289518" cy="357651"/>
            <a:chOff x="5172817" y="2438370"/>
            <a:chExt cx="289518" cy="357651"/>
          </a:xfrm>
        </p:grpSpPr>
        <p:sp>
          <p:nvSpPr>
            <p:cNvPr id="17549" name="Google Shape;17549;p88"/>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88"/>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88"/>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88"/>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88"/>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88"/>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88"/>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88"/>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88"/>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88"/>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88"/>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0" name="Google Shape;17560;p88"/>
          <p:cNvGrpSpPr/>
          <p:nvPr/>
        </p:nvGrpSpPr>
        <p:grpSpPr>
          <a:xfrm>
            <a:off x="3234506" y="2484534"/>
            <a:ext cx="388297" cy="293320"/>
            <a:chOff x="3234506" y="2484534"/>
            <a:chExt cx="388297" cy="293320"/>
          </a:xfrm>
        </p:grpSpPr>
        <p:sp>
          <p:nvSpPr>
            <p:cNvPr id="17561" name="Google Shape;17561;p88"/>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88"/>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88"/>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88"/>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88"/>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88"/>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88"/>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88"/>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88"/>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88"/>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88"/>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88"/>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88"/>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88"/>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88"/>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88"/>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7" name="Google Shape;17577;p88"/>
          <p:cNvGrpSpPr/>
          <p:nvPr/>
        </p:nvGrpSpPr>
        <p:grpSpPr>
          <a:xfrm>
            <a:off x="6065149" y="3367036"/>
            <a:ext cx="362553" cy="356498"/>
            <a:chOff x="6065149" y="3367036"/>
            <a:chExt cx="362553" cy="356498"/>
          </a:xfrm>
        </p:grpSpPr>
        <p:sp>
          <p:nvSpPr>
            <p:cNvPr id="17578" name="Google Shape;17578;p88"/>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88"/>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88"/>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88"/>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88"/>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3" name="Google Shape;17583;p88"/>
          <p:cNvGrpSpPr/>
          <p:nvPr/>
        </p:nvGrpSpPr>
        <p:grpSpPr>
          <a:xfrm>
            <a:off x="6540821" y="3367036"/>
            <a:ext cx="362553" cy="356498"/>
            <a:chOff x="6540821" y="3367036"/>
            <a:chExt cx="362553" cy="356498"/>
          </a:xfrm>
        </p:grpSpPr>
        <p:sp>
          <p:nvSpPr>
            <p:cNvPr id="17584" name="Google Shape;17584;p88"/>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88"/>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88"/>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88"/>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88"/>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88"/>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88"/>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1" name="Google Shape;17591;p88"/>
          <p:cNvGrpSpPr/>
          <p:nvPr/>
        </p:nvGrpSpPr>
        <p:grpSpPr>
          <a:xfrm>
            <a:off x="2302458" y="2474704"/>
            <a:ext cx="354479" cy="312561"/>
            <a:chOff x="2302458" y="2474704"/>
            <a:chExt cx="354479" cy="312561"/>
          </a:xfrm>
        </p:grpSpPr>
        <p:sp>
          <p:nvSpPr>
            <p:cNvPr id="17592" name="Google Shape;17592;p88"/>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88"/>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88"/>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88"/>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88"/>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88"/>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88"/>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88"/>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88"/>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88"/>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88"/>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88"/>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4" name="Google Shape;17604;p88"/>
          <p:cNvGrpSpPr/>
          <p:nvPr/>
        </p:nvGrpSpPr>
        <p:grpSpPr>
          <a:xfrm>
            <a:off x="2831110" y="2442538"/>
            <a:ext cx="246002" cy="348922"/>
            <a:chOff x="2831110" y="2442538"/>
            <a:chExt cx="246002" cy="348922"/>
          </a:xfrm>
        </p:grpSpPr>
        <p:sp>
          <p:nvSpPr>
            <p:cNvPr id="17605" name="Google Shape;17605;p88"/>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88"/>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88"/>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88"/>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88"/>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88"/>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88"/>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88"/>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88"/>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88"/>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88"/>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88"/>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88"/>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88"/>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9" name="Google Shape;17619;p88"/>
          <p:cNvGrpSpPr/>
          <p:nvPr/>
        </p:nvGrpSpPr>
        <p:grpSpPr>
          <a:xfrm>
            <a:off x="7016492" y="3367036"/>
            <a:ext cx="362947" cy="356498"/>
            <a:chOff x="7016492" y="3367036"/>
            <a:chExt cx="362947" cy="356498"/>
          </a:xfrm>
        </p:grpSpPr>
        <p:sp>
          <p:nvSpPr>
            <p:cNvPr id="17620" name="Google Shape;17620;p88"/>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88"/>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88"/>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88"/>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88"/>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88"/>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6" name="Google Shape;17626;p88"/>
          <p:cNvGrpSpPr/>
          <p:nvPr/>
        </p:nvGrpSpPr>
        <p:grpSpPr>
          <a:xfrm>
            <a:off x="5589452" y="3367036"/>
            <a:ext cx="362580" cy="356498"/>
            <a:chOff x="5589452" y="3367036"/>
            <a:chExt cx="362580" cy="356498"/>
          </a:xfrm>
        </p:grpSpPr>
        <p:sp>
          <p:nvSpPr>
            <p:cNvPr id="17627" name="Google Shape;17627;p88"/>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88"/>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88"/>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0" name="Google Shape;17630;p88"/>
          <p:cNvGrpSpPr/>
          <p:nvPr/>
        </p:nvGrpSpPr>
        <p:grpSpPr>
          <a:xfrm>
            <a:off x="7488021" y="3362475"/>
            <a:ext cx="372017" cy="365621"/>
            <a:chOff x="7488021" y="3362475"/>
            <a:chExt cx="372017" cy="365621"/>
          </a:xfrm>
        </p:grpSpPr>
        <p:sp>
          <p:nvSpPr>
            <p:cNvPr id="17631" name="Google Shape;17631;p88"/>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88"/>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88"/>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88"/>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88"/>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88"/>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88"/>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88"/>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88"/>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88"/>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1" name="Google Shape;17641;p88"/>
          <p:cNvGrpSpPr/>
          <p:nvPr/>
        </p:nvGrpSpPr>
        <p:grpSpPr>
          <a:xfrm>
            <a:off x="5113781" y="3367036"/>
            <a:ext cx="362553" cy="356498"/>
            <a:chOff x="5113781" y="3367036"/>
            <a:chExt cx="362553" cy="356498"/>
          </a:xfrm>
        </p:grpSpPr>
        <p:sp>
          <p:nvSpPr>
            <p:cNvPr id="17642" name="Google Shape;17642;p88"/>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88"/>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44" name="Google Shape;17644;p88"/>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45" name="Google Shape;17645;p88"/>
          <p:cNvGrpSpPr/>
          <p:nvPr/>
        </p:nvGrpSpPr>
        <p:grpSpPr>
          <a:xfrm>
            <a:off x="7968621" y="3365489"/>
            <a:ext cx="375818" cy="357651"/>
            <a:chOff x="7968621" y="3365489"/>
            <a:chExt cx="375818" cy="357651"/>
          </a:xfrm>
        </p:grpSpPr>
        <p:sp>
          <p:nvSpPr>
            <p:cNvPr id="17646" name="Google Shape;17646;p88"/>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88"/>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88"/>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88"/>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88"/>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88"/>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88"/>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88"/>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88"/>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88"/>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88"/>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88"/>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8" name="Google Shape;17658;p88"/>
          <p:cNvGrpSpPr/>
          <p:nvPr/>
        </p:nvGrpSpPr>
        <p:grpSpPr>
          <a:xfrm>
            <a:off x="3763184" y="3817357"/>
            <a:ext cx="363314" cy="356576"/>
            <a:chOff x="3763184" y="3817357"/>
            <a:chExt cx="363314" cy="356576"/>
          </a:xfrm>
        </p:grpSpPr>
        <p:sp>
          <p:nvSpPr>
            <p:cNvPr id="17659" name="Google Shape;17659;p88"/>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88"/>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88"/>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88"/>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88"/>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4" name="Google Shape;17664;p88"/>
          <p:cNvGrpSpPr/>
          <p:nvPr/>
        </p:nvGrpSpPr>
        <p:grpSpPr>
          <a:xfrm>
            <a:off x="5108852" y="3817357"/>
            <a:ext cx="362947" cy="356576"/>
            <a:chOff x="5108852" y="3817357"/>
            <a:chExt cx="362947" cy="356576"/>
          </a:xfrm>
        </p:grpSpPr>
        <p:sp>
          <p:nvSpPr>
            <p:cNvPr id="17665" name="Google Shape;17665;p88"/>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88"/>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88"/>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88"/>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9" name="Google Shape;17669;p88"/>
          <p:cNvGrpSpPr/>
          <p:nvPr/>
        </p:nvGrpSpPr>
        <p:grpSpPr>
          <a:xfrm>
            <a:off x="6005720" y="3817357"/>
            <a:ext cx="362947" cy="356576"/>
            <a:chOff x="6005720" y="3817357"/>
            <a:chExt cx="362947" cy="356576"/>
          </a:xfrm>
        </p:grpSpPr>
        <p:sp>
          <p:nvSpPr>
            <p:cNvPr id="17670" name="Google Shape;17670;p88"/>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88"/>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88"/>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88"/>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4" name="Google Shape;17674;p88"/>
          <p:cNvGrpSpPr/>
          <p:nvPr/>
        </p:nvGrpSpPr>
        <p:grpSpPr>
          <a:xfrm>
            <a:off x="4211985" y="3817357"/>
            <a:ext cx="362947" cy="356576"/>
            <a:chOff x="4211985" y="3817357"/>
            <a:chExt cx="362947" cy="356576"/>
          </a:xfrm>
        </p:grpSpPr>
        <p:sp>
          <p:nvSpPr>
            <p:cNvPr id="17675" name="Google Shape;17675;p88"/>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88"/>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88"/>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8" name="Google Shape;17678;p88"/>
          <p:cNvGrpSpPr/>
          <p:nvPr/>
        </p:nvGrpSpPr>
        <p:grpSpPr>
          <a:xfrm>
            <a:off x="3314750" y="3817357"/>
            <a:ext cx="362920" cy="356865"/>
            <a:chOff x="3314750" y="3817357"/>
            <a:chExt cx="362920" cy="356865"/>
          </a:xfrm>
        </p:grpSpPr>
        <p:grpSp>
          <p:nvGrpSpPr>
            <p:cNvPr id="17679" name="Google Shape;17679;p88"/>
            <p:cNvGrpSpPr/>
            <p:nvPr/>
          </p:nvGrpSpPr>
          <p:grpSpPr>
            <a:xfrm>
              <a:off x="3314750" y="3817357"/>
              <a:ext cx="362920" cy="356865"/>
              <a:chOff x="3314750" y="3817357"/>
              <a:chExt cx="362920" cy="356865"/>
            </a:xfrm>
          </p:grpSpPr>
          <p:sp>
            <p:nvSpPr>
              <p:cNvPr id="17680" name="Google Shape;17680;p88"/>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88"/>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2" name="Google Shape;17682;p88"/>
            <p:cNvGrpSpPr/>
            <p:nvPr/>
          </p:nvGrpSpPr>
          <p:grpSpPr>
            <a:xfrm>
              <a:off x="3394986" y="3894612"/>
              <a:ext cx="202339" cy="202323"/>
              <a:chOff x="935197" y="1793977"/>
              <a:chExt cx="256451" cy="256430"/>
            </a:xfrm>
          </p:grpSpPr>
          <p:sp>
            <p:nvSpPr>
              <p:cNvPr id="17683" name="Google Shape;17683;p88"/>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88"/>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685" name="Google Shape;17685;p88"/>
          <p:cNvGrpSpPr/>
          <p:nvPr/>
        </p:nvGrpSpPr>
        <p:grpSpPr>
          <a:xfrm>
            <a:off x="5557286" y="3817357"/>
            <a:ext cx="362947" cy="356576"/>
            <a:chOff x="5557286" y="3817357"/>
            <a:chExt cx="362947" cy="356576"/>
          </a:xfrm>
        </p:grpSpPr>
        <p:grpSp>
          <p:nvGrpSpPr>
            <p:cNvPr id="17686" name="Google Shape;17686;p88"/>
            <p:cNvGrpSpPr/>
            <p:nvPr/>
          </p:nvGrpSpPr>
          <p:grpSpPr>
            <a:xfrm>
              <a:off x="5557286" y="3817357"/>
              <a:ext cx="362947" cy="356576"/>
              <a:chOff x="5557286" y="3817357"/>
              <a:chExt cx="362947" cy="356576"/>
            </a:xfrm>
          </p:grpSpPr>
          <p:sp>
            <p:nvSpPr>
              <p:cNvPr id="17687" name="Google Shape;17687;p88"/>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88"/>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88"/>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90" name="Google Shape;17690;p88"/>
            <p:cNvSpPr/>
            <p:nvPr/>
          </p:nvSpPr>
          <p:spPr>
            <a:xfrm>
              <a:off x="5621675" y="3914200"/>
              <a:ext cx="234165" cy="163176"/>
            </a:xfrm>
            <a:custGeom>
              <a:rect b="b" l="l" r="r" t="t"/>
              <a:pathLst>
                <a:path extrusionOk="0" h="8740" w="12544">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rgbClr val="F6F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1" name="Google Shape;17691;p88"/>
          <p:cNvGrpSpPr/>
          <p:nvPr/>
        </p:nvGrpSpPr>
        <p:grpSpPr>
          <a:xfrm>
            <a:off x="2866317" y="3817357"/>
            <a:ext cx="362920" cy="356865"/>
            <a:chOff x="2866317" y="3817357"/>
            <a:chExt cx="362920" cy="356865"/>
          </a:xfrm>
        </p:grpSpPr>
        <p:sp>
          <p:nvSpPr>
            <p:cNvPr id="17692" name="Google Shape;17692;p88"/>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88"/>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88"/>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5" name="Google Shape;17695;p88"/>
          <p:cNvGrpSpPr/>
          <p:nvPr/>
        </p:nvGrpSpPr>
        <p:grpSpPr>
          <a:xfrm>
            <a:off x="4660419" y="3817357"/>
            <a:ext cx="362947" cy="356576"/>
            <a:chOff x="4660419" y="3817357"/>
            <a:chExt cx="362947" cy="356576"/>
          </a:xfrm>
        </p:grpSpPr>
        <p:grpSp>
          <p:nvGrpSpPr>
            <p:cNvPr id="17696" name="Google Shape;17696;p88"/>
            <p:cNvGrpSpPr/>
            <p:nvPr/>
          </p:nvGrpSpPr>
          <p:grpSpPr>
            <a:xfrm>
              <a:off x="4660419" y="3817357"/>
              <a:ext cx="362947" cy="356576"/>
              <a:chOff x="4660419" y="3817357"/>
              <a:chExt cx="362947" cy="356576"/>
            </a:xfrm>
          </p:grpSpPr>
          <p:sp>
            <p:nvSpPr>
              <p:cNvPr id="17697" name="Google Shape;17697;p88"/>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88"/>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9" name="Google Shape;17699;p88"/>
            <p:cNvGrpSpPr/>
            <p:nvPr/>
          </p:nvGrpSpPr>
          <p:grpSpPr>
            <a:xfrm>
              <a:off x="4694459" y="3856408"/>
              <a:ext cx="282308" cy="265356"/>
              <a:chOff x="4690600" y="3853050"/>
              <a:chExt cx="289488" cy="272132"/>
            </a:xfrm>
          </p:grpSpPr>
          <p:sp>
            <p:nvSpPr>
              <p:cNvPr id="17700" name="Google Shape;17700;p88"/>
              <p:cNvSpPr/>
              <p:nvPr/>
            </p:nvSpPr>
            <p:spPr>
              <a:xfrm>
                <a:off x="4690600" y="3853050"/>
                <a:ext cx="289488" cy="272132"/>
              </a:xfrm>
              <a:custGeom>
                <a:rect b="b" l="l" r="r" t="t"/>
                <a:pathLst>
                  <a:path extrusionOk="0" h="13610" w="14478">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88"/>
              <p:cNvSpPr/>
              <p:nvPr/>
            </p:nvSpPr>
            <p:spPr>
              <a:xfrm>
                <a:off x="4773984" y="3934408"/>
                <a:ext cx="133407" cy="122069"/>
              </a:xfrm>
              <a:custGeom>
                <a:rect b="b" l="l" r="r" t="t"/>
                <a:pathLst>
                  <a:path extrusionOk="0" h="6105" w="6672">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705" name="Shape 17705"/>
        <p:cNvGrpSpPr/>
        <p:nvPr/>
      </p:nvGrpSpPr>
      <p:grpSpPr>
        <a:xfrm>
          <a:off x="0" y="0"/>
          <a:ext cx="0" cy="0"/>
          <a:chOff x="0" y="0"/>
          <a:chExt cx="0" cy="0"/>
        </a:xfrm>
      </p:grpSpPr>
      <p:sp>
        <p:nvSpPr>
          <p:cNvPr id="17706" name="Google Shape;17706;p89"/>
          <p:cNvSpPr/>
          <p:nvPr/>
        </p:nvSpPr>
        <p:spPr>
          <a:xfrm>
            <a:off x="6796005" y="365843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07" name="Google Shape;17707;p89"/>
          <p:cNvGrpSpPr/>
          <p:nvPr/>
        </p:nvGrpSpPr>
        <p:grpSpPr>
          <a:xfrm>
            <a:off x="6869704" y="3731340"/>
            <a:ext cx="201221" cy="201192"/>
            <a:chOff x="583100" y="3982600"/>
            <a:chExt cx="296175" cy="296175"/>
          </a:xfrm>
        </p:grpSpPr>
        <p:sp>
          <p:nvSpPr>
            <p:cNvPr id="17708" name="Google Shape;17708;p89"/>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89"/>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89"/>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89"/>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89"/>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89"/>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89"/>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15" name="Google Shape;17715;p89"/>
          <p:cNvSpPr/>
          <p:nvPr/>
        </p:nvSpPr>
        <p:spPr>
          <a:xfrm>
            <a:off x="5244198" y="365833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89"/>
          <p:cNvSpPr/>
          <p:nvPr/>
        </p:nvSpPr>
        <p:spPr>
          <a:xfrm>
            <a:off x="6007260" y="166235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17" name="Google Shape;17717;p89"/>
          <p:cNvGrpSpPr/>
          <p:nvPr/>
        </p:nvGrpSpPr>
        <p:grpSpPr>
          <a:xfrm>
            <a:off x="6078082" y="1755032"/>
            <a:ext cx="201221" cy="201192"/>
            <a:chOff x="3497300" y="3227275"/>
            <a:chExt cx="296175" cy="296175"/>
          </a:xfrm>
        </p:grpSpPr>
        <p:sp>
          <p:nvSpPr>
            <p:cNvPr id="17718" name="Google Shape;17718;p89"/>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89"/>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89"/>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89"/>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89"/>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89"/>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89"/>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89"/>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26" name="Google Shape;17726;p89"/>
          <p:cNvSpPr/>
          <p:nvPr/>
        </p:nvSpPr>
        <p:spPr>
          <a:xfrm>
            <a:off x="7585137" y="166235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27" name="Google Shape;17727;p89"/>
          <p:cNvGrpSpPr/>
          <p:nvPr/>
        </p:nvGrpSpPr>
        <p:grpSpPr>
          <a:xfrm>
            <a:off x="7655950" y="1754675"/>
            <a:ext cx="201221" cy="201905"/>
            <a:chOff x="4991425" y="3234750"/>
            <a:chExt cx="296175" cy="297225"/>
          </a:xfrm>
        </p:grpSpPr>
        <p:sp>
          <p:nvSpPr>
            <p:cNvPr id="17728" name="Google Shape;17728;p89"/>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89"/>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89"/>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89"/>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89"/>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89"/>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34" name="Google Shape;17734;p89"/>
          <p:cNvSpPr/>
          <p:nvPr/>
        </p:nvSpPr>
        <p:spPr>
          <a:xfrm>
            <a:off x="199871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89"/>
          <p:cNvSpPr/>
          <p:nvPr/>
        </p:nvSpPr>
        <p:spPr>
          <a:xfrm>
            <a:off x="2949013" y="3559838"/>
            <a:ext cx="724598" cy="588011"/>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89"/>
          <p:cNvSpPr/>
          <p:nvPr/>
        </p:nvSpPr>
        <p:spPr>
          <a:xfrm>
            <a:off x="104845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37" name="Google Shape;17737;p89"/>
          <p:cNvGrpSpPr/>
          <p:nvPr/>
        </p:nvGrpSpPr>
        <p:grpSpPr>
          <a:xfrm>
            <a:off x="3214959" y="3616099"/>
            <a:ext cx="197356" cy="197404"/>
            <a:chOff x="4456875" y="1435075"/>
            <a:chExt cx="481825" cy="481825"/>
          </a:xfrm>
        </p:grpSpPr>
        <p:sp>
          <p:nvSpPr>
            <p:cNvPr id="17738" name="Google Shape;17738;p89"/>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39" name="Google Shape;17739;p89"/>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40" name="Google Shape;17740;p89"/>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41" name="Google Shape;17741;p89"/>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42" name="Google Shape;17742;p89"/>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43" name="Google Shape;17743;p89"/>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44" name="Google Shape;17744;p89"/>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45" name="Google Shape;17745;p89"/>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46" name="Google Shape;17746;p89"/>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47" name="Google Shape;17747;p89"/>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48" name="Google Shape;17748;p89"/>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49" name="Google Shape;17749;p89"/>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50" name="Google Shape;17750;p89"/>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51" name="Google Shape;17751;p89"/>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52" name="Google Shape;17752;p89"/>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53" name="Google Shape;17753;p89"/>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54" name="Google Shape;17754;p89"/>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55" name="Google Shape;17755;p89"/>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56" name="Google Shape;17756;p89"/>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7757" name="Google Shape;17757;p89"/>
          <p:cNvGrpSpPr/>
          <p:nvPr/>
        </p:nvGrpSpPr>
        <p:grpSpPr>
          <a:xfrm>
            <a:off x="1310190" y="3616094"/>
            <a:ext cx="199291" cy="197414"/>
            <a:chOff x="5049725" y="1435050"/>
            <a:chExt cx="486550" cy="481850"/>
          </a:xfrm>
        </p:grpSpPr>
        <p:sp>
          <p:nvSpPr>
            <p:cNvPr id="17758" name="Google Shape;17758;p89"/>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59" name="Google Shape;17759;p89"/>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60" name="Google Shape;17760;p89"/>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61" name="Google Shape;17761;p89"/>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7762" name="Google Shape;17762;p89"/>
          <p:cNvGrpSpPr/>
          <p:nvPr/>
        </p:nvGrpSpPr>
        <p:grpSpPr>
          <a:xfrm>
            <a:off x="2263986" y="3617981"/>
            <a:ext cx="193649" cy="193696"/>
            <a:chOff x="6239925" y="2032450"/>
            <a:chExt cx="472775" cy="472775"/>
          </a:xfrm>
        </p:grpSpPr>
        <p:sp>
          <p:nvSpPr>
            <p:cNvPr id="17763" name="Google Shape;17763;p89"/>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64" name="Google Shape;17764;p89"/>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7765" name="Google Shape;17765;p89"/>
          <p:cNvSpPr/>
          <p:nvPr/>
        </p:nvSpPr>
        <p:spPr>
          <a:xfrm>
            <a:off x="104845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66" name="Google Shape;17766;p89"/>
          <p:cNvGrpSpPr/>
          <p:nvPr/>
        </p:nvGrpSpPr>
        <p:grpSpPr>
          <a:xfrm>
            <a:off x="1312952" y="1620834"/>
            <a:ext cx="197386" cy="197404"/>
            <a:chOff x="2685825" y="840375"/>
            <a:chExt cx="481900" cy="481825"/>
          </a:xfrm>
        </p:grpSpPr>
        <p:sp>
          <p:nvSpPr>
            <p:cNvPr id="17767" name="Google Shape;17767;p89"/>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68" name="Google Shape;17768;p89"/>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7769" name="Google Shape;17769;p89"/>
          <p:cNvSpPr/>
          <p:nvPr/>
        </p:nvSpPr>
        <p:spPr>
          <a:xfrm>
            <a:off x="199871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70" name="Google Shape;17770;p89"/>
          <p:cNvGrpSpPr/>
          <p:nvPr/>
        </p:nvGrpSpPr>
        <p:grpSpPr>
          <a:xfrm>
            <a:off x="2258881" y="1620650"/>
            <a:ext cx="203858" cy="197772"/>
            <a:chOff x="3270675" y="841800"/>
            <a:chExt cx="497700" cy="482725"/>
          </a:xfrm>
        </p:grpSpPr>
        <p:sp>
          <p:nvSpPr>
            <p:cNvPr id="17771" name="Google Shape;17771;p89"/>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72" name="Google Shape;17772;p89"/>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73" name="Google Shape;17773;p89"/>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7774" name="Google Shape;17774;p89"/>
          <p:cNvSpPr/>
          <p:nvPr/>
        </p:nvSpPr>
        <p:spPr>
          <a:xfrm>
            <a:off x="2949013" y="1559475"/>
            <a:ext cx="724598" cy="587996"/>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75" name="Google Shape;17775;p89"/>
          <p:cNvGrpSpPr/>
          <p:nvPr/>
        </p:nvGrpSpPr>
        <p:grpSpPr>
          <a:xfrm>
            <a:off x="3214958" y="1620862"/>
            <a:ext cx="197356" cy="197404"/>
            <a:chOff x="3271200" y="1435075"/>
            <a:chExt cx="481825" cy="481825"/>
          </a:xfrm>
        </p:grpSpPr>
        <p:sp>
          <p:nvSpPr>
            <p:cNvPr id="17776" name="Google Shape;17776;p89"/>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777" name="Google Shape;17777;p89"/>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7778" name="Google Shape;17778;p89"/>
          <p:cNvSpPr/>
          <p:nvPr/>
        </p:nvSpPr>
        <p:spPr>
          <a:xfrm>
            <a:off x="1504285" y="2586168"/>
            <a:ext cx="1713187" cy="534976"/>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89"/>
          <p:cNvSpPr/>
          <p:nvPr/>
        </p:nvSpPr>
        <p:spPr>
          <a:xfrm>
            <a:off x="2653822" y="2482830"/>
            <a:ext cx="687939" cy="741642"/>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89"/>
          <p:cNvSpPr/>
          <p:nvPr/>
        </p:nvSpPr>
        <p:spPr>
          <a:xfrm>
            <a:off x="1380284" y="2482830"/>
            <a:ext cx="687550" cy="741642"/>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89"/>
          <p:cNvSpPr/>
          <p:nvPr/>
        </p:nvSpPr>
        <p:spPr>
          <a:xfrm>
            <a:off x="1180249" y="1851536"/>
            <a:ext cx="453169" cy="390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89"/>
          <p:cNvSpPr/>
          <p:nvPr/>
        </p:nvSpPr>
        <p:spPr>
          <a:xfrm>
            <a:off x="2134225"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89"/>
          <p:cNvSpPr/>
          <p:nvPr/>
        </p:nvSpPr>
        <p:spPr>
          <a:xfrm>
            <a:off x="3087047"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89"/>
          <p:cNvSpPr/>
          <p:nvPr/>
        </p:nvSpPr>
        <p:spPr>
          <a:xfrm>
            <a:off x="3087047"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89"/>
          <p:cNvSpPr/>
          <p:nvPr/>
        </p:nvSpPr>
        <p:spPr>
          <a:xfrm>
            <a:off x="2134225"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89"/>
          <p:cNvSpPr/>
          <p:nvPr/>
        </p:nvSpPr>
        <p:spPr>
          <a:xfrm>
            <a:off x="1181416" y="3851898"/>
            <a:ext cx="453169" cy="3920"/>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89"/>
          <p:cNvSpPr txBox="1"/>
          <p:nvPr/>
        </p:nvSpPr>
        <p:spPr>
          <a:xfrm>
            <a:off x="1644313" y="2717237"/>
            <a:ext cx="1428600" cy="273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Add the title here</a:t>
            </a:r>
            <a:endParaRPr sz="1000">
              <a:solidFill>
                <a:srgbClr val="FFFFFF"/>
              </a:solidFill>
            </a:endParaRPr>
          </a:p>
        </p:txBody>
      </p:sp>
      <p:sp>
        <p:nvSpPr>
          <p:cNvPr id="17788" name="Google Shape;17788;p89"/>
          <p:cNvSpPr txBox="1"/>
          <p:nvPr/>
        </p:nvSpPr>
        <p:spPr>
          <a:xfrm>
            <a:off x="1048453" y="1910789"/>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1</a:t>
            </a:r>
            <a:endParaRPr sz="900">
              <a:solidFill>
                <a:srgbClr val="FFFFFF"/>
              </a:solidFill>
            </a:endParaRPr>
          </a:p>
        </p:txBody>
      </p:sp>
      <p:sp>
        <p:nvSpPr>
          <p:cNvPr id="17789" name="Google Shape;17789;p89"/>
          <p:cNvSpPr txBox="1"/>
          <p:nvPr/>
        </p:nvSpPr>
        <p:spPr>
          <a:xfrm>
            <a:off x="1998710"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2</a:t>
            </a:r>
            <a:endParaRPr sz="900">
              <a:solidFill>
                <a:srgbClr val="FFFFFF"/>
              </a:solidFill>
            </a:endParaRPr>
          </a:p>
        </p:txBody>
      </p:sp>
      <p:sp>
        <p:nvSpPr>
          <p:cNvPr id="17790" name="Google Shape;17790;p89"/>
          <p:cNvSpPr txBox="1"/>
          <p:nvPr/>
        </p:nvSpPr>
        <p:spPr>
          <a:xfrm>
            <a:off x="2949019"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3</a:t>
            </a:r>
            <a:endParaRPr sz="900">
              <a:solidFill>
                <a:srgbClr val="FFFFFF"/>
              </a:solidFill>
            </a:endParaRPr>
          </a:p>
        </p:txBody>
      </p:sp>
      <p:sp>
        <p:nvSpPr>
          <p:cNvPr id="17791" name="Google Shape;17791;p89"/>
          <p:cNvSpPr txBox="1"/>
          <p:nvPr/>
        </p:nvSpPr>
        <p:spPr>
          <a:xfrm>
            <a:off x="1048350"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4</a:t>
            </a:r>
            <a:endParaRPr sz="900">
              <a:solidFill>
                <a:srgbClr val="FFFFFF"/>
              </a:solidFill>
            </a:endParaRPr>
          </a:p>
        </p:txBody>
      </p:sp>
      <p:sp>
        <p:nvSpPr>
          <p:cNvPr id="17792" name="Google Shape;17792;p89"/>
          <p:cNvSpPr txBox="1"/>
          <p:nvPr/>
        </p:nvSpPr>
        <p:spPr>
          <a:xfrm>
            <a:off x="1998710"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5</a:t>
            </a:r>
            <a:endParaRPr sz="900">
              <a:solidFill>
                <a:srgbClr val="FFFFFF"/>
              </a:solidFill>
            </a:endParaRPr>
          </a:p>
        </p:txBody>
      </p:sp>
      <p:sp>
        <p:nvSpPr>
          <p:cNvPr id="17793" name="Google Shape;17793;p89"/>
          <p:cNvSpPr txBox="1"/>
          <p:nvPr/>
        </p:nvSpPr>
        <p:spPr>
          <a:xfrm>
            <a:off x="2949019"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6</a:t>
            </a:r>
            <a:endParaRPr sz="900">
              <a:solidFill>
                <a:srgbClr val="FFFFFF"/>
              </a:solidFill>
            </a:endParaRPr>
          </a:p>
        </p:txBody>
      </p:sp>
      <p:sp>
        <p:nvSpPr>
          <p:cNvPr id="17794" name="Google Shape;17794;p89"/>
          <p:cNvSpPr/>
          <p:nvPr/>
        </p:nvSpPr>
        <p:spPr>
          <a:xfrm>
            <a:off x="1374787"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89"/>
          <p:cNvSpPr/>
          <p:nvPr/>
        </p:nvSpPr>
        <p:spPr>
          <a:xfrm>
            <a:off x="2326630"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89"/>
          <p:cNvSpPr/>
          <p:nvPr/>
        </p:nvSpPr>
        <p:spPr>
          <a:xfrm>
            <a:off x="3278485"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89"/>
          <p:cNvSpPr/>
          <p:nvPr/>
        </p:nvSpPr>
        <p:spPr>
          <a:xfrm>
            <a:off x="1374774"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89"/>
          <p:cNvSpPr/>
          <p:nvPr/>
        </p:nvSpPr>
        <p:spPr>
          <a:xfrm>
            <a:off x="2326617"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89"/>
          <p:cNvSpPr/>
          <p:nvPr/>
        </p:nvSpPr>
        <p:spPr>
          <a:xfrm>
            <a:off x="3278472"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89"/>
          <p:cNvSpPr/>
          <p:nvPr/>
        </p:nvSpPr>
        <p:spPr>
          <a:xfrm>
            <a:off x="2200729"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89"/>
          <p:cNvSpPr/>
          <p:nvPr/>
        </p:nvSpPr>
        <p:spPr>
          <a:xfrm>
            <a:off x="2328782"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89"/>
          <p:cNvSpPr/>
          <p:nvPr/>
        </p:nvSpPr>
        <p:spPr>
          <a:xfrm>
            <a:off x="2456836"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89"/>
          <p:cNvSpPr/>
          <p:nvPr/>
        </p:nvSpPr>
        <p:spPr>
          <a:xfrm>
            <a:off x="2200729"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89"/>
          <p:cNvSpPr/>
          <p:nvPr/>
        </p:nvSpPr>
        <p:spPr>
          <a:xfrm>
            <a:off x="2328782"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89"/>
          <p:cNvSpPr/>
          <p:nvPr/>
        </p:nvSpPr>
        <p:spPr>
          <a:xfrm>
            <a:off x="2456836"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806" name="Google Shape;17806;p89"/>
          <p:cNvCxnSpPr>
            <a:stCxn id="17794" idx="4"/>
            <a:endCxn id="17800" idx="0"/>
          </p:cNvCxnSpPr>
          <p:nvPr/>
        </p:nvCxnSpPr>
        <p:spPr>
          <a:xfrm flipH="1" rot="-5400000">
            <a:off x="1718737" y="1944326"/>
            <a:ext cx="201900" cy="8259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7807" name="Google Shape;17807;p89"/>
          <p:cNvCxnSpPr>
            <a:stCxn id="17796" idx="4"/>
            <a:endCxn id="17802" idx="0"/>
          </p:cNvCxnSpPr>
          <p:nvPr/>
        </p:nvCxnSpPr>
        <p:spPr>
          <a:xfrm rot="5400000">
            <a:off x="2798635" y="1946426"/>
            <a:ext cx="201900" cy="8217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7808" name="Google Shape;17808;p89"/>
          <p:cNvCxnSpPr>
            <a:stCxn id="17795" idx="4"/>
            <a:endCxn id="17801" idx="0"/>
          </p:cNvCxnSpPr>
          <p:nvPr/>
        </p:nvCxnSpPr>
        <p:spPr>
          <a:xfrm flipH="1" rot="-5400000">
            <a:off x="2258680" y="2356226"/>
            <a:ext cx="201900" cy="21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7809" name="Google Shape;17809;p89"/>
          <p:cNvCxnSpPr>
            <a:stCxn id="17797" idx="0"/>
            <a:endCxn id="17803" idx="4"/>
          </p:cNvCxnSpPr>
          <p:nvPr/>
        </p:nvCxnSpPr>
        <p:spPr>
          <a:xfrm rot="-5400000">
            <a:off x="1717824" y="2939735"/>
            <a:ext cx="203700" cy="8259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7810" name="Google Shape;17810;p89"/>
          <p:cNvCxnSpPr>
            <a:stCxn id="17799" idx="0"/>
            <a:endCxn id="17805" idx="4"/>
          </p:cNvCxnSpPr>
          <p:nvPr/>
        </p:nvCxnSpPr>
        <p:spPr>
          <a:xfrm flipH="1" rot="5400000">
            <a:off x="2797722" y="2941835"/>
            <a:ext cx="203700" cy="8217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7811" name="Google Shape;17811;p89"/>
          <p:cNvCxnSpPr>
            <a:stCxn id="17798" idx="0"/>
            <a:endCxn id="17804" idx="4"/>
          </p:cNvCxnSpPr>
          <p:nvPr/>
        </p:nvCxnSpPr>
        <p:spPr>
          <a:xfrm rot="-5400000">
            <a:off x="2257767" y="3351635"/>
            <a:ext cx="203700" cy="2100"/>
          </a:xfrm>
          <a:prstGeom prst="curvedConnector3">
            <a:avLst>
              <a:gd fmla="val 50004" name="adj1"/>
            </a:avLst>
          </a:prstGeom>
          <a:noFill/>
          <a:ln cap="flat" cmpd="sng" w="19050">
            <a:solidFill>
              <a:srgbClr val="5F7D95"/>
            </a:solidFill>
            <a:prstDash val="solid"/>
            <a:round/>
            <a:headEnd len="med" w="med" type="none"/>
            <a:tailEnd len="med" w="med" type="none"/>
          </a:ln>
        </p:spPr>
      </p:cxnSp>
      <p:sp>
        <p:nvSpPr>
          <p:cNvPr id="17812" name="Google Shape;17812;p89"/>
          <p:cNvSpPr/>
          <p:nvPr/>
        </p:nvSpPr>
        <p:spPr>
          <a:xfrm>
            <a:off x="4239724" y="270831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89"/>
          <p:cNvSpPr/>
          <p:nvPr/>
        </p:nvSpPr>
        <p:spPr>
          <a:xfrm>
            <a:off x="5018842" y="270831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89"/>
          <p:cNvSpPr/>
          <p:nvPr/>
        </p:nvSpPr>
        <p:spPr>
          <a:xfrm>
            <a:off x="5797943" y="270831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7815" name="Google Shape;17815;p89"/>
          <p:cNvSpPr/>
          <p:nvPr/>
        </p:nvSpPr>
        <p:spPr>
          <a:xfrm>
            <a:off x="6576658" y="270831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7816" name="Google Shape;17816;p89"/>
          <p:cNvSpPr/>
          <p:nvPr/>
        </p:nvSpPr>
        <p:spPr>
          <a:xfrm>
            <a:off x="7355776" y="270831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7817" name="Google Shape;17817;p89"/>
          <p:cNvSpPr/>
          <p:nvPr/>
        </p:nvSpPr>
        <p:spPr>
          <a:xfrm>
            <a:off x="4429400" y="166235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89"/>
          <p:cNvSpPr/>
          <p:nvPr/>
        </p:nvSpPr>
        <p:spPr>
          <a:xfrm>
            <a:off x="4569763"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89"/>
          <p:cNvSpPr/>
          <p:nvPr/>
        </p:nvSpPr>
        <p:spPr>
          <a:xfrm>
            <a:off x="614762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89"/>
          <p:cNvSpPr/>
          <p:nvPr/>
        </p:nvSpPr>
        <p:spPr>
          <a:xfrm>
            <a:off x="772547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89"/>
          <p:cNvSpPr/>
          <p:nvPr/>
        </p:nvSpPr>
        <p:spPr>
          <a:xfrm>
            <a:off x="5384563" y="29997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89"/>
          <p:cNvSpPr/>
          <p:nvPr/>
        </p:nvSpPr>
        <p:spPr>
          <a:xfrm>
            <a:off x="6936563" y="29997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89"/>
          <p:cNvSpPr txBox="1"/>
          <p:nvPr/>
        </p:nvSpPr>
        <p:spPr>
          <a:xfrm>
            <a:off x="43314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2016</a:t>
            </a:r>
            <a:endParaRPr b="1" sz="900">
              <a:solidFill>
                <a:srgbClr val="FFFFFF"/>
              </a:solidFill>
            </a:endParaRPr>
          </a:p>
        </p:txBody>
      </p:sp>
      <p:sp>
        <p:nvSpPr>
          <p:cNvPr id="17824" name="Google Shape;17824;p89"/>
          <p:cNvSpPr/>
          <p:nvPr/>
        </p:nvSpPr>
        <p:spPr>
          <a:xfrm>
            <a:off x="4569763"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89"/>
          <p:cNvSpPr/>
          <p:nvPr/>
        </p:nvSpPr>
        <p:spPr>
          <a:xfrm>
            <a:off x="6153050"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89"/>
          <p:cNvSpPr/>
          <p:nvPr/>
        </p:nvSpPr>
        <p:spPr>
          <a:xfrm>
            <a:off x="7725475"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89"/>
          <p:cNvSpPr/>
          <p:nvPr/>
        </p:nvSpPr>
        <p:spPr>
          <a:xfrm>
            <a:off x="53841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89"/>
          <p:cNvSpPr/>
          <p:nvPr/>
        </p:nvSpPr>
        <p:spPr>
          <a:xfrm>
            <a:off x="69365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829" name="Google Shape;17829;p89"/>
          <p:cNvCxnSpPr>
            <a:stCxn id="17818" idx="0"/>
            <a:endCxn id="17824" idx="4"/>
          </p:cNvCxnSpPr>
          <p:nvPr/>
        </p:nvCxnSpPr>
        <p:spPr>
          <a:xfrm rot="10800000">
            <a:off x="4600813"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7830" name="Google Shape;17830;p89"/>
          <p:cNvCxnSpPr>
            <a:stCxn id="17819" idx="0"/>
            <a:endCxn id="17825" idx="4"/>
          </p:cNvCxnSpPr>
          <p:nvPr/>
        </p:nvCxnSpPr>
        <p:spPr>
          <a:xfrm flipH="1" rot="10800000">
            <a:off x="6178675" y="2137482"/>
            <a:ext cx="5400" cy="441900"/>
          </a:xfrm>
          <a:prstGeom prst="straightConnector1">
            <a:avLst/>
          </a:prstGeom>
          <a:noFill/>
          <a:ln cap="flat" cmpd="sng" w="9525">
            <a:solidFill>
              <a:srgbClr val="A5B7C6"/>
            </a:solidFill>
            <a:prstDash val="dash"/>
            <a:round/>
            <a:headEnd len="med" w="med" type="none"/>
            <a:tailEnd len="med" w="med" type="none"/>
          </a:ln>
        </p:spPr>
      </p:cxnSp>
      <p:cxnSp>
        <p:nvCxnSpPr>
          <p:cNvPr id="17831" name="Google Shape;17831;p89"/>
          <p:cNvCxnSpPr>
            <a:stCxn id="17820" idx="0"/>
            <a:endCxn id="17826" idx="4"/>
          </p:cNvCxnSpPr>
          <p:nvPr/>
        </p:nvCxnSpPr>
        <p:spPr>
          <a:xfrm rot="10800000">
            <a:off x="7756525"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7832" name="Google Shape;17832;p89"/>
          <p:cNvCxnSpPr>
            <a:stCxn id="17821" idx="4"/>
            <a:endCxn id="17827" idx="0"/>
          </p:cNvCxnSpPr>
          <p:nvPr/>
        </p:nvCxnSpPr>
        <p:spPr>
          <a:xfrm flipH="1">
            <a:off x="5415313" y="3061820"/>
            <a:ext cx="300" cy="507900"/>
          </a:xfrm>
          <a:prstGeom prst="straightConnector1">
            <a:avLst/>
          </a:prstGeom>
          <a:noFill/>
          <a:ln cap="flat" cmpd="sng" w="9525">
            <a:solidFill>
              <a:srgbClr val="A5B7C6"/>
            </a:solidFill>
            <a:prstDash val="dash"/>
            <a:round/>
            <a:headEnd len="med" w="med" type="none"/>
            <a:tailEnd len="med" w="med" type="none"/>
          </a:ln>
        </p:spPr>
      </p:cxnSp>
      <p:cxnSp>
        <p:nvCxnSpPr>
          <p:cNvPr id="17833" name="Google Shape;17833;p89"/>
          <p:cNvCxnSpPr>
            <a:stCxn id="17822" idx="4"/>
            <a:endCxn id="17828" idx="0"/>
          </p:cNvCxnSpPr>
          <p:nvPr/>
        </p:nvCxnSpPr>
        <p:spPr>
          <a:xfrm>
            <a:off x="6967613" y="3061870"/>
            <a:ext cx="0" cy="507600"/>
          </a:xfrm>
          <a:prstGeom prst="straightConnector1">
            <a:avLst/>
          </a:prstGeom>
          <a:noFill/>
          <a:ln cap="flat" cmpd="sng" w="9525">
            <a:solidFill>
              <a:srgbClr val="A5B7C6"/>
            </a:solidFill>
            <a:prstDash val="dash"/>
            <a:round/>
            <a:headEnd len="med" w="med" type="none"/>
            <a:tailEnd len="med" w="med" type="none"/>
          </a:ln>
        </p:spPr>
      </p:cxnSp>
      <p:sp>
        <p:nvSpPr>
          <p:cNvPr id="17834" name="Google Shape;17834;p89"/>
          <p:cNvSpPr txBox="1"/>
          <p:nvPr/>
        </p:nvSpPr>
        <p:spPr>
          <a:xfrm>
            <a:off x="5138997"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2017</a:t>
            </a:r>
            <a:endParaRPr b="1" sz="900">
              <a:solidFill>
                <a:srgbClr val="FFFFFF"/>
              </a:solidFill>
            </a:endParaRPr>
          </a:p>
        </p:txBody>
      </p:sp>
      <p:sp>
        <p:nvSpPr>
          <p:cNvPr id="17835" name="Google Shape;17835;p89"/>
          <p:cNvSpPr txBox="1"/>
          <p:nvPr/>
        </p:nvSpPr>
        <p:spPr>
          <a:xfrm>
            <a:off x="59046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2018</a:t>
            </a:r>
            <a:endParaRPr b="1" sz="900">
              <a:solidFill>
                <a:srgbClr val="FFFFFF"/>
              </a:solidFill>
            </a:endParaRPr>
          </a:p>
        </p:txBody>
      </p:sp>
      <p:sp>
        <p:nvSpPr>
          <p:cNvPr id="17836" name="Google Shape;17836;p89"/>
          <p:cNvSpPr txBox="1"/>
          <p:nvPr/>
        </p:nvSpPr>
        <p:spPr>
          <a:xfrm>
            <a:off x="66968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2019</a:t>
            </a:r>
            <a:endParaRPr b="1" sz="900">
              <a:solidFill>
                <a:srgbClr val="FFFFFF"/>
              </a:solidFill>
            </a:endParaRPr>
          </a:p>
        </p:txBody>
      </p:sp>
      <p:sp>
        <p:nvSpPr>
          <p:cNvPr id="17837" name="Google Shape;17837;p89"/>
          <p:cNvSpPr txBox="1"/>
          <p:nvPr/>
        </p:nvSpPr>
        <p:spPr>
          <a:xfrm>
            <a:off x="74889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2020</a:t>
            </a:r>
            <a:endParaRPr b="1" sz="900">
              <a:solidFill>
                <a:srgbClr val="FFFFFF"/>
              </a:solidFill>
            </a:endParaRPr>
          </a:p>
        </p:txBody>
      </p:sp>
      <p:grpSp>
        <p:nvGrpSpPr>
          <p:cNvPr id="17838" name="Google Shape;17838;p89"/>
          <p:cNvGrpSpPr/>
          <p:nvPr/>
        </p:nvGrpSpPr>
        <p:grpSpPr>
          <a:xfrm>
            <a:off x="5307356" y="3748469"/>
            <a:ext cx="206115" cy="206115"/>
            <a:chOff x="1049375" y="2680675"/>
            <a:chExt cx="297725" cy="297725"/>
          </a:xfrm>
        </p:grpSpPr>
        <p:sp>
          <p:nvSpPr>
            <p:cNvPr id="17839" name="Google Shape;17839;p89"/>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89"/>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41" name="Google Shape;17841;p89"/>
          <p:cNvSpPr txBox="1"/>
          <p:nvPr/>
        </p:nvSpPr>
        <p:spPr>
          <a:xfrm>
            <a:off x="6405263"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7842" name="Google Shape;17842;p89"/>
          <p:cNvSpPr txBox="1"/>
          <p:nvPr/>
        </p:nvSpPr>
        <p:spPr>
          <a:xfrm>
            <a:off x="4827411"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7843" name="Google Shape;17843;p89"/>
          <p:cNvSpPr txBox="1"/>
          <p:nvPr/>
        </p:nvSpPr>
        <p:spPr>
          <a:xfrm>
            <a:off x="5626377" y="3149746"/>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17844" name="Google Shape;17844;p89"/>
          <p:cNvSpPr txBox="1"/>
          <p:nvPr/>
        </p:nvSpPr>
        <p:spPr>
          <a:xfrm>
            <a:off x="71787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7845" name="Google Shape;17845;p89"/>
          <p:cNvSpPr txBox="1"/>
          <p:nvPr/>
        </p:nvSpPr>
        <p:spPr>
          <a:xfrm>
            <a:off x="40373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“Venus is the second planet from the Sun and is terribly hot”</a:t>
            </a:r>
            <a:endParaRPr sz="800">
              <a:solidFill>
                <a:srgbClr val="A5B7C6"/>
              </a:solidFill>
            </a:endParaRPr>
          </a:p>
        </p:txBody>
      </p:sp>
      <p:grpSp>
        <p:nvGrpSpPr>
          <p:cNvPr id="17846" name="Google Shape;17846;p89"/>
          <p:cNvGrpSpPr/>
          <p:nvPr/>
        </p:nvGrpSpPr>
        <p:grpSpPr>
          <a:xfrm>
            <a:off x="4500213" y="1773492"/>
            <a:ext cx="201221" cy="164272"/>
            <a:chOff x="3860400" y="3254050"/>
            <a:chExt cx="296175" cy="241825"/>
          </a:xfrm>
        </p:grpSpPr>
        <p:sp>
          <p:nvSpPr>
            <p:cNvPr id="17847" name="Google Shape;17847;p89"/>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89"/>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89"/>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89"/>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89"/>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89"/>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89"/>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54" name="Google Shape;17854;p89"/>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infographics</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858" name="Shape 17858"/>
        <p:cNvGrpSpPr/>
        <p:nvPr/>
      </p:nvGrpSpPr>
      <p:grpSpPr>
        <a:xfrm>
          <a:off x="0" y="0"/>
          <a:ext cx="0" cy="0"/>
          <a:chOff x="0" y="0"/>
          <a:chExt cx="0" cy="0"/>
        </a:xfrm>
      </p:grpSpPr>
      <p:sp>
        <p:nvSpPr>
          <p:cNvPr id="17859" name="Google Shape;17859;p90"/>
          <p:cNvSpPr/>
          <p:nvPr/>
        </p:nvSpPr>
        <p:spPr>
          <a:xfrm>
            <a:off x="6549404" y="1748915"/>
            <a:ext cx="1542300" cy="7020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90"/>
          <p:cNvSpPr txBox="1"/>
          <p:nvPr/>
        </p:nvSpPr>
        <p:spPr>
          <a:xfrm>
            <a:off x="6993115" y="1878962"/>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17861" name="Google Shape;17861;p90"/>
          <p:cNvSpPr/>
          <p:nvPr/>
        </p:nvSpPr>
        <p:spPr>
          <a:xfrm>
            <a:off x="6549404" y="2541015"/>
            <a:ext cx="1542300" cy="7020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90"/>
          <p:cNvSpPr txBox="1"/>
          <p:nvPr/>
        </p:nvSpPr>
        <p:spPr>
          <a:xfrm>
            <a:off x="6993115" y="2671062"/>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17863" name="Google Shape;17863;p90"/>
          <p:cNvSpPr/>
          <p:nvPr/>
        </p:nvSpPr>
        <p:spPr>
          <a:xfrm>
            <a:off x="6549404" y="3333115"/>
            <a:ext cx="1542300" cy="7020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90"/>
          <p:cNvSpPr txBox="1"/>
          <p:nvPr/>
        </p:nvSpPr>
        <p:spPr>
          <a:xfrm>
            <a:off x="6993115" y="3463162"/>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17865" name="Google Shape;17865;p90"/>
          <p:cNvSpPr/>
          <p:nvPr/>
        </p:nvSpPr>
        <p:spPr>
          <a:xfrm>
            <a:off x="1048350" y="4004861"/>
            <a:ext cx="1655700" cy="738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66" name="Google Shape;17866;p90"/>
          <p:cNvGrpSpPr/>
          <p:nvPr/>
        </p:nvGrpSpPr>
        <p:grpSpPr>
          <a:xfrm>
            <a:off x="1494592" y="1588245"/>
            <a:ext cx="763219" cy="763219"/>
            <a:chOff x="4049800" y="640400"/>
            <a:chExt cx="858900" cy="858900"/>
          </a:xfrm>
        </p:grpSpPr>
        <p:sp>
          <p:nvSpPr>
            <p:cNvPr id="17867" name="Google Shape;17867;p90"/>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90"/>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69" name="Google Shape;17869;p90"/>
          <p:cNvSpPr/>
          <p:nvPr/>
        </p:nvSpPr>
        <p:spPr>
          <a:xfrm>
            <a:off x="1210102" y="2572331"/>
            <a:ext cx="1332000" cy="1131600"/>
          </a:xfrm>
          <a:prstGeom prst="roundRect">
            <a:avLst>
              <a:gd fmla="val 16667" name="adj"/>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90"/>
          <p:cNvSpPr/>
          <p:nvPr/>
        </p:nvSpPr>
        <p:spPr>
          <a:xfrm>
            <a:off x="1759085" y="3924657"/>
            <a:ext cx="234300" cy="2343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871" name="Google Shape;17871;p90"/>
          <p:cNvCxnSpPr>
            <a:stCxn id="17867" idx="4"/>
            <a:endCxn id="17869" idx="0"/>
          </p:cNvCxnSpPr>
          <p:nvPr/>
        </p:nvCxnSpPr>
        <p:spPr>
          <a:xfrm>
            <a:off x="1876201" y="2351463"/>
            <a:ext cx="0" cy="220800"/>
          </a:xfrm>
          <a:prstGeom prst="straightConnector1">
            <a:avLst/>
          </a:prstGeom>
          <a:noFill/>
          <a:ln cap="flat" cmpd="sng" w="9525">
            <a:solidFill>
              <a:srgbClr val="D7DFE5"/>
            </a:solidFill>
            <a:prstDash val="solid"/>
            <a:round/>
            <a:headEnd len="med" w="med" type="none"/>
            <a:tailEnd len="med" w="med" type="none"/>
          </a:ln>
        </p:spPr>
      </p:cxnSp>
      <p:cxnSp>
        <p:nvCxnSpPr>
          <p:cNvPr id="17872" name="Google Shape;17872;p90"/>
          <p:cNvCxnSpPr/>
          <p:nvPr/>
        </p:nvCxnSpPr>
        <p:spPr>
          <a:xfrm>
            <a:off x="1876179" y="3703780"/>
            <a:ext cx="0" cy="220800"/>
          </a:xfrm>
          <a:prstGeom prst="straightConnector1">
            <a:avLst/>
          </a:prstGeom>
          <a:noFill/>
          <a:ln cap="flat" cmpd="sng" w="9525">
            <a:solidFill>
              <a:srgbClr val="D7DFE5"/>
            </a:solidFill>
            <a:prstDash val="solid"/>
            <a:round/>
            <a:headEnd len="med" w="med" type="none"/>
            <a:tailEnd len="med" w="med" type="none"/>
          </a:ln>
        </p:spPr>
      </p:cxnSp>
      <p:sp>
        <p:nvSpPr>
          <p:cNvPr id="17873" name="Google Shape;17873;p90"/>
          <p:cNvSpPr txBox="1"/>
          <p:nvPr/>
        </p:nvSpPr>
        <p:spPr>
          <a:xfrm>
            <a:off x="1297398" y="3120399"/>
            <a:ext cx="11577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40566D"/>
                </a:solidFill>
              </a:rPr>
              <a:t>“Mercury is closest planet to the Sun and the smallest”</a:t>
            </a:r>
            <a:endParaRPr sz="800">
              <a:solidFill>
                <a:srgbClr val="40566D"/>
              </a:solidFill>
            </a:endParaRPr>
          </a:p>
        </p:txBody>
      </p:sp>
      <p:cxnSp>
        <p:nvCxnSpPr>
          <p:cNvPr id="17874" name="Google Shape;17874;p90"/>
          <p:cNvCxnSpPr/>
          <p:nvPr/>
        </p:nvCxnSpPr>
        <p:spPr>
          <a:xfrm>
            <a:off x="1621737" y="2989637"/>
            <a:ext cx="508800" cy="0"/>
          </a:xfrm>
          <a:prstGeom prst="straightConnector1">
            <a:avLst/>
          </a:prstGeom>
          <a:noFill/>
          <a:ln cap="flat" cmpd="sng" w="19050">
            <a:solidFill>
              <a:srgbClr val="40566D"/>
            </a:solidFill>
            <a:prstDash val="solid"/>
            <a:round/>
            <a:headEnd len="med" w="med" type="none"/>
            <a:tailEnd len="med" w="med" type="none"/>
          </a:ln>
        </p:spPr>
      </p:cxnSp>
      <p:sp>
        <p:nvSpPr>
          <p:cNvPr id="17875" name="Google Shape;17875;p90"/>
          <p:cNvSpPr txBox="1"/>
          <p:nvPr/>
        </p:nvSpPr>
        <p:spPr>
          <a:xfrm>
            <a:off x="1454136" y="2735931"/>
            <a:ext cx="844200" cy="22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40566D"/>
                </a:solidFill>
              </a:rPr>
              <a:t>TITLE 1</a:t>
            </a:r>
            <a:endParaRPr b="1" sz="800">
              <a:solidFill>
                <a:srgbClr val="40566D"/>
              </a:solidFill>
            </a:endParaRPr>
          </a:p>
        </p:txBody>
      </p:sp>
      <p:sp>
        <p:nvSpPr>
          <p:cNvPr id="17876" name="Google Shape;17876;p90"/>
          <p:cNvSpPr txBox="1"/>
          <p:nvPr/>
        </p:nvSpPr>
        <p:spPr>
          <a:xfrm>
            <a:off x="1585964" y="1787173"/>
            <a:ext cx="5805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sp>
        <p:nvSpPr>
          <p:cNvPr id="17877" name="Google Shape;17877;p90"/>
          <p:cNvSpPr/>
          <p:nvPr/>
        </p:nvSpPr>
        <p:spPr>
          <a:xfrm>
            <a:off x="3439355" y="1997865"/>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78" name="Google Shape;17878;p90"/>
          <p:cNvGrpSpPr/>
          <p:nvPr/>
        </p:nvGrpSpPr>
        <p:grpSpPr>
          <a:xfrm>
            <a:off x="3576486" y="2170831"/>
            <a:ext cx="1443832" cy="1443832"/>
            <a:chOff x="5681300" y="2527788"/>
            <a:chExt cx="805800" cy="805800"/>
          </a:xfrm>
        </p:grpSpPr>
        <p:sp>
          <p:nvSpPr>
            <p:cNvPr id="17879" name="Google Shape;17879;p90"/>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90"/>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1" name="Google Shape;17881;p90"/>
          <p:cNvGrpSpPr/>
          <p:nvPr/>
        </p:nvGrpSpPr>
        <p:grpSpPr>
          <a:xfrm>
            <a:off x="6240887" y="1786604"/>
            <a:ext cx="626590" cy="626590"/>
            <a:chOff x="5681300" y="2527788"/>
            <a:chExt cx="805800" cy="805800"/>
          </a:xfrm>
        </p:grpSpPr>
        <p:sp>
          <p:nvSpPr>
            <p:cNvPr id="17882" name="Google Shape;17882;p90"/>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90"/>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4" name="Google Shape;17884;p90"/>
          <p:cNvGrpSpPr/>
          <p:nvPr/>
        </p:nvGrpSpPr>
        <p:grpSpPr>
          <a:xfrm>
            <a:off x="6240887" y="2578704"/>
            <a:ext cx="626590" cy="626590"/>
            <a:chOff x="5681300" y="2527788"/>
            <a:chExt cx="805800" cy="805800"/>
          </a:xfrm>
        </p:grpSpPr>
        <p:sp>
          <p:nvSpPr>
            <p:cNvPr id="17885" name="Google Shape;17885;p90"/>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90"/>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7" name="Google Shape;17887;p90"/>
          <p:cNvGrpSpPr/>
          <p:nvPr/>
        </p:nvGrpSpPr>
        <p:grpSpPr>
          <a:xfrm>
            <a:off x="6240887" y="3370804"/>
            <a:ext cx="626590" cy="626590"/>
            <a:chOff x="5681300" y="2527788"/>
            <a:chExt cx="805800" cy="805800"/>
          </a:xfrm>
        </p:grpSpPr>
        <p:sp>
          <p:nvSpPr>
            <p:cNvPr id="17888" name="Google Shape;17888;p90"/>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90"/>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90" name="Google Shape;17890;p90"/>
          <p:cNvSpPr/>
          <p:nvPr/>
        </p:nvSpPr>
        <p:spPr>
          <a:xfrm>
            <a:off x="4229854" y="193244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90"/>
          <p:cNvSpPr/>
          <p:nvPr/>
        </p:nvSpPr>
        <p:spPr>
          <a:xfrm>
            <a:off x="4229854" y="371596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90"/>
          <p:cNvSpPr/>
          <p:nvPr/>
        </p:nvSpPr>
        <p:spPr>
          <a:xfrm>
            <a:off x="5157904" y="2824203"/>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893" name="Google Shape;17893;p90"/>
          <p:cNvCxnSpPr>
            <a:stCxn id="17892" idx="6"/>
            <a:endCxn id="17883" idx="2"/>
          </p:cNvCxnSpPr>
          <p:nvPr/>
        </p:nvCxnSpPr>
        <p:spPr>
          <a:xfrm flipH="1" rot="10800000">
            <a:off x="5295004" y="2099853"/>
            <a:ext cx="945900" cy="7929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17894" name="Google Shape;17894;p90"/>
          <p:cNvCxnSpPr>
            <a:stCxn id="17892" idx="6"/>
            <a:endCxn id="17889" idx="2"/>
          </p:cNvCxnSpPr>
          <p:nvPr/>
        </p:nvCxnSpPr>
        <p:spPr>
          <a:xfrm>
            <a:off x="5295004" y="2892753"/>
            <a:ext cx="945900" cy="7914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17895" name="Google Shape;17895;p90"/>
          <p:cNvCxnSpPr>
            <a:stCxn id="17892" idx="6"/>
            <a:endCxn id="17886" idx="2"/>
          </p:cNvCxnSpPr>
          <p:nvPr/>
        </p:nvCxnSpPr>
        <p:spPr>
          <a:xfrm flipH="1" rot="10800000">
            <a:off x="5295004" y="2891853"/>
            <a:ext cx="945900" cy="9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17896" name="Google Shape;17896;p90"/>
          <p:cNvSpPr txBox="1"/>
          <p:nvPr/>
        </p:nvSpPr>
        <p:spPr>
          <a:xfrm>
            <a:off x="3800713" y="2579408"/>
            <a:ext cx="995400" cy="6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sp>
        <p:nvSpPr>
          <p:cNvPr id="17897" name="Google Shape;17897;p9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infographics</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01" name="Shape 17901"/>
        <p:cNvGrpSpPr/>
        <p:nvPr/>
      </p:nvGrpSpPr>
      <p:grpSpPr>
        <a:xfrm>
          <a:off x="0" y="0"/>
          <a:ext cx="0" cy="0"/>
          <a:chOff x="0" y="0"/>
          <a:chExt cx="0" cy="0"/>
        </a:xfrm>
      </p:grpSpPr>
      <p:grpSp>
        <p:nvGrpSpPr>
          <p:cNvPr id="17902" name="Google Shape;17902;p91"/>
          <p:cNvGrpSpPr/>
          <p:nvPr/>
        </p:nvGrpSpPr>
        <p:grpSpPr>
          <a:xfrm>
            <a:off x="1006030" y="1790211"/>
            <a:ext cx="352098" cy="307716"/>
            <a:chOff x="1006030" y="1942611"/>
            <a:chExt cx="352098" cy="307716"/>
          </a:xfrm>
        </p:grpSpPr>
        <p:sp>
          <p:nvSpPr>
            <p:cNvPr id="17903" name="Google Shape;17903;p91"/>
            <p:cNvSpPr/>
            <p:nvPr/>
          </p:nvSpPr>
          <p:spPr>
            <a:xfrm>
              <a:off x="1103717" y="2116039"/>
              <a:ext cx="64409" cy="72224"/>
            </a:xfrm>
            <a:custGeom>
              <a:rect b="b" l="l" r="r" t="t"/>
              <a:pathLst>
                <a:path extrusionOk="0" h="2218" w="1978">
                  <a:moveTo>
                    <a:pt x="1453" y="0"/>
                  </a:moveTo>
                  <a:cubicBezTo>
                    <a:pt x="1287" y="0"/>
                    <a:pt x="1166" y="113"/>
                    <a:pt x="1144" y="265"/>
                  </a:cubicBezTo>
                  <a:cubicBezTo>
                    <a:pt x="1073" y="670"/>
                    <a:pt x="1096" y="1099"/>
                    <a:pt x="1215" y="1575"/>
                  </a:cubicBezTo>
                  <a:lnTo>
                    <a:pt x="334" y="1575"/>
                  </a:lnTo>
                  <a:cubicBezTo>
                    <a:pt x="144" y="1575"/>
                    <a:pt x="1" y="1765"/>
                    <a:pt x="25" y="1932"/>
                  </a:cubicBezTo>
                  <a:cubicBezTo>
                    <a:pt x="72" y="2099"/>
                    <a:pt x="215" y="2218"/>
                    <a:pt x="358" y="2218"/>
                  </a:cubicBezTo>
                  <a:lnTo>
                    <a:pt x="1668" y="2218"/>
                  </a:lnTo>
                  <a:cubicBezTo>
                    <a:pt x="1763" y="2218"/>
                    <a:pt x="1858" y="2170"/>
                    <a:pt x="1882" y="2051"/>
                  </a:cubicBezTo>
                  <a:cubicBezTo>
                    <a:pt x="1930" y="2004"/>
                    <a:pt x="1977" y="1884"/>
                    <a:pt x="1930" y="1789"/>
                  </a:cubicBezTo>
                  <a:cubicBezTo>
                    <a:pt x="1763" y="1218"/>
                    <a:pt x="1692" y="741"/>
                    <a:pt x="1763" y="360"/>
                  </a:cubicBezTo>
                  <a:cubicBezTo>
                    <a:pt x="1787" y="194"/>
                    <a:pt x="1668" y="27"/>
                    <a:pt x="1501" y="3"/>
                  </a:cubicBezTo>
                  <a:cubicBezTo>
                    <a:pt x="1485" y="1"/>
                    <a:pt x="1469" y="0"/>
                    <a:pt x="145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91"/>
            <p:cNvSpPr/>
            <p:nvPr/>
          </p:nvSpPr>
          <p:spPr>
            <a:xfrm>
              <a:off x="1057967" y="2126980"/>
              <a:ext cx="95408" cy="123347"/>
            </a:xfrm>
            <a:custGeom>
              <a:rect b="b" l="l" r="r" t="t"/>
              <a:pathLst>
                <a:path extrusionOk="0" h="3788" w="2930">
                  <a:moveTo>
                    <a:pt x="334" y="1"/>
                  </a:moveTo>
                  <a:cubicBezTo>
                    <a:pt x="168" y="1"/>
                    <a:pt x="1" y="143"/>
                    <a:pt x="1" y="334"/>
                  </a:cubicBezTo>
                  <a:cubicBezTo>
                    <a:pt x="1" y="1930"/>
                    <a:pt x="644" y="3501"/>
                    <a:pt x="668" y="3573"/>
                  </a:cubicBezTo>
                  <a:cubicBezTo>
                    <a:pt x="715" y="3692"/>
                    <a:pt x="811" y="3787"/>
                    <a:pt x="953" y="3787"/>
                  </a:cubicBezTo>
                  <a:lnTo>
                    <a:pt x="2549" y="3787"/>
                  </a:lnTo>
                  <a:cubicBezTo>
                    <a:pt x="2787" y="3787"/>
                    <a:pt x="2930" y="3501"/>
                    <a:pt x="2811" y="3311"/>
                  </a:cubicBezTo>
                  <a:cubicBezTo>
                    <a:pt x="2811" y="3263"/>
                    <a:pt x="1906" y="1787"/>
                    <a:pt x="1906" y="334"/>
                  </a:cubicBezTo>
                  <a:cubicBezTo>
                    <a:pt x="1906" y="143"/>
                    <a:pt x="1763" y="1"/>
                    <a:pt x="159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91"/>
            <p:cNvSpPr/>
            <p:nvPr/>
          </p:nvSpPr>
          <p:spPr>
            <a:xfrm>
              <a:off x="1006030" y="2023854"/>
              <a:ext cx="154346" cy="123314"/>
            </a:xfrm>
            <a:custGeom>
              <a:rect b="b" l="l" r="r" t="t"/>
              <a:pathLst>
                <a:path extrusionOk="0" h="3787" w="4740">
                  <a:moveTo>
                    <a:pt x="1929" y="0"/>
                  </a:moveTo>
                  <a:cubicBezTo>
                    <a:pt x="929" y="0"/>
                    <a:pt x="48" y="810"/>
                    <a:pt x="24" y="1834"/>
                  </a:cubicBezTo>
                  <a:cubicBezTo>
                    <a:pt x="0" y="2906"/>
                    <a:pt x="858" y="3787"/>
                    <a:pt x="1905" y="3787"/>
                  </a:cubicBezTo>
                  <a:lnTo>
                    <a:pt x="4096" y="3787"/>
                  </a:lnTo>
                  <a:lnTo>
                    <a:pt x="4739" y="3168"/>
                  </a:lnTo>
                  <a:lnTo>
                    <a:pt x="4739" y="1905"/>
                  </a:lnTo>
                  <a:lnTo>
                    <a:pt x="4739" y="667"/>
                  </a:lnTo>
                  <a:lnTo>
                    <a:pt x="40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91"/>
            <p:cNvSpPr/>
            <p:nvPr/>
          </p:nvSpPr>
          <p:spPr>
            <a:xfrm>
              <a:off x="1006811" y="2085886"/>
              <a:ext cx="154346" cy="61283"/>
            </a:xfrm>
            <a:custGeom>
              <a:rect b="b" l="l" r="r" t="t"/>
              <a:pathLst>
                <a:path extrusionOk="0" h="1882" w="4740">
                  <a:moveTo>
                    <a:pt x="24" y="0"/>
                  </a:moveTo>
                  <a:cubicBezTo>
                    <a:pt x="0" y="1048"/>
                    <a:pt x="857" y="1882"/>
                    <a:pt x="1905" y="1882"/>
                  </a:cubicBezTo>
                  <a:lnTo>
                    <a:pt x="4120" y="1882"/>
                  </a:lnTo>
                  <a:lnTo>
                    <a:pt x="4739" y="1263"/>
                  </a:lnTo>
                  <a:lnTo>
                    <a:pt x="4739" y="0"/>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91"/>
            <p:cNvSpPr/>
            <p:nvPr/>
          </p:nvSpPr>
          <p:spPr>
            <a:xfrm>
              <a:off x="1305344" y="2045574"/>
              <a:ext cx="52784" cy="81439"/>
            </a:xfrm>
            <a:custGeom>
              <a:rect b="b" l="l" r="r" t="t"/>
              <a:pathLst>
                <a:path extrusionOk="0" h="2501" w="1621">
                  <a:moveTo>
                    <a:pt x="1" y="0"/>
                  </a:moveTo>
                  <a:lnTo>
                    <a:pt x="1" y="1238"/>
                  </a:lnTo>
                  <a:lnTo>
                    <a:pt x="1" y="2501"/>
                  </a:lnTo>
                  <a:lnTo>
                    <a:pt x="334" y="2501"/>
                  </a:lnTo>
                  <a:cubicBezTo>
                    <a:pt x="1048" y="2501"/>
                    <a:pt x="1620" y="1905"/>
                    <a:pt x="1572" y="1191"/>
                  </a:cubicBezTo>
                  <a:cubicBezTo>
                    <a:pt x="1525" y="500"/>
                    <a:pt x="953"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91"/>
            <p:cNvSpPr/>
            <p:nvPr/>
          </p:nvSpPr>
          <p:spPr>
            <a:xfrm>
              <a:off x="1304563" y="2085886"/>
              <a:ext cx="51221" cy="41126"/>
            </a:xfrm>
            <a:custGeom>
              <a:rect b="b" l="l" r="r" t="t"/>
              <a:pathLst>
                <a:path extrusionOk="0" h="1263" w="1573">
                  <a:moveTo>
                    <a:pt x="1" y="0"/>
                  </a:moveTo>
                  <a:lnTo>
                    <a:pt x="1" y="1263"/>
                  </a:lnTo>
                  <a:lnTo>
                    <a:pt x="334" y="1263"/>
                  </a:lnTo>
                  <a:cubicBezTo>
                    <a:pt x="1001" y="1263"/>
                    <a:pt x="1573" y="691"/>
                    <a:pt x="1573"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91"/>
            <p:cNvSpPr/>
            <p:nvPr/>
          </p:nvSpPr>
          <p:spPr>
            <a:xfrm>
              <a:off x="1140936" y="1942611"/>
              <a:ext cx="175316" cy="285215"/>
            </a:xfrm>
            <a:custGeom>
              <a:rect b="b" l="l" r="r" t="t"/>
              <a:pathLst>
                <a:path extrusionOk="0" h="8759" w="5384">
                  <a:moveTo>
                    <a:pt x="5029" y="1"/>
                  </a:moveTo>
                  <a:cubicBezTo>
                    <a:pt x="4959" y="1"/>
                    <a:pt x="4893" y="32"/>
                    <a:pt x="4835" y="90"/>
                  </a:cubicBezTo>
                  <a:cubicBezTo>
                    <a:pt x="4811" y="114"/>
                    <a:pt x="2335" y="2495"/>
                    <a:pt x="1" y="2495"/>
                  </a:cubicBezTo>
                  <a:lnTo>
                    <a:pt x="1" y="4377"/>
                  </a:lnTo>
                  <a:lnTo>
                    <a:pt x="1" y="6258"/>
                  </a:lnTo>
                  <a:cubicBezTo>
                    <a:pt x="2335" y="6258"/>
                    <a:pt x="4811" y="8663"/>
                    <a:pt x="4835" y="8663"/>
                  </a:cubicBezTo>
                  <a:cubicBezTo>
                    <a:pt x="4899" y="8727"/>
                    <a:pt x="4973" y="8758"/>
                    <a:pt x="5051" y="8758"/>
                  </a:cubicBezTo>
                  <a:cubicBezTo>
                    <a:pt x="5089" y="8758"/>
                    <a:pt x="5129" y="8750"/>
                    <a:pt x="5169" y="8735"/>
                  </a:cubicBezTo>
                  <a:cubicBezTo>
                    <a:pt x="5288" y="8663"/>
                    <a:pt x="5383" y="8568"/>
                    <a:pt x="5383" y="8425"/>
                  </a:cubicBezTo>
                  <a:lnTo>
                    <a:pt x="5383" y="4353"/>
                  </a:lnTo>
                  <a:lnTo>
                    <a:pt x="5383" y="280"/>
                  </a:lnTo>
                  <a:cubicBezTo>
                    <a:pt x="5359" y="185"/>
                    <a:pt x="5288" y="66"/>
                    <a:pt x="5169" y="42"/>
                  </a:cubicBezTo>
                  <a:cubicBezTo>
                    <a:pt x="5122" y="14"/>
                    <a:pt x="5075" y="1"/>
                    <a:pt x="502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91"/>
            <p:cNvSpPr/>
            <p:nvPr/>
          </p:nvSpPr>
          <p:spPr>
            <a:xfrm>
              <a:off x="1139406" y="2085104"/>
              <a:ext cx="176065" cy="143503"/>
            </a:xfrm>
            <a:custGeom>
              <a:rect b="b" l="l" r="r" t="t"/>
              <a:pathLst>
                <a:path extrusionOk="0" h="4407" w="5407">
                  <a:moveTo>
                    <a:pt x="0" y="1"/>
                  </a:moveTo>
                  <a:lnTo>
                    <a:pt x="0" y="1882"/>
                  </a:lnTo>
                  <a:cubicBezTo>
                    <a:pt x="2358" y="1906"/>
                    <a:pt x="4835" y="4311"/>
                    <a:pt x="4858" y="4311"/>
                  </a:cubicBezTo>
                  <a:cubicBezTo>
                    <a:pt x="4922" y="4374"/>
                    <a:pt x="4996" y="4406"/>
                    <a:pt x="5074" y="4406"/>
                  </a:cubicBezTo>
                  <a:cubicBezTo>
                    <a:pt x="5113" y="4406"/>
                    <a:pt x="5152" y="4398"/>
                    <a:pt x="5192" y="4382"/>
                  </a:cubicBezTo>
                  <a:cubicBezTo>
                    <a:pt x="5311" y="4311"/>
                    <a:pt x="5406" y="4240"/>
                    <a:pt x="5406" y="4073"/>
                  </a:cubicBezTo>
                  <a:lnTo>
                    <a:pt x="54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1" name="Google Shape;17911;p91"/>
          <p:cNvGrpSpPr/>
          <p:nvPr/>
        </p:nvGrpSpPr>
        <p:grpSpPr>
          <a:xfrm>
            <a:off x="1755879" y="1789755"/>
            <a:ext cx="350535" cy="307195"/>
            <a:chOff x="1755879" y="1942155"/>
            <a:chExt cx="350535" cy="307195"/>
          </a:xfrm>
        </p:grpSpPr>
        <p:sp>
          <p:nvSpPr>
            <p:cNvPr id="17912" name="Google Shape;17912;p91"/>
            <p:cNvSpPr/>
            <p:nvPr/>
          </p:nvSpPr>
          <p:spPr>
            <a:xfrm>
              <a:off x="1932694" y="2054854"/>
              <a:ext cx="52002" cy="81471"/>
            </a:xfrm>
            <a:custGeom>
              <a:rect b="b" l="l" r="r" t="t"/>
              <a:pathLst>
                <a:path extrusionOk="0" h="2502" w="1597">
                  <a:moveTo>
                    <a:pt x="1" y="1"/>
                  </a:moveTo>
                  <a:lnTo>
                    <a:pt x="1" y="1263"/>
                  </a:lnTo>
                  <a:lnTo>
                    <a:pt x="1" y="2501"/>
                  </a:lnTo>
                  <a:lnTo>
                    <a:pt x="334" y="2501"/>
                  </a:lnTo>
                  <a:cubicBezTo>
                    <a:pt x="1048" y="2501"/>
                    <a:pt x="1596" y="1906"/>
                    <a:pt x="1572" y="1192"/>
                  </a:cubicBezTo>
                  <a:cubicBezTo>
                    <a:pt x="1525" y="549"/>
                    <a:pt x="953" y="1"/>
                    <a:pt x="286"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91"/>
            <p:cNvSpPr/>
            <p:nvPr/>
          </p:nvSpPr>
          <p:spPr>
            <a:xfrm>
              <a:off x="1931912" y="2095948"/>
              <a:ext cx="51221" cy="40378"/>
            </a:xfrm>
            <a:custGeom>
              <a:rect b="b" l="l" r="r" t="t"/>
              <a:pathLst>
                <a:path extrusionOk="0" h="1240" w="1573">
                  <a:moveTo>
                    <a:pt x="1" y="1"/>
                  </a:moveTo>
                  <a:lnTo>
                    <a:pt x="1" y="1239"/>
                  </a:lnTo>
                  <a:lnTo>
                    <a:pt x="310" y="1239"/>
                  </a:lnTo>
                  <a:cubicBezTo>
                    <a:pt x="1001" y="1239"/>
                    <a:pt x="1573" y="692"/>
                    <a:pt x="1573"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91"/>
            <p:cNvSpPr/>
            <p:nvPr/>
          </p:nvSpPr>
          <p:spPr>
            <a:xfrm>
              <a:off x="1755879" y="2023854"/>
              <a:ext cx="93096" cy="143470"/>
            </a:xfrm>
            <a:custGeom>
              <a:rect b="b" l="l" r="r" t="t"/>
              <a:pathLst>
                <a:path extrusionOk="0" h="4406" w="2859">
                  <a:moveTo>
                    <a:pt x="334" y="0"/>
                  </a:moveTo>
                  <a:cubicBezTo>
                    <a:pt x="168" y="0"/>
                    <a:pt x="1" y="167"/>
                    <a:pt x="1" y="334"/>
                  </a:cubicBezTo>
                  <a:lnTo>
                    <a:pt x="1" y="2215"/>
                  </a:lnTo>
                  <a:lnTo>
                    <a:pt x="1" y="4096"/>
                  </a:lnTo>
                  <a:cubicBezTo>
                    <a:pt x="1" y="4263"/>
                    <a:pt x="168" y="4406"/>
                    <a:pt x="334" y="4406"/>
                  </a:cubicBezTo>
                  <a:lnTo>
                    <a:pt x="2239" y="4406"/>
                  </a:lnTo>
                  <a:lnTo>
                    <a:pt x="2859" y="3644"/>
                  </a:lnTo>
                  <a:lnTo>
                    <a:pt x="2859" y="2239"/>
                  </a:lnTo>
                  <a:lnTo>
                    <a:pt x="2859" y="405"/>
                  </a:lnTo>
                  <a:lnTo>
                    <a:pt x="223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91"/>
            <p:cNvSpPr/>
            <p:nvPr/>
          </p:nvSpPr>
          <p:spPr>
            <a:xfrm>
              <a:off x="1755879" y="2096729"/>
              <a:ext cx="93096" cy="70596"/>
            </a:xfrm>
            <a:custGeom>
              <a:rect b="b" l="l" r="r" t="t"/>
              <a:pathLst>
                <a:path extrusionOk="0" h="2168" w="2859">
                  <a:moveTo>
                    <a:pt x="1" y="1"/>
                  </a:moveTo>
                  <a:lnTo>
                    <a:pt x="1" y="1882"/>
                  </a:lnTo>
                  <a:cubicBezTo>
                    <a:pt x="48" y="2025"/>
                    <a:pt x="191" y="2168"/>
                    <a:pt x="334" y="2168"/>
                  </a:cubicBezTo>
                  <a:lnTo>
                    <a:pt x="2239" y="2168"/>
                  </a:lnTo>
                  <a:lnTo>
                    <a:pt x="2859" y="1406"/>
                  </a:lnTo>
                  <a:lnTo>
                    <a:pt x="2859" y="1"/>
                  </a:ln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91"/>
            <p:cNvSpPr/>
            <p:nvPr/>
          </p:nvSpPr>
          <p:spPr>
            <a:xfrm>
              <a:off x="2042820" y="1984486"/>
              <a:ext cx="63595" cy="222988"/>
            </a:xfrm>
            <a:custGeom>
              <a:rect b="b" l="l" r="r" t="t"/>
              <a:pathLst>
                <a:path extrusionOk="0" h="6848" w="1953">
                  <a:moveTo>
                    <a:pt x="346" y="1"/>
                  </a:moveTo>
                  <a:cubicBezTo>
                    <a:pt x="262" y="1"/>
                    <a:pt x="179" y="30"/>
                    <a:pt x="119" y="90"/>
                  </a:cubicBezTo>
                  <a:cubicBezTo>
                    <a:pt x="0" y="209"/>
                    <a:pt x="0" y="423"/>
                    <a:pt x="119" y="542"/>
                  </a:cubicBezTo>
                  <a:cubicBezTo>
                    <a:pt x="905" y="1304"/>
                    <a:pt x="1310" y="2329"/>
                    <a:pt x="1310" y="3424"/>
                  </a:cubicBezTo>
                  <a:cubicBezTo>
                    <a:pt x="1310" y="4519"/>
                    <a:pt x="905" y="5543"/>
                    <a:pt x="119" y="6306"/>
                  </a:cubicBezTo>
                  <a:cubicBezTo>
                    <a:pt x="0" y="6425"/>
                    <a:pt x="0" y="6639"/>
                    <a:pt x="119" y="6758"/>
                  </a:cubicBezTo>
                  <a:cubicBezTo>
                    <a:pt x="179" y="6818"/>
                    <a:pt x="262" y="6847"/>
                    <a:pt x="346" y="6847"/>
                  </a:cubicBezTo>
                  <a:cubicBezTo>
                    <a:pt x="429" y="6847"/>
                    <a:pt x="512" y="6818"/>
                    <a:pt x="572" y="6758"/>
                  </a:cubicBezTo>
                  <a:cubicBezTo>
                    <a:pt x="1477" y="5853"/>
                    <a:pt x="1953" y="4662"/>
                    <a:pt x="1953" y="3424"/>
                  </a:cubicBezTo>
                  <a:cubicBezTo>
                    <a:pt x="1953" y="2162"/>
                    <a:pt x="1477" y="971"/>
                    <a:pt x="572" y="90"/>
                  </a:cubicBezTo>
                  <a:cubicBezTo>
                    <a:pt x="512" y="30"/>
                    <a:pt x="429" y="1"/>
                    <a:pt x="346"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91"/>
            <p:cNvSpPr/>
            <p:nvPr/>
          </p:nvSpPr>
          <p:spPr>
            <a:xfrm>
              <a:off x="1999382" y="2027925"/>
              <a:ext cx="45783" cy="136111"/>
            </a:xfrm>
            <a:custGeom>
              <a:rect b="b" l="l" r="r" t="t"/>
              <a:pathLst>
                <a:path extrusionOk="0" h="4180" w="1406">
                  <a:moveTo>
                    <a:pt x="346" y="0"/>
                  </a:moveTo>
                  <a:cubicBezTo>
                    <a:pt x="263" y="0"/>
                    <a:pt x="179" y="30"/>
                    <a:pt x="120" y="90"/>
                  </a:cubicBezTo>
                  <a:cubicBezTo>
                    <a:pt x="1" y="209"/>
                    <a:pt x="1" y="423"/>
                    <a:pt x="120" y="542"/>
                  </a:cubicBezTo>
                  <a:cubicBezTo>
                    <a:pt x="548" y="947"/>
                    <a:pt x="786" y="1518"/>
                    <a:pt x="786" y="2090"/>
                  </a:cubicBezTo>
                  <a:cubicBezTo>
                    <a:pt x="786" y="2638"/>
                    <a:pt x="525" y="3209"/>
                    <a:pt x="120" y="3638"/>
                  </a:cubicBezTo>
                  <a:cubicBezTo>
                    <a:pt x="1" y="3757"/>
                    <a:pt x="1" y="3971"/>
                    <a:pt x="120" y="4090"/>
                  </a:cubicBezTo>
                  <a:cubicBezTo>
                    <a:pt x="179" y="4150"/>
                    <a:pt x="263" y="4180"/>
                    <a:pt x="346" y="4180"/>
                  </a:cubicBezTo>
                  <a:cubicBezTo>
                    <a:pt x="429" y="4180"/>
                    <a:pt x="513" y="4150"/>
                    <a:pt x="572" y="4090"/>
                  </a:cubicBezTo>
                  <a:cubicBezTo>
                    <a:pt x="1096" y="3543"/>
                    <a:pt x="1406" y="2828"/>
                    <a:pt x="1406" y="2090"/>
                  </a:cubicBezTo>
                  <a:cubicBezTo>
                    <a:pt x="1406" y="1352"/>
                    <a:pt x="1096" y="637"/>
                    <a:pt x="572" y="90"/>
                  </a:cubicBezTo>
                  <a:cubicBezTo>
                    <a:pt x="513" y="30"/>
                    <a:pt x="429" y="0"/>
                    <a:pt x="34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91"/>
            <p:cNvSpPr/>
            <p:nvPr/>
          </p:nvSpPr>
          <p:spPr>
            <a:xfrm>
              <a:off x="2042820" y="2095948"/>
              <a:ext cx="63595" cy="111527"/>
            </a:xfrm>
            <a:custGeom>
              <a:rect b="b" l="l" r="r" t="t"/>
              <a:pathLst>
                <a:path extrusionOk="0" h="3425" w="1953">
                  <a:moveTo>
                    <a:pt x="1310" y="1"/>
                  </a:moveTo>
                  <a:cubicBezTo>
                    <a:pt x="1310" y="1096"/>
                    <a:pt x="905" y="2120"/>
                    <a:pt x="119" y="2883"/>
                  </a:cubicBezTo>
                  <a:cubicBezTo>
                    <a:pt x="0" y="3002"/>
                    <a:pt x="0" y="3216"/>
                    <a:pt x="119" y="3335"/>
                  </a:cubicBezTo>
                  <a:cubicBezTo>
                    <a:pt x="179" y="3395"/>
                    <a:pt x="262" y="3424"/>
                    <a:pt x="346" y="3424"/>
                  </a:cubicBezTo>
                  <a:cubicBezTo>
                    <a:pt x="429" y="3424"/>
                    <a:pt x="512" y="3395"/>
                    <a:pt x="572" y="3335"/>
                  </a:cubicBezTo>
                  <a:cubicBezTo>
                    <a:pt x="1477" y="2430"/>
                    <a:pt x="1953" y="1239"/>
                    <a:pt x="1953"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91"/>
            <p:cNvSpPr/>
            <p:nvPr/>
          </p:nvSpPr>
          <p:spPr>
            <a:xfrm>
              <a:off x="1999382" y="2095948"/>
              <a:ext cx="45783" cy="68088"/>
            </a:xfrm>
            <a:custGeom>
              <a:rect b="b" l="l" r="r" t="t"/>
              <a:pathLst>
                <a:path extrusionOk="0" h="2091" w="1406">
                  <a:moveTo>
                    <a:pt x="786" y="1"/>
                  </a:moveTo>
                  <a:cubicBezTo>
                    <a:pt x="786" y="596"/>
                    <a:pt x="548" y="1120"/>
                    <a:pt x="120" y="1549"/>
                  </a:cubicBezTo>
                  <a:cubicBezTo>
                    <a:pt x="1" y="1692"/>
                    <a:pt x="1" y="1882"/>
                    <a:pt x="120" y="2001"/>
                  </a:cubicBezTo>
                  <a:cubicBezTo>
                    <a:pt x="179" y="2061"/>
                    <a:pt x="263" y="2091"/>
                    <a:pt x="346" y="2091"/>
                  </a:cubicBezTo>
                  <a:cubicBezTo>
                    <a:pt x="429" y="2091"/>
                    <a:pt x="513" y="2061"/>
                    <a:pt x="572" y="2001"/>
                  </a:cubicBezTo>
                  <a:cubicBezTo>
                    <a:pt x="1096" y="1454"/>
                    <a:pt x="1406" y="739"/>
                    <a:pt x="1406"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91"/>
            <p:cNvSpPr/>
            <p:nvPr/>
          </p:nvSpPr>
          <p:spPr>
            <a:xfrm>
              <a:off x="1828787" y="1942155"/>
              <a:ext cx="113252" cy="307195"/>
            </a:xfrm>
            <a:custGeom>
              <a:rect b="b" l="l" r="r" t="t"/>
              <a:pathLst>
                <a:path extrusionOk="0" h="9434" w="3478">
                  <a:moveTo>
                    <a:pt x="3201" y="0"/>
                  </a:moveTo>
                  <a:cubicBezTo>
                    <a:pt x="3098" y="0"/>
                    <a:pt x="2985" y="35"/>
                    <a:pt x="2930" y="128"/>
                  </a:cubicBezTo>
                  <a:cubicBezTo>
                    <a:pt x="2239" y="1057"/>
                    <a:pt x="810" y="2509"/>
                    <a:pt x="0" y="2509"/>
                  </a:cubicBezTo>
                  <a:lnTo>
                    <a:pt x="0" y="4724"/>
                  </a:lnTo>
                  <a:lnTo>
                    <a:pt x="0" y="6915"/>
                  </a:lnTo>
                  <a:cubicBezTo>
                    <a:pt x="810" y="6915"/>
                    <a:pt x="2239" y="8391"/>
                    <a:pt x="2930" y="9296"/>
                  </a:cubicBezTo>
                  <a:cubicBezTo>
                    <a:pt x="2983" y="9385"/>
                    <a:pt x="3062" y="9434"/>
                    <a:pt x="3167" y="9434"/>
                  </a:cubicBezTo>
                  <a:cubicBezTo>
                    <a:pt x="3204" y="9434"/>
                    <a:pt x="3244" y="9428"/>
                    <a:pt x="3287" y="9415"/>
                  </a:cubicBezTo>
                  <a:cubicBezTo>
                    <a:pt x="3406" y="9392"/>
                    <a:pt x="3477" y="9273"/>
                    <a:pt x="3477" y="9130"/>
                  </a:cubicBezTo>
                  <a:lnTo>
                    <a:pt x="3477" y="4724"/>
                  </a:lnTo>
                  <a:lnTo>
                    <a:pt x="3477" y="318"/>
                  </a:lnTo>
                  <a:cubicBezTo>
                    <a:pt x="3477" y="199"/>
                    <a:pt x="3406" y="80"/>
                    <a:pt x="3287" y="9"/>
                  </a:cubicBezTo>
                  <a:cubicBezTo>
                    <a:pt x="3260" y="3"/>
                    <a:pt x="3231" y="0"/>
                    <a:pt x="320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91"/>
            <p:cNvSpPr/>
            <p:nvPr/>
          </p:nvSpPr>
          <p:spPr>
            <a:xfrm>
              <a:off x="1828787" y="2095948"/>
              <a:ext cx="113252" cy="153402"/>
            </a:xfrm>
            <a:custGeom>
              <a:rect b="b" l="l" r="r" t="t"/>
              <a:pathLst>
                <a:path extrusionOk="0" h="4711" w="3478">
                  <a:moveTo>
                    <a:pt x="0" y="1"/>
                  </a:moveTo>
                  <a:lnTo>
                    <a:pt x="0" y="2192"/>
                  </a:lnTo>
                  <a:cubicBezTo>
                    <a:pt x="810" y="2192"/>
                    <a:pt x="2239" y="3668"/>
                    <a:pt x="2930" y="4573"/>
                  </a:cubicBezTo>
                  <a:cubicBezTo>
                    <a:pt x="2983" y="4662"/>
                    <a:pt x="3062" y="4711"/>
                    <a:pt x="3167" y="4711"/>
                  </a:cubicBezTo>
                  <a:cubicBezTo>
                    <a:pt x="3204" y="4711"/>
                    <a:pt x="3244" y="4705"/>
                    <a:pt x="3287" y="4692"/>
                  </a:cubicBezTo>
                  <a:cubicBezTo>
                    <a:pt x="3406" y="4669"/>
                    <a:pt x="3477" y="4550"/>
                    <a:pt x="3477" y="4407"/>
                  </a:cubicBezTo>
                  <a:lnTo>
                    <a:pt x="347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2" name="Google Shape;17922;p91"/>
          <p:cNvGrpSpPr/>
          <p:nvPr/>
        </p:nvGrpSpPr>
        <p:grpSpPr>
          <a:xfrm>
            <a:off x="2518949" y="1769078"/>
            <a:ext cx="351317" cy="350535"/>
            <a:chOff x="2518949" y="1921478"/>
            <a:chExt cx="351317" cy="350535"/>
          </a:xfrm>
        </p:grpSpPr>
        <p:sp>
          <p:nvSpPr>
            <p:cNvPr id="17923" name="Google Shape;17923;p91"/>
            <p:cNvSpPr/>
            <p:nvPr/>
          </p:nvSpPr>
          <p:spPr>
            <a:xfrm>
              <a:off x="2520479" y="1921478"/>
              <a:ext cx="347442" cy="274567"/>
            </a:xfrm>
            <a:custGeom>
              <a:rect b="b" l="l" r="r" t="t"/>
              <a:pathLst>
                <a:path extrusionOk="0" h="8432" w="10670">
                  <a:moveTo>
                    <a:pt x="5335" y="1"/>
                  </a:moveTo>
                  <a:cubicBezTo>
                    <a:pt x="5288" y="1"/>
                    <a:pt x="5216" y="25"/>
                    <a:pt x="5169" y="48"/>
                  </a:cubicBezTo>
                  <a:lnTo>
                    <a:pt x="96" y="3835"/>
                  </a:lnTo>
                  <a:cubicBezTo>
                    <a:pt x="72" y="3859"/>
                    <a:pt x="49" y="3906"/>
                    <a:pt x="1" y="3954"/>
                  </a:cubicBezTo>
                  <a:lnTo>
                    <a:pt x="596" y="5026"/>
                  </a:lnTo>
                  <a:lnTo>
                    <a:pt x="4502" y="8431"/>
                  </a:lnTo>
                  <a:lnTo>
                    <a:pt x="6169" y="8431"/>
                  </a:lnTo>
                  <a:lnTo>
                    <a:pt x="10074" y="5026"/>
                  </a:lnTo>
                  <a:lnTo>
                    <a:pt x="10670" y="3954"/>
                  </a:lnTo>
                  <a:cubicBezTo>
                    <a:pt x="10646" y="3930"/>
                    <a:pt x="10622" y="3859"/>
                    <a:pt x="10575" y="3835"/>
                  </a:cubicBezTo>
                  <a:lnTo>
                    <a:pt x="5526" y="48"/>
                  </a:lnTo>
                  <a:cubicBezTo>
                    <a:pt x="5454" y="25"/>
                    <a:pt x="5407" y="1"/>
                    <a:pt x="533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91"/>
            <p:cNvSpPr/>
            <p:nvPr/>
          </p:nvSpPr>
          <p:spPr>
            <a:xfrm>
              <a:off x="2693419" y="1921478"/>
              <a:ext cx="173753" cy="274567"/>
            </a:xfrm>
            <a:custGeom>
              <a:rect b="b" l="l" r="r" t="t"/>
              <a:pathLst>
                <a:path extrusionOk="0" h="8432" w="5336">
                  <a:moveTo>
                    <a:pt x="1" y="1"/>
                  </a:moveTo>
                  <a:lnTo>
                    <a:pt x="1" y="8431"/>
                  </a:lnTo>
                  <a:lnTo>
                    <a:pt x="834" y="8431"/>
                  </a:lnTo>
                  <a:lnTo>
                    <a:pt x="4740" y="5026"/>
                  </a:lnTo>
                  <a:lnTo>
                    <a:pt x="5335" y="3954"/>
                  </a:lnTo>
                  <a:cubicBezTo>
                    <a:pt x="5287" y="3930"/>
                    <a:pt x="5264" y="3859"/>
                    <a:pt x="5240" y="3835"/>
                  </a:cubicBezTo>
                  <a:lnTo>
                    <a:pt x="167" y="48"/>
                  </a:lnTo>
                  <a:cubicBezTo>
                    <a:pt x="120" y="25"/>
                    <a:pt x="72"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91"/>
            <p:cNvSpPr/>
            <p:nvPr/>
          </p:nvSpPr>
          <p:spPr>
            <a:xfrm>
              <a:off x="2580199" y="1963353"/>
              <a:ext cx="225691" cy="245847"/>
            </a:xfrm>
            <a:custGeom>
              <a:rect b="b" l="l" r="r" t="t"/>
              <a:pathLst>
                <a:path extrusionOk="0" h="7550" w="6931">
                  <a:moveTo>
                    <a:pt x="310" y="1"/>
                  </a:moveTo>
                  <a:cubicBezTo>
                    <a:pt x="144" y="1"/>
                    <a:pt x="1" y="144"/>
                    <a:pt x="1" y="310"/>
                  </a:cubicBezTo>
                  <a:lnTo>
                    <a:pt x="1" y="7550"/>
                  </a:lnTo>
                  <a:lnTo>
                    <a:pt x="6907" y="7550"/>
                  </a:lnTo>
                  <a:lnTo>
                    <a:pt x="6907" y="310"/>
                  </a:lnTo>
                  <a:cubicBezTo>
                    <a:pt x="6931" y="144"/>
                    <a:pt x="6812" y="1"/>
                    <a:pt x="6621"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91"/>
            <p:cNvSpPr/>
            <p:nvPr/>
          </p:nvSpPr>
          <p:spPr>
            <a:xfrm>
              <a:off x="2693419" y="1963353"/>
              <a:ext cx="112471" cy="245098"/>
            </a:xfrm>
            <a:custGeom>
              <a:rect b="b" l="l" r="r" t="t"/>
              <a:pathLst>
                <a:path extrusionOk="0" h="7527" w="3454">
                  <a:moveTo>
                    <a:pt x="1" y="1"/>
                  </a:moveTo>
                  <a:lnTo>
                    <a:pt x="1" y="7526"/>
                  </a:lnTo>
                  <a:lnTo>
                    <a:pt x="3454" y="7526"/>
                  </a:lnTo>
                  <a:lnTo>
                    <a:pt x="3454" y="286"/>
                  </a:lnTo>
                  <a:cubicBezTo>
                    <a:pt x="3454" y="144"/>
                    <a:pt x="3335" y="1"/>
                    <a:pt x="314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91"/>
            <p:cNvSpPr/>
            <p:nvPr/>
          </p:nvSpPr>
          <p:spPr>
            <a:xfrm>
              <a:off x="2518949" y="2050979"/>
              <a:ext cx="351317" cy="221034"/>
            </a:xfrm>
            <a:custGeom>
              <a:rect b="b" l="l" r="r" t="t"/>
              <a:pathLst>
                <a:path extrusionOk="0" h="6788" w="10789">
                  <a:moveTo>
                    <a:pt x="24" y="1"/>
                  </a:moveTo>
                  <a:cubicBezTo>
                    <a:pt x="0" y="48"/>
                    <a:pt x="0" y="96"/>
                    <a:pt x="0" y="167"/>
                  </a:cubicBezTo>
                  <a:lnTo>
                    <a:pt x="0" y="6478"/>
                  </a:lnTo>
                  <a:cubicBezTo>
                    <a:pt x="0" y="6645"/>
                    <a:pt x="143" y="6788"/>
                    <a:pt x="334" y="6788"/>
                  </a:cubicBezTo>
                  <a:lnTo>
                    <a:pt x="10455" y="6788"/>
                  </a:lnTo>
                  <a:cubicBezTo>
                    <a:pt x="10622" y="6788"/>
                    <a:pt x="10788" y="6645"/>
                    <a:pt x="10788" y="6478"/>
                  </a:cubicBezTo>
                  <a:lnTo>
                    <a:pt x="10788" y="167"/>
                  </a:lnTo>
                  <a:cubicBezTo>
                    <a:pt x="10717" y="96"/>
                    <a:pt x="10717" y="48"/>
                    <a:pt x="10693" y="1"/>
                  </a:cubicBezTo>
                  <a:lnTo>
                    <a:pt x="5573" y="3859"/>
                  </a:lnTo>
                  <a:cubicBezTo>
                    <a:pt x="5501" y="3906"/>
                    <a:pt x="5454" y="3906"/>
                    <a:pt x="5359" y="3906"/>
                  </a:cubicBezTo>
                  <a:cubicBezTo>
                    <a:pt x="5311" y="3906"/>
                    <a:pt x="5216" y="3882"/>
                    <a:pt x="5144" y="3859"/>
                  </a:cubicBezTo>
                  <a:lnTo>
                    <a:pt x="24" y="1"/>
                  </a:ln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91"/>
            <p:cNvSpPr/>
            <p:nvPr/>
          </p:nvSpPr>
          <p:spPr>
            <a:xfrm>
              <a:off x="2693419" y="2050197"/>
              <a:ext cx="174502" cy="220350"/>
            </a:xfrm>
            <a:custGeom>
              <a:rect b="b" l="l" r="r" t="t"/>
              <a:pathLst>
                <a:path extrusionOk="0" h="6767" w="5359">
                  <a:moveTo>
                    <a:pt x="5335" y="1"/>
                  </a:moveTo>
                  <a:lnTo>
                    <a:pt x="215" y="3835"/>
                  </a:lnTo>
                  <a:cubicBezTo>
                    <a:pt x="143" y="3906"/>
                    <a:pt x="96" y="3906"/>
                    <a:pt x="1" y="3906"/>
                  </a:cubicBezTo>
                  <a:lnTo>
                    <a:pt x="1" y="6764"/>
                  </a:lnTo>
                  <a:lnTo>
                    <a:pt x="5073" y="6764"/>
                  </a:lnTo>
                  <a:cubicBezTo>
                    <a:pt x="5085" y="6766"/>
                    <a:pt x="5097" y="6767"/>
                    <a:pt x="5109" y="6767"/>
                  </a:cubicBezTo>
                  <a:cubicBezTo>
                    <a:pt x="5257" y="6767"/>
                    <a:pt x="5359" y="6631"/>
                    <a:pt x="5359" y="6455"/>
                  </a:cubicBezTo>
                  <a:lnTo>
                    <a:pt x="5359" y="144"/>
                  </a:lnTo>
                  <a:cubicBezTo>
                    <a:pt x="5359" y="96"/>
                    <a:pt x="5359" y="72"/>
                    <a:pt x="533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91"/>
            <p:cNvSpPr/>
            <p:nvPr/>
          </p:nvSpPr>
          <p:spPr>
            <a:xfrm>
              <a:off x="2573230" y="2171851"/>
              <a:ext cx="71377" cy="56756"/>
            </a:xfrm>
            <a:custGeom>
              <a:rect b="b" l="l" r="r" t="t"/>
              <a:pathLst>
                <a:path extrusionOk="0" h="1743" w="2192">
                  <a:moveTo>
                    <a:pt x="1837" y="1"/>
                  </a:moveTo>
                  <a:cubicBezTo>
                    <a:pt x="1771" y="1"/>
                    <a:pt x="1703" y="26"/>
                    <a:pt x="1644" y="75"/>
                  </a:cubicBezTo>
                  <a:lnTo>
                    <a:pt x="191" y="1171"/>
                  </a:lnTo>
                  <a:cubicBezTo>
                    <a:pt x="24" y="1290"/>
                    <a:pt x="0" y="1480"/>
                    <a:pt x="119" y="1623"/>
                  </a:cubicBezTo>
                  <a:cubicBezTo>
                    <a:pt x="191" y="1718"/>
                    <a:pt x="262" y="1742"/>
                    <a:pt x="358" y="1742"/>
                  </a:cubicBezTo>
                  <a:cubicBezTo>
                    <a:pt x="429" y="1742"/>
                    <a:pt x="500" y="1742"/>
                    <a:pt x="572" y="1671"/>
                  </a:cubicBezTo>
                  <a:lnTo>
                    <a:pt x="2025" y="575"/>
                  </a:lnTo>
                  <a:cubicBezTo>
                    <a:pt x="2167" y="456"/>
                    <a:pt x="2191" y="290"/>
                    <a:pt x="2072" y="147"/>
                  </a:cubicBezTo>
                  <a:cubicBezTo>
                    <a:pt x="2017" y="49"/>
                    <a:pt x="1929" y="1"/>
                    <a:pt x="183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91"/>
            <p:cNvSpPr/>
            <p:nvPr/>
          </p:nvSpPr>
          <p:spPr>
            <a:xfrm>
              <a:off x="2743825" y="2171851"/>
              <a:ext cx="72158" cy="56756"/>
            </a:xfrm>
            <a:custGeom>
              <a:rect b="b" l="l" r="r" t="t"/>
              <a:pathLst>
                <a:path extrusionOk="0" h="1743" w="2216">
                  <a:moveTo>
                    <a:pt x="370" y="1"/>
                  </a:moveTo>
                  <a:cubicBezTo>
                    <a:pt x="271" y="1"/>
                    <a:pt x="175" y="49"/>
                    <a:pt x="120" y="147"/>
                  </a:cubicBezTo>
                  <a:cubicBezTo>
                    <a:pt x="1" y="290"/>
                    <a:pt x="24" y="504"/>
                    <a:pt x="191" y="575"/>
                  </a:cubicBezTo>
                  <a:lnTo>
                    <a:pt x="1644" y="1695"/>
                  </a:lnTo>
                  <a:cubicBezTo>
                    <a:pt x="1691" y="1718"/>
                    <a:pt x="1763" y="1742"/>
                    <a:pt x="1810" y="1742"/>
                  </a:cubicBezTo>
                  <a:cubicBezTo>
                    <a:pt x="1906" y="1742"/>
                    <a:pt x="2025" y="1718"/>
                    <a:pt x="2096" y="1623"/>
                  </a:cubicBezTo>
                  <a:cubicBezTo>
                    <a:pt x="2215" y="1480"/>
                    <a:pt x="2168" y="1266"/>
                    <a:pt x="2025" y="1171"/>
                  </a:cubicBezTo>
                  <a:lnTo>
                    <a:pt x="572" y="75"/>
                  </a:lnTo>
                  <a:cubicBezTo>
                    <a:pt x="513" y="26"/>
                    <a:pt x="441" y="1"/>
                    <a:pt x="37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91"/>
            <p:cNvSpPr/>
            <p:nvPr/>
          </p:nvSpPr>
          <p:spPr>
            <a:xfrm>
              <a:off x="2642230" y="2023854"/>
              <a:ext cx="103940" cy="21752"/>
            </a:xfrm>
            <a:custGeom>
              <a:rect b="b" l="l" r="r" t="t"/>
              <a:pathLst>
                <a:path extrusionOk="0" h="668" w="3192">
                  <a:moveTo>
                    <a:pt x="358" y="0"/>
                  </a:moveTo>
                  <a:cubicBezTo>
                    <a:pt x="144" y="0"/>
                    <a:pt x="1" y="191"/>
                    <a:pt x="25" y="357"/>
                  </a:cubicBezTo>
                  <a:cubicBezTo>
                    <a:pt x="48" y="548"/>
                    <a:pt x="215" y="667"/>
                    <a:pt x="358" y="667"/>
                  </a:cubicBezTo>
                  <a:lnTo>
                    <a:pt x="2859" y="667"/>
                  </a:lnTo>
                  <a:cubicBezTo>
                    <a:pt x="3001" y="667"/>
                    <a:pt x="3144" y="548"/>
                    <a:pt x="3192" y="357"/>
                  </a:cubicBezTo>
                  <a:cubicBezTo>
                    <a:pt x="3192" y="167"/>
                    <a:pt x="3025" y="0"/>
                    <a:pt x="285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91"/>
            <p:cNvSpPr/>
            <p:nvPr/>
          </p:nvSpPr>
          <p:spPr>
            <a:xfrm>
              <a:off x="2642230" y="2064948"/>
              <a:ext cx="103940" cy="20970"/>
            </a:xfrm>
            <a:custGeom>
              <a:rect b="b" l="l" r="r" t="t"/>
              <a:pathLst>
                <a:path extrusionOk="0" h="644" w="3192">
                  <a:moveTo>
                    <a:pt x="358" y="0"/>
                  </a:moveTo>
                  <a:cubicBezTo>
                    <a:pt x="144" y="0"/>
                    <a:pt x="1" y="167"/>
                    <a:pt x="25" y="358"/>
                  </a:cubicBezTo>
                  <a:cubicBezTo>
                    <a:pt x="48" y="524"/>
                    <a:pt x="215" y="643"/>
                    <a:pt x="358" y="643"/>
                  </a:cubicBezTo>
                  <a:lnTo>
                    <a:pt x="2859" y="643"/>
                  </a:lnTo>
                  <a:cubicBezTo>
                    <a:pt x="3001" y="643"/>
                    <a:pt x="3144" y="524"/>
                    <a:pt x="3192" y="358"/>
                  </a:cubicBezTo>
                  <a:cubicBezTo>
                    <a:pt x="3192" y="143"/>
                    <a:pt x="3025" y="0"/>
                    <a:pt x="285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91"/>
            <p:cNvSpPr/>
            <p:nvPr/>
          </p:nvSpPr>
          <p:spPr>
            <a:xfrm>
              <a:off x="2693419" y="2065730"/>
              <a:ext cx="51221" cy="20189"/>
            </a:xfrm>
            <a:custGeom>
              <a:rect b="b" l="l" r="r" t="t"/>
              <a:pathLst>
                <a:path extrusionOk="0" h="620" w="1573">
                  <a:moveTo>
                    <a:pt x="1" y="0"/>
                  </a:moveTo>
                  <a:lnTo>
                    <a:pt x="1" y="619"/>
                  </a:lnTo>
                  <a:lnTo>
                    <a:pt x="1263" y="619"/>
                  </a:lnTo>
                  <a:cubicBezTo>
                    <a:pt x="1429" y="619"/>
                    <a:pt x="1572" y="500"/>
                    <a:pt x="1572" y="357"/>
                  </a:cubicBezTo>
                  <a:cubicBezTo>
                    <a:pt x="1572" y="143"/>
                    <a:pt x="1429" y="0"/>
                    <a:pt x="126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91"/>
            <p:cNvSpPr/>
            <p:nvPr/>
          </p:nvSpPr>
          <p:spPr>
            <a:xfrm>
              <a:off x="2693419" y="2025385"/>
              <a:ext cx="51221" cy="20221"/>
            </a:xfrm>
            <a:custGeom>
              <a:rect b="b" l="l" r="r" t="t"/>
              <a:pathLst>
                <a:path extrusionOk="0" h="621" w="1573">
                  <a:moveTo>
                    <a:pt x="1" y="1"/>
                  </a:moveTo>
                  <a:lnTo>
                    <a:pt x="1" y="620"/>
                  </a:lnTo>
                  <a:lnTo>
                    <a:pt x="1263" y="620"/>
                  </a:lnTo>
                  <a:cubicBezTo>
                    <a:pt x="1429" y="620"/>
                    <a:pt x="1572" y="501"/>
                    <a:pt x="1572" y="358"/>
                  </a:cubicBezTo>
                  <a:cubicBezTo>
                    <a:pt x="1572" y="144"/>
                    <a:pt x="1429" y="1"/>
                    <a:pt x="126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5" name="Google Shape;17935;p91"/>
          <p:cNvGrpSpPr/>
          <p:nvPr/>
        </p:nvGrpSpPr>
        <p:grpSpPr>
          <a:xfrm>
            <a:off x="3254861" y="1779954"/>
            <a:ext cx="352847" cy="328035"/>
            <a:chOff x="3254861" y="1932354"/>
            <a:chExt cx="352847" cy="328035"/>
          </a:xfrm>
        </p:grpSpPr>
        <p:sp>
          <p:nvSpPr>
            <p:cNvPr id="17936" name="Google Shape;17936;p91"/>
            <p:cNvSpPr/>
            <p:nvPr/>
          </p:nvSpPr>
          <p:spPr>
            <a:xfrm>
              <a:off x="3254861" y="1932354"/>
              <a:ext cx="350535" cy="245847"/>
            </a:xfrm>
            <a:custGeom>
              <a:rect b="b" l="l" r="r" t="t"/>
              <a:pathLst>
                <a:path extrusionOk="0" h="7550" w="10765">
                  <a:moveTo>
                    <a:pt x="310" y="0"/>
                  </a:moveTo>
                  <a:cubicBezTo>
                    <a:pt x="143" y="0"/>
                    <a:pt x="0" y="143"/>
                    <a:pt x="0" y="310"/>
                  </a:cubicBezTo>
                  <a:lnTo>
                    <a:pt x="0" y="6930"/>
                  </a:lnTo>
                  <a:lnTo>
                    <a:pt x="619" y="7549"/>
                  </a:lnTo>
                  <a:lnTo>
                    <a:pt x="10074" y="7549"/>
                  </a:lnTo>
                  <a:lnTo>
                    <a:pt x="10717" y="6930"/>
                  </a:lnTo>
                  <a:lnTo>
                    <a:pt x="10717" y="310"/>
                  </a:lnTo>
                  <a:lnTo>
                    <a:pt x="10764" y="310"/>
                  </a:lnTo>
                  <a:cubicBezTo>
                    <a:pt x="10764" y="143"/>
                    <a:pt x="10622" y="0"/>
                    <a:pt x="10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91"/>
            <p:cNvSpPr/>
            <p:nvPr/>
          </p:nvSpPr>
          <p:spPr>
            <a:xfrm>
              <a:off x="3430113" y="1932354"/>
              <a:ext cx="175284" cy="245847"/>
            </a:xfrm>
            <a:custGeom>
              <a:rect b="b" l="l" r="r" t="t"/>
              <a:pathLst>
                <a:path extrusionOk="0" h="7550" w="5383">
                  <a:moveTo>
                    <a:pt x="0" y="0"/>
                  </a:moveTo>
                  <a:lnTo>
                    <a:pt x="0" y="7549"/>
                  </a:lnTo>
                  <a:lnTo>
                    <a:pt x="4739" y="7549"/>
                  </a:lnTo>
                  <a:lnTo>
                    <a:pt x="5382" y="6930"/>
                  </a:lnTo>
                  <a:lnTo>
                    <a:pt x="5382" y="310"/>
                  </a:lnTo>
                  <a:cubicBezTo>
                    <a:pt x="5382" y="143"/>
                    <a:pt x="5240" y="0"/>
                    <a:pt x="5049"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91"/>
            <p:cNvSpPr/>
            <p:nvPr/>
          </p:nvSpPr>
          <p:spPr>
            <a:xfrm>
              <a:off x="3256392" y="2158012"/>
              <a:ext cx="351317" cy="102376"/>
            </a:xfrm>
            <a:custGeom>
              <a:rect b="b" l="l" r="r" t="t"/>
              <a:pathLst>
                <a:path extrusionOk="0" h="3144" w="10789">
                  <a:moveTo>
                    <a:pt x="1" y="0"/>
                  </a:moveTo>
                  <a:lnTo>
                    <a:pt x="1" y="2834"/>
                  </a:lnTo>
                  <a:cubicBezTo>
                    <a:pt x="1" y="3001"/>
                    <a:pt x="168" y="3144"/>
                    <a:pt x="334" y="3144"/>
                  </a:cubicBezTo>
                  <a:lnTo>
                    <a:pt x="10455" y="3144"/>
                  </a:lnTo>
                  <a:cubicBezTo>
                    <a:pt x="10646" y="3144"/>
                    <a:pt x="10789" y="3001"/>
                    <a:pt x="10789" y="2834"/>
                  </a:cubicBezTo>
                  <a:lnTo>
                    <a:pt x="10789" y="0"/>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91"/>
            <p:cNvSpPr/>
            <p:nvPr/>
          </p:nvSpPr>
          <p:spPr>
            <a:xfrm>
              <a:off x="3430894" y="2158012"/>
              <a:ext cx="174502" cy="102376"/>
            </a:xfrm>
            <a:custGeom>
              <a:rect b="b" l="l" r="r" t="t"/>
              <a:pathLst>
                <a:path extrusionOk="0" h="3144" w="5359">
                  <a:moveTo>
                    <a:pt x="0" y="0"/>
                  </a:moveTo>
                  <a:lnTo>
                    <a:pt x="0" y="3144"/>
                  </a:lnTo>
                  <a:lnTo>
                    <a:pt x="5073" y="3144"/>
                  </a:lnTo>
                  <a:cubicBezTo>
                    <a:pt x="5216" y="3120"/>
                    <a:pt x="5358" y="2977"/>
                    <a:pt x="5358" y="2834"/>
                  </a:cubicBezTo>
                  <a:lnTo>
                    <a:pt x="5358"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91"/>
            <p:cNvSpPr/>
            <p:nvPr/>
          </p:nvSpPr>
          <p:spPr>
            <a:xfrm>
              <a:off x="3295955" y="2198324"/>
              <a:ext cx="268348" cy="20970"/>
            </a:xfrm>
            <a:custGeom>
              <a:rect b="b" l="l" r="r" t="t"/>
              <a:pathLst>
                <a:path extrusionOk="0" h="644" w="8241">
                  <a:moveTo>
                    <a:pt x="381" y="0"/>
                  </a:moveTo>
                  <a:cubicBezTo>
                    <a:pt x="215" y="0"/>
                    <a:pt x="72" y="120"/>
                    <a:pt x="48" y="286"/>
                  </a:cubicBezTo>
                  <a:cubicBezTo>
                    <a:pt x="0" y="453"/>
                    <a:pt x="167" y="643"/>
                    <a:pt x="334" y="643"/>
                  </a:cubicBezTo>
                  <a:lnTo>
                    <a:pt x="7907" y="643"/>
                  </a:lnTo>
                  <a:cubicBezTo>
                    <a:pt x="8074" y="643"/>
                    <a:pt x="8240" y="453"/>
                    <a:pt x="8240" y="286"/>
                  </a:cubicBezTo>
                  <a:cubicBezTo>
                    <a:pt x="8193" y="120"/>
                    <a:pt x="8074" y="0"/>
                    <a:pt x="7907"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91"/>
            <p:cNvSpPr/>
            <p:nvPr/>
          </p:nvSpPr>
          <p:spPr>
            <a:xfrm>
              <a:off x="3430894" y="2198324"/>
              <a:ext cx="134190" cy="20970"/>
            </a:xfrm>
            <a:custGeom>
              <a:rect b="b" l="l" r="r" t="t"/>
              <a:pathLst>
                <a:path extrusionOk="0" h="644" w="4121">
                  <a:moveTo>
                    <a:pt x="0" y="0"/>
                  </a:moveTo>
                  <a:lnTo>
                    <a:pt x="0" y="643"/>
                  </a:lnTo>
                  <a:lnTo>
                    <a:pt x="3787" y="643"/>
                  </a:lnTo>
                  <a:cubicBezTo>
                    <a:pt x="3977" y="643"/>
                    <a:pt x="4120" y="477"/>
                    <a:pt x="4096" y="286"/>
                  </a:cubicBezTo>
                  <a:cubicBezTo>
                    <a:pt x="4049" y="120"/>
                    <a:pt x="3906" y="0"/>
                    <a:pt x="37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91"/>
            <p:cNvSpPr/>
            <p:nvPr/>
          </p:nvSpPr>
          <p:spPr>
            <a:xfrm>
              <a:off x="3378924" y="1973838"/>
              <a:ext cx="123347" cy="142526"/>
            </a:xfrm>
            <a:custGeom>
              <a:rect b="b" l="l" r="r" t="t"/>
              <a:pathLst>
                <a:path extrusionOk="0" h="4377" w="3788">
                  <a:moveTo>
                    <a:pt x="304" y="1"/>
                  </a:moveTo>
                  <a:cubicBezTo>
                    <a:pt x="219" y="1"/>
                    <a:pt x="137" y="38"/>
                    <a:pt x="96" y="107"/>
                  </a:cubicBezTo>
                  <a:cubicBezTo>
                    <a:pt x="24" y="179"/>
                    <a:pt x="1" y="274"/>
                    <a:pt x="1" y="322"/>
                  </a:cubicBezTo>
                  <a:lnTo>
                    <a:pt x="1" y="4084"/>
                  </a:lnTo>
                  <a:cubicBezTo>
                    <a:pt x="1" y="4156"/>
                    <a:pt x="24" y="4227"/>
                    <a:pt x="96" y="4275"/>
                  </a:cubicBezTo>
                  <a:cubicBezTo>
                    <a:pt x="169" y="4348"/>
                    <a:pt x="251" y="4376"/>
                    <a:pt x="331" y="4376"/>
                  </a:cubicBezTo>
                  <a:cubicBezTo>
                    <a:pt x="381" y="4376"/>
                    <a:pt x="431" y="4365"/>
                    <a:pt x="477" y="4346"/>
                  </a:cubicBezTo>
                  <a:lnTo>
                    <a:pt x="1572" y="3680"/>
                  </a:lnTo>
                  <a:lnTo>
                    <a:pt x="3620" y="2465"/>
                  </a:lnTo>
                  <a:cubicBezTo>
                    <a:pt x="3716" y="2417"/>
                    <a:pt x="3787" y="2322"/>
                    <a:pt x="3787" y="2203"/>
                  </a:cubicBezTo>
                  <a:cubicBezTo>
                    <a:pt x="3787" y="2084"/>
                    <a:pt x="3739" y="1965"/>
                    <a:pt x="3620" y="1941"/>
                  </a:cubicBezTo>
                  <a:lnTo>
                    <a:pt x="1572" y="703"/>
                  </a:lnTo>
                  <a:lnTo>
                    <a:pt x="477" y="60"/>
                  </a:lnTo>
                  <a:cubicBezTo>
                    <a:pt x="427" y="20"/>
                    <a:pt x="365" y="1"/>
                    <a:pt x="30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91"/>
            <p:cNvSpPr/>
            <p:nvPr/>
          </p:nvSpPr>
          <p:spPr>
            <a:xfrm>
              <a:off x="3430113" y="1996697"/>
              <a:ext cx="72158" cy="98534"/>
            </a:xfrm>
            <a:custGeom>
              <a:rect b="b" l="l" r="r" t="t"/>
              <a:pathLst>
                <a:path extrusionOk="0" h="3026" w="2216">
                  <a:moveTo>
                    <a:pt x="0" y="1"/>
                  </a:moveTo>
                  <a:lnTo>
                    <a:pt x="0" y="3025"/>
                  </a:lnTo>
                  <a:lnTo>
                    <a:pt x="2048" y="1787"/>
                  </a:lnTo>
                  <a:cubicBezTo>
                    <a:pt x="2167" y="1715"/>
                    <a:pt x="2215" y="1596"/>
                    <a:pt x="2215" y="1501"/>
                  </a:cubicBezTo>
                  <a:cubicBezTo>
                    <a:pt x="2215" y="1382"/>
                    <a:pt x="2144" y="1287"/>
                    <a:pt x="2048" y="1239"/>
                  </a:cubicBezTo>
                  <a:lnTo>
                    <a:pt x="0"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91"/>
            <p:cNvSpPr/>
            <p:nvPr/>
          </p:nvSpPr>
          <p:spPr>
            <a:xfrm>
              <a:off x="3502239" y="2177289"/>
              <a:ext cx="20189" cy="60176"/>
            </a:xfrm>
            <a:custGeom>
              <a:rect b="b" l="l" r="r" t="t"/>
              <a:pathLst>
                <a:path extrusionOk="0" h="1848" w="620">
                  <a:moveTo>
                    <a:pt x="299" y="1"/>
                  </a:moveTo>
                  <a:cubicBezTo>
                    <a:pt x="287" y="1"/>
                    <a:pt x="274" y="2"/>
                    <a:pt x="262" y="3"/>
                  </a:cubicBezTo>
                  <a:cubicBezTo>
                    <a:pt x="119" y="27"/>
                    <a:pt x="0" y="170"/>
                    <a:pt x="0" y="337"/>
                  </a:cubicBezTo>
                  <a:lnTo>
                    <a:pt x="0" y="1575"/>
                  </a:lnTo>
                  <a:cubicBezTo>
                    <a:pt x="0" y="1737"/>
                    <a:pt x="86" y="1848"/>
                    <a:pt x="200" y="1848"/>
                  </a:cubicBezTo>
                  <a:cubicBezTo>
                    <a:pt x="220" y="1848"/>
                    <a:pt x="241" y="1844"/>
                    <a:pt x="262" y="1837"/>
                  </a:cubicBezTo>
                  <a:cubicBezTo>
                    <a:pt x="285" y="1843"/>
                    <a:pt x="307" y="1845"/>
                    <a:pt x="328" y="1845"/>
                  </a:cubicBezTo>
                  <a:cubicBezTo>
                    <a:pt x="490" y="1845"/>
                    <a:pt x="619" y="1698"/>
                    <a:pt x="619" y="1551"/>
                  </a:cubicBezTo>
                  <a:lnTo>
                    <a:pt x="619" y="289"/>
                  </a:lnTo>
                  <a:cubicBezTo>
                    <a:pt x="619" y="135"/>
                    <a:pt x="456" y="1"/>
                    <a:pt x="299"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5" name="Google Shape;17945;p91"/>
          <p:cNvGrpSpPr/>
          <p:nvPr/>
        </p:nvGrpSpPr>
        <p:grpSpPr>
          <a:xfrm>
            <a:off x="4016368" y="1789950"/>
            <a:ext cx="351317" cy="307976"/>
            <a:chOff x="4016368" y="1942350"/>
            <a:chExt cx="351317" cy="307976"/>
          </a:xfrm>
        </p:grpSpPr>
        <p:sp>
          <p:nvSpPr>
            <p:cNvPr id="17946" name="Google Shape;17946;p91"/>
            <p:cNvSpPr/>
            <p:nvPr/>
          </p:nvSpPr>
          <p:spPr>
            <a:xfrm>
              <a:off x="4079930" y="2034698"/>
              <a:ext cx="287755" cy="214847"/>
            </a:xfrm>
            <a:custGeom>
              <a:rect b="b" l="l" r="r" t="t"/>
              <a:pathLst>
                <a:path extrusionOk="0" h="6598" w="8837">
                  <a:moveTo>
                    <a:pt x="1" y="1"/>
                  </a:moveTo>
                  <a:lnTo>
                    <a:pt x="1" y="6288"/>
                  </a:lnTo>
                  <a:cubicBezTo>
                    <a:pt x="1" y="6454"/>
                    <a:pt x="144" y="6597"/>
                    <a:pt x="310" y="6597"/>
                  </a:cubicBezTo>
                  <a:lnTo>
                    <a:pt x="8503" y="6597"/>
                  </a:lnTo>
                  <a:cubicBezTo>
                    <a:pt x="8693" y="6597"/>
                    <a:pt x="8836" y="6454"/>
                    <a:pt x="8836" y="6288"/>
                  </a:cubicBezTo>
                  <a:lnTo>
                    <a:pt x="8836"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91"/>
            <p:cNvSpPr/>
            <p:nvPr/>
          </p:nvSpPr>
          <p:spPr>
            <a:xfrm>
              <a:off x="4224182" y="2034698"/>
              <a:ext cx="143503" cy="215629"/>
            </a:xfrm>
            <a:custGeom>
              <a:rect b="b" l="l" r="r" t="t"/>
              <a:pathLst>
                <a:path extrusionOk="0" h="6622" w="4407">
                  <a:moveTo>
                    <a:pt x="0" y="1"/>
                  </a:moveTo>
                  <a:lnTo>
                    <a:pt x="0" y="6621"/>
                  </a:lnTo>
                  <a:lnTo>
                    <a:pt x="4096" y="6621"/>
                  </a:lnTo>
                  <a:cubicBezTo>
                    <a:pt x="4263" y="6573"/>
                    <a:pt x="4406" y="6454"/>
                    <a:pt x="4406" y="6288"/>
                  </a:cubicBezTo>
                  <a:lnTo>
                    <a:pt x="440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91"/>
            <p:cNvSpPr/>
            <p:nvPr/>
          </p:nvSpPr>
          <p:spPr>
            <a:xfrm>
              <a:off x="4079181" y="1963353"/>
              <a:ext cx="288504" cy="82253"/>
            </a:xfrm>
            <a:custGeom>
              <a:rect b="b" l="l" r="r" t="t"/>
              <a:pathLst>
                <a:path extrusionOk="0" h="2526" w="8860">
                  <a:moveTo>
                    <a:pt x="333" y="1"/>
                  </a:moveTo>
                  <a:cubicBezTo>
                    <a:pt x="167" y="1"/>
                    <a:pt x="0" y="144"/>
                    <a:pt x="0" y="310"/>
                  </a:cubicBezTo>
                  <a:lnTo>
                    <a:pt x="0" y="1906"/>
                  </a:lnTo>
                  <a:lnTo>
                    <a:pt x="643" y="2525"/>
                  </a:lnTo>
                  <a:lnTo>
                    <a:pt x="8192" y="2525"/>
                  </a:lnTo>
                  <a:lnTo>
                    <a:pt x="8835" y="1906"/>
                  </a:lnTo>
                  <a:lnTo>
                    <a:pt x="8859" y="310"/>
                  </a:lnTo>
                  <a:cubicBezTo>
                    <a:pt x="8859" y="144"/>
                    <a:pt x="8716" y="1"/>
                    <a:pt x="8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91"/>
            <p:cNvSpPr/>
            <p:nvPr/>
          </p:nvSpPr>
          <p:spPr>
            <a:xfrm>
              <a:off x="4223400" y="1961823"/>
              <a:ext cx="144284" cy="81439"/>
            </a:xfrm>
            <a:custGeom>
              <a:rect b="b" l="l" r="r" t="t"/>
              <a:pathLst>
                <a:path extrusionOk="0" h="2501" w="4431">
                  <a:moveTo>
                    <a:pt x="1" y="0"/>
                  </a:moveTo>
                  <a:lnTo>
                    <a:pt x="1" y="2501"/>
                  </a:lnTo>
                  <a:lnTo>
                    <a:pt x="3763" y="2501"/>
                  </a:lnTo>
                  <a:lnTo>
                    <a:pt x="4430" y="1905"/>
                  </a:lnTo>
                  <a:lnTo>
                    <a:pt x="4430" y="333"/>
                  </a:lnTo>
                  <a:cubicBezTo>
                    <a:pt x="4430" y="167"/>
                    <a:pt x="4287" y="0"/>
                    <a:pt x="4097"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91"/>
            <p:cNvSpPr/>
            <p:nvPr/>
          </p:nvSpPr>
          <p:spPr>
            <a:xfrm>
              <a:off x="4141994" y="1942350"/>
              <a:ext cx="20189" cy="60664"/>
            </a:xfrm>
            <a:custGeom>
              <a:rect b="b" l="l" r="r" t="t"/>
              <a:pathLst>
                <a:path extrusionOk="0" h="1863" w="620">
                  <a:moveTo>
                    <a:pt x="299" y="0"/>
                  </a:moveTo>
                  <a:cubicBezTo>
                    <a:pt x="287" y="0"/>
                    <a:pt x="274" y="1"/>
                    <a:pt x="262" y="3"/>
                  </a:cubicBezTo>
                  <a:cubicBezTo>
                    <a:pt x="119" y="50"/>
                    <a:pt x="0" y="193"/>
                    <a:pt x="0" y="336"/>
                  </a:cubicBezTo>
                  <a:lnTo>
                    <a:pt x="0" y="1598"/>
                  </a:lnTo>
                  <a:cubicBezTo>
                    <a:pt x="0" y="1731"/>
                    <a:pt x="102" y="1863"/>
                    <a:pt x="231" y="1863"/>
                  </a:cubicBezTo>
                  <a:cubicBezTo>
                    <a:pt x="241" y="1863"/>
                    <a:pt x="251" y="1862"/>
                    <a:pt x="262" y="1860"/>
                  </a:cubicBezTo>
                  <a:cubicBezTo>
                    <a:pt x="276" y="1862"/>
                    <a:pt x="290" y="1863"/>
                    <a:pt x="303" y="1863"/>
                  </a:cubicBezTo>
                  <a:cubicBezTo>
                    <a:pt x="476" y="1863"/>
                    <a:pt x="619" y="1727"/>
                    <a:pt x="619" y="1551"/>
                  </a:cubicBezTo>
                  <a:lnTo>
                    <a:pt x="619" y="312"/>
                  </a:lnTo>
                  <a:cubicBezTo>
                    <a:pt x="619" y="136"/>
                    <a:pt x="456" y="0"/>
                    <a:pt x="29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91"/>
            <p:cNvSpPr/>
            <p:nvPr/>
          </p:nvSpPr>
          <p:spPr>
            <a:xfrm>
              <a:off x="4283901" y="1942350"/>
              <a:ext cx="20189" cy="60664"/>
            </a:xfrm>
            <a:custGeom>
              <a:rect b="b" l="l" r="r" t="t"/>
              <a:pathLst>
                <a:path extrusionOk="0" h="1863" w="620">
                  <a:moveTo>
                    <a:pt x="304" y="0"/>
                  </a:moveTo>
                  <a:cubicBezTo>
                    <a:pt x="290" y="0"/>
                    <a:pt x="276" y="1"/>
                    <a:pt x="262" y="3"/>
                  </a:cubicBezTo>
                  <a:cubicBezTo>
                    <a:pt x="119" y="50"/>
                    <a:pt x="0" y="193"/>
                    <a:pt x="0" y="336"/>
                  </a:cubicBezTo>
                  <a:lnTo>
                    <a:pt x="0" y="1598"/>
                  </a:lnTo>
                  <a:cubicBezTo>
                    <a:pt x="0" y="1731"/>
                    <a:pt x="102" y="1863"/>
                    <a:pt x="231" y="1863"/>
                  </a:cubicBezTo>
                  <a:cubicBezTo>
                    <a:pt x="241" y="1863"/>
                    <a:pt x="251" y="1862"/>
                    <a:pt x="262" y="1860"/>
                  </a:cubicBezTo>
                  <a:cubicBezTo>
                    <a:pt x="278" y="1862"/>
                    <a:pt x="293" y="1863"/>
                    <a:pt x="308" y="1863"/>
                  </a:cubicBezTo>
                  <a:cubicBezTo>
                    <a:pt x="497" y="1863"/>
                    <a:pt x="619" y="1727"/>
                    <a:pt x="619" y="1551"/>
                  </a:cubicBezTo>
                  <a:lnTo>
                    <a:pt x="619" y="312"/>
                  </a:lnTo>
                  <a:cubicBezTo>
                    <a:pt x="619" y="136"/>
                    <a:pt x="476" y="0"/>
                    <a:pt x="30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91"/>
            <p:cNvSpPr/>
            <p:nvPr/>
          </p:nvSpPr>
          <p:spPr>
            <a:xfrm>
              <a:off x="4016368" y="2023854"/>
              <a:ext cx="351317" cy="185346"/>
            </a:xfrm>
            <a:custGeom>
              <a:rect b="b" l="l" r="r" t="t"/>
              <a:pathLst>
                <a:path extrusionOk="0" h="5692" w="10789">
                  <a:moveTo>
                    <a:pt x="1953" y="0"/>
                  </a:moveTo>
                  <a:lnTo>
                    <a:pt x="1953" y="334"/>
                  </a:lnTo>
                  <a:cubicBezTo>
                    <a:pt x="1953" y="3572"/>
                    <a:pt x="167" y="5097"/>
                    <a:pt x="167" y="5120"/>
                  </a:cubicBezTo>
                  <a:cubicBezTo>
                    <a:pt x="72" y="5216"/>
                    <a:pt x="0" y="5358"/>
                    <a:pt x="72" y="5478"/>
                  </a:cubicBezTo>
                  <a:cubicBezTo>
                    <a:pt x="119" y="5597"/>
                    <a:pt x="214" y="5692"/>
                    <a:pt x="357" y="5692"/>
                  </a:cubicBezTo>
                  <a:lnTo>
                    <a:pt x="8549" y="5692"/>
                  </a:lnTo>
                  <a:cubicBezTo>
                    <a:pt x="8621" y="5692"/>
                    <a:pt x="8692" y="5668"/>
                    <a:pt x="8764" y="5620"/>
                  </a:cubicBezTo>
                  <a:cubicBezTo>
                    <a:pt x="8859" y="5573"/>
                    <a:pt x="10788" y="3930"/>
                    <a:pt x="10788" y="357"/>
                  </a:cubicBezTo>
                  <a:lnTo>
                    <a:pt x="10788" y="48"/>
                  </a:lnTo>
                  <a:lnTo>
                    <a:pt x="6359" y="48"/>
                  </a:lnTo>
                  <a:lnTo>
                    <a:pt x="6359"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91"/>
            <p:cNvSpPr/>
            <p:nvPr/>
          </p:nvSpPr>
          <p:spPr>
            <a:xfrm>
              <a:off x="4224182" y="2023854"/>
              <a:ext cx="143503" cy="184597"/>
            </a:xfrm>
            <a:custGeom>
              <a:rect b="b" l="l" r="r" t="t"/>
              <a:pathLst>
                <a:path extrusionOk="0" h="5669" w="4407">
                  <a:moveTo>
                    <a:pt x="0" y="0"/>
                  </a:moveTo>
                  <a:lnTo>
                    <a:pt x="0" y="5668"/>
                  </a:lnTo>
                  <a:lnTo>
                    <a:pt x="2191" y="5668"/>
                  </a:lnTo>
                  <a:cubicBezTo>
                    <a:pt x="2239" y="5668"/>
                    <a:pt x="2310" y="5644"/>
                    <a:pt x="2382" y="5597"/>
                  </a:cubicBezTo>
                  <a:cubicBezTo>
                    <a:pt x="2477" y="5549"/>
                    <a:pt x="4406" y="3906"/>
                    <a:pt x="4406" y="334"/>
                  </a:cubicBezTo>
                  <a:lnTo>
                    <a:pt x="4406"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91"/>
            <p:cNvSpPr/>
            <p:nvPr/>
          </p:nvSpPr>
          <p:spPr>
            <a:xfrm>
              <a:off x="4213306" y="1944662"/>
              <a:ext cx="20221" cy="60110"/>
            </a:xfrm>
            <a:custGeom>
              <a:rect b="b" l="l" r="r" t="t"/>
              <a:pathLst>
                <a:path extrusionOk="0" h="1846" w="621">
                  <a:moveTo>
                    <a:pt x="227" y="0"/>
                  </a:moveTo>
                  <a:cubicBezTo>
                    <a:pt x="100" y="0"/>
                    <a:pt x="1" y="113"/>
                    <a:pt x="1" y="265"/>
                  </a:cubicBezTo>
                  <a:lnTo>
                    <a:pt x="1" y="1527"/>
                  </a:lnTo>
                  <a:cubicBezTo>
                    <a:pt x="1" y="1670"/>
                    <a:pt x="120" y="1813"/>
                    <a:pt x="263" y="1837"/>
                  </a:cubicBezTo>
                  <a:cubicBezTo>
                    <a:pt x="285" y="1842"/>
                    <a:pt x="308" y="1845"/>
                    <a:pt x="329" y="1845"/>
                  </a:cubicBezTo>
                  <a:cubicBezTo>
                    <a:pt x="490" y="1845"/>
                    <a:pt x="620" y="1698"/>
                    <a:pt x="620" y="1551"/>
                  </a:cubicBezTo>
                  <a:lnTo>
                    <a:pt x="620" y="289"/>
                  </a:lnTo>
                  <a:cubicBezTo>
                    <a:pt x="620" y="135"/>
                    <a:pt x="498" y="1"/>
                    <a:pt x="309" y="1"/>
                  </a:cubicBezTo>
                  <a:cubicBezTo>
                    <a:pt x="294" y="1"/>
                    <a:pt x="279" y="1"/>
                    <a:pt x="263" y="3"/>
                  </a:cubicBezTo>
                  <a:cubicBezTo>
                    <a:pt x="251" y="1"/>
                    <a:pt x="239" y="0"/>
                    <a:pt x="227"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91"/>
            <p:cNvSpPr/>
            <p:nvPr/>
          </p:nvSpPr>
          <p:spPr>
            <a:xfrm>
              <a:off x="4223400" y="1942416"/>
              <a:ext cx="10127" cy="61315"/>
            </a:xfrm>
            <a:custGeom>
              <a:rect b="b" l="l" r="r" t="t"/>
              <a:pathLst>
                <a:path extrusionOk="0" h="1883" w="311">
                  <a:moveTo>
                    <a:pt x="1" y="1"/>
                  </a:moveTo>
                  <a:lnTo>
                    <a:pt x="1" y="1882"/>
                  </a:lnTo>
                  <a:cubicBezTo>
                    <a:pt x="167" y="1882"/>
                    <a:pt x="310" y="1763"/>
                    <a:pt x="310" y="1596"/>
                  </a:cubicBezTo>
                  <a:lnTo>
                    <a:pt x="310" y="334"/>
                  </a:lnTo>
                  <a:cubicBezTo>
                    <a:pt x="310" y="167"/>
                    <a:pt x="167"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56" name="Google Shape;17956;p91"/>
          <p:cNvGrpSpPr/>
          <p:nvPr/>
        </p:nvGrpSpPr>
        <p:grpSpPr>
          <a:xfrm>
            <a:off x="4771655" y="1800110"/>
            <a:ext cx="349754" cy="286941"/>
            <a:chOff x="4771655" y="1952510"/>
            <a:chExt cx="349754" cy="286941"/>
          </a:xfrm>
        </p:grpSpPr>
        <p:sp>
          <p:nvSpPr>
            <p:cNvPr id="17957" name="Google Shape;17957;p91"/>
            <p:cNvSpPr/>
            <p:nvPr/>
          </p:nvSpPr>
          <p:spPr>
            <a:xfrm>
              <a:off x="4814312" y="1972568"/>
              <a:ext cx="20189" cy="39954"/>
            </a:xfrm>
            <a:custGeom>
              <a:rect b="b" l="l" r="r" t="t"/>
              <a:pathLst>
                <a:path extrusionOk="0" h="1227" w="620">
                  <a:moveTo>
                    <a:pt x="304" y="1"/>
                  </a:moveTo>
                  <a:cubicBezTo>
                    <a:pt x="290" y="1"/>
                    <a:pt x="276" y="2"/>
                    <a:pt x="262" y="3"/>
                  </a:cubicBezTo>
                  <a:cubicBezTo>
                    <a:pt x="119" y="27"/>
                    <a:pt x="0" y="194"/>
                    <a:pt x="0" y="337"/>
                  </a:cubicBezTo>
                  <a:lnTo>
                    <a:pt x="0" y="956"/>
                  </a:lnTo>
                  <a:cubicBezTo>
                    <a:pt x="0" y="1082"/>
                    <a:pt x="93" y="1226"/>
                    <a:pt x="212" y="1226"/>
                  </a:cubicBezTo>
                  <a:cubicBezTo>
                    <a:pt x="228" y="1226"/>
                    <a:pt x="245" y="1224"/>
                    <a:pt x="262" y="1218"/>
                  </a:cubicBezTo>
                  <a:cubicBezTo>
                    <a:pt x="287" y="1224"/>
                    <a:pt x="312" y="1226"/>
                    <a:pt x="335" y="1226"/>
                  </a:cubicBezTo>
                  <a:cubicBezTo>
                    <a:pt x="508" y="1226"/>
                    <a:pt x="619" y="1079"/>
                    <a:pt x="619" y="932"/>
                  </a:cubicBezTo>
                  <a:lnTo>
                    <a:pt x="619" y="313"/>
                  </a:lnTo>
                  <a:cubicBezTo>
                    <a:pt x="619" y="137"/>
                    <a:pt x="476" y="1"/>
                    <a:pt x="30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91"/>
            <p:cNvSpPr/>
            <p:nvPr/>
          </p:nvSpPr>
          <p:spPr>
            <a:xfrm>
              <a:off x="4771655" y="1952510"/>
              <a:ext cx="349754" cy="286941"/>
            </a:xfrm>
            <a:custGeom>
              <a:rect b="b" l="l" r="r" t="t"/>
              <a:pathLst>
                <a:path extrusionOk="0" h="8812" w="10741">
                  <a:moveTo>
                    <a:pt x="3477" y="0"/>
                  </a:moveTo>
                  <a:cubicBezTo>
                    <a:pt x="3358" y="0"/>
                    <a:pt x="3287" y="48"/>
                    <a:pt x="3215" y="167"/>
                  </a:cubicBezTo>
                  <a:lnTo>
                    <a:pt x="2691" y="1239"/>
                  </a:lnTo>
                  <a:lnTo>
                    <a:pt x="334" y="1239"/>
                  </a:lnTo>
                  <a:cubicBezTo>
                    <a:pt x="143" y="1239"/>
                    <a:pt x="0" y="1405"/>
                    <a:pt x="0" y="1572"/>
                  </a:cubicBezTo>
                  <a:lnTo>
                    <a:pt x="0" y="3191"/>
                  </a:lnTo>
                  <a:lnTo>
                    <a:pt x="620" y="3811"/>
                  </a:lnTo>
                  <a:lnTo>
                    <a:pt x="620" y="6311"/>
                  </a:lnTo>
                  <a:lnTo>
                    <a:pt x="0" y="6930"/>
                  </a:lnTo>
                  <a:lnTo>
                    <a:pt x="0" y="8478"/>
                  </a:lnTo>
                  <a:cubicBezTo>
                    <a:pt x="0" y="8669"/>
                    <a:pt x="143" y="8812"/>
                    <a:pt x="334" y="8812"/>
                  </a:cubicBezTo>
                  <a:lnTo>
                    <a:pt x="10431" y="8812"/>
                  </a:lnTo>
                  <a:cubicBezTo>
                    <a:pt x="10598" y="8812"/>
                    <a:pt x="10741" y="8669"/>
                    <a:pt x="10741" y="8478"/>
                  </a:cubicBezTo>
                  <a:lnTo>
                    <a:pt x="10741" y="6906"/>
                  </a:lnTo>
                  <a:lnTo>
                    <a:pt x="10122" y="6287"/>
                  </a:lnTo>
                  <a:lnTo>
                    <a:pt x="10122" y="3787"/>
                  </a:lnTo>
                  <a:lnTo>
                    <a:pt x="10741" y="3144"/>
                  </a:lnTo>
                  <a:lnTo>
                    <a:pt x="10741" y="1572"/>
                  </a:lnTo>
                  <a:cubicBezTo>
                    <a:pt x="10741" y="1405"/>
                    <a:pt x="10598" y="1239"/>
                    <a:pt x="10407" y="1239"/>
                  </a:cubicBezTo>
                  <a:lnTo>
                    <a:pt x="8074" y="1239"/>
                  </a:lnTo>
                  <a:lnTo>
                    <a:pt x="7526" y="167"/>
                  </a:lnTo>
                  <a:cubicBezTo>
                    <a:pt x="7502" y="48"/>
                    <a:pt x="7383" y="0"/>
                    <a:pt x="726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91"/>
            <p:cNvSpPr/>
            <p:nvPr/>
          </p:nvSpPr>
          <p:spPr>
            <a:xfrm>
              <a:off x="4946125" y="1953291"/>
              <a:ext cx="175284" cy="286159"/>
            </a:xfrm>
            <a:custGeom>
              <a:rect b="b" l="l" r="r" t="t"/>
              <a:pathLst>
                <a:path extrusionOk="0" h="8788" w="5383">
                  <a:moveTo>
                    <a:pt x="1" y="0"/>
                  </a:moveTo>
                  <a:lnTo>
                    <a:pt x="1" y="8788"/>
                  </a:lnTo>
                  <a:lnTo>
                    <a:pt x="5073" y="8788"/>
                  </a:lnTo>
                  <a:cubicBezTo>
                    <a:pt x="5240" y="8788"/>
                    <a:pt x="5383" y="8645"/>
                    <a:pt x="5383" y="8454"/>
                  </a:cubicBezTo>
                  <a:lnTo>
                    <a:pt x="5383" y="6882"/>
                  </a:lnTo>
                  <a:lnTo>
                    <a:pt x="4764" y="6263"/>
                  </a:lnTo>
                  <a:lnTo>
                    <a:pt x="4764" y="3763"/>
                  </a:lnTo>
                  <a:lnTo>
                    <a:pt x="5359" y="3167"/>
                  </a:lnTo>
                  <a:lnTo>
                    <a:pt x="5359" y="1572"/>
                  </a:lnTo>
                  <a:cubicBezTo>
                    <a:pt x="5359" y="1405"/>
                    <a:pt x="5216" y="1262"/>
                    <a:pt x="5026" y="1262"/>
                  </a:cubicBezTo>
                  <a:lnTo>
                    <a:pt x="2668" y="1262"/>
                  </a:lnTo>
                  <a:lnTo>
                    <a:pt x="2144" y="191"/>
                  </a:lnTo>
                  <a:cubicBezTo>
                    <a:pt x="2120" y="72"/>
                    <a:pt x="2001" y="0"/>
                    <a:pt x="188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91"/>
            <p:cNvSpPr/>
            <p:nvPr/>
          </p:nvSpPr>
          <p:spPr>
            <a:xfrm>
              <a:off x="4772437" y="2054854"/>
              <a:ext cx="348972" cy="123347"/>
            </a:xfrm>
            <a:custGeom>
              <a:rect b="b" l="l" r="r" t="t"/>
              <a:pathLst>
                <a:path extrusionOk="0" h="3788" w="10717">
                  <a:moveTo>
                    <a:pt x="0" y="1"/>
                  </a:moveTo>
                  <a:lnTo>
                    <a:pt x="0" y="3787"/>
                  </a:lnTo>
                  <a:lnTo>
                    <a:pt x="10717" y="3787"/>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91"/>
            <p:cNvSpPr/>
            <p:nvPr/>
          </p:nvSpPr>
          <p:spPr>
            <a:xfrm>
              <a:off x="4946906" y="2054854"/>
              <a:ext cx="174502" cy="123347"/>
            </a:xfrm>
            <a:custGeom>
              <a:rect b="b" l="l" r="r" t="t"/>
              <a:pathLst>
                <a:path extrusionOk="0" h="3788" w="5359">
                  <a:moveTo>
                    <a:pt x="0" y="1"/>
                  </a:moveTo>
                  <a:lnTo>
                    <a:pt x="0" y="3787"/>
                  </a:lnTo>
                  <a:lnTo>
                    <a:pt x="5359" y="3787"/>
                  </a:lnTo>
                  <a:lnTo>
                    <a:pt x="5359"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91"/>
            <p:cNvSpPr/>
            <p:nvPr/>
          </p:nvSpPr>
          <p:spPr>
            <a:xfrm>
              <a:off x="4915125" y="1992822"/>
              <a:ext cx="62064" cy="21752"/>
            </a:xfrm>
            <a:custGeom>
              <a:rect b="b" l="l" r="r" t="t"/>
              <a:pathLst>
                <a:path extrusionOk="0" h="668" w="1906">
                  <a:moveTo>
                    <a:pt x="333" y="1"/>
                  </a:moveTo>
                  <a:cubicBezTo>
                    <a:pt x="143" y="1"/>
                    <a:pt x="0" y="167"/>
                    <a:pt x="0" y="334"/>
                  </a:cubicBezTo>
                  <a:cubicBezTo>
                    <a:pt x="0" y="525"/>
                    <a:pt x="143" y="667"/>
                    <a:pt x="333" y="667"/>
                  </a:cubicBezTo>
                  <a:lnTo>
                    <a:pt x="1572" y="667"/>
                  </a:lnTo>
                  <a:cubicBezTo>
                    <a:pt x="1762" y="667"/>
                    <a:pt x="1905" y="525"/>
                    <a:pt x="1905" y="334"/>
                  </a:cubicBezTo>
                  <a:cubicBezTo>
                    <a:pt x="1905" y="167"/>
                    <a:pt x="1786" y="48"/>
                    <a:pt x="157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91"/>
            <p:cNvSpPr/>
            <p:nvPr/>
          </p:nvSpPr>
          <p:spPr>
            <a:xfrm>
              <a:off x="4946906" y="1994385"/>
              <a:ext cx="31065" cy="20189"/>
            </a:xfrm>
            <a:custGeom>
              <a:rect b="b" l="l" r="r" t="t"/>
              <a:pathLst>
                <a:path extrusionOk="0" h="620" w="954">
                  <a:moveTo>
                    <a:pt x="0" y="0"/>
                  </a:moveTo>
                  <a:lnTo>
                    <a:pt x="0" y="619"/>
                  </a:lnTo>
                  <a:lnTo>
                    <a:pt x="643" y="619"/>
                  </a:lnTo>
                  <a:cubicBezTo>
                    <a:pt x="786" y="619"/>
                    <a:pt x="929" y="500"/>
                    <a:pt x="953" y="358"/>
                  </a:cubicBezTo>
                  <a:cubicBezTo>
                    <a:pt x="953" y="143"/>
                    <a:pt x="810" y="0"/>
                    <a:pt x="643"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91"/>
            <p:cNvSpPr/>
            <p:nvPr/>
          </p:nvSpPr>
          <p:spPr>
            <a:xfrm>
              <a:off x="4859281" y="2034470"/>
              <a:ext cx="175284" cy="163333"/>
            </a:xfrm>
            <a:custGeom>
              <a:rect b="b" l="l" r="r" t="t"/>
              <a:pathLst>
                <a:path extrusionOk="0" h="5016" w="5383">
                  <a:moveTo>
                    <a:pt x="2706" y="1"/>
                  </a:moveTo>
                  <a:cubicBezTo>
                    <a:pt x="1500" y="1"/>
                    <a:pt x="432" y="877"/>
                    <a:pt x="239" y="2103"/>
                  </a:cubicBezTo>
                  <a:cubicBezTo>
                    <a:pt x="0" y="3461"/>
                    <a:pt x="929" y="4747"/>
                    <a:pt x="2310" y="4985"/>
                  </a:cubicBezTo>
                  <a:cubicBezTo>
                    <a:pt x="2442" y="5006"/>
                    <a:pt x="2572" y="5016"/>
                    <a:pt x="2701" y="5016"/>
                  </a:cubicBezTo>
                  <a:cubicBezTo>
                    <a:pt x="3906" y="5016"/>
                    <a:pt x="4975" y="4139"/>
                    <a:pt x="5168" y="2913"/>
                  </a:cubicBezTo>
                  <a:cubicBezTo>
                    <a:pt x="5383" y="1556"/>
                    <a:pt x="4454" y="270"/>
                    <a:pt x="3096" y="31"/>
                  </a:cubicBezTo>
                  <a:cubicBezTo>
                    <a:pt x="2965" y="11"/>
                    <a:pt x="2835" y="1"/>
                    <a:pt x="2706"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91"/>
            <p:cNvSpPr/>
            <p:nvPr/>
          </p:nvSpPr>
          <p:spPr>
            <a:xfrm>
              <a:off x="4946906" y="2033916"/>
              <a:ext cx="81439" cy="163659"/>
            </a:xfrm>
            <a:custGeom>
              <a:rect b="b" l="l" r="r" t="t"/>
              <a:pathLst>
                <a:path extrusionOk="0" h="5026" w="2501">
                  <a:moveTo>
                    <a:pt x="0" y="1"/>
                  </a:moveTo>
                  <a:lnTo>
                    <a:pt x="0" y="5026"/>
                  </a:lnTo>
                  <a:cubicBezTo>
                    <a:pt x="1382" y="5026"/>
                    <a:pt x="2501" y="3930"/>
                    <a:pt x="2501" y="2525"/>
                  </a:cubicBezTo>
                  <a:cubicBezTo>
                    <a:pt x="2501" y="1168"/>
                    <a:pt x="1382" y="25"/>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91"/>
            <p:cNvSpPr/>
            <p:nvPr/>
          </p:nvSpPr>
          <p:spPr>
            <a:xfrm>
              <a:off x="4906594" y="2075792"/>
              <a:ext cx="81439" cy="81471"/>
            </a:xfrm>
            <a:custGeom>
              <a:rect b="b" l="l" r="r" t="t"/>
              <a:pathLst>
                <a:path extrusionOk="0" h="2502" w="2501">
                  <a:moveTo>
                    <a:pt x="1238" y="1"/>
                  </a:moveTo>
                  <a:cubicBezTo>
                    <a:pt x="548" y="1"/>
                    <a:pt x="0" y="549"/>
                    <a:pt x="0" y="1239"/>
                  </a:cubicBezTo>
                  <a:cubicBezTo>
                    <a:pt x="0" y="1930"/>
                    <a:pt x="548" y="2501"/>
                    <a:pt x="1238" y="2501"/>
                  </a:cubicBezTo>
                  <a:cubicBezTo>
                    <a:pt x="1929" y="2501"/>
                    <a:pt x="2501" y="1930"/>
                    <a:pt x="2501" y="1239"/>
                  </a:cubicBezTo>
                  <a:cubicBezTo>
                    <a:pt x="2501" y="549"/>
                    <a:pt x="1929" y="1"/>
                    <a:pt x="123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91"/>
            <p:cNvSpPr/>
            <p:nvPr/>
          </p:nvSpPr>
          <p:spPr>
            <a:xfrm>
              <a:off x="4946906" y="2075010"/>
              <a:ext cx="41126" cy="82253"/>
            </a:xfrm>
            <a:custGeom>
              <a:rect b="b" l="l" r="r" t="t"/>
              <a:pathLst>
                <a:path extrusionOk="0" h="2526" w="1263">
                  <a:moveTo>
                    <a:pt x="0" y="1"/>
                  </a:moveTo>
                  <a:lnTo>
                    <a:pt x="0" y="2525"/>
                  </a:lnTo>
                  <a:cubicBezTo>
                    <a:pt x="691" y="2525"/>
                    <a:pt x="1263" y="1954"/>
                    <a:pt x="1263" y="1263"/>
                  </a:cubicBezTo>
                  <a:cubicBezTo>
                    <a:pt x="1263" y="573"/>
                    <a:pt x="691" y="25"/>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8" name="Google Shape;17968;p91"/>
          <p:cNvGrpSpPr/>
          <p:nvPr/>
        </p:nvGrpSpPr>
        <p:grpSpPr>
          <a:xfrm>
            <a:off x="5538567" y="1790016"/>
            <a:ext cx="350568" cy="307911"/>
            <a:chOff x="5538567" y="1942416"/>
            <a:chExt cx="350568" cy="307911"/>
          </a:xfrm>
        </p:grpSpPr>
        <p:sp>
          <p:nvSpPr>
            <p:cNvPr id="17969" name="Google Shape;17969;p91"/>
            <p:cNvSpPr/>
            <p:nvPr/>
          </p:nvSpPr>
          <p:spPr>
            <a:xfrm>
              <a:off x="5538567" y="2003698"/>
              <a:ext cx="350568" cy="245847"/>
            </a:xfrm>
            <a:custGeom>
              <a:rect b="b" l="l" r="r" t="t"/>
              <a:pathLst>
                <a:path extrusionOk="0" h="7550" w="10766">
                  <a:moveTo>
                    <a:pt x="620" y="0"/>
                  </a:moveTo>
                  <a:lnTo>
                    <a:pt x="1" y="619"/>
                  </a:lnTo>
                  <a:lnTo>
                    <a:pt x="1" y="7240"/>
                  </a:lnTo>
                  <a:cubicBezTo>
                    <a:pt x="1" y="7406"/>
                    <a:pt x="144" y="7549"/>
                    <a:pt x="334" y="7549"/>
                  </a:cubicBezTo>
                  <a:lnTo>
                    <a:pt x="2668" y="7549"/>
                  </a:lnTo>
                  <a:lnTo>
                    <a:pt x="3573" y="7240"/>
                  </a:lnTo>
                  <a:lnTo>
                    <a:pt x="4335" y="7549"/>
                  </a:lnTo>
                  <a:lnTo>
                    <a:pt x="6431" y="7549"/>
                  </a:lnTo>
                  <a:lnTo>
                    <a:pt x="7264" y="7240"/>
                  </a:lnTo>
                  <a:lnTo>
                    <a:pt x="8098" y="7549"/>
                  </a:lnTo>
                  <a:lnTo>
                    <a:pt x="10455" y="7549"/>
                  </a:lnTo>
                  <a:cubicBezTo>
                    <a:pt x="10622" y="7549"/>
                    <a:pt x="10765" y="7406"/>
                    <a:pt x="10765" y="7240"/>
                  </a:cubicBezTo>
                  <a:lnTo>
                    <a:pt x="10765" y="619"/>
                  </a:lnTo>
                  <a:lnTo>
                    <a:pt x="10098"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91"/>
            <p:cNvSpPr/>
            <p:nvPr/>
          </p:nvSpPr>
          <p:spPr>
            <a:xfrm>
              <a:off x="5713818" y="2003698"/>
              <a:ext cx="174535" cy="246628"/>
            </a:xfrm>
            <a:custGeom>
              <a:rect b="b" l="l" r="r" t="t"/>
              <a:pathLst>
                <a:path extrusionOk="0" h="7574" w="5360">
                  <a:moveTo>
                    <a:pt x="1" y="0"/>
                  </a:moveTo>
                  <a:lnTo>
                    <a:pt x="1" y="7525"/>
                  </a:lnTo>
                  <a:lnTo>
                    <a:pt x="1049" y="7525"/>
                  </a:lnTo>
                  <a:lnTo>
                    <a:pt x="1859" y="7240"/>
                  </a:lnTo>
                  <a:lnTo>
                    <a:pt x="2692" y="7573"/>
                  </a:lnTo>
                  <a:lnTo>
                    <a:pt x="5026" y="7573"/>
                  </a:lnTo>
                  <a:cubicBezTo>
                    <a:pt x="5216" y="7573"/>
                    <a:pt x="5359" y="7406"/>
                    <a:pt x="5359" y="7240"/>
                  </a:cubicBezTo>
                  <a:lnTo>
                    <a:pt x="5359" y="619"/>
                  </a:lnTo>
                  <a:lnTo>
                    <a:pt x="4740"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91"/>
            <p:cNvSpPr/>
            <p:nvPr/>
          </p:nvSpPr>
          <p:spPr>
            <a:xfrm>
              <a:off x="5538567" y="1942416"/>
              <a:ext cx="349005" cy="83002"/>
            </a:xfrm>
            <a:custGeom>
              <a:rect b="b" l="l" r="r" t="t"/>
              <a:pathLst>
                <a:path extrusionOk="0" h="2549" w="10718">
                  <a:moveTo>
                    <a:pt x="334" y="1"/>
                  </a:moveTo>
                  <a:cubicBezTo>
                    <a:pt x="144" y="1"/>
                    <a:pt x="1" y="167"/>
                    <a:pt x="1" y="334"/>
                  </a:cubicBezTo>
                  <a:lnTo>
                    <a:pt x="1" y="2549"/>
                  </a:lnTo>
                  <a:lnTo>
                    <a:pt x="10717" y="2549"/>
                  </a:lnTo>
                  <a:lnTo>
                    <a:pt x="10717" y="334"/>
                  </a:lnTo>
                  <a:cubicBezTo>
                    <a:pt x="10717" y="167"/>
                    <a:pt x="10551" y="1"/>
                    <a:pt x="10408"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91"/>
            <p:cNvSpPr/>
            <p:nvPr/>
          </p:nvSpPr>
          <p:spPr>
            <a:xfrm>
              <a:off x="5713070" y="1943718"/>
              <a:ext cx="174502" cy="81699"/>
            </a:xfrm>
            <a:custGeom>
              <a:rect b="b" l="l" r="r" t="t"/>
              <a:pathLst>
                <a:path extrusionOk="0" h="2509" w="5359">
                  <a:moveTo>
                    <a:pt x="5100" y="0"/>
                  </a:moveTo>
                  <a:cubicBezTo>
                    <a:pt x="5083" y="0"/>
                    <a:pt x="5066" y="3"/>
                    <a:pt x="5049" y="8"/>
                  </a:cubicBezTo>
                  <a:lnTo>
                    <a:pt x="0" y="8"/>
                  </a:lnTo>
                  <a:lnTo>
                    <a:pt x="0" y="2509"/>
                  </a:lnTo>
                  <a:lnTo>
                    <a:pt x="5358" y="2509"/>
                  </a:lnTo>
                  <a:lnTo>
                    <a:pt x="5358" y="294"/>
                  </a:lnTo>
                  <a:cubicBezTo>
                    <a:pt x="5358" y="147"/>
                    <a:pt x="5229" y="0"/>
                    <a:pt x="510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91"/>
            <p:cNvSpPr/>
            <p:nvPr/>
          </p:nvSpPr>
          <p:spPr>
            <a:xfrm>
              <a:off x="5578912" y="1972666"/>
              <a:ext cx="21752" cy="20970"/>
            </a:xfrm>
            <a:custGeom>
              <a:rect b="b" l="l" r="r" t="t"/>
              <a:pathLst>
                <a:path extrusionOk="0" h="644" w="668">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91"/>
            <p:cNvSpPr/>
            <p:nvPr/>
          </p:nvSpPr>
          <p:spPr>
            <a:xfrm>
              <a:off x="5620006" y="1972666"/>
              <a:ext cx="20970" cy="20970"/>
            </a:xfrm>
            <a:custGeom>
              <a:rect b="b" l="l" r="r" t="t"/>
              <a:pathLst>
                <a:path extrusionOk="0" h="644" w="644">
                  <a:moveTo>
                    <a:pt x="310" y="0"/>
                  </a:moveTo>
                  <a:cubicBezTo>
                    <a:pt x="143" y="0"/>
                    <a:pt x="0" y="143"/>
                    <a:pt x="0" y="334"/>
                  </a:cubicBezTo>
                  <a:cubicBezTo>
                    <a:pt x="0" y="501"/>
                    <a:pt x="143" y="643"/>
                    <a:pt x="310" y="643"/>
                  </a:cubicBezTo>
                  <a:cubicBezTo>
                    <a:pt x="501" y="643"/>
                    <a:pt x="643" y="501"/>
                    <a:pt x="643" y="334"/>
                  </a:cubicBezTo>
                  <a:cubicBezTo>
                    <a:pt x="643" y="143"/>
                    <a:pt x="501" y="0"/>
                    <a:pt x="31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91"/>
            <p:cNvSpPr/>
            <p:nvPr/>
          </p:nvSpPr>
          <p:spPr>
            <a:xfrm>
              <a:off x="5660318" y="1972666"/>
              <a:ext cx="21752" cy="20970"/>
            </a:xfrm>
            <a:custGeom>
              <a:rect b="b" l="l" r="r" t="t"/>
              <a:pathLst>
                <a:path extrusionOk="0" h="644" w="668">
                  <a:moveTo>
                    <a:pt x="334" y="0"/>
                  </a:moveTo>
                  <a:cubicBezTo>
                    <a:pt x="144" y="0"/>
                    <a:pt x="1" y="143"/>
                    <a:pt x="1" y="334"/>
                  </a:cubicBezTo>
                  <a:cubicBezTo>
                    <a:pt x="1" y="501"/>
                    <a:pt x="144" y="643"/>
                    <a:pt x="334" y="643"/>
                  </a:cubicBezTo>
                  <a:cubicBezTo>
                    <a:pt x="525" y="643"/>
                    <a:pt x="668" y="501"/>
                    <a:pt x="668" y="334"/>
                  </a:cubicBezTo>
                  <a:cubicBezTo>
                    <a:pt x="668" y="143"/>
                    <a:pt x="525" y="0"/>
                    <a:pt x="334"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91"/>
            <p:cNvSpPr/>
            <p:nvPr/>
          </p:nvSpPr>
          <p:spPr>
            <a:xfrm>
              <a:off x="5710725" y="1973448"/>
              <a:ext cx="134972" cy="20970"/>
            </a:xfrm>
            <a:custGeom>
              <a:rect b="b" l="l" r="r" t="t"/>
              <a:pathLst>
                <a:path extrusionOk="0" h="644" w="4145">
                  <a:moveTo>
                    <a:pt x="358" y="0"/>
                  </a:moveTo>
                  <a:cubicBezTo>
                    <a:pt x="215" y="0"/>
                    <a:pt x="72" y="119"/>
                    <a:pt x="25" y="286"/>
                  </a:cubicBezTo>
                  <a:cubicBezTo>
                    <a:pt x="1" y="453"/>
                    <a:pt x="144" y="643"/>
                    <a:pt x="334" y="643"/>
                  </a:cubicBezTo>
                  <a:lnTo>
                    <a:pt x="3787" y="643"/>
                  </a:lnTo>
                  <a:cubicBezTo>
                    <a:pt x="3930" y="643"/>
                    <a:pt x="4073" y="524"/>
                    <a:pt x="4121" y="358"/>
                  </a:cubicBezTo>
                  <a:cubicBezTo>
                    <a:pt x="4144" y="167"/>
                    <a:pt x="4025" y="0"/>
                    <a:pt x="381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91"/>
            <p:cNvSpPr/>
            <p:nvPr/>
          </p:nvSpPr>
          <p:spPr>
            <a:xfrm>
              <a:off x="5578912" y="2188230"/>
              <a:ext cx="52751" cy="20221"/>
            </a:xfrm>
            <a:custGeom>
              <a:rect b="b" l="l" r="r" t="t"/>
              <a:pathLst>
                <a:path extrusionOk="0" h="621" w="1620">
                  <a:moveTo>
                    <a:pt x="334" y="1"/>
                  </a:moveTo>
                  <a:cubicBezTo>
                    <a:pt x="143" y="1"/>
                    <a:pt x="0" y="168"/>
                    <a:pt x="24" y="358"/>
                  </a:cubicBezTo>
                  <a:cubicBezTo>
                    <a:pt x="72" y="501"/>
                    <a:pt x="215" y="620"/>
                    <a:pt x="357" y="620"/>
                  </a:cubicBezTo>
                  <a:lnTo>
                    <a:pt x="1286" y="620"/>
                  </a:lnTo>
                  <a:cubicBezTo>
                    <a:pt x="1477" y="620"/>
                    <a:pt x="1620" y="477"/>
                    <a:pt x="1572" y="263"/>
                  </a:cubicBezTo>
                  <a:cubicBezTo>
                    <a:pt x="1548" y="120"/>
                    <a:pt x="1405" y="1"/>
                    <a:pt x="126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91"/>
            <p:cNvSpPr/>
            <p:nvPr/>
          </p:nvSpPr>
          <p:spPr>
            <a:xfrm>
              <a:off x="5792945" y="2188230"/>
              <a:ext cx="52751" cy="20221"/>
            </a:xfrm>
            <a:custGeom>
              <a:rect b="b" l="l" r="r" t="t"/>
              <a:pathLst>
                <a:path extrusionOk="0" h="621" w="1620">
                  <a:moveTo>
                    <a:pt x="333" y="1"/>
                  </a:moveTo>
                  <a:cubicBezTo>
                    <a:pt x="167" y="1"/>
                    <a:pt x="0" y="168"/>
                    <a:pt x="48" y="358"/>
                  </a:cubicBezTo>
                  <a:cubicBezTo>
                    <a:pt x="72" y="501"/>
                    <a:pt x="214" y="620"/>
                    <a:pt x="357" y="620"/>
                  </a:cubicBezTo>
                  <a:lnTo>
                    <a:pt x="1286" y="620"/>
                  </a:lnTo>
                  <a:cubicBezTo>
                    <a:pt x="1500" y="620"/>
                    <a:pt x="1619" y="477"/>
                    <a:pt x="1596" y="263"/>
                  </a:cubicBezTo>
                  <a:cubicBezTo>
                    <a:pt x="1548" y="120"/>
                    <a:pt x="1405" y="1"/>
                    <a:pt x="126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91"/>
            <p:cNvSpPr/>
            <p:nvPr/>
          </p:nvSpPr>
          <p:spPr>
            <a:xfrm>
              <a:off x="5767351" y="2101581"/>
              <a:ext cx="43438" cy="41713"/>
            </a:xfrm>
            <a:custGeom>
              <a:rect b="b" l="l" r="r" t="t"/>
              <a:pathLst>
                <a:path extrusionOk="0" h="1281" w="1334">
                  <a:moveTo>
                    <a:pt x="988" y="1"/>
                  </a:moveTo>
                  <a:cubicBezTo>
                    <a:pt x="905" y="1"/>
                    <a:pt x="822" y="30"/>
                    <a:pt x="762" y="90"/>
                  </a:cubicBezTo>
                  <a:lnTo>
                    <a:pt x="119" y="757"/>
                  </a:lnTo>
                  <a:cubicBezTo>
                    <a:pt x="0" y="876"/>
                    <a:pt x="0" y="1066"/>
                    <a:pt x="119" y="1185"/>
                  </a:cubicBezTo>
                  <a:cubicBezTo>
                    <a:pt x="167" y="1257"/>
                    <a:pt x="238" y="1281"/>
                    <a:pt x="334" y="1281"/>
                  </a:cubicBezTo>
                  <a:cubicBezTo>
                    <a:pt x="381" y="1281"/>
                    <a:pt x="476" y="1257"/>
                    <a:pt x="548" y="1185"/>
                  </a:cubicBezTo>
                  <a:lnTo>
                    <a:pt x="1215" y="542"/>
                  </a:lnTo>
                  <a:cubicBezTo>
                    <a:pt x="1334" y="423"/>
                    <a:pt x="1334" y="209"/>
                    <a:pt x="1215" y="90"/>
                  </a:cubicBezTo>
                  <a:cubicBezTo>
                    <a:pt x="1155" y="30"/>
                    <a:pt x="1072" y="1"/>
                    <a:pt x="988"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91"/>
            <p:cNvSpPr/>
            <p:nvPr/>
          </p:nvSpPr>
          <p:spPr>
            <a:xfrm>
              <a:off x="5616131" y="2101581"/>
              <a:ext cx="43438" cy="41713"/>
            </a:xfrm>
            <a:custGeom>
              <a:rect b="b" l="l" r="r" t="t"/>
              <a:pathLst>
                <a:path extrusionOk="0" h="1281" w="1334">
                  <a:moveTo>
                    <a:pt x="334" y="1"/>
                  </a:moveTo>
                  <a:cubicBezTo>
                    <a:pt x="256" y="1"/>
                    <a:pt x="179" y="30"/>
                    <a:pt x="119" y="90"/>
                  </a:cubicBezTo>
                  <a:cubicBezTo>
                    <a:pt x="0" y="209"/>
                    <a:pt x="0" y="423"/>
                    <a:pt x="119" y="542"/>
                  </a:cubicBezTo>
                  <a:lnTo>
                    <a:pt x="762" y="1185"/>
                  </a:lnTo>
                  <a:cubicBezTo>
                    <a:pt x="834" y="1257"/>
                    <a:pt x="882" y="1281"/>
                    <a:pt x="977" y="1281"/>
                  </a:cubicBezTo>
                  <a:cubicBezTo>
                    <a:pt x="1024" y="1281"/>
                    <a:pt x="1120" y="1257"/>
                    <a:pt x="1215" y="1185"/>
                  </a:cubicBezTo>
                  <a:cubicBezTo>
                    <a:pt x="1334" y="1066"/>
                    <a:pt x="1334" y="876"/>
                    <a:pt x="1215" y="757"/>
                  </a:cubicBezTo>
                  <a:lnTo>
                    <a:pt x="548" y="90"/>
                  </a:lnTo>
                  <a:cubicBezTo>
                    <a:pt x="489" y="30"/>
                    <a:pt x="411"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91"/>
            <p:cNvSpPr/>
            <p:nvPr/>
          </p:nvSpPr>
          <p:spPr>
            <a:xfrm>
              <a:off x="5702194" y="2066414"/>
              <a:ext cx="20189" cy="50797"/>
            </a:xfrm>
            <a:custGeom>
              <a:rect b="b" l="l" r="r" t="t"/>
              <a:pathLst>
                <a:path extrusionOk="0" h="1560" w="620">
                  <a:moveTo>
                    <a:pt x="232" y="0"/>
                  </a:moveTo>
                  <a:cubicBezTo>
                    <a:pt x="103" y="0"/>
                    <a:pt x="1" y="136"/>
                    <a:pt x="1" y="313"/>
                  </a:cubicBezTo>
                  <a:lnTo>
                    <a:pt x="1" y="1241"/>
                  </a:lnTo>
                  <a:cubicBezTo>
                    <a:pt x="1" y="1384"/>
                    <a:pt x="120" y="1527"/>
                    <a:pt x="263" y="1551"/>
                  </a:cubicBezTo>
                  <a:cubicBezTo>
                    <a:pt x="285" y="1557"/>
                    <a:pt x="307" y="1559"/>
                    <a:pt x="329" y="1559"/>
                  </a:cubicBezTo>
                  <a:cubicBezTo>
                    <a:pt x="490" y="1559"/>
                    <a:pt x="620" y="1412"/>
                    <a:pt x="620" y="1265"/>
                  </a:cubicBezTo>
                  <a:lnTo>
                    <a:pt x="620" y="313"/>
                  </a:lnTo>
                  <a:cubicBezTo>
                    <a:pt x="620" y="136"/>
                    <a:pt x="497" y="0"/>
                    <a:pt x="309" y="0"/>
                  </a:cubicBezTo>
                  <a:cubicBezTo>
                    <a:pt x="294" y="0"/>
                    <a:pt x="278" y="1"/>
                    <a:pt x="263" y="3"/>
                  </a:cubicBezTo>
                  <a:cubicBezTo>
                    <a:pt x="252" y="1"/>
                    <a:pt x="242" y="0"/>
                    <a:pt x="232"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91"/>
            <p:cNvSpPr/>
            <p:nvPr/>
          </p:nvSpPr>
          <p:spPr>
            <a:xfrm>
              <a:off x="5711507" y="2064948"/>
              <a:ext cx="10876" cy="51221"/>
            </a:xfrm>
            <a:custGeom>
              <a:rect b="b" l="l" r="r" t="t"/>
              <a:pathLst>
                <a:path extrusionOk="0" h="1573" w="334">
                  <a:moveTo>
                    <a:pt x="1" y="0"/>
                  </a:moveTo>
                  <a:lnTo>
                    <a:pt x="1" y="1572"/>
                  </a:lnTo>
                  <a:cubicBezTo>
                    <a:pt x="215" y="1572"/>
                    <a:pt x="334" y="1453"/>
                    <a:pt x="334" y="1286"/>
                  </a:cubicBezTo>
                  <a:lnTo>
                    <a:pt x="334" y="334"/>
                  </a:lnTo>
                  <a:cubicBezTo>
                    <a:pt x="334" y="143"/>
                    <a:pt x="191" y="0"/>
                    <a:pt x="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91"/>
            <p:cNvSpPr/>
            <p:nvPr/>
          </p:nvSpPr>
          <p:spPr>
            <a:xfrm>
              <a:off x="5609912" y="2095948"/>
              <a:ext cx="207097" cy="154379"/>
            </a:xfrm>
            <a:custGeom>
              <a:rect b="b" l="l" r="r" t="t"/>
              <a:pathLst>
                <a:path extrusionOk="0" h="4741" w="6360">
                  <a:moveTo>
                    <a:pt x="3168" y="1"/>
                  </a:moveTo>
                  <a:cubicBezTo>
                    <a:pt x="1430" y="1"/>
                    <a:pt x="1" y="1406"/>
                    <a:pt x="1" y="3144"/>
                  </a:cubicBezTo>
                  <a:cubicBezTo>
                    <a:pt x="1" y="3716"/>
                    <a:pt x="191" y="4264"/>
                    <a:pt x="453" y="4740"/>
                  </a:cubicBezTo>
                  <a:lnTo>
                    <a:pt x="2120" y="4740"/>
                  </a:lnTo>
                  <a:cubicBezTo>
                    <a:pt x="1620" y="4383"/>
                    <a:pt x="1263" y="3787"/>
                    <a:pt x="1287" y="3121"/>
                  </a:cubicBezTo>
                  <a:cubicBezTo>
                    <a:pt x="1311" y="2144"/>
                    <a:pt x="2097" y="1311"/>
                    <a:pt x="3097" y="1287"/>
                  </a:cubicBezTo>
                  <a:cubicBezTo>
                    <a:pt x="3125" y="1286"/>
                    <a:pt x="3152" y="1285"/>
                    <a:pt x="3180" y="1285"/>
                  </a:cubicBezTo>
                  <a:cubicBezTo>
                    <a:pt x="4215" y="1285"/>
                    <a:pt x="5073" y="2147"/>
                    <a:pt x="5073" y="3144"/>
                  </a:cubicBezTo>
                  <a:cubicBezTo>
                    <a:pt x="5073" y="3811"/>
                    <a:pt x="4740" y="4383"/>
                    <a:pt x="4240" y="4740"/>
                  </a:cubicBezTo>
                  <a:lnTo>
                    <a:pt x="5907" y="4740"/>
                  </a:lnTo>
                  <a:cubicBezTo>
                    <a:pt x="6169" y="4264"/>
                    <a:pt x="6359" y="3740"/>
                    <a:pt x="6359" y="3144"/>
                  </a:cubicBezTo>
                  <a:cubicBezTo>
                    <a:pt x="6288" y="1430"/>
                    <a:pt x="4883" y="1"/>
                    <a:pt x="316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91"/>
            <p:cNvSpPr/>
            <p:nvPr/>
          </p:nvSpPr>
          <p:spPr>
            <a:xfrm>
              <a:off x="5713070" y="2095948"/>
              <a:ext cx="102376" cy="154379"/>
            </a:xfrm>
            <a:custGeom>
              <a:rect b="b" l="l" r="r" t="t"/>
              <a:pathLst>
                <a:path extrusionOk="0" h="4741" w="3144">
                  <a:moveTo>
                    <a:pt x="0" y="1"/>
                  </a:moveTo>
                  <a:lnTo>
                    <a:pt x="0" y="1239"/>
                  </a:lnTo>
                  <a:cubicBezTo>
                    <a:pt x="1024" y="1239"/>
                    <a:pt x="1882" y="2120"/>
                    <a:pt x="1882" y="3144"/>
                  </a:cubicBezTo>
                  <a:cubicBezTo>
                    <a:pt x="1882" y="3811"/>
                    <a:pt x="1548" y="4383"/>
                    <a:pt x="1048" y="4740"/>
                  </a:cubicBezTo>
                  <a:lnTo>
                    <a:pt x="2715" y="4740"/>
                  </a:lnTo>
                  <a:cubicBezTo>
                    <a:pt x="2977" y="4264"/>
                    <a:pt x="3144" y="3740"/>
                    <a:pt x="3144" y="3144"/>
                  </a:cubicBezTo>
                  <a:cubicBezTo>
                    <a:pt x="3144" y="1430"/>
                    <a:pt x="1762" y="1"/>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5" name="Google Shape;17985;p91"/>
          <p:cNvGrpSpPr/>
          <p:nvPr/>
        </p:nvGrpSpPr>
        <p:grpSpPr>
          <a:xfrm>
            <a:off x="6296199" y="1790016"/>
            <a:ext cx="350535" cy="307130"/>
            <a:chOff x="6296199" y="1942416"/>
            <a:chExt cx="350535" cy="307130"/>
          </a:xfrm>
        </p:grpSpPr>
        <p:sp>
          <p:nvSpPr>
            <p:cNvPr id="17986" name="Google Shape;17986;p91"/>
            <p:cNvSpPr/>
            <p:nvPr/>
          </p:nvSpPr>
          <p:spPr>
            <a:xfrm>
              <a:off x="6296199" y="2003698"/>
              <a:ext cx="350535" cy="245847"/>
            </a:xfrm>
            <a:custGeom>
              <a:rect b="b" l="l" r="r" t="t"/>
              <a:pathLst>
                <a:path extrusionOk="0" h="7550" w="10765">
                  <a:moveTo>
                    <a:pt x="644" y="0"/>
                  </a:moveTo>
                  <a:lnTo>
                    <a:pt x="1" y="619"/>
                  </a:lnTo>
                  <a:lnTo>
                    <a:pt x="1" y="7240"/>
                  </a:lnTo>
                  <a:cubicBezTo>
                    <a:pt x="1" y="7406"/>
                    <a:pt x="167" y="7549"/>
                    <a:pt x="334" y="7549"/>
                  </a:cubicBezTo>
                  <a:lnTo>
                    <a:pt x="10431" y="7549"/>
                  </a:lnTo>
                  <a:cubicBezTo>
                    <a:pt x="10598" y="7549"/>
                    <a:pt x="10765" y="7406"/>
                    <a:pt x="10765" y="7240"/>
                  </a:cubicBezTo>
                  <a:lnTo>
                    <a:pt x="10765" y="619"/>
                  </a:lnTo>
                  <a:lnTo>
                    <a:pt x="10098"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91"/>
            <p:cNvSpPr/>
            <p:nvPr/>
          </p:nvSpPr>
          <p:spPr>
            <a:xfrm>
              <a:off x="6470669" y="2003698"/>
              <a:ext cx="176065" cy="245847"/>
            </a:xfrm>
            <a:custGeom>
              <a:rect b="b" l="l" r="r" t="t"/>
              <a:pathLst>
                <a:path extrusionOk="0" h="7550" w="5407">
                  <a:moveTo>
                    <a:pt x="1" y="0"/>
                  </a:moveTo>
                  <a:lnTo>
                    <a:pt x="1" y="7549"/>
                  </a:lnTo>
                  <a:lnTo>
                    <a:pt x="5073" y="7549"/>
                  </a:lnTo>
                  <a:cubicBezTo>
                    <a:pt x="5240" y="7549"/>
                    <a:pt x="5407" y="7406"/>
                    <a:pt x="5407" y="7240"/>
                  </a:cubicBezTo>
                  <a:lnTo>
                    <a:pt x="5407" y="619"/>
                  </a:lnTo>
                  <a:lnTo>
                    <a:pt x="4740"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91"/>
            <p:cNvSpPr/>
            <p:nvPr/>
          </p:nvSpPr>
          <p:spPr>
            <a:xfrm>
              <a:off x="6297762" y="1942416"/>
              <a:ext cx="348972" cy="83002"/>
            </a:xfrm>
            <a:custGeom>
              <a:rect b="b" l="l" r="r" t="t"/>
              <a:pathLst>
                <a:path extrusionOk="0" h="2549" w="10717">
                  <a:moveTo>
                    <a:pt x="310" y="1"/>
                  </a:moveTo>
                  <a:cubicBezTo>
                    <a:pt x="143" y="1"/>
                    <a:pt x="0" y="167"/>
                    <a:pt x="0" y="334"/>
                  </a:cubicBezTo>
                  <a:lnTo>
                    <a:pt x="0" y="2549"/>
                  </a:lnTo>
                  <a:lnTo>
                    <a:pt x="10717" y="2549"/>
                  </a:lnTo>
                  <a:lnTo>
                    <a:pt x="10717" y="334"/>
                  </a:lnTo>
                  <a:cubicBezTo>
                    <a:pt x="10717" y="167"/>
                    <a:pt x="10550" y="1"/>
                    <a:pt x="10407"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91"/>
            <p:cNvSpPr/>
            <p:nvPr/>
          </p:nvSpPr>
          <p:spPr>
            <a:xfrm>
              <a:off x="6472232" y="1943718"/>
              <a:ext cx="174502" cy="81699"/>
            </a:xfrm>
            <a:custGeom>
              <a:rect b="b" l="l" r="r" t="t"/>
              <a:pathLst>
                <a:path extrusionOk="0" h="2509" w="5359">
                  <a:moveTo>
                    <a:pt x="5101" y="0"/>
                  </a:moveTo>
                  <a:cubicBezTo>
                    <a:pt x="5083" y="0"/>
                    <a:pt x="5066" y="3"/>
                    <a:pt x="5049" y="8"/>
                  </a:cubicBezTo>
                  <a:lnTo>
                    <a:pt x="1" y="8"/>
                  </a:lnTo>
                  <a:lnTo>
                    <a:pt x="1" y="2509"/>
                  </a:lnTo>
                  <a:lnTo>
                    <a:pt x="5359" y="2509"/>
                  </a:lnTo>
                  <a:lnTo>
                    <a:pt x="5359" y="294"/>
                  </a:lnTo>
                  <a:cubicBezTo>
                    <a:pt x="5359" y="147"/>
                    <a:pt x="5229" y="0"/>
                    <a:pt x="510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91"/>
            <p:cNvSpPr/>
            <p:nvPr/>
          </p:nvSpPr>
          <p:spPr>
            <a:xfrm>
              <a:off x="6338074" y="1972666"/>
              <a:ext cx="21752" cy="20970"/>
            </a:xfrm>
            <a:custGeom>
              <a:rect b="b" l="l" r="r" t="t"/>
              <a:pathLst>
                <a:path extrusionOk="0" h="644" w="668">
                  <a:moveTo>
                    <a:pt x="334" y="0"/>
                  </a:moveTo>
                  <a:cubicBezTo>
                    <a:pt x="144" y="0"/>
                    <a:pt x="1" y="143"/>
                    <a:pt x="1" y="334"/>
                  </a:cubicBezTo>
                  <a:cubicBezTo>
                    <a:pt x="1" y="501"/>
                    <a:pt x="144" y="643"/>
                    <a:pt x="334" y="643"/>
                  </a:cubicBezTo>
                  <a:cubicBezTo>
                    <a:pt x="501" y="643"/>
                    <a:pt x="667" y="501"/>
                    <a:pt x="667" y="334"/>
                  </a:cubicBezTo>
                  <a:cubicBezTo>
                    <a:pt x="667" y="143"/>
                    <a:pt x="501"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91"/>
            <p:cNvSpPr/>
            <p:nvPr/>
          </p:nvSpPr>
          <p:spPr>
            <a:xfrm>
              <a:off x="6378419" y="1972666"/>
              <a:ext cx="21719" cy="20970"/>
            </a:xfrm>
            <a:custGeom>
              <a:rect b="b" l="l" r="r" t="t"/>
              <a:pathLst>
                <a:path extrusionOk="0" h="644" w="667">
                  <a:moveTo>
                    <a:pt x="333" y="0"/>
                  </a:moveTo>
                  <a:cubicBezTo>
                    <a:pt x="167" y="0"/>
                    <a:pt x="0" y="143"/>
                    <a:pt x="0" y="334"/>
                  </a:cubicBezTo>
                  <a:cubicBezTo>
                    <a:pt x="0" y="501"/>
                    <a:pt x="167" y="643"/>
                    <a:pt x="333" y="643"/>
                  </a:cubicBezTo>
                  <a:cubicBezTo>
                    <a:pt x="524" y="643"/>
                    <a:pt x="667" y="501"/>
                    <a:pt x="667" y="334"/>
                  </a:cubicBezTo>
                  <a:cubicBezTo>
                    <a:pt x="667" y="143"/>
                    <a:pt x="524" y="0"/>
                    <a:pt x="333"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91"/>
            <p:cNvSpPr/>
            <p:nvPr/>
          </p:nvSpPr>
          <p:spPr>
            <a:xfrm>
              <a:off x="6419513" y="1972666"/>
              <a:ext cx="20970" cy="20970"/>
            </a:xfrm>
            <a:custGeom>
              <a:rect b="b" l="l" r="r" t="t"/>
              <a:pathLst>
                <a:path extrusionOk="0" h="644" w="644">
                  <a:moveTo>
                    <a:pt x="334" y="0"/>
                  </a:moveTo>
                  <a:cubicBezTo>
                    <a:pt x="143" y="0"/>
                    <a:pt x="0" y="143"/>
                    <a:pt x="0" y="334"/>
                  </a:cubicBezTo>
                  <a:cubicBezTo>
                    <a:pt x="0" y="501"/>
                    <a:pt x="143" y="643"/>
                    <a:pt x="334" y="643"/>
                  </a:cubicBezTo>
                  <a:cubicBezTo>
                    <a:pt x="500" y="643"/>
                    <a:pt x="643" y="501"/>
                    <a:pt x="643" y="334"/>
                  </a:cubicBezTo>
                  <a:cubicBezTo>
                    <a:pt x="643" y="143"/>
                    <a:pt x="500" y="0"/>
                    <a:pt x="334"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91"/>
            <p:cNvSpPr/>
            <p:nvPr/>
          </p:nvSpPr>
          <p:spPr>
            <a:xfrm>
              <a:off x="6470669" y="1973448"/>
              <a:ext cx="134190" cy="21752"/>
            </a:xfrm>
            <a:custGeom>
              <a:rect b="b" l="l" r="r" t="t"/>
              <a:pathLst>
                <a:path extrusionOk="0" h="668" w="4121">
                  <a:moveTo>
                    <a:pt x="334" y="0"/>
                  </a:moveTo>
                  <a:cubicBezTo>
                    <a:pt x="168" y="0"/>
                    <a:pt x="1" y="167"/>
                    <a:pt x="1" y="334"/>
                  </a:cubicBezTo>
                  <a:cubicBezTo>
                    <a:pt x="1" y="524"/>
                    <a:pt x="168" y="667"/>
                    <a:pt x="334" y="667"/>
                  </a:cubicBezTo>
                  <a:lnTo>
                    <a:pt x="3787" y="667"/>
                  </a:lnTo>
                  <a:cubicBezTo>
                    <a:pt x="3978" y="667"/>
                    <a:pt x="4121" y="524"/>
                    <a:pt x="4121" y="334"/>
                  </a:cubicBezTo>
                  <a:cubicBezTo>
                    <a:pt x="4121" y="167"/>
                    <a:pt x="3978" y="0"/>
                    <a:pt x="3787"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91"/>
            <p:cNvSpPr/>
            <p:nvPr/>
          </p:nvSpPr>
          <p:spPr>
            <a:xfrm>
              <a:off x="6369106" y="2085104"/>
              <a:ext cx="215596" cy="113252"/>
            </a:xfrm>
            <a:custGeom>
              <a:rect b="b" l="l" r="r" t="t"/>
              <a:pathLst>
                <a:path extrusionOk="0" h="3478" w="6621">
                  <a:moveTo>
                    <a:pt x="6287" y="1"/>
                  </a:moveTo>
                  <a:cubicBezTo>
                    <a:pt x="6208" y="1"/>
                    <a:pt x="6128" y="32"/>
                    <a:pt x="6049" y="96"/>
                  </a:cubicBezTo>
                  <a:lnTo>
                    <a:pt x="5001" y="1144"/>
                  </a:lnTo>
                  <a:lnTo>
                    <a:pt x="4287" y="429"/>
                  </a:lnTo>
                  <a:cubicBezTo>
                    <a:pt x="4227" y="358"/>
                    <a:pt x="4144" y="322"/>
                    <a:pt x="4061" y="322"/>
                  </a:cubicBezTo>
                  <a:cubicBezTo>
                    <a:pt x="3977" y="322"/>
                    <a:pt x="3894" y="358"/>
                    <a:pt x="3834" y="429"/>
                  </a:cubicBezTo>
                  <a:lnTo>
                    <a:pt x="3120" y="1144"/>
                  </a:lnTo>
                  <a:lnTo>
                    <a:pt x="2167" y="2072"/>
                  </a:lnTo>
                  <a:lnTo>
                    <a:pt x="1501" y="1382"/>
                  </a:lnTo>
                  <a:cubicBezTo>
                    <a:pt x="1441" y="1322"/>
                    <a:pt x="1358" y="1292"/>
                    <a:pt x="1274" y="1292"/>
                  </a:cubicBezTo>
                  <a:cubicBezTo>
                    <a:pt x="1191" y="1292"/>
                    <a:pt x="1108" y="1322"/>
                    <a:pt x="1048" y="1382"/>
                  </a:cubicBezTo>
                  <a:lnTo>
                    <a:pt x="0" y="2406"/>
                  </a:lnTo>
                  <a:lnTo>
                    <a:pt x="0" y="3477"/>
                  </a:lnTo>
                  <a:lnTo>
                    <a:pt x="6621" y="3477"/>
                  </a:lnTo>
                  <a:lnTo>
                    <a:pt x="6621" y="334"/>
                  </a:lnTo>
                  <a:cubicBezTo>
                    <a:pt x="6621" y="215"/>
                    <a:pt x="6525" y="96"/>
                    <a:pt x="6406" y="24"/>
                  </a:cubicBezTo>
                  <a:cubicBezTo>
                    <a:pt x="6367" y="9"/>
                    <a:pt x="6327" y="1"/>
                    <a:pt x="6287"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91"/>
            <p:cNvSpPr/>
            <p:nvPr/>
          </p:nvSpPr>
          <p:spPr>
            <a:xfrm>
              <a:off x="6470669" y="2085104"/>
              <a:ext cx="114034" cy="112471"/>
            </a:xfrm>
            <a:custGeom>
              <a:rect b="b" l="l" r="r" t="t"/>
              <a:pathLst>
                <a:path extrusionOk="0" h="3454" w="3502">
                  <a:moveTo>
                    <a:pt x="3168" y="1"/>
                  </a:moveTo>
                  <a:cubicBezTo>
                    <a:pt x="3089" y="1"/>
                    <a:pt x="3009" y="32"/>
                    <a:pt x="2930" y="96"/>
                  </a:cubicBezTo>
                  <a:lnTo>
                    <a:pt x="1882" y="1144"/>
                  </a:lnTo>
                  <a:lnTo>
                    <a:pt x="1168" y="429"/>
                  </a:lnTo>
                  <a:cubicBezTo>
                    <a:pt x="1108" y="358"/>
                    <a:pt x="1025" y="322"/>
                    <a:pt x="942" y="322"/>
                  </a:cubicBezTo>
                  <a:cubicBezTo>
                    <a:pt x="858" y="322"/>
                    <a:pt x="775" y="358"/>
                    <a:pt x="715" y="429"/>
                  </a:cubicBezTo>
                  <a:lnTo>
                    <a:pt x="1" y="1144"/>
                  </a:lnTo>
                  <a:lnTo>
                    <a:pt x="1" y="3454"/>
                  </a:lnTo>
                  <a:lnTo>
                    <a:pt x="3454" y="3454"/>
                  </a:lnTo>
                  <a:lnTo>
                    <a:pt x="3454" y="334"/>
                  </a:lnTo>
                  <a:lnTo>
                    <a:pt x="3502" y="334"/>
                  </a:lnTo>
                  <a:cubicBezTo>
                    <a:pt x="3502" y="215"/>
                    <a:pt x="3406" y="96"/>
                    <a:pt x="3287" y="24"/>
                  </a:cubicBezTo>
                  <a:cubicBezTo>
                    <a:pt x="3248" y="9"/>
                    <a:pt x="3208" y="1"/>
                    <a:pt x="3168"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91"/>
            <p:cNvSpPr/>
            <p:nvPr/>
          </p:nvSpPr>
          <p:spPr>
            <a:xfrm>
              <a:off x="6358230" y="2064851"/>
              <a:ext cx="226472" cy="144350"/>
            </a:xfrm>
            <a:custGeom>
              <a:rect b="b" l="l" r="r" t="t"/>
              <a:pathLst>
                <a:path extrusionOk="0" h="4433" w="6955">
                  <a:moveTo>
                    <a:pt x="321" y="1"/>
                  </a:moveTo>
                  <a:cubicBezTo>
                    <a:pt x="165" y="1"/>
                    <a:pt x="1" y="138"/>
                    <a:pt x="1" y="337"/>
                  </a:cubicBezTo>
                  <a:lnTo>
                    <a:pt x="1" y="4099"/>
                  </a:lnTo>
                  <a:cubicBezTo>
                    <a:pt x="1" y="4290"/>
                    <a:pt x="168" y="4433"/>
                    <a:pt x="334" y="4433"/>
                  </a:cubicBezTo>
                  <a:lnTo>
                    <a:pt x="6645" y="4433"/>
                  </a:lnTo>
                  <a:cubicBezTo>
                    <a:pt x="6788" y="4409"/>
                    <a:pt x="6955" y="4266"/>
                    <a:pt x="6955" y="4076"/>
                  </a:cubicBezTo>
                  <a:cubicBezTo>
                    <a:pt x="6955" y="3933"/>
                    <a:pt x="6788" y="3790"/>
                    <a:pt x="6621" y="3790"/>
                  </a:cubicBezTo>
                  <a:lnTo>
                    <a:pt x="668" y="3790"/>
                  </a:lnTo>
                  <a:lnTo>
                    <a:pt x="668" y="337"/>
                  </a:lnTo>
                  <a:cubicBezTo>
                    <a:pt x="668" y="170"/>
                    <a:pt x="549" y="27"/>
                    <a:pt x="358" y="3"/>
                  </a:cubicBezTo>
                  <a:cubicBezTo>
                    <a:pt x="346" y="2"/>
                    <a:pt x="334" y="1"/>
                    <a:pt x="321"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91"/>
            <p:cNvSpPr/>
            <p:nvPr/>
          </p:nvSpPr>
          <p:spPr>
            <a:xfrm>
              <a:off x="6472232" y="2188230"/>
              <a:ext cx="113252" cy="20221"/>
            </a:xfrm>
            <a:custGeom>
              <a:rect b="b" l="l" r="r" t="t"/>
              <a:pathLst>
                <a:path extrusionOk="0" h="621" w="3478">
                  <a:moveTo>
                    <a:pt x="1" y="1"/>
                  </a:moveTo>
                  <a:lnTo>
                    <a:pt x="1" y="620"/>
                  </a:lnTo>
                  <a:lnTo>
                    <a:pt x="3120" y="620"/>
                  </a:lnTo>
                  <a:cubicBezTo>
                    <a:pt x="3263" y="620"/>
                    <a:pt x="3406" y="501"/>
                    <a:pt x="3477" y="358"/>
                  </a:cubicBezTo>
                  <a:cubicBezTo>
                    <a:pt x="3477" y="144"/>
                    <a:pt x="3335" y="1"/>
                    <a:pt x="31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8" name="Google Shape;17998;p91"/>
          <p:cNvGrpSpPr/>
          <p:nvPr/>
        </p:nvGrpSpPr>
        <p:grpSpPr>
          <a:xfrm>
            <a:off x="7048393" y="1810953"/>
            <a:ext cx="351317" cy="266036"/>
            <a:chOff x="7048393" y="1963353"/>
            <a:chExt cx="351317" cy="266036"/>
          </a:xfrm>
        </p:grpSpPr>
        <p:sp>
          <p:nvSpPr>
            <p:cNvPr id="17999" name="Google Shape;17999;p91"/>
            <p:cNvSpPr/>
            <p:nvPr/>
          </p:nvSpPr>
          <p:spPr>
            <a:xfrm>
              <a:off x="7048393" y="1963353"/>
              <a:ext cx="351317" cy="266036"/>
            </a:xfrm>
            <a:custGeom>
              <a:rect b="b" l="l" r="r" t="t"/>
              <a:pathLst>
                <a:path extrusionOk="0" h="8170" w="10789">
                  <a:moveTo>
                    <a:pt x="334" y="1"/>
                  </a:moveTo>
                  <a:cubicBezTo>
                    <a:pt x="144" y="1"/>
                    <a:pt x="1" y="144"/>
                    <a:pt x="1" y="310"/>
                  </a:cubicBezTo>
                  <a:lnTo>
                    <a:pt x="1" y="7859"/>
                  </a:lnTo>
                  <a:cubicBezTo>
                    <a:pt x="1" y="8026"/>
                    <a:pt x="144" y="8169"/>
                    <a:pt x="334" y="8169"/>
                  </a:cubicBezTo>
                  <a:lnTo>
                    <a:pt x="10455" y="8169"/>
                  </a:lnTo>
                  <a:cubicBezTo>
                    <a:pt x="10646" y="8169"/>
                    <a:pt x="10789" y="8026"/>
                    <a:pt x="10789" y="7859"/>
                  </a:cubicBezTo>
                  <a:lnTo>
                    <a:pt x="10789" y="310"/>
                  </a:lnTo>
                  <a:cubicBezTo>
                    <a:pt x="10789" y="144"/>
                    <a:pt x="10646" y="1"/>
                    <a:pt x="10455"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91"/>
            <p:cNvSpPr/>
            <p:nvPr/>
          </p:nvSpPr>
          <p:spPr>
            <a:xfrm>
              <a:off x="7224425" y="1963353"/>
              <a:ext cx="175284" cy="265254"/>
            </a:xfrm>
            <a:custGeom>
              <a:rect b="b" l="l" r="r" t="t"/>
              <a:pathLst>
                <a:path extrusionOk="0" h="8146" w="5383">
                  <a:moveTo>
                    <a:pt x="1" y="1"/>
                  </a:moveTo>
                  <a:lnTo>
                    <a:pt x="1" y="8145"/>
                  </a:lnTo>
                  <a:lnTo>
                    <a:pt x="5049" y="8145"/>
                  </a:lnTo>
                  <a:cubicBezTo>
                    <a:pt x="5240" y="8145"/>
                    <a:pt x="5383" y="8026"/>
                    <a:pt x="5383" y="7859"/>
                  </a:cubicBezTo>
                  <a:lnTo>
                    <a:pt x="5383" y="310"/>
                  </a:lnTo>
                  <a:cubicBezTo>
                    <a:pt x="5383" y="144"/>
                    <a:pt x="5240" y="1"/>
                    <a:pt x="5049"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91"/>
            <p:cNvSpPr/>
            <p:nvPr/>
          </p:nvSpPr>
          <p:spPr>
            <a:xfrm>
              <a:off x="7070893" y="1983509"/>
              <a:ext cx="308660" cy="202441"/>
            </a:xfrm>
            <a:custGeom>
              <a:rect b="b" l="l" r="r" t="t"/>
              <a:pathLst>
                <a:path extrusionOk="0" h="6217" w="9479">
                  <a:moveTo>
                    <a:pt x="0" y="1"/>
                  </a:moveTo>
                  <a:lnTo>
                    <a:pt x="0" y="3954"/>
                  </a:lnTo>
                  <a:lnTo>
                    <a:pt x="4049" y="6216"/>
                  </a:lnTo>
                  <a:lnTo>
                    <a:pt x="4739" y="6002"/>
                  </a:lnTo>
                  <a:lnTo>
                    <a:pt x="9479" y="4573"/>
                  </a:lnTo>
                  <a:lnTo>
                    <a:pt x="9479"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91"/>
            <p:cNvSpPr/>
            <p:nvPr/>
          </p:nvSpPr>
          <p:spPr>
            <a:xfrm>
              <a:off x="7225207" y="1983509"/>
              <a:ext cx="154346" cy="195473"/>
            </a:xfrm>
            <a:custGeom>
              <a:rect b="b" l="l" r="r" t="t"/>
              <a:pathLst>
                <a:path extrusionOk="0" h="6003" w="4740">
                  <a:moveTo>
                    <a:pt x="0" y="1"/>
                  </a:moveTo>
                  <a:lnTo>
                    <a:pt x="0" y="6002"/>
                  </a:lnTo>
                  <a:lnTo>
                    <a:pt x="4740" y="4573"/>
                  </a:lnTo>
                  <a:lnTo>
                    <a:pt x="4740"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91"/>
            <p:cNvSpPr/>
            <p:nvPr/>
          </p:nvSpPr>
          <p:spPr>
            <a:xfrm>
              <a:off x="7214364" y="2003698"/>
              <a:ext cx="62064" cy="62064"/>
            </a:xfrm>
            <a:custGeom>
              <a:rect b="b" l="l" r="r" t="t"/>
              <a:pathLst>
                <a:path extrusionOk="0" h="1906" w="1906">
                  <a:moveTo>
                    <a:pt x="953" y="0"/>
                  </a:moveTo>
                  <a:cubicBezTo>
                    <a:pt x="405" y="0"/>
                    <a:pt x="0" y="429"/>
                    <a:pt x="0" y="953"/>
                  </a:cubicBezTo>
                  <a:cubicBezTo>
                    <a:pt x="0" y="1500"/>
                    <a:pt x="452" y="1905"/>
                    <a:pt x="953" y="1905"/>
                  </a:cubicBezTo>
                  <a:cubicBezTo>
                    <a:pt x="1453" y="1905"/>
                    <a:pt x="1905" y="1500"/>
                    <a:pt x="1905" y="953"/>
                  </a:cubicBezTo>
                  <a:cubicBezTo>
                    <a:pt x="1905" y="429"/>
                    <a:pt x="1453" y="0"/>
                    <a:pt x="953"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91"/>
            <p:cNvSpPr/>
            <p:nvPr/>
          </p:nvSpPr>
          <p:spPr>
            <a:xfrm>
              <a:off x="7202706" y="2106824"/>
              <a:ext cx="176847" cy="102376"/>
            </a:xfrm>
            <a:custGeom>
              <a:rect b="b" l="l" r="r" t="t"/>
              <a:pathLst>
                <a:path extrusionOk="0" h="3144" w="5431">
                  <a:moveTo>
                    <a:pt x="1811" y="0"/>
                  </a:moveTo>
                  <a:lnTo>
                    <a:pt x="1" y="1810"/>
                  </a:lnTo>
                  <a:lnTo>
                    <a:pt x="3335" y="3144"/>
                  </a:lnTo>
                  <a:lnTo>
                    <a:pt x="5431" y="3144"/>
                  </a:lnTo>
                  <a:lnTo>
                    <a:pt x="5431" y="810"/>
                  </a:lnTo>
                  <a:lnTo>
                    <a:pt x="4597"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91"/>
            <p:cNvSpPr/>
            <p:nvPr/>
          </p:nvSpPr>
          <p:spPr>
            <a:xfrm>
              <a:off x="7260863" y="2065925"/>
              <a:ext cx="90003" cy="81243"/>
            </a:xfrm>
            <a:custGeom>
              <a:rect b="b" l="l" r="r" t="t"/>
              <a:pathLst>
                <a:path extrusionOk="0" h="2495" w="2764">
                  <a:moveTo>
                    <a:pt x="1394" y="0"/>
                  </a:moveTo>
                  <a:cubicBezTo>
                    <a:pt x="1311" y="0"/>
                    <a:pt x="1227" y="30"/>
                    <a:pt x="1168" y="89"/>
                  </a:cubicBezTo>
                  <a:lnTo>
                    <a:pt x="1" y="1256"/>
                  </a:lnTo>
                  <a:lnTo>
                    <a:pt x="1168" y="2399"/>
                  </a:lnTo>
                  <a:cubicBezTo>
                    <a:pt x="1263" y="2471"/>
                    <a:pt x="1311" y="2495"/>
                    <a:pt x="1406" y="2495"/>
                  </a:cubicBezTo>
                  <a:cubicBezTo>
                    <a:pt x="1501" y="2495"/>
                    <a:pt x="1549" y="2471"/>
                    <a:pt x="1620" y="2399"/>
                  </a:cubicBezTo>
                  <a:lnTo>
                    <a:pt x="2763" y="1256"/>
                  </a:lnTo>
                  <a:lnTo>
                    <a:pt x="1620" y="89"/>
                  </a:lnTo>
                  <a:cubicBezTo>
                    <a:pt x="1561" y="30"/>
                    <a:pt x="1477" y="0"/>
                    <a:pt x="139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91"/>
            <p:cNvSpPr/>
            <p:nvPr/>
          </p:nvSpPr>
          <p:spPr>
            <a:xfrm>
              <a:off x="7071675" y="2096729"/>
              <a:ext cx="240409" cy="112471"/>
            </a:xfrm>
            <a:custGeom>
              <a:rect b="b" l="l" r="r" t="t"/>
              <a:pathLst>
                <a:path extrusionOk="0" h="3454" w="7383">
                  <a:moveTo>
                    <a:pt x="524" y="1"/>
                  </a:moveTo>
                  <a:lnTo>
                    <a:pt x="0" y="501"/>
                  </a:lnTo>
                  <a:lnTo>
                    <a:pt x="0" y="3454"/>
                  </a:lnTo>
                  <a:lnTo>
                    <a:pt x="7383" y="3454"/>
                  </a:lnTo>
                  <a:lnTo>
                    <a:pt x="4715" y="810"/>
                  </a:lnTo>
                  <a:lnTo>
                    <a:pt x="390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91"/>
            <p:cNvSpPr/>
            <p:nvPr/>
          </p:nvSpPr>
          <p:spPr>
            <a:xfrm>
              <a:off x="7225207" y="2123105"/>
              <a:ext cx="86095" cy="86095"/>
            </a:xfrm>
            <a:custGeom>
              <a:rect b="b" l="l" r="r" t="t"/>
              <a:pathLst>
                <a:path extrusionOk="0" h="2644" w="2644">
                  <a:moveTo>
                    <a:pt x="0" y="0"/>
                  </a:moveTo>
                  <a:lnTo>
                    <a:pt x="0" y="2644"/>
                  </a:lnTo>
                  <a:lnTo>
                    <a:pt x="2644" y="2644"/>
                  </a:lnTo>
                  <a:lnTo>
                    <a:pt x="0"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91"/>
            <p:cNvSpPr/>
            <p:nvPr/>
          </p:nvSpPr>
          <p:spPr>
            <a:xfrm>
              <a:off x="7087174" y="2045736"/>
              <a:ext cx="112471" cy="81862"/>
            </a:xfrm>
            <a:custGeom>
              <a:rect b="b" l="l" r="r" t="t"/>
              <a:pathLst>
                <a:path extrusionOk="0" h="2514" w="3454">
                  <a:moveTo>
                    <a:pt x="1727" y="1"/>
                  </a:moveTo>
                  <a:cubicBezTo>
                    <a:pt x="1644" y="1"/>
                    <a:pt x="1560" y="31"/>
                    <a:pt x="1501" y="90"/>
                  </a:cubicBezTo>
                  <a:lnTo>
                    <a:pt x="0" y="1567"/>
                  </a:lnTo>
                  <a:lnTo>
                    <a:pt x="882" y="2424"/>
                  </a:lnTo>
                  <a:cubicBezTo>
                    <a:pt x="941" y="2484"/>
                    <a:pt x="1019" y="2513"/>
                    <a:pt x="1096" y="2513"/>
                  </a:cubicBezTo>
                  <a:cubicBezTo>
                    <a:pt x="1173" y="2513"/>
                    <a:pt x="1251" y="2484"/>
                    <a:pt x="1310" y="2424"/>
                  </a:cubicBezTo>
                  <a:lnTo>
                    <a:pt x="1739" y="2019"/>
                  </a:lnTo>
                  <a:lnTo>
                    <a:pt x="2144" y="2424"/>
                  </a:lnTo>
                  <a:cubicBezTo>
                    <a:pt x="2203" y="2484"/>
                    <a:pt x="2287" y="2513"/>
                    <a:pt x="2370" y="2513"/>
                  </a:cubicBezTo>
                  <a:cubicBezTo>
                    <a:pt x="2453" y="2513"/>
                    <a:pt x="2537" y="2484"/>
                    <a:pt x="2596" y="2424"/>
                  </a:cubicBezTo>
                  <a:lnTo>
                    <a:pt x="3454" y="1567"/>
                  </a:lnTo>
                  <a:lnTo>
                    <a:pt x="1953" y="90"/>
                  </a:lnTo>
                  <a:cubicBezTo>
                    <a:pt x="1894" y="31"/>
                    <a:pt x="1810" y="1"/>
                    <a:pt x="1727"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9" name="Google Shape;18009;p91"/>
          <p:cNvGrpSpPr/>
          <p:nvPr/>
        </p:nvGrpSpPr>
        <p:grpSpPr>
          <a:xfrm>
            <a:off x="7788180" y="1768622"/>
            <a:ext cx="349786" cy="350242"/>
            <a:chOff x="7788180" y="1921022"/>
            <a:chExt cx="349786" cy="350242"/>
          </a:xfrm>
        </p:grpSpPr>
        <p:sp>
          <p:nvSpPr>
            <p:cNvPr id="18010" name="Google Shape;18010;p91"/>
            <p:cNvSpPr/>
            <p:nvPr/>
          </p:nvSpPr>
          <p:spPr>
            <a:xfrm>
              <a:off x="7889775" y="1921022"/>
              <a:ext cx="146596" cy="143959"/>
            </a:xfrm>
            <a:custGeom>
              <a:rect b="b" l="l" r="r" t="t"/>
              <a:pathLst>
                <a:path extrusionOk="0" h="4421" w="4502">
                  <a:moveTo>
                    <a:pt x="4132" y="0"/>
                  </a:moveTo>
                  <a:cubicBezTo>
                    <a:pt x="4014" y="0"/>
                    <a:pt x="3893" y="78"/>
                    <a:pt x="3858" y="181"/>
                  </a:cubicBezTo>
                  <a:lnTo>
                    <a:pt x="2239" y="3396"/>
                  </a:lnTo>
                  <a:lnTo>
                    <a:pt x="643" y="181"/>
                  </a:lnTo>
                  <a:cubicBezTo>
                    <a:pt x="572" y="74"/>
                    <a:pt x="447" y="21"/>
                    <a:pt x="329" y="21"/>
                  </a:cubicBezTo>
                  <a:cubicBezTo>
                    <a:pt x="289" y="21"/>
                    <a:pt x="250" y="27"/>
                    <a:pt x="215" y="39"/>
                  </a:cubicBezTo>
                  <a:cubicBezTo>
                    <a:pt x="72" y="134"/>
                    <a:pt x="0" y="301"/>
                    <a:pt x="72" y="467"/>
                  </a:cubicBezTo>
                  <a:lnTo>
                    <a:pt x="1977" y="4230"/>
                  </a:lnTo>
                  <a:cubicBezTo>
                    <a:pt x="2025" y="4349"/>
                    <a:pt x="2144" y="4420"/>
                    <a:pt x="2239" y="4420"/>
                  </a:cubicBezTo>
                  <a:cubicBezTo>
                    <a:pt x="2358" y="4420"/>
                    <a:pt x="2477" y="4349"/>
                    <a:pt x="2549" y="4230"/>
                  </a:cubicBezTo>
                  <a:lnTo>
                    <a:pt x="4406" y="467"/>
                  </a:lnTo>
                  <a:cubicBezTo>
                    <a:pt x="4501" y="301"/>
                    <a:pt x="4454" y="134"/>
                    <a:pt x="4263" y="39"/>
                  </a:cubicBezTo>
                  <a:cubicBezTo>
                    <a:pt x="4223" y="12"/>
                    <a:pt x="4178" y="0"/>
                    <a:pt x="4132"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91"/>
            <p:cNvSpPr/>
            <p:nvPr/>
          </p:nvSpPr>
          <p:spPr>
            <a:xfrm>
              <a:off x="7962650" y="1921022"/>
              <a:ext cx="73721" cy="143959"/>
            </a:xfrm>
            <a:custGeom>
              <a:rect b="b" l="l" r="r" t="t"/>
              <a:pathLst>
                <a:path extrusionOk="0" h="4421" w="2264">
                  <a:moveTo>
                    <a:pt x="1894" y="0"/>
                  </a:moveTo>
                  <a:cubicBezTo>
                    <a:pt x="1776" y="0"/>
                    <a:pt x="1655" y="78"/>
                    <a:pt x="1620" y="181"/>
                  </a:cubicBezTo>
                  <a:lnTo>
                    <a:pt x="1" y="3396"/>
                  </a:lnTo>
                  <a:lnTo>
                    <a:pt x="1" y="4420"/>
                  </a:lnTo>
                  <a:cubicBezTo>
                    <a:pt x="120" y="4420"/>
                    <a:pt x="239" y="4349"/>
                    <a:pt x="311" y="4230"/>
                  </a:cubicBezTo>
                  <a:lnTo>
                    <a:pt x="2168" y="467"/>
                  </a:lnTo>
                  <a:cubicBezTo>
                    <a:pt x="2263" y="301"/>
                    <a:pt x="2168" y="110"/>
                    <a:pt x="2025" y="39"/>
                  </a:cubicBezTo>
                  <a:cubicBezTo>
                    <a:pt x="1985" y="12"/>
                    <a:pt x="1940" y="0"/>
                    <a:pt x="189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91"/>
            <p:cNvSpPr/>
            <p:nvPr/>
          </p:nvSpPr>
          <p:spPr>
            <a:xfrm>
              <a:off x="7788180" y="2044792"/>
              <a:ext cx="349786" cy="226472"/>
            </a:xfrm>
            <a:custGeom>
              <a:rect b="b" l="l" r="r" t="t"/>
              <a:pathLst>
                <a:path extrusionOk="0" h="6955" w="10742">
                  <a:moveTo>
                    <a:pt x="953" y="0"/>
                  </a:moveTo>
                  <a:cubicBezTo>
                    <a:pt x="453" y="0"/>
                    <a:pt x="1" y="405"/>
                    <a:pt x="1" y="929"/>
                  </a:cubicBezTo>
                  <a:lnTo>
                    <a:pt x="1" y="6001"/>
                  </a:lnTo>
                  <a:cubicBezTo>
                    <a:pt x="1" y="6502"/>
                    <a:pt x="406" y="6954"/>
                    <a:pt x="953" y="6954"/>
                  </a:cubicBezTo>
                  <a:lnTo>
                    <a:pt x="9788" y="6954"/>
                  </a:lnTo>
                  <a:cubicBezTo>
                    <a:pt x="10312" y="6954"/>
                    <a:pt x="10741" y="6525"/>
                    <a:pt x="10741" y="6001"/>
                  </a:cubicBezTo>
                  <a:lnTo>
                    <a:pt x="10741" y="929"/>
                  </a:lnTo>
                  <a:cubicBezTo>
                    <a:pt x="10717" y="429"/>
                    <a:pt x="10312" y="0"/>
                    <a:pt x="9788"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91"/>
            <p:cNvSpPr/>
            <p:nvPr/>
          </p:nvSpPr>
          <p:spPr>
            <a:xfrm>
              <a:off x="7962650" y="2045541"/>
              <a:ext cx="174535" cy="225723"/>
            </a:xfrm>
            <a:custGeom>
              <a:rect b="b" l="l" r="r" t="t"/>
              <a:pathLst>
                <a:path extrusionOk="0" h="6932" w="5360">
                  <a:moveTo>
                    <a:pt x="4450" y="0"/>
                  </a:moveTo>
                  <a:cubicBezTo>
                    <a:pt x="4436" y="0"/>
                    <a:pt x="4421" y="0"/>
                    <a:pt x="4407" y="1"/>
                  </a:cubicBezTo>
                  <a:lnTo>
                    <a:pt x="1" y="1"/>
                  </a:lnTo>
                  <a:lnTo>
                    <a:pt x="1" y="6931"/>
                  </a:lnTo>
                  <a:lnTo>
                    <a:pt x="4407" y="6931"/>
                  </a:lnTo>
                  <a:cubicBezTo>
                    <a:pt x="4954" y="6931"/>
                    <a:pt x="5359" y="6479"/>
                    <a:pt x="5359" y="5978"/>
                  </a:cubicBezTo>
                  <a:lnTo>
                    <a:pt x="5359" y="930"/>
                  </a:lnTo>
                  <a:cubicBezTo>
                    <a:pt x="5359" y="420"/>
                    <a:pt x="4976" y="0"/>
                    <a:pt x="445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91"/>
            <p:cNvSpPr/>
            <p:nvPr/>
          </p:nvSpPr>
          <p:spPr>
            <a:xfrm>
              <a:off x="7992900" y="2106824"/>
              <a:ext cx="104721" cy="20189"/>
            </a:xfrm>
            <a:custGeom>
              <a:rect b="b" l="l" r="r" t="t"/>
              <a:pathLst>
                <a:path extrusionOk="0" h="620" w="3216">
                  <a:moveTo>
                    <a:pt x="334" y="0"/>
                  </a:moveTo>
                  <a:cubicBezTo>
                    <a:pt x="144" y="0"/>
                    <a:pt x="1" y="167"/>
                    <a:pt x="25" y="358"/>
                  </a:cubicBezTo>
                  <a:cubicBezTo>
                    <a:pt x="48" y="500"/>
                    <a:pt x="215" y="620"/>
                    <a:pt x="358" y="620"/>
                  </a:cubicBezTo>
                  <a:lnTo>
                    <a:pt x="2882" y="620"/>
                  </a:lnTo>
                  <a:cubicBezTo>
                    <a:pt x="3073" y="620"/>
                    <a:pt x="3216" y="477"/>
                    <a:pt x="3192" y="262"/>
                  </a:cubicBezTo>
                  <a:cubicBezTo>
                    <a:pt x="3144" y="119"/>
                    <a:pt x="3001" y="0"/>
                    <a:pt x="285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91"/>
            <p:cNvSpPr/>
            <p:nvPr/>
          </p:nvSpPr>
          <p:spPr>
            <a:xfrm>
              <a:off x="7992900" y="2147136"/>
              <a:ext cx="104721" cy="20189"/>
            </a:xfrm>
            <a:custGeom>
              <a:rect b="b" l="l" r="r" t="t"/>
              <a:pathLst>
                <a:path extrusionOk="0" h="620" w="3216">
                  <a:moveTo>
                    <a:pt x="334" y="1"/>
                  </a:moveTo>
                  <a:cubicBezTo>
                    <a:pt x="144" y="1"/>
                    <a:pt x="1" y="191"/>
                    <a:pt x="25" y="358"/>
                  </a:cubicBezTo>
                  <a:cubicBezTo>
                    <a:pt x="48" y="501"/>
                    <a:pt x="215" y="620"/>
                    <a:pt x="358" y="620"/>
                  </a:cubicBezTo>
                  <a:lnTo>
                    <a:pt x="2882" y="620"/>
                  </a:lnTo>
                  <a:cubicBezTo>
                    <a:pt x="3073" y="620"/>
                    <a:pt x="3216" y="477"/>
                    <a:pt x="3192" y="263"/>
                  </a:cubicBezTo>
                  <a:cubicBezTo>
                    <a:pt x="3144" y="120"/>
                    <a:pt x="3001" y="1"/>
                    <a:pt x="285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91"/>
            <p:cNvSpPr/>
            <p:nvPr/>
          </p:nvSpPr>
          <p:spPr>
            <a:xfrm>
              <a:off x="7992900" y="2188230"/>
              <a:ext cx="104721" cy="20221"/>
            </a:xfrm>
            <a:custGeom>
              <a:rect b="b" l="l" r="r" t="t"/>
              <a:pathLst>
                <a:path extrusionOk="0" h="621" w="3216">
                  <a:moveTo>
                    <a:pt x="334" y="1"/>
                  </a:moveTo>
                  <a:cubicBezTo>
                    <a:pt x="144" y="1"/>
                    <a:pt x="1" y="168"/>
                    <a:pt x="25" y="358"/>
                  </a:cubicBezTo>
                  <a:cubicBezTo>
                    <a:pt x="48" y="501"/>
                    <a:pt x="215" y="620"/>
                    <a:pt x="358" y="620"/>
                  </a:cubicBezTo>
                  <a:lnTo>
                    <a:pt x="2882" y="620"/>
                  </a:lnTo>
                  <a:cubicBezTo>
                    <a:pt x="3073" y="620"/>
                    <a:pt x="3216" y="477"/>
                    <a:pt x="3192" y="263"/>
                  </a:cubicBezTo>
                  <a:cubicBezTo>
                    <a:pt x="3144" y="120"/>
                    <a:pt x="3001" y="1"/>
                    <a:pt x="285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91"/>
            <p:cNvSpPr/>
            <p:nvPr/>
          </p:nvSpPr>
          <p:spPr>
            <a:xfrm>
              <a:off x="7870400" y="2085886"/>
              <a:ext cx="62064" cy="62064"/>
            </a:xfrm>
            <a:custGeom>
              <a:rect b="b" l="l" r="r" t="t"/>
              <a:pathLst>
                <a:path extrusionOk="0" h="1906" w="1906">
                  <a:moveTo>
                    <a:pt x="953" y="0"/>
                  </a:moveTo>
                  <a:cubicBezTo>
                    <a:pt x="429" y="0"/>
                    <a:pt x="0" y="429"/>
                    <a:pt x="0" y="953"/>
                  </a:cubicBezTo>
                  <a:cubicBezTo>
                    <a:pt x="0" y="1501"/>
                    <a:pt x="429" y="1906"/>
                    <a:pt x="953" y="1906"/>
                  </a:cubicBezTo>
                  <a:cubicBezTo>
                    <a:pt x="1500" y="1906"/>
                    <a:pt x="1905" y="1501"/>
                    <a:pt x="1905" y="953"/>
                  </a:cubicBezTo>
                  <a:cubicBezTo>
                    <a:pt x="1905" y="429"/>
                    <a:pt x="1500" y="0"/>
                    <a:pt x="953"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91"/>
            <p:cNvSpPr/>
            <p:nvPr/>
          </p:nvSpPr>
          <p:spPr>
            <a:xfrm>
              <a:off x="7847900" y="2147136"/>
              <a:ext cx="105502" cy="62064"/>
            </a:xfrm>
            <a:custGeom>
              <a:rect b="b" l="l" r="r" t="t"/>
              <a:pathLst>
                <a:path extrusionOk="0" h="1906" w="3240">
                  <a:moveTo>
                    <a:pt x="1596" y="1"/>
                  </a:moveTo>
                  <a:cubicBezTo>
                    <a:pt x="715" y="1"/>
                    <a:pt x="0" y="715"/>
                    <a:pt x="0" y="1572"/>
                  </a:cubicBezTo>
                  <a:cubicBezTo>
                    <a:pt x="0" y="1763"/>
                    <a:pt x="167" y="1906"/>
                    <a:pt x="334" y="1906"/>
                  </a:cubicBezTo>
                  <a:cubicBezTo>
                    <a:pt x="524" y="1906"/>
                    <a:pt x="667" y="1763"/>
                    <a:pt x="667" y="1572"/>
                  </a:cubicBezTo>
                  <a:cubicBezTo>
                    <a:pt x="667" y="1049"/>
                    <a:pt x="1072" y="620"/>
                    <a:pt x="1620" y="620"/>
                  </a:cubicBezTo>
                  <a:cubicBezTo>
                    <a:pt x="2168" y="620"/>
                    <a:pt x="2572" y="1049"/>
                    <a:pt x="2572" y="1572"/>
                  </a:cubicBezTo>
                  <a:cubicBezTo>
                    <a:pt x="2572" y="1763"/>
                    <a:pt x="2715" y="1906"/>
                    <a:pt x="2906" y="1906"/>
                  </a:cubicBezTo>
                  <a:cubicBezTo>
                    <a:pt x="3073" y="1906"/>
                    <a:pt x="3239" y="1763"/>
                    <a:pt x="3239" y="1572"/>
                  </a:cubicBezTo>
                  <a:cubicBezTo>
                    <a:pt x="3239" y="715"/>
                    <a:pt x="2525" y="1"/>
                    <a:pt x="1596"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9" name="Google Shape;18019;p91"/>
          <p:cNvGrpSpPr/>
          <p:nvPr/>
        </p:nvGrpSpPr>
        <p:grpSpPr>
          <a:xfrm>
            <a:off x="7788180" y="2332832"/>
            <a:ext cx="349005" cy="349005"/>
            <a:chOff x="7788180" y="2485232"/>
            <a:chExt cx="349005" cy="349005"/>
          </a:xfrm>
        </p:grpSpPr>
        <p:sp>
          <p:nvSpPr>
            <p:cNvPr id="18020" name="Google Shape;18020;p91"/>
            <p:cNvSpPr/>
            <p:nvPr/>
          </p:nvSpPr>
          <p:spPr>
            <a:xfrm>
              <a:off x="7788180" y="2485232"/>
              <a:ext cx="349005" cy="349005"/>
            </a:xfrm>
            <a:custGeom>
              <a:rect b="b" l="l" r="r" t="t"/>
              <a:pathLst>
                <a:path extrusionOk="0" h="10718" w="10718">
                  <a:moveTo>
                    <a:pt x="5359" y="1"/>
                  </a:moveTo>
                  <a:cubicBezTo>
                    <a:pt x="2406" y="1"/>
                    <a:pt x="1" y="2406"/>
                    <a:pt x="1" y="5359"/>
                  </a:cubicBezTo>
                  <a:cubicBezTo>
                    <a:pt x="1" y="8336"/>
                    <a:pt x="2406" y="10717"/>
                    <a:pt x="5359" y="10717"/>
                  </a:cubicBezTo>
                  <a:cubicBezTo>
                    <a:pt x="8312" y="10717"/>
                    <a:pt x="10717" y="8336"/>
                    <a:pt x="10717" y="5359"/>
                  </a:cubicBezTo>
                  <a:cubicBezTo>
                    <a:pt x="10717" y="2406"/>
                    <a:pt x="8312" y="1"/>
                    <a:pt x="5359"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91"/>
            <p:cNvSpPr/>
            <p:nvPr/>
          </p:nvSpPr>
          <p:spPr>
            <a:xfrm>
              <a:off x="7962650" y="2485232"/>
              <a:ext cx="174535" cy="349005"/>
            </a:xfrm>
            <a:custGeom>
              <a:rect b="b" l="l" r="r" t="t"/>
              <a:pathLst>
                <a:path extrusionOk="0" h="10718" w="5360">
                  <a:moveTo>
                    <a:pt x="1" y="1"/>
                  </a:moveTo>
                  <a:lnTo>
                    <a:pt x="1" y="10717"/>
                  </a:lnTo>
                  <a:cubicBezTo>
                    <a:pt x="2954" y="10717"/>
                    <a:pt x="5359" y="8312"/>
                    <a:pt x="5359" y="5359"/>
                  </a:cubicBezTo>
                  <a:cubicBezTo>
                    <a:pt x="5359" y="2430"/>
                    <a:pt x="2954" y="1"/>
                    <a:pt x="1"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91"/>
            <p:cNvSpPr/>
            <p:nvPr/>
          </p:nvSpPr>
          <p:spPr>
            <a:xfrm>
              <a:off x="7808336" y="2506170"/>
              <a:ext cx="308693" cy="307911"/>
            </a:xfrm>
            <a:custGeom>
              <a:rect b="b" l="l" r="r" t="t"/>
              <a:pathLst>
                <a:path extrusionOk="0" h="9456" w="9480">
                  <a:moveTo>
                    <a:pt x="4740" y="1"/>
                  </a:moveTo>
                  <a:cubicBezTo>
                    <a:pt x="2120" y="1"/>
                    <a:pt x="1" y="2096"/>
                    <a:pt x="1" y="4716"/>
                  </a:cubicBezTo>
                  <a:cubicBezTo>
                    <a:pt x="1" y="7336"/>
                    <a:pt x="2120" y="9455"/>
                    <a:pt x="4740" y="9455"/>
                  </a:cubicBezTo>
                  <a:cubicBezTo>
                    <a:pt x="7360" y="9455"/>
                    <a:pt x="9479" y="7336"/>
                    <a:pt x="9479" y="4716"/>
                  </a:cubicBezTo>
                  <a:cubicBezTo>
                    <a:pt x="9479" y="2096"/>
                    <a:pt x="7360" y="1"/>
                    <a:pt x="4740"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91"/>
            <p:cNvSpPr/>
            <p:nvPr/>
          </p:nvSpPr>
          <p:spPr>
            <a:xfrm>
              <a:off x="7962650" y="2506170"/>
              <a:ext cx="154379" cy="307911"/>
            </a:xfrm>
            <a:custGeom>
              <a:rect b="b" l="l" r="r" t="t"/>
              <a:pathLst>
                <a:path extrusionOk="0" h="9456" w="4741">
                  <a:moveTo>
                    <a:pt x="1" y="1"/>
                  </a:moveTo>
                  <a:lnTo>
                    <a:pt x="1" y="9455"/>
                  </a:lnTo>
                  <a:cubicBezTo>
                    <a:pt x="2621" y="9455"/>
                    <a:pt x="4740" y="7312"/>
                    <a:pt x="4740" y="4716"/>
                  </a:cubicBezTo>
                  <a:cubicBezTo>
                    <a:pt x="4740" y="2144"/>
                    <a:pt x="2597" y="1"/>
                    <a:pt x="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91"/>
            <p:cNvSpPr/>
            <p:nvPr/>
          </p:nvSpPr>
          <p:spPr>
            <a:xfrm>
              <a:off x="7865744" y="2735703"/>
              <a:ext cx="21719" cy="20970"/>
            </a:xfrm>
            <a:custGeom>
              <a:rect b="b" l="l" r="r" t="t"/>
              <a:pathLst>
                <a:path extrusionOk="0" h="644" w="667">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91"/>
            <p:cNvSpPr/>
            <p:nvPr/>
          </p:nvSpPr>
          <p:spPr>
            <a:xfrm>
              <a:off x="8039432" y="2562015"/>
              <a:ext cx="20970" cy="21752"/>
            </a:xfrm>
            <a:custGeom>
              <a:rect b="b" l="l" r="r" t="t"/>
              <a:pathLst>
                <a:path extrusionOk="0" h="668" w="644">
                  <a:moveTo>
                    <a:pt x="334" y="0"/>
                  </a:moveTo>
                  <a:cubicBezTo>
                    <a:pt x="144" y="0"/>
                    <a:pt x="1" y="143"/>
                    <a:pt x="1" y="334"/>
                  </a:cubicBezTo>
                  <a:cubicBezTo>
                    <a:pt x="1" y="500"/>
                    <a:pt x="144" y="667"/>
                    <a:pt x="334" y="667"/>
                  </a:cubicBezTo>
                  <a:cubicBezTo>
                    <a:pt x="501" y="667"/>
                    <a:pt x="644" y="500"/>
                    <a:pt x="644" y="334"/>
                  </a:cubicBezTo>
                  <a:cubicBezTo>
                    <a:pt x="644" y="143"/>
                    <a:pt x="501" y="0"/>
                    <a:pt x="33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91"/>
            <p:cNvSpPr/>
            <p:nvPr/>
          </p:nvSpPr>
          <p:spPr>
            <a:xfrm>
              <a:off x="7865744" y="2562015"/>
              <a:ext cx="21719" cy="21752"/>
            </a:xfrm>
            <a:custGeom>
              <a:rect b="b" l="l" r="r" t="t"/>
              <a:pathLst>
                <a:path extrusionOk="0" h="668" w="667">
                  <a:moveTo>
                    <a:pt x="334" y="0"/>
                  </a:moveTo>
                  <a:cubicBezTo>
                    <a:pt x="143" y="0"/>
                    <a:pt x="0" y="143"/>
                    <a:pt x="0" y="334"/>
                  </a:cubicBezTo>
                  <a:cubicBezTo>
                    <a:pt x="0" y="500"/>
                    <a:pt x="143" y="667"/>
                    <a:pt x="334" y="667"/>
                  </a:cubicBezTo>
                  <a:cubicBezTo>
                    <a:pt x="500" y="667"/>
                    <a:pt x="667" y="500"/>
                    <a:pt x="667" y="334"/>
                  </a:cubicBezTo>
                  <a:cubicBezTo>
                    <a:pt x="667" y="143"/>
                    <a:pt x="500"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91"/>
            <p:cNvSpPr/>
            <p:nvPr/>
          </p:nvSpPr>
          <p:spPr>
            <a:xfrm>
              <a:off x="8039432" y="2735703"/>
              <a:ext cx="20970" cy="20970"/>
            </a:xfrm>
            <a:custGeom>
              <a:rect b="b" l="l" r="r" t="t"/>
              <a:pathLst>
                <a:path extrusionOk="0" h="644" w="644">
                  <a:moveTo>
                    <a:pt x="334" y="1"/>
                  </a:moveTo>
                  <a:cubicBezTo>
                    <a:pt x="144" y="1"/>
                    <a:pt x="1" y="144"/>
                    <a:pt x="1" y="334"/>
                  </a:cubicBezTo>
                  <a:cubicBezTo>
                    <a:pt x="1" y="501"/>
                    <a:pt x="144" y="644"/>
                    <a:pt x="334" y="644"/>
                  </a:cubicBezTo>
                  <a:cubicBezTo>
                    <a:pt x="501" y="644"/>
                    <a:pt x="644" y="501"/>
                    <a:pt x="644" y="334"/>
                  </a:cubicBezTo>
                  <a:cubicBezTo>
                    <a:pt x="644" y="144"/>
                    <a:pt x="501"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91"/>
            <p:cNvSpPr/>
            <p:nvPr/>
          </p:nvSpPr>
          <p:spPr>
            <a:xfrm>
              <a:off x="7830055" y="2648859"/>
              <a:ext cx="41908" cy="21752"/>
            </a:xfrm>
            <a:custGeom>
              <a:rect b="b" l="l" r="r" t="t"/>
              <a:pathLst>
                <a:path extrusionOk="0" h="668" w="1287">
                  <a:moveTo>
                    <a:pt x="334" y="1"/>
                  </a:moveTo>
                  <a:cubicBezTo>
                    <a:pt x="144" y="1"/>
                    <a:pt x="1" y="167"/>
                    <a:pt x="1" y="334"/>
                  </a:cubicBezTo>
                  <a:cubicBezTo>
                    <a:pt x="1" y="525"/>
                    <a:pt x="144" y="667"/>
                    <a:pt x="334" y="667"/>
                  </a:cubicBezTo>
                  <a:lnTo>
                    <a:pt x="953" y="667"/>
                  </a:lnTo>
                  <a:cubicBezTo>
                    <a:pt x="1120" y="667"/>
                    <a:pt x="1287" y="525"/>
                    <a:pt x="1287" y="334"/>
                  </a:cubicBezTo>
                  <a:cubicBezTo>
                    <a:pt x="1287" y="167"/>
                    <a:pt x="1120" y="1"/>
                    <a:pt x="9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91"/>
            <p:cNvSpPr/>
            <p:nvPr/>
          </p:nvSpPr>
          <p:spPr>
            <a:xfrm>
              <a:off x="8054932" y="2648859"/>
              <a:ext cx="41908" cy="21752"/>
            </a:xfrm>
            <a:custGeom>
              <a:rect b="b" l="l" r="r" t="t"/>
              <a:pathLst>
                <a:path extrusionOk="0" h="668" w="1287">
                  <a:moveTo>
                    <a:pt x="334" y="1"/>
                  </a:moveTo>
                  <a:cubicBezTo>
                    <a:pt x="144" y="1"/>
                    <a:pt x="1" y="167"/>
                    <a:pt x="1" y="334"/>
                  </a:cubicBezTo>
                  <a:cubicBezTo>
                    <a:pt x="1" y="525"/>
                    <a:pt x="144" y="667"/>
                    <a:pt x="334" y="667"/>
                  </a:cubicBezTo>
                  <a:lnTo>
                    <a:pt x="953" y="667"/>
                  </a:lnTo>
                  <a:cubicBezTo>
                    <a:pt x="1120" y="667"/>
                    <a:pt x="1287" y="525"/>
                    <a:pt x="1287" y="334"/>
                  </a:cubicBezTo>
                  <a:cubicBezTo>
                    <a:pt x="1287" y="167"/>
                    <a:pt x="1120"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91"/>
            <p:cNvSpPr/>
            <p:nvPr/>
          </p:nvSpPr>
          <p:spPr>
            <a:xfrm>
              <a:off x="7953370" y="2527108"/>
              <a:ext cx="10094" cy="41126"/>
            </a:xfrm>
            <a:custGeom>
              <a:rect b="b" l="l" r="r" t="t"/>
              <a:pathLst>
                <a:path extrusionOk="0" h="1263" w="310">
                  <a:moveTo>
                    <a:pt x="310" y="1"/>
                  </a:moveTo>
                  <a:cubicBezTo>
                    <a:pt x="143" y="1"/>
                    <a:pt x="0" y="144"/>
                    <a:pt x="0" y="310"/>
                  </a:cubicBezTo>
                  <a:lnTo>
                    <a:pt x="0" y="930"/>
                  </a:lnTo>
                  <a:cubicBezTo>
                    <a:pt x="0" y="1096"/>
                    <a:pt x="143" y="1263"/>
                    <a:pt x="310" y="1263"/>
                  </a:cubicBezTo>
                  <a:lnTo>
                    <a:pt x="310"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91"/>
            <p:cNvSpPr/>
            <p:nvPr/>
          </p:nvSpPr>
          <p:spPr>
            <a:xfrm>
              <a:off x="7962650" y="2526326"/>
              <a:ext cx="10908" cy="40638"/>
            </a:xfrm>
            <a:custGeom>
              <a:rect b="b" l="l" r="r" t="t"/>
              <a:pathLst>
                <a:path extrusionOk="0" h="1248" w="335">
                  <a:moveTo>
                    <a:pt x="1" y="1"/>
                  </a:moveTo>
                  <a:lnTo>
                    <a:pt x="1" y="1239"/>
                  </a:lnTo>
                  <a:cubicBezTo>
                    <a:pt x="23" y="1245"/>
                    <a:pt x="45" y="1248"/>
                    <a:pt x="66" y="1248"/>
                  </a:cubicBezTo>
                  <a:cubicBezTo>
                    <a:pt x="223" y="1248"/>
                    <a:pt x="334" y="1101"/>
                    <a:pt x="334" y="954"/>
                  </a:cubicBezTo>
                  <a:lnTo>
                    <a:pt x="334" y="334"/>
                  </a:lnTo>
                  <a:cubicBezTo>
                    <a:pt x="334" y="144"/>
                    <a:pt x="192"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91"/>
            <p:cNvSpPr/>
            <p:nvPr/>
          </p:nvSpPr>
          <p:spPr>
            <a:xfrm>
              <a:off x="7951807" y="2751984"/>
              <a:ext cx="21752" cy="41908"/>
            </a:xfrm>
            <a:custGeom>
              <a:rect b="b" l="l" r="r" t="t"/>
              <a:pathLst>
                <a:path extrusionOk="0" h="1287" w="668">
                  <a:moveTo>
                    <a:pt x="334" y="1"/>
                  </a:moveTo>
                  <a:cubicBezTo>
                    <a:pt x="167" y="1"/>
                    <a:pt x="1" y="144"/>
                    <a:pt x="1" y="334"/>
                  </a:cubicBezTo>
                  <a:lnTo>
                    <a:pt x="1" y="953"/>
                  </a:lnTo>
                  <a:cubicBezTo>
                    <a:pt x="1" y="1144"/>
                    <a:pt x="167" y="1287"/>
                    <a:pt x="334" y="1287"/>
                  </a:cubicBezTo>
                  <a:cubicBezTo>
                    <a:pt x="525" y="1287"/>
                    <a:pt x="667" y="1144"/>
                    <a:pt x="667" y="953"/>
                  </a:cubicBezTo>
                  <a:lnTo>
                    <a:pt x="667" y="334"/>
                  </a:lnTo>
                  <a:cubicBezTo>
                    <a:pt x="667" y="144"/>
                    <a:pt x="525" y="1"/>
                    <a:pt x="334"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91"/>
            <p:cNvSpPr/>
            <p:nvPr/>
          </p:nvSpPr>
          <p:spPr>
            <a:xfrm>
              <a:off x="7951807" y="2588390"/>
              <a:ext cx="83783" cy="142494"/>
            </a:xfrm>
            <a:custGeom>
              <a:rect b="b" l="l" r="r" t="t"/>
              <a:pathLst>
                <a:path extrusionOk="0" h="4376" w="2573">
                  <a:moveTo>
                    <a:pt x="334" y="0"/>
                  </a:moveTo>
                  <a:cubicBezTo>
                    <a:pt x="167" y="0"/>
                    <a:pt x="1" y="143"/>
                    <a:pt x="1" y="333"/>
                  </a:cubicBezTo>
                  <a:lnTo>
                    <a:pt x="1" y="2191"/>
                  </a:lnTo>
                  <a:cubicBezTo>
                    <a:pt x="1" y="2286"/>
                    <a:pt x="48" y="2358"/>
                    <a:pt x="96" y="2405"/>
                  </a:cubicBezTo>
                  <a:lnTo>
                    <a:pt x="310" y="2620"/>
                  </a:lnTo>
                  <a:lnTo>
                    <a:pt x="1977" y="4287"/>
                  </a:lnTo>
                  <a:cubicBezTo>
                    <a:pt x="2037" y="4346"/>
                    <a:pt x="2120" y="4376"/>
                    <a:pt x="2203" y="4376"/>
                  </a:cubicBezTo>
                  <a:cubicBezTo>
                    <a:pt x="2287" y="4376"/>
                    <a:pt x="2370" y="4346"/>
                    <a:pt x="2430" y="4287"/>
                  </a:cubicBezTo>
                  <a:cubicBezTo>
                    <a:pt x="2573" y="4191"/>
                    <a:pt x="2573" y="3977"/>
                    <a:pt x="2453" y="3858"/>
                  </a:cubicBezTo>
                  <a:lnTo>
                    <a:pt x="667" y="2072"/>
                  </a:lnTo>
                  <a:lnTo>
                    <a:pt x="667" y="333"/>
                  </a:lnTo>
                  <a:cubicBezTo>
                    <a:pt x="667" y="143"/>
                    <a:pt x="525"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91"/>
            <p:cNvSpPr/>
            <p:nvPr/>
          </p:nvSpPr>
          <p:spPr>
            <a:xfrm>
              <a:off x="7962650" y="2526326"/>
              <a:ext cx="10908" cy="40638"/>
            </a:xfrm>
            <a:custGeom>
              <a:rect b="b" l="l" r="r" t="t"/>
              <a:pathLst>
                <a:path extrusionOk="0" h="1248" w="335">
                  <a:moveTo>
                    <a:pt x="1" y="1"/>
                  </a:moveTo>
                  <a:lnTo>
                    <a:pt x="1" y="1239"/>
                  </a:lnTo>
                  <a:cubicBezTo>
                    <a:pt x="23" y="1245"/>
                    <a:pt x="45" y="1248"/>
                    <a:pt x="66" y="1248"/>
                  </a:cubicBezTo>
                  <a:cubicBezTo>
                    <a:pt x="223" y="1248"/>
                    <a:pt x="334" y="1101"/>
                    <a:pt x="334" y="954"/>
                  </a:cubicBezTo>
                  <a:lnTo>
                    <a:pt x="334" y="334"/>
                  </a:lnTo>
                  <a:cubicBezTo>
                    <a:pt x="334" y="144"/>
                    <a:pt x="192"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91"/>
            <p:cNvSpPr/>
            <p:nvPr/>
          </p:nvSpPr>
          <p:spPr>
            <a:xfrm>
              <a:off x="7962650" y="2751984"/>
              <a:ext cx="10908" cy="40378"/>
            </a:xfrm>
            <a:custGeom>
              <a:rect b="b" l="l" r="r" t="t"/>
              <a:pathLst>
                <a:path extrusionOk="0" h="1240" w="335">
                  <a:moveTo>
                    <a:pt x="1" y="1"/>
                  </a:moveTo>
                  <a:lnTo>
                    <a:pt x="1" y="1239"/>
                  </a:lnTo>
                  <a:cubicBezTo>
                    <a:pt x="192" y="1239"/>
                    <a:pt x="334" y="1096"/>
                    <a:pt x="334" y="953"/>
                  </a:cubicBezTo>
                  <a:lnTo>
                    <a:pt x="334" y="334"/>
                  </a:lnTo>
                  <a:cubicBezTo>
                    <a:pt x="334" y="144"/>
                    <a:pt x="192"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91"/>
            <p:cNvSpPr/>
            <p:nvPr/>
          </p:nvSpPr>
          <p:spPr>
            <a:xfrm>
              <a:off x="7962650" y="2588390"/>
              <a:ext cx="72940" cy="143275"/>
            </a:xfrm>
            <a:custGeom>
              <a:rect b="b" l="l" r="r" t="t"/>
              <a:pathLst>
                <a:path extrusionOk="0" h="4400" w="2240">
                  <a:moveTo>
                    <a:pt x="1" y="0"/>
                  </a:moveTo>
                  <a:lnTo>
                    <a:pt x="1" y="2643"/>
                  </a:lnTo>
                  <a:lnTo>
                    <a:pt x="1668" y="4310"/>
                  </a:lnTo>
                  <a:cubicBezTo>
                    <a:pt x="1728" y="4370"/>
                    <a:pt x="1811" y="4400"/>
                    <a:pt x="1894" y="4400"/>
                  </a:cubicBezTo>
                  <a:cubicBezTo>
                    <a:pt x="1978" y="4400"/>
                    <a:pt x="2061" y="4370"/>
                    <a:pt x="2120" y="4310"/>
                  </a:cubicBezTo>
                  <a:cubicBezTo>
                    <a:pt x="2240" y="4191"/>
                    <a:pt x="2240" y="3977"/>
                    <a:pt x="2120" y="3858"/>
                  </a:cubicBezTo>
                  <a:lnTo>
                    <a:pt x="334" y="2072"/>
                  </a:lnTo>
                  <a:lnTo>
                    <a:pt x="334" y="333"/>
                  </a:lnTo>
                  <a:cubicBezTo>
                    <a:pt x="334" y="143"/>
                    <a:pt x="192"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7" name="Google Shape;18037;p91"/>
          <p:cNvGrpSpPr/>
          <p:nvPr/>
        </p:nvGrpSpPr>
        <p:grpSpPr>
          <a:xfrm>
            <a:off x="7048393" y="2332051"/>
            <a:ext cx="351317" cy="352880"/>
            <a:chOff x="7048393" y="2484451"/>
            <a:chExt cx="351317" cy="352880"/>
          </a:xfrm>
        </p:grpSpPr>
        <p:sp>
          <p:nvSpPr>
            <p:cNvPr id="18038" name="Google Shape;18038;p91"/>
            <p:cNvSpPr/>
            <p:nvPr/>
          </p:nvSpPr>
          <p:spPr>
            <a:xfrm>
              <a:off x="7048393" y="2484451"/>
              <a:ext cx="351317" cy="352880"/>
            </a:xfrm>
            <a:custGeom>
              <a:rect b="b" l="l" r="r" t="t"/>
              <a:pathLst>
                <a:path extrusionOk="0" h="10837" w="10789">
                  <a:moveTo>
                    <a:pt x="334" y="1"/>
                  </a:moveTo>
                  <a:cubicBezTo>
                    <a:pt x="144" y="1"/>
                    <a:pt x="1" y="144"/>
                    <a:pt x="1" y="334"/>
                  </a:cubicBezTo>
                  <a:lnTo>
                    <a:pt x="1" y="2573"/>
                  </a:lnTo>
                  <a:lnTo>
                    <a:pt x="644" y="2882"/>
                  </a:lnTo>
                  <a:lnTo>
                    <a:pt x="1" y="3216"/>
                  </a:lnTo>
                  <a:lnTo>
                    <a:pt x="1" y="7622"/>
                  </a:lnTo>
                  <a:lnTo>
                    <a:pt x="644" y="7955"/>
                  </a:lnTo>
                  <a:lnTo>
                    <a:pt x="1" y="8288"/>
                  </a:lnTo>
                  <a:lnTo>
                    <a:pt x="1" y="10503"/>
                  </a:lnTo>
                  <a:cubicBezTo>
                    <a:pt x="1" y="10694"/>
                    <a:pt x="144" y="10836"/>
                    <a:pt x="334" y="10836"/>
                  </a:cubicBezTo>
                  <a:lnTo>
                    <a:pt x="10455" y="10836"/>
                  </a:lnTo>
                  <a:cubicBezTo>
                    <a:pt x="10646" y="10836"/>
                    <a:pt x="10789" y="10694"/>
                    <a:pt x="10789" y="10503"/>
                  </a:cubicBezTo>
                  <a:lnTo>
                    <a:pt x="10789" y="334"/>
                  </a:lnTo>
                  <a:cubicBezTo>
                    <a:pt x="10789" y="144"/>
                    <a:pt x="10646" y="1"/>
                    <a:pt x="10455"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91"/>
            <p:cNvSpPr/>
            <p:nvPr/>
          </p:nvSpPr>
          <p:spPr>
            <a:xfrm>
              <a:off x="7050737" y="2568202"/>
              <a:ext cx="60501" cy="20221"/>
            </a:xfrm>
            <a:custGeom>
              <a:rect b="b" l="l" r="r" t="t"/>
              <a:pathLst>
                <a:path extrusionOk="0" h="621" w="1858">
                  <a:moveTo>
                    <a:pt x="0" y="1"/>
                  </a:moveTo>
                  <a:lnTo>
                    <a:pt x="0" y="620"/>
                  </a:lnTo>
                  <a:lnTo>
                    <a:pt x="1858" y="620"/>
                  </a:lnTo>
                  <a:lnTo>
                    <a:pt x="185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91"/>
            <p:cNvSpPr/>
            <p:nvPr/>
          </p:nvSpPr>
          <p:spPr>
            <a:xfrm>
              <a:off x="7050737" y="2731828"/>
              <a:ext cx="60501" cy="20189"/>
            </a:xfrm>
            <a:custGeom>
              <a:rect b="b" l="l" r="r" t="t"/>
              <a:pathLst>
                <a:path extrusionOk="0" h="620" w="1858">
                  <a:moveTo>
                    <a:pt x="0" y="1"/>
                  </a:moveTo>
                  <a:lnTo>
                    <a:pt x="0" y="620"/>
                  </a:lnTo>
                  <a:lnTo>
                    <a:pt x="1858" y="620"/>
                  </a:lnTo>
                  <a:lnTo>
                    <a:pt x="185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91"/>
            <p:cNvSpPr/>
            <p:nvPr/>
          </p:nvSpPr>
          <p:spPr>
            <a:xfrm>
              <a:off x="7224425" y="2484451"/>
              <a:ext cx="175284" cy="349103"/>
            </a:xfrm>
            <a:custGeom>
              <a:rect b="b" l="l" r="r" t="t"/>
              <a:pathLst>
                <a:path extrusionOk="0" h="10721" w="5383">
                  <a:moveTo>
                    <a:pt x="1" y="1"/>
                  </a:moveTo>
                  <a:lnTo>
                    <a:pt x="1" y="10717"/>
                  </a:lnTo>
                  <a:lnTo>
                    <a:pt x="5049" y="10717"/>
                  </a:lnTo>
                  <a:cubicBezTo>
                    <a:pt x="5063" y="10719"/>
                    <a:pt x="5077" y="10720"/>
                    <a:pt x="5091" y="10720"/>
                  </a:cubicBezTo>
                  <a:cubicBezTo>
                    <a:pt x="5260" y="10720"/>
                    <a:pt x="5383" y="10586"/>
                    <a:pt x="5383" y="10432"/>
                  </a:cubicBezTo>
                  <a:lnTo>
                    <a:pt x="5383" y="334"/>
                  </a:lnTo>
                  <a:cubicBezTo>
                    <a:pt x="5383" y="144"/>
                    <a:pt x="5240" y="1"/>
                    <a:pt x="50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91"/>
            <p:cNvSpPr/>
            <p:nvPr/>
          </p:nvSpPr>
          <p:spPr>
            <a:xfrm>
              <a:off x="7091049" y="2526326"/>
              <a:ext cx="267566" cy="267566"/>
            </a:xfrm>
            <a:custGeom>
              <a:rect b="b" l="l" r="r" t="t"/>
              <a:pathLst>
                <a:path extrusionOk="0" h="8217" w="8217">
                  <a:moveTo>
                    <a:pt x="334" y="1"/>
                  </a:moveTo>
                  <a:cubicBezTo>
                    <a:pt x="143" y="1"/>
                    <a:pt x="1" y="144"/>
                    <a:pt x="1" y="334"/>
                  </a:cubicBezTo>
                  <a:lnTo>
                    <a:pt x="1" y="7883"/>
                  </a:lnTo>
                  <a:cubicBezTo>
                    <a:pt x="1" y="8074"/>
                    <a:pt x="143" y="8217"/>
                    <a:pt x="334" y="8217"/>
                  </a:cubicBezTo>
                  <a:lnTo>
                    <a:pt x="7907" y="8217"/>
                  </a:lnTo>
                  <a:cubicBezTo>
                    <a:pt x="8074" y="8217"/>
                    <a:pt x="8217" y="8074"/>
                    <a:pt x="8217" y="7883"/>
                  </a:cubicBezTo>
                  <a:lnTo>
                    <a:pt x="8217" y="334"/>
                  </a:lnTo>
                  <a:cubicBezTo>
                    <a:pt x="8217" y="144"/>
                    <a:pt x="8074" y="1"/>
                    <a:pt x="7907"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91"/>
            <p:cNvSpPr/>
            <p:nvPr/>
          </p:nvSpPr>
          <p:spPr>
            <a:xfrm>
              <a:off x="7225207" y="2526326"/>
              <a:ext cx="133409" cy="266329"/>
            </a:xfrm>
            <a:custGeom>
              <a:rect b="b" l="l" r="r" t="t"/>
              <a:pathLst>
                <a:path extrusionOk="0" h="8179" w="4097">
                  <a:moveTo>
                    <a:pt x="0" y="1"/>
                  </a:moveTo>
                  <a:lnTo>
                    <a:pt x="0" y="8169"/>
                  </a:lnTo>
                  <a:lnTo>
                    <a:pt x="3787" y="8169"/>
                  </a:lnTo>
                  <a:cubicBezTo>
                    <a:pt x="3809" y="8176"/>
                    <a:pt x="3830" y="8178"/>
                    <a:pt x="3851" y="8178"/>
                  </a:cubicBezTo>
                  <a:cubicBezTo>
                    <a:pt x="3989" y="8178"/>
                    <a:pt x="4097" y="8049"/>
                    <a:pt x="4097" y="7883"/>
                  </a:cubicBezTo>
                  <a:lnTo>
                    <a:pt x="4097" y="334"/>
                  </a:lnTo>
                  <a:cubicBezTo>
                    <a:pt x="4097" y="144"/>
                    <a:pt x="3954" y="1"/>
                    <a:pt x="3787"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91"/>
            <p:cNvSpPr/>
            <p:nvPr/>
          </p:nvSpPr>
          <p:spPr>
            <a:xfrm>
              <a:off x="7132925" y="2568202"/>
              <a:ext cx="183815" cy="183815"/>
            </a:xfrm>
            <a:custGeom>
              <a:rect b="b" l="l" r="r" t="t"/>
              <a:pathLst>
                <a:path extrusionOk="0" h="5645" w="5645">
                  <a:moveTo>
                    <a:pt x="2834" y="1"/>
                  </a:moveTo>
                  <a:cubicBezTo>
                    <a:pt x="1263" y="1"/>
                    <a:pt x="0" y="1263"/>
                    <a:pt x="0" y="2811"/>
                  </a:cubicBezTo>
                  <a:cubicBezTo>
                    <a:pt x="0" y="4383"/>
                    <a:pt x="1263" y="5645"/>
                    <a:pt x="2834" y="5645"/>
                  </a:cubicBezTo>
                  <a:cubicBezTo>
                    <a:pt x="4382" y="5645"/>
                    <a:pt x="5645" y="4383"/>
                    <a:pt x="5645" y="2811"/>
                  </a:cubicBezTo>
                  <a:cubicBezTo>
                    <a:pt x="5645" y="1263"/>
                    <a:pt x="4382" y="1"/>
                    <a:pt x="283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91"/>
            <p:cNvSpPr/>
            <p:nvPr/>
          </p:nvSpPr>
          <p:spPr>
            <a:xfrm>
              <a:off x="7225207" y="2568202"/>
              <a:ext cx="92315" cy="183815"/>
            </a:xfrm>
            <a:custGeom>
              <a:rect b="b" l="l" r="r" t="t"/>
              <a:pathLst>
                <a:path extrusionOk="0" h="5645" w="2835">
                  <a:moveTo>
                    <a:pt x="0" y="1"/>
                  </a:moveTo>
                  <a:lnTo>
                    <a:pt x="0" y="5645"/>
                  </a:lnTo>
                  <a:cubicBezTo>
                    <a:pt x="1548" y="5645"/>
                    <a:pt x="2834" y="4359"/>
                    <a:pt x="2834" y="2811"/>
                  </a:cubicBezTo>
                  <a:cubicBezTo>
                    <a:pt x="2834" y="1263"/>
                    <a:pt x="1548" y="1"/>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91"/>
            <p:cNvSpPr/>
            <p:nvPr/>
          </p:nvSpPr>
          <p:spPr>
            <a:xfrm>
              <a:off x="7153081" y="2588390"/>
              <a:ext cx="143503" cy="143470"/>
            </a:xfrm>
            <a:custGeom>
              <a:rect b="b" l="l" r="r" t="t"/>
              <a:pathLst>
                <a:path extrusionOk="0" h="4406" w="4407">
                  <a:moveTo>
                    <a:pt x="2215" y="0"/>
                  </a:moveTo>
                  <a:cubicBezTo>
                    <a:pt x="1001" y="0"/>
                    <a:pt x="1" y="976"/>
                    <a:pt x="1" y="2191"/>
                  </a:cubicBezTo>
                  <a:cubicBezTo>
                    <a:pt x="1" y="3406"/>
                    <a:pt x="1001" y="4406"/>
                    <a:pt x="2215" y="4406"/>
                  </a:cubicBezTo>
                  <a:cubicBezTo>
                    <a:pt x="3430" y="4406"/>
                    <a:pt x="4406" y="3406"/>
                    <a:pt x="4406" y="2191"/>
                  </a:cubicBezTo>
                  <a:cubicBezTo>
                    <a:pt x="4406" y="976"/>
                    <a:pt x="3430" y="0"/>
                    <a:pt x="2215"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91"/>
            <p:cNvSpPr/>
            <p:nvPr/>
          </p:nvSpPr>
          <p:spPr>
            <a:xfrm>
              <a:off x="7225207" y="2588390"/>
              <a:ext cx="71377" cy="143470"/>
            </a:xfrm>
            <a:custGeom>
              <a:rect b="b" l="l" r="r" t="t"/>
              <a:pathLst>
                <a:path extrusionOk="0" h="4406" w="2192">
                  <a:moveTo>
                    <a:pt x="0" y="0"/>
                  </a:moveTo>
                  <a:lnTo>
                    <a:pt x="0" y="4406"/>
                  </a:lnTo>
                  <a:cubicBezTo>
                    <a:pt x="1215" y="4406"/>
                    <a:pt x="2191" y="3429"/>
                    <a:pt x="2191" y="2191"/>
                  </a:cubicBezTo>
                  <a:cubicBezTo>
                    <a:pt x="2191" y="976"/>
                    <a:pt x="1215"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91"/>
            <p:cNvSpPr/>
            <p:nvPr/>
          </p:nvSpPr>
          <p:spPr>
            <a:xfrm>
              <a:off x="7185643" y="2663805"/>
              <a:ext cx="36503" cy="35102"/>
            </a:xfrm>
            <a:custGeom>
              <a:rect b="b" l="l" r="r" t="t"/>
              <a:pathLst>
                <a:path extrusionOk="0" h="1078" w="1121">
                  <a:moveTo>
                    <a:pt x="775" y="0"/>
                  </a:moveTo>
                  <a:cubicBezTo>
                    <a:pt x="692" y="0"/>
                    <a:pt x="608" y="30"/>
                    <a:pt x="549" y="89"/>
                  </a:cubicBezTo>
                  <a:lnTo>
                    <a:pt x="120" y="542"/>
                  </a:lnTo>
                  <a:cubicBezTo>
                    <a:pt x="1" y="661"/>
                    <a:pt x="1" y="875"/>
                    <a:pt x="120" y="970"/>
                  </a:cubicBezTo>
                  <a:cubicBezTo>
                    <a:pt x="179" y="1042"/>
                    <a:pt x="257" y="1078"/>
                    <a:pt x="334" y="1078"/>
                  </a:cubicBezTo>
                  <a:cubicBezTo>
                    <a:pt x="412" y="1078"/>
                    <a:pt x="489" y="1042"/>
                    <a:pt x="549" y="970"/>
                  </a:cubicBezTo>
                  <a:lnTo>
                    <a:pt x="1001" y="542"/>
                  </a:lnTo>
                  <a:cubicBezTo>
                    <a:pt x="1120" y="423"/>
                    <a:pt x="1120" y="208"/>
                    <a:pt x="1001" y="89"/>
                  </a:cubicBezTo>
                  <a:cubicBezTo>
                    <a:pt x="942" y="30"/>
                    <a:pt x="858" y="0"/>
                    <a:pt x="775"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91"/>
            <p:cNvSpPr/>
            <p:nvPr/>
          </p:nvSpPr>
          <p:spPr>
            <a:xfrm>
              <a:off x="7185643" y="2620367"/>
              <a:ext cx="36503" cy="34744"/>
            </a:xfrm>
            <a:custGeom>
              <a:rect b="b" l="l" r="r" t="t"/>
              <a:pathLst>
                <a:path extrusionOk="0" h="1067" w="1121">
                  <a:moveTo>
                    <a:pt x="322" y="0"/>
                  </a:moveTo>
                  <a:cubicBezTo>
                    <a:pt x="239" y="0"/>
                    <a:pt x="156" y="30"/>
                    <a:pt x="96" y="90"/>
                  </a:cubicBezTo>
                  <a:cubicBezTo>
                    <a:pt x="1" y="209"/>
                    <a:pt x="1" y="423"/>
                    <a:pt x="96" y="518"/>
                  </a:cubicBezTo>
                  <a:lnTo>
                    <a:pt x="549" y="971"/>
                  </a:lnTo>
                  <a:cubicBezTo>
                    <a:pt x="620" y="1042"/>
                    <a:pt x="668" y="1066"/>
                    <a:pt x="763" y="1066"/>
                  </a:cubicBezTo>
                  <a:cubicBezTo>
                    <a:pt x="858" y="1066"/>
                    <a:pt x="953" y="1042"/>
                    <a:pt x="1001" y="971"/>
                  </a:cubicBezTo>
                  <a:cubicBezTo>
                    <a:pt x="1120" y="852"/>
                    <a:pt x="1120" y="637"/>
                    <a:pt x="1001" y="518"/>
                  </a:cubicBezTo>
                  <a:lnTo>
                    <a:pt x="549" y="90"/>
                  </a:lnTo>
                  <a:cubicBezTo>
                    <a:pt x="489" y="30"/>
                    <a:pt x="406" y="0"/>
                    <a:pt x="322"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91"/>
            <p:cNvSpPr/>
            <p:nvPr/>
          </p:nvSpPr>
          <p:spPr>
            <a:xfrm>
              <a:off x="7194175" y="2628703"/>
              <a:ext cx="62064" cy="62064"/>
            </a:xfrm>
            <a:custGeom>
              <a:rect b="b" l="l" r="r" t="t"/>
              <a:pathLst>
                <a:path extrusionOk="0" h="1906" w="1906">
                  <a:moveTo>
                    <a:pt x="953" y="0"/>
                  </a:moveTo>
                  <a:cubicBezTo>
                    <a:pt x="430" y="0"/>
                    <a:pt x="1" y="429"/>
                    <a:pt x="1" y="953"/>
                  </a:cubicBezTo>
                  <a:cubicBezTo>
                    <a:pt x="1" y="1477"/>
                    <a:pt x="430" y="1906"/>
                    <a:pt x="953" y="1906"/>
                  </a:cubicBezTo>
                  <a:cubicBezTo>
                    <a:pt x="1477" y="1906"/>
                    <a:pt x="1906" y="1477"/>
                    <a:pt x="1906" y="953"/>
                  </a:cubicBezTo>
                  <a:cubicBezTo>
                    <a:pt x="1906" y="429"/>
                    <a:pt x="1477" y="0"/>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91"/>
            <p:cNvSpPr/>
            <p:nvPr/>
          </p:nvSpPr>
          <p:spPr>
            <a:xfrm>
              <a:off x="7225207" y="2619683"/>
              <a:ext cx="40345" cy="77792"/>
            </a:xfrm>
            <a:custGeom>
              <a:rect b="b" l="l" r="r" t="t"/>
              <a:pathLst>
                <a:path extrusionOk="0" h="2389" w="1239">
                  <a:moveTo>
                    <a:pt x="926" y="0"/>
                  </a:moveTo>
                  <a:cubicBezTo>
                    <a:pt x="844" y="0"/>
                    <a:pt x="759" y="30"/>
                    <a:pt x="691" y="87"/>
                  </a:cubicBezTo>
                  <a:lnTo>
                    <a:pt x="405" y="349"/>
                  </a:lnTo>
                  <a:cubicBezTo>
                    <a:pt x="286" y="277"/>
                    <a:pt x="143" y="254"/>
                    <a:pt x="0" y="254"/>
                  </a:cubicBezTo>
                  <a:lnTo>
                    <a:pt x="0" y="2135"/>
                  </a:lnTo>
                  <a:cubicBezTo>
                    <a:pt x="143" y="2135"/>
                    <a:pt x="286" y="2111"/>
                    <a:pt x="405" y="2040"/>
                  </a:cubicBezTo>
                  <a:lnTo>
                    <a:pt x="691" y="2302"/>
                  </a:lnTo>
                  <a:cubicBezTo>
                    <a:pt x="748" y="2358"/>
                    <a:pt x="832" y="2388"/>
                    <a:pt x="917" y="2388"/>
                  </a:cubicBezTo>
                  <a:cubicBezTo>
                    <a:pt x="1010" y="2388"/>
                    <a:pt x="1105" y="2353"/>
                    <a:pt x="1167" y="2278"/>
                  </a:cubicBezTo>
                  <a:cubicBezTo>
                    <a:pt x="1239" y="2159"/>
                    <a:pt x="1239" y="1992"/>
                    <a:pt x="1120" y="1873"/>
                  </a:cubicBezTo>
                  <a:lnTo>
                    <a:pt x="858" y="1635"/>
                  </a:lnTo>
                  <a:cubicBezTo>
                    <a:pt x="929" y="1516"/>
                    <a:pt x="953" y="1349"/>
                    <a:pt x="953" y="1206"/>
                  </a:cubicBezTo>
                  <a:cubicBezTo>
                    <a:pt x="953" y="1063"/>
                    <a:pt x="929" y="920"/>
                    <a:pt x="858" y="801"/>
                  </a:cubicBezTo>
                  <a:lnTo>
                    <a:pt x="1120" y="516"/>
                  </a:lnTo>
                  <a:cubicBezTo>
                    <a:pt x="1239" y="397"/>
                    <a:pt x="1239" y="230"/>
                    <a:pt x="1167" y="111"/>
                  </a:cubicBezTo>
                  <a:cubicBezTo>
                    <a:pt x="1105" y="36"/>
                    <a:pt x="1017" y="0"/>
                    <a:pt x="92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2" name="Google Shape;18052;p91"/>
          <p:cNvGrpSpPr/>
          <p:nvPr/>
        </p:nvGrpSpPr>
        <p:grpSpPr>
          <a:xfrm>
            <a:off x="6358230" y="2332832"/>
            <a:ext cx="226472" cy="349005"/>
            <a:chOff x="6358230" y="2485232"/>
            <a:chExt cx="226472" cy="349005"/>
          </a:xfrm>
        </p:grpSpPr>
        <p:sp>
          <p:nvSpPr>
            <p:cNvPr id="18053" name="Google Shape;18053;p91"/>
            <p:cNvSpPr/>
            <p:nvPr/>
          </p:nvSpPr>
          <p:spPr>
            <a:xfrm>
              <a:off x="6379950" y="2486698"/>
              <a:ext cx="183815" cy="184694"/>
            </a:xfrm>
            <a:custGeom>
              <a:rect b="b" l="l" r="r" t="t"/>
              <a:pathLst>
                <a:path extrusionOk="0" h="5672" w="5645">
                  <a:moveTo>
                    <a:pt x="2888" y="1"/>
                  </a:moveTo>
                  <a:cubicBezTo>
                    <a:pt x="2847" y="1"/>
                    <a:pt x="2805" y="2"/>
                    <a:pt x="2763" y="3"/>
                  </a:cubicBezTo>
                  <a:cubicBezTo>
                    <a:pt x="1215" y="27"/>
                    <a:pt x="1" y="1313"/>
                    <a:pt x="1" y="2861"/>
                  </a:cubicBezTo>
                  <a:lnTo>
                    <a:pt x="1" y="5671"/>
                  </a:lnTo>
                  <a:lnTo>
                    <a:pt x="1239" y="5671"/>
                  </a:lnTo>
                  <a:lnTo>
                    <a:pt x="1239" y="2813"/>
                  </a:lnTo>
                  <a:cubicBezTo>
                    <a:pt x="1239" y="1947"/>
                    <a:pt x="1977" y="1241"/>
                    <a:pt x="2839" y="1241"/>
                  </a:cubicBezTo>
                  <a:cubicBezTo>
                    <a:pt x="2854" y="1241"/>
                    <a:pt x="2868" y="1241"/>
                    <a:pt x="2882" y="1242"/>
                  </a:cubicBezTo>
                  <a:cubicBezTo>
                    <a:pt x="3740" y="1266"/>
                    <a:pt x="4406" y="1956"/>
                    <a:pt x="4406" y="2813"/>
                  </a:cubicBezTo>
                  <a:lnTo>
                    <a:pt x="4406" y="5647"/>
                  </a:lnTo>
                  <a:lnTo>
                    <a:pt x="5645" y="5647"/>
                  </a:lnTo>
                  <a:lnTo>
                    <a:pt x="5645" y="2790"/>
                  </a:lnTo>
                  <a:cubicBezTo>
                    <a:pt x="5645" y="1260"/>
                    <a:pt x="4404" y="1"/>
                    <a:pt x="2888"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91"/>
            <p:cNvSpPr/>
            <p:nvPr/>
          </p:nvSpPr>
          <p:spPr>
            <a:xfrm>
              <a:off x="6472232" y="2485232"/>
              <a:ext cx="91533" cy="185378"/>
            </a:xfrm>
            <a:custGeom>
              <a:rect b="b" l="l" r="r" t="t"/>
              <a:pathLst>
                <a:path extrusionOk="0" h="5693" w="2811">
                  <a:moveTo>
                    <a:pt x="1" y="1"/>
                  </a:moveTo>
                  <a:lnTo>
                    <a:pt x="1" y="1263"/>
                  </a:lnTo>
                  <a:cubicBezTo>
                    <a:pt x="858" y="1263"/>
                    <a:pt x="1572" y="1977"/>
                    <a:pt x="1572" y="2835"/>
                  </a:cubicBezTo>
                  <a:lnTo>
                    <a:pt x="1572" y="5692"/>
                  </a:lnTo>
                  <a:lnTo>
                    <a:pt x="2811" y="5692"/>
                  </a:lnTo>
                  <a:lnTo>
                    <a:pt x="2811" y="2835"/>
                  </a:lnTo>
                  <a:cubicBezTo>
                    <a:pt x="2811" y="1263"/>
                    <a:pt x="1548" y="1"/>
                    <a:pt x="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91"/>
            <p:cNvSpPr/>
            <p:nvPr/>
          </p:nvSpPr>
          <p:spPr>
            <a:xfrm>
              <a:off x="6358230" y="2628703"/>
              <a:ext cx="226472" cy="205535"/>
            </a:xfrm>
            <a:custGeom>
              <a:rect b="b" l="l" r="r" t="t"/>
              <a:pathLst>
                <a:path extrusionOk="0" h="6312" w="6955">
                  <a:moveTo>
                    <a:pt x="334" y="0"/>
                  </a:moveTo>
                  <a:cubicBezTo>
                    <a:pt x="168" y="0"/>
                    <a:pt x="1" y="167"/>
                    <a:pt x="1" y="334"/>
                  </a:cubicBezTo>
                  <a:lnTo>
                    <a:pt x="1" y="5406"/>
                  </a:lnTo>
                  <a:cubicBezTo>
                    <a:pt x="1" y="5525"/>
                    <a:pt x="72" y="5644"/>
                    <a:pt x="191" y="5668"/>
                  </a:cubicBezTo>
                  <a:cubicBezTo>
                    <a:pt x="239" y="5692"/>
                    <a:pt x="1525" y="6311"/>
                    <a:pt x="3454" y="6311"/>
                  </a:cubicBezTo>
                  <a:cubicBezTo>
                    <a:pt x="5407" y="6311"/>
                    <a:pt x="6669" y="5692"/>
                    <a:pt x="6740" y="5668"/>
                  </a:cubicBezTo>
                  <a:cubicBezTo>
                    <a:pt x="6859" y="5597"/>
                    <a:pt x="6907" y="5525"/>
                    <a:pt x="6907" y="5406"/>
                  </a:cubicBezTo>
                  <a:lnTo>
                    <a:pt x="6907" y="334"/>
                  </a:lnTo>
                  <a:cubicBezTo>
                    <a:pt x="6955" y="167"/>
                    <a:pt x="6788" y="0"/>
                    <a:pt x="6621"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91"/>
            <p:cNvSpPr/>
            <p:nvPr/>
          </p:nvSpPr>
          <p:spPr>
            <a:xfrm>
              <a:off x="6472232" y="2628703"/>
              <a:ext cx="112471" cy="205535"/>
            </a:xfrm>
            <a:custGeom>
              <a:rect b="b" l="l" r="r" t="t"/>
              <a:pathLst>
                <a:path extrusionOk="0" h="6312" w="3454">
                  <a:moveTo>
                    <a:pt x="1" y="0"/>
                  </a:moveTo>
                  <a:lnTo>
                    <a:pt x="1" y="6311"/>
                  </a:lnTo>
                  <a:cubicBezTo>
                    <a:pt x="1930" y="6311"/>
                    <a:pt x="3216" y="5692"/>
                    <a:pt x="3263" y="5668"/>
                  </a:cubicBezTo>
                  <a:cubicBezTo>
                    <a:pt x="3382" y="5644"/>
                    <a:pt x="3454" y="5525"/>
                    <a:pt x="3454" y="5406"/>
                  </a:cubicBezTo>
                  <a:lnTo>
                    <a:pt x="3454" y="334"/>
                  </a:lnTo>
                  <a:cubicBezTo>
                    <a:pt x="3454" y="167"/>
                    <a:pt x="3287" y="0"/>
                    <a:pt x="312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91"/>
            <p:cNvSpPr/>
            <p:nvPr/>
          </p:nvSpPr>
          <p:spPr>
            <a:xfrm>
              <a:off x="6460607" y="2689953"/>
              <a:ext cx="20970" cy="82513"/>
            </a:xfrm>
            <a:custGeom>
              <a:rect b="b" l="l" r="r" t="t"/>
              <a:pathLst>
                <a:path extrusionOk="0" h="2534" w="644">
                  <a:moveTo>
                    <a:pt x="286" y="1"/>
                  </a:moveTo>
                  <a:cubicBezTo>
                    <a:pt x="119" y="25"/>
                    <a:pt x="0" y="167"/>
                    <a:pt x="0" y="334"/>
                  </a:cubicBezTo>
                  <a:lnTo>
                    <a:pt x="0" y="2216"/>
                  </a:lnTo>
                  <a:cubicBezTo>
                    <a:pt x="0" y="2384"/>
                    <a:pt x="130" y="2533"/>
                    <a:pt x="292" y="2533"/>
                  </a:cubicBezTo>
                  <a:cubicBezTo>
                    <a:pt x="313" y="2533"/>
                    <a:pt x="335" y="2531"/>
                    <a:pt x="358" y="2525"/>
                  </a:cubicBezTo>
                  <a:cubicBezTo>
                    <a:pt x="524" y="2501"/>
                    <a:pt x="643" y="2358"/>
                    <a:pt x="643" y="2216"/>
                  </a:cubicBezTo>
                  <a:lnTo>
                    <a:pt x="643" y="334"/>
                  </a:lnTo>
                  <a:cubicBezTo>
                    <a:pt x="643" y="144"/>
                    <a:pt x="500" y="1"/>
                    <a:pt x="28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91"/>
            <p:cNvSpPr/>
            <p:nvPr/>
          </p:nvSpPr>
          <p:spPr>
            <a:xfrm>
              <a:off x="6470669" y="2690734"/>
              <a:ext cx="10908" cy="81471"/>
            </a:xfrm>
            <a:custGeom>
              <a:rect b="b" l="l" r="r" t="t"/>
              <a:pathLst>
                <a:path extrusionOk="0" h="2502" w="335">
                  <a:moveTo>
                    <a:pt x="1" y="1"/>
                  </a:moveTo>
                  <a:lnTo>
                    <a:pt x="1" y="2501"/>
                  </a:lnTo>
                  <a:cubicBezTo>
                    <a:pt x="191" y="2501"/>
                    <a:pt x="334" y="2358"/>
                    <a:pt x="334" y="2192"/>
                  </a:cubicBezTo>
                  <a:lnTo>
                    <a:pt x="334" y="310"/>
                  </a:lnTo>
                  <a:cubicBezTo>
                    <a:pt x="334" y="120"/>
                    <a:pt x="191"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91"/>
            <p:cNvSpPr/>
            <p:nvPr/>
          </p:nvSpPr>
          <p:spPr>
            <a:xfrm>
              <a:off x="6439669" y="2689953"/>
              <a:ext cx="62064" cy="21752"/>
            </a:xfrm>
            <a:custGeom>
              <a:rect b="b" l="l" r="r" t="t"/>
              <a:pathLst>
                <a:path extrusionOk="0" h="668" w="1906">
                  <a:moveTo>
                    <a:pt x="334" y="1"/>
                  </a:moveTo>
                  <a:cubicBezTo>
                    <a:pt x="167" y="1"/>
                    <a:pt x="0" y="144"/>
                    <a:pt x="0" y="334"/>
                  </a:cubicBezTo>
                  <a:cubicBezTo>
                    <a:pt x="0" y="501"/>
                    <a:pt x="167" y="668"/>
                    <a:pt x="334" y="668"/>
                  </a:cubicBezTo>
                  <a:lnTo>
                    <a:pt x="1596" y="668"/>
                  </a:lnTo>
                  <a:cubicBezTo>
                    <a:pt x="1763" y="668"/>
                    <a:pt x="1906" y="501"/>
                    <a:pt x="1906" y="334"/>
                  </a:cubicBezTo>
                  <a:cubicBezTo>
                    <a:pt x="1906" y="144"/>
                    <a:pt x="1763" y="25"/>
                    <a:pt x="159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91"/>
            <p:cNvSpPr/>
            <p:nvPr/>
          </p:nvSpPr>
          <p:spPr>
            <a:xfrm>
              <a:off x="6470669" y="2690734"/>
              <a:ext cx="31065" cy="20970"/>
            </a:xfrm>
            <a:custGeom>
              <a:rect b="b" l="l" r="r" t="t"/>
              <a:pathLst>
                <a:path extrusionOk="0" h="644" w="954">
                  <a:moveTo>
                    <a:pt x="1" y="1"/>
                  </a:moveTo>
                  <a:lnTo>
                    <a:pt x="1" y="644"/>
                  </a:lnTo>
                  <a:lnTo>
                    <a:pt x="644" y="644"/>
                  </a:lnTo>
                  <a:cubicBezTo>
                    <a:pt x="811" y="644"/>
                    <a:pt x="954" y="524"/>
                    <a:pt x="954" y="358"/>
                  </a:cubicBezTo>
                  <a:cubicBezTo>
                    <a:pt x="954" y="143"/>
                    <a:pt x="811" y="1"/>
                    <a:pt x="6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1" name="Google Shape;18061;p91"/>
          <p:cNvGrpSpPr/>
          <p:nvPr/>
        </p:nvGrpSpPr>
        <p:grpSpPr>
          <a:xfrm>
            <a:off x="5536255" y="2404958"/>
            <a:ext cx="352098" cy="204753"/>
            <a:chOff x="5536255" y="2557358"/>
            <a:chExt cx="352098" cy="204753"/>
          </a:xfrm>
        </p:grpSpPr>
        <p:sp>
          <p:nvSpPr>
            <p:cNvPr id="18062" name="Google Shape;18062;p91"/>
            <p:cNvSpPr/>
            <p:nvPr/>
          </p:nvSpPr>
          <p:spPr>
            <a:xfrm>
              <a:off x="5549443" y="2569765"/>
              <a:ext cx="327286" cy="192347"/>
            </a:xfrm>
            <a:custGeom>
              <a:rect b="b" l="l" r="r" t="t"/>
              <a:pathLst>
                <a:path extrusionOk="0" h="5907" w="10051">
                  <a:moveTo>
                    <a:pt x="5025" y="1"/>
                  </a:moveTo>
                  <a:cubicBezTo>
                    <a:pt x="2882" y="1"/>
                    <a:pt x="1334" y="1429"/>
                    <a:pt x="0" y="2954"/>
                  </a:cubicBezTo>
                  <a:cubicBezTo>
                    <a:pt x="1334" y="4501"/>
                    <a:pt x="2882" y="5907"/>
                    <a:pt x="5025" y="5907"/>
                  </a:cubicBezTo>
                  <a:cubicBezTo>
                    <a:pt x="7168" y="5907"/>
                    <a:pt x="8716" y="4478"/>
                    <a:pt x="10050" y="2954"/>
                  </a:cubicBezTo>
                  <a:cubicBezTo>
                    <a:pt x="8693" y="1429"/>
                    <a:pt x="7168" y="1"/>
                    <a:pt x="5025"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91"/>
            <p:cNvSpPr/>
            <p:nvPr/>
          </p:nvSpPr>
          <p:spPr>
            <a:xfrm>
              <a:off x="5712288" y="2569765"/>
              <a:ext cx="163659" cy="192347"/>
            </a:xfrm>
            <a:custGeom>
              <a:rect b="b" l="l" r="r" t="t"/>
              <a:pathLst>
                <a:path extrusionOk="0" h="5907" w="5026">
                  <a:moveTo>
                    <a:pt x="0" y="1"/>
                  </a:moveTo>
                  <a:lnTo>
                    <a:pt x="0" y="5907"/>
                  </a:lnTo>
                  <a:cubicBezTo>
                    <a:pt x="2144" y="5907"/>
                    <a:pt x="3692" y="4478"/>
                    <a:pt x="5025" y="2954"/>
                  </a:cubicBezTo>
                  <a:cubicBezTo>
                    <a:pt x="3692" y="1429"/>
                    <a:pt x="2167" y="1"/>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91"/>
            <p:cNvSpPr/>
            <p:nvPr/>
          </p:nvSpPr>
          <p:spPr>
            <a:xfrm>
              <a:off x="5640944" y="2578296"/>
              <a:ext cx="143503" cy="143503"/>
            </a:xfrm>
            <a:custGeom>
              <a:rect b="b" l="l" r="r" t="t"/>
              <a:pathLst>
                <a:path extrusionOk="0" h="4407" w="4407">
                  <a:moveTo>
                    <a:pt x="2215" y="0"/>
                  </a:moveTo>
                  <a:cubicBezTo>
                    <a:pt x="977" y="0"/>
                    <a:pt x="0" y="1001"/>
                    <a:pt x="0" y="2215"/>
                  </a:cubicBezTo>
                  <a:cubicBezTo>
                    <a:pt x="0" y="3430"/>
                    <a:pt x="977" y="4406"/>
                    <a:pt x="2215" y="4406"/>
                  </a:cubicBezTo>
                  <a:cubicBezTo>
                    <a:pt x="3430" y="4406"/>
                    <a:pt x="4406" y="3430"/>
                    <a:pt x="4406" y="2215"/>
                  </a:cubicBezTo>
                  <a:cubicBezTo>
                    <a:pt x="4406" y="1001"/>
                    <a:pt x="3430" y="0"/>
                    <a:pt x="2215"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91"/>
            <p:cNvSpPr/>
            <p:nvPr/>
          </p:nvSpPr>
          <p:spPr>
            <a:xfrm>
              <a:off x="5712288" y="2577515"/>
              <a:ext cx="71377" cy="143503"/>
            </a:xfrm>
            <a:custGeom>
              <a:rect b="b" l="l" r="r" t="t"/>
              <a:pathLst>
                <a:path extrusionOk="0" h="4407" w="2192">
                  <a:moveTo>
                    <a:pt x="0" y="1"/>
                  </a:moveTo>
                  <a:lnTo>
                    <a:pt x="0" y="4406"/>
                  </a:lnTo>
                  <a:cubicBezTo>
                    <a:pt x="1215" y="4406"/>
                    <a:pt x="2191" y="3430"/>
                    <a:pt x="2191" y="2215"/>
                  </a:cubicBezTo>
                  <a:cubicBezTo>
                    <a:pt x="2191" y="1025"/>
                    <a:pt x="1215" y="24"/>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91"/>
            <p:cNvSpPr/>
            <p:nvPr/>
          </p:nvSpPr>
          <p:spPr>
            <a:xfrm>
              <a:off x="5536255" y="2557358"/>
              <a:ext cx="352098" cy="123347"/>
            </a:xfrm>
            <a:custGeom>
              <a:rect b="b" l="l" r="r" t="t"/>
              <a:pathLst>
                <a:path extrusionOk="0" h="3788" w="10813">
                  <a:moveTo>
                    <a:pt x="5430" y="1"/>
                  </a:moveTo>
                  <a:cubicBezTo>
                    <a:pt x="2120" y="1"/>
                    <a:pt x="191" y="3192"/>
                    <a:pt x="96" y="3311"/>
                  </a:cubicBezTo>
                  <a:cubicBezTo>
                    <a:pt x="0" y="3477"/>
                    <a:pt x="72" y="3644"/>
                    <a:pt x="215" y="3739"/>
                  </a:cubicBezTo>
                  <a:cubicBezTo>
                    <a:pt x="264" y="3764"/>
                    <a:pt x="319" y="3777"/>
                    <a:pt x="375" y="3777"/>
                  </a:cubicBezTo>
                  <a:cubicBezTo>
                    <a:pt x="481" y="3777"/>
                    <a:pt x="589" y="3729"/>
                    <a:pt x="667" y="3620"/>
                  </a:cubicBezTo>
                  <a:cubicBezTo>
                    <a:pt x="667" y="3596"/>
                    <a:pt x="2501" y="643"/>
                    <a:pt x="5430" y="643"/>
                  </a:cubicBezTo>
                  <a:cubicBezTo>
                    <a:pt x="8336" y="643"/>
                    <a:pt x="10145" y="3596"/>
                    <a:pt x="10193" y="3620"/>
                  </a:cubicBezTo>
                  <a:cubicBezTo>
                    <a:pt x="10240" y="3730"/>
                    <a:pt x="10349" y="3788"/>
                    <a:pt x="10458" y="3788"/>
                  </a:cubicBezTo>
                  <a:cubicBezTo>
                    <a:pt x="10515" y="3788"/>
                    <a:pt x="10573" y="3772"/>
                    <a:pt x="10622" y="3739"/>
                  </a:cubicBezTo>
                  <a:cubicBezTo>
                    <a:pt x="10788" y="3644"/>
                    <a:pt x="10812" y="3454"/>
                    <a:pt x="10741" y="3311"/>
                  </a:cubicBezTo>
                  <a:cubicBezTo>
                    <a:pt x="10669" y="3144"/>
                    <a:pt x="8740" y="1"/>
                    <a:pt x="5430"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91"/>
            <p:cNvSpPr/>
            <p:nvPr/>
          </p:nvSpPr>
          <p:spPr>
            <a:xfrm>
              <a:off x="5713070" y="2558140"/>
              <a:ext cx="175284" cy="122565"/>
            </a:xfrm>
            <a:custGeom>
              <a:rect b="b" l="l" r="r" t="t"/>
              <a:pathLst>
                <a:path extrusionOk="0" h="3764" w="5383">
                  <a:moveTo>
                    <a:pt x="0" y="0"/>
                  </a:moveTo>
                  <a:lnTo>
                    <a:pt x="0" y="619"/>
                  </a:lnTo>
                  <a:cubicBezTo>
                    <a:pt x="2906" y="619"/>
                    <a:pt x="4715" y="3572"/>
                    <a:pt x="4763" y="3596"/>
                  </a:cubicBezTo>
                  <a:cubicBezTo>
                    <a:pt x="4810" y="3706"/>
                    <a:pt x="4919" y="3764"/>
                    <a:pt x="5028" y="3764"/>
                  </a:cubicBezTo>
                  <a:cubicBezTo>
                    <a:pt x="5085" y="3764"/>
                    <a:pt x="5143" y="3748"/>
                    <a:pt x="5192" y="3715"/>
                  </a:cubicBezTo>
                  <a:cubicBezTo>
                    <a:pt x="5335" y="3620"/>
                    <a:pt x="5382" y="3430"/>
                    <a:pt x="5311" y="3311"/>
                  </a:cubicBezTo>
                  <a:cubicBezTo>
                    <a:pt x="5239" y="3168"/>
                    <a:pt x="3263"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91"/>
            <p:cNvSpPr/>
            <p:nvPr/>
          </p:nvSpPr>
          <p:spPr>
            <a:xfrm>
              <a:off x="5682037" y="2619390"/>
              <a:ext cx="62064" cy="62064"/>
            </a:xfrm>
            <a:custGeom>
              <a:rect b="b" l="l" r="r" t="t"/>
              <a:pathLst>
                <a:path extrusionOk="0" h="1906" w="1906">
                  <a:moveTo>
                    <a:pt x="953" y="1"/>
                  </a:moveTo>
                  <a:cubicBezTo>
                    <a:pt x="405" y="1"/>
                    <a:pt x="1" y="406"/>
                    <a:pt x="1" y="953"/>
                  </a:cubicBezTo>
                  <a:cubicBezTo>
                    <a:pt x="1" y="1477"/>
                    <a:pt x="405" y="1906"/>
                    <a:pt x="953" y="1906"/>
                  </a:cubicBezTo>
                  <a:cubicBezTo>
                    <a:pt x="1477" y="1906"/>
                    <a:pt x="1906" y="1477"/>
                    <a:pt x="1906" y="953"/>
                  </a:cubicBezTo>
                  <a:cubicBezTo>
                    <a:pt x="1882" y="406"/>
                    <a:pt x="1453" y="1"/>
                    <a:pt x="9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91"/>
            <p:cNvSpPr/>
            <p:nvPr/>
          </p:nvSpPr>
          <p:spPr>
            <a:xfrm>
              <a:off x="5711507" y="2619390"/>
              <a:ext cx="31814" cy="61283"/>
            </a:xfrm>
            <a:custGeom>
              <a:rect b="b" l="l" r="r" t="t"/>
              <a:pathLst>
                <a:path extrusionOk="0" h="1882" w="977">
                  <a:moveTo>
                    <a:pt x="1" y="1"/>
                  </a:moveTo>
                  <a:lnTo>
                    <a:pt x="1" y="1882"/>
                  </a:lnTo>
                  <a:cubicBezTo>
                    <a:pt x="548" y="1882"/>
                    <a:pt x="977" y="1453"/>
                    <a:pt x="977" y="929"/>
                  </a:cubicBezTo>
                  <a:cubicBezTo>
                    <a:pt x="977" y="406"/>
                    <a:pt x="548"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0" name="Google Shape;18070;p91"/>
          <p:cNvGrpSpPr/>
          <p:nvPr/>
        </p:nvGrpSpPr>
        <p:grpSpPr>
          <a:xfrm>
            <a:off x="4833687" y="2332051"/>
            <a:ext cx="227254" cy="349786"/>
            <a:chOff x="4833687" y="2484451"/>
            <a:chExt cx="227254" cy="349786"/>
          </a:xfrm>
        </p:grpSpPr>
        <p:sp>
          <p:nvSpPr>
            <p:cNvPr id="18071" name="Google Shape;18071;p91"/>
            <p:cNvSpPr/>
            <p:nvPr/>
          </p:nvSpPr>
          <p:spPr>
            <a:xfrm>
              <a:off x="4833687" y="2485232"/>
              <a:ext cx="226472" cy="258253"/>
            </a:xfrm>
            <a:custGeom>
              <a:rect b="b" l="l" r="r" t="t"/>
              <a:pathLst>
                <a:path extrusionOk="0" h="7931" w="6955">
                  <a:moveTo>
                    <a:pt x="3477" y="1"/>
                  </a:moveTo>
                  <a:cubicBezTo>
                    <a:pt x="1572" y="1"/>
                    <a:pt x="96" y="1501"/>
                    <a:pt x="24" y="3382"/>
                  </a:cubicBezTo>
                  <a:cubicBezTo>
                    <a:pt x="1" y="4526"/>
                    <a:pt x="524" y="5645"/>
                    <a:pt x="1477" y="6312"/>
                  </a:cubicBezTo>
                  <a:cubicBezTo>
                    <a:pt x="1763" y="6502"/>
                    <a:pt x="1906" y="6764"/>
                    <a:pt x="1906" y="7050"/>
                  </a:cubicBezTo>
                  <a:lnTo>
                    <a:pt x="1906" y="7931"/>
                  </a:lnTo>
                  <a:lnTo>
                    <a:pt x="5049" y="7931"/>
                  </a:lnTo>
                  <a:lnTo>
                    <a:pt x="5049" y="7097"/>
                  </a:lnTo>
                  <a:cubicBezTo>
                    <a:pt x="5049" y="6788"/>
                    <a:pt x="5216" y="6502"/>
                    <a:pt x="5502" y="6288"/>
                  </a:cubicBezTo>
                  <a:cubicBezTo>
                    <a:pt x="6430" y="5621"/>
                    <a:pt x="6954" y="4597"/>
                    <a:pt x="6954" y="3454"/>
                  </a:cubicBezTo>
                  <a:cubicBezTo>
                    <a:pt x="6931" y="1549"/>
                    <a:pt x="5383" y="1"/>
                    <a:pt x="3477"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91"/>
            <p:cNvSpPr/>
            <p:nvPr/>
          </p:nvSpPr>
          <p:spPr>
            <a:xfrm>
              <a:off x="4948469" y="2484451"/>
              <a:ext cx="112471" cy="256723"/>
            </a:xfrm>
            <a:custGeom>
              <a:rect b="b" l="l" r="r" t="t"/>
              <a:pathLst>
                <a:path extrusionOk="0" h="7884" w="3454">
                  <a:moveTo>
                    <a:pt x="0" y="1"/>
                  </a:moveTo>
                  <a:lnTo>
                    <a:pt x="0" y="7884"/>
                  </a:lnTo>
                  <a:lnTo>
                    <a:pt x="1572" y="7884"/>
                  </a:lnTo>
                  <a:lnTo>
                    <a:pt x="1572" y="7074"/>
                  </a:lnTo>
                  <a:lnTo>
                    <a:pt x="1548" y="7074"/>
                  </a:lnTo>
                  <a:cubicBezTo>
                    <a:pt x="1548" y="6788"/>
                    <a:pt x="1691" y="6478"/>
                    <a:pt x="1977" y="6288"/>
                  </a:cubicBezTo>
                  <a:cubicBezTo>
                    <a:pt x="2905" y="5621"/>
                    <a:pt x="3453" y="4597"/>
                    <a:pt x="3453" y="3454"/>
                  </a:cubicBezTo>
                  <a:cubicBezTo>
                    <a:pt x="3453" y="1549"/>
                    <a:pt x="1929" y="1"/>
                    <a:pt x="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91"/>
            <p:cNvSpPr/>
            <p:nvPr/>
          </p:nvSpPr>
          <p:spPr>
            <a:xfrm>
              <a:off x="4895718" y="2783016"/>
              <a:ext cx="101628" cy="51221"/>
            </a:xfrm>
            <a:custGeom>
              <a:rect b="b" l="l" r="r" t="t"/>
              <a:pathLst>
                <a:path extrusionOk="0" h="1573" w="3121">
                  <a:moveTo>
                    <a:pt x="1" y="0"/>
                  </a:moveTo>
                  <a:cubicBezTo>
                    <a:pt x="1" y="858"/>
                    <a:pt x="691" y="1572"/>
                    <a:pt x="1572" y="1572"/>
                  </a:cubicBezTo>
                  <a:cubicBezTo>
                    <a:pt x="2477" y="1572"/>
                    <a:pt x="3097" y="834"/>
                    <a:pt x="3120" y="24"/>
                  </a:cubicBezTo>
                  <a:lnTo>
                    <a:pt x="1572"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91"/>
            <p:cNvSpPr/>
            <p:nvPr/>
          </p:nvSpPr>
          <p:spPr>
            <a:xfrm>
              <a:off x="4946125" y="2783016"/>
              <a:ext cx="51221" cy="51221"/>
            </a:xfrm>
            <a:custGeom>
              <a:rect b="b" l="l" r="r" t="t"/>
              <a:pathLst>
                <a:path extrusionOk="0" h="1573" w="1573">
                  <a:moveTo>
                    <a:pt x="1" y="0"/>
                  </a:moveTo>
                  <a:lnTo>
                    <a:pt x="1" y="1572"/>
                  </a:lnTo>
                  <a:cubicBezTo>
                    <a:pt x="929" y="1572"/>
                    <a:pt x="1549" y="834"/>
                    <a:pt x="157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91"/>
            <p:cNvSpPr/>
            <p:nvPr/>
          </p:nvSpPr>
          <p:spPr>
            <a:xfrm>
              <a:off x="4894188" y="2608547"/>
              <a:ext cx="105470" cy="40931"/>
            </a:xfrm>
            <a:custGeom>
              <a:rect b="b" l="l" r="r" t="t"/>
              <a:pathLst>
                <a:path extrusionOk="0" h="1257" w="3239">
                  <a:moveTo>
                    <a:pt x="1596" y="0"/>
                  </a:moveTo>
                  <a:cubicBezTo>
                    <a:pt x="1500" y="0"/>
                    <a:pt x="1453" y="24"/>
                    <a:pt x="1381" y="96"/>
                  </a:cubicBezTo>
                  <a:lnTo>
                    <a:pt x="976" y="500"/>
                  </a:lnTo>
                  <a:lnTo>
                    <a:pt x="548" y="96"/>
                  </a:lnTo>
                  <a:cubicBezTo>
                    <a:pt x="488" y="36"/>
                    <a:pt x="411" y="6"/>
                    <a:pt x="333" y="6"/>
                  </a:cubicBezTo>
                  <a:cubicBezTo>
                    <a:pt x="256" y="6"/>
                    <a:pt x="179" y="36"/>
                    <a:pt x="119" y="96"/>
                  </a:cubicBezTo>
                  <a:cubicBezTo>
                    <a:pt x="0" y="215"/>
                    <a:pt x="0" y="429"/>
                    <a:pt x="119" y="548"/>
                  </a:cubicBezTo>
                  <a:lnTo>
                    <a:pt x="738" y="1167"/>
                  </a:lnTo>
                  <a:cubicBezTo>
                    <a:pt x="798" y="1227"/>
                    <a:pt x="881" y="1256"/>
                    <a:pt x="965" y="1256"/>
                  </a:cubicBezTo>
                  <a:cubicBezTo>
                    <a:pt x="1048" y="1256"/>
                    <a:pt x="1131" y="1227"/>
                    <a:pt x="1191" y="1167"/>
                  </a:cubicBezTo>
                  <a:lnTo>
                    <a:pt x="1596" y="739"/>
                  </a:lnTo>
                  <a:lnTo>
                    <a:pt x="2024" y="1167"/>
                  </a:lnTo>
                  <a:cubicBezTo>
                    <a:pt x="2084" y="1227"/>
                    <a:pt x="2161" y="1256"/>
                    <a:pt x="2239" y="1256"/>
                  </a:cubicBezTo>
                  <a:cubicBezTo>
                    <a:pt x="2316" y="1256"/>
                    <a:pt x="2393" y="1227"/>
                    <a:pt x="2453" y="1167"/>
                  </a:cubicBezTo>
                  <a:lnTo>
                    <a:pt x="3096" y="548"/>
                  </a:lnTo>
                  <a:cubicBezTo>
                    <a:pt x="3239" y="381"/>
                    <a:pt x="3239" y="215"/>
                    <a:pt x="3096" y="96"/>
                  </a:cubicBezTo>
                  <a:cubicBezTo>
                    <a:pt x="3036" y="36"/>
                    <a:pt x="2953" y="6"/>
                    <a:pt x="2870" y="6"/>
                  </a:cubicBezTo>
                  <a:cubicBezTo>
                    <a:pt x="2786" y="6"/>
                    <a:pt x="2703" y="36"/>
                    <a:pt x="2643" y="96"/>
                  </a:cubicBezTo>
                  <a:lnTo>
                    <a:pt x="2215" y="500"/>
                  </a:lnTo>
                  <a:lnTo>
                    <a:pt x="1810" y="96"/>
                  </a:lnTo>
                  <a:cubicBezTo>
                    <a:pt x="1739" y="24"/>
                    <a:pt x="1667" y="0"/>
                    <a:pt x="159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91"/>
            <p:cNvSpPr/>
            <p:nvPr/>
          </p:nvSpPr>
          <p:spPr>
            <a:xfrm>
              <a:off x="4946125" y="2608547"/>
              <a:ext cx="52784" cy="40931"/>
            </a:xfrm>
            <a:custGeom>
              <a:rect b="b" l="l" r="r" t="t"/>
              <a:pathLst>
                <a:path extrusionOk="0" h="1257" w="1621">
                  <a:moveTo>
                    <a:pt x="1" y="0"/>
                  </a:moveTo>
                  <a:lnTo>
                    <a:pt x="1" y="739"/>
                  </a:lnTo>
                  <a:lnTo>
                    <a:pt x="429" y="1167"/>
                  </a:lnTo>
                  <a:cubicBezTo>
                    <a:pt x="501" y="1227"/>
                    <a:pt x="578" y="1256"/>
                    <a:pt x="653" y="1256"/>
                  </a:cubicBezTo>
                  <a:cubicBezTo>
                    <a:pt x="727" y="1256"/>
                    <a:pt x="798" y="1227"/>
                    <a:pt x="858" y="1167"/>
                  </a:cubicBezTo>
                  <a:lnTo>
                    <a:pt x="1501" y="548"/>
                  </a:lnTo>
                  <a:cubicBezTo>
                    <a:pt x="1620" y="429"/>
                    <a:pt x="1620" y="238"/>
                    <a:pt x="1525" y="119"/>
                  </a:cubicBezTo>
                  <a:cubicBezTo>
                    <a:pt x="1463" y="45"/>
                    <a:pt x="1374" y="9"/>
                    <a:pt x="1284" y="9"/>
                  </a:cubicBezTo>
                  <a:cubicBezTo>
                    <a:pt x="1201" y="9"/>
                    <a:pt x="1117" y="39"/>
                    <a:pt x="1048" y="96"/>
                  </a:cubicBezTo>
                  <a:lnTo>
                    <a:pt x="620" y="500"/>
                  </a:lnTo>
                  <a:lnTo>
                    <a:pt x="215" y="96"/>
                  </a:lnTo>
                  <a:cubicBezTo>
                    <a:pt x="144" y="24"/>
                    <a:pt x="72"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91"/>
            <p:cNvSpPr/>
            <p:nvPr/>
          </p:nvSpPr>
          <p:spPr>
            <a:xfrm>
              <a:off x="4895718" y="2742704"/>
              <a:ext cx="102409" cy="40345"/>
            </a:xfrm>
            <a:custGeom>
              <a:rect b="b" l="l" r="r" t="t"/>
              <a:pathLst>
                <a:path extrusionOk="0" h="1239" w="3145">
                  <a:moveTo>
                    <a:pt x="1" y="0"/>
                  </a:moveTo>
                  <a:lnTo>
                    <a:pt x="1" y="1238"/>
                  </a:lnTo>
                  <a:lnTo>
                    <a:pt x="3144" y="1238"/>
                  </a:lnTo>
                  <a:lnTo>
                    <a:pt x="3144" y="1191"/>
                  </a:lnTo>
                  <a:lnTo>
                    <a:pt x="3144"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91"/>
            <p:cNvSpPr/>
            <p:nvPr/>
          </p:nvSpPr>
          <p:spPr>
            <a:xfrm>
              <a:off x="4946906" y="2742704"/>
              <a:ext cx="52002" cy="40345"/>
            </a:xfrm>
            <a:custGeom>
              <a:rect b="b" l="l" r="r" t="t"/>
              <a:pathLst>
                <a:path extrusionOk="0" h="1239" w="1597">
                  <a:moveTo>
                    <a:pt x="0" y="0"/>
                  </a:moveTo>
                  <a:lnTo>
                    <a:pt x="0" y="1238"/>
                  </a:lnTo>
                  <a:lnTo>
                    <a:pt x="1596" y="1238"/>
                  </a:lnTo>
                  <a:cubicBezTo>
                    <a:pt x="1548" y="1238"/>
                    <a:pt x="1596" y="1215"/>
                    <a:pt x="1596" y="1191"/>
                  </a:cubicBezTo>
                  <a:lnTo>
                    <a:pt x="1596"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91"/>
            <p:cNvSpPr/>
            <p:nvPr/>
          </p:nvSpPr>
          <p:spPr>
            <a:xfrm>
              <a:off x="4874781" y="2731828"/>
              <a:ext cx="145066" cy="20189"/>
            </a:xfrm>
            <a:custGeom>
              <a:rect b="b" l="l" r="r" t="t"/>
              <a:pathLst>
                <a:path extrusionOk="0" h="620" w="4455">
                  <a:moveTo>
                    <a:pt x="382" y="1"/>
                  </a:moveTo>
                  <a:cubicBezTo>
                    <a:pt x="144" y="25"/>
                    <a:pt x="1" y="167"/>
                    <a:pt x="25" y="358"/>
                  </a:cubicBezTo>
                  <a:cubicBezTo>
                    <a:pt x="48" y="501"/>
                    <a:pt x="167" y="620"/>
                    <a:pt x="358" y="620"/>
                  </a:cubicBezTo>
                  <a:lnTo>
                    <a:pt x="4097" y="620"/>
                  </a:lnTo>
                  <a:cubicBezTo>
                    <a:pt x="4240" y="620"/>
                    <a:pt x="4383" y="501"/>
                    <a:pt x="4430" y="358"/>
                  </a:cubicBezTo>
                  <a:cubicBezTo>
                    <a:pt x="4454" y="167"/>
                    <a:pt x="4311" y="1"/>
                    <a:pt x="412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91"/>
            <p:cNvSpPr/>
            <p:nvPr/>
          </p:nvSpPr>
          <p:spPr>
            <a:xfrm>
              <a:off x="4873999" y="2773704"/>
              <a:ext cx="145066" cy="20189"/>
            </a:xfrm>
            <a:custGeom>
              <a:rect b="b" l="l" r="r" t="t"/>
              <a:pathLst>
                <a:path extrusionOk="0" h="620" w="4455">
                  <a:moveTo>
                    <a:pt x="382" y="1"/>
                  </a:moveTo>
                  <a:cubicBezTo>
                    <a:pt x="215" y="1"/>
                    <a:pt x="72" y="120"/>
                    <a:pt x="49" y="263"/>
                  </a:cubicBezTo>
                  <a:cubicBezTo>
                    <a:pt x="1" y="429"/>
                    <a:pt x="168" y="620"/>
                    <a:pt x="334" y="620"/>
                  </a:cubicBezTo>
                  <a:lnTo>
                    <a:pt x="4097" y="620"/>
                  </a:lnTo>
                  <a:cubicBezTo>
                    <a:pt x="4311" y="620"/>
                    <a:pt x="4454" y="429"/>
                    <a:pt x="4454" y="263"/>
                  </a:cubicBezTo>
                  <a:cubicBezTo>
                    <a:pt x="4430" y="120"/>
                    <a:pt x="4311" y="1"/>
                    <a:pt x="412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91"/>
            <p:cNvSpPr/>
            <p:nvPr/>
          </p:nvSpPr>
          <p:spPr>
            <a:xfrm>
              <a:off x="4946906" y="2732610"/>
              <a:ext cx="72158" cy="20189"/>
            </a:xfrm>
            <a:custGeom>
              <a:rect b="b" l="l" r="r" t="t"/>
              <a:pathLst>
                <a:path extrusionOk="0" h="620" w="2216">
                  <a:moveTo>
                    <a:pt x="0" y="1"/>
                  </a:moveTo>
                  <a:lnTo>
                    <a:pt x="0" y="620"/>
                  </a:lnTo>
                  <a:lnTo>
                    <a:pt x="1882" y="620"/>
                  </a:lnTo>
                  <a:cubicBezTo>
                    <a:pt x="2072" y="620"/>
                    <a:pt x="2215" y="477"/>
                    <a:pt x="2191" y="263"/>
                  </a:cubicBezTo>
                  <a:cubicBezTo>
                    <a:pt x="2191" y="96"/>
                    <a:pt x="2025" y="1"/>
                    <a:pt x="1882"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91"/>
            <p:cNvSpPr/>
            <p:nvPr/>
          </p:nvSpPr>
          <p:spPr>
            <a:xfrm>
              <a:off x="4946906" y="2772922"/>
              <a:ext cx="72158" cy="20970"/>
            </a:xfrm>
            <a:custGeom>
              <a:rect b="b" l="l" r="r" t="t"/>
              <a:pathLst>
                <a:path extrusionOk="0" h="644" w="2216">
                  <a:moveTo>
                    <a:pt x="0" y="1"/>
                  </a:moveTo>
                  <a:lnTo>
                    <a:pt x="0" y="644"/>
                  </a:lnTo>
                  <a:lnTo>
                    <a:pt x="1882" y="644"/>
                  </a:lnTo>
                  <a:cubicBezTo>
                    <a:pt x="2072" y="644"/>
                    <a:pt x="2215" y="501"/>
                    <a:pt x="2191" y="287"/>
                  </a:cubicBezTo>
                  <a:cubicBezTo>
                    <a:pt x="2191" y="144"/>
                    <a:pt x="2025" y="1"/>
                    <a:pt x="1882"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3" name="Google Shape;18083;p91"/>
          <p:cNvGrpSpPr/>
          <p:nvPr/>
        </p:nvGrpSpPr>
        <p:grpSpPr>
          <a:xfrm>
            <a:off x="4018680" y="2332832"/>
            <a:ext cx="348223" cy="349786"/>
            <a:chOff x="4018680" y="2485232"/>
            <a:chExt cx="348223" cy="349786"/>
          </a:xfrm>
        </p:grpSpPr>
        <p:sp>
          <p:nvSpPr>
            <p:cNvPr id="18084" name="Google Shape;18084;p91"/>
            <p:cNvSpPr/>
            <p:nvPr/>
          </p:nvSpPr>
          <p:spPr>
            <a:xfrm>
              <a:off x="4223400" y="2730298"/>
              <a:ext cx="103158" cy="83783"/>
            </a:xfrm>
            <a:custGeom>
              <a:rect b="b" l="l" r="r" t="t"/>
              <a:pathLst>
                <a:path extrusionOk="0" h="2573" w="3168">
                  <a:moveTo>
                    <a:pt x="2858" y="0"/>
                  </a:moveTo>
                  <a:cubicBezTo>
                    <a:pt x="2668" y="0"/>
                    <a:pt x="2525" y="167"/>
                    <a:pt x="2525" y="334"/>
                  </a:cubicBezTo>
                  <a:lnTo>
                    <a:pt x="2525" y="977"/>
                  </a:lnTo>
                  <a:cubicBezTo>
                    <a:pt x="2525" y="1500"/>
                    <a:pt x="2072" y="1905"/>
                    <a:pt x="1572" y="1905"/>
                  </a:cubicBezTo>
                  <a:lnTo>
                    <a:pt x="310" y="1905"/>
                  </a:lnTo>
                  <a:cubicBezTo>
                    <a:pt x="143" y="1905"/>
                    <a:pt x="1" y="2072"/>
                    <a:pt x="1" y="2239"/>
                  </a:cubicBezTo>
                  <a:cubicBezTo>
                    <a:pt x="1" y="2429"/>
                    <a:pt x="143" y="2572"/>
                    <a:pt x="310" y="2572"/>
                  </a:cubicBezTo>
                  <a:lnTo>
                    <a:pt x="1572" y="2572"/>
                  </a:lnTo>
                  <a:cubicBezTo>
                    <a:pt x="2430" y="2572"/>
                    <a:pt x="3144" y="1858"/>
                    <a:pt x="3168" y="977"/>
                  </a:cubicBezTo>
                  <a:lnTo>
                    <a:pt x="3168" y="334"/>
                  </a:lnTo>
                  <a:cubicBezTo>
                    <a:pt x="3168" y="167"/>
                    <a:pt x="3025" y="0"/>
                    <a:pt x="2858"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91"/>
            <p:cNvSpPr/>
            <p:nvPr/>
          </p:nvSpPr>
          <p:spPr>
            <a:xfrm>
              <a:off x="4018680" y="2627140"/>
              <a:ext cx="55096" cy="108596"/>
            </a:xfrm>
            <a:custGeom>
              <a:rect b="b" l="l" r="r" t="t"/>
              <a:pathLst>
                <a:path extrusionOk="0" h="3335" w="1692">
                  <a:moveTo>
                    <a:pt x="1059" y="0"/>
                  </a:moveTo>
                  <a:cubicBezTo>
                    <a:pt x="255" y="0"/>
                    <a:pt x="1" y="776"/>
                    <a:pt x="1" y="1644"/>
                  </a:cubicBezTo>
                  <a:cubicBezTo>
                    <a:pt x="1" y="2501"/>
                    <a:pt x="262" y="3335"/>
                    <a:pt x="1120" y="3335"/>
                  </a:cubicBezTo>
                  <a:cubicBezTo>
                    <a:pt x="1358" y="3335"/>
                    <a:pt x="1572" y="3263"/>
                    <a:pt x="1691" y="3216"/>
                  </a:cubicBezTo>
                  <a:lnTo>
                    <a:pt x="1691" y="120"/>
                  </a:lnTo>
                  <a:cubicBezTo>
                    <a:pt x="1572" y="48"/>
                    <a:pt x="1334" y="1"/>
                    <a:pt x="1096" y="1"/>
                  </a:cubicBezTo>
                  <a:cubicBezTo>
                    <a:pt x="1084" y="0"/>
                    <a:pt x="1071" y="0"/>
                    <a:pt x="1059"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91"/>
            <p:cNvSpPr/>
            <p:nvPr/>
          </p:nvSpPr>
          <p:spPr>
            <a:xfrm>
              <a:off x="4058992" y="2485232"/>
              <a:ext cx="269129" cy="145066"/>
            </a:xfrm>
            <a:custGeom>
              <a:rect b="b" l="l" r="r" t="t"/>
              <a:pathLst>
                <a:path extrusionOk="0" h="4455" w="8265">
                  <a:moveTo>
                    <a:pt x="4121" y="1"/>
                  </a:moveTo>
                  <a:cubicBezTo>
                    <a:pt x="1858" y="1"/>
                    <a:pt x="1" y="1858"/>
                    <a:pt x="1" y="4121"/>
                  </a:cubicBezTo>
                  <a:cubicBezTo>
                    <a:pt x="1" y="4287"/>
                    <a:pt x="168" y="4454"/>
                    <a:pt x="334" y="4454"/>
                  </a:cubicBezTo>
                  <a:cubicBezTo>
                    <a:pt x="525" y="4454"/>
                    <a:pt x="668" y="4287"/>
                    <a:pt x="668" y="4121"/>
                  </a:cubicBezTo>
                  <a:cubicBezTo>
                    <a:pt x="668" y="2216"/>
                    <a:pt x="2239" y="644"/>
                    <a:pt x="4145" y="644"/>
                  </a:cubicBezTo>
                  <a:cubicBezTo>
                    <a:pt x="6050" y="644"/>
                    <a:pt x="7598" y="2216"/>
                    <a:pt x="7598" y="4121"/>
                  </a:cubicBezTo>
                  <a:cubicBezTo>
                    <a:pt x="7598" y="4287"/>
                    <a:pt x="7741" y="4454"/>
                    <a:pt x="7931" y="4454"/>
                  </a:cubicBezTo>
                  <a:cubicBezTo>
                    <a:pt x="8098" y="4454"/>
                    <a:pt x="8265" y="4287"/>
                    <a:pt x="8265" y="4121"/>
                  </a:cubicBezTo>
                  <a:cubicBezTo>
                    <a:pt x="8193" y="1858"/>
                    <a:pt x="6359" y="1"/>
                    <a:pt x="412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91"/>
            <p:cNvSpPr/>
            <p:nvPr/>
          </p:nvSpPr>
          <p:spPr>
            <a:xfrm>
              <a:off x="4193931" y="2485232"/>
              <a:ext cx="132627" cy="145066"/>
            </a:xfrm>
            <a:custGeom>
              <a:rect b="b" l="l" r="r" t="t"/>
              <a:pathLst>
                <a:path extrusionOk="0" h="4455" w="4073">
                  <a:moveTo>
                    <a:pt x="1" y="1"/>
                  </a:moveTo>
                  <a:lnTo>
                    <a:pt x="1" y="644"/>
                  </a:lnTo>
                  <a:cubicBezTo>
                    <a:pt x="1882" y="644"/>
                    <a:pt x="3430" y="2216"/>
                    <a:pt x="3430" y="4121"/>
                  </a:cubicBezTo>
                  <a:cubicBezTo>
                    <a:pt x="3430" y="4287"/>
                    <a:pt x="3573" y="4454"/>
                    <a:pt x="3763" y="4454"/>
                  </a:cubicBezTo>
                  <a:cubicBezTo>
                    <a:pt x="3930" y="4454"/>
                    <a:pt x="4073" y="4287"/>
                    <a:pt x="4073" y="4121"/>
                  </a:cubicBezTo>
                  <a:cubicBezTo>
                    <a:pt x="4073" y="1858"/>
                    <a:pt x="2239" y="1"/>
                    <a:pt x="1"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91"/>
            <p:cNvSpPr/>
            <p:nvPr/>
          </p:nvSpPr>
          <p:spPr>
            <a:xfrm>
              <a:off x="4162150" y="2772922"/>
              <a:ext cx="82220" cy="62097"/>
            </a:xfrm>
            <a:custGeom>
              <a:rect b="b" l="l" r="r" t="t"/>
              <a:pathLst>
                <a:path extrusionOk="0" h="1907" w="2525">
                  <a:moveTo>
                    <a:pt x="953" y="1"/>
                  </a:moveTo>
                  <a:cubicBezTo>
                    <a:pt x="453" y="1"/>
                    <a:pt x="0" y="430"/>
                    <a:pt x="0" y="953"/>
                  </a:cubicBezTo>
                  <a:cubicBezTo>
                    <a:pt x="0" y="1501"/>
                    <a:pt x="405" y="1906"/>
                    <a:pt x="953" y="1906"/>
                  </a:cubicBezTo>
                  <a:lnTo>
                    <a:pt x="1572" y="1906"/>
                  </a:lnTo>
                  <a:cubicBezTo>
                    <a:pt x="2072" y="1906"/>
                    <a:pt x="2525" y="1501"/>
                    <a:pt x="2525" y="953"/>
                  </a:cubicBezTo>
                  <a:cubicBezTo>
                    <a:pt x="2525" y="430"/>
                    <a:pt x="2072" y="1"/>
                    <a:pt x="157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91"/>
            <p:cNvSpPr/>
            <p:nvPr/>
          </p:nvSpPr>
          <p:spPr>
            <a:xfrm>
              <a:off x="4192368" y="2772173"/>
              <a:ext cx="51221" cy="61315"/>
            </a:xfrm>
            <a:custGeom>
              <a:rect b="b" l="l" r="r" t="t"/>
              <a:pathLst>
                <a:path extrusionOk="0" h="1883" w="1573">
                  <a:moveTo>
                    <a:pt x="1" y="0"/>
                  </a:moveTo>
                  <a:lnTo>
                    <a:pt x="1" y="1881"/>
                  </a:lnTo>
                  <a:lnTo>
                    <a:pt x="620" y="1881"/>
                  </a:lnTo>
                  <a:cubicBezTo>
                    <a:pt x="635" y="1882"/>
                    <a:pt x="649" y="1882"/>
                    <a:pt x="664" y="1882"/>
                  </a:cubicBezTo>
                  <a:cubicBezTo>
                    <a:pt x="1168" y="1882"/>
                    <a:pt x="1573" y="1485"/>
                    <a:pt x="1573" y="953"/>
                  </a:cubicBezTo>
                  <a:cubicBezTo>
                    <a:pt x="1573" y="453"/>
                    <a:pt x="1144" y="0"/>
                    <a:pt x="62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91"/>
            <p:cNvSpPr/>
            <p:nvPr/>
          </p:nvSpPr>
          <p:spPr>
            <a:xfrm>
              <a:off x="4058243" y="2608547"/>
              <a:ext cx="21719" cy="144252"/>
            </a:xfrm>
            <a:custGeom>
              <a:rect b="b" l="l" r="r" t="t"/>
              <a:pathLst>
                <a:path extrusionOk="0" h="4430" w="667">
                  <a:moveTo>
                    <a:pt x="333" y="0"/>
                  </a:moveTo>
                  <a:cubicBezTo>
                    <a:pt x="143" y="0"/>
                    <a:pt x="0" y="143"/>
                    <a:pt x="0" y="334"/>
                  </a:cubicBezTo>
                  <a:lnTo>
                    <a:pt x="0" y="4120"/>
                  </a:lnTo>
                  <a:cubicBezTo>
                    <a:pt x="0" y="4287"/>
                    <a:pt x="143" y="4430"/>
                    <a:pt x="333" y="4430"/>
                  </a:cubicBezTo>
                  <a:cubicBezTo>
                    <a:pt x="500" y="4430"/>
                    <a:pt x="667" y="4287"/>
                    <a:pt x="667" y="4120"/>
                  </a:cubicBezTo>
                  <a:lnTo>
                    <a:pt x="667" y="334"/>
                  </a:lnTo>
                  <a:cubicBezTo>
                    <a:pt x="667" y="143"/>
                    <a:pt x="500"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91"/>
            <p:cNvSpPr/>
            <p:nvPr/>
          </p:nvSpPr>
          <p:spPr>
            <a:xfrm>
              <a:off x="4304839" y="2608547"/>
              <a:ext cx="20970" cy="144252"/>
            </a:xfrm>
            <a:custGeom>
              <a:rect b="b" l="l" r="r" t="t"/>
              <a:pathLst>
                <a:path extrusionOk="0" h="4430" w="644">
                  <a:moveTo>
                    <a:pt x="310" y="0"/>
                  </a:moveTo>
                  <a:cubicBezTo>
                    <a:pt x="143" y="0"/>
                    <a:pt x="0" y="143"/>
                    <a:pt x="0" y="334"/>
                  </a:cubicBezTo>
                  <a:lnTo>
                    <a:pt x="0" y="4120"/>
                  </a:lnTo>
                  <a:cubicBezTo>
                    <a:pt x="0" y="4287"/>
                    <a:pt x="143" y="4430"/>
                    <a:pt x="310" y="4430"/>
                  </a:cubicBezTo>
                  <a:cubicBezTo>
                    <a:pt x="500" y="4430"/>
                    <a:pt x="643" y="4287"/>
                    <a:pt x="643" y="4120"/>
                  </a:cubicBezTo>
                  <a:lnTo>
                    <a:pt x="643" y="334"/>
                  </a:lnTo>
                  <a:cubicBezTo>
                    <a:pt x="643" y="143"/>
                    <a:pt x="500" y="0"/>
                    <a:pt x="3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91"/>
            <p:cNvSpPr/>
            <p:nvPr/>
          </p:nvSpPr>
          <p:spPr>
            <a:xfrm>
              <a:off x="4310244" y="2626358"/>
              <a:ext cx="56659" cy="107847"/>
            </a:xfrm>
            <a:custGeom>
              <a:rect b="b" l="l" r="r" t="t"/>
              <a:pathLst>
                <a:path extrusionOk="0" h="3312" w="1740">
                  <a:moveTo>
                    <a:pt x="596" y="1"/>
                  </a:moveTo>
                  <a:cubicBezTo>
                    <a:pt x="358" y="1"/>
                    <a:pt x="144" y="49"/>
                    <a:pt x="1" y="96"/>
                  </a:cubicBezTo>
                  <a:lnTo>
                    <a:pt x="1" y="3216"/>
                  </a:lnTo>
                  <a:cubicBezTo>
                    <a:pt x="120" y="3264"/>
                    <a:pt x="358" y="3311"/>
                    <a:pt x="572" y="3311"/>
                  </a:cubicBezTo>
                  <a:cubicBezTo>
                    <a:pt x="1430" y="3311"/>
                    <a:pt x="1739" y="2478"/>
                    <a:pt x="1739" y="1620"/>
                  </a:cubicBezTo>
                  <a:cubicBezTo>
                    <a:pt x="1739" y="787"/>
                    <a:pt x="1430" y="1"/>
                    <a:pt x="596"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91"/>
            <p:cNvSpPr/>
            <p:nvPr/>
          </p:nvSpPr>
          <p:spPr>
            <a:xfrm>
              <a:off x="4058243" y="2608547"/>
              <a:ext cx="41908" cy="144252"/>
            </a:xfrm>
            <a:custGeom>
              <a:rect b="b" l="l" r="r" t="t"/>
              <a:pathLst>
                <a:path extrusionOk="0" h="4430" w="1287">
                  <a:moveTo>
                    <a:pt x="333" y="0"/>
                  </a:moveTo>
                  <a:cubicBezTo>
                    <a:pt x="143" y="0"/>
                    <a:pt x="0" y="143"/>
                    <a:pt x="0" y="334"/>
                  </a:cubicBezTo>
                  <a:lnTo>
                    <a:pt x="0" y="4120"/>
                  </a:lnTo>
                  <a:cubicBezTo>
                    <a:pt x="0" y="4287"/>
                    <a:pt x="143" y="4430"/>
                    <a:pt x="333" y="4430"/>
                  </a:cubicBezTo>
                  <a:lnTo>
                    <a:pt x="953" y="4430"/>
                  </a:lnTo>
                  <a:cubicBezTo>
                    <a:pt x="1143" y="4430"/>
                    <a:pt x="1286" y="4287"/>
                    <a:pt x="1286" y="4120"/>
                  </a:cubicBezTo>
                  <a:lnTo>
                    <a:pt x="1286" y="334"/>
                  </a:lnTo>
                  <a:cubicBezTo>
                    <a:pt x="1286" y="143"/>
                    <a:pt x="1143" y="0"/>
                    <a:pt x="953"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91"/>
            <p:cNvSpPr/>
            <p:nvPr/>
          </p:nvSpPr>
          <p:spPr>
            <a:xfrm>
              <a:off x="4283901" y="2608547"/>
              <a:ext cx="41908" cy="144252"/>
            </a:xfrm>
            <a:custGeom>
              <a:rect b="b" l="l" r="r" t="t"/>
              <a:pathLst>
                <a:path extrusionOk="0" h="4430" w="1287">
                  <a:moveTo>
                    <a:pt x="333" y="0"/>
                  </a:moveTo>
                  <a:cubicBezTo>
                    <a:pt x="167" y="0"/>
                    <a:pt x="0" y="143"/>
                    <a:pt x="0" y="334"/>
                  </a:cubicBezTo>
                  <a:lnTo>
                    <a:pt x="0" y="4120"/>
                  </a:lnTo>
                  <a:cubicBezTo>
                    <a:pt x="0" y="4287"/>
                    <a:pt x="167" y="4430"/>
                    <a:pt x="333" y="4430"/>
                  </a:cubicBezTo>
                  <a:lnTo>
                    <a:pt x="953" y="4430"/>
                  </a:lnTo>
                  <a:cubicBezTo>
                    <a:pt x="1143" y="4430"/>
                    <a:pt x="1286" y="4287"/>
                    <a:pt x="1286" y="4120"/>
                  </a:cubicBezTo>
                  <a:lnTo>
                    <a:pt x="1286" y="334"/>
                  </a:lnTo>
                  <a:cubicBezTo>
                    <a:pt x="1286" y="143"/>
                    <a:pt x="1143" y="0"/>
                    <a:pt x="95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5" name="Google Shape;18095;p91"/>
          <p:cNvGrpSpPr/>
          <p:nvPr/>
        </p:nvGrpSpPr>
        <p:grpSpPr>
          <a:xfrm>
            <a:off x="3269580" y="2332051"/>
            <a:ext cx="321848" cy="349005"/>
            <a:chOff x="3269580" y="2484451"/>
            <a:chExt cx="321848" cy="349005"/>
          </a:xfrm>
        </p:grpSpPr>
        <p:sp>
          <p:nvSpPr>
            <p:cNvPr id="18096" name="Google Shape;18096;p91"/>
            <p:cNvSpPr/>
            <p:nvPr/>
          </p:nvSpPr>
          <p:spPr>
            <a:xfrm>
              <a:off x="3454144" y="2484451"/>
              <a:ext cx="137283" cy="144512"/>
            </a:xfrm>
            <a:custGeom>
              <a:rect b="b" l="l" r="r" t="t"/>
              <a:pathLst>
                <a:path extrusionOk="0" h="4438" w="4216">
                  <a:moveTo>
                    <a:pt x="334" y="1"/>
                  </a:moveTo>
                  <a:cubicBezTo>
                    <a:pt x="167" y="1"/>
                    <a:pt x="1" y="144"/>
                    <a:pt x="1" y="334"/>
                  </a:cubicBezTo>
                  <a:lnTo>
                    <a:pt x="1" y="4121"/>
                  </a:lnTo>
                  <a:cubicBezTo>
                    <a:pt x="1" y="4240"/>
                    <a:pt x="72" y="4311"/>
                    <a:pt x="167" y="4383"/>
                  </a:cubicBezTo>
                  <a:cubicBezTo>
                    <a:pt x="209" y="4410"/>
                    <a:pt x="258" y="4438"/>
                    <a:pt x="310" y="4438"/>
                  </a:cubicBezTo>
                  <a:cubicBezTo>
                    <a:pt x="349" y="4438"/>
                    <a:pt x="389" y="4423"/>
                    <a:pt x="429" y="4383"/>
                  </a:cubicBezTo>
                  <a:lnTo>
                    <a:pt x="4001" y="3097"/>
                  </a:lnTo>
                  <a:cubicBezTo>
                    <a:pt x="4097" y="3073"/>
                    <a:pt x="4144" y="3049"/>
                    <a:pt x="4168" y="2954"/>
                  </a:cubicBezTo>
                  <a:cubicBezTo>
                    <a:pt x="4216" y="2882"/>
                    <a:pt x="4216" y="2811"/>
                    <a:pt x="4168" y="2716"/>
                  </a:cubicBezTo>
                  <a:cubicBezTo>
                    <a:pt x="3620" y="1096"/>
                    <a:pt x="2025" y="1"/>
                    <a:pt x="334"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91"/>
            <p:cNvSpPr/>
            <p:nvPr/>
          </p:nvSpPr>
          <p:spPr>
            <a:xfrm>
              <a:off x="3269580" y="2566671"/>
              <a:ext cx="267566" cy="266785"/>
            </a:xfrm>
            <a:custGeom>
              <a:rect b="b" l="l" r="r" t="t"/>
              <a:pathLst>
                <a:path extrusionOk="0" h="8193" w="8217">
                  <a:moveTo>
                    <a:pt x="4073" y="0"/>
                  </a:moveTo>
                  <a:cubicBezTo>
                    <a:pt x="1811" y="0"/>
                    <a:pt x="1" y="1858"/>
                    <a:pt x="1" y="4073"/>
                  </a:cubicBezTo>
                  <a:cubicBezTo>
                    <a:pt x="1" y="6311"/>
                    <a:pt x="1834" y="8192"/>
                    <a:pt x="4073" y="8192"/>
                  </a:cubicBezTo>
                  <a:cubicBezTo>
                    <a:pt x="6312" y="8192"/>
                    <a:pt x="8145" y="6335"/>
                    <a:pt x="8145" y="4073"/>
                  </a:cubicBezTo>
                  <a:cubicBezTo>
                    <a:pt x="8217" y="3644"/>
                    <a:pt x="8121" y="3168"/>
                    <a:pt x="7931" y="2715"/>
                  </a:cubicBezTo>
                  <a:cubicBezTo>
                    <a:pt x="7892" y="2598"/>
                    <a:pt x="7756" y="2512"/>
                    <a:pt x="7616" y="2512"/>
                  </a:cubicBezTo>
                  <a:cubicBezTo>
                    <a:pt x="7586" y="2512"/>
                    <a:pt x="7556" y="2516"/>
                    <a:pt x="7526" y="2525"/>
                  </a:cubicBezTo>
                  <a:lnTo>
                    <a:pt x="4406" y="3668"/>
                  </a:lnTo>
                  <a:lnTo>
                    <a:pt x="4406" y="334"/>
                  </a:lnTo>
                  <a:cubicBezTo>
                    <a:pt x="4406" y="143"/>
                    <a:pt x="4240" y="0"/>
                    <a:pt x="407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91"/>
            <p:cNvSpPr/>
            <p:nvPr/>
          </p:nvSpPr>
          <p:spPr>
            <a:xfrm>
              <a:off x="3402956" y="2566671"/>
              <a:ext cx="134190" cy="266785"/>
            </a:xfrm>
            <a:custGeom>
              <a:rect b="b" l="l" r="r" t="t"/>
              <a:pathLst>
                <a:path extrusionOk="0" h="8193" w="4121">
                  <a:moveTo>
                    <a:pt x="1" y="0"/>
                  </a:moveTo>
                  <a:lnTo>
                    <a:pt x="1" y="8192"/>
                  </a:lnTo>
                  <a:cubicBezTo>
                    <a:pt x="15" y="8193"/>
                    <a:pt x="30" y="8193"/>
                    <a:pt x="44" y="8193"/>
                  </a:cubicBezTo>
                  <a:cubicBezTo>
                    <a:pt x="2287" y="8193"/>
                    <a:pt x="4121" y="6368"/>
                    <a:pt x="4121" y="4120"/>
                  </a:cubicBezTo>
                  <a:cubicBezTo>
                    <a:pt x="4121" y="3644"/>
                    <a:pt x="4025" y="3168"/>
                    <a:pt x="3883" y="2715"/>
                  </a:cubicBezTo>
                  <a:cubicBezTo>
                    <a:pt x="3824" y="2598"/>
                    <a:pt x="3701" y="2512"/>
                    <a:pt x="3553" y="2512"/>
                  </a:cubicBezTo>
                  <a:cubicBezTo>
                    <a:pt x="3521" y="2512"/>
                    <a:pt x="3488" y="2516"/>
                    <a:pt x="3454" y="2525"/>
                  </a:cubicBezTo>
                  <a:lnTo>
                    <a:pt x="334" y="3668"/>
                  </a:lnTo>
                  <a:lnTo>
                    <a:pt x="334" y="334"/>
                  </a:lnTo>
                  <a:cubicBezTo>
                    <a:pt x="334" y="143"/>
                    <a:pt x="191"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9" name="Google Shape;18099;p91"/>
          <p:cNvGrpSpPr/>
          <p:nvPr/>
        </p:nvGrpSpPr>
        <p:grpSpPr>
          <a:xfrm>
            <a:off x="2548418" y="2332832"/>
            <a:ext cx="291597" cy="349005"/>
            <a:chOff x="2548418" y="2485232"/>
            <a:chExt cx="291597" cy="349005"/>
          </a:xfrm>
        </p:grpSpPr>
        <p:sp>
          <p:nvSpPr>
            <p:cNvPr id="18100" name="Google Shape;18100;p91"/>
            <p:cNvSpPr/>
            <p:nvPr/>
          </p:nvSpPr>
          <p:spPr>
            <a:xfrm>
              <a:off x="2707388" y="2693828"/>
              <a:ext cx="132627" cy="139628"/>
            </a:xfrm>
            <a:custGeom>
              <a:rect b="b" l="l" r="r" t="t"/>
              <a:pathLst>
                <a:path extrusionOk="0" h="4288" w="4073">
                  <a:moveTo>
                    <a:pt x="2763" y="1"/>
                  </a:moveTo>
                  <a:lnTo>
                    <a:pt x="0" y="1525"/>
                  </a:lnTo>
                  <a:lnTo>
                    <a:pt x="1120" y="4121"/>
                  </a:lnTo>
                  <a:cubicBezTo>
                    <a:pt x="1191" y="4216"/>
                    <a:pt x="1262" y="4287"/>
                    <a:pt x="1429" y="4287"/>
                  </a:cubicBezTo>
                  <a:cubicBezTo>
                    <a:pt x="1501" y="4264"/>
                    <a:pt x="1667" y="4192"/>
                    <a:pt x="1715" y="4121"/>
                  </a:cubicBezTo>
                  <a:lnTo>
                    <a:pt x="2286" y="2811"/>
                  </a:lnTo>
                  <a:lnTo>
                    <a:pt x="3620" y="3240"/>
                  </a:lnTo>
                  <a:cubicBezTo>
                    <a:pt x="3653" y="3253"/>
                    <a:pt x="3687" y="3259"/>
                    <a:pt x="3719" y="3259"/>
                  </a:cubicBezTo>
                  <a:cubicBezTo>
                    <a:pt x="3804" y="3259"/>
                    <a:pt x="3885" y="3220"/>
                    <a:pt x="3953" y="3168"/>
                  </a:cubicBezTo>
                  <a:cubicBezTo>
                    <a:pt x="4049" y="3097"/>
                    <a:pt x="4073" y="2978"/>
                    <a:pt x="4001" y="2859"/>
                  </a:cubicBezTo>
                  <a:lnTo>
                    <a:pt x="2763"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91"/>
            <p:cNvSpPr/>
            <p:nvPr/>
          </p:nvSpPr>
          <p:spPr>
            <a:xfrm>
              <a:off x="2548418" y="2693828"/>
              <a:ext cx="132627" cy="140410"/>
            </a:xfrm>
            <a:custGeom>
              <a:rect b="b" l="l" r="r" t="t"/>
              <a:pathLst>
                <a:path extrusionOk="0" h="4312" w="4073">
                  <a:moveTo>
                    <a:pt x="1310" y="1"/>
                  </a:moveTo>
                  <a:lnTo>
                    <a:pt x="48" y="2859"/>
                  </a:lnTo>
                  <a:cubicBezTo>
                    <a:pt x="0" y="2978"/>
                    <a:pt x="24" y="3097"/>
                    <a:pt x="119" y="3192"/>
                  </a:cubicBezTo>
                  <a:cubicBezTo>
                    <a:pt x="174" y="3265"/>
                    <a:pt x="256" y="3296"/>
                    <a:pt x="345" y="3296"/>
                  </a:cubicBezTo>
                  <a:cubicBezTo>
                    <a:pt x="373" y="3296"/>
                    <a:pt x="401" y="3293"/>
                    <a:pt x="429" y="3287"/>
                  </a:cubicBezTo>
                  <a:lnTo>
                    <a:pt x="1786" y="2835"/>
                  </a:lnTo>
                  <a:lnTo>
                    <a:pt x="2334" y="4145"/>
                  </a:lnTo>
                  <a:cubicBezTo>
                    <a:pt x="2406" y="4264"/>
                    <a:pt x="2525" y="4287"/>
                    <a:pt x="2644" y="4311"/>
                  </a:cubicBezTo>
                  <a:cubicBezTo>
                    <a:pt x="2763" y="4311"/>
                    <a:pt x="2882" y="4264"/>
                    <a:pt x="2929" y="4145"/>
                  </a:cubicBezTo>
                  <a:lnTo>
                    <a:pt x="4073" y="1549"/>
                  </a:lnTo>
                  <a:lnTo>
                    <a:pt x="13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91"/>
            <p:cNvSpPr/>
            <p:nvPr/>
          </p:nvSpPr>
          <p:spPr>
            <a:xfrm>
              <a:off x="2560824" y="2485232"/>
              <a:ext cx="265222" cy="266785"/>
            </a:xfrm>
            <a:custGeom>
              <a:rect b="b" l="l" r="r" t="t"/>
              <a:pathLst>
                <a:path extrusionOk="0" h="8193" w="8145">
                  <a:moveTo>
                    <a:pt x="4073" y="1"/>
                  </a:moveTo>
                  <a:cubicBezTo>
                    <a:pt x="1810" y="1"/>
                    <a:pt x="0" y="1858"/>
                    <a:pt x="0" y="4121"/>
                  </a:cubicBezTo>
                  <a:cubicBezTo>
                    <a:pt x="0" y="6383"/>
                    <a:pt x="1834" y="8193"/>
                    <a:pt x="4073" y="8193"/>
                  </a:cubicBezTo>
                  <a:cubicBezTo>
                    <a:pt x="6335" y="8193"/>
                    <a:pt x="8145" y="6359"/>
                    <a:pt x="8145" y="4121"/>
                  </a:cubicBezTo>
                  <a:cubicBezTo>
                    <a:pt x="8145" y="1882"/>
                    <a:pt x="6335" y="1"/>
                    <a:pt x="4073"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91"/>
            <p:cNvSpPr/>
            <p:nvPr/>
          </p:nvSpPr>
          <p:spPr>
            <a:xfrm>
              <a:off x="2693419" y="2485232"/>
              <a:ext cx="132627" cy="266785"/>
            </a:xfrm>
            <a:custGeom>
              <a:rect b="b" l="l" r="r" t="t"/>
              <a:pathLst>
                <a:path extrusionOk="0" h="8193" w="4073">
                  <a:moveTo>
                    <a:pt x="1" y="1"/>
                  </a:moveTo>
                  <a:lnTo>
                    <a:pt x="1" y="8193"/>
                  </a:lnTo>
                  <a:cubicBezTo>
                    <a:pt x="2263" y="8193"/>
                    <a:pt x="4073" y="6359"/>
                    <a:pt x="4073" y="4121"/>
                  </a:cubicBezTo>
                  <a:cubicBezTo>
                    <a:pt x="4073" y="1858"/>
                    <a:pt x="2239"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91"/>
            <p:cNvSpPr/>
            <p:nvPr/>
          </p:nvSpPr>
          <p:spPr>
            <a:xfrm>
              <a:off x="2625168" y="2548827"/>
              <a:ext cx="138065" cy="129827"/>
            </a:xfrm>
            <a:custGeom>
              <a:rect b="b" l="l" r="r" t="t"/>
              <a:pathLst>
                <a:path extrusionOk="0" h="3987" w="4240">
                  <a:moveTo>
                    <a:pt x="2120" y="1"/>
                  </a:moveTo>
                  <a:cubicBezTo>
                    <a:pt x="2001" y="1"/>
                    <a:pt x="1882" y="48"/>
                    <a:pt x="1858" y="143"/>
                  </a:cubicBezTo>
                  <a:lnTo>
                    <a:pt x="1382" y="1120"/>
                  </a:lnTo>
                  <a:lnTo>
                    <a:pt x="310" y="1263"/>
                  </a:lnTo>
                  <a:cubicBezTo>
                    <a:pt x="191" y="1310"/>
                    <a:pt x="96" y="1358"/>
                    <a:pt x="49" y="1477"/>
                  </a:cubicBezTo>
                  <a:cubicBezTo>
                    <a:pt x="1" y="1596"/>
                    <a:pt x="49" y="1715"/>
                    <a:pt x="144" y="1810"/>
                  </a:cubicBezTo>
                  <a:lnTo>
                    <a:pt x="906" y="2549"/>
                  </a:lnTo>
                  <a:lnTo>
                    <a:pt x="739" y="3620"/>
                  </a:lnTo>
                  <a:cubicBezTo>
                    <a:pt x="692" y="3739"/>
                    <a:pt x="763" y="3858"/>
                    <a:pt x="834" y="3930"/>
                  </a:cubicBezTo>
                  <a:cubicBezTo>
                    <a:pt x="893" y="3959"/>
                    <a:pt x="970" y="3980"/>
                    <a:pt x="1043" y="3980"/>
                  </a:cubicBezTo>
                  <a:cubicBezTo>
                    <a:pt x="1088" y="3980"/>
                    <a:pt x="1131" y="3972"/>
                    <a:pt x="1168" y="3954"/>
                  </a:cubicBezTo>
                  <a:lnTo>
                    <a:pt x="2120" y="3454"/>
                  </a:lnTo>
                  <a:lnTo>
                    <a:pt x="3073" y="3954"/>
                  </a:lnTo>
                  <a:cubicBezTo>
                    <a:pt x="3126" y="3975"/>
                    <a:pt x="3180" y="3987"/>
                    <a:pt x="3231" y="3987"/>
                  </a:cubicBezTo>
                  <a:cubicBezTo>
                    <a:pt x="3294" y="3987"/>
                    <a:pt x="3354" y="3969"/>
                    <a:pt x="3406" y="3930"/>
                  </a:cubicBezTo>
                  <a:cubicBezTo>
                    <a:pt x="3502" y="3858"/>
                    <a:pt x="3549" y="3739"/>
                    <a:pt x="3525" y="3620"/>
                  </a:cubicBezTo>
                  <a:lnTo>
                    <a:pt x="3335" y="2549"/>
                  </a:lnTo>
                  <a:lnTo>
                    <a:pt x="4121" y="1810"/>
                  </a:lnTo>
                  <a:cubicBezTo>
                    <a:pt x="4216" y="1715"/>
                    <a:pt x="4240" y="1596"/>
                    <a:pt x="4216" y="1477"/>
                  </a:cubicBezTo>
                  <a:cubicBezTo>
                    <a:pt x="4168" y="1358"/>
                    <a:pt x="4049" y="1263"/>
                    <a:pt x="3954" y="1263"/>
                  </a:cubicBezTo>
                  <a:lnTo>
                    <a:pt x="2859" y="1120"/>
                  </a:lnTo>
                  <a:lnTo>
                    <a:pt x="2382" y="143"/>
                  </a:lnTo>
                  <a:cubicBezTo>
                    <a:pt x="2335" y="24"/>
                    <a:pt x="2216" y="1"/>
                    <a:pt x="21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91"/>
            <p:cNvSpPr/>
            <p:nvPr/>
          </p:nvSpPr>
          <p:spPr>
            <a:xfrm>
              <a:off x="2694200" y="2549608"/>
              <a:ext cx="69033" cy="129534"/>
            </a:xfrm>
            <a:custGeom>
              <a:rect b="b" l="l" r="r" t="t"/>
              <a:pathLst>
                <a:path extrusionOk="0" h="3978" w="2120">
                  <a:moveTo>
                    <a:pt x="0" y="0"/>
                  </a:moveTo>
                  <a:lnTo>
                    <a:pt x="0" y="3477"/>
                  </a:lnTo>
                  <a:lnTo>
                    <a:pt x="953" y="3977"/>
                  </a:lnTo>
                  <a:cubicBezTo>
                    <a:pt x="1048" y="3977"/>
                    <a:pt x="1167" y="3977"/>
                    <a:pt x="1286" y="3930"/>
                  </a:cubicBezTo>
                  <a:cubicBezTo>
                    <a:pt x="1382" y="3858"/>
                    <a:pt x="1429" y="3739"/>
                    <a:pt x="1405" y="3620"/>
                  </a:cubicBezTo>
                  <a:lnTo>
                    <a:pt x="1215" y="2549"/>
                  </a:lnTo>
                  <a:lnTo>
                    <a:pt x="2001" y="1810"/>
                  </a:lnTo>
                  <a:cubicBezTo>
                    <a:pt x="2096" y="1715"/>
                    <a:pt x="2120" y="1596"/>
                    <a:pt x="2096" y="1477"/>
                  </a:cubicBezTo>
                  <a:cubicBezTo>
                    <a:pt x="2072" y="1358"/>
                    <a:pt x="1929" y="1263"/>
                    <a:pt x="1834" y="1263"/>
                  </a:cubicBezTo>
                  <a:lnTo>
                    <a:pt x="739" y="1120"/>
                  </a:lnTo>
                  <a:lnTo>
                    <a:pt x="262" y="143"/>
                  </a:lnTo>
                  <a:cubicBezTo>
                    <a:pt x="215" y="24"/>
                    <a:pt x="96" y="0"/>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6" name="Google Shape;18106;p91"/>
          <p:cNvGrpSpPr/>
          <p:nvPr/>
        </p:nvGrpSpPr>
        <p:grpSpPr>
          <a:xfrm>
            <a:off x="1754349" y="2334395"/>
            <a:ext cx="352847" cy="348972"/>
            <a:chOff x="1754349" y="2486795"/>
            <a:chExt cx="352847" cy="348972"/>
          </a:xfrm>
        </p:grpSpPr>
        <p:sp>
          <p:nvSpPr>
            <p:cNvPr id="18107" name="Google Shape;18107;p91"/>
            <p:cNvSpPr/>
            <p:nvPr/>
          </p:nvSpPr>
          <p:spPr>
            <a:xfrm>
              <a:off x="1754349" y="2486795"/>
              <a:ext cx="352847" cy="347442"/>
            </a:xfrm>
            <a:custGeom>
              <a:rect b="b" l="l" r="r" t="t"/>
              <a:pathLst>
                <a:path extrusionOk="0" h="10670" w="10836">
                  <a:moveTo>
                    <a:pt x="5454" y="1215"/>
                  </a:moveTo>
                  <a:cubicBezTo>
                    <a:pt x="5787" y="1215"/>
                    <a:pt x="6073" y="1477"/>
                    <a:pt x="6073" y="1834"/>
                  </a:cubicBezTo>
                  <a:cubicBezTo>
                    <a:pt x="6073" y="2191"/>
                    <a:pt x="5811" y="2453"/>
                    <a:pt x="5454" y="2453"/>
                  </a:cubicBezTo>
                  <a:cubicBezTo>
                    <a:pt x="5097" y="2453"/>
                    <a:pt x="4811" y="2191"/>
                    <a:pt x="4811" y="1834"/>
                  </a:cubicBezTo>
                  <a:cubicBezTo>
                    <a:pt x="4811" y="1477"/>
                    <a:pt x="5097" y="1215"/>
                    <a:pt x="5454" y="1215"/>
                  </a:cubicBezTo>
                  <a:close/>
                  <a:moveTo>
                    <a:pt x="5406" y="0"/>
                  </a:moveTo>
                  <a:cubicBezTo>
                    <a:pt x="4382" y="0"/>
                    <a:pt x="3549" y="834"/>
                    <a:pt x="3549" y="1858"/>
                  </a:cubicBezTo>
                  <a:cubicBezTo>
                    <a:pt x="3549" y="2668"/>
                    <a:pt x="4049" y="3358"/>
                    <a:pt x="4811" y="3620"/>
                  </a:cubicBezTo>
                  <a:lnTo>
                    <a:pt x="4811" y="8169"/>
                  </a:lnTo>
                  <a:cubicBezTo>
                    <a:pt x="3715" y="7978"/>
                    <a:pt x="2405" y="7430"/>
                    <a:pt x="2024" y="6264"/>
                  </a:cubicBezTo>
                  <a:lnTo>
                    <a:pt x="2263" y="6264"/>
                  </a:lnTo>
                  <a:cubicBezTo>
                    <a:pt x="2382" y="6264"/>
                    <a:pt x="2477" y="6216"/>
                    <a:pt x="2525" y="6121"/>
                  </a:cubicBezTo>
                  <a:cubicBezTo>
                    <a:pt x="2596" y="6025"/>
                    <a:pt x="2596" y="5906"/>
                    <a:pt x="2525" y="5835"/>
                  </a:cubicBezTo>
                  <a:lnTo>
                    <a:pt x="1572" y="3954"/>
                  </a:lnTo>
                  <a:cubicBezTo>
                    <a:pt x="1512" y="3846"/>
                    <a:pt x="1399" y="3793"/>
                    <a:pt x="1286" y="3793"/>
                  </a:cubicBezTo>
                  <a:cubicBezTo>
                    <a:pt x="1173" y="3793"/>
                    <a:pt x="1060" y="3846"/>
                    <a:pt x="1000" y="3954"/>
                  </a:cubicBezTo>
                  <a:lnTo>
                    <a:pt x="48" y="5835"/>
                  </a:lnTo>
                  <a:cubicBezTo>
                    <a:pt x="0" y="5906"/>
                    <a:pt x="24" y="6025"/>
                    <a:pt x="48" y="6121"/>
                  </a:cubicBezTo>
                  <a:cubicBezTo>
                    <a:pt x="119" y="6216"/>
                    <a:pt x="215" y="6264"/>
                    <a:pt x="334" y="6264"/>
                  </a:cubicBezTo>
                  <a:lnTo>
                    <a:pt x="691" y="6264"/>
                  </a:lnTo>
                  <a:cubicBezTo>
                    <a:pt x="1000" y="8455"/>
                    <a:pt x="2763" y="9193"/>
                    <a:pt x="4287" y="9836"/>
                  </a:cubicBezTo>
                  <a:cubicBezTo>
                    <a:pt x="4496" y="9929"/>
                    <a:pt x="5021" y="10361"/>
                    <a:pt x="5048" y="10361"/>
                  </a:cubicBezTo>
                  <a:cubicBezTo>
                    <a:pt x="5049" y="10361"/>
                    <a:pt x="5049" y="10360"/>
                    <a:pt x="5049" y="10360"/>
                  </a:cubicBezTo>
                  <a:cubicBezTo>
                    <a:pt x="5049" y="10526"/>
                    <a:pt x="5216" y="10669"/>
                    <a:pt x="5382" y="10669"/>
                  </a:cubicBezTo>
                  <a:cubicBezTo>
                    <a:pt x="5525" y="10669"/>
                    <a:pt x="5644" y="10598"/>
                    <a:pt x="5716" y="10383"/>
                  </a:cubicBezTo>
                  <a:cubicBezTo>
                    <a:pt x="5811" y="10169"/>
                    <a:pt x="6406" y="9883"/>
                    <a:pt x="6573" y="9788"/>
                  </a:cubicBezTo>
                  <a:cubicBezTo>
                    <a:pt x="8264" y="8931"/>
                    <a:pt x="9764" y="8407"/>
                    <a:pt x="10098" y="6264"/>
                  </a:cubicBezTo>
                  <a:lnTo>
                    <a:pt x="10455" y="6264"/>
                  </a:lnTo>
                  <a:cubicBezTo>
                    <a:pt x="10574" y="6264"/>
                    <a:pt x="10645" y="6216"/>
                    <a:pt x="10717" y="6121"/>
                  </a:cubicBezTo>
                  <a:cubicBezTo>
                    <a:pt x="10764" y="6025"/>
                    <a:pt x="10836" y="5906"/>
                    <a:pt x="10764" y="5787"/>
                  </a:cubicBezTo>
                  <a:lnTo>
                    <a:pt x="9812" y="3930"/>
                  </a:lnTo>
                  <a:cubicBezTo>
                    <a:pt x="9752" y="3823"/>
                    <a:pt x="9645" y="3769"/>
                    <a:pt x="9538" y="3769"/>
                  </a:cubicBezTo>
                  <a:cubicBezTo>
                    <a:pt x="9431" y="3769"/>
                    <a:pt x="9324" y="3823"/>
                    <a:pt x="9264" y="3930"/>
                  </a:cubicBezTo>
                  <a:lnTo>
                    <a:pt x="8311" y="5787"/>
                  </a:lnTo>
                  <a:cubicBezTo>
                    <a:pt x="8240" y="5883"/>
                    <a:pt x="8264" y="6002"/>
                    <a:pt x="8311" y="6097"/>
                  </a:cubicBezTo>
                  <a:cubicBezTo>
                    <a:pt x="8351" y="6176"/>
                    <a:pt x="8423" y="6222"/>
                    <a:pt x="8514" y="6222"/>
                  </a:cubicBezTo>
                  <a:cubicBezTo>
                    <a:pt x="8533" y="6222"/>
                    <a:pt x="8553" y="6220"/>
                    <a:pt x="8573" y="6216"/>
                  </a:cubicBezTo>
                  <a:lnTo>
                    <a:pt x="8812" y="6216"/>
                  </a:lnTo>
                  <a:cubicBezTo>
                    <a:pt x="8550" y="7430"/>
                    <a:pt x="7287" y="7859"/>
                    <a:pt x="6049" y="8121"/>
                  </a:cubicBezTo>
                  <a:lnTo>
                    <a:pt x="6049" y="3620"/>
                  </a:lnTo>
                  <a:cubicBezTo>
                    <a:pt x="6787" y="3358"/>
                    <a:pt x="7287" y="2644"/>
                    <a:pt x="7287" y="1858"/>
                  </a:cubicBezTo>
                  <a:cubicBezTo>
                    <a:pt x="7287" y="905"/>
                    <a:pt x="6549" y="0"/>
                    <a:pt x="540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91"/>
            <p:cNvSpPr/>
            <p:nvPr/>
          </p:nvSpPr>
          <p:spPr>
            <a:xfrm>
              <a:off x="1929600" y="2486795"/>
              <a:ext cx="176814" cy="348972"/>
            </a:xfrm>
            <a:custGeom>
              <a:rect b="b" l="l" r="r" t="t"/>
              <a:pathLst>
                <a:path extrusionOk="0" h="10717" w="5430">
                  <a:moveTo>
                    <a:pt x="0" y="0"/>
                  </a:moveTo>
                  <a:lnTo>
                    <a:pt x="0" y="1239"/>
                  </a:lnTo>
                  <a:cubicBezTo>
                    <a:pt x="334" y="1239"/>
                    <a:pt x="619" y="1501"/>
                    <a:pt x="619" y="1858"/>
                  </a:cubicBezTo>
                  <a:cubicBezTo>
                    <a:pt x="619" y="2215"/>
                    <a:pt x="358" y="2501"/>
                    <a:pt x="0" y="2501"/>
                  </a:cubicBezTo>
                  <a:lnTo>
                    <a:pt x="0" y="10717"/>
                  </a:lnTo>
                  <a:cubicBezTo>
                    <a:pt x="215" y="10669"/>
                    <a:pt x="334" y="10574"/>
                    <a:pt x="358" y="10383"/>
                  </a:cubicBezTo>
                  <a:cubicBezTo>
                    <a:pt x="453" y="10169"/>
                    <a:pt x="1048" y="9883"/>
                    <a:pt x="1215" y="9788"/>
                  </a:cubicBezTo>
                  <a:cubicBezTo>
                    <a:pt x="2929" y="8931"/>
                    <a:pt x="4406" y="8407"/>
                    <a:pt x="4739" y="6240"/>
                  </a:cubicBezTo>
                  <a:lnTo>
                    <a:pt x="5097" y="6240"/>
                  </a:lnTo>
                  <a:cubicBezTo>
                    <a:pt x="5117" y="6244"/>
                    <a:pt x="5137" y="6246"/>
                    <a:pt x="5156" y="6246"/>
                  </a:cubicBezTo>
                  <a:cubicBezTo>
                    <a:pt x="5247" y="6246"/>
                    <a:pt x="5319" y="6200"/>
                    <a:pt x="5359" y="6121"/>
                  </a:cubicBezTo>
                  <a:cubicBezTo>
                    <a:pt x="5430" y="6025"/>
                    <a:pt x="5430" y="5906"/>
                    <a:pt x="5359" y="5835"/>
                  </a:cubicBezTo>
                  <a:lnTo>
                    <a:pt x="4406" y="3954"/>
                  </a:lnTo>
                  <a:cubicBezTo>
                    <a:pt x="4346" y="3846"/>
                    <a:pt x="4233" y="3793"/>
                    <a:pt x="4120" y="3793"/>
                  </a:cubicBezTo>
                  <a:cubicBezTo>
                    <a:pt x="4007" y="3793"/>
                    <a:pt x="3894" y="3846"/>
                    <a:pt x="3834" y="3954"/>
                  </a:cubicBezTo>
                  <a:lnTo>
                    <a:pt x="2882" y="5835"/>
                  </a:lnTo>
                  <a:cubicBezTo>
                    <a:pt x="2834" y="5906"/>
                    <a:pt x="2858" y="6025"/>
                    <a:pt x="2882" y="6121"/>
                  </a:cubicBezTo>
                  <a:cubicBezTo>
                    <a:pt x="2953" y="6216"/>
                    <a:pt x="3049" y="6264"/>
                    <a:pt x="3168" y="6264"/>
                  </a:cubicBezTo>
                  <a:lnTo>
                    <a:pt x="3406" y="6264"/>
                  </a:lnTo>
                  <a:cubicBezTo>
                    <a:pt x="3120" y="7454"/>
                    <a:pt x="1882" y="7907"/>
                    <a:pt x="619" y="8169"/>
                  </a:cubicBezTo>
                  <a:lnTo>
                    <a:pt x="619" y="3620"/>
                  </a:lnTo>
                  <a:cubicBezTo>
                    <a:pt x="1382" y="3358"/>
                    <a:pt x="1882" y="2644"/>
                    <a:pt x="1882" y="1858"/>
                  </a:cubicBezTo>
                  <a:cubicBezTo>
                    <a:pt x="1882" y="905"/>
                    <a:pt x="1143" y="0"/>
                    <a:pt x="0"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9" name="Google Shape;18109;p91"/>
          <p:cNvGrpSpPr/>
          <p:nvPr/>
        </p:nvGrpSpPr>
        <p:grpSpPr>
          <a:xfrm>
            <a:off x="1006811" y="2333744"/>
            <a:ext cx="351317" cy="348093"/>
            <a:chOff x="1006811" y="2486144"/>
            <a:chExt cx="351317" cy="348093"/>
          </a:xfrm>
        </p:grpSpPr>
        <p:sp>
          <p:nvSpPr>
            <p:cNvPr id="18110" name="Google Shape;18110;p91"/>
            <p:cNvSpPr/>
            <p:nvPr/>
          </p:nvSpPr>
          <p:spPr>
            <a:xfrm>
              <a:off x="1227813" y="2486144"/>
              <a:ext cx="128752" cy="128622"/>
            </a:xfrm>
            <a:custGeom>
              <a:rect b="b" l="l" r="r" t="t"/>
              <a:pathLst>
                <a:path extrusionOk="0" h="3950" w="3954">
                  <a:moveTo>
                    <a:pt x="1873" y="1"/>
                  </a:moveTo>
                  <a:cubicBezTo>
                    <a:pt x="1790" y="1"/>
                    <a:pt x="1711" y="34"/>
                    <a:pt x="1643" y="68"/>
                  </a:cubicBezTo>
                  <a:lnTo>
                    <a:pt x="95" y="1616"/>
                  </a:lnTo>
                  <a:cubicBezTo>
                    <a:pt x="24" y="1664"/>
                    <a:pt x="0" y="1759"/>
                    <a:pt x="0" y="1854"/>
                  </a:cubicBezTo>
                  <a:lnTo>
                    <a:pt x="143" y="3497"/>
                  </a:lnTo>
                  <a:cubicBezTo>
                    <a:pt x="143" y="3593"/>
                    <a:pt x="191" y="3640"/>
                    <a:pt x="238" y="3712"/>
                  </a:cubicBezTo>
                  <a:cubicBezTo>
                    <a:pt x="310" y="3759"/>
                    <a:pt x="357" y="3783"/>
                    <a:pt x="453" y="3783"/>
                  </a:cubicBezTo>
                  <a:lnTo>
                    <a:pt x="2096" y="3950"/>
                  </a:lnTo>
                  <a:cubicBezTo>
                    <a:pt x="2167" y="3950"/>
                    <a:pt x="2263" y="3902"/>
                    <a:pt x="2334" y="3855"/>
                  </a:cubicBezTo>
                  <a:lnTo>
                    <a:pt x="3882" y="2307"/>
                  </a:lnTo>
                  <a:cubicBezTo>
                    <a:pt x="3930" y="2211"/>
                    <a:pt x="3953" y="2068"/>
                    <a:pt x="3930" y="1973"/>
                  </a:cubicBezTo>
                  <a:cubicBezTo>
                    <a:pt x="3906" y="1854"/>
                    <a:pt x="3787" y="1759"/>
                    <a:pt x="3668" y="1759"/>
                  </a:cubicBezTo>
                  <a:lnTo>
                    <a:pt x="2286" y="1640"/>
                  </a:lnTo>
                  <a:lnTo>
                    <a:pt x="2167" y="282"/>
                  </a:lnTo>
                  <a:cubicBezTo>
                    <a:pt x="2167" y="163"/>
                    <a:pt x="2096" y="44"/>
                    <a:pt x="1977" y="20"/>
                  </a:cubicBezTo>
                  <a:cubicBezTo>
                    <a:pt x="1942" y="6"/>
                    <a:pt x="1907" y="1"/>
                    <a:pt x="1873"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91"/>
            <p:cNvSpPr/>
            <p:nvPr/>
          </p:nvSpPr>
          <p:spPr>
            <a:xfrm>
              <a:off x="1235563" y="2538733"/>
              <a:ext cx="122565" cy="74503"/>
            </a:xfrm>
            <a:custGeom>
              <a:rect b="b" l="l" r="r" t="t"/>
              <a:pathLst>
                <a:path extrusionOk="0" h="2288" w="3764">
                  <a:moveTo>
                    <a:pt x="2048" y="1"/>
                  </a:moveTo>
                  <a:lnTo>
                    <a:pt x="0" y="2049"/>
                  </a:lnTo>
                  <a:cubicBezTo>
                    <a:pt x="72" y="2120"/>
                    <a:pt x="119" y="2144"/>
                    <a:pt x="215" y="2144"/>
                  </a:cubicBezTo>
                  <a:lnTo>
                    <a:pt x="1858" y="2287"/>
                  </a:lnTo>
                  <a:cubicBezTo>
                    <a:pt x="1929" y="2287"/>
                    <a:pt x="2025" y="2263"/>
                    <a:pt x="2096" y="2192"/>
                  </a:cubicBezTo>
                  <a:lnTo>
                    <a:pt x="3644" y="644"/>
                  </a:lnTo>
                  <a:cubicBezTo>
                    <a:pt x="3715" y="573"/>
                    <a:pt x="3763" y="453"/>
                    <a:pt x="3692" y="334"/>
                  </a:cubicBezTo>
                  <a:cubicBezTo>
                    <a:pt x="3620" y="215"/>
                    <a:pt x="3549" y="120"/>
                    <a:pt x="3430" y="120"/>
                  </a:cubicBezTo>
                  <a:lnTo>
                    <a:pt x="2048"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91"/>
            <p:cNvSpPr/>
            <p:nvPr/>
          </p:nvSpPr>
          <p:spPr>
            <a:xfrm>
              <a:off x="1006811" y="2568983"/>
              <a:ext cx="266785" cy="265254"/>
            </a:xfrm>
            <a:custGeom>
              <a:rect b="b" l="l" r="r" t="t"/>
              <a:pathLst>
                <a:path extrusionOk="0" h="8146" w="8193">
                  <a:moveTo>
                    <a:pt x="4072" y="1"/>
                  </a:moveTo>
                  <a:cubicBezTo>
                    <a:pt x="1810" y="1"/>
                    <a:pt x="0" y="1834"/>
                    <a:pt x="0" y="4073"/>
                  </a:cubicBezTo>
                  <a:cubicBezTo>
                    <a:pt x="0" y="5216"/>
                    <a:pt x="453" y="6216"/>
                    <a:pt x="1191" y="6955"/>
                  </a:cubicBezTo>
                  <a:cubicBezTo>
                    <a:pt x="1929" y="7717"/>
                    <a:pt x="2953" y="8145"/>
                    <a:pt x="4072" y="8145"/>
                  </a:cubicBezTo>
                  <a:cubicBezTo>
                    <a:pt x="6335" y="8145"/>
                    <a:pt x="8145" y="6312"/>
                    <a:pt x="8145" y="4073"/>
                  </a:cubicBezTo>
                  <a:cubicBezTo>
                    <a:pt x="8192" y="2954"/>
                    <a:pt x="7716" y="1930"/>
                    <a:pt x="6954" y="1191"/>
                  </a:cubicBezTo>
                  <a:cubicBezTo>
                    <a:pt x="6216" y="453"/>
                    <a:pt x="5215" y="1"/>
                    <a:pt x="407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91"/>
            <p:cNvSpPr/>
            <p:nvPr/>
          </p:nvSpPr>
          <p:spPr>
            <a:xfrm>
              <a:off x="1046342" y="2607765"/>
              <a:ext cx="227254" cy="226472"/>
            </a:xfrm>
            <a:custGeom>
              <a:rect b="b" l="l" r="r" t="t"/>
              <a:pathLst>
                <a:path extrusionOk="0" h="6955" w="6979">
                  <a:moveTo>
                    <a:pt x="5788" y="0"/>
                  </a:moveTo>
                  <a:lnTo>
                    <a:pt x="1" y="5764"/>
                  </a:lnTo>
                  <a:cubicBezTo>
                    <a:pt x="763" y="6526"/>
                    <a:pt x="1763" y="6954"/>
                    <a:pt x="2906" y="6954"/>
                  </a:cubicBezTo>
                  <a:cubicBezTo>
                    <a:pt x="5121" y="6954"/>
                    <a:pt x="6978" y="5144"/>
                    <a:pt x="6978" y="2882"/>
                  </a:cubicBezTo>
                  <a:cubicBezTo>
                    <a:pt x="6978" y="1763"/>
                    <a:pt x="6526" y="739"/>
                    <a:pt x="5788"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91"/>
            <p:cNvSpPr/>
            <p:nvPr/>
          </p:nvSpPr>
          <p:spPr>
            <a:xfrm>
              <a:off x="1048687" y="2609328"/>
              <a:ext cx="183815" cy="184564"/>
            </a:xfrm>
            <a:custGeom>
              <a:rect b="b" l="l" r="r" t="t"/>
              <a:pathLst>
                <a:path extrusionOk="0" h="5668" w="5645">
                  <a:moveTo>
                    <a:pt x="2834" y="0"/>
                  </a:moveTo>
                  <a:cubicBezTo>
                    <a:pt x="1286" y="0"/>
                    <a:pt x="0" y="1286"/>
                    <a:pt x="0" y="2834"/>
                  </a:cubicBezTo>
                  <a:cubicBezTo>
                    <a:pt x="0" y="3620"/>
                    <a:pt x="333" y="4334"/>
                    <a:pt x="834" y="4834"/>
                  </a:cubicBezTo>
                  <a:cubicBezTo>
                    <a:pt x="1334" y="5334"/>
                    <a:pt x="2048" y="5668"/>
                    <a:pt x="2834" y="5668"/>
                  </a:cubicBezTo>
                  <a:cubicBezTo>
                    <a:pt x="4382" y="5668"/>
                    <a:pt x="5644" y="4382"/>
                    <a:pt x="5644" y="2834"/>
                  </a:cubicBezTo>
                  <a:cubicBezTo>
                    <a:pt x="5620" y="2048"/>
                    <a:pt x="5334" y="1357"/>
                    <a:pt x="4811" y="834"/>
                  </a:cubicBezTo>
                  <a:cubicBezTo>
                    <a:pt x="4310" y="333"/>
                    <a:pt x="3596" y="0"/>
                    <a:pt x="28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91"/>
            <p:cNvSpPr/>
            <p:nvPr/>
          </p:nvSpPr>
          <p:spPr>
            <a:xfrm>
              <a:off x="1074248" y="2636453"/>
              <a:ext cx="157472" cy="157440"/>
            </a:xfrm>
            <a:custGeom>
              <a:rect b="b" l="l" r="r" t="t"/>
              <a:pathLst>
                <a:path extrusionOk="0" h="4835" w="4836">
                  <a:moveTo>
                    <a:pt x="4002" y="1"/>
                  </a:moveTo>
                  <a:lnTo>
                    <a:pt x="1" y="4001"/>
                  </a:lnTo>
                  <a:cubicBezTo>
                    <a:pt x="525" y="4501"/>
                    <a:pt x="1239" y="4835"/>
                    <a:pt x="2001" y="4835"/>
                  </a:cubicBezTo>
                  <a:cubicBezTo>
                    <a:pt x="3597" y="4835"/>
                    <a:pt x="4835" y="3549"/>
                    <a:pt x="4835" y="2001"/>
                  </a:cubicBezTo>
                  <a:cubicBezTo>
                    <a:pt x="4835" y="1215"/>
                    <a:pt x="4502" y="524"/>
                    <a:pt x="400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91"/>
            <p:cNvSpPr/>
            <p:nvPr/>
          </p:nvSpPr>
          <p:spPr>
            <a:xfrm>
              <a:off x="1088999" y="2651203"/>
              <a:ext cx="102376" cy="101595"/>
            </a:xfrm>
            <a:custGeom>
              <a:rect b="b" l="l" r="r" t="t"/>
              <a:pathLst>
                <a:path extrusionOk="0" h="3120" w="3144">
                  <a:moveTo>
                    <a:pt x="1596" y="0"/>
                  </a:moveTo>
                  <a:cubicBezTo>
                    <a:pt x="715" y="0"/>
                    <a:pt x="0" y="714"/>
                    <a:pt x="0" y="1572"/>
                  </a:cubicBezTo>
                  <a:cubicBezTo>
                    <a:pt x="0" y="2024"/>
                    <a:pt x="191" y="2405"/>
                    <a:pt x="453" y="2691"/>
                  </a:cubicBezTo>
                  <a:cubicBezTo>
                    <a:pt x="762" y="2977"/>
                    <a:pt x="1143" y="3120"/>
                    <a:pt x="1548" y="3120"/>
                  </a:cubicBezTo>
                  <a:cubicBezTo>
                    <a:pt x="2429" y="3120"/>
                    <a:pt x="3144" y="2405"/>
                    <a:pt x="3144" y="1548"/>
                  </a:cubicBezTo>
                  <a:cubicBezTo>
                    <a:pt x="3144" y="1096"/>
                    <a:pt x="2953" y="714"/>
                    <a:pt x="2691" y="453"/>
                  </a:cubicBezTo>
                  <a:cubicBezTo>
                    <a:pt x="2382" y="143"/>
                    <a:pt x="2001" y="0"/>
                    <a:pt x="1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91"/>
            <p:cNvSpPr/>
            <p:nvPr/>
          </p:nvSpPr>
          <p:spPr>
            <a:xfrm>
              <a:off x="1103717" y="2665922"/>
              <a:ext cx="87658" cy="86877"/>
            </a:xfrm>
            <a:custGeom>
              <a:rect b="b" l="l" r="r" t="t"/>
              <a:pathLst>
                <a:path extrusionOk="0" h="2668" w="2692">
                  <a:moveTo>
                    <a:pt x="2239" y="1"/>
                  </a:moveTo>
                  <a:lnTo>
                    <a:pt x="1" y="2239"/>
                  </a:lnTo>
                  <a:cubicBezTo>
                    <a:pt x="310" y="2525"/>
                    <a:pt x="691" y="2668"/>
                    <a:pt x="1096" y="2668"/>
                  </a:cubicBezTo>
                  <a:cubicBezTo>
                    <a:pt x="2001" y="2668"/>
                    <a:pt x="2692" y="1953"/>
                    <a:pt x="2692" y="1096"/>
                  </a:cubicBezTo>
                  <a:cubicBezTo>
                    <a:pt x="2692" y="644"/>
                    <a:pt x="2501" y="262"/>
                    <a:pt x="2239"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91"/>
            <p:cNvSpPr/>
            <p:nvPr/>
          </p:nvSpPr>
          <p:spPr>
            <a:xfrm>
              <a:off x="1130875" y="2501709"/>
              <a:ext cx="210191" cy="207488"/>
            </a:xfrm>
            <a:custGeom>
              <a:rect b="b" l="l" r="r" t="t"/>
              <a:pathLst>
                <a:path extrusionOk="0" h="6372" w="6455">
                  <a:moveTo>
                    <a:pt x="6121" y="1"/>
                  </a:moveTo>
                  <a:cubicBezTo>
                    <a:pt x="6043" y="1"/>
                    <a:pt x="5966" y="31"/>
                    <a:pt x="5906" y="90"/>
                  </a:cubicBezTo>
                  <a:lnTo>
                    <a:pt x="119" y="5853"/>
                  </a:lnTo>
                  <a:cubicBezTo>
                    <a:pt x="0" y="5948"/>
                    <a:pt x="0" y="6163"/>
                    <a:pt x="119" y="6282"/>
                  </a:cubicBezTo>
                  <a:cubicBezTo>
                    <a:pt x="179" y="6341"/>
                    <a:pt x="262" y="6371"/>
                    <a:pt x="346" y="6371"/>
                  </a:cubicBezTo>
                  <a:cubicBezTo>
                    <a:pt x="429" y="6371"/>
                    <a:pt x="512" y="6341"/>
                    <a:pt x="572" y="6282"/>
                  </a:cubicBezTo>
                  <a:lnTo>
                    <a:pt x="6335" y="519"/>
                  </a:lnTo>
                  <a:cubicBezTo>
                    <a:pt x="6454" y="424"/>
                    <a:pt x="6454" y="209"/>
                    <a:pt x="6335" y="90"/>
                  </a:cubicBezTo>
                  <a:cubicBezTo>
                    <a:pt x="6275" y="31"/>
                    <a:pt x="6198" y="1"/>
                    <a:pt x="6121"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91"/>
            <p:cNvSpPr/>
            <p:nvPr/>
          </p:nvSpPr>
          <p:spPr>
            <a:xfrm>
              <a:off x="1134749" y="2503858"/>
              <a:ext cx="206316" cy="205339"/>
            </a:xfrm>
            <a:custGeom>
              <a:rect b="b" l="l" r="r" t="t"/>
              <a:pathLst>
                <a:path extrusionOk="0" h="6306" w="6336">
                  <a:moveTo>
                    <a:pt x="6216" y="0"/>
                  </a:moveTo>
                  <a:lnTo>
                    <a:pt x="0" y="6216"/>
                  </a:lnTo>
                  <a:cubicBezTo>
                    <a:pt x="60" y="6275"/>
                    <a:pt x="143" y="6305"/>
                    <a:pt x="227" y="6305"/>
                  </a:cubicBezTo>
                  <a:cubicBezTo>
                    <a:pt x="310" y="6305"/>
                    <a:pt x="393" y="6275"/>
                    <a:pt x="453" y="6216"/>
                  </a:cubicBezTo>
                  <a:lnTo>
                    <a:pt x="6216" y="453"/>
                  </a:lnTo>
                  <a:cubicBezTo>
                    <a:pt x="6335" y="334"/>
                    <a:pt x="6335" y="119"/>
                    <a:pt x="621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0" name="Google Shape;18120;p91"/>
          <p:cNvGrpSpPr/>
          <p:nvPr/>
        </p:nvGrpSpPr>
        <p:grpSpPr>
          <a:xfrm>
            <a:off x="1088999" y="2882650"/>
            <a:ext cx="185378" cy="349852"/>
            <a:chOff x="1088999" y="3035050"/>
            <a:chExt cx="185378" cy="349852"/>
          </a:xfrm>
        </p:grpSpPr>
        <p:sp>
          <p:nvSpPr>
            <p:cNvPr id="18121" name="Google Shape;18121;p91"/>
            <p:cNvSpPr/>
            <p:nvPr/>
          </p:nvSpPr>
          <p:spPr>
            <a:xfrm>
              <a:off x="1127781" y="3035050"/>
              <a:ext cx="146596" cy="104005"/>
            </a:xfrm>
            <a:custGeom>
              <a:rect b="b" l="l" r="r" t="t"/>
              <a:pathLst>
                <a:path extrusionOk="0" h="3194" w="4502">
                  <a:moveTo>
                    <a:pt x="357" y="0"/>
                  </a:moveTo>
                  <a:cubicBezTo>
                    <a:pt x="167" y="0"/>
                    <a:pt x="0" y="191"/>
                    <a:pt x="48" y="357"/>
                  </a:cubicBezTo>
                  <a:cubicBezTo>
                    <a:pt x="72" y="548"/>
                    <a:pt x="214" y="667"/>
                    <a:pt x="357" y="667"/>
                  </a:cubicBezTo>
                  <a:lnTo>
                    <a:pt x="3501" y="667"/>
                  </a:lnTo>
                  <a:cubicBezTo>
                    <a:pt x="3691" y="667"/>
                    <a:pt x="3858" y="834"/>
                    <a:pt x="3810" y="1024"/>
                  </a:cubicBezTo>
                  <a:cubicBezTo>
                    <a:pt x="3787" y="1191"/>
                    <a:pt x="3644" y="1310"/>
                    <a:pt x="3501" y="1310"/>
                  </a:cubicBezTo>
                  <a:lnTo>
                    <a:pt x="2239" y="1310"/>
                  </a:lnTo>
                  <a:cubicBezTo>
                    <a:pt x="2001" y="1310"/>
                    <a:pt x="1762" y="1405"/>
                    <a:pt x="1620" y="1548"/>
                  </a:cubicBezTo>
                  <a:cubicBezTo>
                    <a:pt x="1405" y="1691"/>
                    <a:pt x="1286" y="1977"/>
                    <a:pt x="1286" y="2239"/>
                  </a:cubicBezTo>
                  <a:lnTo>
                    <a:pt x="1286" y="2858"/>
                  </a:lnTo>
                  <a:cubicBezTo>
                    <a:pt x="1286" y="3057"/>
                    <a:pt x="1450" y="3194"/>
                    <a:pt x="1607" y="3194"/>
                  </a:cubicBezTo>
                  <a:cubicBezTo>
                    <a:pt x="1619" y="3194"/>
                    <a:pt x="1631" y="3193"/>
                    <a:pt x="1643" y="3191"/>
                  </a:cubicBezTo>
                  <a:cubicBezTo>
                    <a:pt x="1834" y="3167"/>
                    <a:pt x="1953" y="3001"/>
                    <a:pt x="1953" y="2858"/>
                  </a:cubicBezTo>
                  <a:lnTo>
                    <a:pt x="1953" y="2239"/>
                  </a:lnTo>
                  <a:cubicBezTo>
                    <a:pt x="1953" y="2048"/>
                    <a:pt x="2096" y="1905"/>
                    <a:pt x="2262" y="1905"/>
                  </a:cubicBezTo>
                  <a:lnTo>
                    <a:pt x="3525" y="1905"/>
                  </a:lnTo>
                  <a:cubicBezTo>
                    <a:pt x="4049" y="1905"/>
                    <a:pt x="4501" y="1453"/>
                    <a:pt x="4477" y="929"/>
                  </a:cubicBezTo>
                  <a:cubicBezTo>
                    <a:pt x="4430" y="429"/>
                    <a:pt x="4025" y="24"/>
                    <a:pt x="350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91"/>
            <p:cNvSpPr/>
            <p:nvPr/>
          </p:nvSpPr>
          <p:spPr>
            <a:xfrm>
              <a:off x="1088999" y="3117238"/>
              <a:ext cx="184597" cy="103158"/>
            </a:xfrm>
            <a:custGeom>
              <a:rect b="b" l="l" r="r" t="t"/>
              <a:pathLst>
                <a:path extrusionOk="0" h="3168" w="5669">
                  <a:moveTo>
                    <a:pt x="1596" y="0"/>
                  </a:moveTo>
                  <a:cubicBezTo>
                    <a:pt x="715" y="0"/>
                    <a:pt x="0" y="715"/>
                    <a:pt x="0" y="1596"/>
                  </a:cubicBezTo>
                  <a:lnTo>
                    <a:pt x="0" y="2549"/>
                  </a:lnTo>
                  <a:lnTo>
                    <a:pt x="810" y="3168"/>
                  </a:lnTo>
                  <a:lnTo>
                    <a:pt x="5073" y="3168"/>
                  </a:lnTo>
                  <a:lnTo>
                    <a:pt x="5668" y="2549"/>
                  </a:lnTo>
                  <a:lnTo>
                    <a:pt x="5668" y="1596"/>
                  </a:lnTo>
                  <a:cubicBezTo>
                    <a:pt x="5668" y="715"/>
                    <a:pt x="4978" y="0"/>
                    <a:pt x="4096"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91"/>
            <p:cNvSpPr/>
            <p:nvPr/>
          </p:nvSpPr>
          <p:spPr>
            <a:xfrm>
              <a:off x="1181281" y="3117238"/>
              <a:ext cx="92315" cy="103158"/>
            </a:xfrm>
            <a:custGeom>
              <a:rect b="b" l="l" r="r" t="t"/>
              <a:pathLst>
                <a:path extrusionOk="0" h="3168" w="2835">
                  <a:moveTo>
                    <a:pt x="0" y="0"/>
                  </a:moveTo>
                  <a:lnTo>
                    <a:pt x="0" y="3168"/>
                  </a:lnTo>
                  <a:lnTo>
                    <a:pt x="2239" y="3168"/>
                  </a:lnTo>
                  <a:lnTo>
                    <a:pt x="2834" y="2549"/>
                  </a:lnTo>
                  <a:lnTo>
                    <a:pt x="2834" y="1596"/>
                  </a:lnTo>
                  <a:cubicBezTo>
                    <a:pt x="2834" y="715"/>
                    <a:pt x="2144"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91"/>
            <p:cNvSpPr/>
            <p:nvPr/>
          </p:nvSpPr>
          <p:spPr>
            <a:xfrm>
              <a:off x="1170405" y="3158332"/>
              <a:ext cx="21752" cy="62162"/>
            </a:xfrm>
            <a:custGeom>
              <a:rect b="b" l="l" r="r" t="t"/>
              <a:pathLst>
                <a:path extrusionOk="0" h="1909" w="668">
                  <a:moveTo>
                    <a:pt x="311" y="1"/>
                  </a:moveTo>
                  <a:cubicBezTo>
                    <a:pt x="120" y="24"/>
                    <a:pt x="1" y="167"/>
                    <a:pt x="1" y="334"/>
                  </a:cubicBezTo>
                  <a:lnTo>
                    <a:pt x="1" y="1572"/>
                  </a:lnTo>
                  <a:cubicBezTo>
                    <a:pt x="1" y="1771"/>
                    <a:pt x="165" y="1908"/>
                    <a:pt x="321" y="1908"/>
                  </a:cubicBezTo>
                  <a:cubicBezTo>
                    <a:pt x="334" y="1908"/>
                    <a:pt x="346" y="1908"/>
                    <a:pt x="358" y="1906"/>
                  </a:cubicBezTo>
                  <a:cubicBezTo>
                    <a:pt x="549" y="1882"/>
                    <a:pt x="668" y="1715"/>
                    <a:pt x="668" y="1572"/>
                  </a:cubicBezTo>
                  <a:lnTo>
                    <a:pt x="668" y="334"/>
                  </a:lnTo>
                  <a:cubicBezTo>
                    <a:pt x="668" y="144"/>
                    <a:pt x="525" y="1"/>
                    <a:pt x="311"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91"/>
            <p:cNvSpPr/>
            <p:nvPr/>
          </p:nvSpPr>
          <p:spPr>
            <a:xfrm>
              <a:off x="1181281" y="3159016"/>
              <a:ext cx="10876" cy="61380"/>
            </a:xfrm>
            <a:custGeom>
              <a:rect b="b" l="l" r="r" t="t"/>
              <a:pathLst>
                <a:path extrusionOk="0" h="1885" w="334">
                  <a:moveTo>
                    <a:pt x="41" y="1"/>
                  </a:moveTo>
                  <a:cubicBezTo>
                    <a:pt x="28" y="1"/>
                    <a:pt x="14" y="2"/>
                    <a:pt x="0" y="3"/>
                  </a:cubicBezTo>
                  <a:lnTo>
                    <a:pt x="0" y="1885"/>
                  </a:lnTo>
                  <a:cubicBezTo>
                    <a:pt x="191" y="1885"/>
                    <a:pt x="334" y="1742"/>
                    <a:pt x="334" y="1551"/>
                  </a:cubicBezTo>
                  <a:lnTo>
                    <a:pt x="334" y="313"/>
                  </a:lnTo>
                  <a:cubicBezTo>
                    <a:pt x="334" y="137"/>
                    <a:pt x="211" y="1"/>
                    <a:pt x="4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91"/>
            <p:cNvSpPr/>
            <p:nvPr/>
          </p:nvSpPr>
          <p:spPr>
            <a:xfrm>
              <a:off x="1088999" y="3200207"/>
              <a:ext cx="184597" cy="184695"/>
            </a:xfrm>
            <a:custGeom>
              <a:rect b="b" l="l" r="r" t="t"/>
              <a:pathLst>
                <a:path extrusionOk="0" h="5672" w="5669">
                  <a:moveTo>
                    <a:pt x="0" y="1"/>
                  </a:moveTo>
                  <a:lnTo>
                    <a:pt x="0" y="2858"/>
                  </a:lnTo>
                  <a:cubicBezTo>
                    <a:pt x="0" y="4389"/>
                    <a:pt x="1243" y="5671"/>
                    <a:pt x="2803" y="5671"/>
                  </a:cubicBezTo>
                  <a:cubicBezTo>
                    <a:pt x="2845" y="5671"/>
                    <a:pt x="2887" y="5670"/>
                    <a:pt x="2930" y="5668"/>
                  </a:cubicBezTo>
                  <a:cubicBezTo>
                    <a:pt x="4454" y="5621"/>
                    <a:pt x="5668" y="4359"/>
                    <a:pt x="5668" y="2811"/>
                  </a:cubicBezTo>
                  <a:lnTo>
                    <a:pt x="5668"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91"/>
            <p:cNvSpPr/>
            <p:nvPr/>
          </p:nvSpPr>
          <p:spPr>
            <a:xfrm>
              <a:off x="1181281" y="3200207"/>
              <a:ext cx="92315" cy="184597"/>
            </a:xfrm>
            <a:custGeom>
              <a:rect b="b" l="l" r="r" t="t"/>
              <a:pathLst>
                <a:path extrusionOk="0" h="5669" w="2835">
                  <a:moveTo>
                    <a:pt x="0" y="1"/>
                  </a:moveTo>
                  <a:lnTo>
                    <a:pt x="0" y="5668"/>
                  </a:lnTo>
                  <a:cubicBezTo>
                    <a:pt x="1548" y="5668"/>
                    <a:pt x="2834" y="4406"/>
                    <a:pt x="2834" y="2858"/>
                  </a:cubicBezTo>
                  <a:lnTo>
                    <a:pt x="2834"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8" name="Google Shape;18128;p91"/>
          <p:cNvGrpSpPr/>
          <p:nvPr/>
        </p:nvGrpSpPr>
        <p:grpSpPr>
          <a:xfrm>
            <a:off x="1755879" y="2883399"/>
            <a:ext cx="350535" cy="349005"/>
            <a:chOff x="1755879" y="3035799"/>
            <a:chExt cx="350535" cy="349005"/>
          </a:xfrm>
        </p:grpSpPr>
        <p:sp>
          <p:nvSpPr>
            <p:cNvPr id="18129" name="Google Shape;18129;p91"/>
            <p:cNvSpPr/>
            <p:nvPr/>
          </p:nvSpPr>
          <p:spPr>
            <a:xfrm>
              <a:off x="1879193" y="3035799"/>
              <a:ext cx="144252" cy="102507"/>
            </a:xfrm>
            <a:custGeom>
              <a:rect b="b" l="l" r="r" t="t"/>
              <a:pathLst>
                <a:path extrusionOk="0" h="3148" w="4430">
                  <a:moveTo>
                    <a:pt x="334" y="1"/>
                  </a:moveTo>
                  <a:cubicBezTo>
                    <a:pt x="143" y="1"/>
                    <a:pt x="0" y="191"/>
                    <a:pt x="24" y="358"/>
                  </a:cubicBezTo>
                  <a:cubicBezTo>
                    <a:pt x="72" y="525"/>
                    <a:pt x="215" y="620"/>
                    <a:pt x="358" y="620"/>
                  </a:cubicBezTo>
                  <a:lnTo>
                    <a:pt x="3525" y="620"/>
                  </a:lnTo>
                  <a:cubicBezTo>
                    <a:pt x="3787" y="620"/>
                    <a:pt x="3954" y="954"/>
                    <a:pt x="3692" y="1216"/>
                  </a:cubicBezTo>
                  <a:cubicBezTo>
                    <a:pt x="3668" y="1263"/>
                    <a:pt x="3644" y="1263"/>
                    <a:pt x="3596" y="1263"/>
                  </a:cubicBezTo>
                  <a:lnTo>
                    <a:pt x="1620" y="1263"/>
                  </a:lnTo>
                  <a:cubicBezTo>
                    <a:pt x="1429" y="1263"/>
                    <a:pt x="1286" y="1406"/>
                    <a:pt x="1286" y="1597"/>
                  </a:cubicBezTo>
                  <a:lnTo>
                    <a:pt x="1286" y="2835"/>
                  </a:lnTo>
                  <a:cubicBezTo>
                    <a:pt x="1286" y="3011"/>
                    <a:pt x="1429" y="3147"/>
                    <a:pt x="1602" y="3147"/>
                  </a:cubicBezTo>
                  <a:cubicBezTo>
                    <a:pt x="1616" y="3147"/>
                    <a:pt x="1630" y="3146"/>
                    <a:pt x="1644" y="3144"/>
                  </a:cubicBezTo>
                  <a:cubicBezTo>
                    <a:pt x="1810" y="3144"/>
                    <a:pt x="1906" y="2978"/>
                    <a:pt x="1882" y="2835"/>
                  </a:cubicBezTo>
                  <a:lnTo>
                    <a:pt x="1882" y="2216"/>
                  </a:lnTo>
                  <a:cubicBezTo>
                    <a:pt x="1882" y="2025"/>
                    <a:pt x="2025" y="1882"/>
                    <a:pt x="2215" y="1882"/>
                  </a:cubicBezTo>
                  <a:lnTo>
                    <a:pt x="3453" y="1882"/>
                  </a:lnTo>
                  <a:cubicBezTo>
                    <a:pt x="4001" y="1882"/>
                    <a:pt x="4430" y="1430"/>
                    <a:pt x="4406" y="906"/>
                  </a:cubicBezTo>
                  <a:cubicBezTo>
                    <a:pt x="4382" y="406"/>
                    <a:pt x="3930" y="1"/>
                    <a:pt x="34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91"/>
            <p:cNvSpPr/>
            <p:nvPr/>
          </p:nvSpPr>
          <p:spPr>
            <a:xfrm>
              <a:off x="1755879" y="3117238"/>
              <a:ext cx="350535" cy="267566"/>
            </a:xfrm>
            <a:custGeom>
              <a:rect b="b" l="l" r="r" t="t"/>
              <a:pathLst>
                <a:path extrusionOk="0" h="8217" w="10765">
                  <a:moveTo>
                    <a:pt x="953" y="0"/>
                  </a:moveTo>
                  <a:cubicBezTo>
                    <a:pt x="453" y="0"/>
                    <a:pt x="1" y="429"/>
                    <a:pt x="1" y="953"/>
                  </a:cubicBezTo>
                  <a:lnTo>
                    <a:pt x="1" y="7264"/>
                  </a:lnTo>
                  <a:cubicBezTo>
                    <a:pt x="1" y="7764"/>
                    <a:pt x="430" y="8216"/>
                    <a:pt x="953" y="8216"/>
                  </a:cubicBezTo>
                  <a:lnTo>
                    <a:pt x="9812" y="8216"/>
                  </a:lnTo>
                  <a:cubicBezTo>
                    <a:pt x="10313" y="8216"/>
                    <a:pt x="10765" y="7812"/>
                    <a:pt x="10765" y="7264"/>
                  </a:cubicBezTo>
                  <a:lnTo>
                    <a:pt x="10765" y="953"/>
                  </a:lnTo>
                  <a:cubicBezTo>
                    <a:pt x="10765" y="429"/>
                    <a:pt x="10336" y="0"/>
                    <a:pt x="9812"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91"/>
            <p:cNvSpPr/>
            <p:nvPr/>
          </p:nvSpPr>
          <p:spPr>
            <a:xfrm>
              <a:off x="1755879" y="3251395"/>
              <a:ext cx="350535" cy="133409"/>
            </a:xfrm>
            <a:custGeom>
              <a:rect b="b" l="l" r="r" t="t"/>
              <a:pathLst>
                <a:path extrusionOk="0" h="4097" w="10765">
                  <a:moveTo>
                    <a:pt x="1" y="0"/>
                  </a:moveTo>
                  <a:lnTo>
                    <a:pt x="1" y="3144"/>
                  </a:lnTo>
                  <a:cubicBezTo>
                    <a:pt x="1" y="3692"/>
                    <a:pt x="453" y="4096"/>
                    <a:pt x="953" y="4096"/>
                  </a:cubicBezTo>
                  <a:lnTo>
                    <a:pt x="9812" y="4096"/>
                  </a:lnTo>
                  <a:cubicBezTo>
                    <a:pt x="10336" y="4096"/>
                    <a:pt x="10765" y="3668"/>
                    <a:pt x="10765" y="3144"/>
                  </a:cubicBezTo>
                  <a:lnTo>
                    <a:pt x="1076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91"/>
            <p:cNvSpPr/>
            <p:nvPr/>
          </p:nvSpPr>
          <p:spPr>
            <a:xfrm>
              <a:off x="1786911" y="3199426"/>
              <a:ext cx="21752" cy="21752"/>
            </a:xfrm>
            <a:custGeom>
              <a:rect b="b" l="l" r="r" t="t"/>
              <a:pathLst>
                <a:path extrusionOk="0" h="668" w="668">
                  <a:moveTo>
                    <a:pt x="334" y="1"/>
                  </a:moveTo>
                  <a:cubicBezTo>
                    <a:pt x="143" y="1"/>
                    <a:pt x="0" y="168"/>
                    <a:pt x="0" y="334"/>
                  </a:cubicBezTo>
                  <a:cubicBezTo>
                    <a:pt x="0" y="525"/>
                    <a:pt x="143" y="668"/>
                    <a:pt x="334" y="668"/>
                  </a:cubicBezTo>
                  <a:cubicBezTo>
                    <a:pt x="524" y="668"/>
                    <a:pt x="667" y="525"/>
                    <a:pt x="667" y="334"/>
                  </a:cubicBezTo>
                  <a:cubicBezTo>
                    <a:pt x="667" y="168"/>
                    <a:pt x="524"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91"/>
            <p:cNvSpPr/>
            <p:nvPr/>
          </p:nvSpPr>
          <p:spPr>
            <a:xfrm>
              <a:off x="1786911" y="3240520"/>
              <a:ext cx="21752" cy="21752"/>
            </a:xfrm>
            <a:custGeom>
              <a:rect b="b" l="l" r="r" t="t"/>
              <a:pathLst>
                <a:path extrusionOk="0" h="668" w="668">
                  <a:moveTo>
                    <a:pt x="334" y="1"/>
                  </a:moveTo>
                  <a:cubicBezTo>
                    <a:pt x="143" y="1"/>
                    <a:pt x="0" y="144"/>
                    <a:pt x="0" y="334"/>
                  </a:cubicBezTo>
                  <a:cubicBezTo>
                    <a:pt x="0" y="501"/>
                    <a:pt x="143" y="668"/>
                    <a:pt x="334" y="668"/>
                  </a:cubicBezTo>
                  <a:cubicBezTo>
                    <a:pt x="524" y="668"/>
                    <a:pt x="667" y="501"/>
                    <a:pt x="667" y="334"/>
                  </a:cubicBezTo>
                  <a:cubicBezTo>
                    <a:pt x="667" y="144"/>
                    <a:pt x="524"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91"/>
            <p:cNvSpPr/>
            <p:nvPr/>
          </p:nvSpPr>
          <p:spPr>
            <a:xfrm>
              <a:off x="1786911" y="3280865"/>
              <a:ext cx="21752" cy="21752"/>
            </a:xfrm>
            <a:custGeom>
              <a:rect b="b" l="l" r="r" t="t"/>
              <a:pathLst>
                <a:path extrusionOk="0" h="668" w="668">
                  <a:moveTo>
                    <a:pt x="334" y="0"/>
                  </a:moveTo>
                  <a:cubicBezTo>
                    <a:pt x="143" y="0"/>
                    <a:pt x="0" y="167"/>
                    <a:pt x="0" y="334"/>
                  </a:cubicBezTo>
                  <a:cubicBezTo>
                    <a:pt x="0" y="524"/>
                    <a:pt x="143" y="667"/>
                    <a:pt x="334" y="667"/>
                  </a:cubicBezTo>
                  <a:cubicBezTo>
                    <a:pt x="524" y="667"/>
                    <a:pt x="667" y="524"/>
                    <a:pt x="667" y="334"/>
                  </a:cubicBezTo>
                  <a:cubicBezTo>
                    <a:pt x="667" y="167"/>
                    <a:pt x="524"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91"/>
            <p:cNvSpPr/>
            <p:nvPr/>
          </p:nvSpPr>
          <p:spPr>
            <a:xfrm>
              <a:off x="1786911" y="3251395"/>
              <a:ext cx="20970" cy="10876"/>
            </a:xfrm>
            <a:custGeom>
              <a:rect b="b" l="l" r="r" t="t"/>
              <a:pathLst>
                <a:path extrusionOk="0" h="334" w="644">
                  <a:moveTo>
                    <a:pt x="0" y="0"/>
                  </a:moveTo>
                  <a:cubicBezTo>
                    <a:pt x="0" y="167"/>
                    <a:pt x="167" y="334"/>
                    <a:pt x="310" y="334"/>
                  </a:cubicBezTo>
                  <a:cubicBezTo>
                    <a:pt x="477" y="334"/>
                    <a:pt x="643" y="167"/>
                    <a:pt x="643"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91"/>
            <p:cNvSpPr/>
            <p:nvPr/>
          </p:nvSpPr>
          <p:spPr>
            <a:xfrm>
              <a:off x="1838881" y="3158332"/>
              <a:ext cx="226440" cy="186160"/>
            </a:xfrm>
            <a:custGeom>
              <a:rect b="b" l="l" r="r" t="t"/>
              <a:pathLst>
                <a:path extrusionOk="0" h="5717" w="6954">
                  <a:moveTo>
                    <a:pt x="310" y="1"/>
                  </a:moveTo>
                  <a:cubicBezTo>
                    <a:pt x="143" y="1"/>
                    <a:pt x="0" y="144"/>
                    <a:pt x="0" y="334"/>
                  </a:cubicBezTo>
                  <a:lnTo>
                    <a:pt x="0" y="5383"/>
                  </a:lnTo>
                  <a:cubicBezTo>
                    <a:pt x="0" y="5573"/>
                    <a:pt x="143" y="5716"/>
                    <a:pt x="310" y="5716"/>
                  </a:cubicBezTo>
                  <a:lnTo>
                    <a:pt x="6620" y="5716"/>
                  </a:lnTo>
                  <a:cubicBezTo>
                    <a:pt x="6811" y="5716"/>
                    <a:pt x="6954" y="5573"/>
                    <a:pt x="6954" y="5383"/>
                  </a:cubicBezTo>
                  <a:lnTo>
                    <a:pt x="6954" y="334"/>
                  </a:lnTo>
                  <a:cubicBezTo>
                    <a:pt x="6954" y="144"/>
                    <a:pt x="6811" y="1"/>
                    <a:pt x="662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91"/>
            <p:cNvSpPr/>
            <p:nvPr/>
          </p:nvSpPr>
          <p:spPr>
            <a:xfrm>
              <a:off x="1838881" y="3251395"/>
              <a:ext cx="226440" cy="93096"/>
            </a:xfrm>
            <a:custGeom>
              <a:rect b="b" l="l" r="r" t="t"/>
              <a:pathLst>
                <a:path extrusionOk="0" h="2859" w="6954">
                  <a:moveTo>
                    <a:pt x="0" y="0"/>
                  </a:moveTo>
                  <a:lnTo>
                    <a:pt x="0" y="2525"/>
                  </a:lnTo>
                  <a:cubicBezTo>
                    <a:pt x="0" y="2715"/>
                    <a:pt x="143" y="2858"/>
                    <a:pt x="310" y="2858"/>
                  </a:cubicBezTo>
                  <a:lnTo>
                    <a:pt x="6620" y="2858"/>
                  </a:lnTo>
                  <a:cubicBezTo>
                    <a:pt x="6811" y="2858"/>
                    <a:pt x="6954" y="2715"/>
                    <a:pt x="6954" y="2525"/>
                  </a:cubicBezTo>
                  <a:lnTo>
                    <a:pt x="6954"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8" name="Google Shape;18138;p91"/>
          <p:cNvGrpSpPr/>
          <p:nvPr/>
        </p:nvGrpSpPr>
        <p:grpSpPr>
          <a:xfrm>
            <a:off x="2518949" y="2924526"/>
            <a:ext cx="349754" cy="266003"/>
            <a:chOff x="2518949" y="3076926"/>
            <a:chExt cx="349754" cy="266003"/>
          </a:xfrm>
        </p:grpSpPr>
        <p:sp>
          <p:nvSpPr>
            <p:cNvPr id="18139" name="Google Shape;18139;p91"/>
            <p:cNvSpPr/>
            <p:nvPr/>
          </p:nvSpPr>
          <p:spPr>
            <a:xfrm>
              <a:off x="2540668" y="3076926"/>
              <a:ext cx="307878" cy="235753"/>
            </a:xfrm>
            <a:custGeom>
              <a:rect b="b" l="l" r="r" t="t"/>
              <a:pathLst>
                <a:path extrusionOk="0" h="7240" w="9455">
                  <a:moveTo>
                    <a:pt x="953" y="0"/>
                  </a:moveTo>
                  <a:cubicBezTo>
                    <a:pt x="405" y="0"/>
                    <a:pt x="0" y="453"/>
                    <a:pt x="0" y="953"/>
                  </a:cubicBezTo>
                  <a:lnTo>
                    <a:pt x="0" y="7240"/>
                  </a:lnTo>
                  <a:lnTo>
                    <a:pt x="9454" y="7240"/>
                  </a:lnTo>
                  <a:lnTo>
                    <a:pt x="9454" y="953"/>
                  </a:lnTo>
                  <a:cubicBezTo>
                    <a:pt x="9454" y="453"/>
                    <a:pt x="9002" y="24"/>
                    <a:pt x="8526"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91"/>
            <p:cNvSpPr/>
            <p:nvPr/>
          </p:nvSpPr>
          <p:spPr>
            <a:xfrm>
              <a:off x="2693419" y="3076926"/>
              <a:ext cx="154346" cy="235753"/>
            </a:xfrm>
            <a:custGeom>
              <a:rect b="b" l="l" r="r" t="t"/>
              <a:pathLst>
                <a:path extrusionOk="0" h="7240" w="4740">
                  <a:moveTo>
                    <a:pt x="1" y="0"/>
                  </a:moveTo>
                  <a:lnTo>
                    <a:pt x="1" y="7240"/>
                  </a:lnTo>
                  <a:lnTo>
                    <a:pt x="4740" y="7240"/>
                  </a:lnTo>
                  <a:lnTo>
                    <a:pt x="4740" y="953"/>
                  </a:lnTo>
                  <a:cubicBezTo>
                    <a:pt x="4740" y="453"/>
                    <a:pt x="4311" y="24"/>
                    <a:pt x="37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91"/>
            <p:cNvSpPr/>
            <p:nvPr/>
          </p:nvSpPr>
          <p:spPr>
            <a:xfrm>
              <a:off x="2560043" y="3097082"/>
              <a:ext cx="267566" cy="183815"/>
            </a:xfrm>
            <a:custGeom>
              <a:rect b="b" l="l" r="r" t="t"/>
              <a:pathLst>
                <a:path extrusionOk="0" h="5645" w="8217">
                  <a:moveTo>
                    <a:pt x="310" y="0"/>
                  </a:moveTo>
                  <a:cubicBezTo>
                    <a:pt x="143" y="0"/>
                    <a:pt x="0" y="143"/>
                    <a:pt x="0" y="334"/>
                  </a:cubicBezTo>
                  <a:lnTo>
                    <a:pt x="0" y="5644"/>
                  </a:lnTo>
                  <a:lnTo>
                    <a:pt x="8216" y="5644"/>
                  </a:lnTo>
                  <a:lnTo>
                    <a:pt x="8216" y="334"/>
                  </a:lnTo>
                  <a:cubicBezTo>
                    <a:pt x="8216" y="167"/>
                    <a:pt x="8097" y="24"/>
                    <a:pt x="790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91"/>
            <p:cNvSpPr/>
            <p:nvPr/>
          </p:nvSpPr>
          <p:spPr>
            <a:xfrm>
              <a:off x="2693419" y="3097082"/>
              <a:ext cx="134190" cy="183815"/>
            </a:xfrm>
            <a:custGeom>
              <a:rect b="b" l="l" r="r" t="t"/>
              <a:pathLst>
                <a:path extrusionOk="0" h="5645" w="4121">
                  <a:moveTo>
                    <a:pt x="1" y="0"/>
                  </a:moveTo>
                  <a:lnTo>
                    <a:pt x="1" y="5644"/>
                  </a:lnTo>
                  <a:lnTo>
                    <a:pt x="4120" y="5644"/>
                  </a:lnTo>
                  <a:lnTo>
                    <a:pt x="4120" y="334"/>
                  </a:lnTo>
                  <a:cubicBezTo>
                    <a:pt x="4120" y="167"/>
                    <a:pt x="3954" y="24"/>
                    <a:pt x="3787"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91"/>
            <p:cNvSpPr/>
            <p:nvPr/>
          </p:nvSpPr>
          <p:spPr>
            <a:xfrm>
              <a:off x="2600355" y="3118801"/>
              <a:ext cx="186160" cy="62064"/>
            </a:xfrm>
            <a:custGeom>
              <a:rect b="b" l="l" r="r" t="t"/>
              <a:pathLst>
                <a:path extrusionOk="0" h="1906" w="5717">
                  <a:moveTo>
                    <a:pt x="334" y="0"/>
                  </a:moveTo>
                  <a:cubicBezTo>
                    <a:pt x="144" y="0"/>
                    <a:pt x="1" y="143"/>
                    <a:pt x="1" y="310"/>
                  </a:cubicBezTo>
                  <a:lnTo>
                    <a:pt x="1" y="1572"/>
                  </a:lnTo>
                  <a:cubicBezTo>
                    <a:pt x="1" y="1739"/>
                    <a:pt x="144" y="1905"/>
                    <a:pt x="334" y="1905"/>
                  </a:cubicBezTo>
                  <a:lnTo>
                    <a:pt x="5383" y="1905"/>
                  </a:lnTo>
                  <a:cubicBezTo>
                    <a:pt x="5573" y="1905"/>
                    <a:pt x="5716" y="1739"/>
                    <a:pt x="5716" y="1572"/>
                  </a:cubicBezTo>
                  <a:lnTo>
                    <a:pt x="5716" y="286"/>
                  </a:lnTo>
                  <a:cubicBezTo>
                    <a:pt x="5716" y="143"/>
                    <a:pt x="5573" y="0"/>
                    <a:pt x="538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91"/>
            <p:cNvSpPr/>
            <p:nvPr/>
          </p:nvSpPr>
          <p:spPr>
            <a:xfrm>
              <a:off x="2600355" y="3200207"/>
              <a:ext cx="83783" cy="62064"/>
            </a:xfrm>
            <a:custGeom>
              <a:rect b="b" l="l" r="r" t="t"/>
              <a:pathLst>
                <a:path extrusionOk="0" h="1906" w="2573">
                  <a:moveTo>
                    <a:pt x="334" y="1"/>
                  </a:moveTo>
                  <a:cubicBezTo>
                    <a:pt x="144" y="1"/>
                    <a:pt x="1" y="144"/>
                    <a:pt x="1" y="310"/>
                  </a:cubicBezTo>
                  <a:lnTo>
                    <a:pt x="1" y="1572"/>
                  </a:lnTo>
                  <a:cubicBezTo>
                    <a:pt x="1" y="1739"/>
                    <a:pt x="144" y="1906"/>
                    <a:pt x="334" y="1906"/>
                  </a:cubicBezTo>
                  <a:lnTo>
                    <a:pt x="2239" y="1906"/>
                  </a:lnTo>
                  <a:cubicBezTo>
                    <a:pt x="2406" y="1906"/>
                    <a:pt x="2573" y="1739"/>
                    <a:pt x="2573" y="1572"/>
                  </a:cubicBezTo>
                  <a:lnTo>
                    <a:pt x="2573" y="310"/>
                  </a:lnTo>
                  <a:cubicBezTo>
                    <a:pt x="2573" y="144"/>
                    <a:pt x="2406"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91"/>
            <p:cNvSpPr/>
            <p:nvPr/>
          </p:nvSpPr>
          <p:spPr>
            <a:xfrm>
              <a:off x="2702732" y="3200207"/>
              <a:ext cx="83783" cy="20189"/>
            </a:xfrm>
            <a:custGeom>
              <a:rect b="b" l="l" r="r" t="t"/>
              <a:pathLst>
                <a:path extrusionOk="0" h="620" w="2573">
                  <a:moveTo>
                    <a:pt x="334" y="1"/>
                  </a:moveTo>
                  <a:cubicBezTo>
                    <a:pt x="167" y="1"/>
                    <a:pt x="0" y="167"/>
                    <a:pt x="48" y="358"/>
                  </a:cubicBezTo>
                  <a:cubicBezTo>
                    <a:pt x="72" y="501"/>
                    <a:pt x="215" y="620"/>
                    <a:pt x="381" y="620"/>
                  </a:cubicBezTo>
                  <a:lnTo>
                    <a:pt x="2239" y="620"/>
                  </a:lnTo>
                  <a:cubicBezTo>
                    <a:pt x="2429" y="620"/>
                    <a:pt x="2572" y="477"/>
                    <a:pt x="2548" y="263"/>
                  </a:cubicBezTo>
                  <a:cubicBezTo>
                    <a:pt x="2525" y="120"/>
                    <a:pt x="2358"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91"/>
            <p:cNvSpPr/>
            <p:nvPr/>
          </p:nvSpPr>
          <p:spPr>
            <a:xfrm>
              <a:off x="2702732" y="3241301"/>
              <a:ext cx="83783" cy="20970"/>
            </a:xfrm>
            <a:custGeom>
              <a:rect b="b" l="l" r="r" t="t"/>
              <a:pathLst>
                <a:path extrusionOk="0" h="644" w="2573">
                  <a:moveTo>
                    <a:pt x="334" y="1"/>
                  </a:moveTo>
                  <a:cubicBezTo>
                    <a:pt x="167" y="1"/>
                    <a:pt x="0" y="191"/>
                    <a:pt x="48" y="358"/>
                  </a:cubicBezTo>
                  <a:cubicBezTo>
                    <a:pt x="72" y="525"/>
                    <a:pt x="215" y="644"/>
                    <a:pt x="381" y="644"/>
                  </a:cubicBezTo>
                  <a:lnTo>
                    <a:pt x="2239" y="644"/>
                  </a:lnTo>
                  <a:cubicBezTo>
                    <a:pt x="2429" y="644"/>
                    <a:pt x="2572" y="453"/>
                    <a:pt x="2548" y="287"/>
                  </a:cubicBezTo>
                  <a:cubicBezTo>
                    <a:pt x="2525" y="120"/>
                    <a:pt x="2358"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91"/>
            <p:cNvSpPr/>
            <p:nvPr/>
          </p:nvSpPr>
          <p:spPr>
            <a:xfrm>
              <a:off x="2693419" y="3118801"/>
              <a:ext cx="92315" cy="60501"/>
            </a:xfrm>
            <a:custGeom>
              <a:rect b="b" l="l" r="r" t="t"/>
              <a:pathLst>
                <a:path extrusionOk="0" h="1858" w="2835">
                  <a:moveTo>
                    <a:pt x="1" y="0"/>
                  </a:moveTo>
                  <a:lnTo>
                    <a:pt x="1" y="1858"/>
                  </a:lnTo>
                  <a:lnTo>
                    <a:pt x="2501" y="1858"/>
                  </a:lnTo>
                  <a:cubicBezTo>
                    <a:pt x="2692" y="1858"/>
                    <a:pt x="2834" y="1715"/>
                    <a:pt x="2834" y="1572"/>
                  </a:cubicBezTo>
                  <a:lnTo>
                    <a:pt x="2834" y="310"/>
                  </a:lnTo>
                  <a:cubicBezTo>
                    <a:pt x="2834" y="143"/>
                    <a:pt x="2692" y="0"/>
                    <a:pt x="250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91"/>
            <p:cNvSpPr/>
            <p:nvPr/>
          </p:nvSpPr>
          <p:spPr>
            <a:xfrm>
              <a:off x="2518949" y="3302584"/>
              <a:ext cx="349754" cy="40345"/>
            </a:xfrm>
            <a:custGeom>
              <a:rect b="b" l="l" r="r" t="t"/>
              <a:pathLst>
                <a:path extrusionOk="0" h="1239" w="10741">
                  <a:moveTo>
                    <a:pt x="334" y="0"/>
                  </a:moveTo>
                  <a:cubicBezTo>
                    <a:pt x="215" y="0"/>
                    <a:pt x="119" y="24"/>
                    <a:pt x="72" y="119"/>
                  </a:cubicBezTo>
                  <a:cubicBezTo>
                    <a:pt x="0" y="214"/>
                    <a:pt x="0" y="334"/>
                    <a:pt x="24" y="429"/>
                  </a:cubicBezTo>
                  <a:cubicBezTo>
                    <a:pt x="143" y="738"/>
                    <a:pt x="381" y="1024"/>
                    <a:pt x="477" y="1119"/>
                  </a:cubicBezTo>
                  <a:cubicBezTo>
                    <a:pt x="524" y="1215"/>
                    <a:pt x="619" y="1238"/>
                    <a:pt x="715" y="1238"/>
                  </a:cubicBezTo>
                  <a:lnTo>
                    <a:pt x="10026" y="1238"/>
                  </a:lnTo>
                  <a:cubicBezTo>
                    <a:pt x="10121" y="1238"/>
                    <a:pt x="10217" y="1191"/>
                    <a:pt x="10264" y="1119"/>
                  </a:cubicBezTo>
                  <a:cubicBezTo>
                    <a:pt x="10360" y="1024"/>
                    <a:pt x="10598" y="738"/>
                    <a:pt x="10717" y="429"/>
                  </a:cubicBezTo>
                  <a:cubicBezTo>
                    <a:pt x="10741" y="334"/>
                    <a:pt x="10717" y="214"/>
                    <a:pt x="10693" y="119"/>
                  </a:cubicBezTo>
                  <a:cubicBezTo>
                    <a:pt x="10622" y="72"/>
                    <a:pt x="10502" y="0"/>
                    <a:pt x="10407"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91"/>
            <p:cNvSpPr/>
            <p:nvPr/>
          </p:nvSpPr>
          <p:spPr>
            <a:xfrm>
              <a:off x="2694200" y="3302584"/>
              <a:ext cx="174502" cy="40345"/>
            </a:xfrm>
            <a:custGeom>
              <a:rect b="b" l="l" r="r" t="t"/>
              <a:pathLst>
                <a:path extrusionOk="0" h="1239" w="5359">
                  <a:moveTo>
                    <a:pt x="0" y="0"/>
                  </a:moveTo>
                  <a:lnTo>
                    <a:pt x="0" y="1238"/>
                  </a:lnTo>
                  <a:lnTo>
                    <a:pt x="4644" y="1238"/>
                  </a:lnTo>
                  <a:cubicBezTo>
                    <a:pt x="4739" y="1238"/>
                    <a:pt x="4835" y="1191"/>
                    <a:pt x="4882" y="1119"/>
                  </a:cubicBezTo>
                  <a:cubicBezTo>
                    <a:pt x="4978" y="1024"/>
                    <a:pt x="5216" y="738"/>
                    <a:pt x="5335" y="429"/>
                  </a:cubicBezTo>
                  <a:cubicBezTo>
                    <a:pt x="5359" y="334"/>
                    <a:pt x="5359" y="214"/>
                    <a:pt x="5335" y="119"/>
                  </a:cubicBezTo>
                  <a:cubicBezTo>
                    <a:pt x="5263" y="72"/>
                    <a:pt x="5168" y="0"/>
                    <a:pt x="507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0" name="Google Shape;18150;p91"/>
          <p:cNvGrpSpPr/>
          <p:nvPr/>
        </p:nvGrpSpPr>
        <p:grpSpPr>
          <a:xfrm>
            <a:off x="3255643" y="2894275"/>
            <a:ext cx="349754" cy="328035"/>
            <a:chOff x="3255643" y="3046675"/>
            <a:chExt cx="349754" cy="328035"/>
          </a:xfrm>
        </p:grpSpPr>
        <p:sp>
          <p:nvSpPr>
            <p:cNvPr id="18151" name="Google Shape;18151;p91"/>
            <p:cNvSpPr/>
            <p:nvPr/>
          </p:nvSpPr>
          <p:spPr>
            <a:xfrm>
              <a:off x="3382018" y="3291708"/>
              <a:ext cx="98534" cy="67502"/>
            </a:xfrm>
            <a:custGeom>
              <a:rect b="b" l="l" r="r" t="t"/>
              <a:pathLst>
                <a:path extrusionOk="0" h="2073" w="3026">
                  <a:moveTo>
                    <a:pt x="549" y="1"/>
                  </a:moveTo>
                  <a:lnTo>
                    <a:pt x="549" y="334"/>
                  </a:lnTo>
                  <a:cubicBezTo>
                    <a:pt x="549" y="1191"/>
                    <a:pt x="1" y="2073"/>
                    <a:pt x="1" y="2073"/>
                  </a:cubicBezTo>
                  <a:lnTo>
                    <a:pt x="3025" y="2073"/>
                  </a:lnTo>
                  <a:cubicBezTo>
                    <a:pt x="3001" y="2025"/>
                    <a:pt x="2430" y="1168"/>
                    <a:pt x="2430" y="334"/>
                  </a:cubicBezTo>
                  <a:lnTo>
                    <a:pt x="2430"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91"/>
            <p:cNvSpPr/>
            <p:nvPr/>
          </p:nvSpPr>
          <p:spPr>
            <a:xfrm>
              <a:off x="3430894" y="3293271"/>
              <a:ext cx="49658" cy="65939"/>
            </a:xfrm>
            <a:custGeom>
              <a:rect b="b" l="l" r="r" t="t"/>
              <a:pathLst>
                <a:path extrusionOk="0" h="2025" w="1525">
                  <a:moveTo>
                    <a:pt x="0" y="0"/>
                  </a:moveTo>
                  <a:lnTo>
                    <a:pt x="0" y="2025"/>
                  </a:lnTo>
                  <a:lnTo>
                    <a:pt x="1524" y="2025"/>
                  </a:lnTo>
                  <a:cubicBezTo>
                    <a:pt x="1500" y="1977"/>
                    <a:pt x="929" y="1120"/>
                    <a:pt x="953" y="310"/>
                  </a:cubicBezTo>
                  <a:lnTo>
                    <a:pt x="953" y="0"/>
                  </a:ln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91"/>
            <p:cNvSpPr/>
            <p:nvPr/>
          </p:nvSpPr>
          <p:spPr>
            <a:xfrm>
              <a:off x="3255643" y="3046675"/>
              <a:ext cx="349754" cy="266785"/>
            </a:xfrm>
            <a:custGeom>
              <a:rect b="b" l="l" r="r" t="t"/>
              <a:pathLst>
                <a:path extrusionOk="0" h="8193" w="10741">
                  <a:moveTo>
                    <a:pt x="953" y="0"/>
                  </a:moveTo>
                  <a:cubicBezTo>
                    <a:pt x="429" y="0"/>
                    <a:pt x="0" y="429"/>
                    <a:pt x="0" y="953"/>
                  </a:cubicBezTo>
                  <a:lnTo>
                    <a:pt x="0" y="7240"/>
                  </a:lnTo>
                  <a:cubicBezTo>
                    <a:pt x="0" y="7764"/>
                    <a:pt x="429" y="8193"/>
                    <a:pt x="953" y="8193"/>
                  </a:cubicBezTo>
                  <a:lnTo>
                    <a:pt x="9788" y="8193"/>
                  </a:lnTo>
                  <a:cubicBezTo>
                    <a:pt x="10336" y="8193"/>
                    <a:pt x="10740" y="7764"/>
                    <a:pt x="10740" y="7240"/>
                  </a:cubicBezTo>
                  <a:lnTo>
                    <a:pt x="10740" y="953"/>
                  </a:lnTo>
                  <a:cubicBezTo>
                    <a:pt x="10740" y="429"/>
                    <a:pt x="10336" y="0"/>
                    <a:pt x="9788"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91"/>
            <p:cNvSpPr/>
            <p:nvPr/>
          </p:nvSpPr>
          <p:spPr>
            <a:xfrm>
              <a:off x="3430894" y="3047424"/>
              <a:ext cx="174502" cy="266036"/>
            </a:xfrm>
            <a:custGeom>
              <a:rect b="b" l="l" r="r" t="t"/>
              <a:pathLst>
                <a:path extrusionOk="0" h="8170" w="5359">
                  <a:moveTo>
                    <a:pt x="4449" y="0"/>
                  </a:moveTo>
                  <a:cubicBezTo>
                    <a:pt x="4435" y="0"/>
                    <a:pt x="4420" y="1"/>
                    <a:pt x="4406" y="1"/>
                  </a:cubicBezTo>
                  <a:lnTo>
                    <a:pt x="0" y="1"/>
                  </a:lnTo>
                  <a:lnTo>
                    <a:pt x="0" y="8170"/>
                  </a:lnTo>
                  <a:lnTo>
                    <a:pt x="4406" y="8170"/>
                  </a:lnTo>
                  <a:cubicBezTo>
                    <a:pt x="4954" y="8170"/>
                    <a:pt x="5358" y="7741"/>
                    <a:pt x="5358" y="7217"/>
                  </a:cubicBezTo>
                  <a:lnTo>
                    <a:pt x="5358" y="930"/>
                  </a:lnTo>
                  <a:cubicBezTo>
                    <a:pt x="5358" y="420"/>
                    <a:pt x="4975" y="0"/>
                    <a:pt x="444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91"/>
            <p:cNvSpPr/>
            <p:nvPr/>
          </p:nvSpPr>
          <p:spPr>
            <a:xfrm>
              <a:off x="3275799" y="3066831"/>
              <a:ext cx="309441" cy="226472"/>
            </a:xfrm>
            <a:custGeom>
              <a:rect b="b" l="l" r="r" t="t"/>
              <a:pathLst>
                <a:path extrusionOk="0" h="6955" w="9503">
                  <a:moveTo>
                    <a:pt x="334" y="1"/>
                  </a:moveTo>
                  <a:cubicBezTo>
                    <a:pt x="167" y="1"/>
                    <a:pt x="0" y="167"/>
                    <a:pt x="0" y="334"/>
                  </a:cubicBezTo>
                  <a:lnTo>
                    <a:pt x="0" y="6621"/>
                  </a:lnTo>
                  <a:cubicBezTo>
                    <a:pt x="0" y="6788"/>
                    <a:pt x="167" y="6954"/>
                    <a:pt x="334" y="6954"/>
                  </a:cubicBezTo>
                  <a:lnTo>
                    <a:pt x="9169" y="6954"/>
                  </a:lnTo>
                  <a:cubicBezTo>
                    <a:pt x="9359" y="6954"/>
                    <a:pt x="9502" y="6788"/>
                    <a:pt x="9502" y="6621"/>
                  </a:cubicBezTo>
                  <a:lnTo>
                    <a:pt x="9502" y="334"/>
                  </a:lnTo>
                  <a:cubicBezTo>
                    <a:pt x="9502" y="167"/>
                    <a:pt x="9359" y="1"/>
                    <a:pt x="9169"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91"/>
            <p:cNvSpPr/>
            <p:nvPr/>
          </p:nvSpPr>
          <p:spPr>
            <a:xfrm>
              <a:off x="3430894" y="3068101"/>
              <a:ext cx="154346" cy="225202"/>
            </a:xfrm>
            <a:custGeom>
              <a:rect b="b" l="l" r="r" t="t"/>
              <a:pathLst>
                <a:path extrusionOk="0" h="6916" w="4740">
                  <a:moveTo>
                    <a:pt x="4471" y="1"/>
                  </a:moveTo>
                  <a:cubicBezTo>
                    <a:pt x="4450" y="1"/>
                    <a:pt x="4428" y="4"/>
                    <a:pt x="4406" y="9"/>
                  </a:cubicBezTo>
                  <a:lnTo>
                    <a:pt x="0" y="9"/>
                  </a:lnTo>
                  <a:lnTo>
                    <a:pt x="0" y="6915"/>
                  </a:lnTo>
                  <a:lnTo>
                    <a:pt x="4406" y="6915"/>
                  </a:lnTo>
                  <a:cubicBezTo>
                    <a:pt x="4596" y="6915"/>
                    <a:pt x="4739" y="6749"/>
                    <a:pt x="4739" y="6582"/>
                  </a:cubicBezTo>
                  <a:lnTo>
                    <a:pt x="4739" y="295"/>
                  </a:lnTo>
                  <a:cubicBezTo>
                    <a:pt x="4739" y="148"/>
                    <a:pt x="4628" y="1"/>
                    <a:pt x="447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91"/>
            <p:cNvSpPr/>
            <p:nvPr/>
          </p:nvSpPr>
          <p:spPr>
            <a:xfrm>
              <a:off x="3337831" y="3352990"/>
              <a:ext cx="185378" cy="21719"/>
            </a:xfrm>
            <a:custGeom>
              <a:rect b="b" l="l" r="r" t="t"/>
              <a:pathLst>
                <a:path extrusionOk="0" h="667" w="5693">
                  <a:moveTo>
                    <a:pt x="334" y="0"/>
                  </a:moveTo>
                  <a:cubicBezTo>
                    <a:pt x="143" y="0"/>
                    <a:pt x="0" y="143"/>
                    <a:pt x="0" y="333"/>
                  </a:cubicBezTo>
                  <a:cubicBezTo>
                    <a:pt x="0" y="500"/>
                    <a:pt x="143" y="667"/>
                    <a:pt x="334" y="667"/>
                  </a:cubicBezTo>
                  <a:lnTo>
                    <a:pt x="5359" y="667"/>
                  </a:lnTo>
                  <a:cubicBezTo>
                    <a:pt x="5549" y="667"/>
                    <a:pt x="5692" y="500"/>
                    <a:pt x="5692" y="333"/>
                  </a:cubicBezTo>
                  <a:cubicBezTo>
                    <a:pt x="5692" y="143"/>
                    <a:pt x="5549" y="24"/>
                    <a:pt x="535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91"/>
            <p:cNvSpPr/>
            <p:nvPr/>
          </p:nvSpPr>
          <p:spPr>
            <a:xfrm>
              <a:off x="3430894" y="3353739"/>
              <a:ext cx="92315" cy="20970"/>
            </a:xfrm>
            <a:custGeom>
              <a:rect b="b" l="l" r="r" t="t"/>
              <a:pathLst>
                <a:path extrusionOk="0" h="644" w="2835">
                  <a:moveTo>
                    <a:pt x="0" y="1"/>
                  </a:moveTo>
                  <a:lnTo>
                    <a:pt x="0" y="644"/>
                  </a:lnTo>
                  <a:lnTo>
                    <a:pt x="2501" y="644"/>
                  </a:lnTo>
                  <a:cubicBezTo>
                    <a:pt x="2691" y="644"/>
                    <a:pt x="2834" y="477"/>
                    <a:pt x="2834" y="310"/>
                  </a:cubicBezTo>
                  <a:cubicBezTo>
                    <a:pt x="2834" y="120"/>
                    <a:pt x="2691" y="1"/>
                    <a:pt x="250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91"/>
            <p:cNvSpPr/>
            <p:nvPr/>
          </p:nvSpPr>
          <p:spPr>
            <a:xfrm>
              <a:off x="3339394" y="3087769"/>
              <a:ext cx="183815" cy="183815"/>
            </a:xfrm>
            <a:custGeom>
              <a:rect b="b" l="l" r="r" t="t"/>
              <a:pathLst>
                <a:path extrusionOk="0" h="5645" w="5645">
                  <a:moveTo>
                    <a:pt x="2810" y="1"/>
                  </a:moveTo>
                  <a:cubicBezTo>
                    <a:pt x="1262" y="1"/>
                    <a:pt x="0" y="1263"/>
                    <a:pt x="0" y="2811"/>
                  </a:cubicBezTo>
                  <a:cubicBezTo>
                    <a:pt x="0" y="4359"/>
                    <a:pt x="1262" y="5645"/>
                    <a:pt x="2810" y="5645"/>
                  </a:cubicBezTo>
                  <a:cubicBezTo>
                    <a:pt x="4358" y="5645"/>
                    <a:pt x="5644" y="4359"/>
                    <a:pt x="5644" y="2811"/>
                  </a:cubicBezTo>
                  <a:cubicBezTo>
                    <a:pt x="5644" y="1263"/>
                    <a:pt x="4358" y="1"/>
                    <a:pt x="2810"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91"/>
            <p:cNvSpPr/>
            <p:nvPr/>
          </p:nvSpPr>
          <p:spPr>
            <a:xfrm>
              <a:off x="3430894" y="3087769"/>
              <a:ext cx="92315" cy="183815"/>
            </a:xfrm>
            <a:custGeom>
              <a:rect b="b" l="l" r="r" t="t"/>
              <a:pathLst>
                <a:path extrusionOk="0" h="5645" w="2835">
                  <a:moveTo>
                    <a:pt x="0" y="1"/>
                  </a:moveTo>
                  <a:lnTo>
                    <a:pt x="0" y="5645"/>
                  </a:lnTo>
                  <a:cubicBezTo>
                    <a:pt x="1548" y="5645"/>
                    <a:pt x="2834" y="4359"/>
                    <a:pt x="2834" y="2811"/>
                  </a:cubicBezTo>
                  <a:cubicBezTo>
                    <a:pt x="2834" y="1263"/>
                    <a:pt x="1548" y="1"/>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91"/>
            <p:cNvSpPr/>
            <p:nvPr/>
          </p:nvSpPr>
          <p:spPr>
            <a:xfrm>
              <a:off x="3388237" y="3190145"/>
              <a:ext cx="83783" cy="27808"/>
            </a:xfrm>
            <a:custGeom>
              <a:rect b="b" l="l" r="r" t="t"/>
              <a:pathLst>
                <a:path extrusionOk="0" h="854" w="2573">
                  <a:moveTo>
                    <a:pt x="1286" y="0"/>
                  </a:moveTo>
                  <a:cubicBezTo>
                    <a:pt x="905" y="0"/>
                    <a:pt x="548" y="95"/>
                    <a:pt x="215" y="262"/>
                  </a:cubicBezTo>
                  <a:cubicBezTo>
                    <a:pt x="72" y="333"/>
                    <a:pt x="0" y="548"/>
                    <a:pt x="96" y="691"/>
                  </a:cubicBezTo>
                  <a:cubicBezTo>
                    <a:pt x="145" y="789"/>
                    <a:pt x="250" y="853"/>
                    <a:pt x="365" y="853"/>
                  </a:cubicBezTo>
                  <a:cubicBezTo>
                    <a:pt x="417" y="853"/>
                    <a:pt x="472" y="840"/>
                    <a:pt x="524" y="810"/>
                  </a:cubicBezTo>
                  <a:cubicBezTo>
                    <a:pt x="762" y="667"/>
                    <a:pt x="1024" y="595"/>
                    <a:pt x="1286" y="595"/>
                  </a:cubicBezTo>
                  <a:cubicBezTo>
                    <a:pt x="1548" y="595"/>
                    <a:pt x="1834" y="691"/>
                    <a:pt x="2072" y="810"/>
                  </a:cubicBezTo>
                  <a:cubicBezTo>
                    <a:pt x="2117" y="840"/>
                    <a:pt x="2164" y="853"/>
                    <a:pt x="2211" y="853"/>
                  </a:cubicBezTo>
                  <a:cubicBezTo>
                    <a:pt x="2313" y="853"/>
                    <a:pt x="2412" y="789"/>
                    <a:pt x="2477" y="691"/>
                  </a:cubicBezTo>
                  <a:cubicBezTo>
                    <a:pt x="2572" y="548"/>
                    <a:pt x="2548" y="357"/>
                    <a:pt x="2358" y="262"/>
                  </a:cubicBezTo>
                  <a:cubicBezTo>
                    <a:pt x="2025" y="95"/>
                    <a:pt x="1667" y="0"/>
                    <a:pt x="128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91"/>
            <p:cNvSpPr/>
            <p:nvPr/>
          </p:nvSpPr>
          <p:spPr>
            <a:xfrm>
              <a:off x="3430113" y="3189364"/>
              <a:ext cx="41908" cy="28590"/>
            </a:xfrm>
            <a:custGeom>
              <a:rect b="b" l="l" r="r" t="t"/>
              <a:pathLst>
                <a:path extrusionOk="0" h="878" w="1287">
                  <a:moveTo>
                    <a:pt x="0" y="0"/>
                  </a:moveTo>
                  <a:lnTo>
                    <a:pt x="0" y="619"/>
                  </a:lnTo>
                  <a:cubicBezTo>
                    <a:pt x="262" y="619"/>
                    <a:pt x="548" y="715"/>
                    <a:pt x="786" y="834"/>
                  </a:cubicBezTo>
                  <a:cubicBezTo>
                    <a:pt x="831" y="864"/>
                    <a:pt x="878" y="877"/>
                    <a:pt x="925" y="877"/>
                  </a:cubicBezTo>
                  <a:cubicBezTo>
                    <a:pt x="1027" y="877"/>
                    <a:pt x="1126" y="813"/>
                    <a:pt x="1191" y="715"/>
                  </a:cubicBezTo>
                  <a:cubicBezTo>
                    <a:pt x="1286" y="572"/>
                    <a:pt x="1262" y="381"/>
                    <a:pt x="1072" y="262"/>
                  </a:cubicBezTo>
                  <a:cubicBezTo>
                    <a:pt x="739" y="95"/>
                    <a:pt x="358" y="0"/>
                    <a:pt x="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91"/>
            <p:cNvSpPr/>
            <p:nvPr/>
          </p:nvSpPr>
          <p:spPr>
            <a:xfrm>
              <a:off x="3399862" y="3128081"/>
              <a:ext cx="62064" cy="62097"/>
            </a:xfrm>
            <a:custGeom>
              <a:rect b="b" l="l" r="r" t="t"/>
              <a:pathLst>
                <a:path extrusionOk="0" h="1907" w="1906">
                  <a:moveTo>
                    <a:pt x="953" y="1"/>
                  </a:moveTo>
                  <a:cubicBezTo>
                    <a:pt x="429" y="1"/>
                    <a:pt x="1" y="430"/>
                    <a:pt x="1" y="953"/>
                  </a:cubicBezTo>
                  <a:cubicBezTo>
                    <a:pt x="1" y="1501"/>
                    <a:pt x="429" y="1906"/>
                    <a:pt x="953" y="1906"/>
                  </a:cubicBezTo>
                  <a:cubicBezTo>
                    <a:pt x="1501" y="1906"/>
                    <a:pt x="1906" y="1501"/>
                    <a:pt x="1906" y="953"/>
                  </a:cubicBezTo>
                  <a:cubicBezTo>
                    <a:pt x="1882" y="453"/>
                    <a:pt x="1477" y="1"/>
                    <a:pt x="953"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91"/>
            <p:cNvSpPr/>
            <p:nvPr/>
          </p:nvSpPr>
          <p:spPr>
            <a:xfrm>
              <a:off x="3430894" y="3128081"/>
              <a:ext cx="31032" cy="62097"/>
            </a:xfrm>
            <a:custGeom>
              <a:rect b="b" l="l" r="r" t="t"/>
              <a:pathLst>
                <a:path extrusionOk="0" h="1907" w="953">
                  <a:moveTo>
                    <a:pt x="0" y="1"/>
                  </a:moveTo>
                  <a:lnTo>
                    <a:pt x="0" y="1906"/>
                  </a:lnTo>
                  <a:cubicBezTo>
                    <a:pt x="524" y="1906"/>
                    <a:pt x="929" y="1501"/>
                    <a:pt x="953" y="953"/>
                  </a:cubicBezTo>
                  <a:cubicBezTo>
                    <a:pt x="953" y="430"/>
                    <a:pt x="548" y="1"/>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5" name="Google Shape;18165;p91"/>
          <p:cNvGrpSpPr/>
          <p:nvPr/>
        </p:nvGrpSpPr>
        <p:grpSpPr>
          <a:xfrm>
            <a:off x="4016368" y="2894275"/>
            <a:ext cx="351317" cy="328035"/>
            <a:chOff x="4016368" y="3046675"/>
            <a:chExt cx="351317" cy="328035"/>
          </a:xfrm>
        </p:grpSpPr>
        <p:sp>
          <p:nvSpPr>
            <p:cNvPr id="18166" name="Google Shape;18166;p91"/>
            <p:cNvSpPr/>
            <p:nvPr/>
          </p:nvSpPr>
          <p:spPr>
            <a:xfrm>
              <a:off x="4121056" y="3046675"/>
              <a:ext cx="145815" cy="82220"/>
            </a:xfrm>
            <a:custGeom>
              <a:rect b="b" l="l" r="r" t="t"/>
              <a:pathLst>
                <a:path extrusionOk="0" h="2525" w="4478">
                  <a:moveTo>
                    <a:pt x="333" y="0"/>
                  </a:moveTo>
                  <a:cubicBezTo>
                    <a:pt x="167" y="0"/>
                    <a:pt x="0" y="143"/>
                    <a:pt x="0" y="334"/>
                  </a:cubicBezTo>
                  <a:lnTo>
                    <a:pt x="0" y="2215"/>
                  </a:lnTo>
                  <a:cubicBezTo>
                    <a:pt x="0" y="2382"/>
                    <a:pt x="167" y="2525"/>
                    <a:pt x="333" y="2525"/>
                  </a:cubicBezTo>
                  <a:cubicBezTo>
                    <a:pt x="524" y="2525"/>
                    <a:pt x="667" y="2382"/>
                    <a:pt x="667" y="2215"/>
                  </a:cubicBezTo>
                  <a:lnTo>
                    <a:pt x="667" y="620"/>
                  </a:lnTo>
                  <a:lnTo>
                    <a:pt x="3810" y="620"/>
                  </a:lnTo>
                  <a:lnTo>
                    <a:pt x="3810" y="2215"/>
                  </a:lnTo>
                  <a:cubicBezTo>
                    <a:pt x="3810" y="2382"/>
                    <a:pt x="3977" y="2525"/>
                    <a:pt x="4144" y="2525"/>
                  </a:cubicBezTo>
                  <a:cubicBezTo>
                    <a:pt x="4334" y="2525"/>
                    <a:pt x="4477" y="2382"/>
                    <a:pt x="4477" y="2215"/>
                  </a:cubicBezTo>
                  <a:lnTo>
                    <a:pt x="4477" y="334"/>
                  </a:lnTo>
                  <a:cubicBezTo>
                    <a:pt x="4382" y="143"/>
                    <a:pt x="4263" y="0"/>
                    <a:pt x="4096"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91"/>
            <p:cNvSpPr/>
            <p:nvPr/>
          </p:nvSpPr>
          <p:spPr>
            <a:xfrm>
              <a:off x="4193150" y="3046675"/>
              <a:ext cx="71377" cy="82220"/>
            </a:xfrm>
            <a:custGeom>
              <a:rect b="b" l="l" r="r" t="t"/>
              <a:pathLst>
                <a:path extrusionOk="0" h="2525" w="2192">
                  <a:moveTo>
                    <a:pt x="1" y="0"/>
                  </a:moveTo>
                  <a:lnTo>
                    <a:pt x="1" y="620"/>
                  </a:lnTo>
                  <a:lnTo>
                    <a:pt x="1573" y="620"/>
                  </a:lnTo>
                  <a:lnTo>
                    <a:pt x="1573" y="2215"/>
                  </a:lnTo>
                  <a:lnTo>
                    <a:pt x="1549" y="2215"/>
                  </a:lnTo>
                  <a:cubicBezTo>
                    <a:pt x="1549" y="2382"/>
                    <a:pt x="1692" y="2525"/>
                    <a:pt x="1882" y="2525"/>
                  </a:cubicBezTo>
                  <a:cubicBezTo>
                    <a:pt x="2049" y="2525"/>
                    <a:pt x="2192" y="2382"/>
                    <a:pt x="2192" y="2215"/>
                  </a:cubicBezTo>
                  <a:lnTo>
                    <a:pt x="2192" y="334"/>
                  </a:lnTo>
                  <a:cubicBezTo>
                    <a:pt x="2192" y="143"/>
                    <a:pt x="2049" y="0"/>
                    <a:pt x="188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91"/>
            <p:cNvSpPr/>
            <p:nvPr/>
          </p:nvSpPr>
          <p:spPr>
            <a:xfrm>
              <a:off x="4038836" y="3204864"/>
              <a:ext cx="308660" cy="169846"/>
            </a:xfrm>
            <a:custGeom>
              <a:rect b="b" l="l" r="r" t="t"/>
              <a:pathLst>
                <a:path extrusionOk="0" h="5216" w="9479">
                  <a:moveTo>
                    <a:pt x="1" y="1"/>
                  </a:moveTo>
                  <a:lnTo>
                    <a:pt x="1" y="4882"/>
                  </a:lnTo>
                  <a:cubicBezTo>
                    <a:pt x="1" y="5049"/>
                    <a:pt x="144" y="5216"/>
                    <a:pt x="334" y="5216"/>
                  </a:cubicBezTo>
                  <a:lnTo>
                    <a:pt x="9145" y="5216"/>
                  </a:lnTo>
                  <a:cubicBezTo>
                    <a:pt x="9312" y="5216"/>
                    <a:pt x="9479" y="5049"/>
                    <a:pt x="9479" y="4882"/>
                  </a:cubicBezTo>
                  <a:lnTo>
                    <a:pt x="9479"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91"/>
            <p:cNvSpPr/>
            <p:nvPr/>
          </p:nvSpPr>
          <p:spPr>
            <a:xfrm>
              <a:off x="4192368" y="3204864"/>
              <a:ext cx="153597" cy="168576"/>
            </a:xfrm>
            <a:custGeom>
              <a:rect b="b" l="l" r="r" t="t"/>
              <a:pathLst>
                <a:path extrusionOk="0" h="5177" w="4717">
                  <a:moveTo>
                    <a:pt x="1" y="1"/>
                  </a:moveTo>
                  <a:lnTo>
                    <a:pt x="1" y="5168"/>
                  </a:lnTo>
                  <a:lnTo>
                    <a:pt x="4407" y="5168"/>
                  </a:lnTo>
                  <a:cubicBezTo>
                    <a:pt x="4429" y="5174"/>
                    <a:pt x="4451" y="5176"/>
                    <a:pt x="4471" y="5176"/>
                  </a:cubicBezTo>
                  <a:cubicBezTo>
                    <a:pt x="4624" y="5176"/>
                    <a:pt x="4716" y="5029"/>
                    <a:pt x="4716" y="4882"/>
                  </a:cubicBezTo>
                  <a:lnTo>
                    <a:pt x="471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91"/>
            <p:cNvSpPr/>
            <p:nvPr/>
          </p:nvSpPr>
          <p:spPr>
            <a:xfrm>
              <a:off x="4016368" y="3107925"/>
              <a:ext cx="351317" cy="144284"/>
            </a:xfrm>
            <a:custGeom>
              <a:rect b="b" l="l" r="r" t="t"/>
              <a:pathLst>
                <a:path extrusionOk="0" h="4431" w="10789">
                  <a:moveTo>
                    <a:pt x="333" y="1"/>
                  </a:moveTo>
                  <a:cubicBezTo>
                    <a:pt x="143" y="1"/>
                    <a:pt x="0" y="144"/>
                    <a:pt x="0" y="334"/>
                  </a:cubicBezTo>
                  <a:lnTo>
                    <a:pt x="0" y="3478"/>
                  </a:lnTo>
                  <a:cubicBezTo>
                    <a:pt x="0" y="3620"/>
                    <a:pt x="95" y="3740"/>
                    <a:pt x="238" y="3787"/>
                  </a:cubicBezTo>
                  <a:cubicBezTo>
                    <a:pt x="667" y="3954"/>
                    <a:pt x="3453" y="4430"/>
                    <a:pt x="5358" y="4430"/>
                  </a:cubicBezTo>
                  <a:cubicBezTo>
                    <a:pt x="7954" y="4430"/>
                    <a:pt x="10431" y="3787"/>
                    <a:pt x="10478" y="3787"/>
                  </a:cubicBezTo>
                  <a:cubicBezTo>
                    <a:pt x="10621" y="3740"/>
                    <a:pt x="10717" y="3620"/>
                    <a:pt x="10717" y="3478"/>
                  </a:cubicBezTo>
                  <a:lnTo>
                    <a:pt x="10717" y="334"/>
                  </a:lnTo>
                  <a:cubicBezTo>
                    <a:pt x="10788" y="144"/>
                    <a:pt x="10645" y="1"/>
                    <a:pt x="10455" y="1"/>
                  </a:cubicBezTo>
                  <a:lnTo>
                    <a:pt x="6359" y="1"/>
                  </a:lnTo>
                  <a:lnTo>
                    <a:pt x="5716" y="620"/>
                  </a:lnTo>
                  <a:lnTo>
                    <a:pt x="5073" y="620"/>
                  </a:lnTo>
                  <a:lnTo>
                    <a:pt x="4430" y="1"/>
                  </a:lnTo>
                  <a:close/>
                </a:path>
              </a:pathLst>
            </a:custGeom>
            <a:solidFill>
              <a:srgbClr val="A3A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91"/>
            <p:cNvSpPr/>
            <p:nvPr/>
          </p:nvSpPr>
          <p:spPr>
            <a:xfrm>
              <a:off x="4191619" y="3107925"/>
              <a:ext cx="176065" cy="143503"/>
            </a:xfrm>
            <a:custGeom>
              <a:rect b="b" l="l" r="r" t="t"/>
              <a:pathLst>
                <a:path extrusionOk="0" h="4407" w="5407">
                  <a:moveTo>
                    <a:pt x="977" y="1"/>
                  </a:moveTo>
                  <a:lnTo>
                    <a:pt x="334" y="620"/>
                  </a:lnTo>
                  <a:lnTo>
                    <a:pt x="0" y="620"/>
                  </a:lnTo>
                  <a:lnTo>
                    <a:pt x="0" y="4406"/>
                  </a:lnTo>
                  <a:cubicBezTo>
                    <a:pt x="2596" y="4406"/>
                    <a:pt x="5073" y="3740"/>
                    <a:pt x="5120" y="3740"/>
                  </a:cubicBezTo>
                  <a:cubicBezTo>
                    <a:pt x="5287" y="3716"/>
                    <a:pt x="5406" y="3597"/>
                    <a:pt x="5406" y="3454"/>
                  </a:cubicBezTo>
                  <a:lnTo>
                    <a:pt x="5406" y="334"/>
                  </a:lnTo>
                  <a:cubicBezTo>
                    <a:pt x="5406" y="144"/>
                    <a:pt x="5263" y="1"/>
                    <a:pt x="507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91"/>
            <p:cNvSpPr/>
            <p:nvPr/>
          </p:nvSpPr>
          <p:spPr>
            <a:xfrm>
              <a:off x="4162150" y="3262239"/>
              <a:ext cx="59720" cy="70596"/>
            </a:xfrm>
            <a:custGeom>
              <a:rect b="b" l="l" r="r" t="t"/>
              <a:pathLst>
                <a:path extrusionOk="0" h="2168" w="1834">
                  <a:moveTo>
                    <a:pt x="0" y="1"/>
                  </a:moveTo>
                  <a:lnTo>
                    <a:pt x="0" y="1239"/>
                  </a:lnTo>
                  <a:cubicBezTo>
                    <a:pt x="0" y="1334"/>
                    <a:pt x="24" y="1382"/>
                    <a:pt x="95" y="1453"/>
                  </a:cubicBezTo>
                  <a:lnTo>
                    <a:pt x="715" y="2073"/>
                  </a:lnTo>
                  <a:cubicBezTo>
                    <a:pt x="762" y="2144"/>
                    <a:pt x="858" y="2168"/>
                    <a:pt x="929" y="2168"/>
                  </a:cubicBezTo>
                  <a:cubicBezTo>
                    <a:pt x="1000" y="2168"/>
                    <a:pt x="1072" y="2144"/>
                    <a:pt x="1119" y="2073"/>
                  </a:cubicBezTo>
                  <a:lnTo>
                    <a:pt x="1762" y="1453"/>
                  </a:lnTo>
                  <a:cubicBezTo>
                    <a:pt x="1810" y="1382"/>
                    <a:pt x="1834" y="1311"/>
                    <a:pt x="1834" y="1239"/>
                  </a:cubicBezTo>
                  <a:lnTo>
                    <a:pt x="1834"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91"/>
            <p:cNvSpPr/>
            <p:nvPr/>
          </p:nvSpPr>
          <p:spPr>
            <a:xfrm>
              <a:off x="4192368" y="3262239"/>
              <a:ext cx="31065" cy="71377"/>
            </a:xfrm>
            <a:custGeom>
              <a:rect b="b" l="l" r="r" t="t"/>
              <a:pathLst>
                <a:path extrusionOk="0" h="2192" w="954">
                  <a:moveTo>
                    <a:pt x="1" y="1"/>
                  </a:moveTo>
                  <a:lnTo>
                    <a:pt x="1" y="2192"/>
                  </a:lnTo>
                  <a:cubicBezTo>
                    <a:pt x="72" y="2192"/>
                    <a:pt x="144" y="2168"/>
                    <a:pt x="191" y="2096"/>
                  </a:cubicBezTo>
                  <a:lnTo>
                    <a:pt x="858" y="1453"/>
                  </a:lnTo>
                  <a:cubicBezTo>
                    <a:pt x="906" y="1382"/>
                    <a:pt x="954" y="1311"/>
                    <a:pt x="954" y="1239"/>
                  </a:cubicBezTo>
                  <a:lnTo>
                    <a:pt x="954"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91"/>
            <p:cNvSpPr/>
            <p:nvPr/>
          </p:nvSpPr>
          <p:spPr>
            <a:xfrm>
              <a:off x="4162150" y="3107925"/>
              <a:ext cx="62064" cy="143503"/>
            </a:xfrm>
            <a:custGeom>
              <a:rect b="b" l="l" r="r" t="t"/>
              <a:pathLst>
                <a:path extrusionOk="0" h="4407" w="1906">
                  <a:moveTo>
                    <a:pt x="0" y="1"/>
                  </a:moveTo>
                  <a:lnTo>
                    <a:pt x="0" y="4406"/>
                  </a:lnTo>
                  <a:lnTo>
                    <a:pt x="1905" y="4406"/>
                  </a:lnTo>
                  <a:lnTo>
                    <a:pt x="1905"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91"/>
            <p:cNvSpPr/>
            <p:nvPr/>
          </p:nvSpPr>
          <p:spPr>
            <a:xfrm>
              <a:off x="4193150" y="3107925"/>
              <a:ext cx="31065" cy="143503"/>
            </a:xfrm>
            <a:custGeom>
              <a:rect b="b" l="l" r="r" t="t"/>
              <a:pathLst>
                <a:path extrusionOk="0" h="4407" w="954">
                  <a:moveTo>
                    <a:pt x="1" y="1"/>
                  </a:moveTo>
                  <a:lnTo>
                    <a:pt x="1" y="4406"/>
                  </a:lnTo>
                  <a:lnTo>
                    <a:pt x="953" y="4406"/>
                  </a:lnTo>
                  <a:lnTo>
                    <a:pt x="953"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91"/>
            <p:cNvSpPr/>
            <p:nvPr/>
          </p:nvSpPr>
          <p:spPr>
            <a:xfrm>
              <a:off x="4141994" y="3231239"/>
              <a:ext cx="102376" cy="41126"/>
            </a:xfrm>
            <a:custGeom>
              <a:rect b="b" l="l" r="r" t="t"/>
              <a:pathLst>
                <a:path extrusionOk="0" h="1263" w="3144">
                  <a:moveTo>
                    <a:pt x="310" y="0"/>
                  </a:moveTo>
                  <a:cubicBezTo>
                    <a:pt x="143" y="0"/>
                    <a:pt x="0" y="143"/>
                    <a:pt x="0" y="310"/>
                  </a:cubicBezTo>
                  <a:lnTo>
                    <a:pt x="0" y="953"/>
                  </a:lnTo>
                  <a:cubicBezTo>
                    <a:pt x="0" y="1119"/>
                    <a:pt x="143" y="1262"/>
                    <a:pt x="310" y="1262"/>
                  </a:cubicBezTo>
                  <a:lnTo>
                    <a:pt x="2810" y="1262"/>
                  </a:lnTo>
                  <a:cubicBezTo>
                    <a:pt x="3001" y="1262"/>
                    <a:pt x="3144" y="1119"/>
                    <a:pt x="3144" y="953"/>
                  </a:cubicBezTo>
                  <a:lnTo>
                    <a:pt x="3144" y="310"/>
                  </a:lnTo>
                  <a:cubicBezTo>
                    <a:pt x="3120" y="143"/>
                    <a:pt x="3001" y="0"/>
                    <a:pt x="2810"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91"/>
            <p:cNvSpPr/>
            <p:nvPr/>
          </p:nvSpPr>
          <p:spPr>
            <a:xfrm>
              <a:off x="4192368" y="3231239"/>
              <a:ext cx="51221" cy="40345"/>
            </a:xfrm>
            <a:custGeom>
              <a:rect b="b" l="l" r="r" t="t"/>
              <a:pathLst>
                <a:path extrusionOk="0" h="1239" w="1573">
                  <a:moveTo>
                    <a:pt x="1" y="0"/>
                  </a:moveTo>
                  <a:lnTo>
                    <a:pt x="1" y="1239"/>
                  </a:lnTo>
                  <a:lnTo>
                    <a:pt x="1239" y="1239"/>
                  </a:lnTo>
                  <a:cubicBezTo>
                    <a:pt x="1454" y="1239"/>
                    <a:pt x="1573" y="1096"/>
                    <a:pt x="1573" y="953"/>
                  </a:cubicBezTo>
                  <a:lnTo>
                    <a:pt x="1573" y="310"/>
                  </a:lnTo>
                  <a:cubicBezTo>
                    <a:pt x="1573" y="143"/>
                    <a:pt x="1430"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8" name="Google Shape;18178;p91"/>
          <p:cNvGrpSpPr/>
          <p:nvPr/>
        </p:nvGrpSpPr>
        <p:grpSpPr>
          <a:xfrm>
            <a:off x="4772437" y="2883399"/>
            <a:ext cx="348972" cy="349363"/>
            <a:chOff x="4772437" y="3035799"/>
            <a:chExt cx="348972" cy="349363"/>
          </a:xfrm>
        </p:grpSpPr>
        <p:sp>
          <p:nvSpPr>
            <p:cNvPr id="18179" name="Google Shape;18179;p91"/>
            <p:cNvSpPr/>
            <p:nvPr/>
          </p:nvSpPr>
          <p:spPr>
            <a:xfrm>
              <a:off x="4772437" y="3035799"/>
              <a:ext cx="226472" cy="165222"/>
            </a:xfrm>
            <a:custGeom>
              <a:rect b="b" l="l" r="r" t="t"/>
              <a:pathLst>
                <a:path extrusionOk="0" h="5074" w="6955">
                  <a:moveTo>
                    <a:pt x="2239" y="1"/>
                  </a:moveTo>
                  <a:cubicBezTo>
                    <a:pt x="1024" y="1"/>
                    <a:pt x="0" y="1025"/>
                    <a:pt x="0" y="2240"/>
                  </a:cubicBezTo>
                  <a:cubicBezTo>
                    <a:pt x="0" y="3454"/>
                    <a:pt x="1024" y="4454"/>
                    <a:pt x="2239" y="4454"/>
                  </a:cubicBezTo>
                  <a:lnTo>
                    <a:pt x="4739" y="4454"/>
                  </a:lnTo>
                  <a:cubicBezTo>
                    <a:pt x="4882" y="4454"/>
                    <a:pt x="5049" y="4407"/>
                    <a:pt x="5192" y="4383"/>
                  </a:cubicBezTo>
                  <a:lnTo>
                    <a:pt x="5787" y="4978"/>
                  </a:lnTo>
                  <a:cubicBezTo>
                    <a:pt x="5851" y="5042"/>
                    <a:pt x="5935" y="5073"/>
                    <a:pt x="6013" y="5073"/>
                  </a:cubicBezTo>
                  <a:cubicBezTo>
                    <a:pt x="6052" y="5073"/>
                    <a:pt x="6089" y="5065"/>
                    <a:pt x="6121" y="5050"/>
                  </a:cubicBezTo>
                  <a:cubicBezTo>
                    <a:pt x="6240" y="4978"/>
                    <a:pt x="6311" y="4883"/>
                    <a:pt x="6311" y="4740"/>
                  </a:cubicBezTo>
                  <a:lnTo>
                    <a:pt x="6311" y="3764"/>
                  </a:lnTo>
                  <a:cubicBezTo>
                    <a:pt x="6740" y="3335"/>
                    <a:pt x="6954" y="2811"/>
                    <a:pt x="6954" y="2240"/>
                  </a:cubicBezTo>
                  <a:cubicBezTo>
                    <a:pt x="6954" y="1025"/>
                    <a:pt x="5930" y="1"/>
                    <a:pt x="4739"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91"/>
            <p:cNvSpPr/>
            <p:nvPr/>
          </p:nvSpPr>
          <p:spPr>
            <a:xfrm>
              <a:off x="4886405" y="3035799"/>
              <a:ext cx="112503" cy="164245"/>
            </a:xfrm>
            <a:custGeom>
              <a:rect b="b" l="l" r="r" t="t"/>
              <a:pathLst>
                <a:path extrusionOk="0" h="5044" w="3455">
                  <a:moveTo>
                    <a:pt x="1" y="1"/>
                  </a:moveTo>
                  <a:lnTo>
                    <a:pt x="1" y="4407"/>
                  </a:lnTo>
                  <a:lnTo>
                    <a:pt x="1239" y="4407"/>
                  </a:lnTo>
                  <a:cubicBezTo>
                    <a:pt x="1382" y="4407"/>
                    <a:pt x="1525" y="4383"/>
                    <a:pt x="1692" y="4359"/>
                  </a:cubicBezTo>
                  <a:lnTo>
                    <a:pt x="2287" y="4954"/>
                  </a:lnTo>
                  <a:cubicBezTo>
                    <a:pt x="2345" y="5012"/>
                    <a:pt x="2402" y="5044"/>
                    <a:pt x="2465" y="5044"/>
                  </a:cubicBezTo>
                  <a:cubicBezTo>
                    <a:pt x="2506" y="5044"/>
                    <a:pt x="2550" y="5030"/>
                    <a:pt x="2597" y="5002"/>
                  </a:cubicBezTo>
                  <a:cubicBezTo>
                    <a:pt x="2740" y="4954"/>
                    <a:pt x="2811" y="4835"/>
                    <a:pt x="2811" y="4716"/>
                  </a:cubicBezTo>
                  <a:lnTo>
                    <a:pt x="2811" y="3740"/>
                  </a:lnTo>
                  <a:cubicBezTo>
                    <a:pt x="3216" y="3311"/>
                    <a:pt x="3454" y="2763"/>
                    <a:pt x="3454" y="2216"/>
                  </a:cubicBezTo>
                  <a:cubicBezTo>
                    <a:pt x="3454" y="1025"/>
                    <a:pt x="2430" y="1"/>
                    <a:pt x="123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91"/>
            <p:cNvSpPr/>
            <p:nvPr/>
          </p:nvSpPr>
          <p:spPr>
            <a:xfrm>
              <a:off x="4833687" y="3097082"/>
              <a:ext cx="21752" cy="20970"/>
            </a:xfrm>
            <a:custGeom>
              <a:rect b="b" l="l" r="r" t="t"/>
              <a:pathLst>
                <a:path extrusionOk="0" h="644" w="668">
                  <a:moveTo>
                    <a:pt x="334" y="0"/>
                  </a:moveTo>
                  <a:cubicBezTo>
                    <a:pt x="143" y="0"/>
                    <a:pt x="1" y="143"/>
                    <a:pt x="1" y="334"/>
                  </a:cubicBezTo>
                  <a:cubicBezTo>
                    <a:pt x="1" y="500"/>
                    <a:pt x="143" y="643"/>
                    <a:pt x="334" y="643"/>
                  </a:cubicBezTo>
                  <a:cubicBezTo>
                    <a:pt x="501" y="643"/>
                    <a:pt x="667" y="500"/>
                    <a:pt x="667" y="334"/>
                  </a:cubicBezTo>
                  <a:cubicBezTo>
                    <a:pt x="667" y="143"/>
                    <a:pt x="501"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91"/>
            <p:cNvSpPr/>
            <p:nvPr/>
          </p:nvSpPr>
          <p:spPr>
            <a:xfrm>
              <a:off x="4873999" y="3097082"/>
              <a:ext cx="21752" cy="20970"/>
            </a:xfrm>
            <a:custGeom>
              <a:rect b="b" l="l" r="r" t="t"/>
              <a:pathLst>
                <a:path extrusionOk="0" h="644" w="668">
                  <a:moveTo>
                    <a:pt x="334" y="0"/>
                  </a:moveTo>
                  <a:cubicBezTo>
                    <a:pt x="168" y="0"/>
                    <a:pt x="1" y="143"/>
                    <a:pt x="1" y="334"/>
                  </a:cubicBezTo>
                  <a:cubicBezTo>
                    <a:pt x="1" y="500"/>
                    <a:pt x="168" y="643"/>
                    <a:pt x="334" y="643"/>
                  </a:cubicBezTo>
                  <a:cubicBezTo>
                    <a:pt x="525" y="643"/>
                    <a:pt x="668" y="500"/>
                    <a:pt x="668" y="334"/>
                  </a:cubicBezTo>
                  <a:cubicBezTo>
                    <a:pt x="668" y="143"/>
                    <a:pt x="525"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91"/>
            <p:cNvSpPr/>
            <p:nvPr/>
          </p:nvSpPr>
          <p:spPr>
            <a:xfrm>
              <a:off x="4915874" y="3097082"/>
              <a:ext cx="21752" cy="20970"/>
            </a:xfrm>
            <a:custGeom>
              <a:rect b="b" l="l" r="r" t="t"/>
              <a:pathLst>
                <a:path extrusionOk="0" h="644" w="668">
                  <a:moveTo>
                    <a:pt x="334" y="0"/>
                  </a:moveTo>
                  <a:cubicBezTo>
                    <a:pt x="144" y="0"/>
                    <a:pt x="1" y="143"/>
                    <a:pt x="1" y="334"/>
                  </a:cubicBezTo>
                  <a:cubicBezTo>
                    <a:pt x="1" y="500"/>
                    <a:pt x="144" y="643"/>
                    <a:pt x="334" y="643"/>
                  </a:cubicBezTo>
                  <a:cubicBezTo>
                    <a:pt x="525" y="643"/>
                    <a:pt x="668" y="500"/>
                    <a:pt x="668" y="334"/>
                  </a:cubicBezTo>
                  <a:cubicBezTo>
                    <a:pt x="668" y="143"/>
                    <a:pt x="525" y="0"/>
                    <a:pt x="33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91"/>
            <p:cNvSpPr/>
            <p:nvPr/>
          </p:nvSpPr>
          <p:spPr>
            <a:xfrm>
              <a:off x="4895718" y="3220363"/>
              <a:ext cx="225691" cy="164799"/>
            </a:xfrm>
            <a:custGeom>
              <a:rect b="b" l="l" r="r" t="t"/>
              <a:pathLst>
                <a:path extrusionOk="0" h="5061" w="6931">
                  <a:moveTo>
                    <a:pt x="2215" y="1"/>
                  </a:moveTo>
                  <a:cubicBezTo>
                    <a:pt x="977" y="1"/>
                    <a:pt x="1" y="977"/>
                    <a:pt x="1" y="2192"/>
                  </a:cubicBezTo>
                  <a:cubicBezTo>
                    <a:pt x="1" y="2763"/>
                    <a:pt x="239" y="3335"/>
                    <a:pt x="620" y="3740"/>
                  </a:cubicBezTo>
                  <a:lnTo>
                    <a:pt x="620" y="4740"/>
                  </a:lnTo>
                  <a:cubicBezTo>
                    <a:pt x="620" y="4835"/>
                    <a:pt x="715" y="4978"/>
                    <a:pt x="834" y="5026"/>
                  </a:cubicBezTo>
                  <a:cubicBezTo>
                    <a:pt x="876" y="5051"/>
                    <a:pt x="917" y="5061"/>
                    <a:pt x="958" y="5061"/>
                  </a:cubicBezTo>
                  <a:cubicBezTo>
                    <a:pt x="1033" y="5061"/>
                    <a:pt x="1106" y="5025"/>
                    <a:pt x="1168" y="4978"/>
                  </a:cubicBezTo>
                  <a:lnTo>
                    <a:pt x="1763" y="4383"/>
                  </a:lnTo>
                  <a:cubicBezTo>
                    <a:pt x="1906" y="4406"/>
                    <a:pt x="2049" y="4430"/>
                    <a:pt x="2215" y="4430"/>
                  </a:cubicBezTo>
                  <a:lnTo>
                    <a:pt x="4716" y="4430"/>
                  </a:lnTo>
                  <a:cubicBezTo>
                    <a:pt x="5931" y="4430"/>
                    <a:pt x="6931" y="3430"/>
                    <a:pt x="6931" y="2192"/>
                  </a:cubicBezTo>
                  <a:cubicBezTo>
                    <a:pt x="6931" y="1001"/>
                    <a:pt x="5931" y="1"/>
                    <a:pt x="4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91"/>
            <p:cNvSpPr/>
            <p:nvPr/>
          </p:nvSpPr>
          <p:spPr>
            <a:xfrm>
              <a:off x="5008157" y="3221145"/>
              <a:ext cx="113252" cy="143503"/>
            </a:xfrm>
            <a:custGeom>
              <a:rect b="b" l="l" r="r" t="t"/>
              <a:pathLst>
                <a:path extrusionOk="0" h="4407" w="3478">
                  <a:moveTo>
                    <a:pt x="1282" y="0"/>
                  </a:moveTo>
                  <a:cubicBezTo>
                    <a:pt x="1268" y="0"/>
                    <a:pt x="1254" y="0"/>
                    <a:pt x="1239" y="1"/>
                  </a:cubicBezTo>
                  <a:lnTo>
                    <a:pt x="1" y="1"/>
                  </a:lnTo>
                  <a:lnTo>
                    <a:pt x="1" y="4406"/>
                  </a:lnTo>
                  <a:lnTo>
                    <a:pt x="1239" y="4406"/>
                  </a:lnTo>
                  <a:cubicBezTo>
                    <a:pt x="2478" y="4406"/>
                    <a:pt x="3478" y="3406"/>
                    <a:pt x="3478" y="2168"/>
                  </a:cubicBezTo>
                  <a:cubicBezTo>
                    <a:pt x="3478" y="991"/>
                    <a:pt x="2501" y="0"/>
                    <a:pt x="1282"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91"/>
            <p:cNvSpPr/>
            <p:nvPr/>
          </p:nvSpPr>
          <p:spPr>
            <a:xfrm>
              <a:off x="4957001" y="3280865"/>
              <a:ext cx="20970" cy="21752"/>
            </a:xfrm>
            <a:custGeom>
              <a:rect b="b" l="l" r="r" t="t"/>
              <a:pathLst>
                <a:path extrusionOk="0" h="668" w="644">
                  <a:moveTo>
                    <a:pt x="333" y="0"/>
                  </a:moveTo>
                  <a:cubicBezTo>
                    <a:pt x="143" y="0"/>
                    <a:pt x="0" y="167"/>
                    <a:pt x="0" y="334"/>
                  </a:cubicBezTo>
                  <a:cubicBezTo>
                    <a:pt x="0" y="524"/>
                    <a:pt x="143" y="667"/>
                    <a:pt x="333" y="667"/>
                  </a:cubicBezTo>
                  <a:cubicBezTo>
                    <a:pt x="500" y="667"/>
                    <a:pt x="643" y="524"/>
                    <a:pt x="643" y="334"/>
                  </a:cubicBezTo>
                  <a:cubicBezTo>
                    <a:pt x="643" y="167"/>
                    <a:pt x="500" y="0"/>
                    <a:pt x="333"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91"/>
            <p:cNvSpPr/>
            <p:nvPr/>
          </p:nvSpPr>
          <p:spPr>
            <a:xfrm>
              <a:off x="4997313" y="3280865"/>
              <a:ext cx="21752" cy="21752"/>
            </a:xfrm>
            <a:custGeom>
              <a:rect b="b" l="l" r="r" t="t"/>
              <a:pathLst>
                <a:path extrusionOk="0" h="668" w="668">
                  <a:moveTo>
                    <a:pt x="334" y="0"/>
                  </a:moveTo>
                  <a:cubicBezTo>
                    <a:pt x="143" y="0"/>
                    <a:pt x="0" y="167"/>
                    <a:pt x="0" y="334"/>
                  </a:cubicBezTo>
                  <a:cubicBezTo>
                    <a:pt x="0" y="524"/>
                    <a:pt x="143" y="667"/>
                    <a:pt x="334" y="667"/>
                  </a:cubicBezTo>
                  <a:cubicBezTo>
                    <a:pt x="524" y="667"/>
                    <a:pt x="667" y="524"/>
                    <a:pt x="667" y="334"/>
                  </a:cubicBezTo>
                  <a:cubicBezTo>
                    <a:pt x="667" y="167"/>
                    <a:pt x="524"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91"/>
            <p:cNvSpPr/>
            <p:nvPr/>
          </p:nvSpPr>
          <p:spPr>
            <a:xfrm>
              <a:off x="5038407" y="3280865"/>
              <a:ext cx="20970" cy="21752"/>
            </a:xfrm>
            <a:custGeom>
              <a:rect b="b" l="l" r="r" t="t"/>
              <a:pathLst>
                <a:path extrusionOk="0" h="668" w="644">
                  <a:moveTo>
                    <a:pt x="310" y="0"/>
                  </a:moveTo>
                  <a:cubicBezTo>
                    <a:pt x="143" y="0"/>
                    <a:pt x="1" y="167"/>
                    <a:pt x="1" y="334"/>
                  </a:cubicBezTo>
                  <a:cubicBezTo>
                    <a:pt x="1" y="524"/>
                    <a:pt x="143" y="667"/>
                    <a:pt x="310" y="667"/>
                  </a:cubicBezTo>
                  <a:cubicBezTo>
                    <a:pt x="501" y="667"/>
                    <a:pt x="644" y="524"/>
                    <a:pt x="644" y="334"/>
                  </a:cubicBezTo>
                  <a:cubicBezTo>
                    <a:pt x="644" y="167"/>
                    <a:pt x="501"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91"/>
            <p:cNvSpPr/>
            <p:nvPr/>
          </p:nvSpPr>
          <p:spPr>
            <a:xfrm>
              <a:off x="5008157" y="3282395"/>
              <a:ext cx="10908" cy="20221"/>
            </a:xfrm>
            <a:custGeom>
              <a:rect b="b" l="l" r="r" t="t"/>
              <a:pathLst>
                <a:path extrusionOk="0" h="621" w="335">
                  <a:moveTo>
                    <a:pt x="1" y="1"/>
                  </a:moveTo>
                  <a:lnTo>
                    <a:pt x="1" y="620"/>
                  </a:lnTo>
                  <a:cubicBezTo>
                    <a:pt x="191" y="620"/>
                    <a:pt x="334" y="477"/>
                    <a:pt x="334" y="287"/>
                  </a:cubicBezTo>
                  <a:cubicBezTo>
                    <a:pt x="334" y="120"/>
                    <a:pt x="191"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91"/>
            <p:cNvSpPr/>
            <p:nvPr/>
          </p:nvSpPr>
          <p:spPr>
            <a:xfrm>
              <a:off x="4884875" y="3097863"/>
              <a:ext cx="10876" cy="20970"/>
            </a:xfrm>
            <a:custGeom>
              <a:rect b="b" l="l" r="r" t="t"/>
              <a:pathLst>
                <a:path extrusionOk="0" h="644" w="334">
                  <a:moveTo>
                    <a:pt x="0" y="0"/>
                  </a:moveTo>
                  <a:lnTo>
                    <a:pt x="0" y="643"/>
                  </a:lnTo>
                  <a:cubicBezTo>
                    <a:pt x="191" y="643"/>
                    <a:pt x="334" y="476"/>
                    <a:pt x="334" y="310"/>
                  </a:cubicBezTo>
                  <a:cubicBezTo>
                    <a:pt x="334" y="119"/>
                    <a:pt x="191"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1" name="Google Shape;18191;p91"/>
          <p:cNvGrpSpPr/>
          <p:nvPr/>
        </p:nvGrpSpPr>
        <p:grpSpPr>
          <a:xfrm>
            <a:off x="5537037" y="2882650"/>
            <a:ext cx="350535" cy="349754"/>
            <a:chOff x="5537037" y="3035050"/>
            <a:chExt cx="350535" cy="349754"/>
          </a:xfrm>
        </p:grpSpPr>
        <p:sp>
          <p:nvSpPr>
            <p:cNvPr id="18192" name="Google Shape;18192;p91"/>
            <p:cNvSpPr/>
            <p:nvPr/>
          </p:nvSpPr>
          <p:spPr>
            <a:xfrm>
              <a:off x="5537037" y="3035050"/>
              <a:ext cx="206283" cy="349754"/>
            </a:xfrm>
            <a:custGeom>
              <a:rect b="b" l="l" r="r" t="t"/>
              <a:pathLst>
                <a:path extrusionOk="0" h="10741" w="6335">
                  <a:moveTo>
                    <a:pt x="977" y="0"/>
                  </a:moveTo>
                  <a:cubicBezTo>
                    <a:pt x="429" y="0"/>
                    <a:pt x="0" y="429"/>
                    <a:pt x="0" y="953"/>
                  </a:cubicBezTo>
                  <a:lnTo>
                    <a:pt x="0" y="9788"/>
                  </a:lnTo>
                  <a:cubicBezTo>
                    <a:pt x="0" y="10336"/>
                    <a:pt x="429" y="10740"/>
                    <a:pt x="977" y="10740"/>
                  </a:cubicBezTo>
                  <a:lnTo>
                    <a:pt x="5359" y="10740"/>
                  </a:lnTo>
                  <a:cubicBezTo>
                    <a:pt x="5906" y="10740"/>
                    <a:pt x="6335" y="10336"/>
                    <a:pt x="6335" y="9788"/>
                  </a:cubicBezTo>
                  <a:lnTo>
                    <a:pt x="6335" y="953"/>
                  </a:lnTo>
                  <a:cubicBezTo>
                    <a:pt x="6335" y="453"/>
                    <a:pt x="5906" y="24"/>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91"/>
            <p:cNvSpPr/>
            <p:nvPr/>
          </p:nvSpPr>
          <p:spPr>
            <a:xfrm>
              <a:off x="5640162" y="3035799"/>
              <a:ext cx="103158" cy="349005"/>
            </a:xfrm>
            <a:custGeom>
              <a:rect b="b" l="l" r="r" t="t"/>
              <a:pathLst>
                <a:path extrusionOk="0" h="10718" w="3168">
                  <a:moveTo>
                    <a:pt x="1" y="1"/>
                  </a:moveTo>
                  <a:lnTo>
                    <a:pt x="1" y="10717"/>
                  </a:lnTo>
                  <a:lnTo>
                    <a:pt x="2192" y="10717"/>
                  </a:lnTo>
                  <a:cubicBezTo>
                    <a:pt x="2739" y="10717"/>
                    <a:pt x="3168" y="10313"/>
                    <a:pt x="3168" y="9765"/>
                  </a:cubicBezTo>
                  <a:lnTo>
                    <a:pt x="3168" y="930"/>
                  </a:lnTo>
                  <a:cubicBezTo>
                    <a:pt x="3168" y="430"/>
                    <a:pt x="2739" y="1"/>
                    <a:pt x="219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91"/>
            <p:cNvSpPr/>
            <p:nvPr/>
          </p:nvSpPr>
          <p:spPr>
            <a:xfrm>
              <a:off x="5557974" y="3055206"/>
              <a:ext cx="164408" cy="309441"/>
            </a:xfrm>
            <a:custGeom>
              <a:rect b="b" l="l" r="r" t="t"/>
              <a:pathLst>
                <a:path extrusionOk="0" h="9503" w="5049">
                  <a:moveTo>
                    <a:pt x="334" y="0"/>
                  </a:moveTo>
                  <a:cubicBezTo>
                    <a:pt x="143" y="0"/>
                    <a:pt x="0" y="167"/>
                    <a:pt x="0" y="334"/>
                  </a:cubicBezTo>
                  <a:lnTo>
                    <a:pt x="0" y="9169"/>
                  </a:lnTo>
                  <a:cubicBezTo>
                    <a:pt x="0" y="9359"/>
                    <a:pt x="143" y="9502"/>
                    <a:pt x="334" y="9502"/>
                  </a:cubicBezTo>
                  <a:lnTo>
                    <a:pt x="4716" y="9502"/>
                  </a:lnTo>
                  <a:cubicBezTo>
                    <a:pt x="4906" y="9502"/>
                    <a:pt x="5049" y="9359"/>
                    <a:pt x="5049" y="9169"/>
                  </a:cubicBezTo>
                  <a:lnTo>
                    <a:pt x="5049" y="334"/>
                  </a:lnTo>
                  <a:cubicBezTo>
                    <a:pt x="5049" y="191"/>
                    <a:pt x="4930" y="48"/>
                    <a:pt x="471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91"/>
            <p:cNvSpPr/>
            <p:nvPr/>
          </p:nvSpPr>
          <p:spPr>
            <a:xfrm>
              <a:off x="5640162" y="3056737"/>
              <a:ext cx="82220" cy="307911"/>
            </a:xfrm>
            <a:custGeom>
              <a:rect b="b" l="l" r="r" t="t"/>
              <a:pathLst>
                <a:path extrusionOk="0" h="9456" w="2525">
                  <a:moveTo>
                    <a:pt x="1" y="1"/>
                  </a:moveTo>
                  <a:lnTo>
                    <a:pt x="1" y="9455"/>
                  </a:lnTo>
                  <a:lnTo>
                    <a:pt x="2192" y="9455"/>
                  </a:lnTo>
                  <a:cubicBezTo>
                    <a:pt x="2382" y="9455"/>
                    <a:pt x="2525" y="9312"/>
                    <a:pt x="2525" y="9122"/>
                  </a:cubicBezTo>
                  <a:lnTo>
                    <a:pt x="2525" y="287"/>
                  </a:lnTo>
                  <a:cubicBezTo>
                    <a:pt x="2525" y="144"/>
                    <a:pt x="2406" y="1"/>
                    <a:pt x="219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91"/>
            <p:cNvSpPr/>
            <p:nvPr/>
          </p:nvSpPr>
          <p:spPr>
            <a:xfrm>
              <a:off x="5630849" y="3076926"/>
              <a:ext cx="20970" cy="20970"/>
            </a:xfrm>
            <a:custGeom>
              <a:rect b="b" l="l" r="r" t="t"/>
              <a:pathLst>
                <a:path extrusionOk="0" h="644" w="644">
                  <a:moveTo>
                    <a:pt x="310" y="0"/>
                  </a:moveTo>
                  <a:cubicBezTo>
                    <a:pt x="144" y="0"/>
                    <a:pt x="1" y="143"/>
                    <a:pt x="1" y="310"/>
                  </a:cubicBezTo>
                  <a:cubicBezTo>
                    <a:pt x="1" y="500"/>
                    <a:pt x="144" y="643"/>
                    <a:pt x="310" y="643"/>
                  </a:cubicBezTo>
                  <a:cubicBezTo>
                    <a:pt x="501" y="643"/>
                    <a:pt x="644" y="500"/>
                    <a:pt x="644" y="310"/>
                  </a:cubicBezTo>
                  <a:cubicBezTo>
                    <a:pt x="644" y="143"/>
                    <a:pt x="501" y="0"/>
                    <a:pt x="310"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91"/>
            <p:cNvSpPr/>
            <p:nvPr/>
          </p:nvSpPr>
          <p:spPr>
            <a:xfrm>
              <a:off x="5620006" y="3322740"/>
              <a:ext cx="41908" cy="21752"/>
            </a:xfrm>
            <a:custGeom>
              <a:rect b="b" l="l" r="r" t="t"/>
              <a:pathLst>
                <a:path extrusionOk="0" h="668" w="1287">
                  <a:moveTo>
                    <a:pt x="310" y="0"/>
                  </a:moveTo>
                  <a:cubicBezTo>
                    <a:pt x="143" y="0"/>
                    <a:pt x="0" y="167"/>
                    <a:pt x="0" y="334"/>
                  </a:cubicBezTo>
                  <a:cubicBezTo>
                    <a:pt x="0" y="524"/>
                    <a:pt x="143" y="667"/>
                    <a:pt x="310" y="667"/>
                  </a:cubicBezTo>
                  <a:lnTo>
                    <a:pt x="953" y="667"/>
                  </a:lnTo>
                  <a:cubicBezTo>
                    <a:pt x="1120" y="667"/>
                    <a:pt x="1286" y="524"/>
                    <a:pt x="1286" y="334"/>
                  </a:cubicBezTo>
                  <a:cubicBezTo>
                    <a:pt x="1286" y="167"/>
                    <a:pt x="1120"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91"/>
            <p:cNvSpPr/>
            <p:nvPr/>
          </p:nvSpPr>
          <p:spPr>
            <a:xfrm>
              <a:off x="5640944" y="3076926"/>
              <a:ext cx="10876" cy="20189"/>
            </a:xfrm>
            <a:custGeom>
              <a:rect b="b" l="l" r="r" t="t"/>
              <a:pathLst>
                <a:path extrusionOk="0" h="620" w="334">
                  <a:moveTo>
                    <a:pt x="0" y="0"/>
                  </a:moveTo>
                  <a:lnTo>
                    <a:pt x="0" y="619"/>
                  </a:lnTo>
                  <a:cubicBezTo>
                    <a:pt x="191" y="619"/>
                    <a:pt x="310" y="476"/>
                    <a:pt x="334" y="334"/>
                  </a:cubicBezTo>
                  <a:cubicBezTo>
                    <a:pt x="334" y="143"/>
                    <a:pt x="191" y="0"/>
                    <a:pt x="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91"/>
            <p:cNvSpPr/>
            <p:nvPr/>
          </p:nvSpPr>
          <p:spPr>
            <a:xfrm>
              <a:off x="5640162" y="3324270"/>
              <a:ext cx="21752" cy="20221"/>
            </a:xfrm>
            <a:custGeom>
              <a:rect b="b" l="l" r="r" t="t"/>
              <a:pathLst>
                <a:path extrusionOk="0" h="621" w="668">
                  <a:moveTo>
                    <a:pt x="1" y="1"/>
                  </a:moveTo>
                  <a:lnTo>
                    <a:pt x="1" y="620"/>
                  </a:lnTo>
                  <a:lnTo>
                    <a:pt x="334" y="620"/>
                  </a:lnTo>
                  <a:cubicBezTo>
                    <a:pt x="501" y="620"/>
                    <a:pt x="667" y="477"/>
                    <a:pt x="667" y="287"/>
                  </a:cubicBezTo>
                  <a:cubicBezTo>
                    <a:pt x="667" y="120"/>
                    <a:pt x="501" y="1"/>
                    <a:pt x="33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91"/>
            <p:cNvSpPr/>
            <p:nvPr/>
          </p:nvSpPr>
          <p:spPr>
            <a:xfrm>
              <a:off x="5661881" y="3118801"/>
              <a:ext cx="225691" cy="163627"/>
            </a:xfrm>
            <a:custGeom>
              <a:rect b="b" l="l" r="r" t="t"/>
              <a:pathLst>
                <a:path extrusionOk="0" h="5025" w="6931">
                  <a:moveTo>
                    <a:pt x="2191" y="0"/>
                  </a:moveTo>
                  <a:cubicBezTo>
                    <a:pt x="977" y="0"/>
                    <a:pt x="0" y="976"/>
                    <a:pt x="0" y="2191"/>
                  </a:cubicBezTo>
                  <a:cubicBezTo>
                    <a:pt x="0" y="2763"/>
                    <a:pt x="215" y="3286"/>
                    <a:pt x="620" y="3715"/>
                  </a:cubicBezTo>
                  <a:lnTo>
                    <a:pt x="620" y="4692"/>
                  </a:lnTo>
                  <a:cubicBezTo>
                    <a:pt x="620" y="4811"/>
                    <a:pt x="715" y="4930"/>
                    <a:pt x="834" y="5001"/>
                  </a:cubicBezTo>
                  <a:cubicBezTo>
                    <a:pt x="874" y="5017"/>
                    <a:pt x="913" y="5025"/>
                    <a:pt x="951" y="5025"/>
                  </a:cubicBezTo>
                  <a:cubicBezTo>
                    <a:pt x="1027" y="5025"/>
                    <a:pt x="1096" y="4993"/>
                    <a:pt x="1144" y="4930"/>
                  </a:cubicBezTo>
                  <a:lnTo>
                    <a:pt x="1739" y="4334"/>
                  </a:lnTo>
                  <a:cubicBezTo>
                    <a:pt x="1906" y="4358"/>
                    <a:pt x="2048" y="4406"/>
                    <a:pt x="2191" y="4406"/>
                  </a:cubicBezTo>
                  <a:lnTo>
                    <a:pt x="4692" y="4406"/>
                  </a:lnTo>
                  <a:cubicBezTo>
                    <a:pt x="5906" y="4406"/>
                    <a:pt x="6930" y="3406"/>
                    <a:pt x="6930" y="2191"/>
                  </a:cubicBezTo>
                  <a:cubicBezTo>
                    <a:pt x="6930" y="976"/>
                    <a:pt x="5906" y="0"/>
                    <a:pt x="4692"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91"/>
            <p:cNvSpPr/>
            <p:nvPr/>
          </p:nvSpPr>
          <p:spPr>
            <a:xfrm>
              <a:off x="5773538" y="3118801"/>
              <a:ext cx="114034" cy="142689"/>
            </a:xfrm>
            <a:custGeom>
              <a:rect b="b" l="l" r="r" t="t"/>
              <a:pathLst>
                <a:path extrusionOk="0" h="4382" w="3502">
                  <a:moveTo>
                    <a:pt x="1" y="0"/>
                  </a:moveTo>
                  <a:lnTo>
                    <a:pt x="1" y="4382"/>
                  </a:lnTo>
                  <a:lnTo>
                    <a:pt x="1263" y="4382"/>
                  </a:lnTo>
                  <a:cubicBezTo>
                    <a:pt x="2477" y="4382"/>
                    <a:pt x="3501" y="3406"/>
                    <a:pt x="3501" y="2191"/>
                  </a:cubicBezTo>
                  <a:cubicBezTo>
                    <a:pt x="3501" y="976"/>
                    <a:pt x="2477" y="0"/>
                    <a:pt x="126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91"/>
            <p:cNvSpPr/>
            <p:nvPr/>
          </p:nvSpPr>
          <p:spPr>
            <a:xfrm>
              <a:off x="5722350" y="3179270"/>
              <a:ext cx="21752" cy="21752"/>
            </a:xfrm>
            <a:custGeom>
              <a:rect b="b" l="l" r="r" t="t"/>
              <a:pathLst>
                <a:path extrusionOk="0" h="668" w="668">
                  <a:moveTo>
                    <a:pt x="334" y="1"/>
                  </a:moveTo>
                  <a:cubicBezTo>
                    <a:pt x="144" y="1"/>
                    <a:pt x="1" y="144"/>
                    <a:pt x="1" y="334"/>
                  </a:cubicBezTo>
                  <a:cubicBezTo>
                    <a:pt x="1" y="525"/>
                    <a:pt x="144" y="667"/>
                    <a:pt x="334" y="667"/>
                  </a:cubicBezTo>
                  <a:cubicBezTo>
                    <a:pt x="525" y="667"/>
                    <a:pt x="668" y="525"/>
                    <a:pt x="668" y="334"/>
                  </a:cubicBezTo>
                  <a:cubicBezTo>
                    <a:pt x="668" y="144"/>
                    <a:pt x="525" y="1"/>
                    <a:pt x="334"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91"/>
            <p:cNvSpPr/>
            <p:nvPr/>
          </p:nvSpPr>
          <p:spPr>
            <a:xfrm>
              <a:off x="5763476" y="3179270"/>
              <a:ext cx="20970" cy="21752"/>
            </a:xfrm>
            <a:custGeom>
              <a:rect b="b" l="l" r="r" t="t"/>
              <a:pathLst>
                <a:path extrusionOk="0" h="668" w="644">
                  <a:moveTo>
                    <a:pt x="310" y="1"/>
                  </a:moveTo>
                  <a:cubicBezTo>
                    <a:pt x="143" y="1"/>
                    <a:pt x="0" y="144"/>
                    <a:pt x="0" y="334"/>
                  </a:cubicBezTo>
                  <a:cubicBezTo>
                    <a:pt x="0" y="525"/>
                    <a:pt x="143" y="667"/>
                    <a:pt x="310" y="667"/>
                  </a:cubicBezTo>
                  <a:cubicBezTo>
                    <a:pt x="500" y="667"/>
                    <a:pt x="643" y="525"/>
                    <a:pt x="643" y="334"/>
                  </a:cubicBezTo>
                  <a:cubicBezTo>
                    <a:pt x="643" y="144"/>
                    <a:pt x="500" y="1"/>
                    <a:pt x="310"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91"/>
            <p:cNvSpPr/>
            <p:nvPr/>
          </p:nvSpPr>
          <p:spPr>
            <a:xfrm>
              <a:off x="5803789" y="3179270"/>
              <a:ext cx="21752" cy="21752"/>
            </a:xfrm>
            <a:custGeom>
              <a:rect b="b" l="l" r="r" t="t"/>
              <a:pathLst>
                <a:path extrusionOk="0" h="668" w="668">
                  <a:moveTo>
                    <a:pt x="334" y="1"/>
                  </a:moveTo>
                  <a:cubicBezTo>
                    <a:pt x="143" y="1"/>
                    <a:pt x="0" y="144"/>
                    <a:pt x="0" y="334"/>
                  </a:cubicBezTo>
                  <a:cubicBezTo>
                    <a:pt x="0" y="525"/>
                    <a:pt x="143" y="667"/>
                    <a:pt x="334" y="667"/>
                  </a:cubicBezTo>
                  <a:cubicBezTo>
                    <a:pt x="524" y="667"/>
                    <a:pt x="667" y="525"/>
                    <a:pt x="667" y="334"/>
                  </a:cubicBezTo>
                  <a:cubicBezTo>
                    <a:pt x="667" y="144"/>
                    <a:pt x="524"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91"/>
            <p:cNvSpPr/>
            <p:nvPr/>
          </p:nvSpPr>
          <p:spPr>
            <a:xfrm>
              <a:off x="5774320" y="3180539"/>
              <a:ext cx="10127" cy="20482"/>
            </a:xfrm>
            <a:custGeom>
              <a:rect b="b" l="l" r="r" t="t"/>
              <a:pathLst>
                <a:path extrusionOk="0" h="629" w="311">
                  <a:moveTo>
                    <a:pt x="58" y="1"/>
                  </a:moveTo>
                  <a:cubicBezTo>
                    <a:pt x="40" y="1"/>
                    <a:pt x="20" y="4"/>
                    <a:pt x="1" y="9"/>
                  </a:cubicBezTo>
                  <a:lnTo>
                    <a:pt x="1" y="628"/>
                  </a:lnTo>
                  <a:cubicBezTo>
                    <a:pt x="167" y="628"/>
                    <a:pt x="310" y="486"/>
                    <a:pt x="310" y="295"/>
                  </a:cubicBezTo>
                  <a:cubicBezTo>
                    <a:pt x="310" y="148"/>
                    <a:pt x="199" y="1"/>
                    <a:pt x="5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6" name="Google Shape;18206;p91"/>
          <p:cNvGrpSpPr/>
          <p:nvPr/>
        </p:nvGrpSpPr>
        <p:grpSpPr>
          <a:xfrm>
            <a:off x="6296199" y="2882650"/>
            <a:ext cx="350535" cy="349754"/>
            <a:chOff x="6296199" y="3035050"/>
            <a:chExt cx="350535" cy="349754"/>
          </a:xfrm>
        </p:grpSpPr>
        <p:sp>
          <p:nvSpPr>
            <p:cNvPr id="18207" name="Google Shape;18207;p91"/>
            <p:cNvSpPr/>
            <p:nvPr/>
          </p:nvSpPr>
          <p:spPr>
            <a:xfrm>
              <a:off x="6296199" y="3035050"/>
              <a:ext cx="205535" cy="349754"/>
            </a:xfrm>
            <a:custGeom>
              <a:rect b="b" l="l" r="r" t="t"/>
              <a:pathLst>
                <a:path extrusionOk="0" h="10741" w="6312">
                  <a:moveTo>
                    <a:pt x="953" y="0"/>
                  </a:moveTo>
                  <a:cubicBezTo>
                    <a:pt x="429" y="0"/>
                    <a:pt x="1" y="453"/>
                    <a:pt x="1" y="953"/>
                  </a:cubicBezTo>
                  <a:lnTo>
                    <a:pt x="1" y="9788"/>
                  </a:lnTo>
                  <a:cubicBezTo>
                    <a:pt x="1" y="10336"/>
                    <a:pt x="453" y="10740"/>
                    <a:pt x="953" y="10740"/>
                  </a:cubicBezTo>
                  <a:lnTo>
                    <a:pt x="5359" y="10740"/>
                  </a:lnTo>
                  <a:cubicBezTo>
                    <a:pt x="5907" y="10740"/>
                    <a:pt x="6312" y="10312"/>
                    <a:pt x="6312" y="9788"/>
                  </a:cubicBezTo>
                  <a:lnTo>
                    <a:pt x="6312" y="953"/>
                  </a:lnTo>
                  <a:cubicBezTo>
                    <a:pt x="6312" y="453"/>
                    <a:pt x="5907" y="24"/>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91"/>
            <p:cNvSpPr/>
            <p:nvPr/>
          </p:nvSpPr>
          <p:spPr>
            <a:xfrm>
              <a:off x="6399324" y="3035799"/>
              <a:ext cx="102409" cy="349005"/>
            </a:xfrm>
            <a:custGeom>
              <a:rect b="b" l="l" r="r" t="t"/>
              <a:pathLst>
                <a:path extrusionOk="0" h="10718" w="3145">
                  <a:moveTo>
                    <a:pt x="1" y="1"/>
                  </a:moveTo>
                  <a:lnTo>
                    <a:pt x="1" y="10717"/>
                  </a:lnTo>
                  <a:lnTo>
                    <a:pt x="2192" y="10717"/>
                  </a:lnTo>
                  <a:cubicBezTo>
                    <a:pt x="2740" y="10717"/>
                    <a:pt x="3145" y="10289"/>
                    <a:pt x="3145" y="9765"/>
                  </a:cubicBezTo>
                  <a:lnTo>
                    <a:pt x="3145" y="930"/>
                  </a:lnTo>
                  <a:cubicBezTo>
                    <a:pt x="3145" y="430"/>
                    <a:pt x="2740" y="1"/>
                    <a:pt x="219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91"/>
            <p:cNvSpPr/>
            <p:nvPr/>
          </p:nvSpPr>
          <p:spPr>
            <a:xfrm>
              <a:off x="6317136" y="3055206"/>
              <a:ext cx="164441" cy="309441"/>
            </a:xfrm>
            <a:custGeom>
              <a:rect b="b" l="l" r="r" t="t"/>
              <a:pathLst>
                <a:path extrusionOk="0" h="9503" w="5050">
                  <a:moveTo>
                    <a:pt x="310" y="0"/>
                  </a:moveTo>
                  <a:cubicBezTo>
                    <a:pt x="144" y="0"/>
                    <a:pt x="1" y="167"/>
                    <a:pt x="1" y="334"/>
                  </a:cubicBezTo>
                  <a:lnTo>
                    <a:pt x="1" y="9169"/>
                  </a:lnTo>
                  <a:cubicBezTo>
                    <a:pt x="1" y="9359"/>
                    <a:pt x="144" y="9502"/>
                    <a:pt x="310" y="9502"/>
                  </a:cubicBezTo>
                  <a:lnTo>
                    <a:pt x="4716" y="9502"/>
                  </a:lnTo>
                  <a:cubicBezTo>
                    <a:pt x="4906" y="9502"/>
                    <a:pt x="5049" y="9359"/>
                    <a:pt x="5049" y="9169"/>
                  </a:cubicBezTo>
                  <a:lnTo>
                    <a:pt x="5049" y="334"/>
                  </a:lnTo>
                  <a:cubicBezTo>
                    <a:pt x="5049" y="191"/>
                    <a:pt x="4906" y="48"/>
                    <a:pt x="471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91"/>
            <p:cNvSpPr/>
            <p:nvPr/>
          </p:nvSpPr>
          <p:spPr>
            <a:xfrm>
              <a:off x="6399324" y="3056737"/>
              <a:ext cx="82253" cy="307911"/>
            </a:xfrm>
            <a:custGeom>
              <a:rect b="b" l="l" r="r" t="t"/>
              <a:pathLst>
                <a:path extrusionOk="0" h="9456" w="2526">
                  <a:moveTo>
                    <a:pt x="1" y="1"/>
                  </a:moveTo>
                  <a:lnTo>
                    <a:pt x="1" y="9455"/>
                  </a:lnTo>
                  <a:lnTo>
                    <a:pt x="2192" y="9455"/>
                  </a:lnTo>
                  <a:cubicBezTo>
                    <a:pt x="2382" y="9455"/>
                    <a:pt x="2525" y="9312"/>
                    <a:pt x="2525" y="9122"/>
                  </a:cubicBezTo>
                  <a:lnTo>
                    <a:pt x="2525" y="287"/>
                  </a:lnTo>
                  <a:cubicBezTo>
                    <a:pt x="2525" y="144"/>
                    <a:pt x="2382" y="1"/>
                    <a:pt x="219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91"/>
            <p:cNvSpPr/>
            <p:nvPr/>
          </p:nvSpPr>
          <p:spPr>
            <a:xfrm>
              <a:off x="6388481" y="3076926"/>
              <a:ext cx="20970" cy="20970"/>
            </a:xfrm>
            <a:custGeom>
              <a:rect b="b" l="l" r="r" t="t"/>
              <a:pathLst>
                <a:path extrusionOk="0" h="644" w="644">
                  <a:moveTo>
                    <a:pt x="334" y="0"/>
                  </a:moveTo>
                  <a:cubicBezTo>
                    <a:pt x="143" y="0"/>
                    <a:pt x="1" y="143"/>
                    <a:pt x="1" y="310"/>
                  </a:cubicBezTo>
                  <a:cubicBezTo>
                    <a:pt x="1" y="500"/>
                    <a:pt x="143" y="643"/>
                    <a:pt x="334" y="643"/>
                  </a:cubicBezTo>
                  <a:cubicBezTo>
                    <a:pt x="501" y="643"/>
                    <a:pt x="644" y="500"/>
                    <a:pt x="644" y="310"/>
                  </a:cubicBezTo>
                  <a:cubicBezTo>
                    <a:pt x="644" y="143"/>
                    <a:pt x="501" y="0"/>
                    <a:pt x="3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91"/>
            <p:cNvSpPr/>
            <p:nvPr/>
          </p:nvSpPr>
          <p:spPr>
            <a:xfrm>
              <a:off x="6377638" y="3322740"/>
              <a:ext cx="41908" cy="21752"/>
            </a:xfrm>
            <a:custGeom>
              <a:rect b="b" l="l" r="r" t="t"/>
              <a:pathLst>
                <a:path extrusionOk="0" h="668" w="1287">
                  <a:moveTo>
                    <a:pt x="334" y="0"/>
                  </a:moveTo>
                  <a:cubicBezTo>
                    <a:pt x="167" y="0"/>
                    <a:pt x="0" y="167"/>
                    <a:pt x="0" y="334"/>
                  </a:cubicBezTo>
                  <a:cubicBezTo>
                    <a:pt x="0" y="524"/>
                    <a:pt x="167" y="667"/>
                    <a:pt x="334" y="667"/>
                  </a:cubicBezTo>
                  <a:lnTo>
                    <a:pt x="953" y="667"/>
                  </a:lnTo>
                  <a:cubicBezTo>
                    <a:pt x="1143" y="667"/>
                    <a:pt x="1286" y="524"/>
                    <a:pt x="1286" y="334"/>
                  </a:cubicBezTo>
                  <a:cubicBezTo>
                    <a:pt x="1286" y="167"/>
                    <a:pt x="1167"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91"/>
            <p:cNvSpPr/>
            <p:nvPr/>
          </p:nvSpPr>
          <p:spPr>
            <a:xfrm>
              <a:off x="6400106" y="3076926"/>
              <a:ext cx="10908" cy="20189"/>
            </a:xfrm>
            <a:custGeom>
              <a:rect b="b" l="l" r="r" t="t"/>
              <a:pathLst>
                <a:path extrusionOk="0" h="620" w="335">
                  <a:moveTo>
                    <a:pt x="1" y="0"/>
                  </a:moveTo>
                  <a:lnTo>
                    <a:pt x="1" y="619"/>
                  </a:lnTo>
                  <a:cubicBezTo>
                    <a:pt x="191" y="619"/>
                    <a:pt x="310" y="476"/>
                    <a:pt x="334" y="334"/>
                  </a:cubicBezTo>
                  <a:cubicBezTo>
                    <a:pt x="334" y="143"/>
                    <a:pt x="191" y="0"/>
                    <a:pt x="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91"/>
            <p:cNvSpPr/>
            <p:nvPr/>
          </p:nvSpPr>
          <p:spPr>
            <a:xfrm>
              <a:off x="6400106" y="3324270"/>
              <a:ext cx="21752" cy="20221"/>
            </a:xfrm>
            <a:custGeom>
              <a:rect b="b" l="l" r="r" t="t"/>
              <a:pathLst>
                <a:path extrusionOk="0" h="621" w="668">
                  <a:moveTo>
                    <a:pt x="1" y="1"/>
                  </a:moveTo>
                  <a:lnTo>
                    <a:pt x="1" y="620"/>
                  </a:lnTo>
                  <a:lnTo>
                    <a:pt x="310" y="620"/>
                  </a:lnTo>
                  <a:cubicBezTo>
                    <a:pt x="477" y="620"/>
                    <a:pt x="596" y="501"/>
                    <a:pt x="668" y="358"/>
                  </a:cubicBezTo>
                  <a:cubicBezTo>
                    <a:pt x="668" y="144"/>
                    <a:pt x="501" y="1"/>
                    <a:pt x="33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91"/>
            <p:cNvSpPr/>
            <p:nvPr/>
          </p:nvSpPr>
          <p:spPr>
            <a:xfrm>
              <a:off x="6420262" y="3148270"/>
              <a:ext cx="226472" cy="41908"/>
            </a:xfrm>
            <a:custGeom>
              <a:rect b="b" l="l" r="r" t="t"/>
              <a:pathLst>
                <a:path extrusionOk="0" h="1287" w="6955">
                  <a:moveTo>
                    <a:pt x="644" y="0"/>
                  </a:moveTo>
                  <a:lnTo>
                    <a:pt x="1" y="333"/>
                  </a:lnTo>
                  <a:lnTo>
                    <a:pt x="1" y="953"/>
                  </a:lnTo>
                  <a:lnTo>
                    <a:pt x="644" y="1286"/>
                  </a:lnTo>
                  <a:lnTo>
                    <a:pt x="6312" y="1286"/>
                  </a:lnTo>
                  <a:lnTo>
                    <a:pt x="6955" y="953"/>
                  </a:lnTo>
                  <a:lnTo>
                    <a:pt x="6955" y="333"/>
                  </a:lnTo>
                  <a:lnTo>
                    <a:pt x="6312" y="0"/>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91"/>
            <p:cNvSpPr/>
            <p:nvPr/>
          </p:nvSpPr>
          <p:spPr>
            <a:xfrm>
              <a:off x="6532733" y="3149800"/>
              <a:ext cx="114001" cy="40378"/>
            </a:xfrm>
            <a:custGeom>
              <a:rect b="b" l="l" r="r" t="t"/>
              <a:pathLst>
                <a:path extrusionOk="0" h="1240" w="3501">
                  <a:moveTo>
                    <a:pt x="0" y="1"/>
                  </a:moveTo>
                  <a:lnTo>
                    <a:pt x="0" y="1239"/>
                  </a:lnTo>
                  <a:lnTo>
                    <a:pt x="2858" y="1239"/>
                  </a:lnTo>
                  <a:lnTo>
                    <a:pt x="3501" y="906"/>
                  </a:lnTo>
                  <a:lnTo>
                    <a:pt x="3501" y="286"/>
                  </a:lnTo>
                  <a:lnTo>
                    <a:pt x="285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91"/>
            <p:cNvSpPr/>
            <p:nvPr/>
          </p:nvSpPr>
          <p:spPr>
            <a:xfrm>
              <a:off x="6419513" y="3179270"/>
              <a:ext cx="227221" cy="103158"/>
            </a:xfrm>
            <a:custGeom>
              <a:rect b="b" l="l" r="r" t="t"/>
              <a:pathLst>
                <a:path extrusionOk="0" h="3168" w="6978">
                  <a:moveTo>
                    <a:pt x="0" y="1"/>
                  </a:moveTo>
                  <a:lnTo>
                    <a:pt x="0" y="2835"/>
                  </a:lnTo>
                  <a:cubicBezTo>
                    <a:pt x="0" y="3025"/>
                    <a:pt x="143" y="3168"/>
                    <a:pt x="334" y="3168"/>
                  </a:cubicBezTo>
                  <a:lnTo>
                    <a:pt x="6644" y="3168"/>
                  </a:lnTo>
                  <a:cubicBezTo>
                    <a:pt x="6811" y="3168"/>
                    <a:pt x="6978" y="3025"/>
                    <a:pt x="6978" y="2835"/>
                  </a:cubicBezTo>
                  <a:lnTo>
                    <a:pt x="6978" y="1"/>
                  </a:ln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91"/>
            <p:cNvSpPr/>
            <p:nvPr/>
          </p:nvSpPr>
          <p:spPr>
            <a:xfrm>
              <a:off x="6420262" y="3117238"/>
              <a:ext cx="226472" cy="41908"/>
            </a:xfrm>
            <a:custGeom>
              <a:rect b="b" l="l" r="r" t="t"/>
              <a:pathLst>
                <a:path extrusionOk="0" h="1287" w="6955">
                  <a:moveTo>
                    <a:pt x="334" y="0"/>
                  </a:moveTo>
                  <a:cubicBezTo>
                    <a:pt x="168" y="0"/>
                    <a:pt x="1" y="143"/>
                    <a:pt x="1" y="334"/>
                  </a:cubicBezTo>
                  <a:lnTo>
                    <a:pt x="1" y="1286"/>
                  </a:lnTo>
                  <a:lnTo>
                    <a:pt x="6955" y="1286"/>
                  </a:lnTo>
                  <a:lnTo>
                    <a:pt x="6955" y="334"/>
                  </a:lnTo>
                  <a:cubicBezTo>
                    <a:pt x="6955" y="191"/>
                    <a:pt x="6788" y="48"/>
                    <a:pt x="6645"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91"/>
            <p:cNvSpPr/>
            <p:nvPr/>
          </p:nvSpPr>
          <p:spPr>
            <a:xfrm>
              <a:off x="6532733" y="3118801"/>
              <a:ext cx="114001" cy="40345"/>
            </a:xfrm>
            <a:custGeom>
              <a:rect b="b" l="l" r="r" t="t"/>
              <a:pathLst>
                <a:path extrusionOk="0" h="1239" w="3501">
                  <a:moveTo>
                    <a:pt x="0" y="0"/>
                  </a:moveTo>
                  <a:lnTo>
                    <a:pt x="0" y="1238"/>
                  </a:lnTo>
                  <a:lnTo>
                    <a:pt x="3501" y="1238"/>
                  </a:lnTo>
                  <a:lnTo>
                    <a:pt x="3501" y="286"/>
                  </a:lnTo>
                  <a:cubicBezTo>
                    <a:pt x="3501" y="143"/>
                    <a:pt x="3334" y="0"/>
                    <a:pt x="316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91"/>
            <p:cNvSpPr/>
            <p:nvPr/>
          </p:nvSpPr>
          <p:spPr>
            <a:xfrm>
              <a:off x="6532733" y="3179270"/>
              <a:ext cx="114001" cy="103158"/>
            </a:xfrm>
            <a:custGeom>
              <a:rect b="b" l="l" r="r" t="t"/>
              <a:pathLst>
                <a:path extrusionOk="0" h="3168" w="3501">
                  <a:moveTo>
                    <a:pt x="0" y="1"/>
                  </a:moveTo>
                  <a:lnTo>
                    <a:pt x="0" y="3168"/>
                  </a:lnTo>
                  <a:lnTo>
                    <a:pt x="3167" y="3168"/>
                  </a:lnTo>
                  <a:cubicBezTo>
                    <a:pt x="3334" y="3168"/>
                    <a:pt x="3501" y="3025"/>
                    <a:pt x="3501" y="2835"/>
                  </a:cubicBezTo>
                  <a:lnTo>
                    <a:pt x="3501"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91"/>
            <p:cNvSpPr/>
            <p:nvPr/>
          </p:nvSpPr>
          <p:spPr>
            <a:xfrm>
              <a:off x="6562951" y="3198644"/>
              <a:ext cx="41908" cy="21752"/>
            </a:xfrm>
            <a:custGeom>
              <a:rect b="b" l="l" r="r" t="t"/>
              <a:pathLst>
                <a:path extrusionOk="0" h="668" w="1287">
                  <a:moveTo>
                    <a:pt x="334" y="1"/>
                  </a:moveTo>
                  <a:cubicBezTo>
                    <a:pt x="144" y="1"/>
                    <a:pt x="1" y="144"/>
                    <a:pt x="1" y="334"/>
                  </a:cubicBezTo>
                  <a:cubicBezTo>
                    <a:pt x="1" y="525"/>
                    <a:pt x="144" y="668"/>
                    <a:pt x="334" y="668"/>
                  </a:cubicBezTo>
                  <a:lnTo>
                    <a:pt x="953" y="668"/>
                  </a:lnTo>
                  <a:cubicBezTo>
                    <a:pt x="1144" y="668"/>
                    <a:pt x="1287" y="525"/>
                    <a:pt x="1287" y="334"/>
                  </a:cubicBezTo>
                  <a:cubicBezTo>
                    <a:pt x="1287" y="144"/>
                    <a:pt x="1144"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2" name="Google Shape;18222;p91"/>
          <p:cNvGrpSpPr/>
          <p:nvPr/>
        </p:nvGrpSpPr>
        <p:grpSpPr>
          <a:xfrm>
            <a:off x="7060017" y="2882650"/>
            <a:ext cx="329630" cy="349754"/>
            <a:chOff x="7060017" y="3035050"/>
            <a:chExt cx="329630" cy="349754"/>
          </a:xfrm>
        </p:grpSpPr>
        <p:sp>
          <p:nvSpPr>
            <p:cNvPr id="18223" name="Google Shape;18223;p91"/>
            <p:cNvSpPr/>
            <p:nvPr/>
          </p:nvSpPr>
          <p:spPr>
            <a:xfrm>
              <a:off x="7060017" y="3035050"/>
              <a:ext cx="205535" cy="349754"/>
            </a:xfrm>
            <a:custGeom>
              <a:rect b="b" l="l" r="r" t="t"/>
              <a:pathLst>
                <a:path extrusionOk="0" h="10741" w="6312">
                  <a:moveTo>
                    <a:pt x="954" y="0"/>
                  </a:moveTo>
                  <a:cubicBezTo>
                    <a:pt x="430" y="0"/>
                    <a:pt x="1" y="453"/>
                    <a:pt x="1" y="953"/>
                  </a:cubicBezTo>
                  <a:lnTo>
                    <a:pt x="1" y="9788"/>
                  </a:lnTo>
                  <a:cubicBezTo>
                    <a:pt x="1" y="10336"/>
                    <a:pt x="453" y="10740"/>
                    <a:pt x="954" y="10740"/>
                  </a:cubicBezTo>
                  <a:lnTo>
                    <a:pt x="5359" y="10740"/>
                  </a:lnTo>
                  <a:cubicBezTo>
                    <a:pt x="5907" y="10740"/>
                    <a:pt x="6312" y="10312"/>
                    <a:pt x="6312" y="9788"/>
                  </a:cubicBezTo>
                  <a:lnTo>
                    <a:pt x="6312" y="953"/>
                  </a:lnTo>
                  <a:cubicBezTo>
                    <a:pt x="6312" y="453"/>
                    <a:pt x="5907" y="24"/>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91"/>
            <p:cNvSpPr/>
            <p:nvPr/>
          </p:nvSpPr>
          <p:spPr>
            <a:xfrm>
              <a:off x="7163957" y="3035799"/>
              <a:ext cx="101595" cy="349005"/>
            </a:xfrm>
            <a:custGeom>
              <a:rect b="b" l="l" r="r" t="t"/>
              <a:pathLst>
                <a:path extrusionOk="0" h="10718" w="3120">
                  <a:moveTo>
                    <a:pt x="0" y="1"/>
                  </a:moveTo>
                  <a:lnTo>
                    <a:pt x="0" y="10717"/>
                  </a:lnTo>
                  <a:lnTo>
                    <a:pt x="2167" y="10717"/>
                  </a:lnTo>
                  <a:cubicBezTo>
                    <a:pt x="2715" y="10717"/>
                    <a:pt x="3120" y="10289"/>
                    <a:pt x="3120" y="9765"/>
                  </a:cubicBezTo>
                  <a:lnTo>
                    <a:pt x="3120" y="930"/>
                  </a:lnTo>
                  <a:cubicBezTo>
                    <a:pt x="3120" y="430"/>
                    <a:pt x="2715" y="1"/>
                    <a:pt x="221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91"/>
            <p:cNvSpPr/>
            <p:nvPr/>
          </p:nvSpPr>
          <p:spPr>
            <a:xfrm>
              <a:off x="7080955" y="3055206"/>
              <a:ext cx="164441" cy="309441"/>
            </a:xfrm>
            <a:custGeom>
              <a:rect b="b" l="l" r="r" t="t"/>
              <a:pathLst>
                <a:path extrusionOk="0" h="9503" w="5050">
                  <a:moveTo>
                    <a:pt x="311" y="0"/>
                  </a:moveTo>
                  <a:cubicBezTo>
                    <a:pt x="144" y="0"/>
                    <a:pt x="1" y="167"/>
                    <a:pt x="1" y="334"/>
                  </a:cubicBezTo>
                  <a:lnTo>
                    <a:pt x="1" y="9169"/>
                  </a:lnTo>
                  <a:cubicBezTo>
                    <a:pt x="1" y="9359"/>
                    <a:pt x="144" y="9502"/>
                    <a:pt x="311" y="9502"/>
                  </a:cubicBezTo>
                  <a:lnTo>
                    <a:pt x="4716" y="9502"/>
                  </a:lnTo>
                  <a:cubicBezTo>
                    <a:pt x="4907" y="9502"/>
                    <a:pt x="5050" y="9359"/>
                    <a:pt x="5050" y="9169"/>
                  </a:cubicBezTo>
                  <a:lnTo>
                    <a:pt x="5050" y="334"/>
                  </a:lnTo>
                  <a:cubicBezTo>
                    <a:pt x="5050" y="191"/>
                    <a:pt x="4907" y="48"/>
                    <a:pt x="471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91"/>
            <p:cNvSpPr/>
            <p:nvPr/>
          </p:nvSpPr>
          <p:spPr>
            <a:xfrm>
              <a:off x="7163957" y="3056737"/>
              <a:ext cx="81439" cy="307911"/>
            </a:xfrm>
            <a:custGeom>
              <a:rect b="b" l="l" r="r" t="t"/>
              <a:pathLst>
                <a:path extrusionOk="0" h="9456" w="2501">
                  <a:moveTo>
                    <a:pt x="0" y="1"/>
                  </a:moveTo>
                  <a:lnTo>
                    <a:pt x="0" y="9455"/>
                  </a:lnTo>
                  <a:lnTo>
                    <a:pt x="2167" y="9455"/>
                  </a:lnTo>
                  <a:cubicBezTo>
                    <a:pt x="2358" y="9455"/>
                    <a:pt x="2501" y="9312"/>
                    <a:pt x="2501" y="9122"/>
                  </a:cubicBezTo>
                  <a:lnTo>
                    <a:pt x="2501" y="287"/>
                  </a:lnTo>
                  <a:cubicBezTo>
                    <a:pt x="2501" y="144"/>
                    <a:pt x="2358" y="1"/>
                    <a:pt x="2215"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91"/>
            <p:cNvSpPr/>
            <p:nvPr/>
          </p:nvSpPr>
          <p:spPr>
            <a:xfrm>
              <a:off x="7152299" y="3076926"/>
              <a:ext cx="21752" cy="20970"/>
            </a:xfrm>
            <a:custGeom>
              <a:rect b="b" l="l" r="r" t="t"/>
              <a:pathLst>
                <a:path extrusionOk="0" h="644" w="668">
                  <a:moveTo>
                    <a:pt x="334" y="0"/>
                  </a:moveTo>
                  <a:cubicBezTo>
                    <a:pt x="144" y="0"/>
                    <a:pt x="1" y="143"/>
                    <a:pt x="1" y="310"/>
                  </a:cubicBezTo>
                  <a:cubicBezTo>
                    <a:pt x="1" y="500"/>
                    <a:pt x="144" y="643"/>
                    <a:pt x="334" y="643"/>
                  </a:cubicBezTo>
                  <a:cubicBezTo>
                    <a:pt x="501" y="643"/>
                    <a:pt x="668" y="500"/>
                    <a:pt x="668" y="310"/>
                  </a:cubicBezTo>
                  <a:cubicBezTo>
                    <a:pt x="668" y="143"/>
                    <a:pt x="501" y="0"/>
                    <a:pt x="3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91"/>
            <p:cNvSpPr/>
            <p:nvPr/>
          </p:nvSpPr>
          <p:spPr>
            <a:xfrm>
              <a:off x="7143019" y="3322740"/>
              <a:ext cx="41126" cy="21752"/>
            </a:xfrm>
            <a:custGeom>
              <a:rect b="b" l="l" r="r" t="t"/>
              <a:pathLst>
                <a:path extrusionOk="0" h="668" w="1263">
                  <a:moveTo>
                    <a:pt x="310" y="0"/>
                  </a:moveTo>
                  <a:cubicBezTo>
                    <a:pt x="143" y="0"/>
                    <a:pt x="0" y="167"/>
                    <a:pt x="0" y="334"/>
                  </a:cubicBezTo>
                  <a:cubicBezTo>
                    <a:pt x="0" y="524"/>
                    <a:pt x="143" y="667"/>
                    <a:pt x="310" y="667"/>
                  </a:cubicBezTo>
                  <a:lnTo>
                    <a:pt x="953" y="667"/>
                  </a:lnTo>
                  <a:cubicBezTo>
                    <a:pt x="1119" y="667"/>
                    <a:pt x="1262" y="524"/>
                    <a:pt x="1262" y="334"/>
                  </a:cubicBezTo>
                  <a:cubicBezTo>
                    <a:pt x="1262" y="167"/>
                    <a:pt x="1119"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91"/>
            <p:cNvSpPr/>
            <p:nvPr/>
          </p:nvSpPr>
          <p:spPr>
            <a:xfrm>
              <a:off x="7163957" y="3076926"/>
              <a:ext cx="10876" cy="20189"/>
            </a:xfrm>
            <a:custGeom>
              <a:rect b="b" l="l" r="r" t="t"/>
              <a:pathLst>
                <a:path extrusionOk="0" h="620" w="334">
                  <a:moveTo>
                    <a:pt x="0" y="0"/>
                  </a:moveTo>
                  <a:lnTo>
                    <a:pt x="0" y="619"/>
                  </a:lnTo>
                  <a:cubicBezTo>
                    <a:pt x="191" y="619"/>
                    <a:pt x="310" y="476"/>
                    <a:pt x="333" y="334"/>
                  </a:cubicBezTo>
                  <a:cubicBezTo>
                    <a:pt x="333" y="143"/>
                    <a:pt x="191" y="0"/>
                    <a:pt x="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91"/>
            <p:cNvSpPr/>
            <p:nvPr/>
          </p:nvSpPr>
          <p:spPr>
            <a:xfrm>
              <a:off x="7163957" y="3324270"/>
              <a:ext cx="21719" cy="20221"/>
            </a:xfrm>
            <a:custGeom>
              <a:rect b="b" l="l" r="r" t="t"/>
              <a:pathLst>
                <a:path extrusionOk="0" h="621" w="667">
                  <a:moveTo>
                    <a:pt x="0" y="1"/>
                  </a:moveTo>
                  <a:lnTo>
                    <a:pt x="0" y="620"/>
                  </a:lnTo>
                  <a:lnTo>
                    <a:pt x="310" y="620"/>
                  </a:lnTo>
                  <a:cubicBezTo>
                    <a:pt x="476" y="620"/>
                    <a:pt x="595" y="501"/>
                    <a:pt x="667" y="358"/>
                  </a:cubicBezTo>
                  <a:cubicBezTo>
                    <a:pt x="667" y="144"/>
                    <a:pt x="500" y="1"/>
                    <a:pt x="33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91"/>
            <p:cNvSpPr/>
            <p:nvPr/>
          </p:nvSpPr>
          <p:spPr>
            <a:xfrm>
              <a:off x="7301989" y="3257778"/>
              <a:ext cx="87658" cy="85737"/>
            </a:xfrm>
            <a:custGeom>
              <a:rect b="b" l="l" r="r" t="t"/>
              <a:pathLst>
                <a:path extrusionOk="0" h="2633" w="2692">
                  <a:moveTo>
                    <a:pt x="322" y="1"/>
                  </a:moveTo>
                  <a:cubicBezTo>
                    <a:pt x="238" y="1"/>
                    <a:pt x="155" y="31"/>
                    <a:pt x="95" y="90"/>
                  </a:cubicBezTo>
                  <a:cubicBezTo>
                    <a:pt x="0" y="209"/>
                    <a:pt x="0" y="424"/>
                    <a:pt x="95" y="543"/>
                  </a:cubicBezTo>
                  <a:lnTo>
                    <a:pt x="2096" y="2543"/>
                  </a:lnTo>
                  <a:cubicBezTo>
                    <a:pt x="2155" y="2603"/>
                    <a:pt x="2239" y="2632"/>
                    <a:pt x="2322" y="2632"/>
                  </a:cubicBezTo>
                  <a:cubicBezTo>
                    <a:pt x="2405" y="2632"/>
                    <a:pt x="2489" y="2603"/>
                    <a:pt x="2548" y="2543"/>
                  </a:cubicBezTo>
                  <a:cubicBezTo>
                    <a:pt x="2691" y="2424"/>
                    <a:pt x="2691" y="2210"/>
                    <a:pt x="2548" y="2091"/>
                  </a:cubicBezTo>
                  <a:lnTo>
                    <a:pt x="548" y="90"/>
                  </a:lnTo>
                  <a:cubicBezTo>
                    <a:pt x="488" y="31"/>
                    <a:pt x="405" y="1"/>
                    <a:pt x="322"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91"/>
            <p:cNvSpPr/>
            <p:nvPr/>
          </p:nvSpPr>
          <p:spPr>
            <a:xfrm>
              <a:off x="7163175" y="3118801"/>
              <a:ext cx="183815" cy="183815"/>
            </a:xfrm>
            <a:custGeom>
              <a:rect b="b" l="l" r="r" t="t"/>
              <a:pathLst>
                <a:path extrusionOk="0" h="5645" w="5645">
                  <a:moveTo>
                    <a:pt x="2834" y="0"/>
                  </a:moveTo>
                  <a:cubicBezTo>
                    <a:pt x="2048" y="0"/>
                    <a:pt x="1334" y="310"/>
                    <a:pt x="834" y="834"/>
                  </a:cubicBezTo>
                  <a:cubicBezTo>
                    <a:pt x="310" y="1334"/>
                    <a:pt x="0" y="2048"/>
                    <a:pt x="0" y="2810"/>
                  </a:cubicBezTo>
                  <a:cubicBezTo>
                    <a:pt x="0" y="4358"/>
                    <a:pt x="1286" y="5644"/>
                    <a:pt x="2834" y="5644"/>
                  </a:cubicBezTo>
                  <a:cubicBezTo>
                    <a:pt x="3596" y="5644"/>
                    <a:pt x="4311" y="5311"/>
                    <a:pt x="4811" y="4811"/>
                  </a:cubicBezTo>
                  <a:cubicBezTo>
                    <a:pt x="5335" y="4311"/>
                    <a:pt x="5644" y="3596"/>
                    <a:pt x="5644" y="2810"/>
                  </a:cubicBezTo>
                  <a:cubicBezTo>
                    <a:pt x="5644" y="1262"/>
                    <a:pt x="4406" y="0"/>
                    <a:pt x="28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91"/>
            <p:cNvSpPr/>
            <p:nvPr/>
          </p:nvSpPr>
          <p:spPr>
            <a:xfrm>
              <a:off x="7190300" y="3118801"/>
              <a:ext cx="199348" cy="221816"/>
            </a:xfrm>
            <a:custGeom>
              <a:rect b="b" l="l" r="r" t="t"/>
              <a:pathLst>
                <a:path extrusionOk="0" h="6812" w="6122">
                  <a:moveTo>
                    <a:pt x="2001" y="0"/>
                  </a:moveTo>
                  <a:cubicBezTo>
                    <a:pt x="1215" y="0"/>
                    <a:pt x="501" y="310"/>
                    <a:pt x="1" y="834"/>
                  </a:cubicBezTo>
                  <a:lnTo>
                    <a:pt x="5978" y="6811"/>
                  </a:lnTo>
                  <a:cubicBezTo>
                    <a:pt x="6121" y="6692"/>
                    <a:pt x="6121" y="6478"/>
                    <a:pt x="5978" y="6359"/>
                  </a:cubicBezTo>
                  <a:lnTo>
                    <a:pt x="4192" y="4572"/>
                  </a:lnTo>
                  <a:cubicBezTo>
                    <a:pt x="4573" y="4096"/>
                    <a:pt x="4811" y="3477"/>
                    <a:pt x="4811" y="2810"/>
                  </a:cubicBezTo>
                  <a:cubicBezTo>
                    <a:pt x="4811" y="1262"/>
                    <a:pt x="3549" y="0"/>
                    <a:pt x="200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91"/>
            <p:cNvSpPr/>
            <p:nvPr/>
          </p:nvSpPr>
          <p:spPr>
            <a:xfrm>
              <a:off x="7183332" y="3138957"/>
              <a:ext cx="143503" cy="143470"/>
            </a:xfrm>
            <a:custGeom>
              <a:rect b="b" l="l" r="r" t="t"/>
              <a:pathLst>
                <a:path extrusionOk="0" h="4406" w="4407">
                  <a:moveTo>
                    <a:pt x="2215" y="0"/>
                  </a:moveTo>
                  <a:cubicBezTo>
                    <a:pt x="1620" y="0"/>
                    <a:pt x="1048" y="238"/>
                    <a:pt x="667" y="643"/>
                  </a:cubicBezTo>
                  <a:cubicBezTo>
                    <a:pt x="262" y="1072"/>
                    <a:pt x="0" y="1596"/>
                    <a:pt x="0" y="2191"/>
                  </a:cubicBezTo>
                  <a:cubicBezTo>
                    <a:pt x="0" y="3430"/>
                    <a:pt x="977" y="4406"/>
                    <a:pt x="2191" y="4406"/>
                  </a:cubicBezTo>
                  <a:cubicBezTo>
                    <a:pt x="2787" y="4406"/>
                    <a:pt x="3358" y="4168"/>
                    <a:pt x="3739" y="3739"/>
                  </a:cubicBezTo>
                  <a:cubicBezTo>
                    <a:pt x="4144" y="3358"/>
                    <a:pt x="4406" y="2787"/>
                    <a:pt x="4406" y="2191"/>
                  </a:cubicBezTo>
                  <a:cubicBezTo>
                    <a:pt x="4406" y="977"/>
                    <a:pt x="3430" y="0"/>
                    <a:pt x="2215"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91"/>
            <p:cNvSpPr/>
            <p:nvPr/>
          </p:nvSpPr>
          <p:spPr>
            <a:xfrm>
              <a:off x="7205051" y="3138957"/>
              <a:ext cx="121784" cy="121784"/>
            </a:xfrm>
            <a:custGeom>
              <a:rect b="b" l="l" r="r" t="t"/>
              <a:pathLst>
                <a:path extrusionOk="0" h="3740" w="3740">
                  <a:moveTo>
                    <a:pt x="1548" y="0"/>
                  </a:moveTo>
                  <a:cubicBezTo>
                    <a:pt x="953" y="0"/>
                    <a:pt x="381" y="238"/>
                    <a:pt x="0" y="643"/>
                  </a:cubicBezTo>
                  <a:lnTo>
                    <a:pt x="3072" y="3739"/>
                  </a:lnTo>
                  <a:cubicBezTo>
                    <a:pt x="3477" y="3358"/>
                    <a:pt x="3739" y="2787"/>
                    <a:pt x="3739" y="2191"/>
                  </a:cubicBezTo>
                  <a:cubicBezTo>
                    <a:pt x="3739" y="977"/>
                    <a:pt x="2763" y="0"/>
                    <a:pt x="154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6" name="Google Shape;18236;p91"/>
          <p:cNvGrpSpPr/>
          <p:nvPr/>
        </p:nvGrpSpPr>
        <p:grpSpPr>
          <a:xfrm>
            <a:off x="7828525" y="2883399"/>
            <a:ext cx="269096" cy="350568"/>
            <a:chOff x="7828525" y="3035799"/>
            <a:chExt cx="269096" cy="350568"/>
          </a:xfrm>
        </p:grpSpPr>
        <p:sp>
          <p:nvSpPr>
            <p:cNvPr id="18237" name="Google Shape;18237;p91"/>
            <p:cNvSpPr/>
            <p:nvPr/>
          </p:nvSpPr>
          <p:spPr>
            <a:xfrm>
              <a:off x="7860306" y="3118801"/>
              <a:ext cx="205535" cy="267566"/>
            </a:xfrm>
            <a:custGeom>
              <a:rect b="b" l="l" r="r" t="t"/>
              <a:pathLst>
                <a:path extrusionOk="0" h="8217" w="6312">
                  <a:moveTo>
                    <a:pt x="953" y="0"/>
                  </a:moveTo>
                  <a:cubicBezTo>
                    <a:pt x="405" y="0"/>
                    <a:pt x="0" y="429"/>
                    <a:pt x="0" y="953"/>
                  </a:cubicBezTo>
                  <a:lnTo>
                    <a:pt x="0" y="7263"/>
                  </a:lnTo>
                  <a:cubicBezTo>
                    <a:pt x="0" y="7787"/>
                    <a:pt x="429" y="8216"/>
                    <a:pt x="953" y="8216"/>
                  </a:cubicBezTo>
                  <a:lnTo>
                    <a:pt x="5359" y="8216"/>
                  </a:lnTo>
                  <a:cubicBezTo>
                    <a:pt x="5883" y="8216"/>
                    <a:pt x="6311" y="7764"/>
                    <a:pt x="6311" y="7263"/>
                  </a:cubicBezTo>
                  <a:lnTo>
                    <a:pt x="6311" y="953"/>
                  </a:lnTo>
                  <a:cubicBezTo>
                    <a:pt x="6311" y="405"/>
                    <a:pt x="5883" y="0"/>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91"/>
            <p:cNvSpPr/>
            <p:nvPr/>
          </p:nvSpPr>
          <p:spPr>
            <a:xfrm>
              <a:off x="7962650" y="3118801"/>
              <a:ext cx="103191" cy="267566"/>
            </a:xfrm>
            <a:custGeom>
              <a:rect b="b" l="l" r="r" t="t"/>
              <a:pathLst>
                <a:path extrusionOk="0" h="8217" w="3169">
                  <a:moveTo>
                    <a:pt x="1" y="0"/>
                  </a:moveTo>
                  <a:lnTo>
                    <a:pt x="1" y="8216"/>
                  </a:lnTo>
                  <a:lnTo>
                    <a:pt x="2216" y="8216"/>
                  </a:lnTo>
                  <a:cubicBezTo>
                    <a:pt x="2740" y="8216"/>
                    <a:pt x="3168" y="7764"/>
                    <a:pt x="3168" y="7263"/>
                  </a:cubicBezTo>
                  <a:lnTo>
                    <a:pt x="3168" y="953"/>
                  </a:lnTo>
                  <a:cubicBezTo>
                    <a:pt x="3168" y="405"/>
                    <a:pt x="2740" y="0"/>
                    <a:pt x="221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91"/>
            <p:cNvSpPr/>
            <p:nvPr/>
          </p:nvSpPr>
          <p:spPr>
            <a:xfrm>
              <a:off x="7880462" y="3138957"/>
              <a:ext cx="164441" cy="226472"/>
            </a:xfrm>
            <a:custGeom>
              <a:rect b="b" l="l" r="r" t="t"/>
              <a:pathLst>
                <a:path extrusionOk="0" h="6955" w="5050">
                  <a:moveTo>
                    <a:pt x="334" y="0"/>
                  </a:moveTo>
                  <a:cubicBezTo>
                    <a:pt x="144" y="0"/>
                    <a:pt x="1" y="143"/>
                    <a:pt x="1" y="334"/>
                  </a:cubicBezTo>
                  <a:lnTo>
                    <a:pt x="1" y="6644"/>
                  </a:lnTo>
                  <a:cubicBezTo>
                    <a:pt x="1" y="6811"/>
                    <a:pt x="144" y="6954"/>
                    <a:pt x="334" y="6954"/>
                  </a:cubicBezTo>
                  <a:lnTo>
                    <a:pt x="4740" y="6954"/>
                  </a:lnTo>
                  <a:cubicBezTo>
                    <a:pt x="4906" y="6954"/>
                    <a:pt x="5049" y="6811"/>
                    <a:pt x="5049" y="6644"/>
                  </a:cubicBezTo>
                  <a:lnTo>
                    <a:pt x="5049" y="334"/>
                  </a:lnTo>
                  <a:cubicBezTo>
                    <a:pt x="5049" y="143"/>
                    <a:pt x="4906" y="0"/>
                    <a:pt x="474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91"/>
            <p:cNvSpPr/>
            <p:nvPr/>
          </p:nvSpPr>
          <p:spPr>
            <a:xfrm>
              <a:off x="7962650" y="3139641"/>
              <a:ext cx="82253" cy="225788"/>
            </a:xfrm>
            <a:custGeom>
              <a:rect b="b" l="l" r="r" t="t"/>
              <a:pathLst>
                <a:path extrusionOk="0" h="6934" w="2526">
                  <a:moveTo>
                    <a:pt x="2252" y="1"/>
                  </a:moveTo>
                  <a:cubicBezTo>
                    <a:pt x="2240" y="1"/>
                    <a:pt x="2228" y="1"/>
                    <a:pt x="2216" y="3"/>
                  </a:cubicBezTo>
                  <a:lnTo>
                    <a:pt x="1" y="3"/>
                  </a:lnTo>
                  <a:lnTo>
                    <a:pt x="1" y="6933"/>
                  </a:lnTo>
                  <a:lnTo>
                    <a:pt x="2216" y="6933"/>
                  </a:lnTo>
                  <a:cubicBezTo>
                    <a:pt x="2382" y="6933"/>
                    <a:pt x="2525" y="6790"/>
                    <a:pt x="2525" y="6623"/>
                  </a:cubicBezTo>
                  <a:lnTo>
                    <a:pt x="2525" y="313"/>
                  </a:lnTo>
                  <a:cubicBezTo>
                    <a:pt x="2525" y="136"/>
                    <a:pt x="2403" y="1"/>
                    <a:pt x="225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91"/>
            <p:cNvSpPr/>
            <p:nvPr/>
          </p:nvSpPr>
          <p:spPr>
            <a:xfrm>
              <a:off x="7942494" y="3322740"/>
              <a:ext cx="41908" cy="21752"/>
            </a:xfrm>
            <a:custGeom>
              <a:rect b="b" l="l" r="r" t="t"/>
              <a:pathLst>
                <a:path extrusionOk="0" h="668" w="1287">
                  <a:moveTo>
                    <a:pt x="334" y="0"/>
                  </a:moveTo>
                  <a:cubicBezTo>
                    <a:pt x="144" y="0"/>
                    <a:pt x="1" y="167"/>
                    <a:pt x="1" y="334"/>
                  </a:cubicBezTo>
                  <a:cubicBezTo>
                    <a:pt x="1" y="524"/>
                    <a:pt x="144" y="667"/>
                    <a:pt x="334" y="667"/>
                  </a:cubicBezTo>
                  <a:lnTo>
                    <a:pt x="953" y="667"/>
                  </a:lnTo>
                  <a:cubicBezTo>
                    <a:pt x="1120" y="667"/>
                    <a:pt x="1287" y="524"/>
                    <a:pt x="1287" y="334"/>
                  </a:cubicBezTo>
                  <a:cubicBezTo>
                    <a:pt x="1287" y="167"/>
                    <a:pt x="1120"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91"/>
            <p:cNvSpPr/>
            <p:nvPr/>
          </p:nvSpPr>
          <p:spPr>
            <a:xfrm>
              <a:off x="7963431" y="3324270"/>
              <a:ext cx="21752" cy="20221"/>
            </a:xfrm>
            <a:custGeom>
              <a:rect b="b" l="l" r="r" t="t"/>
              <a:pathLst>
                <a:path extrusionOk="0" h="621" w="668">
                  <a:moveTo>
                    <a:pt x="1" y="1"/>
                  </a:moveTo>
                  <a:lnTo>
                    <a:pt x="1" y="620"/>
                  </a:lnTo>
                  <a:lnTo>
                    <a:pt x="310" y="620"/>
                  </a:lnTo>
                  <a:cubicBezTo>
                    <a:pt x="453" y="620"/>
                    <a:pt x="596" y="501"/>
                    <a:pt x="668" y="358"/>
                  </a:cubicBezTo>
                  <a:cubicBezTo>
                    <a:pt x="668" y="144"/>
                    <a:pt x="525" y="1"/>
                    <a:pt x="33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91"/>
            <p:cNvSpPr/>
            <p:nvPr/>
          </p:nvSpPr>
          <p:spPr>
            <a:xfrm>
              <a:off x="7828525" y="3035799"/>
              <a:ext cx="268315" cy="81471"/>
            </a:xfrm>
            <a:custGeom>
              <a:rect b="b" l="l" r="r" t="t"/>
              <a:pathLst>
                <a:path extrusionOk="0" h="2502" w="8240">
                  <a:moveTo>
                    <a:pt x="1286" y="1"/>
                  </a:moveTo>
                  <a:cubicBezTo>
                    <a:pt x="1167" y="1"/>
                    <a:pt x="1096" y="72"/>
                    <a:pt x="1024" y="168"/>
                  </a:cubicBezTo>
                  <a:lnTo>
                    <a:pt x="72" y="1739"/>
                  </a:lnTo>
                  <a:cubicBezTo>
                    <a:pt x="48" y="1787"/>
                    <a:pt x="0" y="1858"/>
                    <a:pt x="0" y="1882"/>
                  </a:cubicBezTo>
                  <a:lnTo>
                    <a:pt x="572" y="2501"/>
                  </a:lnTo>
                  <a:lnTo>
                    <a:pt x="7216" y="2501"/>
                  </a:lnTo>
                  <a:lnTo>
                    <a:pt x="8192" y="1882"/>
                  </a:lnTo>
                  <a:cubicBezTo>
                    <a:pt x="8240" y="1858"/>
                    <a:pt x="8192" y="1787"/>
                    <a:pt x="8168" y="1739"/>
                  </a:cubicBezTo>
                  <a:lnTo>
                    <a:pt x="7216" y="168"/>
                  </a:lnTo>
                  <a:cubicBezTo>
                    <a:pt x="7144" y="72"/>
                    <a:pt x="7073" y="1"/>
                    <a:pt x="6954"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91"/>
            <p:cNvSpPr/>
            <p:nvPr/>
          </p:nvSpPr>
          <p:spPr>
            <a:xfrm>
              <a:off x="7961901" y="3036581"/>
              <a:ext cx="133409" cy="83002"/>
            </a:xfrm>
            <a:custGeom>
              <a:rect b="b" l="l" r="r" t="t"/>
              <a:pathLst>
                <a:path extrusionOk="0" h="2549" w="4097">
                  <a:moveTo>
                    <a:pt x="0" y="1"/>
                  </a:moveTo>
                  <a:lnTo>
                    <a:pt x="0" y="2549"/>
                  </a:lnTo>
                  <a:lnTo>
                    <a:pt x="3120" y="2549"/>
                  </a:lnTo>
                  <a:lnTo>
                    <a:pt x="4096" y="1882"/>
                  </a:lnTo>
                  <a:cubicBezTo>
                    <a:pt x="4096" y="1834"/>
                    <a:pt x="4072" y="1763"/>
                    <a:pt x="4049" y="1739"/>
                  </a:cubicBezTo>
                  <a:lnTo>
                    <a:pt x="3096" y="167"/>
                  </a:lnTo>
                  <a:cubicBezTo>
                    <a:pt x="3025" y="72"/>
                    <a:pt x="2953"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91"/>
            <p:cNvSpPr/>
            <p:nvPr/>
          </p:nvSpPr>
          <p:spPr>
            <a:xfrm>
              <a:off x="7830055" y="3097863"/>
              <a:ext cx="267566" cy="83067"/>
            </a:xfrm>
            <a:custGeom>
              <a:rect b="b" l="l" r="r" t="t"/>
              <a:pathLst>
                <a:path extrusionOk="0" h="2551" w="8217">
                  <a:moveTo>
                    <a:pt x="1" y="0"/>
                  </a:moveTo>
                  <a:lnTo>
                    <a:pt x="1" y="1262"/>
                  </a:lnTo>
                  <a:cubicBezTo>
                    <a:pt x="1" y="1905"/>
                    <a:pt x="501" y="2477"/>
                    <a:pt x="1144" y="2548"/>
                  </a:cubicBezTo>
                  <a:cubicBezTo>
                    <a:pt x="1168" y="2550"/>
                    <a:pt x="1192" y="2550"/>
                    <a:pt x="1216" y="2550"/>
                  </a:cubicBezTo>
                  <a:cubicBezTo>
                    <a:pt x="1613" y="2550"/>
                    <a:pt x="1945" y="2367"/>
                    <a:pt x="2192" y="2120"/>
                  </a:cubicBezTo>
                  <a:cubicBezTo>
                    <a:pt x="2430" y="2382"/>
                    <a:pt x="2763" y="2548"/>
                    <a:pt x="3144" y="2548"/>
                  </a:cubicBezTo>
                  <a:cubicBezTo>
                    <a:pt x="3549" y="2548"/>
                    <a:pt x="3859" y="2358"/>
                    <a:pt x="4097" y="2120"/>
                  </a:cubicBezTo>
                  <a:cubicBezTo>
                    <a:pt x="4335" y="2382"/>
                    <a:pt x="4668" y="2548"/>
                    <a:pt x="5049" y="2548"/>
                  </a:cubicBezTo>
                  <a:cubicBezTo>
                    <a:pt x="5454" y="2548"/>
                    <a:pt x="5764" y="2358"/>
                    <a:pt x="6002" y="2120"/>
                  </a:cubicBezTo>
                  <a:cubicBezTo>
                    <a:pt x="6240" y="2382"/>
                    <a:pt x="6574" y="2548"/>
                    <a:pt x="6955" y="2548"/>
                  </a:cubicBezTo>
                  <a:cubicBezTo>
                    <a:pt x="7717" y="2548"/>
                    <a:pt x="8217" y="1905"/>
                    <a:pt x="8217" y="1381"/>
                  </a:cubicBezTo>
                  <a:lnTo>
                    <a:pt x="82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91"/>
            <p:cNvSpPr/>
            <p:nvPr/>
          </p:nvSpPr>
          <p:spPr>
            <a:xfrm>
              <a:off x="7963431" y="3097082"/>
              <a:ext cx="133409" cy="82220"/>
            </a:xfrm>
            <a:custGeom>
              <a:rect b="b" l="l" r="r" t="t"/>
              <a:pathLst>
                <a:path extrusionOk="0" h="2525" w="4097">
                  <a:moveTo>
                    <a:pt x="1" y="0"/>
                  </a:moveTo>
                  <a:lnTo>
                    <a:pt x="1" y="2072"/>
                  </a:lnTo>
                  <a:cubicBezTo>
                    <a:pt x="239" y="2358"/>
                    <a:pt x="572" y="2501"/>
                    <a:pt x="953" y="2501"/>
                  </a:cubicBezTo>
                  <a:cubicBezTo>
                    <a:pt x="1358" y="2501"/>
                    <a:pt x="1644" y="2382"/>
                    <a:pt x="1882" y="2120"/>
                  </a:cubicBezTo>
                  <a:cubicBezTo>
                    <a:pt x="2120" y="2382"/>
                    <a:pt x="2454" y="2525"/>
                    <a:pt x="2835" y="2525"/>
                  </a:cubicBezTo>
                  <a:cubicBezTo>
                    <a:pt x="3573" y="2525"/>
                    <a:pt x="4097" y="1905"/>
                    <a:pt x="4097" y="1382"/>
                  </a:cubicBezTo>
                  <a:lnTo>
                    <a:pt x="4097" y="0"/>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7" name="Google Shape;18247;p91"/>
          <p:cNvGrpSpPr/>
          <p:nvPr/>
        </p:nvGrpSpPr>
        <p:grpSpPr>
          <a:xfrm>
            <a:off x="7788180" y="3477404"/>
            <a:ext cx="349786" cy="287722"/>
            <a:chOff x="7788180" y="3629804"/>
            <a:chExt cx="349786" cy="287722"/>
          </a:xfrm>
        </p:grpSpPr>
        <p:sp>
          <p:nvSpPr>
            <p:cNvPr id="18248" name="Google Shape;18248;p91"/>
            <p:cNvSpPr/>
            <p:nvPr/>
          </p:nvSpPr>
          <p:spPr>
            <a:xfrm>
              <a:off x="7815337" y="3678681"/>
              <a:ext cx="293909" cy="228003"/>
            </a:xfrm>
            <a:custGeom>
              <a:rect b="b" l="l" r="r" t="t"/>
              <a:pathLst>
                <a:path extrusionOk="0" h="7002" w="9026">
                  <a:moveTo>
                    <a:pt x="4049" y="0"/>
                  </a:moveTo>
                  <a:lnTo>
                    <a:pt x="3953" y="238"/>
                  </a:lnTo>
                  <a:cubicBezTo>
                    <a:pt x="3787" y="834"/>
                    <a:pt x="3334" y="2215"/>
                    <a:pt x="2858" y="2334"/>
                  </a:cubicBezTo>
                  <a:cubicBezTo>
                    <a:pt x="2832" y="2340"/>
                    <a:pt x="2805" y="2343"/>
                    <a:pt x="2777" y="2343"/>
                  </a:cubicBezTo>
                  <a:cubicBezTo>
                    <a:pt x="2388" y="2343"/>
                    <a:pt x="1781" y="1759"/>
                    <a:pt x="1381" y="1381"/>
                  </a:cubicBezTo>
                  <a:cubicBezTo>
                    <a:pt x="1167" y="1167"/>
                    <a:pt x="953" y="976"/>
                    <a:pt x="786" y="857"/>
                  </a:cubicBezTo>
                  <a:lnTo>
                    <a:pt x="0" y="1405"/>
                  </a:lnTo>
                  <a:lnTo>
                    <a:pt x="96" y="1739"/>
                  </a:lnTo>
                  <a:cubicBezTo>
                    <a:pt x="477" y="2929"/>
                    <a:pt x="1048" y="4668"/>
                    <a:pt x="1048" y="7001"/>
                  </a:cubicBezTo>
                  <a:lnTo>
                    <a:pt x="7978" y="7001"/>
                  </a:lnTo>
                  <a:cubicBezTo>
                    <a:pt x="7978" y="4668"/>
                    <a:pt x="8550" y="2929"/>
                    <a:pt x="8931" y="1739"/>
                  </a:cubicBezTo>
                  <a:lnTo>
                    <a:pt x="9026" y="1405"/>
                  </a:lnTo>
                  <a:lnTo>
                    <a:pt x="8288" y="857"/>
                  </a:lnTo>
                  <a:cubicBezTo>
                    <a:pt x="8121" y="976"/>
                    <a:pt x="7930" y="1167"/>
                    <a:pt x="7716" y="1381"/>
                  </a:cubicBezTo>
                  <a:cubicBezTo>
                    <a:pt x="7300" y="1754"/>
                    <a:pt x="6662" y="2348"/>
                    <a:pt x="6284" y="2348"/>
                  </a:cubicBezTo>
                  <a:cubicBezTo>
                    <a:pt x="6251" y="2348"/>
                    <a:pt x="6221" y="2343"/>
                    <a:pt x="6192" y="2334"/>
                  </a:cubicBezTo>
                  <a:cubicBezTo>
                    <a:pt x="5716" y="2167"/>
                    <a:pt x="5263" y="810"/>
                    <a:pt x="5097" y="238"/>
                  </a:cubicBezTo>
                  <a:lnTo>
                    <a:pt x="5001" y="0"/>
                  </a:ln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91"/>
            <p:cNvSpPr/>
            <p:nvPr/>
          </p:nvSpPr>
          <p:spPr>
            <a:xfrm>
              <a:off x="7962650" y="3678681"/>
              <a:ext cx="147378" cy="228784"/>
            </a:xfrm>
            <a:custGeom>
              <a:rect b="b" l="l" r="r" t="t"/>
              <a:pathLst>
                <a:path extrusionOk="0" h="7026" w="4526">
                  <a:moveTo>
                    <a:pt x="1" y="0"/>
                  </a:moveTo>
                  <a:lnTo>
                    <a:pt x="1" y="7025"/>
                  </a:lnTo>
                  <a:lnTo>
                    <a:pt x="3478" y="7025"/>
                  </a:lnTo>
                  <a:cubicBezTo>
                    <a:pt x="3478" y="4668"/>
                    <a:pt x="4049" y="2929"/>
                    <a:pt x="4430" y="1739"/>
                  </a:cubicBezTo>
                  <a:lnTo>
                    <a:pt x="4526" y="1405"/>
                  </a:lnTo>
                  <a:lnTo>
                    <a:pt x="3740" y="857"/>
                  </a:lnTo>
                  <a:cubicBezTo>
                    <a:pt x="3597" y="976"/>
                    <a:pt x="3383" y="1167"/>
                    <a:pt x="3192" y="1381"/>
                  </a:cubicBezTo>
                  <a:cubicBezTo>
                    <a:pt x="2776" y="1754"/>
                    <a:pt x="2138" y="2348"/>
                    <a:pt x="1760" y="2348"/>
                  </a:cubicBezTo>
                  <a:cubicBezTo>
                    <a:pt x="1727" y="2348"/>
                    <a:pt x="1697" y="2343"/>
                    <a:pt x="1668" y="2334"/>
                  </a:cubicBezTo>
                  <a:cubicBezTo>
                    <a:pt x="1192" y="2167"/>
                    <a:pt x="739" y="810"/>
                    <a:pt x="573" y="238"/>
                  </a:cubicBezTo>
                  <a:lnTo>
                    <a:pt x="477"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91"/>
            <p:cNvSpPr/>
            <p:nvPr/>
          </p:nvSpPr>
          <p:spPr>
            <a:xfrm>
              <a:off x="8075870" y="3670898"/>
              <a:ext cx="62097" cy="62097"/>
            </a:xfrm>
            <a:custGeom>
              <a:rect b="b" l="l" r="r" t="t"/>
              <a:pathLst>
                <a:path extrusionOk="0" h="1907" w="1907">
                  <a:moveTo>
                    <a:pt x="953" y="1"/>
                  </a:moveTo>
                  <a:cubicBezTo>
                    <a:pt x="430" y="1"/>
                    <a:pt x="1" y="430"/>
                    <a:pt x="1" y="954"/>
                  </a:cubicBezTo>
                  <a:cubicBezTo>
                    <a:pt x="1" y="1501"/>
                    <a:pt x="453" y="1906"/>
                    <a:pt x="953" y="1906"/>
                  </a:cubicBezTo>
                  <a:cubicBezTo>
                    <a:pt x="1477" y="1906"/>
                    <a:pt x="1906" y="1501"/>
                    <a:pt x="1906" y="954"/>
                  </a:cubicBezTo>
                  <a:cubicBezTo>
                    <a:pt x="1906" y="430"/>
                    <a:pt x="1477" y="1"/>
                    <a:pt x="95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91"/>
            <p:cNvSpPr/>
            <p:nvPr/>
          </p:nvSpPr>
          <p:spPr>
            <a:xfrm>
              <a:off x="7788180" y="3670898"/>
              <a:ext cx="62064" cy="62097"/>
            </a:xfrm>
            <a:custGeom>
              <a:rect b="b" l="l" r="r" t="t"/>
              <a:pathLst>
                <a:path extrusionOk="0" h="1907" w="1906">
                  <a:moveTo>
                    <a:pt x="953" y="1"/>
                  </a:moveTo>
                  <a:cubicBezTo>
                    <a:pt x="429" y="1"/>
                    <a:pt x="1" y="430"/>
                    <a:pt x="1" y="954"/>
                  </a:cubicBezTo>
                  <a:cubicBezTo>
                    <a:pt x="1" y="1501"/>
                    <a:pt x="453" y="1906"/>
                    <a:pt x="953" y="1906"/>
                  </a:cubicBezTo>
                  <a:cubicBezTo>
                    <a:pt x="1453" y="1906"/>
                    <a:pt x="1906" y="1501"/>
                    <a:pt x="1906" y="954"/>
                  </a:cubicBezTo>
                  <a:cubicBezTo>
                    <a:pt x="1906" y="430"/>
                    <a:pt x="1453" y="1"/>
                    <a:pt x="9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91"/>
            <p:cNvSpPr/>
            <p:nvPr/>
          </p:nvSpPr>
          <p:spPr>
            <a:xfrm>
              <a:off x="8013838" y="3814271"/>
              <a:ext cx="20970" cy="39954"/>
            </a:xfrm>
            <a:custGeom>
              <a:rect b="b" l="l" r="r" t="t"/>
              <a:pathLst>
                <a:path extrusionOk="0" h="1227" w="644">
                  <a:moveTo>
                    <a:pt x="324" y="1"/>
                  </a:moveTo>
                  <a:cubicBezTo>
                    <a:pt x="311" y="1"/>
                    <a:pt x="299" y="2"/>
                    <a:pt x="287" y="4"/>
                  </a:cubicBezTo>
                  <a:cubicBezTo>
                    <a:pt x="120" y="27"/>
                    <a:pt x="1" y="194"/>
                    <a:pt x="1" y="337"/>
                  </a:cubicBezTo>
                  <a:lnTo>
                    <a:pt x="1" y="956"/>
                  </a:lnTo>
                  <a:cubicBezTo>
                    <a:pt x="1" y="1082"/>
                    <a:pt x="93" y="1226"/>
                    <a:pt x="229" y="1226"/>
                  </a:cubicBezTo>
                  <a:cubicBezTo>
                    <a:pt x="248" y="1226"/>
                    <a:pt x="267" y="1224"/>
                    <a:pt x="287" y="1218"/>
                  </a:cubicBezTo>
                  <a:cubicBezTo>
                    <a:pt x="309" y="1224"/>
                    <a:pt x="331" y="1226"/>
                    <a:pt x="353" y="1226"/>
                  </a:cubicBezTo>
                  <a:cubicBezTo>
                    <a:pt x="514" y="1226"/>
                    <a:pt x="644" y="1079"/>
                    <a:pt x="644" y="932"/>
                  </a:cubicBezTo>
                  <a:lnTo>
                    <a:pt x="644" y="289"/>
                  </a:lnTo>
                  <a:cubicBezTo>
                    <a:pt x="644" y="135"/>
                    <a:pt x="480" y="1"/>
                    <a:pt x="324"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91"/>
            <p:cNvSpPr/>
            <p:nvPr/>
          </p:nvSpPr>
          <p:spPr>
            <a:xfrm>
              <a:off x="7891338" y="3814271"/>
              <a:ext cx="20189" cy="39954"/>
            </a:xfrm>
            <a:custGeom>
              <a:rect b="b" l="l" r="r" t="t"/>
              <a:pathLst>
                <a:path extrusionOk="0" h="1227" w="620">
                  <a:moveTo>
                    <a:pt x="299" y="1"/>
                  </a:moveTo>
                  <a:cubicBezTo>
                    <a:pt x="287" y="1"/>
                    <a:pt x="274" y="2"/>
                    <a:pt x="262" y="4"/>
                  </a:cubicBezTo>
                  <a:cubicBezTo>
                    <a:pt x="119" y="27"/>
                    <a:pt x="0" y="194"/>
                    <a:pt x="0" y="337"/>
                  </a:cubicBezTo>
                  <a:lnTo>
                    <a:pt x="0" y="956"/>
                  </a:lnTo>
                  <a:cubicBezTo>
                    <a:pt x="0" y="1082"/>
                    <a:pt x="92" y="1226"/>
                    <a:pt x="212" y="1226"/>
                  </a:cubicBezTo>
                  <a:cubicBezTo>
                    <a:pt x="228" y="1226"/>
                    <a:pt x="245" y="1224"/>
                    <a:pt x="262" y="1218"/>
                  </a:cubicBezTo>
                  <a:cubicBezTo>
                    <a:pt x="287" y="1224"/>
                    <a:pt x="312" y="1226"/>
                    <a:pt x="335" y="1226"/>
                  </a:cubicBezTo>
                  <a:cubicBezTo>
                    <a:pt x="508" y="1226"/>
                    <a:pt x="619" y="1079"/>
                    <a:pt x="619" y="932"/>
                  </a:cubicBezTo>
                  <a:lnTo>
                    <a:pt x="619" y="289"/>
                  </a:lnTo>
                  <a:cubicBezTo>
                    <a:pt x="619" y="135"/>
                    <a:pt x="456"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91"/>
            <p:cNvSpPr/>
            <p:nvPr/>
          </p:nvSpPr>
          <p:spPr>
            <a:xfrm>
              <a:off x="7931650" y="3629804"/>
              <a:ext cx="62064" cy="62846"/>
            </a:xfrm>
            <a:custGeom>
              <a:rect b="b" l="l" r="r" t="t"/>
              <a:pathLst>
                <a:path extrusionOk="0" h="1930" w="1906">
                  <a:moveTo>
                    <a:pt x="953" y="1"/>
                  </a:moveTo>
                  <a:cubicBezTo>
                    <a:pt x="429" y="1"/>
                    <a:pt x="0" y="429"/>
                    <a:pt x="0" y="977"/>
                  </a:cubicBezTo>
                  <a:cubicBezTo>
                    <a:pt x="0" y="1501"/>
                    <a:pt x="429" y="1930"/>
                    <a:pt x="953" y="1930"/>
                  </a:cubicBezTo>
                  <a:cubicBezTo>
                    <a:pt x="1477" y="1930"/>
                    <a:pt x="1906" y="1501"/>
                    <a:pt x="1906" y="977"/>
                  </a:cubicBezTo>
                  <a:cubicBezTo>
                    <a:pt x="1906" y="429"/>
                    <a:pt x="1477" y="1"/>
                    <a:pt x="9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91"/>
            <p:cNvSpPr/>
            <p:nvPr/>
          </p:nvSpPr>
          <p:spPr>
            <a:xfrm>
              <a:off x="7962650" y="3630586"/>
              <a:ext cx="31065" cy="60631"/>
            </a:xfrm>
            <a:custGeom>
              <a:rect b="b" l="l" r="r" t="t"/>
              <a:pathLst>
                <a:path extrusionOk="0" h="1862" w="954">
                  <a:moveTo>
                    <a:pt x="1" y="1"/>
                  </a:moveTo>
                  <a:lnTo>
                    <a:pt x="1" y="1858"/>
                  </a:lnTo>
                  <a:cubicBezTo>
                    <a:pt x="28" y="1860"/>
                    <a:pt x="54" y="1862"/>
                    <a:pt x="80" y="1862"/>
                  </a:cubicBezTo>
                  <a:cubicBezTo>
                    <a:pt x="587" y="1862"/>
                    <a:pt x="954" y="1429"/>
                    <a:pt x="954" y="953"/>
                  </a:cubicBezTo>
                  <a:cubicBezTo>
                    <a:pt x="954" y="429"/>
                    <a:pt x="549"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91"/>
            <p:cNvSpPr/>
            <p:nvPr/>
          </p:nvSpPr>
          <p:spPr>
            <a:xfrm>
              <a:off x="7931650" y="3794212"/>
              <a:ext cx="62064" cy="81439"/>
            </a:xfrm>
            <a:custGeom>
              <a:rect b="b" l="l" r="r" t="t"/>
              <a:pathLst>
                <a:path extrusionOk="0" h="2501" w="1906">
                  <a:moveTo>
                    <a:pt x="953" y="0"/>
                  </a:moveTo>
                  <a:cubicBezTo>
                    <a:pt x="429" y="0"/>
                    <a:pt x="0" y="548"/>
                    <a:pt x="0" y="1239"/>
                  </a:cubicBezTo>
                  <a:cubicBezTo>
                    <a:pt x="0" y="1929"/>
                    <a:pt x="429" y="2501"/>
                    <a:pt x="953" y="2501"/>
                  </a:cubicBezTo>
                  <a:cubicBezTo>
                    <a:pt x="1477" y="2501"/>
                    <a:pt x="1906" y="1929"/>
                    <a:pt x="1906" y="1239"/>
                  </a:cubicBezTo>
                  <a:cubicBezTo>
                    <a:pt x="1906" y="548"/>
                    <a:pt x="1477"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91"/>
            <p:cNvSpPr/>
            <p:nvPr/>
          </p:nvSpPr>
          <p:spPr>
            <a:xfrm>
              <a:off x="7962650" y="3794212"/>
              <a:ext cx="31065" cy="81471"/>
            </a:xfrm>
            <a:custGeom>
              <a:rect b="b" l="l" r="r" t="t"/>
              <a:pathLst>
                <a:path extrusionOk="0" h="2502" w="954">
                  <a:moveTo>
                    <a:pt x="1" y="0"/>
                  </a:moveTo>
                  <a:lnTo>
                    <a:pt x="1" y="2501"/>
                  </a:lnTo>
                  <a:cubicBezTo>
                    <a:pt x="12" y="2501"/>
                    <a:pt x="23" y="2502"/>
                    <a:pt x="34" y="2502"/>
                  </a:cubicBezTo>
                  <a:cubicBezTo>
                    <a:pt x="565" y="2502"/>
                    <a:pt x="954" y="1939"/>
                    <a:pt x="954" y="1239"/>
                  </a:cubicBezTo>
                  <a:cubicBezTo>
                    <a:pt x="954" y="524"/>
                    <a:pt x="549" y="0"/>
                    <a:pt x="1"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91"/>
            <p:cNvSpPr/>
            <p:nvPr/>
          </p:nvSpPr>
          <p:spPr>
            <a:xfrm>
              <a:off x="7828525" y="3896556"/>
              <a:ext cx="269096" cy="20970"/>
            </a:xfrm>
            <a:custGeom>
              <a:rect b="b" l="l" r="r" t="t"/>
              <a:pathLst>
                <a:path extrusionOk="0" h="644" w="8264">
                  <a:moveTo>
                    <a:pt x="381" y="1"/>
                  </a:moveTo>
                  <a:cubicBezTo>
                    <a:pt x="214" y="1"/>
                    <a:pt x="72" y="120"/>
                    <a:pt x="48" y="287"/>
                  </a:cubicBezTo>
                  <a:cubicBezTo>
                    <a:pt x="0" y="453"/>
                    <a:pt x="167" y="644"/>
                    <a:pt x="333" y="644"/>
                  </a:cubicBezTo>
                  <a:lnTo>
                    <a:pt x="7906" y="644"/>
                  </a:lnTo>
                  <a:cubicBezTo>
                    <a:pt x="8121" y="644"/>
                    <a:pt x="8264" y="453"/>
                    <a:pt x="8240" y="287"/>
                  </a:cubicBezTo>
                  <a:cubicBezTo>
                    <a:pt x="8192" y="120"/>
                    <a:pt x="8073" y="1"/>
                    <a:pt x="790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91"/>
            <p:cNvSpPr/>
            <p:nvPr/>
          </p:nvSpPr>
          <p:spPr>
            <a:xfrm>
              <a:off x="7962650" y="3895807"/>
              <a:ext cx="134190" cy="20189"/>
            </a:xfrm>
            <a:custGeom>
              <a:rect b="b" l="l" r="r" t="t"/>
              <a:pathLst>
                <a:path extrusionOk="0" h="620" w="4121">
                  <a:moveTo>
                    <a:pt x="1" y="0"/>
                  </a:moveTo>
                  <a:lnTo>
                    <a:pt x="1" y="619"/>
                  </a:lnTo>
                  <a:lnTo>
                    <a:pt x="3787" y="619"/>
                  </a:lnTo>
                  <a:cubicBezTo>
                    <a:pt x="3954" y="619"/>
                    <a:pt x="4121" y="476"/>
                    <a:pt x="4073" y="262"/>
                  </a:cubicBezTo>
                  <a:cubicBezTo>
                    <a:pt x="4073" y="119"/>
                    <a:pt x="3954" y="0"/>
                    <a:pt x="378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0" name="Google Shape;18260;p91"/>
          <p:cNvGrpSpPr/>
          <p:nvPr/>
        </p:nvGrpSpPr>
        <p:grpSpPr>
          <a:xfrm>
            <a:off x="7090268" y="3445623"/>
            <a:ext cx="268348" cy="350633"/>
            <a:chOff x="7090268" y="3598023"/>
            <a:chExt cx="268348" cy="350633"/>
          </a:xfrm>
        </p:grpSpPr>
        <p:sp>
          <p:nvSpPr>
            <p:cNvPr id="18261" name="Google Shape;18261;p91"/>
            <p:cNvSpPr/>
            <p:nvPr/>
          </p:nvSpPr>
          <p:spPr>
            <a:xfrm>
              <a:off x="7141456" y="3619742"/>
              <a:ext cx="216378" cy="205502"/>
            </a:xfrm>
            <a:custGeom>
              <a:rect b="b" l="l" r="r" t="t"/>
              <a:pathLst>
                <a:path extrusionOk="0" h="6311" w="6645">
                  <a:moveTo>
                    <a:pt x="953" y="0"/>
                  </a:moveTo>
                  <a:cubicBezTo>
                    <a:pt x="548" y="0"/>
                    <a:pt x="215" y="119"/>
                    <a:pt x="0" y="286"/>
                  </a:cubicBezTo>
                  <a:lnTo>
                    <a:pt x="0" y="5692"/>
                  </a:lnTo>
                  <a:cubicBezTo>
                    <a:pt x="191" y="5692"/>
                    <a:pt x="334" y="5525"/>
                    <a:pt x="310" y="5358"/>
                  </a:cubicBezTo>
                  <a:cubicBezTo>
                    <a:pt x="310" y="5358"/>
                    <a:pt x="310" y="5263"/>
                    <a:pt x="381" y="5216"/>
                  </a:cubicBezTo>
                  <a:cubicBezTo>
                    <a:pt x="477" y="5120"/>
                    <a:pt x="691" y="5049"/>
                    <a:pt x="929" y="5049"/>
                  </a:cubicBezTo>
                  <a:cubicBezTo>
                    <a:pt x="1334" y="5049"/>
                    <a:pt x="2239" y="5382"/>
                    <a:pt x="3001" y="5644"/>
                  </a:cubicBezTo>
                  <a:cubicBezTo>
                    <a:pt x="3168" y="5716"/>
                    <a:pt x="3287" y="5739"/>
                    <a:pt x="3430" y="5811"/>
                  </a:cubicBezTo>
                  <a:cubicBezTo>
                    <a:pt x="4168" y="6073"/>
                    <a:pt x="4882" y="6311"/>
                    <a:pt x="5335" y="6311"/>
                  </a:cubicBezTo>
                  <a:cubicBezTo>
                    <a:pt x="5787" y="6311"/>
                    <a:pt x="6097" y="6192"/>
                    <a:pt x="6311" y="5954"/>
                  </a:cubicBezTo>
                  <a:cubicBezTo>
                    <a:pt x="6573" y="5692"/>
                    <a:pt x="6573" y="5382"/>
                    <a:pt x="6549" y="5358"/>
                  </a:cubicBezTo>
                  <a:lnTo>
                    <a:pt x="6549" y="929"/>
                  </a:lnTo>
                  <a:cubicBezTo>
                    <a:pt x="6645" y="762"/>
                    <a:pt x="6526" y="619"/>
                    <a:pt x="6359" y="619"/>
                  </a:cubicBezTo>
                  <a:cubicBezTo>
                    <a:pt x="6343" y="617"/>
                    <a:pt x="6327" y="616"/>
                    <a:pt x="6311" y="616"/>
                  </a:cubicBezTo>
                  <a:cubicBezTo>
                    <a:pt x="6145" y="616"/>
                    <a:pt x="6026" y="729"/>
                    <a:pt x="6026" y="881"/>
                  </a:cubicBezTo>
                  <a:lnTo>
                    <a:pt x="6026" y="929"/>
                  </a:lnTo>
                  <a:cubicBezTo>
                    <a:pt x="6026" y="977"/>
                    <a:pt x="6002" y="1239"/>
                    <a:pt x="5406" y="1239"/>
                  </a:cubicBezTo>
                  <a:cubicBezTo>
                    <a:pt x="5001" y="1239"/>
                    <a:pt x="4239" y="977"/>
                    <a:pt x="3501" y="715"/>
                  </a:cubicBezTo>
                  <a:cubicBezTo>
                    <a:pt x="3430" y="691"/>
                    <a:pt x="3334" y="643"/>
                    <a:pt x="3287" y="643"/>
                  </a:cubicBezTo>
                  <a:cubicBezTo>
                    <a:pt x="2358" y="334"/>
                    <a:pt x="1501"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91"/>
            <p:cNvSpPr/>
            <p:nvPr/>
          </p:nvSpPr>
          <p:spPr>
            <a:xfrm>
              <a:off x="7255457" y="3639638"/>
              <a:ext cx="103158" cy="185606"/>
            </a:xfrm>
            <a:custGeom>
              <a:rect b="b" l="l" r="r" t="t"/>
              <a:pathLst>
                <a:path extrusionOk="0" h="5700" w="3168">
                  <a:moveTo>
                    <a:pt x="2819" y="0"/>
                  </a:moveTo>
                  <a:cubicBezTo>
                    <a:pt x="2794" y="0"/>
                    <a:pt x="2767" y="3"/>
                    <a:pt x="2739" y="8"/>
                  </a:cubicBezTo>
                  <a:cubicBezTo>
                    <a:pt x="2620" y="32"/>
                    <a:pt x="2525" y="151"/>
                    <a:pt x="2525" y="318"/>
                  </a:cubicBezTo>
                  <a:cubicBezTo>
                    <a:pt x="2525" y="366"/>
                    <a:pt x="2501" y="628"/>
                    <a:pt x="1905" y="628"/>
                  </a:cubicBezTo>
                  <a:cubicBezTo>
                    <a:pt x="1500" y="628"/>
                    <a:pt x="738" y="366"/>
                    <a:pt x="0" y="104"/>
                  </a:cubicBezTo>
                  <a:lnTo>
                    <a:pt x="0" y="5200"/>
                  </a:lnTo>
                  <a:cubicBezTo>
                    <a:pt x="738" y="5462"/>
                    <a:pt x="1453" y="5700"/>
                    <a:pt x="1905" y="5700"/>
                  </a:cubicBezTo>
                  <a:cubicBezTo>
                    <a:pt x="2334" y="5700"/>
                    <a:pt x="2667" y="5581"/>
                    <a:pt x="2906" y="5343"/>
                  </a:cubicBezTo>
                  <a:cubicBezTo>
                    <a:pt x="3168" y="5081"/>
                    <a:pt x="3168" y="4771"/>
                    <a:pt x="3144" y="4747"/>
                  </a:cubicBezTo>
                  <a:lnTo>
                    <a:pt x="3144" y="318"/>
                  </a:lnTo>
                  <a:cubicBezTo>
                    <a:pt x="3144" y="150"/>
                    <a:pt x="3014" y="0"/>
                    <a:pt x="2819"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91"/>
            <p:cNvSpPr/>
            <p:nvPr/>
          </p:nvSpPr>
          <p:spPr>
            <a:xfrm>
              <a:off x="7132143" y="3598023"/>
              <a:ext cx="20970" cy="350633"/>
            </a:xfrm>
            <a:custGeom>
              <a:rect b="b" l="l" r="r" t="t"/>
              <a:pathLst>
                <a:path extrusionOk="0" h="10768" w="644">
                  <a:moveTo>
                    <a:pt x="286" y="0"/>
                  </a:moveTo>
                  <a:cubicBezTo>
                    <a:pt x="120" y="48"/>
                    <a:pt x="1" y="191"/>
                    <a:pt x="1" y="334"/>
                  </a:cubicBezTo>
                  <a:lnTo>
                    <a:pt x="1" y="10431"/>
                  </a:lnTo>
                  <a:cubicBezTo>
                    <a:pt x="1" y="10630"/>
                    <a:pt x="144" y="10767"/>
                    <a:pt x="317" y="10767"/>
                  </a:cubicBezTo>
                  <a:cubicBezTo>
                    <a:pt x="330" y="10767"/>
                    <a:pt x="344" y="10766"/>
                    <a:pt x="358" y="10764"/>
                  </a:cubicBezTo>
                  <a:cubicBezTo>
                    <a:pt x="525" y="10717"/>
                    <a:pt x="644" y="10574"/>
                    <a:pt x="644" y="10431"/>
                  </a:cubicBezTo>
                  <a:lnTo>
                    <a:pt x="644" y="334"/>
                  </a:lnTo>
                  <a:cubicBezTo>
                    <a:pt x="644" y="167"/>
                    <a:pt x="501" y="0"/>
                    <a:pt x="286"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91"/>
            <p:cNvSpPr/>
            <p:nvPr/>
          </p:nvSpPr>
          <p:spPr>
            <a:xfrm>
              <a:off x="7143019" y="3599586"/>
              <a:ext cx="10094" cy="348972"/>
            </a:xfrm>
            <a:custGeom>
              <a:rect b="b" l="l" r="r" t="t"/>
              <a:pathLst>
                <a:path extrusionOk="0" h="10717" w="310">
                  <a:moveTo>
                    <a:pt x="0" y="0"/>
                  </a:moveTo>
                  <a:lnTo>
                    <a:pt x="0" y="10716"/>
                  </a:lnTo>
                  <a:cubicBezTo>
                    <a:pt x="167" y="10716"/>
                    <a:pt x="310" y="10550"/>
                    <a:pt x="310" y="10383"/>
                  </a:cubicBezTo>
                  <a:lnTo>
                    <a:pt x="310" y="286"/>
                  </a:lnTo>
                  <a:cubicBezTo>
                    <a:pt x="310" y="143"/>
                    <a:pt x="191" y="0"/>
                    <a:pt x="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91"/>
            <p:cNvSpPr/>
            <p:nvPr/>
          </p:nvSpPr>
          <p:spPr>
            <a:xfrm>
              <a:off x="7090268" y="3926807"/>
              <a:ext cx="103940" cy="21752"/>
            </a:xfrm>
            <a:custGeom>
              <a:rect b="b" l="l" r="r" t="t"/>
              <a:pathLst>
                <a:path extrusionOk="0" h="668" w="3192">
                  <a:moveTo>
                    <a:pt x="358" y="1"/>
                  </a:moveTo>
                  <a:cubicBezTo>
                    <a:pt x="144" y="1"/>
                    <a:pt x="1" y="191"/>
                    <a:pt x="25" y="358"/>
                  </a:cubicBezTo>
                  <a:cubicBezTo>
                    <a:pt x="72" y="548"/>
                    <a:pt x="215" y="667"/>
                    <a:pt x="358" y="667"/>
                  </a:cubicBezTo>
                  <a:lnTo>
                    <a:pt x="2858" y="667"/>
                  </a:lnTo>
                  <a:cubicBezTo>
                    <a:pt x="3049" y="667"/>
                    <a:pt x="3192" y="548"/>
                    <a:pt x="3192" y="358"/>
                  </a:cubicBezTo>
                  <a:cubicBezTo>
                    <a:pt x="3192" y="144"/>
                    <a:pt x="3049" y="1"/>
                    <a:pt x="285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91"/>
            <p:cNvSpPr/>
            <p:nvPr/>
          </p:nvSpPr>
          <p:spPr>
            <a:xfrm>
              <a:off x="7143768" y="3927588"/>
              <a:ext cx="51221" cy="20970"/>
            </a:xfrm>
            <a:custGeom>
              <a:rect b="b" l="l" r="r" t="t"/>
              <a:pathLst>
                <a:path extrusionOk="0" h="644" w="1573">
                  <a:moveTo>
                    <a:pt x="1" y="0"/>
                  </a:moveTo>
                  <a:lnTo>
                    <a:pt x="1" y="643"/>
                  </a:lnTo>
                  <a:lnTo>
                    <a:pt x="1239" y="643"/>
                  </a:lnTo>
                  <a:cubicBezTo>
                    <a:pt x="1406" y="643"/>
                    <a:pt x="1549" y="524"/>
                    <a:pt x="1573" y="358"/>
                  </a:cubicBezTo>
                  <a:cubicBezTo>
                    <a:pt x="1573" y="167"/>
                    <a:pt x="1430" y="0"/>
                    <a:pt x="1239"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7" name="Google Shape;18267;p91"/>
          <p:cNvGrpSpPr/>
          <p:nvPr/>
        </p:nvGrpSpPr>
        <p:grpSpPr>
          <a:xfrm>
            <a:off x="6295417" y="3467342"/>
            <a:ext cx="351317" cy="307097"/>
            <a:chOff x="6295417" y="3619742"/>
            <a:chExt cx="351317" cy="307097"/>
          </a:xfrm>
        </p:grpSpPr>
        <p:sp>
          <p:nvSpPr>
            <p:cNvPr id="18268" name="Google Shape;18268;p91"/>
            <p:cNvSpPr/>
            <p:nvPr/>
          </p:nvSpPr>
          <p:spPr>
            <a:xfrm>
              <a:off x="6295417" y="3619742"/>
              <a:ext cx="81471" cy="51970"/>
            </a:xfrm>
            <a:custGeom>
              <a:rect b="b" l="l" r="r" t="t"/>
              <a:pathLst>
                <a:path extrusionOk="0" h="1596" w="2502">
                  <a:moveTo>
                    <a:pt x="358" y="0"/>
                  </a:moveTo>
                  <a:cubicBezTo>
                    <a:pt x="215" y="0"/>
                    <a:pt x="72" y="119"/>
                    <a:pt x="25" y="262"/>
                  </a:cubicBezTo>
                  <a:cubicBezTo>
                    <a:pt x="1" y="453"/>
                    <a:pt x="144" y="619"/>
                    <a:pt x="334" y="619"/>
                  </a:cubicBezTo>
                  <a:lnTo>
                    <a:pt x="1644" y="619"/>
                  </a:lnTo>
                  <a:lnTo>
                    <a:pt x="1858" y="1286"/>
                  </a:lnTo>
                  <a:lnTo>
                    <a:pt x="2216" y="1596"/>
                  </a:lnTo>
                  <a:lnTo>
                    <a:pt x="2501" y="1286"/>
                  </a:lnTo>
                  <a:lnTo>
                    <a:pt x="2216" y="238"/>
                  </a:lnTo>
                  <a:cubicBezTo>
                    <a:pt x="2168" y="95"/>
                    <a:pt x="2049" y="0"/>
                    <a:pt x="190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91"/>
            <p:cNvSpPr/>
            <p:nvPr/>
          </p:nvSpPr>
          <p:spPr>
            <a:xfrm>
              <a:off x="6522638" y="3864775"/>
              <a:ext cx="62064" cy="62064"/>
            </a:xfrm>
            <a:custGeom>
              <a:rect b="b" l="l" r="r" t="t"/>
              <a:pathLst>
                <a:path extrusionOk="0" h="1906" w="1906">
                  <a:moveTo>
                    <a:pt x="953" y="1"/>
                  </a:moveTo>
                  <a:cubicBezTo>
                    <a:pt x="405" y="1"/>
                    <a:pt x="0" y="453"/>
                    <a:pt x="0" y="953"/>
                  </a:cubicBezTo>
                  <a:cubicBezTo>
                    <a:pt x="0" y="1501"/>
                    <a:pt x="429" y="1906"/>
                    <a:pt x="953" y="1906"/>
                  </a:cubicBezTo>
                  <a:cubicBezTo>
                    <a:pt x="1453" y="1906"/>
                    <a:pt x="1906" y="1501"/>
                    <a:pt x="1906" y="953"/>
                  </a:cubicBezTo>
                  <a:cubicBezTo>
                    <a:pt x="1906" y="429"/>
                    <a:pt x="1477"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91"/>
            <p:cNvSpPr/>
            <p:nvPr/>
          </p:nvSpPr>
          <p:spPr>
            <a:xfrm>
              <a:off x="6419513" y="3864775"/>
              <a:ext cx="62064" cy="62064"/>
            </a:xfrm>
            <a:custGeom>
              <a:rect b="b" l="l" r="r" t="t"/>
              <a:pathLst>
                <a:path extrusionOk="0" h="1906" w="1906">
                  <a:moveTo>
                    <a:pt x="953" y="1"/>
                  </a:moveTo>
                  <a:cubicBezTo>
                    <a:pt x="405" y="1"/>
                    <a:pt x="0" y="453"/>
                    <a:pt x="0" y="953"/>
                  </a:cubicBezTo>
                  <a:cubicBezTo>
                    <a:pt x="0" y="1501"/>
                    <a:pt x="453" y="1906"/>
                    <a:pt x="953" y="1906"/>
                  </a:cubicBezTo>
                  <a:cubicBezTo>
                    <a:pt x="1500" y="1906"/>
                    <a:pt x="1905" y="1501"/>
                    <a:pt x="1905" y="953"/>
                  </a:cubicBezTo>
                  <a:cubicBezTo>
                    <a:pt x="1905" y="429"/>
                    <a:pt x="1500" y="1"/>
                    <a:pt x="9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91"/>
            <p:cNvSpPr/>
            <p:nvPr/>
          </p:nvSpPr>
          <p:spPr>
            <a:xfrm>
              <a:off x="6439669" y="3886494"/>
              <a:ext cx="21752" cy="20970"/>
            </a:xfrm>
            <a:custGeom>
              <a:rect b="b" l="l" r="r" t="t"/>
              <a:pathLst>
                <a:path extrusionOk="0" h="644" w="668">
                  <a:moveTo>
                    <a:pt x="334" y="0"/>
                  </a:moveTo>
                  <a:cubicBezTo>
                    <a:pt x="167" y="0"/>
                    <a:pt x="0" y="143"/>
                    <a:pt x="0" y="310"/>
                  </a:cubicBezTo>
                  <a:cubicBezTo>
                    <a:pt x="0" y="500"/>
                    <a:pt x="167" y="643"/>
                    <a:pt x="334" y="643"/>
                  </a:cubicBezTo>
                  <a:cubicBezTo>
                    <a:pt x="524" y="643"/>
                    <a:pt x="667" y="500"/>
                    <a:pt x="667" y="310"/>
                  </a:cubicBezTo>
                  <a:cubicBezTo>
                    <a:pt x="667" y="143"/>
                    <a:pt x="524" y="0"/>
                    <a:pt x="3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91"/>
            <p:cNvSpPr/>
            <p:nvPr/>
          </p:nvSpPr>
          <p:spPr>
            <a:xfrm>
              <a:off x="6542795" y="3886494"/>
              <a:ext cx="20970" cy="20970"/>
            </a:xfrm>
            <a:custGeom>
              <a:rect b="b" l="l" r="r" t="t"/>
              <a:pathLst>
                <a:path extrusionOk="0" h="644" w="644">
                  <a:moveTo>
                    <a:pt x="334" y="0"/>
                  </a:moveTo>
                  <a:cubicBezTo>
                    <a:pt x="144" y="0"/>
                    <a:pt x="1" y="143"/>
                    <a:pt x="1" y="310"/>
                  </a:cubicBezTo>
                  <a:cubicBezTo>
                    <a:pt x="1" y="500"/>
                    <a:pt x="144" y="643"/>
                    <a:pt x="334" y="643"/>
                  </a:cubicBezTo>
                  <a:cubicBezTo>
                    <a:pt x="501" y="643"/>
                    <a:pt x="644" y="500"/>
                    <a:pt x="644" y="310"/>
                  </a:cubicBezTo>
                  <a:cubicBezTo>
                    <a:pt x="644" y="143"/>
                    <a:pt x="501" y="0"/>
                    <a:pt x="33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91"/>
            <p:cNvSpPr/>
            <p:nvPr/>
          </p:nvSpPr>
          <p:spPr>
            <a:xfrm>
              <a:off x="6384606" y="3804600"/>
              <a:ext cx="220253" cy="62520"/>
            </a:xfrm>
            <a:custGeom>
              <a:rect b="b" l="l" r="r" t="t"/>
              <a:pathLst>
                <a:path extrusionOk="0" h="1920" w="6764">
                  <a:moveTo>
                    <a:pt x="798" y="0"/>
                  </a:moveTo>
                  <a:cubicBezTo>
                    <a:pt x="678" y="0"/>
                    <a:pt x="552" y="79"/>
                    <a:pt x="501" y="182"/>
                  </a:cubicBezTo>
                  <a:lnTo>
                    <a:pt x="334" y="539"/>
                  </a:lnTo>
                  <a:cubicBezTo>
                    <a:pt x="1" y="1158"/>
                    <a:pt x="477" y="1920"/>
                    <a:pt x="1167" y="1920"/>
                  </a:cubicBezTo>
                  <a:lnTo>
                    <a:pt x="6430" y="1920"/>
                  </a:lnTo>
                  <a:cubicBezTo>
                    <a:pt x="6621" y="1872"/>
                    <a:pt x="6764" y="1706"/>
                    <a:pt x="6764" y="1515"/>
                  </a:cubicBezTo>
                  <a:cubicBezTo>
                    <a:pt x="6740" y="1372"/>
                    <a:pt x="6621" y="1253"/>
                    <a:pt x="6430" y="1253"/>
                  </a:cubicBezTo>
                  <a:lnTo>
                    <a:pt x="1167" y="1253"/>
                  </a:lnTo>
                  <a:cubicBezTo>
                    <a:pt x="929" y="1253"/>
                    <a:pt x="786" y="1015"/>
                    <a:pt x="882" y="801"/>
                  </a:cubicBezTo>
                  <a:lnTo>
                    <a:pt x="1072" y="443"/>
                  </a:lnTo>
                  <a:cubicBezTo>
                    <a:pt x="1167" y="301"/>
                    <a:pt x="1072" y="86"/>
                    <a:pt x="929" y="39"/>
                  </a:cubicBezTo>
                  <a:cubicBezTo>
                    <a:pt x="889" y="12"/>
                    <a:pt x="844" y="0"/>
                    <a:pt x="79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91"/>
            <p:cNvSpPr/>
            <p:nvPr/>
          </p:nvSpPr>
          <p:spPr>
            <a:xfrm>
              <a:off x="6501701" y="3845401"/>
              <a:ext cx="103158" cy="20189"/>
            </a:xfrm>
            <a:custGeom>
              <a:rect b="b" l="l" r="r" t="t"/>
              <a:pathLst>
                <a:path extrusionOk="0" h="620" w="3168">
                  <a:moveTo>
                    <a:pt x="1" y="0"/>
                  </a:moveTo>
                  <a:lnTo>
                    <a:pt x="1" y="619"/>
                  </a:lnTo>
                  <a:lnTo>
                    <a:pt x="2834" y="619"/>
                  </a:lnTo>
                  <a:cubicBezTo>
                    <a:pt x="3025" y="619"/>
                    <a:pt x="3168" y="476"/>
                    <a:pt x="3144" y="262"/>
                  </a:cubicBezTo>
                  <a:cubicBezTo>
                    <a:pt x="3144" y="119"/>
                    <a:pt x="2977" y="0"/>
                    <a:pt x="2834"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91"/>
            <p:cNvSpPr/>
            <p:nvPr/>
          </p:nvSpPr>
          <p:spPr>
            <a:xfrm>
              <a:off x="6356700" y="3661618"/>
              <a:ext cx="290034" cy="163627"/>
            </a:xfrm>
            <a:custGeom>
              <a:rect b="b" l="l" r="r" t="t"/>
              <a:pathLst>
                <a:path extrusionOk="0" h="5025" w="8907">
                  <a:moveTo>
                    <a:pt x="0" y="0"/>
                  </a:moveTo>
                  <a:lnTo>
                    <a:pt x="1358" y="4787"/>
                  </a:lnTo>
                  <a:cubicBezTo>
                    <a:pt x="1405" y="4930"/>
                    <a:pt x="1524" y="5025"/>
                    <a:pt x="1667" y="5025"/>
                  </a:cubicBezTo>
                  <a:lnTo>
                    <a:pt x="7311" y="5025"/>
                  </a:lnTo>
                  <a:cubicBezTo>
                    <a:pt x="7478" y="5025"/>
                    <a:pt x="7597" y="4930"/>
                    <a:pt x="7621" y="4787"/>
                  </a:cubicBezTo>
                  <a:lnTo>
                    <a:pt x="8907" y="381"/>
                  </a:lnTo>
                  <a:cubicBezTo>
                    <a:pt x="8907" y="286"/>
                    <a:pt x="8859" y="191"/>
                    <a:pt x="8835" y="119"/>
                  </a:cubicBezTo>
                  <a:cubicBezTo>
                    <a:pt x="8788" y="24"/>
                    <a:pt x="8692" y="0"/>
                    <a:pt x="859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91"/>
            <p:cNvSpPr/>
            <p:nvPr/>
          </p:nvSpPr>
          <p:spPr>
            <a:xfrm>
              <a:off x="6501701" y="3661618"/>
              <a:ext cx="145033" cy="163627"/>
            </a:xfrm>
            <a:custGeom>
              <a:rect b="b" l="l" r="r" t="t"/>
              <a:pathLst>
                <a:path extrusionOk="0" h="5025" w="4454">
                  <a:moveTo>
                    <a:pt x="1" y="0"/>
                  </a:moveTo>
                  <a:lnTo>
                    <a:pt x="1" y="5025"/>
                  </a:lnTo>
                  <a:lnTo>
                    <a:pt x="2834" y="5025"/>
                  </a:lnTo>
                  <a:cubicBezTo>
                    <a:pt x="2977" y="5025"/>
                    <a:pt x="3096" y="4906"/>
                    <a:pt x="3144" y="4787"/>
                  </a:cubicBezTo>
                  <a:lnTo>
                    <a:pt x="4406" y="381"/>
                  </a:lnTo>
                  <a:cubicBezTo>
                    <a:pt x="4454" y="286"/>
                    <a:pt x="4406" y="167"/>
                    <a:pt x="4359" y="119"/>
                  </a:cubicBezTo>
                  <a:cubicBezTo>
                    <a:pt x="4287" y="24"/>
                    <a:pt x="4216" y="0"/>
                    <a:pt x="412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7" name="Google Shape;18277;p91"/>
          <p:cNvGrpSpPr/>
          <p:nvPr/>
        </p:nvGrpSpPr>
        <p:grpSpPr>
          <a:xfrm>
            <a:off x="5538567" y="3447186"/>
            <a:ext cx="349005" cy="349754"/>
            <a:chOff x="5538567" y="3599586"/>
            <a:chExt cx="349005" cy="349754"/>
          </a:xfrm>
        </p:grpSpPr>
        <p:sp>
          <p:nvSpPr>
            <p:cNvPr id="18278" name="Google Shape;18278;p91"/>
            <p:cNvSpPr/>
            <p:nvPr/>
          </p:nvSpPr>
          <p:spPr>
            <a:xfrm>
              <a:off x="5538567" y="3599586"/>
              <a:ext cx="349005" cy="206283"/>
            </a:xfrm>
            <a:custGeom>
              <a:rect b="b" l="l" r="r" t="t"/>
              <a:pathLst>
                <a:path extrusionOk="0" h="6335" w="10718">
                  <a:moveTo>
                    <a:pt x="6931" y="0"/>
                  </a:moveTo>
                  <a:cubicBezTo>
                    <a:pt x="6336" y="0"/>
                    <a:pt x="5812" y="191"/>
                    <a:pt x="5359" y="548"/>
                  </a:cubicBezTo>
                  <a:cubicBezTo>
                    <a:pt x="5145" y="714"/>
                    <a:pt x="4978" y="905"/>
                    <a:pt x="4859" y="1119"/>
                  </a:cubicBezTo>
                  <a:cubicBezTo>
                    <a:pt x="4454" y="786"/>
                    <a:pt x="3978" y="643"/>
                    <a:pt x="3478" y="643"/>
                  </a:cubicBezTo>
                  <a:cubicBezTo>
                    <a:pt x="2359" y="643"/>
                    <a:pt x="1406" y="1500"/>
                    <a:pt x="1287" y="2643"/>
                  </a:cubicBezTo>
                  <a:cubicBezTo>
                    <a:pt x="525" y="2905"/>
                    <a:pt x="1" y="3620"/>
                    <a:pt x="1" y="4453"/>
                  </a:cubicBezTo>
                  <a:cubicBezTo>
                    <a:pt x="1" y="5501"/>
                    <a:pt x="834" y="6335"/>
                    <a:pt x="1882" y="6335"/>
                  </a:cubicBezTo>
                  <a:lnTo>
                    <a:pt x="8812" y="6335"/>
                  </a:lnTo>
                  <a:cubicBezTo>
                    <a:pt x="9860" y="6335"/>
                    <a:pt x="10717" y="5501"/>
                    <a:pt x="10717" y="4453"/>
                  </a:cubicBezTo>
                  <a:cubicBezTo>
                    <a:pt x="10717" y="3596"/>
                    <a:pt x="10170" y="2882"/>
                    <a:pt x="9431" y="2620"/>
                  </a:cubicBezTo>
                  <a:lnTo>
                    <a:pt x="9431" y="2501"/>
                  </a:lnTo>
                  <a:cubicBezTo>
                    <a:pt x="9431" y="1095"/>
                    <a:pt x="8312" y="0"/>
                    <a:pt x="6931"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91"/>
            <p:cNvSpPr/>
            <p:nvPr/>
          </p:nvSpPr>
          <p:spPr>
            <a:xfrm>
              <a:off x="5713070" y="3599586"/>
              <a:ext cx="174502" cy="205502"/>
            </a:xfrm>
            <a:custGeom>
              <a:rect b="b" l="l" r="r" t="t"/>
              <a:pathLst>
                <a:path extrusionOk="0" h="6311" w="5359">
                  <a:moveTo>
                    <a:pt x="1572" y="0"/>
                  </a:moveTo>
                  <a:cubicBezTo>
                    <a:pt x="977" y="0"/>
                    <a:pt x="453" y="191"/>
                    <a:pt x="0" y="548"/>
                  </a:cubicBezTo>
                  <a:lnTo>
                    <a:pt x="0" y="6311"/>
                  </a:lnTo>
                  <a:lnTo>
                    <a:pt x="3453" y="6311"/>
                  </a:lnTo>
                  <a:cubicBezTo>
                    <a:pt x="4501" y="6311"/>
                    <a:pt x="5358" y="5430"/>
                    <a:pt x="5358" y="4406"/>
                  </a:cubicBezTo>
                  <a:cubicBezTo>
                    <a:pt x="5358" y="3596"/>
                    <a:pt x="4811" y="2858"/>
                    <a:pt x="4072" y="2620"/>
                  </a:cubicBezTo>
                  <a:lnTo>
                    <a:pt x="4072" y="2501"/>
                  </a:lnTo>
                  <a:cubicBezTo>
                    <a:pt x="4072" y="1095"/>
                    <a:pt x="2953" y="0"/>
                    <a:pt x="15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91"/>
            <p:cNvSpPr/>
            <p:nvPr/>
          </p:nvSpPr>
          <p:spPr>
            <a:xfrm>
              <a:off x="5656443" y="3753118"/>
              <a:ext cx="110940" cy="196222"/>
            </a:xfrm>
            <a:custGeom>
              <a:rect b="b" l="l" r="r" t="t"/>
              <a:pathLst>
                <a:path extrusionOk="0" h="6026" w="3407">
                  <a:moveTo>
                    <a:pt x="1715" y="0"/>
                  </a:moveTo>
                  <a:cubicBezTo>
                    <a:pt x="1596" y="0"/>
                    <a:pt x="1501" y="72"/>
                    <a:pt x="1430" y="167"/>
                  </a:cubicBezTo>
                  <a:lnTo>
                    <a:pt x="96" y="2358"/>
                  </a:lnTo>
                  <a:cubicBezTo>
                    <a:pt x="1" y="2477"/>
                    <a:pt x="48" y="2667"/>
                    <a:pt x="167" y="2739"/>
                  </a:cubicBezTo>
                  <a:cubicBezTo>
                    <a:pt x="215" y="2810"/>
                    <a:pt x="310" y="2834"/>
                    <a:pt x="358" y="2834"/>
                  </a:cubicBezTo>
                  <a:lnTo>
                    <a:pt x="1049" y="2834"/>
                  </a:lnTo>
                  <a:lnTo>
                    <a:pt x="1049" y="5692"/>
                  </a:lnTo>
                  <a:cubicBezTo>
                    <a:pt x="1049" y="5882"/>
                    <a:pt x="1191" y="6025"/>
                    <a:pt x="1382" y="6025"/>
                  </a:cubicBezTo>
                  <a:lnTo>
                    <a:pt x="2025" y="6025"/>
                  </a:lnTo>
                  <a:cubicBezTo>
                    <a:pt x="2215" y="6025"/>
                    <a:pt x="2358" y="5882"/>
                    <a:pt x="2358" y="5692"/>
                  </a:cubicBezTo>
                  <a:lnTo>
                    <a:pt x="2358" y="2834"/>
                  </a:lnTo>
                  <a:lnTo>
                    <a:pt x="3049" y="2834"/>
                  </a:lnTo>
                  <a:cubicBezTo>
                    <a:pt x="3144" y="2834"/>
                    <a:pt x="3216" y="2810"/>
                    <a:pt x="3287" y="2739"/>
                  </a:cubicBezTo>
                  <a:cubicBezTo>
                    <a:pt x="3359" y="2620"/>
                    <a:pt x="3406" y="2477"/>
                    <a:pt x="3311" y="2358"/>
                  </a:cubicBezTo>
                  <a:lnTo>
                    <a:pt x="1977" y="167"/>
                  </a:lnTo>
                  <a:cubicBezTo>
                    <a:pt x="1906" y="72"/>
                    <a:pt x="1834" y="0"/>
                    <a:pt x="1715"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91"/>
            <p:cNvSpPr/>
            <p:nvPr/>
          </p:nvSpPr>
          <p:spPr>
            <a:xfrm>
              <a:off x="5711507" y="3753118"/>
              <a:ext cx="55877" cy="195440"/>
            </a:xfrm>
            <a:custGeom>
              <a:rect b="b" l="l" r="r" t="t"/>
              <a:pathLst>
                <a:path extrusionOk="0" h="6002" w="1716">
                  <a:moveTo>
                    <a:pt x="1" y="0"/>
                  </a:moveTo>
                  <a:lnTo>
                    <a:pt x="1" y="6001"/>
                  </a:lnTo>
                  <a:lnTo>
                    <a:pt x="334" y="6001"/>
                  </a:lnTo>
                  <a:cubicBezTo>
                    <a:pt x="524" y="6001"/>
                    <a:pt x="667" y="5835"/>
                    <a:pt x="667" y="5668"/>
                  </a:cubicBezTo>
                  <a:lnTo>
                    <a:pt x="667" y="2834"/>
                  </a:lnTo>
                  <a:lnTo>
                    <a:pt x="1358" y="2834"/>
                  </a:lnTo>
                  <a:cubicBezTo>
                    <a:pt x="1429" y="2834"/>
                    <a:pt x="1525" y="2810"/>
                    <a:pt x="1596" y="2739"/>
                  </a:cubicBezTo>
                  <a:cubicBezTo>
                    <a:pt x="1668" y="2620"/>
                    <a:pt x="1715" y="2477"/>
                    <a:pt x="1620" y="2358"/>
                  </a:cubicBezTo>
                  <a:lnTo>
                    <a:pt x="286" y="167"/>
                  </a:lnTo>
                  <a:cubicBezTo>
                    <a:pt x="215" y="72"/>
                    <a:pt x="120" y="0"/>
                    <a:pt x="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2" name="Google Shape;18282;p91"/>
          <p:cNvGrpSpPr/>
          <p:nvPr/>
        </p:nvGrpSpPr>
        <p:grpSpPr>
          <a:xfrm>
            <a:off x="4771655" y="3447186"/>
            <a:ext cx="351317" cy="349754"/>
            <a:chOff x="4771655" y="3599586"/>
            <a:chExt cx="351317" cy="349754"/>
          </a:xfrm>
        </p:grpSpPr>
        <p:sp>
          <p:nvSpPr>
            <p:cNvPr id="18283" name="Google Shape;18283;p91"/>
            <p:cNvSpPr/>
            <p:nvPr/>
          </p:nvSpPr>
          <p:spPr>
            <a:xfrm>
              <a:off x="4813530" y="3722086"/>
              <a:ext cx="62064" cy="205535"/>
            </a:xfrm>
            <a:custGeom>
              <a:rect b="b" l="l" r="r" t="t"/>
              <a:pathLst>
                <a:path extrusionOk="0" h="6312" w="1906">
                  <a:moveTo>
                    <a:pt x="0" y="1"/>
                  </a:moveTo>
                  <a:lnTo>
                    <a:pt x="0" y="6311"/>
                  </a:lnTo>
                  <a:lnTo>
                    <a:pt x="1906" y="6311"/>
                  </a:lnTo>
                  <a:lnTo>
                    <a:pt x="19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91"/>
            <p:cNvSpPr/>
            <p:nvPr/>
          </p:nvSpPr>
          <p:spPr>
            <a:xfrm>
              <a:off x="5019032" y="3722086"/>
              <a:ext cx="62064" cy="205535"/>
            </a:xfrm>
            <a:custGeom>
              <a:rect b="b" l="l" r="r" t="t"/>
              <a:pathLst>
                <a:path extrusionOk="0" h="6312" w="1906">
                  <a:moveTo>
                    <a:pt x="0" y="1"/>
                  </a:moveTo>
                  <a:lnTo>
                    <a:pt x="0" y="6311"/>
                  </a:lnTo>
                  <a:lnTo>
                    <a:pt x="1905" y="6311"/>
                  </a:lnTo>
                  <a:lnTo>
                    <a:pt x="1905"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91"/>
            <p:cNvSpPr/>
            <p:nvPr/>
          </p:nvSpPr>
          <p:spPr>
            <a:xfrm>
              <a:off x="4915874" y="3722086"/>
              <a:ext cx="62097" cy="205535"/>
            </a:xfrm>
            <a:custGeom>
              <a:rect b="b" l="l" r="r" t="t"/>
              <a:pathLst>
                <a:path extrusionOk="0" h="6312" w="1907">
                  <a:moveTo>
                    <a:pt x="1" y="1"/>
                  </a:moveTo>
                  <a:lnTo>
                    <a:pt x="1" y="6311"/>
                  </a:lnTo>
                  <a:lnTo>
                    <a:pt x="1906" y="6311"/>
                  </a:lnTo>
                  <a:lnTo>
                    <a:pt x="19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91"/>
            <p:cNvSpPr/>
            <p:nvPr/>
          </p:nvSpPr>
          <p:spPr>
            <a:xfrm>
              <a:off x="4946906" y="3722086"/>
              <a:ext cx="31065" cy="205535"/>
            </a:xfrm>
            <a:custGeom>
              <a:rect b="b" l="l" r="r" t="t"/>
              <a:pathLst>
                <a:path extrusionOk="0" h="6312" w="954">
                  <a:moveTo>
                    <a:pt x="0" y="1"/>
                  </a:moveTo>
                  <a:lnTo>
                    <a:pt x="0" y="6311"/>
                  </a:lnTo>
                  <a:lnTo>
                    <a:pt x="953" y="6311"/>
                  </a:lnTo>
                  <a:lnTo>
                    <a:pt x="953"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91"/>
            <p:cNvSpPr/>
            <p:nvPr/>
          </p:nvSpPr>
          <p:spPr>
            <a:xfrm>
              <a:off x="4772437" y="3907432"/>
              <a:ext cx="348972" cy="41908"/>
            </a:xfrm>
            <a:custGeom>
              <a:rect b="b" l="l" r="r" t="t"/>
              <a:pathLst>
                <a:path extrusionOk="0" h="1287" w="10717">
                  <a:moveTo>
                    <a:pt x="715" y="0"/>
                  </a:moveTo>
                  <a:cubicBezTo>
                    <a:pt x="643" y="0"/>
                    <a:pt x="548" y="24"/>
                    <a:pt x="476" y="119"/>
                  </a:cubicBezTo>
                  <a:cubicBezTo>
                    <a:pt x="405" y="238"/>
                    <a:pt x="167" y="500"/>
                    <a:pt x="48" y="834"/>
                  </a:cubicBezTo>
                  <a:cubicBezTo>
                    <a:pt x="0" y="929"/>
                    <a:pt x="0" y="1048"/>
                    <a:pt x="72" y="1143"/>
                  </a:cubicBezTo>
                  <a:cubicBezTo>
                    <a:pt x="119" y="1215"/>
                    <a:pt x="215" y="1286"/>
                    <a:pt x="334" y="1286"/>
                  </a:cubicBezTo>
                  <a:lnTo>
                    <a:pt x="10455" y="1286"/>
                  </a:lnTo>
                  <a:cubicBezTo>
                    <a:pt x="10550" y="1286"/>
                    <a:pt x="10669" y="1215"/>
                    <a:pt x="10717" y="1143"/>
                  </a:cubicBezTo>
                  <a:cubicBezTo>
                    <a:pt x="10717" y="1048"/>
                    <a:pt x="10717" y="929"/>
                    <a:pt x="10693" y="834"/>
                  </a:cubicBezTo>
                  <a:cubicBezTo>
                    <a:pt x="10574" y="500"/>
                    <a:pt x="10336" y="215"/>
                    <a:pt x="10240" y="119"/>
                  </a:cubicBezTo>
                  <a:cubicBezTo>
                    <a:pt x="10193" y="72"/>
                    <a:pt x="10098" y="0"/>
                    <a:pt x="10002"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91"/>
            <p:cNvSpPr/>
            <p:nvPr/>
          </p:nvSpPr>
          <p:spPr>
            <a:xfrm>
              <a:off x="4946906" y="3906651"/>
              <a:ext cx="174502" cy="40833"/>
            </a:xfrm>
            <a:custGeom>
              <a:rect b="b" l="l" r="r" t="t"/>
              <a:pathLst>
                <a:path extrusionOk="0" h="1254" w="5359">
                  <a:moveTo>
                    <a:pt x="0" y="0"/>
                  </a:moveTo>
                  <a:lnTo>
                    <a:pt x="0" y="1239"/>
                  </a:lnTo>
                  <a:lnTo>
                    <a:pt x="5073" y="1239"/>
                  </a:lnTo>
                  <a:cubicBezTo>
                    <a:pt x="5094" y="1249"/>
                    <a:pt x="5114" y="1254"/>
                    <a:pt x="5132" y="1254"/>
                  </a:cubicBezTo>
                  <a:cubicBezTo>
                    <a:pt x="5200" y="1254"/>
                    <a:pt x="5255" y="1194"/>
                    <a:pt x="5311" y="1120"/>
                  </a:cubicBezTo>
                  <a:cubicBezTo>
                    <a:pt x="5359" y="1048"/>
                    <a:pt x="5359" y="953"/>
                    <a:pt x="5335" y="834"/>
                  </a:cubicBezTo>
                  <a:cubicBezTo>
                    <a:pt x="5216" y="501"/>
                    <a:pt x="4978" y="215"/>
                    <a:pt x="4882" y="120"/>
                  </a:cubicBezTo>
                  <a:cubicBezTo>
                    <a:pt x="4835" y="48"/>
                    <a:pt x="4740" y="0"/>
                    <a:pt x="464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91"/>
            <p:cNvSpPr/>
            <p:nvPr/>
          </p:nvSpPr>
          <p:spPr>
            <a:xfrm>
              <a:off x="4777093" y="3599586"/>
              <a:ext cx="338911" cy="122533"/>
            </a:xfrm>
            <a:custGeom>
              <a:rect b="b" l="l" r="r" t="t"/>
              <a:pathLst>
                <a:path extrusionOk="0" h="3763" w="10408">
                  <a:moveTo>
                    <a:pt x="5215" y="0"/>
                  </a:moveTo>
                  <a:cubicBezTo>
                    <a:pt x="5192" y="0"/>
                    <a:pt x="5096" y="0"/>
                    <a:pt x="5073" y="24"/>
                  </a:cubicBezTo>
                  <a:lnTo>
                    <a:pt x="0" y="3144"/>
                  </a:lnTo>
                  <a:lnTo>
                    <a:pt x="905" y="3763"/>
                  </a:lnTo>
                  <a:lnTo>
                    <a:pt x="8907" y="3763"/>
                  </a:lnTo>
                  <a:lnTo>
                    <a:pt x="10407" y="3144"/>
                  </a:lnTo>
                  <a:lnTo>
                    <a:pt x="5358" y="24"/>
                  </a:lnTo>
                  <a:cubicBezTo>
                    <a:pt x="5311" y="0"/>
                    <a:pt x="5263" y="0"/>
                    <a:pt x="521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91"/>
            <p:cNvSpPr/>
            <p:nvPr/>
          </p:nvSpPr>
          <p:spPr>
            <a:xfrm>
              <a:off x="4946906" y="3599586"/>
              <a:ext cx="169846" cy="122533"/>
            </a:xfrm>
            <a:custGeom>
              <a:rect b="b" l="l" r="r" t="t"/>
              <a:pathLst>
                <a:path extrusionOk="0" h="3763" w="5216">
                  <a:moveTo>
                    <a:pt x="0" y="0"/>
                  </a:moveTo>
                  <a:lnTo>
                    <a:pt x="0" y="3763"/>
                  </a:lnTo>
                  <a:lnTo>
                    <a:pt x="3716" y="3763"/>
                  </a:lnTo>
                  <a:lnTo>
                    <a:pt x="5216" y="3144"/>
                  </a:lnTo>
                  <a:lnTo>
                    <a:pt x="143" y="24"/>
                  </a:lnTo>
                  <a:cubicBezTo>
                    <a:pt x="96" y="0"/>
                    <a:pt x="48"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91"/>
            <p:cNvSpPr/>
            <p:nvPr/>
          </p:nvSpPr>
          <p:spPr>
            <a:xfrm>
              <a:off x="4771655" y="3701930"/>
              <a:ext cx="351317" cy="41908"/>
            </a:xfrm>
            <a:custGeom>
              <a:rect b="b" l="l" r="r" t="t"/>
              <a:pathLst>
                <a:path extrusionOk="0" h="1287" w="10789">
                  <a:moveTo>
                    <a:pt x="167" y="1"/>
                  </a:moveTo>
                  <a:cubicBezTo>
                    <a:pt x="72" y="72"/>
                    <a:pt x="0" y="215"/>
                    <a:pt x="24" y="358"/>
                  </a:cubicBezTo>
                  <a:cubicBezTo>
                    <a:pt x="119" y="739"/>
                    <a:pt x="429" y="1025"/>
                    <a:pt x="524" y="1167"/>
                  </a:cubicBezTo>
                  <a:cubicBezTo>
                    <a:pt x="596" y="1215"/>
                    <a:pt x="691" y="1286"/>
                    <a:pt x="762" y="1286"/>
                  </a:cubicBezTo>
                  <a:lnTo>
                    <a:pt x="10002" y="1286"/>
                  </a:lnTo>
                  <a:cubicBezTo>
                    <a:pt x="10098" y="1286"/>
                    <a:pt x="10193" y="1239"/>
                    <a:pt x="10241" y="1167"/>
                  </a:cubicBezTo>
                  <a:cubicBezTo>
                    <a:pt x="10360" y="1025"/>
                    <a:pt x="10622" y="739"/>
                    <a:pt x="10741" y="358"/>
                  </a:cubicBezTo>
                  <a:cubicBezTo>
                    <a:pt x="10788" y="215"/>
                    <a:pt x="10717" y="72"/>
                    <a:pt x="10598"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91"/>
            <p:cNvSpPr/>
            <p:nvPr/>
          </p:nvSpPr>
          <p:spPr>
            <a:xfrm>
              <a:off x="4946906" y="3701930"/>
              <a:ext cx="176065" cy="41126"/>
            </a:xfrm>
            <a:custGeom>
              <a:rect b="b" l="l" r="r" t="t"/>
              <a:pathLst>
                <a:path extrusionOk="0" h="1263" w="5407">
                  <a:moveTo>
                    <a:pt x="0" y="1"/>
                  </a:moveTo>
                  <a:lnTo>
                    <a:pt x="0" y="1263"/>
                  </a:lnTo>
                  <a:lnTo>
                    <a:pt x="4620" y="1263"/>
                  </a:lnTo>
                  <a:cubicBezTo>
                    <a:pt x="4716" y="1263"/>
                    <a:pt x="4811" y="1215"/>
                    <a:pt x="4859" y="1167"/>
                  </a:cubicBezTo>
                  <a:cubicBezTo>
                    <a:pt x="4978" y="1025"/>
                    <a:pt x="5240" y="739"/>
                    <a:pt x="5359" y="358"/>
                  </a:cubicBezTo>
                  <a:cubicBezTo>
                    <a:pt x="5406" y="239"/>
                    <a:pt x="5335" y="96"/>
                    <a:pt x="5216"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3" name="Google Shape;18293;p91"/>
          <p:cNvGrpSpPr/>
          <p:nvPr/>
        </p:nvGrpSpPr>
        <p:grpSpPr>
          <a:xfrm>
            <a:off x="4069868" y="3447186"/>
            <a:ext cx="246628" cy="349754"/>
            <a:chOff x="4069868" y="3599586"/>
            <a:chExt cx="246628" cy="349754"/>
          </a:xfrm>
        </p:grpSpPr>
        <p:sp>
          <p:nvSpPr>
            <p:cNvPr id="18294" name="Google Shape;18294;p91"/>
            <p:cNvSpPr/>
            <p:nvPr/>
          </p:nvSpPr>
          <p:spPr>
            <a:xfrm>
              <a:off x="4069868" y="3599586"/>
              <a:ext cx="246628" cy="348972"/>
            </a:xfrm>
            <a:custGeom>
              <a:rect b="b" l="l" r="r" t="t"/>
              <a:pathLst>
                <a:path extrusionOk="0" h="10717" w="7574">
                  <a:moveTo>
                    <a:pt x="3787" y="1929"/>
                  </a:moveTo>
                  <a:cubicBezTo>
                    <a:pt x="4835" y="1929"/>
                    <a:pt x="5668" y="2762"/>
                    <a:pt x="5668" y="3810"/>
                  </a:cubicBezTo>
                  <a:cubicBezTo>
                    <a:pt x="5668" y="4834"/>
                    <a:pt x="4787" y="5668"/>
                    <a:pt x="3787" y="5668"/>
                  </a:cubicBezTo>
                  <a:cubicBezTo>
                    <a:pt x="2739" y="5668"/>
                    <a:pt x="1905" y="4834"/>
                    <a:pt x="1905" y="3810"/>
                  </a:cubicBezTo>
                  <a:cubicBezTo>
                    <a:pt x="1905" y="2762"/>
                    <a:pt x="2739" y="1929"/>
                    <a:pt x="3787" y="1929"/>
                  </a:cubicBezTo>
                  <a:close/>
                  <a:moveTo>
                    <a:pt x="3787" y="0"/>
                  </a:moveTo>
                  <a:cubicBezTo>
                    <a:pt x="1691" y="0"/>
                    <a:pt x="0" y="1715"/>
                    <a:pt x="0" y="3763"/>
                  </a:cubicBezTo>
                  <a:cubicBezTo>
                    <a:pt x="0" y="5644"/>
                    <a:pt x="1429" y="7644"/>
                    <a:pt x="2691" y="9359"/>
                  </a:cubicBezTo>
                  <a:cubicBezTo>
                    <a:pt x="2977" y="9788"/>
                    <a:pt x="3287" y="10169"/>
                    <a:pt x="3525" y="10550"/>
                  </a:cubicBezTo>
                  <a:cubicBezTo>
                    <a:pt x="3572" y="10645"/>
                    <a:pt x="3668" y="10716"/>
                    <a:pt x="3787" y="10716"/>
                  </a:cubicBezTo>
                  <a:cubicBezTo>
                    <a:pt x="3906" y="10716"/>
                    <a:pt x="4001" y="10645"/>
                    <a:pt x="4049" y="10550"/>
                  </a:cubicBezTo>
                  <a:cubicBezTo>
                    <a:pt x="4287" y="10169"/>
                    <a:pt x="4596" y="9788"/>
                    <a:pt x="4882" y="9359"/>
                  </a:cubicBezTo>
                  <a:cubicBezTo>
                    <a:pt x="6144" y="7621"/>
                    <a:pt x="7573" y="5620"/>
                    <a:pt x="7573" y="3763"/>
                  </a:cubicBezTo>
                  <a:cubicBezTo>
                    <a:pt x="7526" y="1691"/>
                    <a:pt x="5835" y="0"/>
                    <a:pt x="378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91"/>
            <p:cNvSpPr/>
            <p:nvPr/>
          </p:nvSpPr>
          <p:spPr>
            <a:xfrm>
              <a:off x="4192368" y="3600335"/>
              <a:ext cx="122565" cy="349005"/>
            </a:xfrm>
            <a:custGeom>
              <a:rect b="b" l="l" r="r" t="t"/>
              <a:pathLst>
                <a:path extrusionOk="0" h="10718" w="3764">
                  <a:moveTo>
                    <a:pt x="1" y="1"/>
                  </a:moveTo>
                  <a:lnTo>
                    <a:pt x="1" y="1906"/>
                  </a:lnTo>
                  <a:cubicBezTo>
                    <a:pt x="1025" y="1906"/>
                    <a:pt x="1859" y="2739"/>
                    <a:pt x="1859" y="3787"/>
                  </a:cubicBezTo>
                  <a:cubicBezTo>
                    <a:pt x="1859" y="4811"/>
                    <a:pt x="1025" y="5645"/>
                    <a:pt x="1" y="5645"/>
                  </a:cubicBezTo>
                  <a:lnTo>
                    <a:pt x="1" y="10717"/>
                  </a:lnTo>
                  <a:cubicBezTo>
                    <a:pt x="120" y="10717"/>
                    <a:pt x="191" y="10646"/>
                    <a:pt x="263" y="10574"/>
                  </a:cubicBezTo>
                  <a:cubicBezTo>
                    <a:pt x="525" y="10170"/>
                    <a:pt x="787" y="9765"/>
                    <a:pt x="1096" y="9384"/>
                  </a:cubicBezTo>
                  <a:cubicBezTo>
                    <a:pt x="2335" y="7621"/>
                    <a:pt x="3764" y="5621"/>
                    <a:pt x="3764" y="3787"/>
                  </a:cubicBezTo>
                  <a:cubicBezTo>
                    <a:pt x="3764" y="1692"/>
                    <a:pt x="2073" y="1"/>
                    <a:pt x="1"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6" name="Google Shape;18296;p91"/>
          <p:cNvGrpSpPr/>
          <p:nvPr/>
        </p:nvGrpSpPr>
        <p:grpSpPr>
          <a:xfrm>
            <a:off x="3255643" y="3447186"/>
            <a:ext cx="349754" cy="349754"/>
            <a:chOff x="3255643" y="3599586"/>
            <a:chExt cx="349754" cy="349754"/>
          </a:xfrm>
        </p:grpSpPr>
        <p:sp>
          <p:nvSpPr>
            <p:cNvPr id="18297" name="Google Shape;18297;p91"/>
            <p:cNvSpPr/>
            <p:nvPr/>
          </p:nvSpPr>
          <p:spPr>
            <a:xfrm>
              <a:off x="3255643" y="3784118"/>
              <a:ext cx="165190" cy="165222"/>
            </a:xfrm>
            <a:custGeom>
              <a:rect b="b" l="l" r="r" t="t"/>
              <a:pathLst>
                <a:path extrusionOk="0" h="5074" w="5073">
                  <a:moveTo>
                    <a:pt x="953" y="1"/>
                  </a:moveTo>
                  <a:cubicBezTo>
                    <a:pt x="453" y="1"/>
                    <a:pt x="0" y="429"/>
                    <a:pt x="0" y="953"/>
                  </a:cubicBezTo>
                  <a:lnTo>
                    <a:pt x="0" y="4121"/>
                  </a:lnTo>
                  <a:cubicBezTo>
                    <a:pt x="0" y="4621"/>
                    <a:pt x="429" y="5073"/>
                    <a:pt x="953" y="5073"/>
                  </a:cubicBezTo>
                  <a:lnTo>
                    <a:pt x="4120" y="5073"/>
                  </a:lnTo>
                  <a:cubicBezTo>
                    <a:pt x="4620" y="5073"/>
                    <a:pt x="5073" y="4645"/>
                    <a:pt x="5073" y="4121"/>
                  </a:cubicBezTo>
                  <a:lnTo>
                    <a:pt x="5073" y="953"/>
                  </a:lnTo>
                  <a:cubicBezTo>
                    <a:pt x="5073" y="429"/>
                    <a:pt x="4644" y="1"/>
                    <a:pt x="4120"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91"/>
            <p:cNvSpPr/>
            <p:nvPr/>
          </p:nvSpPr>
          <p:spPr>
            <a:xfrm>
              <a:off x="3255643" y="3599586"/>
              <a:ext cx="165190" cy="164408"/>
            </a:xfrm>
            <a:custGeom>
              <a:rect b="b" l="l" r="r" t="t"/>
              <a:pathLst>
                <a:path extrusionOk="0" h="5049" w="5073">
                  <a:moveTo>
                    <a:pt x="953" y="0"/>
                  </a:moveTo>
                  <a:cubicBezTo>
                    <a:pt x="453" y="0"/>
                    <a:pt x="0" y="405"/>
                    <a:pt x="0" y="953"/>
                  </a:cubicBezTo>
                  <a:lnTo>
                    <a:pt x="0" y="4096"/>
                  </a:lnTo>
                  <a:cubicBezTo>
                    <a:pt x="0" y="4596"/>
                    <a:pt x="429" y="5049"/>
                    <a:pt x="953" y="5049"/>
                  </a:cubicBezTo>
                  <a:lnTo>
                    <a:pt x="4120" y="5049"/>
                  </a:lnTo>
                  <a:cubicBezTo>
                    <a:pt x="4620" y="5049"/>
                    <a:pt x="5073" y="4644"/>
                    <a:pt x="5073" y="4096"/>
                  </a:cubicBezTo>
                  <a:lnTo>
                    <a:pt x="5073" y="953"/>
                  </a:lnTo>
                  <a:cubicBezTo>
                    <a:pt x="5073" y="405"/>
                    <a:pt x="4644" y="0"/>
                    <a:pt x="412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91"/>
            <p:cNvSpPr/>
            <p:nvPr/>
          </p:nvSpPr>
          <p:spPr>
            <a:xfrm>
              <a:off x="3337831" y="3599586"/>
              <a:ext cx="83002" cy="164408"/>
            </a:xfrm>
            <a:custGeom>
              <a:rect b="b" l="l" r="r" t="t"/>
              <a:pathLst>
                <a:path extrusionOk="0" h="5049" w="2549">
                  <a:moveTo>
                    <a:pt x="0" y="0"/>
                  </a:moveTo>
                  <a:lnTo>
                    <a:pt x="0" y="5049"/>
                  </a:lnTo>
                  <a:lnTo>
                    <a:pt x="1596" y="5049"/>
                  </a:lnTo>
                  <a:cubicBezTo>
                    <a:pt x="2120" y="5049"/>
                    <a:pt x="2549" y="4596"/>
                    <a:pt x="2549" y="4096"/>
                  </a:cubicBezTo>
                  <a:lnTo>
                    <a:pt x="2549" y="953"/>
                  </a:lnTo>
                  <a:cubicBezTo>
                    <a:pt x="2549" y="405"/>
                    <a:pt x="2120" y="0"/>
                    <a:pt x="159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91"/>
            <p:cNvSpPr/>
            <p:nvPr/>
          </p:nvSpPr>
          <p:spPr>
            <a:xfrm>
              <a:off x="3337831" y="3783369"/>
              <a:ext cx="83002" cy="165190"/>
            </a:xfrm>
            <a:custGeom>
              <a:rect b="b" l="l" r="r" t="t"/>
              <a:pathLst>
                <a:path extrusionOk="0" h="5073" w="2549">
                  <a:moveTo>
                    <a:pt x="0" y="0"/>
                  </a:moveTo>
                  <a:lnTo>
                    <a:pt x="0" y="5072"/>
                  </a:lnTo>
                  <a:lnTo>
                    <a:pt x="1596" y="5072"/>
                  </a:lnTo>
                  <a:cubicBezTo>
                    <a:pt x="2120" y="5072"/>
                    <a:pt x="2549" y="4620"/>
                    <a:pt x="2549" y="4120"/>
                  </a:cubicBezTo>
                  <a:lnTo>
                    <a:pt x="2549" y="953"/>
                  </a:lnTo>
                  <a:cubicBezTo>
                    <a:pt x="2549" y="452"/>
                    <a:pt x="2120" y="24"/>
                    <a:pt x="159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91"/>
            <p:cNvSpPr/>
            <p:nvPr/>
          </p:nvSpPr>
          <p:spPr>
            <a:xfrm>
              <a:off x="3440956" y="3599586"/>
              <a:ext cx="164441" cy="164408"/>
            </a:xfrm>
            <a:custGeom>
              <a:rect b="b" l="l" r="r" t="t"/>
              <a:pathLst>
                <a:path extrusionOk="0" h="5049" w="5050">
                  <a:moveTo>
                    <a:pt x="953" y="0"/>
                  </a:moveTo>
                  <a:cubicBezTo>
                    <a:pt x="453" y="0"/>
                    <a:pt x="1" y="405"/>
                    <a:pt x="1" y="953"/>
                  </a:cubicBezTo>
                  <a:lnTo>
                    <a:pt x="1" y="4096"/>
                  </a:lnTo>
                  <a:cubicBezTo>
                    <a:pt x="1" y="4596"/>
                    <a:pt x="406" y="5049"/>
                    <a:pt x="953" y="5049"/>
                  </a:cubicBezTo>
                  <a:lnTo>
                    <a:pt x="4097" y="5049"/>
                  </a:lnTo>
                  <a:cubicBezTo>
                    <a:pt x="4645" y="5049"/>
                    <a:pt x="5049" y="4596"/>
                    <a:pt x="5049" y="4096"/>
                  </a:cubicBezTo>
                  <a:lnTo>
                    <a:pt x="5049" y="953"/>
                  </a:lnTo>
                  <a:cubicBezTo>
                    <a:pt x="5049" y="405"/>
                    <a:pt x="4645" y="0"/>
                    <a:pt x="409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91"/>
            <p:cNvSpPr/>
            <p:nvPr/>
          </p:nvSpPr>
          <p:spPr>
            <a:xfrm>
              <a:off x="3523176" y="3599586"/>
              <a:ext cx="82220" cy="164408"/>
            </a:xfrm>
            <a:custGeom>
              <a:rect b="b" l="l" r="r" t="t"/>
              <a:pathLst>
                <a:path extrusionOk="0" h="5049" w="2525">
                  <a:moveTo>
                    <a:pt x="0" y="0"/>
                  </a:moveTo>
                  <a:lnTo>
                    <a:pt x="0" y="5049"/>
                  </a:lnTo>
                  <a:lnTo>
                    <a:pt x="1572" y="5049"/>
                  </a:lnTo>
                  <a:cubicBezTo>
                    <a:pt x="2120" y="5049"/>
                    <a:pt x="2524" y="4596"/>
                    <a:pt x="2524" y="4096"/>
                  </a:cubicBezTo>
                  <a:lnTo>
                    <a:pt x="2524" y="953"/>
                  </a:lnTo>
                  <a:cubicBezTo>
                    <a:pt x="2524" y="405"/>
                    <a:pt x="2096" y="0"/>
                    <a:pt x="15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91"/>
            <p:cNvSpPr/>
            <p:nvPr/>
          </p:nvSpPr>
          <p:spPr>
            <a:xfrm>
              <a:off x="3440956" y="3784118"/>
              <a:ext cx="164441" cy="165222"/>
            </a:xfrm>
            <a:custGeom>
              <a:rect b="b" l="l" r="r" t="t"/>
              <a:pathLst>
                <a:path extrusionOk="0" h="5074" w="5050">
                  <a:moveTo>
                    <a:pt x="953" y="1"/>
                  </a:moveTo>
                  <a:cubicBezTo>
                    <a:pt x="453" y="1"/>
                    <a:pt x="1" y="429"/>
                    <a:pt x="1" y="953"/>
                  </a:cubicBezTo>
                  <a:lnTo>
                    <a:pt x="1" y="4121"/>
                  </a:lnTo>
                  <a:cubicBezTo>
                    <a:pt x="1" y="4621"/>
                    <a:pt x="406" y="5073"/>
                    <a:pt x="953" y="5073"/>
                  </a:cubicBezTo>
                  <a:lnTo>
                    <a:pt x="4097" y="5073"/>
                  </a:lnTo>
                  <a:cubicBezTo>
                    <a:pt x="4645" y="5073"/>
                    <a:pt x="5049" y="4621"/>
                    <a:pt x="5049" y="4121"/>
                  </a:cubicBezTo>
                  <a:lnTo>
                    <a:pt x="5049" y="953"/>
                  </a:lnTo>
                  <a:cubicBezTo>
                    <a:pt x="5049" y="429"/>
                    <a:pt x="4645" y="1"/>
                    <a:pt x="409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91"/>
            <p:cNvSpPr/>
            <p:nvPr/>
          </p:nvSpPr>
          <p:spPr>
            <a:xfrm>
              <a:off x="3523176" y="3784118"/>
              <a:ext cx="82220" cy="165222"/>
            </a:xfrm>
            <a:custGeom>
              <a:rect b="b" l="l" r="r" t="t"/>
              <a:pathLst>
                <a:path extrusionOk="0" h="5074" w="2525">
                  <a:moveTo>
                    <a:pt x="0" y="1"/>
                  </a:moveTo>
                  <a:lnTo>
                    <a:pt x="0" y="5073"/>
                  </a:lnTo>
                  <a:lnTo>
                    <a:pt x="1572" y="5073"/>
                  </a:lnTo>
                  <a:cubicBezTo>
                    <a:pt x="2120" y="5073"/>
                    <a:pt x="2524" y="4621"/>
                    <a:pt x="2524" y="4121"/>
                  </a:cubicBezTo>
                  <a:lnTo>
                    <a:pt x="2524" y="953"/>
                  </a:lnTo>
                  <a:cubicBezTo>
                    <a:pt x="2524" y="429"/>
                    <a:pt x="2096" y="1"/>
                    <a:pt x="157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91"/>
            <p:cNvSpPr/>
            <p:nvPr/>
          </p:nvSpPr>
          <p:spPr>
            <a:xfrm>
              <a:off x="3480519" y="3670898"/>
              <a:ext cx="83783" cy="21752"/>
            </a:xfrm>
            <a:custGeom>
              <a:rect b="b" l="l" r="r" t="t"/>
              <a:pathLst>
                <a:path extrusionOk="0" h="668" w="2573">
                  <a:moveTo>
                    <a:pt x="357" y="1"/>
                  </a:moveTo>
                  <a:cubicBezTo>
                    <a:pt x="143" y="1"/>
                    <a:pt x="0" y="191"/>
                    <a:pt x="24" y="358"/>
                  </a:cubicBezTo>
                  <a:cubicBezTo>
                    <a:pt x="72" y="549"/>
                    <a:pt x="215" y="668"/>
                    <a:pt x="357" y="668"/>
                  </a:cubicBezTo>
                  <a:lnTo>
                    <a:pt x="2239" y="668"/>
                  </a:lnTo>
                  <a:cubicBezTo>
                    <a:pt x="2382" y="668"/>
                    <a:pt x="2525" y="501"/>
                    <a:pt x="2572" y="358"/>
                  </a:cubicBezTo>
                  <a:cubicBezTo>
                    <a:pt x="2572" y="144"/>
                    <a:pt x="2406" y="1"/>
                    <a:pt x="2239"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91"/>
            <p:cNvSpPr/>
            <p:nvPr/>
          </p:nvSpPr>
          <p:spPr>
            <a:xfrm>
              <a:off x="3480519" y="3833743"/>
              <a:ext cx="83783" cy="21752"/>
            </a:xfrm>
            <a:custGeom>
              <a:rect b="b" l="l" r="r" t="t"/>
              <a:pathLst>
                <a:path extrusionOk="0" h="668" w="2573">
                  <a:moveTo>
                    <a:pt x="357" y="1"/>
                  </a:moveTo>
                  <a:cubicBezTo>
                    <a:pt x="143" y="1"/>
                    <a:pt x="0" y="191"/>
                    <a:pt x="24" y="358"/>
                  </a:cubicBezTo>
                  <a:cubicBezTo>
                    <a:pt x="72" y="549"/>
                    <a:pt x="215" y="668"/>
                    <a:pt x="357" y="668"/>
                  </a:cubicBezTo>
                  <a:lnTo>
                    <a:pt x="2239" y="668"/>
                  </a:lnTo>
                  <a:cubicBezTo>
                    <a:pt x="2382" y="668"/>
                    <a:pt x="2525" y="549"/>
                    <a:pt x="2572" y="358"/>
                  </a:cubicBezTo>
                  <a:cubicBezTo>
                    <a:pt x="2572" y="144"/>
                    <a:pt x="2406" y="1"/>
                    <a:pt x="2239"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91"/>
            <p:cNvSpPr/>
            <p:nvPr/>
          </p:nvSpPr>
          <p:spPr>
            <a:xfrm>
              <a:off x="3480519" y="3875619"/>
              <a:ext cx="83783" cy="20970"/>
            </a:xfrm>
            <a:custGeom>
              <a:rect b="b" l="l" r="r" t="t"/>
              <a:pathLst>
                <a:path extrusionOk="0" h="644" w="2573">
                  <a:moveTo>
                    <a:pt x="357" y="1"/>
                  </a:moveTo>
                  <a:cubicBezTo>
                    <a:pt x="143" y="1"/>
                    <a:pt x="0" y="168"/>
                    <a:pt x="24" y="358"/>
                  </a:cubicBezTo>
                  <a:cubicBezTo>
                    <a:pt x="72" y="525"/>
                    <a:pt x="215" y="644"/>
                    <a:pt x="357" y="644"/>
                  </a:cubicBezTo>
                  <a:lnTo>
                    <a:pt x="2239" y="644"/>
                  </a:lnTo>
                  <a:cubicBezTo>
                    <a:pt x="2382" y="644"/>
                    <a:pt x="2525" y="501"/>
                    <a:pt x="2572" y="358"/>
                  </a:cubicBezTo>
                  <a:cubicBezTo>
                    <a:pt x="2572" y="144"/>
                    <a:pt x="2406" y="1"/>
                    <a:pt x="2239"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91"/>
            <p:cNvSpPr/>
            <p:nvPr/>
          </p:nvSpPr>
          <p:spPr>
            <a:xfrm>
              <a:off x="3295174" y="3640582"/>
              <a:ext cx="84565" cy="83165"/>
            </a:xfrm>
            <a:custGeom>
              <a:rect b="b" l="l" r="r" t="t"/>
              <a:pathLst>
                <a:path extrusionOk="0" h="2554" w="2597">
                  <a:moveTo>
                    <a:pt x="1328" y="1"/>
                  </a:moveTo>
                  <a:cubicBezTo>
                    <a:pt x="1314" y="1"/>
                    <a:pt x="1300" y="1"/>
                    <a:pt x="1287" y="3"/>
                  </a:cubicBezTo>
                  <a:cubicBezTo>
                    <a:pt x="1120" y="51"/>
                    <a:pt x="1001" y="194"/>
                    <a:pt x="1001" y="337"/>
                  </a:cubicBezTo>
                  <a:lnTo>
                    <a:pt x="1001" y="932"/>
                  </a:lnTo>
                  <a:lnTo>
                    <a:pt x="358" y="932"/>
                  </a:lnTo>
                  <a:cubicBezTo>
                    <a:pt x="143" y="932"/>
                    <a:pt x="1" y="1122"/>
                    <a:pt x="24" y="1289"/>
                  </a:cubicBezTo>
                  <a:cubicBezTo>
                    <a:pt x="72" y="1480"/>
                    <a:pt x="215" y="1599"/>
                    <a:pt x="358" y="1599"/>
                  </a:cubicBezTo>
                  <a:lnTo>
                    <a:pt x="1001" y="1599"/>
                  </a:lnTo>
                  <a:lnTo>
                    <a:pt x="1001" y="2218"/>
                  </a:lnTo>
                  <a:cubicBezTo>
                    <a:pt x="1001" y="2417"/>
                    <a:pt x="1144" y="2554"/>
                    <a:pt x="1317" y="2554"/>
                  </a:cubicBezTo>
                  <a:cubicBezTo>
                    <a:pt x="1330" y="2554"/>
                    <a:pt x="1344" y="2553"/>
                    <a:pt x="1358" y="2551"/>
                  </a:cubicBezTo>
                  <a:cubicBezTo>
                    <a:pt x="1525" y="2504"/>
                    <a:pt x="1644" y="2361"/>
                    <a:pt x="1644" y="2218"/>
                  </a:cubicBezTo>
                  <a:lnTo>
                    <a:pt x="1644" y="1599"/>
                  </a:lnTo>
                  <a:lnTo>
                    <a:pt x="2263" y="1599"/>
                  </a:lnTo>
                  <a:cubicBezTo>
                    <a:pt x="2454" y="1599"/>
                    <a:pt x="2573" y="1432"/>
                    <a:pt x="2596" y="1313"/>
                  </a:cubicBezTo>
                  <a:cubicBezTo>
                    <a:pt x="2596" y="1122"/>
                    <a:pt x="2454" y="956"/>
                    <a:pt x="2263" y="956"/>
                  </a:cubicBezTo>
                  <a:lnTo>
                    <a:pt x="1644" y="956"/>
                  </a:lnTo>
                  <a:lnTo>
                    <a:pt x="1644" y="337"/>
                  </a:lnTo>
                  <a:cubicBezTo>
                    <a:pt x="1644" y="138"/>
                    <a:pt x="1501" y="1"/>
                    <a:pt x="1328"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91"/>
            <p:cNvSpPr/>
            <p:nvPr/>
          </p:nvSpPr>
          <p:spPr>
            <a:xfrm>
              <a:off x="3305268" y="3833939"/>
              <a:ext cx="65939" cy="64018"/>
            </a:xfrm>
            <a:custGeom>
              <a:rect b="b" l="l" r="r" t="t"/>
              <a:pathLst>
                <a:path extrusionOk="0" h="1966" w="2025">
                  <a:moveTo>
                    <a:pt x="346" y="1"/>
                  </a:moveTo>
                  <a:cubicBezTo>
                    <a:pt x="262" y="1"/>
                    <a:pt x="179" y="31"/>
                    <a:pt x="119" y="90"/>
                  </a:cubicBezTo>
                  <a:cubicBezTo>
                    <a:pt x="0" y="209"/>
                    <a:pt x="0" y="424"/>
                    <a:pt x="119" y="543"/>
                  </a:cubicBezTo>
                  <a:lnTo>
                    <a:pt x="572" y="971"/>
                  </a:lnTo>
                  <a:lnTo>
                    <a:pt x="119" y="1424"/>
                  </a:lnTo>
                  <a:cubicBezTo>
                    <a:pt x="0" y="1543"/>
                    <a:pt x="0" y="1757"/>
                    <a:pt x="119" y="1876"/>
                  </a:cubicBezTo>
                  <a:cubicBezTo>
                    <a:pt x="179" y="1936"/>
                    <a:pt x="262" y="1966"/>
                    <a:pt x="346" y="1966"/>
                  </a:cubicBezTo>
                  <a:cubicBezTo>
                    <a:pt x="429" y="1966"/>
                    <a:pt x="512" y="1936"/>
                    <a:pt x="572" y="1876"/>
                  </a:cubicBezTo>
                  <a:lnTo>
                    <a:pt x="1000" y="1424"/>
                  </a:lnTo>
                  <a:lnTo>
                    <a:pt x="1453" y="1876"/>
                  </a:lnTo>
                  <a:cubicBezTo>
                    <a:pt x="1512" y="1936"/>
                    <a:pt x="1596" y="1966"/>
                    <a:pt x="1679" y="1966"/>
                  </a:cubicBezTo>
                  <a:cubicBezTo>
                    <a:pt x="1762" y="1966"/>
                    <a:pt x="1846" y="1936"/>
                    <a:pt x="1905" y="1876"/>
                  </a:cubicBezTo>
                  <a:cubicBezTo>
                    <a:pt x="2024" y="1757"/>
                    <a:pt x="2024" y="1543"/>
                    <a:pt x="1905" y="1424"/>
                  </a:cubicBezTo>
                  <a:lnTo>
                    <a:pt x="1453" y="971"/>
                  </a:lnTo>
                  <a:lnTo>
                    <a:pt x="1905" y="543"/>
                  </a:lnTo>
                  <a:cubicBezTo>
                    <a:pt x="2024" y="424"/>
                    <a:pt x="2024" y="209"/>
                    <a:pt x="1905" y="90"/>
                  </a:cubicBezTo>
                  <a:cubicBezTo>
                    <a:pt x="1846" y="31"/>
                    <a:pt x="1762" y="1"/>
                    <a:pt x="1679" y="1"/>
                  </a:cubicBezTo>
                  <a:cubicBezTo>
                    <a:pt x="1596" y="1"/>
                    <a:pt x="1512" y="31"/>
                    <a:pt x="1453" y="90"/>
                  </a:cubicBezTo>
                  <a:lnTo>
                    <a:pt x="1000" y="543"/>
                  </a:lnTo>
                  <a:lnTo>
                    <a:pt x="572" y="90"/>
                  </a:lnTo>
                  <a:cubicBezTo>
                    <a:pt x="512" y="31"/>
                    <a:pt x="429" y="1"/>
                    <a:pt x="34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91"/>
            <p:cNvSpPr/>
            <p:nvPr/>
          </p:nvSpPr>
          <p:spPr>
            <a:xfrm>
              <a:off x="3337831" y="3833939"/>
              <a:ext cx="34158" cy="64018"/>
            </a:xfrm>
            <a:custGeom>
              <a:rect b="b" l="l" r="r" t="t"/>
              <a:pathLst>
                <a:path extrusionOk="0" h="1966" w="1049">
                  <a:moveTo>
                    <a:pt x="679" y="1"/>
                  </a:moveTo>
                  <a:cubicBezTo>
                    <a:pt x="596" y="1"/>
                    <a:pt x="512" y="31"/>
                    <a:pt x="453" y="90"/>
                  </a:cubicBezTo>
                  <a:lnTo>
                    <a:pt x="0" y="543"/>
                  </a:lnTo>
                  <a:lnTo>
                    <a:pt x="0" y="1424"/>
                  </a:lnTo>
                  <a:lnTo>
                    <a:pt x="453" y="1876"/>
                  </a:lnTo>
                  <a:cubicBezTo>
                    <a:pt x="512" y="1936"/>
                    <a:pt x="596" y="1966"/>
                    <a:pt x="679" y="1966"/>
                  </a:cubicBezTo>
                  <a:cubicBezTo>
                    <a:pt x="762" y="1966"/>
                    <a:pt x="846" y="1936"/>
                    <a:pt x="905" y="1876"/>
                  </a:cubicBezTo>
                  <a:cubicBezTo>
                    <a:pt x="1024" y="1757"/>
                    <a:pt x="1024" y="1543"/>
                    <a:pt x="905" y="1424"/>
                  </a:cubicBezTo>
                  <a:lnTo>
                    <a:pt x="453" y="971"/>
                  </a:lnTo>
                  <a:lnTo>
                    <a:pt x="905" y="543"/>
                  </a:lnTo>
                  <a:cubicBezTo>
                    <a:pt x="1048" y="424"/>
                    <a:pt x="1048" y="209"/>
                    <a:pt x="905" y="90"/>
                  </a:cubicBezTo>
                  <a:cubicBezTo>
                    <a:pt x="846" y="31"/>
                    <a:pt x="762" y="1"/>
                    <a:pt x="67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91"/>
            <p:cNvSpPr/>
            <p:nvPr/>
          </p:nvSpPr>
          <p:spPr>
            <a:xfrm>
              <a:off x="3337831" y="3642211"/>
              <a:ext cx="41908" cy="81471"/>
            </a:xfrm>
            <a:custGeom>
              <a:rect b="b" l="l" r="r" t="t"/>
              <a:pathLst>
                <a:path extrusionOk="0" h="2502" w="1287">
                  <a:moveTo>
                    <a:pt x="0" y="1"/>
                  </a:moveTo>
                  <a:lnTo>
                    <a:pt x="0" y="2501"/>
                  </a:lnTo>
                  <a:cubicBezTo>
                    <a:pt x="191" y="2501"/>
                    <a:pt x="334" y="2335"/>
                    <a:pt x="334" y="2168"/>
                  </a:cubicBezTo>
                  <a:lnTo>
                    <a:pt x="334" y="1549"/>
                  </a:lnTo>
                  <a:lnTo>
                    <a:pt x="953" y="1549"/>
                  </a:lnTo>
                  <a:cubicBezTo>
                    <a:pt x="1144" y="1549"/>
                    <a:pt x="1263" y="1382"/>
                    <a:pt x="1286" y="1311"/>
                  </a:cubicBezTo>
                  <a:cubicBezTo>
                    <a:pt x="1286" y="1096"/>
                    <a:pt x="1144" y="953"/>
                    <a:pt x="953" y="953"/>
                  </a:cubicBezTo>
                  <a:lnTo>
                    <a:pt x="334" y="953"/>
                  </a:lnTo>
                  <a:lnTo>
                    <a:pt x="334" y="310"/>
                  </a:lnTo>
                  <a:cubicBezTo>
                    <a:pt x="334" y="144"/>
                    <a:pt x="191"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91"/>
            <p:cNvSpPr/>
            <p:nvPr/>
          </p:nvSpPr>
          <p:spPr>
            <a:xfrm>
              <a:off x="3523176" y="3876400"/>
              <a:ext cx="41908" cy="20189"/>
            </a:xfrm>
            <a:custGeom>
              <a:rect b="b" l="l" r="r" t="t"/>
              <a:pathLst>
                <a:path extrusionOk="0" h="620" w="1287">
                  <a:moveTo>
                    <a:pt x="0" y="1"/>
                  </a:moveTo>
                  <a:lnTo>
                    <a:pt x="0" y="620"/>
                  </a:lnTo>
                  <a:lnTo>
                    <a:pt x="929" y="620"/>
                  </a:lnTo>
                  <a:cubicBezTo>
                    <a:pt x="1072" y="620"/>
                    <a:pt x="1215" y="477"/>
                    <a:pt x="1286" y="358"/>
                  </a:cubicBezTo>
                  <a:cubicBezTo>
                    <a:pt x="1286" y="144"/>
                    <a:pt x="1143"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91"/>
            <p:cNvSpPr/>
            <p:nvPr/>
          </p:nvSpPr>
          <p:spPr>
            <a:xfrm>
              <a:off x="3523176" y="3834525"/>
              <a:ext cx="41908" cy="20970"/>
            </a:xfrm>
            <a:custGeom>
              <a:rect b="b" l="l" r="r" t="t"/>
              <a:pathLst>
                <a:path extrusionOk="0" h="644" w="1287">
                  <a:moveTo>
                    <a:pt x="0" y="1"/>
                  </a:moveTo>
                  <a:lnTo>
                    <a:pt x="0" y="644"/>
                  </a:lnTo>
                  <a:lnTo>
                    <a:pt x="929" y="644"/>
                  </a:lnTo>
                  <a:cubicBezTo>
                    <a:pt x="1072" y="644"/>
                    <a:pt x="1215" y="525"/>
                    <a:pt x="1286" y="358"/>
                  </a:cubicBezTo>
                  <a:cubicBezTo>
                    <a:pt x="1286" y="167"/>
                    <a:pt x="1143"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91"/>
            <p:cNvSpPr/>
            <p:nvPr/>
          </p:nvSpPr>
          <p:spPr>
            <a:xfrm>
              <a:off x="3523176" y="3670898"/>
              <a:ext cx="41908" cy="21752"/>
            </a:xfrm>
            <a:custGeom>
              <a:rect b="b" l="l" r="r" t="t"/>
              <a:pathLst>
                <a:path extrusionOk="0" h="668" w="1287">
                  <a:moveTo>
                    <a:pt x="0" y="1"/>
                  </a:moveTo>
                  <a:lnTo>
                    <a:pt x="0" y="668"/>
                  </a:lnTo>
                  <a:lnTo>
                    <a:pt x="929" y="668"/>
                  </a:lnTo>
                  <a:cubicBezTo>
                    <a:pt x="1072" y="668"/>
                    <a:pt x="1215" y="501"/>
                    <a:pt x="1286" y="358"/>
                  </a:cubicBezTo>
                  <a:cubicBezTo>
                    <a:pt x="1286" y="144"/>
                    <a:pt x="1143"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5" name="Google Shape;18315;p91"/>
          <p:cNvGrpSpPr/>
          <p:nvPr/>
        </p:nvGrpSpPr>
        <p:grpSpPr>
          <a:xfrm>
            <a:off x="2518167" y="3446861"/>
            <a:ext cx="350535" cy="348028"/>
            <a:chOff x="2518167" y="3599261"/>
            <a:chExt cx="350535" cy="348028"/>
          </a:xfrm>
        </p:grpSpPr>
        <p:sp>
          <p:nvSpPr>
            <p:cNvPr id="18316" name="Google Shape;18316;p91"/>
            <p:cNvSpPr/>
            <p:nvPr/>
          </p:nvSpPr>
          <p:spPr>
            <a:xfrm>
              <a:off x="2518167" y="3825212"/>
              <a:ext cx="83783" cy="20221"/>
            </a:xfrm>
            <a:custGeom>
              <a:rect b="b" l="l" r="r" t="t"/>
              <a:pathLst>
                <a:path extrusionOk="0" h="621" w="2573">
                  <a:moveTo>
                    <a:pt x="334" y="1"/>
                  </a:moveTo>
                  <a:cubicBezTo>
                    <a:pt x="143" y="1"/>
                    <a:pt x="0" y="168"/>
                    <a:pt x="24" y="358"/>
                  </a:cubicBezTo>
                  <a:cubicBezTo>
                    <a:pt x="48" y="501"/>
                    <a:pt x="215" y="620"/>
                    <a:pt x="358" y="620"/>
                  </a:cubicBezTo>
                  <a:lnTo>
                    <a:pt x="2263" y="620"/>
                  </a:lnTo>
                  <a:cubicBezTo>
                    <a:pt x="2430" y="620"/>
                    <a:pt x="2572" y="453"/>
                    <a:pt x="2549" y="263"/>
                  </a:cubicBezTo>
                  <a:cubicBezTo>
                    <a:pt x="2525" y="120"/>
                    <a:pt x="2382"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91"/>
            <p:cNvSpPr/>
            <p:nvPr/>
          </p:nvSpPr>
          <p:spPr>
            <a:xfrm>
              <a:off x="2518167" y="3783369"/>
              <a:ext cx="83783" cy="20189"/>
            </a:xfrm>
            <a:custGeom>
              <a:rect b="b" l="l" r="r" t="t"/>
              <a:pathLst>
                <a:path extrusionOk="0" h="620" w="2573">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91"/>
            <p:cNvSpPr/>
            <p:nvPr/>
          </p:nvSpPr>
          <p:spPr>
            <a:xfrm>
              <a:off x="2518167" y="3701930"/>
              <a:ext cx="83783" cy="20189"/>
            </a:xfrm>
            <a:custGeom>
              <a:rect b="b" l="l" r="r" t="t"/>
              <a:pathLst>
                <a:path extrusionOk="0" h="620" w="2573">
                  <a:moveTo>
                    <a:pt x="334" y="1"/>
                  </a:moveTo>
                  <a:cubicBezTo>
                    <a:pt x="143" y="1"/>
                    <a:pt x="0" y="191"/>
                    <a:pt x="24" y="358"/>
                  </a:cubicBezTo>
                  <a:cubicBezTo>
                    <a:pt x="48" y="501"/>
                    <a:pt x="215" y="620"/>
                    <a:pt x="358" y="620"/>
                  </a:cubicBezTo>
                  <a:lnTo>
                    <a:pt x="2263" y="620"/>
                  </a:lnTo>
                  <a:cubicBezTo>
                    <a:pt x="2430" y="620"/>
                    <a:pt x="2572" y="477"/>
                    <a:pt x="2549" y="262"/>
                  </a:cubicBezTo>
                  <a:cubicBezTo>
                    <a:pt x="2525" y="120"/>
                    <a:pt x="2382"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91"/>
            <p:cNvSpPr/>
            <p:nvPr/>
          </p:nvSpPr>
          <p:spPr>
            <a:xfrm>
              <a:off x="2518167" y="3743024"/>
              <a:ext cx="83783" cy="20189"/>
            </a:xfrm>
            <a:custGeom>
              <a:rect b="b" l="l" r="r" t="t"/>
              <a:pathLst>
                <a:path extrusionOk="0" h="620" w="2573">
                  <a:moveTo>
                    <a:pt x="334" y="1"/>
                  </a:moveTo>
                  <a:cubicBezTo>
                    <a:pt x="143" y="1"/>
                    <a:pt x="0" y="167"/>
                    <a:pt x="24" y="358"/>
                  </a:cubicBezTo>
                  <a:cubicBezTo>
                    <a:pt x="48" y="501"/>
                    <a:pt x="215" y="620"/>
                    <a:pt x="358" y="620"/>
                  </a:cubicBezTo>
                  <a:lnTo>
                    <a:pt x="2263" y="620"/>
                  </a:lnTo>
                  <a:cubicBezTo>
                    <a:pt x="2430" y="620"/>
                    <a:pt x="2572" y="477"/>
                    <a:pt x="2549" y="263"/>
                  </a:cubicBezTo>
                  <a:cubicBezTo>
                    <a:pt x="2525" y="120"/>
                    <a:pt x="2382"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91"/>
            <p:cNvSpPr/>
            <p:nvPr/>
          </p:nvSpPr>
          <p:spPr>
            <a:xfrm>
              <a:off x="2518167" y="3783369"/>
              <a:ext cx="83783" cy="20189"/>
            </a:xfrm>
            <a:custGeom>
              <a:rect b="b" l="l" r="r" t="t"/>
              <a:pathLst>
                <a:path extrusionOk="0" h="620" w="2573">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91"/>
            <p:cNvSpPr/>
            <p:nvPr/>
          </p:nvSpPr>
          <p:spPr>
            <a:xfrm>
              <a:off x="2518167" y="3783369"/>
              <a:ext cx="83783" cy="20189"/>
            </a:xfrm>
            <a:custGeom>
              <a:rect b="b" l="l" r="r" t="t"/>
              <a:pathLst>
                <a:path extrusionOk="0" h="620" w="2573">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91"/>
            <p:cNvSpPr/>
            <p:nvPr/>
          </p:nvSpPr>
          <p:spPr>
            <a:xfrm>
              <a:off x="2622856" y="3865459"/>
              <a:ext cx="20189" cy="81830"/>
            </a:xfrm>
            <a:custGeom>
              <a:rect b="b" l="l" r="r" t="t"/>
              <a:pathLst>
                <a:path extrusionOk="0" h="2513" w="620">
                  <a:moveTo>
                    <a:pt x="304" y="1"/>
                  </a:moveTo>
                  <a:cubicBezTo>
                    <a:pt x="290" y="1"/>
                    <a:pt x="276" y="2"/>
                    <a:pt x="262" y="3"/>
                  </a:cubicBezTo>
                  <a:cubicBezTo>
                    <a:pt x="120" y="51"/>
                    <a:pt x="0" y="194"/>
                    <a:pt x="0" y="337"/>
                  </a:cubicBezTo>
                  <a:lnTo>
                    <a:pt x="0" y="2218"/>
                  </a:lnTo>
                  <a:cubicBezTo>
                    <a:pt x="0" y="2385"/>
                    <a:pt x="120" y="2504"/>
                    <a:pt x="262" y="2504"/>
                  </a:cubicBezTo>
                  <a:cubicBezTo>
                    <a:pt x="288" y="2509"/>
                    <a:pt x="312" y="2512"/>
                    <a:pt x="335" y="2512"/>
                  </a:cubicBezTo>
                  <a:cubicBezTo>
                    <a:pt x="508" y="2512"/>
                    <a:pt x="620" y="2365"/>
                    <a:pt x="620" y="2218"/>
                  </a:cubicBezTo>
                  <a:lnTo>
                    <a:pt x="620" y="313"/>
                  </a:lnTo>
                  <a:cubicBezTo>
                    <a:pt x="620" y="136"/>
                    <a:pt x="476" y="1"/>
                    <a:pt x="30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91"/>
            <p:cNvSpPr/>
            <p:nvPr/>
          </p:nvSpPr>
          <p:spPr>
            <a:xfrm>
              <a:off x="2704262" y="3865459"/>
              <a:ext cx="20221" cy="81830"/>
            </a:xfrm>
            <a:custGeom>
              <a:rect b="b" l="l" r="r" t="t"/>
              <a:pathLst>
                <a:path extrusionOk="0" h="2513" w="621">
                  <a:moveTo>
                    <a:pt x="300" y="1"/>
                  </a:moveTo>
                  <a:cubicBezTo>
                    <a:pt x="288" y="1"/>
                    <a:pt x="275" y="2"/>
                    <a:pt x="263" y="3"/>
                  </a:cubicBezTo>
                  <a:cubicBezTo>
                    <a:pt x="120" y="51"/>
                    <a:pt x="1" y="194"/>
                    <a:pt x="1" y="337"/>
                  </a:cubicBezTo>
                  <a:lnTo>
                    <a:pt x="1" y="2218"/>
                  </a:lnTo>
                  <a:cubicBezTo>
                    <a:pt x="1" y="2385"/>
                    <a:pt x="120" y="2504"/>
                    <a:pt x="263" y="2504"/>
                  </a:cubicBezTo>
                  <a:cubicBezTo>
                    <a:pt x="288" y="2509"/>
                    <a:pt x="313" y="2512"/>
                    <a:pt x="336" y="2512"/>
                  </a:cubicBezTo>
                  <a:cubicBezTo>
                    <a:pt x="509" y="2512"/>
                    <a:pt x="620" y="2365"/>
                    <a:pt x="620" y="2218"/>
                  </a:cubicBezTo>
                  <a:lnTo>
                    <a:pt x="620" y="313"/>
                  </a:lnTo>
                  <a:cubicBezTo>
                    <a:pt x="620" y="136"/>
                    <a:pt x="457" y="1"/>
                    <a:pt x="30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91"/>
            <p:cNvSpPr/>
            <p:nvPr/>
          </p:nvSpPr>
          <p:spPr>
            <a:xfrm>
              <a:off x="2663168" y="3865459"/>
              <a:ext cx="20189" cy="81830"/>
            </a:xfrm>
            <a:custGeom>
              <a:rect b="b" l="l" r="r" t="t"/>
              <a:pathLst>
                <a:path extrusionOk="0" h="2513" w="620">
                  <a:moveTo>
                    <a:pt x="304" y="1"/>
                  </a:moveTo>
                  <a:cubicBezTo>
                    <a:pt x="291" y="1"/>
                    <a:pt x="277" y="2"/>
                    <a:pt x="263" y="3"/>
                  </a:cubicBezTo>
                  <a:cubicBezTo>
                    <a:pt x="120" y="51"/>
                    <a:pt x="1" y="194"/>
                    <a:pt x="1" y="337"/>
                  </a:cubicBezTo>
                  <a:lnTo>
                    <a:pt x="1" y="2218"/>
                  </a:lnTo>
                  <a:cubicBezTo>
                    <a:pt x="1" y="2385"/>
                    <a:pt x="120" y="2504"/>
                    <a:pt x="263" y="2504"/>
                  </a:cubicBezTo>
                  <a:cubicBezTo>
                    <a:pt x="288" y="2509"/>
                    <a:pt x="312" y="2512"/>
                    <a:pt x="336" y="2512"/>
                  </a:cubicBezTo>
                  <a:cubicBezTo>
                    <a:pt x="509" y="2512"/>
                    <a:pt x="620" y="2365"/>
                    <a:pt x="620" y="2218"/>
                  </a:cubicBezTo>
                  <a:lnTo>
                    <a:pt x="620" y="313"/>
                  </a:lnTo>
                  <a:cubicBezTo>
                    <a:pt x="620" y="136"/>
                    <a:pt x="477" y="1"/>
                    <a:pt x="30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91"/>
            <p:cNvSpPr/>
            <p:nvPr/>
          </p:nvSpPr>
          <p:spPr>
            <a:xfrm>
              <a:off x="2744607" y="3865459"/>
              <a:ext cx="20970" cy="81830"/>
            </a:xfrm>
            <a:custGeom>
              <a:rect b="b" l="l" r="r" t="t"/>
              <a:pathLst>
                <a:path extrusionOk="0" h="2513" w="644">
                  <a:moveTo>
                    <a:pt x="323" y="1"/>
                  </a:moveTo>
                  <a:cubicBezTo>
                    <a:pt x="311" y="1"/>
                    <a:pt x="298" y="2"/>
                    <a:pt x="286" y="3"/>
                  </a:cubicBezTo>
                  <a:cubicBezTo>
                    <a:pt x="119" y="51"/>
                    <a:pt x="0" y="194"/>
                    <a:pt x="0" y="337"/>
                  </a:cubicBezTo>
                  <a:lnTo>
                    <a:pt x="0" y="2218"/>
                  </a:lnTo>
                  <a:cubicBezTo>
                    <a:pt x="0" y="2385"/>
                    <a:pt x="119" y="2504"/>
                    <a:pt x="286" y="2504"/>
                  </a:cubicBezTo>
                  <a:cubicBezTo>
                    <a:pt x="309" y="2509"/>
                    <a:pt x="331" y="2512"/>
                    <a:pt x="352" y="2512"/>
                  </a:cubicBezTo>
                  <a:cubicBezTo>
                    <a:pt x="514" y="2512"/>
                    <a:pt x="643" y="2365"/>
                    <a:pt x="643" y="2218"/>
                  </a:cubicBezTo>
                  <a:lnTo>
                    <a:pt x="643" y="313"/>
                  </a:lnTo>
                  <a:cubicBezTo>
                    <a:pt x="643" y="136"/>
                    <a:pt x="480" y="1"/>
                    <a:pt x="32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91"/>
            <p:cNvSpPr/>
            <p:nvPr/>
          </p:nvSpPr>
          <p:spPr>
            <a:xfrm>
              <a:off x="2784919" y="3825212"/>
              <a:ext cx="83783" cy="20221"/>
            </a:xfrm>
            <a:custGeom>
              <a:rect b="b" l="l" r="r" t="t"/>
              <a:pathLst>
                <a:path extrusionOk="0" h="621" w="2573">
                  <a:moveTo>
                    <a:pt x="310" y="1"/>
                  </a:moveTo>
                  <a:cubicBezTo>
                    <a:pt x="144" y="1"/>
                    <a:pt x="1" y="168"/>
                    <a:pt x="24" y="358"/>
                  </a:cubicBezTo>
                  <a:cubicBezTo>
                    <a:pt x="48" y="501"/>
                    <a:pt x="191" y="620"/>
                    <a:pt x="358" y="620"/>
                  </a:cubicBezTo>
                  <a:lnTo>
                    <a:pt x="2263" y="620"/>
                  </a:lnTo>
                  <a:cubicBezTo>
                    <a:pt x="2430" y="620"/>
                    <a:pt x="2573" y="453"/>
                    <a:pt x="2549" y="263"/>
                  </a:cubicBezTo>
                  <a:cubicBezTo>
                    <a:pt x="2525" y="120"/>
                    <a:pt x="2382"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91"/>
            <p:cNvSpPr/>
            <p:nvPr/>
          </p:nvSpPr>
          <p:spPr>
            <a:xfrm>
              <a:off x="2784919" y="3783369"/>
              <a:ext cx="83783" cy="20189"/>
            </a:xfrm>
            <a:custGeom>
              <a:rect b="b" l="l" r="r" t="t"/>
              <a:pathLst>
                <a:path extrusionOk="0" h="620" w="2573">
                  <a:moveTo>
                    <a:pt x="310" y="0"/>
                  </a:moveTo>
                  <a:cubicBezTo>
                    <a:pt x="144" y="0"/>
                    <a:pt x="1" y="191"/>
                    <a:pt x="24" y="357"/>
                  </a:cubicBezTo>
                  <a:cubicBezTo>
                    <a:pt x="48" y="500"/>
                    <a:pt x="191" y="619"/>
                    <a:pt x="358" y="619"/>
                  </a:cubicBezTo>
                  <a:lnTo>
                    <a:pt x="2263" y="619"/>
                  </a:lnTo>
                  <a:cubicBezTo>
                    <a:pt x="2430" y="619"/>
                    <a:pt x="2573" y="476"/>
                    <a:pt x="2549" y="262"/>
                  </a:cubicBezTo>
                  <a:cubicBezTo>
                    <a:pt x="2525" y="119"/>
                    <a:pt x="2382" y="0"/>
                    <a:pt x="221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91"/>
            <p:cNvSpPr/>
            <p:nvPr/>
          </p:nvSpPr>
          <p:spPr>
            <a:xfrm>
              <a:off x="2784919" y="3743024"/>
              <a:ext cx="83783" cy="20189"/>
            </a:xfrm>
            <a:custGeom>
              <a:rect b="b" l="l" r="r" t="t"/>
              <a:pathLst>
                <a:path extrusionOk="0" h="620" w="2573">
                  <a:moveTo>
                    <a:pt x="310" y="1"/>
                  </a:moveTo>
                  <a:cubicBezTo>
                    <a:pt x="144" y="1"/>
                    <a:pt x="1" y="167"/>
                    <a:pt x="24" y="358"/>
                  </a:cubicBezTo>
                  <a:cubicBezTo>
                    <a:pt x="48" y="501"/>
                    <a:pt x="191" y="620"/>
                    <a:pt x="358" y="620"/>
                  </a:cubicBezTo>
                  <a:lnTo>
                    <a:pt x="2263" y="620"/>
                  </a:lnTo>
                  <a:cubicBezTo>
                    <a:pt x="2430" y="620"/>
                    <a:pt x="2573" y="477"/>
                    <a:pt x="2549" y="263"/>
                  </a:cubicBezTo>
                  <a:cubicBezTo>
                    <a:pt x="2525" y="120"/>
                    <a:pt x="2382"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91"/>
            <p:cNvSpPr/>
            <p:nvPr/>
          </p:nvSpPr>
          <p:spPr>
            <a:xfrm>
              <a:off x="2784919" y="3701930"/>
              <a:ext cx="83783" cy="20189"/>
            </a:xfrm>
            <a:custGeom>
              <a:rect b="b" l="l" r="r" t="t"/>
              <a:pathLst>
                <a:path extrusionOk="0" h="620" w="2573">
                  <a:moveTo>
                    <a:pt x="310" y="1"/>
                  </a:moveTo>
                  <a:cubicBezTo>
                    <a:pt x="144" y="1"/>
                    <a:pt x="1" y="191"/>
                    <a:pt x="24" y="358"/>
                  </a:cubicBezTo>
                  <a:cubicBezTo>
                    <a:pt x="48" y="501"/>
                    <a:pt x="191" y="620"/>
                    <a:pt x="358" y="620"/>
                  </a:cubicBezTo>
                  <a:lnTo>
                    <a:pt x="2263" y="620"/>
                  </a:lnTo>
                  <a:cubicBezTo>
                    <a:pt x="2430" y="620"/>
                    <a:pt x="2573" y="477"/>
                    <a:pt x="2549" y="262"/>
                  </a:cubicBezTo>
                  <a:cubicBezTo>
                    <a:pt x="2525" y="120"/>
                    <a:pt x="2382"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91"/>
            <p:cNvSpPr/>
            <p:nvPr/>
          </p:nvSpPr>
          <p:spPr>
            <a:xfrm>
              <a:off x="2622856" y="3599261"/>
              <a:ext cx="20189" cy="81276"/>
            </a:xfrm>
            <a:custGeom>
              <a:rect b="b" l="l" r="r" t="t"/>
              <a:pathLst>
                <a:path extrusionOk="0" h="2496" w="620">
                  <a:moveTo>
                    <a:pt x="336" y="1"/>
                  </a:moveTo>
                  <a:cubicBezTo>
                    <a:pt x="312" y="1"/>
                    <a:pt x="287" y="4"/>
                    <a:pt x="262" y="10"/>
                  </a:cubicBezTo>
                  <a:cubicBezTo>
                    <a:pt x="120" y="34"/>
                    <a:pt x="0" y="177"/>
                    <a:pt x="0" y="320"/>
                  </a:cubicBezTo>
                  <a:lnTo>
                    <a:pt x="0" y="2201"/>
                  </a:lnTo>
                  <a:cubicBezTo>
                    <a:pt x="0" y="2375"/>
                    <a:pt x="100" y="2490"/>
                    <a:pt x="226" y="2490"/>
                  </a:cubicBezTo>
                  <a:cubicBezTo>
                    <a:pt x="238" y="2490"/>
                    <a:pt x="250" y="2489"/>
                    <a:pt x="262" y="2487"/>
                  </a:cubicBezTo>
                  <a:cubicBezTo>
                    <a:pt x="291" y="2493"/>
                    <a:pt x="318" y="2496"/>
                    <a:pt x="343" y="2496"/>
                  </a:cubicBezTo>
                  <a:cubicBezTo>
                    <a:pt x="512" y="2496"/>
                    <a:pt x="620" y="2366"/>
                    <a:pt x="620" y="2201"/>
                  </a:cubicBezTo>
                  <a:lnTo>
                    <a:pt x="620" y="296"/>
                  </a:lnTo>
                  <a:cubicBezTo>
                    <a:pt x="620" y="130"/>
                    <a:pt x="494" y="1"/>
                    <a:pt x="336"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91"/>
            <p:cNvSpPr/>
            <p:nvPr/>
          </p:nvSpPr>
          <p:spPr>
            <a:xfrm>
              <a:off x="2663168" y="3599261"/>
              <a:ext cx="20189" cy="81276"/>
            </a:xfrm>
            <a:custGeom>
              <a:rect b="b" l="l" r="r" t="t"/>
              <a:pathLst>
                <a:path extrusionOk="0" h="2496" w="620">
                  <a:moveTo>
                    <a:pt x="336" y="1"/>
                  </a:moveTo>
                  <a:cubicBezTo>
                    <a:pt x="312" y="1"/>
                    <a:pt x="288" y="4"/>
                    <a:pt x="263" y="10"/>
                  </a:cubicBezTo>
                  <a:cubicBezTo>
                    <a:pt x="120" y="34"/>
                    <a:pt x="1" y="177"/>
                    <a:pt x="1" y="320"/>
                  </a:cubicBezTo>
                  <a:lnTo>
                    <a:pt x="1" y="2201"/>
                  </a:lnTo>
                  <a:cubicBezTo>
                    <a:pt x="1" y="2375"/>
                    <a:pt x="100" y="2490"/>
                    <a:pt x="227" y="2490"/>
                  </a:cubicBezTo>
                  <a:cubicBezTo>
                    <a:pt x="239" y="2490"/>
                    <a:pt x="251" y="2489"/>
                    <a:pt x="263" y="2487"/>
                  </a:cubicBezTo>
                  <a:cubicBezTo>
                    <a:pt x="291" y="2493"/>
                    <a:pt x="318" y="2496"/>
                    <a:pt x="343" y="2496"/>
                  </a:cubicBezTo>
                  <a:cubicBezTo>
                    <a:pt x="512" y="2496"/>
                    <a:pt x="620" y="2366"/>
                    <a:pt x="620" y="2201"/>
                  </a:cubicBezTo>
                  <a:lnTo>
                    <a:pt x="620" y="296"/>
                  </a:lnTo>
                  <a:cubicBezTo>
                    <a:pt x="620" y="130"/>
                    <a:pt x="494" y="1"/>
                    <a:pt x="336"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91"/>
            <p:cNvSpPr/>
            <p:nvPr/>
          </p:nvSpPr>
          <p:spPr>
            <a:xfrm>
              <a:off x="2704262" y="3599261"/>
              <a:ext cx="20221" cy="81276"/>
            </a:xfrm>
            <a:custGeom>
              <a:rect b="b" l="l" r="r" t="t"/>
              <a:pathLst>
                <a:path extrusionOk="0" h="2496" w="621">
                  <a:moveTo>
                    <a:pt x="329" y="1"/>
                  </a:moveTo>
                  <a:cubicBezTo>
                    <a:pt x="307" y="1"/>
                    <a:pt x="285" y="4"/>
                    <a:pt x="263" y="10"/>
                  </a:cubicBezTo>
                  <a:cubicBezTo>
                    <a:pt x="120" y="34"/>
                    <a:pt x="1" y="177"/>
                    <a:pt x="1" y="320"/>
                  </a:cubicBezTo>
                  <a:lnTo>
                    <a:pt x="1" y="2201"/>
                  </a:lnTo>
                  <a:cubicBezTo>
                    <a:pt x="1" y="2375"/>
                    <a:pt x="101" y="2490"/>
                    <a:pt x="227" y="2490"/>
                  </a:cubicBezTo>
                  <a:cubicBezTo>
                    <a:pt x="239" y="2490"/>
                    <a:pt x="251" y="2489"/>
                    <a:pt x="263" y="2487"/>
                  </a:cubicBezTo>
                  <a:cubicBezTo>
                    <a:pt x="291" y="2493"/>
                    <a:pt x="318" y="2496"/>
                    <a:pt x="344" y="2496"/>
                  </a:cubicBezTo>
                  <a:cubicBezTo>
                    <a:pt x="512" y="2496"/>
                    <a:pt x="620" y="2366"/>
                    <a:pt x="620" y="2201"/>
                  </a:cubicBezTo>
                  <a:lnTo>
                    <a:pt x="620" y="296"/>
                  </a:lnTo>
                  <a:cubicBezTo>
                    <a:pt x="620" y="130"/>
                    <a:pt x="476" y="1"/>
                    <a:pt x="329"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91"/>
            <p:cNvSpPr/>
            <p:nvPr/>
          </p:nvSpPr>
          <p:spPr>
            <a:xfrm>
              <a:off x="2744607" y="3599261"/>
              <a:ext cx="20970" cy="81276"/>
            </a:xfrm>
            <a:custGeom>
              <a:rect b="b" l="l" r="r" t="t"/>
              <a:pathLst>
                <a:path extrusionOk="0" h="2496" w="644">
                  <a:moveTo>
                    <a:pt x="353" y="1"/>
                  </a:moveTo>
                  <a:cubicBezTo>
                    <a:pt x="330" y="1"/>
                    <a:pt x="308" y="4"/>
                    <a:pt x="286" y="10"/>
                  </a:cubicBezTo>
                  <a:cubicBezTo>
                    <a:pt x="119" y="34"/>
                    <a:pt x="0" y="177"/>
                    <a:pt x="0" y="320"/>
                  </a:cubicBezTo>
                  <a:lnTo>
                    <a:pt x="0" y="2201"/>
                  </a:lnTo>
                  <a:cubicBezTo>
                    <a:pt x="0" y="2375"/>
                    <a:pt x="100" y="2490"/>
                    <a:pt x="245" y="2490"/>
                  </a:cubicBezTo>
                  <a:cubicBezTo>
                    <a:pt x="258" y="2490"/>
                    <a:pt x="272" y="2489"/>
                    <a:pt x="286" y="2487"/>
                  </a:cubicBezTo>
                  <a:cubicBezTo>
                    <a:pt x="311" y="2493"/>
                    <a:pt x="336" y="2496"/>
                    <a:pt x="360" y="2496"/>
                  </a:cubicBezTo>
                  <a:cubicBezTo>
                    <a:pt x="518" y="2496"/>
                    <a:pt x="643" y="2366"/>
                    <a:pt x="643" y="2201"/>
                  </a:cubicBezTo>
                  <a:lnTo>
                    <a:pt x="643" y="296"/>
                  </a:lnTo>
                  <a:cubicBezTo>
                    <a:pt x="643" y="130"/>
                    <a:pt x="500" y="1"/>
                    <a:pt x="3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91"/>
            <p:cNvSpPr/>
            <p:nvPr/>
          </p:nvSpPr>
          <p:spPr>
            <a:xfrm>
              <a:off x="2580980" y="3661618"/>
              <a:ext cx="225691" cy="224909"/>
            </a:xfrm>
            <a:custGeom>
              <a:rect b="b" l="l" r="r" t="t"/>
              <a:pathLst>
                <a:path extrusionOk="0" h="6907" w="6931">
                  <a:moveTo>
                    <a:pt x="953" y="0"/>
                  </a:moveTo>
                  <a:cubicBezTo>
                    <a:pt x="453" y="0"/>
                    <a:pt x="0" y="405"/>
                    <a:pt x="0" y="953"/>
                  </a:cubicBezTo>
                  <a:lnTo>
                    <a:pt x="0" y="5954"/>
                  </a:lnTo>
                  <a:cubicBezTo>
                    <a:pt x="0" y="6454"/>
                    <a:pt x="429" y="6906"/>
                    <a:pt x="953" y="6906"/>
                  </a:cubicBezTo>
                  <a:lnTo>
                    <a:pt x="5978" y="6906"/>
                  </a:lnTo>
                  <a:cubicBezTo>
                    <a:pt x="6502" y="6906"/>
                    <a:pt x="6930" y="6478"/>
                    <a:pt x="6930" y="5954"/>
                  </a:cubicBezTo>
                  <a:lnTo>
                    <a:pt x="6930" y="905"/>
                  </a:lnTo>
                  <a:cubicBezTo>
                    <a:pt x="6930" y="405"/>
                    <a:pt x="6526" y="0"/>
                    <a:pt x="5978"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91"/>
            <p:cNvSpPr/>
            <p:nvPr/>
          </p:nvSpPr>
          <p:spPr>
            <a:xfrm>
              <a:off x="2694200" y="3661618"/>
              <a:ext cx="112471" cy="224909"/>
            </a:xfrm>
            <a:custGeom>
              <a:rect b="b" l="l" r="r" t="t"/>
              <a:pathLst>
                <a:path extrusionOk="0" h="6907" w="3454">
                  <a:moveTo>
                    <a:pt x="0" y="0"/>
                  </a:moveTo>
                  <a:lnTo>
                    <a:pt x="0" y="6906"/>
                  </a:lnTo>
                  <a:lnTo>
                    <a:pt x="2501" y="6906"/>
                  </a:lnTo>
                  <a:cubicBezTo>
                    <a:pt x="3049" y="6906"/>
                    <a:pt x="3453" y="6454"/>
                    <a:pt x="3453" y="5954"/>
                  </a:cubicBezTo>
                  <a:lnTo>
                    <a:pt x="3453" y="905"/>
                  </a:lnTo>
                  <a:cubicBezTo>
                    <a:pt x="3453" y="405"/>
                    <a:pt x="3049" y="0"/>
                    <a:pt x="250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91"/>
            <p:cNvSpPr/>
            <p:nvPr/>
          </p:nvSpPr>
          <p:spPr>
            <a:xfrm>
              <a:off x="2620544" y="3701149"/>
              <a:ext cx="145815" cy="145033"/>
            </a:xfrm>
            <a:custGeom>
              <a:rect b="b" l="l" r="r" t="t"/>
              <a:pathLst>
                <a:path extrusionOk="0" h="4454" w="4478">
                  <a:moveTo>
                    <a:pt x="976" y="1"/>
                  </a:moveTo>
                  <a:cubicBezTo>
                    <a:pt x="810" y="1"/>
                    <a:pt x="667" y="144"/>
                    <a:pt x="667" y="334"/>
                  </a:cubicBezTo>
                  <a:lnTo>
                    <a:pt x="667" y="644"/>
                  </a:lnTo>
                  <a:lnTo>
                    <a:pt x="333" y="644"/>
                  </a:lnTo>
                  <a:cubicBezTo>
                    <a:pt x="143" y="644"/>
                    <a:pt x="0" y="810"/>
                    <a:pt x="0" y="977"/>
                  </a:cubicBezTo>
                  <a:lnTo>
                    <a:pt x="0" y="3478"/>
                  </a:lnTo>
                  <a:cubicBezTo>
                    <a:pt x="0" y="3668"/>
                    <a:pt x="143" y="3811"/>
                    <a:pt x="333" y="3811"/>
                  </a:cubicBezTo>
                  <a:lnTo>
                    <a:pt x="667" y="3811"/>
                  </a:lnTo>
                  <a:lnTo>
                    <a:pt x="667" y="4144"/>
                  </a:lnTo>
                  <a:cubicBezTo>
                    <a:pt x="667" y="4311"/>
                    <a:pt x="810" y="4454"/>
                    <a:pt x="976" y="4454"/>
                  </a:cubicBezTo>
                  <a:lnTo>
                    <a:pt x="3477" y="4454"/>
                  </a:lnTo>
                  <a:cubicBezTo>
                    <a:pt x="3667" y="4454"/>
                    <a:pt x="3810" y="4311"/>
                    <a:pt x="3810" y="4144"/>
                  </a:cubicBezTo>
                  <a:lnTo>
                    <a:pt x="3810" y="3811"/>
                  </a:lnTo>
                  <a:lnTo>
                    <a:pt x="4144" y="3811"/>
                  </a:lnTo>
                  <a:cubicBezTo>
                    <a:pt x="4334" y="3811"/>
                    <a:pt x="4477" y="3668"/>
                    <a:pt x="4477" y="3478"/>
                  </a:cubicBezTo>
                  <a:lnTo>
                    <a:pt x="4477" y="977"/>
                  </a:lnTo>
                  <a:cubicBezTo>
                    <a:pt x="4477" y="810"/>
                    <a:pt x="4334" y="644"/>
                    <a:pt x="4144" y="644"/>
                  </a:cubicBezTo>
                  <a:lnTo>
                    <a:pt x="3810" y="644"/>
                  </a:lnTo>
                  <a:lnTo>
                    <a:pt x="3810" y="334"/>
                  </a:lnTo>
                  <a:cubicBezTo>
                    <a:pt x="3810" y="144"/>
                    <a:pt x="3667" y="1"/>
                    <a:pt x="3477"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91"/>
            <p:cNvSpPr/>
            <p:nvPr/>
          </p:nvSpPr>
          <p:spPr>
            <a:xfrm>
              <a:off x="2693419" y="3702712"/>
              <a:ext cx="72940" cy="143470"/>
            </a:xfrm>
            <a:custGeom>
              <a:rect b="b" l="l" r="r" t="t"/>
              <a:pathLst>
                <a:path extrusionOk="0" h="4406" w="2240">
                  <a:moveTo>
                    <a:pt x="1" y="0"/>
                  </a:moveTo>
                  <a:lnTo>
                    <a:pt x="1" y="4406"/>
                  </a:lnTo>
                  <a:lnTo>
                    <a:pt x="1239" y="4406"/>
                  </a:lnTo>
                  <a:cubicBezTo>
                    <a:pt x="1429" y="4406"/>
                    <a:pt x="1572" y="4263"/>
                    <a:pt x="1572" y="4096"/>
                  </a:cubicBezTo>
                  <a:lnTo>
                    <a:pt x="1572" y="3763"/>
                  </a:lnTo>
                  <a:lnTo>
                    <a:pt x="1906" y="3763"/>
                  </a:lnTo>
                  <a:cubicBezTo>
                    <a:pt x="2096" y="3763"/>
                    <a:pt x="2239" y="3620"/>
                    <a:pt x="2239" y="3430"/>
                  </a:cubicBezTo>
                  <a:lnTo>
                    <a:pt x="2239" y="929"/>
                  </a:lnTo>
                  <a:cubicBezTo>
                    <a:pt x="2239" y="790"/>
                    <a:pt x="2139" y="650"/>
                    <a:pt x="1995" y="650"/>
                  </a:cubicBezTo>
                  <a:cubicBezTo>
                    <a:pt x="1967" y="650"/>
                    <a:pt x="1937" y="655"/>
                    <a:pt x="1906" y="667"/>
                  </a:cubicBezTo>
                  <a:lnTo>
                    <a:pt x="1572" y="667"/>
                  </a:lnTo>
                  <a:lnTo>
                    <a:pt x="1572" y="334"/>
                  </a:lnTo>
                  <a:cubicBezTo>
                    <a:pt x="1572" y="167"/>
                    <a:pt x="1429" y="0"/>
                    <a:pt x="123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8" name="Google Shape;18338;p91"/>
          <p:cNvGrpSpPr/>
          <p:nvPr/>
        </p:nvGrpSpPr>
        <p:grpSpPr>
          <a:xfrm>
            <a:off x="1797006" y="3445623"/>
            <a:ext cx="268315" cy="350535"/>
            <a:chOff x="1797006" y="3598023"/>
            <a:chExt cx="268315" cy="350535"/>
          </a:xfrm>
        </p:grpSpPr>
        <p:sp>
          <p:nvSpPr>
            <p:cNvPr id="18339" name="Google Shape;18339;p91"/>
            <p:cNvSpPr/>
            <p:nvPr/>
          </p:nvSpPr>
          <p:spPr>
            <a:xfrm>
              <a:off x="1797006" y="3701149"/>
              <a:ext cx="267566" cy="247410"/>
            </a:xfrm>
            <a:custGeom>
              <a:rect b="b" l="l" r="r" t="t"/>
              <a:pathLst>
                <a:path extrusionOk="0" h="7598" w="8217">
                  <a:moveTo>
                    <a:pt x="976" y="1"/>
                  </a:moveTo>
                  <a:cubicBezTo>
                    <a:pt x="810" y="1"/>
                    <a:pt x="643" y="144"/>
                    <a:pt x="643" y="334"/>
                  </a:cubicBezTo>
                  <a:cubicBezTo>
                    <a:pt x="643" y="4025"/>
                    <a:pt x="24" y="7169"/>
                    <a:pt x="24" y="7193"/>
                  </a:cubicBezTo>
                  <a:cubicBezTo>
                    <a:pt x="0" y="7288"/>
                    <a:pt x="24" y="7383"/>
                    <a:pt x="95" y="7478"/>
                  </a:cubicBezTo>
                  <a:cubicBezTo>
                    <a:pt x="143" y="7526"/>
                    <a:pt x="238" y="7597"/>
                    <a:pt x="333" y="7597"/>
                  </a:cubicBezTo>
                  <a:lnTo>
                    <a:pt x="7859" y="7597"/>
                  </a:lnTo>
                  <a:cubicBezTo>
                    <a:pt x="7954" y="7597"/>
                    <a:pt x="8026" y="7550"/>
                    <a:pt x="8097" y="7478"/>
                  </a:cubicBezTo>
                  <a:cubicBezTo>
                    <a:pt x="8145" y="7383"/>
                    <a:pt x="8192" y="7288"/>
                    <a:pt x="8145" y="7193"/>
                  </a:cubicBezTo>
                  <a:cubicBezTo>
                    <a:pt x="8216" y="7169"/>
                    <a:pt x="7597" y="4025"/>
                    <a:pt x="7597" y="334"/>
                  </a:cubicBezTo>
                  <a:cubicBezTo>
                    <a:pt x="7597" y="144"/>
                    <a:pt x="7430" y="1"/>
                    <a:pt x="7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91"/>
            <p:cNvSpPr/>
            <p:nvPr/>
          </p:nvSpPr>
          <p:spPr>
            <a:xfrm>
              <a:off x="1931912" y="3701149"/>
              <a:ext cx="133409" cy="247410"/>
            </a:xfrm>
            <a:custGeom>
              <a:rect b="b" l="l" r="r" t="t"/>
              <a:pathLst>
                <a:path extrusionOk="0" h="7598" w="4097">
                  <a:moveTo>
                    <a:pt x="1" y="1"/>
                  </a:moveTo>
                  <a:lnTo>
                    <a:pt x="1" y="7597"/>
                  </a:lnTo>
                  <a:lnTo>
                    <a:pt x="3763" y="7597"/>
                  </a:lnTo>
                  <a:cubicBezTo>
                    <a:pt x="3859" y="7597"/>
                    <a:pt x="3954" y="7526"/>
                    <a:pt x="4002" y="7478"/>
                  </a:cubicBezTo>
                  <a:cubicBezTo>
                    <a:pt x="4073" y="7383"/>
                    <a:pt x="4097" y="7288"/>
                    <a:pt x="4073" y="7193"/>
                  </a:cubicBezTo>
                  <a:cubicBezTo>
                    <a:pt x="4073" y="7169"/>
                    <a:pt x="3454" y="4025"/>
                    <a:pt x="3478" y="334"/>
                  </a:cubicBezTo>
                  <a:cubicBezTo>
                    <a:pt x="3478" y="144"/>
                    <a:pt x="3335" y="1"/>
                    <a:pt x="3144"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91"/>
            <p:cNvSpPr/>
            <p:nvPr/>
          </p:nvSpPr>
          <p:spPr>
            <a:xfrm>
              <a:off x="1858256" y="3598023"/>
              <a:ext cx="145033" cy="165287"/>
            </a:xfrm>
            <a:custGeom>
              <a:rect b="b" l="l" r="r" t="t"/>
              <a:pathLst>
                <a:path extrusionOk="0" h="5076" w="4454">
                  <a:moveTo>
                    <a:pt x="2144" y="0"/>
                  </a:moveTo>
                  <a:cubicBezTo>
                    <a:pt x="953" y="72"/>
                    <a:pt x="0" y="1048"/>
                    <a:pt x="0" y="2239"/>
                  </a:cubicBezTo>
                  <a:lnTo>
                    <a:pt x="0" y="4739"/>
                  </a:lnTo>
                  <a:cubicBezTo>
                    <a:pt x="0" y="4938"/>
                    <a:pt x="144" y="5075"/>
                    <a:pt x="316" y="5075"/>
                  </a:cubicBezTo>
                  <a:cubicBezTo>
                    <a:pt x="330" y="5075"/>
                    <a:pt x="344" y="5075"/>
                    <a:pt x="358" y="5073"/>
                  </a:cubicBezTo>
                  <a:cubicBezTo>
                    <a:pt x="524" y="5049"/>
                    <a:pt x="643" y="4882"/>
                    <a:pt x="643" y="4739"/>
                  </a:cubicBezTo>
                  <a:lnTo>
                    <a:pt x="643" y="2239"/>
                  </a:lnTo>
                  <a:cubicBezTo>
                    <a:pt x="643" y="1372"/>
                    <a:pt x="1358" y="667"/>
                    <a:pt x="2243" y="667"/>
                  </a:cubicBezTo>
                  <a:cubicBezTo>
                    <a:pt x="2257" y="667"/>
                    <a:pt x="2272" y="667"/>
                    <a:pt x="2287" y="667"/>
                  </a:cubicBezTo>
                  <a:cubicBezTo>
                    <a:pt x="3144" y="691"/>
                    <a:pt x="3811" y="1382"/>
                    <a:pt x="3811" y="2239"/>
                  </a:cubicBezTo>
                  <a:lnTo>
                    <a:pt x="3811" y="4739"/>
                  </a:lnTo>
                  <a:cubicBezTo>
                    <a:pt x="3811" y="4938"/>
                    <a:pt x="3954" y="5075"/>
                    <a:pt x="4127" y="5075"/>
                  </a:cubicBezTo>
                  <a:cubicBezTo>
                    <a:pt x="4140" y="5075"/>
                    <a:pt x="4154" y="5075"/>
                    <a:pt x="4168" y="5073"/>
                  </a:cubicBezTo>
                  <a:cubicBezTo>
                    <a:pt x="4335" y="5049"/>
                    <a:pt x="4454" y="4882"/>
                    <a:pt x="4454" y="4739"/>
                  </a:cubicBezTo>
                  <a:lnTo>
                    <a:pt x="4454" y="2239"/>
                  </a:lnTo>
                  <a:cubicBezTo>
                    <a:pt x="4454" y="1001"/>
                    <a:pt x="3406" y="0"/>
                    <a:pt x="214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91"/>
            <p:cNvSpPr/>
            <p:nvPr/>
          </p:nvSpPr>
          <p:spPr>
            <a:xfrm>
              <a:off x="1930382" y="3599586"/>
              <a:ext cx="72907" cy="163724"/>
            </a:xfrm>
            <a:custGeom>
              <a:rect b="b" l="l" r="r" t="t"/>
              <a:pathLst>
                <a:path extrusionOk="0" h="5028" w="2239">
                  <a:moveTo>
                    <a:pt x="0" y="0"/>
                  </a:moveTo>
                  <a:lnTo>
                    <a:pt x="0" y="619"/>
                  </a:lnTo>
                  <a:cubicBezTo>
                    <a:pt x="881" y="619"/>
                    <a:pt x="1596" y="1334"/>
                    <a:pt x="1596" y="2191"/>
                  </a:cubicBezTo>
                  <a:lnTo>
                    <a:pt x="1596" y="4691"/>
                  </a:lnTo>
                  <a:cubicBezTo>
                    <a:pt x="1596" y="4890"/>
                    <a:pt x="1739" y="5027"/>
                    <a:pt x="1912" y="5027"/>
                  </a:cubicBezTo>
                  <a:cubicBezTo>
                    <a:pt x="1925" y="5027"/>
                    <a:pt x="1939" y="5027"/>
                    <a:pt x="1953" y="5025"/>
                  </a:cubicBezTo>
                  <a:cubicBezTo>
                    <a:pt x="2120" y="5001"/>
                    <a:pt x="2239" y="4834"/>
                    <a:pt x="2239" y="4691"/>
                  </a:cubicBezTo>
                  <a:lnTo>
                    <a:pt x="2239" y="2191"/>
                  </a:lnTo>
                  <a:cubicBezTo>
                    <a:pt x="2239" y="976"/>
                    <a:pt x="1262"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43" name="Google Shape;18343;p91"/>
          <p:cNvGrpSpPr/>
          <p:nvPr/>
        </p:nvGrpSpPr>
        <p:grpSpPr>
          <a:xfrm>
            <a:off x="1057967" y="3447186"/>
            <a:ext cx="247410" cy="348972"/>
            <a:chOff x="1057967" y="3599586"/>
            <a:chExt cx="247410" cy="348972"/>
          </a:xfrm>
        </p:grpSpPr>
        <p:sp>
          <p:nvSpPr>
            <p:cNvPr id="18344" name="Google Shape;18344;p91"/>
            <p:cNvSpPr/>
            <p:nvPr/>
          </p:nvSpPr>
          <p:spPr>
            <a:xfrm>
              <a:off x="1122343" y="3599586"/>
              <a:ext cx="121002" cy="132627"/>
            </a:xfrm>
            <a:custGeom>
              <a:rect b="b" l="l" r="r" t="t"/>
              <a:pathLst>
                <a:path extrusionOk="0" h="4073" w="3716">
                  <a:moveTo>
                    <a:pt x="1834" y="0"/>
                  </a:moveTo>
                  <a:cubicBezTo>
                    <a:pt x="1691" y="0"/>
                    <a:pt x="1548" y="119"/>
                    <a:pt x="1548" y="262"/>
                  </a:cubicBezTo>
                  <a:cubicBezTo>
                    <a:pt x="1477" y="357"/>
                    <a:pt x="1310" y="524"/>
                    <a:pt x="1144" y="667"/>
                  </a:cubicBezTo>
                  <a:cubicBezTo>
                    <a:pt x="643" y="1191"/>
                    <a:pt x="0" y="1905"/>
                    <a:pt x="0" y="2620"/>
                  </a:cubicBezTo>
                  <a:cubicBezTo>
                    <a:pt x="0" y="3263"/>
                    <a:pt x="429" y="3834"/>
                    <a:pt x="1120" y="4072"/>
                  </a:cubicBezTo>
                  <a:lnTo>
                    <a:pt x="2549" y="4072"/>
                  </a:lnTo>
                  <a:cubicBezTo>
                    <a:pt x="3263" y="3834"/>
                    <a:pt x="3715" y="3263"/>
                    <a:pt x="3715" y="2620"/>
                  </a:cubicBezTo>
                  <a:cubicBezTo>
                    <a:pt x="3692" y="1905"/>
                    <a:pt x="3001" y="1191"/>
                    <a:pt x="2525" y="667"/>
                  </a:cubicBezTo>
                  <a:cubicBezTo>
                    <a:pt x="2382" y="524"/>
                    <a:pt x="2191" y="310"/>
                    <a:pt x="2144" y="262"/>
                  </a:cubicBezTo>
                  <a:cubicBezTo>
                    <a:pt x="2096" y="119"/>
                    <a:pt x="1977" y="0"/>
                    <a:pt x="18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91"/>
            <p:cNvSpPr/>
            <p:nvPr/>
          </p:nvSpPr>
          <p:spPr>
            <a:xfrm>
              <a:off x="1182063" y="3599586"/>
              <a:ext cx="61283" cy="132627"/>
            </a:xfrm>
            <a:custGeom>
              <a:rect b="b" l="l" r="r" t="t"/>
              <a:pathLst>
                <a:path extrusionOk="0" h="4073" w="1882">
                  <a:moveTo>
                    <a:pt x="0" y="0"/>
                  </a:moveTo>
                  <a:lnTo>
                    <a:pt x="0" y="4072"/>
                  </a:lnTo>
                  <a:lnTo>
                    <a:pt x="715" y="4072"/>
                  </a:lnTo>
                  <a:cubicBezTo>
                    <a:pt x="1429" y="3834"/>
                    <a:pt x="1881" y="3286"/>
                    <a:pt x="1881" y="2620"/>
                  </a:cubicBezTo>
                  <a:cubicBezTo>
                    <a:pt x="1881" y="1905"/>
                    <a:pt x="1191" y="1191"/>
                    <a:pt x="691" y="667"/>
                  </a:cubicBezTo>
                  <a:cubicBezTo>
                    <a:pt x="548" y="524"/>
                    <a:pt x="357" y="310"/>
                    <a:pt x="310" y="262"/>
                  </a:cubicBezTo>
                  <a:cubicBezTo>
                    <a:pt x="262" y="119"/>
                    <a:pt x="143"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91"/>
            <p:cNvSpPr/>
            <p:nvPr/>
          </p:nvSpPr>
          <p:spPr>
            <a:xfrm>
              <a:off x="1078905" y="3753118"/>
              <a:ext cx="209409" cy="176065"/>
            </a:xfrm>
            <a:custGeom>
              <a:rect b="b" l="l" r="r" t="t"/>
              <a:pathLst>
                <a:path extrusionOk="0" h="5407" w="6431">
                  <a:moveTo>
                    <a:pt x="1930" y="0"/>
                  </a:moveTo>
                  <a:lnTo>
                    <a:pt x="1930" y="334"/>
                  </a:lnTo>
                  <a:cubicBezTo>
                    <a:pt x="1930" y="2429"/>
                    <a:pt x="739" y="4239"/>
                    <a:pt x="739" y="4263"/>
                  </a:cubicBezTo>
                  <a:lnTo>
                    <a:pt x="1" y="5406"/>
                  </a:lnTo>
                  <a:lnTo>
                    <a:pt x="6431" y="5406"/>
                  </a:lnTo>
                  <a:lnTo>
                    <a:pt x="5621" y="4263"/>
                  </a:lnTo>
                  <a:cubicBezTo>
                    <a:pt x="5621" y="4239"/>
                    <a:pt x="4430" y="2429"/>
                    <a:pt x="4430" y="334"/>
                  </a:cubicBezTo>
                  <a:lnTo>
                    <a:pt x="4430" y="0"/>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91"/>
            <p:cNvSpPr/>
            <p:nvPr/>
          </p:nvSpPr>
          <p:spPr>
            <a:xfrm>
              <a:off x="1182063" y="3753118"/>
              <a:ext cx="104721" cy="174502"/>
            </a:xfrm>
            <a:custGeom>
              <a:rect b="b" l="l" r="r" t="t"/>
              <a:pathLst>
                <a:path extrusionOk="0" h="5359" w="3216">
                  <a:moveTo>
                    <a:pt x="0" y="0"/>
                  </a:moveTo>
                  <a:lnTo>
                    <a:pt x="0" y="5358"/>
                  </a:lnTo>
                  <a:lnTo>
                    <a:pt x="3215" y="5358"/>
                  </a:lnTo>
                  <a:lnTo>
                    <a:pt x="2453" y="4263"/>
                  </a:lnTo>
                  <a:cubicBezTo>
                    <a:pt x="2453" y="4239"/>
                    <a:pt x="1262" y="2429"/>
                    <a:pt x="1262" y="334"/>
                  </a:cubicBezTo>
                  <a:lnTo>
                    <a:pt x="1262"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91"/>
            <p:cNvSpPr/>
            <p:nvPr/>
          </p:nvSpPr>
          <p:spPr>
            <a:xfrm>
              <a:off x="1106062" y="3722086"/>
              <a:ext cx="151253" cy="41126"/>
            </a:xfrm>
            <a:custGeom>
              <a:rect b="b" l="l" r="r" t="t"/>
              <a:pathLst>
                <a:path extrusionOk="0" h="1263" w="4645">
                  <a:moveTo>
                    <a:pt x="1334" y="1"/>
                  </a:moveTo>
                  <a:cubicBezTo>
                    <a:pt x="905" y="1"/>
                    <a:pt x="500" y="120"/>
                    <a:pt x="143" y="358"/>
                  </a:cubicBezTo>
                  <a:cubicBezTo>
                    <a:pt x="48" y="429"/>
                    <a:pt x="0" y="525"/>
                    <a:pt x="0" y="644"/>
                  </a:cubicBezTo>
                  <a:cubicBezTo>
                    <a:pt x="0" y="763"/>
                    <a:pt x="48" y="834"/>
                    <a:pt x="143" y="906"/>
                  </a:cubicBezTo>
                  <a:cubicBezTo>
                    <a:pt x="477" y="1144"/>
                    <a:pt x="905" y="1263"/>
                    <a:pt x="1334" y="1263"/>
                  </a:cubicBezTo>
                  <a:lnTo>
                    <a:pt x="3287" y="1263"/>
                  </a:lnTo>
                  <a:cubicBezTo>
                    <a:pt x="3715" y="1263"/>
                    <a:pt x="4120" y="1144"/>
                    <a:pt x="4477" y="906"/>
                  </a:cubicBezTo>
                  <a:cubicBezTo>
                    <a:pt x="4573" y="834"/>
                    <a:pt x="4644" y="763"/>
                    <a:pt x="4644" y="644"/>
                  </a:cubicBezTo>
                  <a:cubicBezTo>
                    <a:pt x="4644" y="525"/>
                    <a:pt x="4573" y="429"/>
                    <a:pt x="4477" y="358"/>
                  </a:cubicBezTo>
                  <a:cubicBezTo>
                    <a:pt x="4120" y="120"/>
                    <a:pt x="3715" y="1"/>
                    <a:pt x="3287"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91"/>
            <p:cNvSpPr/>
            <p:nvPr/>
          </p:nvSpPr>
          <p:spPr>
            <a:xfrm>
              <a:off x="1057967" y="3907432"/>
              <a:ext cx="246628" cy="41126"/>
            </a:xfrm>
            <a:custGeom>
              <a:rect b="b" l="l" r="r" t="t"/>
              <a:pathLst>
                <a:path extrusionOk="0" h="1263" w="7574">
                  <a:moveTo>
                    <a:pt x="953" y="0"/>
                  </a:moveTo>
                  <a:cubicBezTo>
                    <a:pt x="429" y="0"/>
                    <a:pt x="1" y="405"/>
                    <a:pt x="1" y="953"/>
                  </a:cubicBezTo>
                  <a:cubicBezTo>
                    <a:pt x="1" y="1143"/>
                    <a:pt x="168" y="1262"/>
                    <a:pt x="334" y="1262"/>
                  </a:cubicBezTo>
                  <a:lnTo>
                    <a:pt x="7240" y="1262"/>
                  </a:lnTo>
                  <a:cubicBezTo>
                    <a:pt x="7431" y="1262"/>
                    <a:pt x="7574" y="1096"/>
                    <a:pt x="7574" y="953"/>
                  </a:cubicBezTo>
                  <a:cubicBezTo>
                    <a:pt x="7574" y="429"/>
                    <a:pt x="7145" y="0"/>
                    <a:pt x="6621"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91"/>
            <p:cNvSpPr/>
            <p:nvPr/>
          </p:nvSpPr>
          <p:spPr>
            <a:xfrm>
              <a:off x="1182063" y="3907432"/>
              <a:ext cx="123314" cy="41126"/>
            </a:xfrm>
            <a:custGeom>
              <a:rect b="b" l="l" r="r" t="t"/>
              <a:pathLst>
                <a:path extrusionOk="0" h="1263" w="3787">
                  <a:moveTo>
                    <a:pt x="0" y="0"/>
                  </a:moveTo>
                  <a:lnTo>
                    <a:pt x="0" y="1262"/>
                  </a:lnTo>
                  <a:lnTo>
                    <a:pt x="3453" y="1262"/>
                  </a:lnTo>
                  <a:cubicBezTo>
                    <a:pt x="3644" y="1262"/>
                    <a:pt x="3787" y="1096"/>
                    <a:pt x="3787" y="953"/>
                  </a:cubicBezTo>
                  <a:cubicBezTo>
                    <a:pt x="3787" y="429"/>
                    <a:pt x="3358" y="0"/>
                    <a:pt x="28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91"/>
            <p:cNvSpPr/>
            <p:nvPr/>
          </p:nvSpPr>
          <p:spPr>
            <a:xfrm>
              <a:off x="1182063" y="3722086"/>
              <a:ext cx="76001" cy="41126"/>
            </a:xfrm>
            <a:custGeom>
              <a:rect b="b" l="l" r="r" t="t"/>
              <a:pathLst>
                <a:path extrusionOk="0" h="1263" w="2334">
                  <a:moveTo>
                    <a:pt x="0" y="1"/>
                  </a:moveTo>
                  <a:lnTo>
                    <a:pt x="0" y="1263"/>
                  </a:lnTo>
                  <a:lnTo>
                    <a:pt x="977" y="1263"/>
                  </a:lnTo>
                  <a:cubicBezTo>
                    <a:pt x="1405" y="1263"/>
                    <a:pt x="1834" y="1144"/>
                    <a:pt x="2167" y="906"/>
                  </a:cubicBezTo>
                  <a:cubicBezTo>
                    <a:pt x="2263" y="834"/>
                    <a:pt x="2334" y="763"/>
                    <a:pt x="2334" y="644"/>
                  </a:cubicBezTo>
                  <a:cubicBezTo>
                    <a:pt x="2334" y="525"/>
                    <a:pt x="2263" y="429"/>
                    <a:pt x="2167" y="358"/>
                  </a:cubicBezTo>
                  <a:cubicBezTo>
                    <a:pt x="1834" y="120"/>
                    <a:pt x="1405" y="1"/>
                    <a:pt x="977"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2" name="Google Shape;18352;p91"/>
          <p:cNvGrpSpPr/>
          <p:nvPr/>
        </p:nvGrpSpPr>
        <p:grpSpPr>
          <a:xfrm>
            <a:off x="1006811" y="4002116"/>
            <a:ext cx="349754" cy="350047"/>
            <a:chOff x="1006811" y="4154516"/>
            <a:chExt cx="349754" cy="350047"/>
          </a:xfrm>
        </p:grpSpPr>
        <p:sp>
          <p:nvSpPr>
            <p:cNvPr id="18353" name="Google Shape;18353;p91"/>
            <p:cNvSpPr/>
            <p:nvPr/>
          </p:nvSpPr>
          <p:spPr>
            <a:xfrm>
              <a:off x="1048687" y="4154516"/>
              <a:ext cx="20189" cy="60371"/>
            </a:xfrm>
            <a:custGeom>
              <a:rect b="b" l="l" r="r" t="t"/>
              <a:pathLst>
                <a:path extrusionOk="0" h="1854" w="620">
                  <a:moveTo>
                    <a:pt x="328" y="1"/>
                  </a:moveTo>
                  <a:cubicBezTo>
                    <a:pt x="307" y="1"/>
                    <a:pt x="285" y="3"/>
                    <a:pt x="262" y="9"/>
                  </a:cubicBezTo>
                  <a:cubicBezTo>
                    <a:pt x="119" y="33"/>
                    <a:pt x="0" y="176"/>
                    <a:pt x="0" y="342"/>
                  </a:cubicBezTo>
                  <a:lnTo>
                    <a:pt x="0" y="1581"/>
                  </a:lnTo>
                  <a:cubicBezTo>
                    <a:pt x="0" y="1743"/>
                    <a:pt x="86" y="1853"/>
                    <a:pt x="200" y="1853"/>
                  </a:cubicBezTo>
                  <a:cubicBezTo>
                    <a:pt x="220" y="1853"/>
                    <a:pt x="241" y="1850"/>
                    <a:pt x="262" y="1843"/>
                  </a:cubicBezTo>
                  <a:cubicBezTo>
                    <a:pt x="287" y="1848"/>
                    <a:pt x="312" y="1851"/>
                    <a:pt x="335" y="1851"/>
                  </a:cubicBezTo>
                  <a:cubicBezTo>
                    <a:pt x="508" y="1851"/>
                    <a:pt x="619" y="1704"/>
                    <a:pt x="619" y="1557"/>
                  </a:cubicBezTo>
                  <a:lnTo>
                    <a:pt x="619" y="295"/>
                  </a:lnTo>
                  <a:cubicBezTo>
                    <a:pt x="619" y="148"/>
                    <a:pt x="490" y="1"/>
                    <a:pt x="32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91"/>
            <p:cNvSpPr/>
            <p:nvPr/>
          </p:nvSpPr>
          <p:spPr>
            <a:xfrm>
              <a:off x="1170405" y="4154809"/>
              <a:ext cx="21752" cy="62129"/>
            </a:xfrm>
            <a:custGeom>
              <a:rect b="b" l="l" r="r" t="t"/>
              <a:pathLst>
                <a:path extrusionOk="0" h="1908" w="668">
                  <a:moveTo>
                    <a:pt x="311" y="0"/>
                  </a:moveTo>
                  <a:cubicBezTo>
                    <a:pt x="120" y="24"/>
                    <a:pt x="1" y="167"/>
                    <a:pt x="1" y="333"/>
                  </a:cubicBezTo>
                  <a:lnTo>
                    <a:pt x="1" y="1572"/>
                  </a:lnTo>
                  <a:cubicBezTo>
                    <a:pt x="1" y="1771"/>
                    <a:pt x="165" y="1908"/>
                    <a:pt x="321" y="1908"/>
                  </a:cubicBezTo>
                  <a:cubicBezTo>
                    <a:pt x="334" y="1908"/>
                    <a:pt x="346" y="1907"/>
                    <a:pt x="358" y="1905"/>
                  </a:cubicBezTo>
                  <a:cubicBezTo>
                    <a:pt x="549" y="1881"/>
                    <a:pt x="668" y="1715"/>
                    <a:pt x="668" y="1572"/>
                  </a:cubicBezTo>
                  <a:lnTo>
                    <a:pt x="668" y="333"/>
                  </a:lnTo>
                  <a:cubicBezTo>
                    <a:pt x="668" y="143"/>
                    <a:pt x="525" y="0"/>
                    <a:pt x="31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91"/>
            <p:cNvSpPr/>
            <p:nvPr/>
          </p:nvSpPr>
          <p:spPr>
            <a:xfrm>
              <a:off x="1293720" y="4154516"/>
              <a:ext cx="20189" cy="60371"/>
            </a:xfrm>
            <a:custGeom>
              <a:rect b="b" l="l" r="r" t="t"/>
              <a:pathLst>
                <a:path extrusionOk="0" h="1854" w="620">
                  <a:moveTo>
                    <a:pt x="329" y="1"/>
                  </a:moveTo>
                  <a:cubicBezTo>
                    <a:pt x="307" y="1"/>
                    <a:pt x="285" y="3"/>
                    <a:pt x="262" y="9"/>
                  </a:cubicBezTo>
                  <a:cubicBezTo>
                    <a:pt x="119" y="33"/>
                    <a:pt x="0" y="176"/>
                    <a:pt x="0" y="342"/>
                  </a:cubicBezTo>
                  <a:lnTo>
                    <a:pt x="0" y="1581"/>
                  </a:lnTo>
                  <a:cubicBezTo>
                    <a:pt x="0" y="1743"/>
                    <a:pt x="87" y="1853"/>
                    <a:pt x="200" y="1853"/>
                  </a:cubicBezTo>
                  <a:cubicBezTo>
                    <a:pt x="220" y="1853"/>
                    <a:pt x="241" y="1850"/>
                    <a:pt x="262" y="1843"/>
                  </a:cubicBezTo>
                  <a:cubicBezTo>
                    <a:pt x="288" y="1848"/>
                    <a:pt x="312" y="1851"/>
                    <a:pt x="335" y="1851"/>
                  </a:cubicBezTo>
                  <a:cubicBezTo>
                    <a:pt x="508" y="1851"/>
                    <a:pt x="620" y="1704"/>
                    <a:pt x="620" y="1557"/>
                  </a:cubicBezTo>
                  <a:lnTo>
                    <a:pt x="620" y="295"/>
                  </a:lnTo>
                  <a:cubicBezTo>
                    <a:pt x="620" y="148"/>
                    <a:pt x="490" y="1"/>
                    <a:pt x="32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91"/>
            <p:cNvSpPr/>
            <p:nvPr/>
          </p:nvSpPr>
          <p:spPr>
            <a:xfrm>
              <a:off x="1181281" y="4155558"/>
              <a:ext cx="10876" cy="61315"/>
            </a:xfrm>
            <a:custGeom>
              <a:rect b="b" l="l" r="r" t="t"/>
              <a:pathLst>
                <a:path extrusionOk="0" h="1883" w="334">
                  <a:moveTo>
                    <a:pt x="0" y="1"/>
                  </a:moveTo>
                  <a:lnTo>
                    <a:pt x="0" y="1882"/>
                  </a:lnTo>
                  <a:cubicBezTo>
                    <a:pt x="191" y="1882"/>
                    <a:pt x="334" y="1739"/>
                    <a:pt x="334" y="1573"/>
                  </a:cubicBezTo>
                  <a:lnTo>
                    <a:pt x="334" y="334"/>
                  </a:lnTo>
                  <a:cubicBezTo>
                    <a:pt x="334" y="144"/>
                    <a:pt x="191"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91"/>
            <p:cNvSpPr/>
            <p:nvPr/>
          </p:nvSpPr>
          <p:spPr>
            <a:xfrm>
              <a:off x="1088999" y="4423287"/>
              <a:ext cx="83783" cy="81276"/>
            </a:xfrm>
            <a:custGeom>
              <a:rect b="b" l="l" r="r" t="t"/>
              <a:pathLst>
                <a:path extrusionOk="0" h="2496" w="2573">
                  <a:moveTo>
                    <a:pt x="2227" y="1"/>
                  </a:moveTo>
                  <a:cubicBezTo>
                    <a:pt x="2144" y="1"/>
                    <a:pt x="2060" y="31"/>
                    <a:pt x="2001" y="90"/>
                  </a:cubicBezTo>
                  <a:lnTo>
                    <a:pt x="119" y="1971"/>
                  </a:lnTo>
                  <a:cubicBezTo>
                    <a:pt x="0" y="2091"/>
                    <a:pt x="0" y="2281"/>
                    <a:pt x="119" y="2400"/>
                  </a:cubicBezTo>
                  <a:cubicBezTo>
                    <a:pt x="191" y="2472"/>
                    <a:pt x="239" y="2495"/>
                    <a:pt x="334" y="2495"/>
                  </a:cubicBezTo>
                  <a:cubicBezTo>
                    <a:pt x="429" y="2495"/>
                    <a:pt x="477" y="2472"/>
                    <a:pt x="572" y="2400"/>
                  </a:cubicBezTo>
                  <a:lnTo>
                    <a:pt x="2453" y="543"/>
                  </a:lnTo>
                  <a:cubicBezTo>
                    <a:pt x="2572" y="424"/>
                    <a:pt x="2572" y="209"/>
                    <a:pt x="2453" y="90"/>
                  </a:cubicBezTo>
                  <a:cubicBezTo>
                    <a:pt x="2394" y="31"/>
                    <a:pt x="2310" y="1"/>
                    <a:pt x="222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91"/>
            <p:cNvSpPr/>
            <p:nvPr/>
          </p:nvSpPr>
          <p:spPr>
            <a:xfrm>
              <a:off x="1192125" y="4423287"/>
              <a:ext cx="83002" cy="81276"/>
            </a:xfrm>
            <a:custGeom>
              <a:rect b="b" l="l" r="r" t="t"/>
              <a:pathLst>
                <a:path extrusionOk="0" h="2496" w="2549">
                  <a:moveTo>
                    <a:pt x="346" y="1"/>
                  </a:moveTo>
                  <a:cubicBezTo>
                    <a:pt x="263" y="1"/>
                    <a:pt x="179" y="31"/>
                    <a:pt x="120" y="90"/>
                  </a:cubicBezTo>
                  <a:cubicBezTo>
                    <a:pt x="1" y="209"/>
                    <a:pt x="1" y="424"/>
                    <a:pt x="120" y="543"/>
                  </a:cubicBezTo>
                  <a:lnTo>
                    <a:pt x="2001" y="2400"/>
                  </a:lnTo>
                  <a:cubicBezTo>
                    <a:pt x="2049" y="2472"/>
                    <a:pt x="2120" y="2495"/>
                    <a:pt x="2192" y="2495"/>
                  </a:cubicBezTo>
                  <a:cubicBezTo>
                    <a:pt x="2263" y="2495"/>
                    <a:pt x="2358" y="2472"/>
                    <a:pt x="2430" y="2400"/>
                  </a:cubicBezTo>
                  <a:cubicBezTo>
                    <a:pt x="2549" y="2281"/>
                    <a:pt x="2549" y="2091"/>
                    <a:pt x="2430" y="1971"/>
                  </a:cubicBezTo>
                  <a:lnTo>
                    <a:pt x="572" y="90"/>
                  </a:lnTo>
                  <a:cubicBezTo>
                    <a:pt x="513" y="31"/>
                    <a:pt x="429" y="1"/>
                    <a:pt x="346"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91"/>
            <p:cNvSpPr/>
            <p:nvPr/>
          </p:nvSpPr>
          <p:spPr>
            <a:xfrm>
              <a:off x="1151031" y="4371936"/>
              <a:ext cx="61283" cy="123314"/>
            </a:xfrm>
            <a:custGeom>
              <a:rect b="b" l="l" r="r" t="t"/>
              <a:pathLst>
                <a:path extrusionOk="0" h="3787" w="1882">
                  <a:moveTo>
                    <a:pt x="1" y="0"/>
                  </a:moveTo>
                  <a:lnTo>
                    <a:pt x="1" y="3787"/>
                  </a:lnTo>
                  <a:lnTo>
                    <a:pt x="1882" y="3787"/>
                  </a:lnTo>
                  <a:lnTo>
                    <a:pt x="1882"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91"/>
            <p:cNvSpPr/>
            <p:nvPr/>
          </p:nvSpPr>
          <p:spPr>
            <a:xfrm>
              <a:off x="1181281" y="4371936"/>
              <a:ext cx="31032" cy="123314"/>
            </a:xfrm>
            <a:custGeom>
              <a:rect b="b" l="l" r="r" t="t"/>
              <a:pathLst>
                <a:path extrusionOk="0" h="3787" w="953">
                  <a:moveTo>
                    <a:pt x="0" y="0"/>
                  </a:moveTo>
                  <a:lnTo>
                    <a:pt x="0" y="3787"/>
                  </a:lnTo>
                  <a:lnTo>
                    <a:pt x="953" y="3787"/>
                  </a:lnTo>
                  <a:lnTo>
                    <a:pt x="953"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91"/>
            <p:cNvSpPr/>
            <p:nvPr/>
          </p:nvSpPr>
          <p:spPr>
            <a:xfrm>
              <a:off x="1006811" y="4196685"/>
              <a:ext cx="349754" cy="186127"/>
            </a:xfrm>
            <a:custGeom>
              <a:rect b="b" l="l" r="r" t="t"/>
              <a:pathLst>
                <a:path extrusionOk="0" h="5716" w="10741">
                  <a:moveTo>
                    <a:pt x="333" y="0"/>
                  </a:moveTo>
                  <a:cubicBezTo>
                    <a:pt x="143" y="0"/>
                    <a:pt x="0" y="143"/>
                    <a:pt x="0" y="310"/>
                  </a:cubicBezTo>
                  <a:lnTo>
                    <a:pt x="0" y="5382"/>
                  </a:lnTo>
                  <a:cubicBezTo>
                    <a:pt x="0" y="5549"/>
                    <a:pt x="143" y="5716"/>
                    <a:pt x="333" y="5716"/>
                  </a:cubicBezTo>
                  <a:lnTo>
                    <a:pt x="10431" y="5716"/>
                  </a:lnTo>
                  <a:cubicBezTo>
                    <a:pt x="10598" y="5716"/>
                    <a:pt x="10740" y="5549"/>
                    <a:pt x="10740" y="5382"/>
                  </a:cubicBezTo>
                  <a:lnTo>
                    <a:pt x="10740" y="310"/>
                  </a:lnTo>
                  <a:cubicBezTo>
                    <a:pt x="10717" y="143"/>
                    <a:pt x="10598" y="0"/>
                    <a:pt x="1043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91"/>
            <p:cNvSpPr/>
            <p:nvPr/>
          </p:nvSpPr>
          <p:spPr>
            <a:xfrm>
              <a:off x="1180500" y="4197369"/>
              <a:ext cx="175284" cy="185443"/>
            </a:xfrm>
            <a:custGeom>
              <a:rect b="b" l="l" r="r" t="t"/>
              <a:pathLst>
                <a:path extrusionOk="0" h="5695" w="5383">
                  <a:moveTo>
                    <a:pt x="5095" y="0"/>
                  </a:moveTo>
                  <a:cubicBezTo>
                    <a:pt x="5080" y="0"/>
                    <a:pt x="5065" y="1"/>
                    <a:pt x="5049" y="3"/>
                  </a:cubicBezTo>
                  <a:lnTo>
                    <a:pt x="1" y="3"/>
                  </a:lnTo>
                  <a:lnTo>
                    <a:pt x="1" y="5695"/>
                  </a:lnTo>
                  <a:lnTo>
                    <a:pt x="5049" y="5695"/>
                  </a:lnTo>
                  <a:cubicBezTo>
                    <a:pt x="5240" y="5695"/>
                    <a:pt x="5383" y="5528"/>
                    <a:pt x="5383" y="5361"/>
                  </a:cubicBezTo>
                  <a:lnTo>
                    <a:pt x="5383" y="289"/>
                  </a:lnTo>
                  <a:cubicBezTo>
                    <a:pt x="5383" y="134"/>
                    <a:pt x="5280" y="0"/>
                    <a:pt x="509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91"/>
            <p:cNvSpPr/>
            <p:nvPr/>
          </p:nvSpPr>
          <p:spPr>
            <a:xfrm>
              <a:off x="1026968" y="4155558"/>
              <a:ext cx="63627" cy="20221"/>
            </a:xfrm>
            <a:custGeom>
              <a:rect b="b" l="l" r="r" t="t"/>
              <a:pathLst>
                <a:path extrusionOk="0" h="621" w="1954">
                  <a:moveTo>
                    <a:pt x="334" y="1"/>
                  </a:moveTo>
                  <a:cubicBezTo>
                    <a:pt x="167" y="1"/>
                    <a:pt x="0" y="191"/>
                    <a:pt x="48" y="358"/>
                  </a:cubicBezTo>
                  <a:cubicBezTo>
                    <a:pt x="72" y="501"/>
                    <a:pt x="215" y="620"/>
                    <a:pt x="357" y="620"/>
                  </a:cubicBezTo>
                  <a:lnTo>
                    <a:pt x="1620" y="620"/>
                  </a:lnTo>
                  <a:cubicBezTo>
                    <a:pt x="1786" y="620"/>
                    <a:pt x="1953" y="477"/>
                    <a:pt x="1905" y="263"/>
                  </a:cubicBezTo>
                  <a:cubicBezTo>
                    <a:pt x="1882" y="120"/>
                    <a:pt x="1739" y="1"/>
                    <a:pt x="1596"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91"/>
            <p:cNvSpPr/>
            <p:nvPr/>
          </p:nvSpPr>
          <p:spPr>
            <a:xfrm>
              <a:off x="1149468" y="4154809"/>
              <a:ext cx="62846" cy="20970"/>
            </a:xfrm>
            <a:custGeom>
              <a:rect b="b" l="l" r="r" t="t"/>
              <a:pathLst>
                <a:path extrusionOk="0" h="644" w="1930">
                  <a:moveTo>
                    <a:pt x="358" y="0"/>
                  </a:moveTo>
                  <a:cubicBezTo>
                    <a:pt x="144" y="0"/>
                    <a:pt x="1" y="167"/>
                    <a:pt x="25" y="357"/>
                  </a:cubicBezTo>
                  <a:cubicBezTo>
                    <a:pt x="49" y="524"/>
                    <a:pt x="215" y="643"/>
                    <a:pt x="358" y="643"/>
                  </a:cubicBezTo>
                  <a:lnTo>
                    <a:pt x="1596" y="643"/>
                  </a:lnTo>
                  <a:cubicBezTo>
                    <a:pt x="1787" y="643"/>
                    <a:pt x="1906" y="524"/>
                    <a:pt x="1930" y="357"/>
                  </a:cubicBezTo>
                  <a:cubicBezTo>
                    <a:pt x="1930" y="143"/>
                    <a:pt x="1787" y="0"/>
                    <a:pt x="1596"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91"/>
            <p:cNvSpPr/>
            <p:nvPr/>
          </p:nvSpPr>
          <p:spPr>
            <a:xfrm>
              <a:off x="1272782" y="4155558"/>
              <a:ext cx="62846" cy="20221"/>
            </a:xfrm>
            <a:custGeom>
              <a:rect b="b" l="l" r="r" t="t"/>
              <a:pathLst>
                <a:path extrusionOk="0" h="621" w="1930">
                  <a:moveTo>
                    <a:pt x="310" y="1"/>
                  </a:moveTo>
                  <a:cubicBezTo>
                    <a:pt x="143" y="1"/>
                    <a:pt x="0" y="191"/>
                    <a:pt x="24" y="358"/>
                  </a:cubicBezTo>
                  <a:cubicBezTo>
                    <a:pt x="48" y="501"/>
                    <a:pt x="191" y="620"/>
                    <a:pt x="358" y="620"/>
                  </a:cubicBezTo>
                  <a:lnTo>
                    <a:pt x="1596" y="620"/>
                  </a:lnTo>
                  <a:cubicBezTo>
                    <a:pt x="1763" y="620"/>
                    <a:pt x="1929" y="477"/>
                    <a:pt x="1906" y="263"/>
                  </a:cubicBezTo>
                  <a:cubicBezTo>
                    <a:pt x="1858" y="120"/>
                    <a:pt x="1715" y="1"/>
                    <a:pt x="15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91"/>
            <p:cNvSpPr/>
            <p:nvPr/>
          </p:nvSpPr>
          <p:spPr>
            <a:xfrm>
              <a:off x="1181281" y="4155558"/>
              <a:ext cx="31032" cy="20221"/>
            </a:xfrm>
            <a:custGeom>
              <a:rect b="b" l="l" r="r" t="t"/>
              <a:pathLst>
                <a:path extrusionOk="0" h="621" w="953">
                  <a:moveTo>
                    <a:pt x="0" y="1"/>
                  </a:moveTo>
                  <a:lnTo>
                    <a:pt x="0" y="620"/>
                  </a:lnTo>
                  <a:lnTo>
                    <a:pt x="619" y="620"/>
                  </a:lnTo>
                  <a:cubicBezTo>
                    <a:pt x="810" y="620"/>
                    <a:pt x="953" y="501"/>
                    <a:pt x="953" y="358"/>
                  </a:cubicBezTo>
                  <a:cubicBezTo>
                    <a:pt x="953" y="144"/>
                    <a:pt x="810" y="1"/>
                    <a:pt x="61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91"/>
            <p:cNvSpPr/>
            <p:nvPr/>
          </p:nvSpPr>
          <p:spPr>
            <a:xfrm>
              <a:off x="1026968" y="4216841"/>
              <a:ext cx="308660" cy="144252"/>
            </a:xfrm>
            <a:custGeom>
              <a:rect b="b" l="l" r="r" t="t"/>
              <a:pathLst>
                <a:path extrusionOk="0" h="4430" w="9479">
                  <a:moveTo>
                    <a:pt x="0" y="0"/>
                  </a:moveTo>
                  <a:lnTo>
                    <a:pt x="0" y="4430"/>
                  </a:lnTo>
                  <a:lnTo>
                    <a:pt x="9478" y="4430"/>
                  </a:lnTo>
                  <a:lnTo>
                    <a:pt x="9478" y="0"/>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91"/>
            <p:cNvSpPr/>
            <p:nvPr/>
          </p:nvSpPr>
          <p:spPr>
            <a:xfrm>
              <a:off x="1181281" y="4216841"/>
              <a:ext cx="154346" cy="144252"/>
            </a:xfrm>
            <a:custGeom>
              <a:rect b="b" l="l" r="r" t="t"/>
              <a:pathLst>
                <a:path extrusionOk="0" h="4430" w="4740">
                  <a:moveTo>
                    <a:pt x="0" y="0"/>
                  </a:moveTo>
                  <a:lnTo>
                    <a:pt x="0" y="4430"/>
                  </a:lnTo>
                  <a:lnTo>
                    <a:pt x="4739" y="4430"/>
                  </a:lnTo>
                  <a:lnTo>
                    <a:pt x="4739"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91"/>
            <p:cNvSpPr/>
            <p:nvPr/>
          </p:nvSpPr>
          <p:spPr>
            <a:xfrm>
              <a:off x="1068061" y="4483593"/>
              <a:ext cx="226472" cy="20970"/>
            </a:xfrm>
            <a:custGeom>
              <a:rect b="b" l="l" r="r" t="t"/>
              <a:pathLst>
                <a:path extrusionOk="0" h="644" w="6955">
                  <a:moveTo>
                    <a:pt x="358" y="0"/>
                  </a:moveTo>
                  <a:cubicBezTo>
                    <a:pt x="143" y="0"/>
                    <a:pt x="0" y="167"/>
                    <a:pt x="24" y="358"/>
                  </a:cubicBezTo>
                  <a:cubicBezTo>
                    <a:pt x="48" y="524"/>
                    <a:pt x="215" y="643"/>
                    <a:pt x="358" y="643"/>
                  </a:cubicBezTo>
                  <a:lnTo>
                    <a:pt x="6645" y="643"/>
                  </a:lnTo>
                  <a:cubicBezTo>
                    <a:pt x="6788" y="643"/>
                    <a:pt x="6930" y="524"/>
                    <a:pt x="6954" y="358"/>
                  </a:cubicBezTo>
                  <a:cubicBezTo>
                    <a:pt x="6954" y="143"/>
                    <a:pt x="6811" y="0"/>
                    <a:pt x="6645" y="0"/>
                  </a:cubicBezTo>
                  <a:close/>
                </a:path>
              </a:pathLst>
            </a:custGeom>
            <a:solidFill>
              <a:srgbClr val="CFD7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91"/>
            <p:cNvSpPr/>
            <p:nvPr/>
          </p:nvSpPr>
          <p:spPr>
            <a:xfrm>
              <a:off x="1182063" y="4484375"/>
              <a:ext cx="114001" cy="20189"/>
            </a:xfrm>
            <a:custGeom>
              <a:rect b="b" l="l" r="r" t="t"/>
              <a:pathLst>
                <a:path extrusionOk="0" h="620" w="3501">
                  <a:moveTo>
                    <a:pt x="0" y="0"/>
                  </a:moveTo>
                  <a:lnTo>
                    <a:pt x="0" y="619"/>
                  </a:lnTo>
                  <a:lnTo>
                    <a:pt x="3144" y="619"/>
                  </a:lnTo>
                  <a:cubicBezTo>
                    <a:pt x="3287" y="619"/>
                    <a:pt x="3429" y="500"/>
                    <a:pt x="3501" y="357"/>
                  </a:cubicBezTo>
                  <a:cubicBezTo>
                    <a:pt x="3501" y="143"/>
                    <a:pt x="3334" y="0"/>
                    <a:pt x="31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71" name="Google Shape;18371;p91"/>
          <p:cNvSpPr/>
          <p:nvPr/>
        </p:nvSpPr>
        <p:spPr>
          <a:xfrm>
            <a:off x="1859786" y="4003158"/>
            <a:ext cx="143503" cy="165222"/>
          </a:xfrm>
          <a:custGeom>
            <a:rect b="b" l="l" r="r" t="t"/>
            <a:pathLst>
              <a:path extrusionOk="0" h="5074" w="4407">
                <a:moveTo>
                  <a:pt x="1882" y="1"/>
                </a:moveTo>
                <a:cubicBezTo>
                  <a:pt x="930" y="144"/>
                  <a:pt x="144" y="930"/>
                  <a:pt x="25" y="1882"/>
                </a:cubicBezTo>
                <a:lnTo>
                  <a:pt x="620" y="2216"/>
                </a:lnTo>
                <a:lnTo>
                  <a:pt x="1" y="2525"/>
                </a:lnTo>
                <a:lnTo>
                  <a:pt x="1" y="3168"/>
                </a:lnTo>
                <a:lnTo>
                  <a:pt x="620" y="3478"/>
                </a:lnTo>
                <a:lnTo>
                  <a:pt x="1" y="3811"/>
                </a:lnTo>
                <a:lnTo>
                  <a:pt x="1" y="4430"/>
                </a:lnTo>
                <a:lnTo>
                  <a:pt x="620" y="5073"/>
                </a:lnTo>
                <a:lnTo>
                  <a:pt x="3645" y="5073"/>
                </a:lnTo>
                <a:lnTo>
                  <a:pt x="4407" y="4430"/>
                </a:lnTo>
                <a:lnTo>
                  <a:pt x="4407" y="3811"/>
                </a:lnTo>
                <a:lnTo>
                  <a:pt x="3788" y="3478"/>
                </a:lnTo>
                <a:lnTo>
                  <a:pt x="4407" y="3168"/>
                </a:lnTo>
                <a:lnTo>
                  <a:pt x="4407" y="2525"/>
                </a:lnTo>
                <a:lnTo>
                  <a:pt x="3788" y="2216"/>
                </a:lnTo>
                <a:lnTo>
                  <a:pt x="4383" y="1882"/>
                </a:lnTo>
                <a:cubicBezTo>
                  <a:pt x="4240" y="930"/>
                  <a:pt x="3478" y="144"/>
                  <a:pt x="2525" y="1"/>
                </a:cubicBezTo>
                <a:lnTo>
                  <a:pt x="2216" y="596"/>
                </a:lnTo>
                <a:lnTo>
                  <a:pt x="1882" y="1"/>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91"/>
          <p:cNvSpPr/>
          <p:nvPr/>
        </p:nvSpPr>
        <p:spPr>
          <a:xfrm>
            <a:off x="1931912" y="4002409"/>
            <a:ext cx="71377" cy="162878"/>
          </a:xfrm>
          <a:custGeom>
            <a:rect b="b" l="l" r="r" t="t"/>
            <a:pathLst>
              <a:path extrusionOk="0" h="5002" w="2192">
                <a:moveTo>
                  <a:pt x="310" y="0"/>
                </a:moveTo>
                <a:lnTo>
                  <a:pt x="1" y="595"/>
                </a:lnTo>
                <a:lnTo>
                  <a:pt x="1" y="5001"/>
                </a:lnTo>
                <a:lnTo>
                  <a:pt x="1430" y="5001"/>
                </a:lnTo>
                <a:lnTo>
                  <a:pt x="2192" y="4430"/>
                </a:lnTo>
                <a:lnTo>
                  <a:pt x="2192" y="3810"/>
                </a:lnTo>
                <a:lnTo>
                  <a:pt x="1573" y="3477"/>
                </a:lnTo>
                <a:lnTo>
                  <a:pt x="2192" y="3144"/>
                </a:lnTo>
                <a:lnTo>
                  <a:pt x="2192" y="2524"/>
                </a:lnTo>
                <a:lnTo>
                  <a:pt x="1573" y="2191"/>
                </a:lnTo>
                <a:lnTo>
                  <a:pt x="2168" y="1858"/>
                </a:lnTo>
                <a:cubicBezTo>
                  <a:pt x="2025" y="905"/>
                  <a:pt x="1263" y="143"/>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91"/>
          <p:cNvSpPr/>
          <p:nvPr/>
        </p:nvSpPr>
        <p:spPr>
          <a:xfrm>
            <a:off x="1921069" y="4249754"/>
            <a:ext cx="20970" cy="103191"/>
          </a:xfrm>
          <a:custGeom>
            <a:rect b="b" l="l" r="r" t="t"/>
            <a:pathLst>
              <a:path extrusionOk="0" h="3169" w="644">
                <a:moveTo>
                  <a:pt x="334" y="1"/>
                </a:moveTo>
                <a:cubicBezTo>
                  <a:pt x="143" y="1"/>
                  <a:pt x="0" y="144"/>
                  <a:pt x="0" y="310"/>
                </a:cubicBezTo>
                <a:lnTo>
                  <a:pt x="0" y="2859"/>
                </a:lnTo>
                <a:cubicBezTo>
                  <a:pt x="0" y="3025"/>
                  <a:pt x="143" y="3168"/>
                  <a:pt x="334" y="3168"/>
                </a:cubicBezTo>
                <a:cubicBezTo>
                  <a:pt x="500" y="3168"/>
                  <a:pt x="643" y="3025"/>
                  <a:pt x="643" y="2859"/>
                </a:cubicBezTo>
                <a:lnTo>
                  <a:pt x="643" y="310"/>
                </a:lnTo>
                <a:cubicBezTo>
                  <a:pt x="620" y="120"/>
                  <a:pt x="500"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91"/>
          <p:cNvSpPr/>
          <p:nvPr/>
        </p:nvSpPr>
        <p:spPr>
          <a:xfrm>
            <a:off x="1930382" y="4248224"/>
            <a:ext cx="10876" cy="103939"/>
          </a:xfrm>
          <a:custGeom>
            <a:rect b="b" l="l" r="r" t="t"/>
            <a:pathLst>
              <a:path extrusionOk="0" h="3192" w="334">
                <a:moveTo>
                  <a:pt x="0" y="0"/>
                </a:moveTo>
                <a:lnTo>
                  <a:pt x="0" y="3191"/>
                </a:lnTo>
                <a:cubicBezTo>
                  <a:pt x="214" y="3191"/>
                  <a:pt x="334" y="3048"/>
                  <a:pt x="334" y="2858"/>
                </a:cubicBezTo>
                <a:lnTo>
                  <a:pt x="334" y="334"/>
                </a:lnTo>
                <a:cubicBezTo>
                  <a:pt x="334" y="143"/>
                  <a:pt x="191" y="0"/>
                  <a:pt x="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91"/>
          <p:cNvSpPr/>
          <p:nvPr/>
        </p:nvSpPr>
        <p:spPr>
          <a:xfrm>
            <a:off x="1859037" y="4064441"/>
            <a:ext cx="62064" cy="20970"/>
          </a:xfrm>
          <a:custGeom>
            <a:rect b="b" l="l" r="r" t="t"/>
            <a:pathLst>
              <a:path extrusionOk="0" h="644" w="1906">
                <a:moveTo>
                  <a:pt x="24" y="0"/>
                </a:moveTo>
                <a:cubicBezTo>
                  <a:pt x="0" y="96"/>
                  <a:pt x="0" y="191"/>
                  <a:pt x="0" y="334"/>
                </a:cubicBezTo>
                <a:lnTo>
                  <a:pt x="0" y="643"/>
                </a:lnTo>
                <a:lnTo>
                  <a:pt x="1572" y="643"/>
                </a:lnTo>
                <a:cubicBezTo>
                  <a:pt x="1786" y="643"/>
                  <a:pt x="1905" y="500"/>
                  <a:pt x="1905" y="334"/>
                </a:cubicBezTo>
                <a:cubicBezTo>
                  <a:pt x="1905" y="143"/>
                  <a:pt x="1762" y="0"/>
                  <a:pt x="15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91"/>
          <p:cNvSpPr/>
          <p:nvPr/>
        </p:nvSpPr>
        <p:spPr>
          <a:xfrm>
            <a:off x="1860568" y="4106316"/>
            <a:ext cx="62064" cy="20189"/>
          </a:xfrm>
          <a:custGeom>
            <a:rect b="b" l="l" r="r" t="t"/>
            <a:pathLst>
              <a:path extrusionOk="0" h="620" w="1906">
                <a:moveTo>
                  <a:pt x="1" y="0"/>
                </a:moveTo>
                <a:lnTo>
                  <a:pt x="1" y="619"/>
                </a:lnTo>
                <a:lnTo>
                  <a:pt x="1596" y="619"/>
                </a:lnTo>
                <a:cubicBezTo>
                  <a:pt x="1763" y="619"/>
                  <a:pt x="1906" y="477"/>
                  <a:pt x="1882" y="262"/>
                </a:cubicBezTo>
                <a:cubicBezTo>
                  <a:pt x="1858" y="119"/>
                  <a:pt x="1715" y="0"/>
                  <a:pt x="154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91"/>
          <p:cNvSpPr/>
          <p:nvPr/>
        </p:nvSpPr>
        <p:spPr>
          <a:xfrm>
            <a:off x="1940443" y="4064441"/>
            <a:ext cx="62064" cy="20970"/>
          </a:xfrm>
          <a:custGeom>
            <a:rect b="b" l="l" r="r" t="t"/>
            <a:pathLst>
              <a:path extrusionOk="0" h="644" w="1906">
                <a:moveTo>
                  <a:pt x="334" y="0"/>
                </a:moveTo>
                <a:cubicBezTo>
                  <a:pt x="144" y="0"/>
                  <a:pt x="1" y="143"/>
                  <a:pt x="25" y="357"/>
                </a:cubicBezTo>
                <a:cubicBezTo>
                  <a:pt x="48" y="524"/>
                  <a:pt x="215" y="643"/>
                  <a:pt x="358" y="643"/>
                </a:cubicBezTo>
                <a:lnTo>
                  <a:pt x="1906" y="643"/>
                </a:lnTo>
                <a:lnTo>
                  <a:pt x="1906" y="334"/>
                </a:lnTo>
                <a:cubicBezTo>
                  <a:pt x="1906" y="215"/>
                  <a:pt x="1882" y="119"/>
                  <a:pt x="188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91"/>
          <p:cNvSpPr/>
          <p:nvPr/>
        </p:nvSpPr>
        <p:spPr>
          <a:xfrm>
            <a:off x="1940443" y="4106316"/>
            <a:ext cx="62064" cy="20189"/>
          </a:xfrm>
          <a:custGeom>
            <a:rect b="b" l="l" r="r" t="t"/>
            <a:pathLst>
              <a:path extrusionOk="0" h="620" w="1906">
                <a:moveTo>
                  <a:pt x="334" y="0"/>
                </a:moveTo>
                <a:cubicBezTo>
                  <a:pt x="144" y="0"/>
                  <a:pt x="1" y="143"/>
                  <a:pt x="25" y="334"/>
                </a:cubicBezTo>
                <a:cubicBezTo>
                  <a:pt x="48" y="500"/>
                  <a:pt x="215" y="619"/>
                  <a:pt x="358" y="619"/>
                </a:cubicBezTo>
                <a:lnTo>
                  <a:pt x="1906" y="619"/>
                </a:lnTo>
                <a:lnTo>
                  <a:pt x="1906"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91"/>
          <p:cNvSpPr/>
          <p:nvPr/>
        </p:nvSpPr>
        <p:spPr>
          <a:xfrm>
            <a:off x="1817162" y="4146629"/>
            <a:ext cx="227221" cy="123347"/>
          </a:xfrm>
          <a:custGeom>
            <a:rect b="b" l="l" r="r" t="t"/>
            <a:pathLst>
              <a:path extrusionOk="0" h="3788" w="6978">
                <a:moveTo>
                  <a:pt x="334" y="1"/>
                </a:moveTo>
                <a:cubicBezTo>
                  <a:pt x="143" y="1"/>
                  <a:pt x="0" y="143"/>
                  <a:pt x="0" y="334"/>
                </a:cubicBezTo>
                <a:cubicBezTo>
                  <a:pt x="0" y="2239"/>
                  <a:pt x="1548" y="3787"/>
                  <a:pt x="3453" y="3787"/>
                </a:cubicBezTo>
                <a:cubicBezTo>
                  <a:pt x="5358" y="3787"/>
                  <a:pt x="6906" y="2239"/>
                  <a:pt x="6906" y="334"/>
                </a:cubicBezTo>
                <a:cubicBezTo>
                  <a:pt x="6978" y="143"/>
                  <a:pt x="6811" y="1"/>
                  <a:pt x="6644" y="1"/>
                </a:cubicBezTo>
                <a:cubicBezTo>
                  <a:pt x="6454" y="1"/>
                  <a:pt x="6311" y="143"/>
                  <a:pt x="6311" y="334"/>
                </a:cubicBezTo>
                <a:cubicBezTo>
                  <a:pt x="6311" y="1882"/>
                  <a:pt x="5025" y="3168"/>
                  <a:pt x="3477" y="3168"/>
                </a:cubicBezTo>
                <a:cubicBezTo>
                  <a:pt x="1929" y="3168"/>
                  <a:pt x="667" y="1882"/>
                  <a:pt x="667" y="334"/>
                </a:cubicBezTo>
                <a:cubicBezTo>
                  <a:pt x="667" y="143"/>
                  <a:pt x="500"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91"/>
          <p:cNvSpPr/>
          <p:nvPr/>
        </p:nvSpPr>
        <p:spPr>
          <a:xfrm>
            <a:off x="1879193" y="4331975"/>
            <a:ext cx="103940" cy="20189"/>
          </a:xfrm>
          <a:custGeom>
            <a:rect b="b" l="l" r="r" t="t"/>
            <a:pathLst>
              <a:path extrusionOk="0" h="620" w="3192">
                <a:moveTo>
                  <a:pt x="358" y="0"/>
                </a:moveTo>
                <a:cubicBezTo>
                  <a:pt x="215" y="0"/>
                  <a:pt x="72" y="119"/>
                  <a:pt x="24" y="262"/>
                </a:cubicBezTo>
                <a:cubicBezTo>
                  <a:pt x="0" y="453"/>
                  <a:pt x="143" y="619"/>
                  <a:pt x="334" y="619"/>
                </a:cubicBezTo>
                <a:lnTo>
                  <a:pt x="2834" y="619"/>
                </a:lnTo>
                <a:cubicBezTo>
                  <a:pt x="3049" y="619"/>
                  <a:pt x="3192" y="453"/>
                  <a:pt x="3192" y="262"/>
                </a:cubicBezTo>
                <a:cubicBezTo>
                  <a:pt x="3168" y="119"/>
                  <a:pt x="3049" y="0"/>
                  <a:pt x="2858"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91"/>
          <p:cNvSpPr/>
          <p:nvPr/>
        </p:nvSpPr>
        <p:spPr>
          <a:xfrm>
            <a:off x="1930382" y="4146629"/>
            <a:ext cx="114001" cy="123347"/>
          </a:xfrm>
          <a:custGeom>
            <a:rect b="b" l="l" r="r" t="t"/>
            <a:pathLst>
              <a:path extrusionOk="0" h="3788" w="3501">
                <a:moveTo>
                  <a:pt x="3167" y="1"/>
                </a:moveTo>
                <a:cubicBezTo>
                  <a:pt x="2977" y="1"/>
                  <a:pt x="2834" y="143"/>
                  <a:pt x="2834" y="334"/>
                </a:cubicBezTo>
                <a:cubicBezTo>
                  <a:pt x="2834" y="1882"/>
                  <a:pt x="1548" y="3168"/>
                  <a:pt x="0" y="3168"/>
                </a:cubicBezTo>
                <a:lnTo>
                  <a:pt x="0" y="3787"/>
                </a:lnTo>
                <a:cubicBezTo>
                  <a:pt x="1953" y="3787"/>
                  <a:pt x="3501" y="2239"/>
                  <a:pt x="3501" y="334"/>
                </a:cubicBezTo>
                <a:cubicBezTo>
                  <a:pt x="3501" y="143"/>
                  <a:pt x="3334" y="1"/>
                  <a:pt x="3167"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91"/>
          <p:cNvSpPr/>
          <p:nvPr/>
        </p:nvSpPr>
        <p:spPr>
          <a:xfrm>
            <a:off x="1931912" y="4331975"/>
            <a:ext cx="51221" cy="20189"/>
          </a:xfrm>
          <a:custGeom>
            <a:rect b="b" l="l" r="r" t="t"/>
            <a:pathLst>
              <a:path extrusionOk="0" h="620" w="1573">
                <a:moveTo>
                  <a:pt x="1" y="0"/>
                </a:moveTo>
                <a:lnTo>
                  <a:pt x="1" y="619"/>
                </a:lnTo>
                <a:lnTo>
                  <a:pt x="1239" y="619"/>
                </a:lnTo>
                <a:cubicBezTo>
                  <a:pt x="1430" y="619"/>
                  <a:pt x="1573" y="476"/>
                  <a:pt x="1549" y="262"/>
                </a:cubicBezTo>
                <a:cubicBezTo>
                  <a:pt x="1549" y="119"/>
                  <a:pt x="1382" y="0"/>
                  <a:pt x="123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91"/>
          <p:cNvSpPr/>
          <p:nvPr/>
        </p:nvSpPr>
        <p:spPr>
          <a:xfrm>
            <a:off x="1921069" y="4003158"/>
            <a:ext cx="20970" cy="41908"/>
          </a:xfrm>
          <a:custGeom>
            <a:rect b="b" l="l" r="r" t="t"/>
            <a:pathLst>
              <a:path extrusionOk="0" h="1287" w="644">
                <a:moveTo>
                  <a:pt x="334" y="1"/>
                </a:moveTo>
                <a:cubicBezTo>
                  <a:pt x="215" y="1"/>
                  <a:pt x="119" y="25"/>
                  <a:pt x="0" y="25"/>
                </a:cubicBezTo>
                <a:lnTo>
                  <a:pt x="0" y="953"/>
                </a:lnTo>
                <a:cubicBezTo>
                  <a:pt x="0" y="1144"/>
                  <a:pt x="143" y="1287"/>
                  <a:pt x="334" y="1287"/>
                </a:cubicBezTo>
                <a:cubicBezTo>
                  <a:pt x="500" y="1287"/>
                  <a:pt x="643" y="1144"/>
                  <a:pt x="643" y="953"/>
                </a:cubicBezTo>
                <a:lnTo>
                  <a:pt x="643" y="25"/>
                </a:lnTo>
                <a:cubicBezTo>
                  <a:pt x="524" y="1"/>
                  <a:pt x="453"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91"/>
          <p:cNvSpPr/>
          <p:nvPr/>
        </p:nvSpPr>
        <p:spPr>
          <a:xfrm>
            <a:off x="1930382" y="4002409"/>
            <a:ext cx="10876" cy="40605"/>
          </a:xfrm>
          <a:custGeom>
            <a:rect b="b" l="l" r="r" t="t"/>
            <a:pathLst>
              <a:path extrusionOk="0" h="1247" w="334">
                <a:moveTo>
                  <a:pt x="0" y="0"/>
                </a:moveTo>
                <a:lnTo>
                  <a:pt x="0" y="1238"/>
                </a:lnTo>
                <a:cubicBezTo>
                  <a:pt x="25" y="1244"/>
                  <a:pt x="49" y="1247"/>
                  <a:pt x="72" y="1247"/>
                </a:cubicBezTo>
                <a:cubicBezTo>
                  <a:pt x="241" y="1247"/>
                  <a:pt x="334" y="1100"/>
                  <a:pt x="334" y="953"/>
                </a:cubicBezTo>
                <a:lnTo>
                  <a:pt x="334" y="24"/>
                </a:lnTo>
                <a:cubicBezTo>
                  <a:pt x="238" y="0"/>
                  <a:pt x="119" y="0"/>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91"/>
          <p:cNvSpPr/>
          <p:nvPr/>
        </p:nvSpPr>
        <p:spPr>
          <a:xfrm>
            <a:off x="1859786" y="4146629"/>
            <a:ext cx="143503" cy="82285"/>
          </a:xfrm>
          <a:custGeom>
            <a:rect b="b" l="l" r="r" t="t"/>
            <a:pathLst>
              <a:path extrusionOk="0" h="2527" w="4407">
                <a:moveTo>
                  <a:pt x="1" y="1"/>
                </a:moveTo>
                <a:lnTo>
                  <a:pt x="1" y="310"/>
                </a:lnTo>
                <a:cubicBezTo>
                  <a:pt x="1" y="1501"/>
                  <a:pt x="954" y="2477"/>
                  <a:pt x="2144" y="2525"/>
                </a:cubicBezTo>
                <a:cubicBezTo>
                  <a:pt x="2173" y="2526"/>
                  <a:pt x="2201" y="2527"/>
                  <a:pt x="2229" y="2527"/>
                </a:cubicBezTo>
                <a:cubicBezTo>
                  <a:pt x="3429" y="2527"/>
                  <a:pt x="4407" y="1544"/>
                  <a:pt x="4407" y="334"/>
                </a:cubicBezTo>
                <a:lnTo>
                  <a:pt x="4407"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91"/>
          <p:cNvSpPr/>
          <p:nvPr/>
        </p:nvSpPr>
        <p:spPr>
          <a:xfrm>
            <a:off x="1931912" y="4145847"/>
            <a:ext cx="71377" cy="81471"/>
          </a:xfrm>
          <a:custGeom>
            <a:rect b="b" l="l" r="r" t="t"/>
            <a:pathLst>
              <a:path extrusionOk="0" h="2502" w="2192">
                <a:moveTo>
                  <a:pt x="1" y="1"/>
                </a:moveTo>
                <a:lnTo>
                  <a:pt x="1" y="2501"/>
                </a:lnTo>
                <a:cubicBezTo>
                  <a:pt x="15" y="2502"/>
                  <a:pt x="30" y="2502"/>
                  <a:pt x="44" y="2502"/>
                </a:cubicBezTo>
                <a:cubicBezTo>
                  <a:pt x="1238" y="2502"/>
                  <a:pt x="2192" y="1534"/>
                  <a:pt x="2192" y="334"/>
                </a:cubicBezTo>
                <a:lnTo>
                  <a:pt x="2192"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87" name="Google Shape;18387;p91"/>
          <p:cNvGrpSpPr/>
          <p:nvPr/>
        </p:nvGrpSpPr>
        <p:grpSpPr>
          <a:xfrm>
            <a:off x="2518167" y="4024617"/>
            <a:ext cx="350535" cy="306413"/>
            <a:chOff x="2518167" y="4177017"/>
            <a:chExt cx="350535" cy="306413"/>
          </a:xfrm>
        </p:grpSpPr>
        <p:sp>
          <p:nvSpPr>
            <p:cNvPr id="18388" name="Google Shape;18388;p91"/>
            <p:cNvSpPr/>
            <p:nvPr/>
          </p:nvSpPr>
          <p:spPr>
            <a:xfrm>
              <a:off x="2529792" y="4197434"/>
              <a:ext cx="216378" cy="133409"/>
            </a:xfrm>
            <a:custGeom>
              <a:rect b="b" l="l" r="r" t="t"/>
              <a:pathLst>
                <a:path extrusionOk="0" h="4097" w="6645">
                  <a:moveTo>
                    <a:pt x="6312" y="1"/>
                  </a:moveTo>
                  <a:cubicBezTo>
                    <a:pt x="6235" y="1"/>
                    <a:pt x="6161" y="33"/>
                    <a:pt x="6097" y="96"/>
                  </a:cubicBezTo>
                  <a:lnTo>
                    <a:pt x="5049" y="1120"/>
                  </a:lnTo>
                  <a:lnTo>
                    <a:pt x="4335" y="406"/>
                  </a:lnTo>
                  <a:cubicBezTo>
                    <a:pt x="4275" y="346"/>
                    <a:pt x="4192" y="316"/>
                    <a:pt x="4112" y="316"/>
                  </a:cubicBezTo>
                  <a:cubicBezTo>
                    <a:pt x="4031" y="316"/>
                    <a:pt x="3954" y="346"/>
                    <a:pt x="3906" y="406"/>
                  </a:cubicBezTo>
                  <a:lnTo>
                    <a:pt x="3478" y="834"/>
                  </a:lnTo>
                  <a:lnTo>
                    <a:pt x="2192" y="2073"/>
                  </a:lnTo>
                  <a:lnTo>
                    <a:pt x="1477" y="1358"/>
                  </a:lnTo>
                  <a:cubicBezTo>
                    <a:pt x="1418" y="1299"/>
                    <a:pt x="1340" y="1269"/>
                    <a:pt x="1263" y="1269"/>
                  </a:cubicBezTo>
                  <a:cubicBezTo>
                    <a:pt x="1185" y="1269"/>
                    <a:pt x="1108" y="1299"/>
                    <a:pt x="1049" y="1358"/>
                  </a:cubicBezTo>
                  <a:lnTo>
                    <a:pt x="1" y="2406"/>
                  </a:lnTo>
                  <a:lnTo>
                    <a:pt x="1" y="4097"/>
                  </a:lnTo>
                  <a:lnTo>
                    <a:pt x="6645" y="4097"/>
                  </a:lnTo>
                  <a:lnTo>
                    <a:pt x="6645" y="334"/>
                  </a:lnTo>
                  <a:cubicBezTo>
                    <a:pt x="6645" y="168"/>
                    <a:pt x="6550" y="49"/>
                    <a:pt x="6431" y="25"/>
                  </a:cubicBezTo>
                  <a:cubicBezTo>
                    <a:pt x="6391" y="9"/>
                    <a:pt x="6351" y="1"/>
                    <a:pt x="631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91"/>
            <p:cNvSpPr/>
            <p:nvPr/>
          </p:nvSpPr>
          <p:spPr>
            <a:xfrm>
              <a:off x="2643012" y="4196294"/>
              <a:ext cx="103158" cy="133799"/>
            </a:xfrm>
            <a:custGeom>
              <a:rect b="b" l="l" r="r" t="t"/>
              <a:pathLst>
                <a:path extrusionOk="0" h="4109" w="3168">
                  <a:moveTo>
                    <a:pt x="2830" y="1"/>
                  </a:moveTo>
                  <a:cubicBezTo>
                    <a:pt x="2754" y="1"/>
                    <a:pt x="2682" y="37"/>
                    <a:pt x="2620" y="84"/>
                  </a:cubicBezTo>
                  <a:lnTo>
                    <a:pt x="1572" y="1131"/>
                  </a:lnTo>
                  <a:lnTo>
                    <a:pt x="858" y="417"/>
                  </a:lnTo>
                  <a:cubicBezTo>
                    <a:pt x="798" y="357"/>
                    <a:pt x="715" y="328"/>
                    <a:pt x="635" y="328"/>
                  </a:cubicBezTo>
                  <a:cubicBezTo>
                    <a:pt x="554" y="328"/>
                    <a:pt x="477" y="357"/>
                    <a:pt x="429" y="417"/>
                  </a:cubicBezTo>
                  <a:lnTo>
                    <a:pt x="1" y="846"/>
                  </a:lnTo>
                  <a:lnTo>
                    <a:pt x="1" y="4108"/>
                  </a:lnTo>
                  <a:lnTo>
                    <a:pt x="3168" y="4108"/>
                  </a:lnTo>
                  <a:lnTo>
                    <a:pt x="3168" y="322"/>
                  </a:lnTo>
                  <a:cubicBezTo>
                    <a:pt x="3168" y="203"/>
                    <a:pt x="3073" y="84"/>
                    <a:pt x="2954" y="36"/>
                  </a:cubicBezTo>
                  <a:cubicBezTo>
                    <a:pt x="2912" y="11"/>
                    <a:pt x="2871" y="1"/>
                    <a:pt x="283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91"/>
            <p:cNvSpPr/>
            <p:nvPr/>
          </p:nvSpPr>
          <p:spPr>
            <a:xfrm>
              <a:off x="2518949" y="4177017"/>
              <a:ext cx="227221" cy="163920"/>
            </a:xfrm>
            <a:custGeom>
              <a:rect b="b" l="l" r="r" t="t"/>
              <a:pathLst>
                <a:path extrusionOk="0" h="5034" w="6978">
                  <a:moveTo>
                    <a:pt x="291" y="0"/>
                  </a:moveTo>
                  <a:cubicBezTo>
                    <a:pt x="130" y="0"/>
                    <a:pt x="0" y="147"/>
                    <a:pt x="0" y="294"/>
                  </a:cubicBezTo>
                  <a:lnTo>
                    <a:pt x="0" y="4700"/>
                  </a:lnTo>
                  <a:cubicBezTo>
                    <a:pt x="0" y="4891"/>
                    <a:pt x="143" y="5034"/>
                    <a:pt x="334" y="5034"/>
                  </a:cubicBezTo>
                  <a:lnTo>
                    <a:pt x="6645" y="5034"/>
                  </a:lnTo>
                  <a:cubicBezTo>
                    <a:pt x="6811" y="5034"/>
                    <a:pt x="6978" y="4843"/>
                    <a:pt x="6978" y="4676"/>
                  </a:cubicBezTo>
                  <a:cubicBezTo>
                    <a:pt x="6930" y="4533"/>
                    <a:pt x="6811" y="4414"/>
                    <a:pt x="6645" y="4414"/>
                  </a:cubicBezTo>
                  <a:lnTo>
                    <a:pt x="619" y="4414"/>
                  </a:lnTo>
                  <a:lnTo>
                    <a:pt x="619" y="318"/>
                  </a:lnTo>
                  <a:cubicBezTo>
                    <a:pt x="619" y="175"/>
                    <a:pt x="500" y="33"/>
                    <a:pt x="358" y="9"/>
                  </a:cubicBezTo>
                  <a:cubicBezTo>
                    <a:pt x="335" y="3"/>
                    <a:pt x="313" y="0"/>
                    <a:pt x="29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91"/>
            <p:cNvSpPr/>
            <p:nvPr/>
          </p:nvSpPr>
          <p:spPr>
            <a:xfrm>
              <a:off x="2643012" y="4319185"/>
              <a:ext cx="103158" cy="20970"/>
            </a:xfrm>
            <a:custGeom>
              <a:rect b="b" l="l" r="r" t="t"/>
              <a:pathLst>
                <a:path extrusionOk="0" h="644" w="3168">
                  <a:moveTo>
                    <a:pt x="1" y="1"/>
                  </a:moveTo>
                  <a:lnTo>
                    <a:pt x="1" y="644"/>
                  </a:lnTo>
                  <a:lnTo>
                    <a:pt x="2835" y="644"/>
                  </a:lnTo>
                  <a:cubicBezTo>
                    <a:pt x="3001" y="644"/>
                    <a:pt x="3168" y="477"/>
                    <a:pt x="3120" y="287"/>
                  </a:cubicBezTo>
                  <a:cubicBezTo>
                    <a:pt x="3120" y="120"/>
                    <a:pt x="2977" y="1"/>
                    <a:pt x="283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91"/>
            <p:cNvSpPr/>
            <p:nvPr/>
          </p:nvSpPr>
          <p:spPr>
            <a:xfrm>
              <a:off x="2781826" y="4397693"/>
              <a:ext cx="86877" cy="85737"/>
            </a:xfrm>
            <a:custGeom>
              <a:rect b="b" l="l" r="r" t="t"/>
              <a:pathLst>
                <a:path extrusionOk="0" h="2633" w="2668">
                  <a:moveTo>
                    <a:pt x="346" y="1"/>
                  </a:moveTo>
                  <a:cubicBezTo>
                    <a:pt x="262" y="1"/>
                    <a:pt x="179" y="31"/>
                    <a:pt x="119" y="90"/>
                  </a:cubicBezTo>
                  <a:cubicBezTo>
                    <a:pt x="0" y="209"/>
                    <a:pt x="0" y="424"/>
                    <a:pt x="119" y="543"/>
                  </a:cubicBezTo>
                  <a:lnTo>
                    <a:pt x="2120" y="2543"/>
                  </a:lnTo>
                  <a:cubicBezTo>
                    <a:pt x="2168" y="2603"/>
                    <a:pt x="2245" y="2632"/>
                    <a:pt x="2325" y="2632"/>
                  </a:cubicBezTo>
                  <a:cubicBezTo>
                    <a:pt x="2406" y="2632"/>
                    <a:pt x="2489" y="2603"/>
                    <a:pt x="2549" y="2543"/>
                  </a:cubicBezTo>
                  <a:cubicBezTo>
                    <a:pt x="2668" y="2424"/>
                    <a:pt x="2668" y="2210"/>
                    <a:pt x="2549" y="2091"/>
                  </a:cubicBezTo>
                  <a:lnTo>
                    <a:pt x="572" y="90"/>
                  </a:lnTo>
                  <a:cubicBezTo>
                    <a:pt x="512" y="31"/>
                    <a:pt x="429" y="1"/>
                    <a:pt x="34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91"/>
            <p:cNvSpPr/>
            <p:nvPr/>
          </p:nvSpPr>
          <p:spPr>
            <a:xfrm>
              <a:off x="2785701" y="4397693"/>
              <a:ext cx="83002" cy="82839"/>
            </a:xfrm>
            <a:custGeom>
              <a:rect b="b" l="l" r="r" t="t"/>
              <a:pathLst>
                <a:path extrusionOk="0" h="2544" w="2549">
                  <a:moveTo>
                    <a:pt x="227" y="1"/>
                  </a:moveTo>
                  <a:cubicBezTo>
                    <a:pt x="143" y="1"/>
                    <a:pt x="60" y="31"/>
                    <a:pt x="0" y="90"/>
                  </a:cubicBezTo>
                  <a:lnTo>
                    <a:pt x="2430" y="2543"/>
                  </a:lnTo>
                  <a:cubicBezTo>
                    <a:pt x="2549" y="2424"/>
                    <a:pt x="2549" y="2210"/>
                    <a:pt x="2430" y="2091"/>
                  </a:cubicBezTo>
                  <a:lnTo>
                    <a:pt x="453" y="90"/>
                  </a:lnTo>
                  <a:cubicBezTo>
                    <a:pt x="393" y="31"/>
                    <a:pt x="310" y="1"/>
                    <a:pt x="22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91"/>
            <p:cNvSpPr/>
            <p:nvPr/>
          </p:nvSpPr>
          <p:spPr>
            <a:xfrm>
              <a:off x="2643012" y="4258716"/>
              <a:ext cx="184597" cy="183815"/>
            </a:xfrm>
            <a:custGeom>
              <a:rect b="b" l="l" r="r" t="t"/>
              <a:pathLst>
                <a:path extrusionOk="0" h="5645" w="5669">
                  <a:moveTo>
                    <a:pt x="2835" y="0"/>
                  </a:moveTo>
                  <a:cubicBezTo>
                    <a:pt x="2049" y="0"/>
                    <a:pt x="1334" y="310"/>
                    <a:pt x="834" y="834"/>
                  </a:cubicBezTo>
                  <a:cubicBezTo>
                    <a:pt x="334" y="1334"/>
                    <a:pt x="1" y="2048"/>
                    <a:pt x="1" y="2810"/>
                  </a:cubicBezTo>
                  <a:cubicBezTo>
                    <a:pt x="1" y="4358"/>
                    <a:pt x="1287" y="5644"/>
                    <a:pt x="2835" y="5644"/>
                  </a:cubicBezTo>
                  <a:cubicBezTo>
                    <a:pt x="3597" y="5644"/>
                    <a:pt x="4311" y="5311"/>
                    <a:pt x="4835" y="4811"/>
                  </a:cubicBezTo>
                  <a:cubicBezTo>
                    <a:pt x="5335" y="4311"/>
                    <a:pt x="5668" y="3596"/>
                    <a:pt x="5668" y="2810"/>
                  </a:cubicBezTo>
                  <a:cubicBezTo>
                    <a:pt x="5668" y="1239"/>
                    <a:pt x="4406" y="0"/>
                    <a:pt x="2835"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91"/>
            <p:cNvSpPr/>
            <p:nvPr/>
          </p:nvSpPr>
          <p:spPr>
            <a:xfrm>
              <a:off x="2670169" y="4258716"/>
              <a:ext cx="157440" cy="156658"/>
            </a:xfrm>
            <a:custGeom>
              <a:rect b="b" l="l" r="r" t="t"/>
              <a:pathLst>
                <a:path extrusionOk="0" h="4811" w="4835">
                  <a:moveTo>
                    <a:pt x="2001" y="0"/>
                  </a:moveTo>
                  <a:cubicBezTo>
                    <a:pt x="1215" y="0"/>
                    <a:pt x="500" y="310"/>
                    <a:pt x="0" y="834"/>
                  </a:cubicBezTo>
                  <a:lnTo>
                    <a:pt x="4001" y="4811"/>
                  </a:lnTo>
                  <a:cubicBezTo>
                    <a:pt x="4501" y="4311"/>
                    <a:pt x="4834" y="3596"/>
                    <a:pt x="4834" y="2810"/>
                  </a:cubicBezTo>
                  <a:cubicBezTo>
                    <a:pt x="4834" y="1239"/>
                    <a:pt x="3572" y="0"/>
                    <a:pt x="200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91"/>
            <p:cNvSpPr/>
            <p:nvPr/>
          </p:nvSpPr>
          <p:spPr>
            <a:xfrm>
              <a:off x="2518167" y="4402154"/>
              <a:ext cx="104721" cy="20221"/>
            </a:xfrm>
            <a:custGeom>
              <a:rect b="b" l="l" r="r" t="t"/>
              <a:pathLst>
                <a:path extrusionOk="0" h="621" w="3216">
                  <a:moveTo>
                    <a:pt x="310" y="1"/>
                  </a:moveTo>
                  <a:cubicBezTo>
                    <a:pt x="143" y="1"/>
                    <a:pt x="0" y="168"/>
                    <a:pt x="24" y="358"/>
                  </a:cubicBezTo>
                  <a:cubicBezTo>
                    <a:pt x="48" y="501"/>
                    <a:pt x="191" y="620"/>
                    <a:pt x="358" y="620"/>
                  </a:cubicBezTo>
                  <a:lnTo>
                    <a:pt x="2882" y="620"/>
                  </a:lnTo>
                  <a:cubicBezTo>
                    <a:pt x="3073" y="620"/>
                    <a:pt x="3215" y="477"/>
                    <a:pt x="3168" y="263"/>
                  </a:cubicBezTo>
                  <a:cubicBezTo>
                    <a:pt x="3144" y="120"/>
                    <a:pt x="3001" y="1"/>
                    <a:pt x="2858"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91"/>
            <p:cNvSpPr/>
            <p:nvPr/>
          </p:nvSpPr>
          <p:spPr>
            <a:xfrm>
              <a:off x="2518167" y="4361060"/>
              <a:ext cx="63627" cy="20189"/>
            </a:xfrm>
            <a:custGeom>
              <a:rect b="b" l="l" r="r" t="t"/>
              <a:pathLst>
                <a:path extrusionOk="0" h="620" w="1954">
                  <a:moveTo>
                    <a:pt x="310" y="1"/>
                  </a:moveTo>
                  <a:cubicBezTo>
                    <a:pt x="143" y="1"/>
                    <a:pt x="0" y="191"/>
                    <a:pt x="24" y="358"/>
                  </a:cubicBezTo>
                  <a:cubicBezTo>
                    <a:pt x="48" y="501"/>
                    <a:pt x="191" y="620"/>
                    <a:pt x="358" y="620"/>
                  </a:cubicBezTo>
                  <a:lnTo>
                    <a:pt x="1644" y="620"/>
                  </a:lnTo>
                  <a:cubicBezTo>
                    <a:pt x="1810" y="620"/>
                    <a:pt x="1953" y="453"/>
                    <a:pt x="1929" y="263"/>
                  </a:cubicBezTo>
                  <a:cubicBezTo>
                    <a:pt x="1906" y="120"/>
                    <a:pt x="1739" y="1"/>
                    <a:pt x="1596"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91"/>
            <p:cNvSpPr/>
            <p:nvPr/>
          </p:nvSpPr>
          <p:spPr>
            <a:xfrm>
              <a:off x="2663168" y="4279654"/>
              <a:ext cx="143503" cy="143470"/>
            </a:xfrm>
            <a:custGeom>
              <a:rect b="b" l="l" r="r" t="t"/>
              <a:pathLst>
                <a:path extrusionOk="0" h="4406" w="4407">
                  <a:moveTo>
                    <a:pt x="2549" y="0"/>
                  </a:moveTo>
                  <a:lnTo>
                    <a:pt x="1096" y="1072"/>
                  </a:lnTo>
                  <a:lnTo>
                    <a:pt x="25" y="1882"/>
                  </a:lnTo>
                  <a:cubicBezTo>
                    <a:pt x="1" y="1977"/>
                    <a:pt x="1" y="2096"/>
                    <a:pt x="1" y="2215"/>
                  </a:cubicBezTo>
                  <a:cubicBezTo>
                    <a:pt x="1" y="3429"/>
                    <a:pt x="977" y="4406"/>
                    <a:pt x="2216" y="4406"/>
                  </a:cubicBezTo>
                  <a:cubicBezTo>
                    <a:pt x="2811" y="4406"/>
                    <a:pt x="3359" y="4168"/>
                    <a:pt x="3763" y="3763"/>
                  </a:cubicBezTo>
                  <a:cubicBezTo>
                    <a:pt x="4145" y="3358"/>
                    <a:pt x="4406" y="2810"/>
                    <a:pt x="4406" y="2215"/>
                  </a:cubicBezTo>
                  <a:cubicBezTo>
                    <a:pt x="4406" y="1072"/>
                    <a:pt x="3621" y="143"/>
                    <a:pt x="254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91"/>
            <p:cNvSpPr/>
            <p:nvPr/>
          </p:nvSpPr>
          <p:spPr>
            <a:xfrm>
              <a:off x="2698857" y="4279654"/>
              <a:ext cx="107814" cy="121002"/>
            </a:xfrm>
            <a:custGeom>
              <a:rect b="b" l="l" r="r" t="t"/>
              <a:pathLst>
                <a:path extrusionOk="0" h="3716" w="3311">
                  <a:moveTo>
                    <a:pt x="1453" y="0"/>
                  </a:moveTo>
                  <a:lnTo>
                    <a:pt x="0" y="1072"/>
                  </a:lnTo>
                  <a:lnTo>
                    <a:pt x="2667" y="3715"/>
                  </a:lnTo>
                  <a:cubicBezTo>
                    <a:pt x="3049" y="3334"/>
                    <a:pt x="3310" y="2763"/>
                    <a:pt x="3310" y="2167"/>
                  </a:cubicBezTo>
                  <a:cubicBezTo>
                    <a:pt x="3310" y="1072"/>
                    <a:pt x="2525" y="143"/>
                    <a:pt x="145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91"/>
            <p:cNvSpPr/>
            <p:nvPr/>
          </p:nvSpPr>
          <p:spPr>
            <a:xfrm>
              <a:off x="2670918" y="4279426"/>
              <a:ext cx="73722" cy="51416"/>
            </a:xfrm>
            <a:custGeom>
              <a:rect b="b" l="l" r="r" t="t"/>
              <a:pathLst>
                <a:path extrusionOk="0" h="1579" w="2264">
                  <a:moveTo>
                    <a:pt x="1902" y="1"/>
                  </a:moveTo>
                  <a:cubicBezTo>
                    <a:pt x="1333" y="1"/>
                    <a:pt x="824" y="232"/>
                    <a:pt x="430" y="626"/>
                  </a:cubicBezTo>
                  <a:cubicBezTo>
                    <a:pt x="239" y="817"/>
                    <a:pt x="120" y="1031"/>
                    <a:pt x="1" y="1269"/>
                  </a:cubicBezTo>
                  <a:lnTo>
                    <a:pt x="358" y="1579"/>
                  </a:lnTo>
                  <a:lnTo>
                    <a:pt x="2263" y="1579"/>
                  </a:lnTo>
                  <a:lnTo>
                    <a:pt x="2263" y="31"/>
                  </a:lnTo>
                  <a:cubicBezTo>
                    <a:pt x="2141" y="11"/>
                    <a:pt x="2020" y="1"/>
                    <a:pt x="190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91"/>
            <p:cNvSpPr/>
            <p:nvPr/>
          </p:nvSpPr>
          <p:spPr>
            <a:xfrm>
              <a:off x="2663168" y="4319185"/>
              <a:ext cx="81471" cy="21752"/>
            </a:xfrm>
            <a:custGeom>
              <a:rect b="b" l="l" r="r" t="t"/>
              <a:pathLst>
                <a:path extrusionOk="0" h="668" w="2502">
                  <a:moveTo>
                    <a:pt x="239" y="1"/>
                  </a:moveTo>
                  <a:cubicBezTo>
                    <a:pt x="191" y="96"/>
                    <a:pt x="168" y="215"/>
                    <a:pt x="96" y="334"/>
                  </a:cubicBezTo>
                  <a:cubicBezTo>
                    <a:pt x="72" y="429"/>
                    <a:pt x="48" y="548"/>
                    <a:pt x="1" y="668"/>
                  </a:cubicBezTo>
                  <a:lnTo>
                    <a:pt x="2192" y="668"/>
                  </a:lnTo>
                  <a:cubicBezTo>
                    <a:pt x="2358" y="668"/>
                    <a:pt x="2501" y="525"/>
                    <a:pt x="2478" y="310"/>
                  </a:cubicBezTo>
                  <a:cubicBezTo>
                    <a:pt x="2501" y="120"/>
                    <a:pt x="2358" y="1"/>
                    <a:pt x="221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2" name="Google Shape;18402;p91"/>
          <p:cNvGrpSpPr/>
          <p:nvPr/>
        </p:nvGrpSpPr>
        <p:grpSpPr>
          <a:xfrm>
            <a:off x="3254861" y="4002409"/>
            <a:ext cx="350535" cy="350210"/>
            <a:chOff x="3254861" y="4154809"/>
            <a:chExt cx="350535" cy="350210"/>
          </a:xfrm>
        </p:grpSpPr>
        <p:sp>
          <p:nvSpPr>
            <p:cNvPr id="18403" name="Google Shape;18403;p91"/>
            <p:cNvSpPr/>
            <p:nvPr/>
          </p:nvSpPr>
          <p:spPr>
            <a:xfrm>
              <a:off x="3378924" y="4380468"/>
              <a:ext cx="104721" cy="124552"/>
            </a:xfrm>
            <a:custGeom>
              <a:rect b="b" l="l" r="r" t="t"/>
              <a:pathLst>
                <a:path extrusionOk="0" h="3825" w="3216">
                  <a:moveTo>
                    <a:pt x="1596" y="0"/>
                  </a:moveTo>
                  <a:cubicBezTo>
                    <a:pt x="1429" y="0"/>
                    <a:pt x="1263" y="143"/>
                    <a:pt x="1263" y="333"/>
                  </a:cubicBezTo>
                  <a:lnTo>
                    <a:pt x="1263" y="2691"/>
                  </a:lnTo>
                  <a:lnTo>
                    <a:pt x="191" y="3215"/>
                  </a:lnTo>
                  <a:cubicBezTo>
                    <a:pt x="48" y="3310"/>
                    <a:pt x="1" y="3477"/>
                    <a:pt x="48" y="3644"/>
                  </a:cubicBezTo>
                  <a:cubicBezTo>
                    <a:pt x="120" y="3751"/>
                    <a:pt x="231" y="3804"/>
                    <a:pt x="353" y="3804"/>
                  </a:cubicBezTo>
                  <a:cubicBezTo>
                    <a:pt x="394" y="3804"/>
                    <a:pt x="435" y="3798"/>
                    <a:pt x="477" y="3787"/>
                  </a:cubicBezTo>
                  <a:lnTo>
                    <a:pt x="1572" y="3215"/>
                  </a:lnTo>
                  <a:lnTo>
                    <a:pt x="2668" y="3787"/>
                  </a:lnTo>
                  <a:cubicBezTo>
                    <a:pt x="2708" y="3813"/>
                    <a:pt x="2753" y="3825"/>
                    <a:pt x="2800" y="3825"/>
                  </a:cubicBezTo>
                  <a:cubicBezTo>
                    <a:pt x="2919" y="3825"/>
                    <a:pt x="3045" y="3747"/>
                    <a:pt x="3096" y="3644"/>
                  </a:cubicBezTo>
                  <a:cubicBezTo>
                    <a:pt x="3216" y="3477"/>
                    <a:pt x="3144" y="3286"/>
                    <a:pt x="3001" y="3215"/>
                  </a:cubicBezTo>
                  <a:lnTo>
                    <a:pt x="1930" y="2691"/>
                  </a:lnTo>
                  <a:lnTo>
                    <a:pt x="1930" y="333"/>
                  </a:lnTo>
                  <a:cubicBezTo>
                    <a:pt x="1930" y="143"/>
                    <a:pt x="1787" y="0"/>
                    <a:pt x="1596"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91"/>
            <p:cNvSpPr/>
            <p:nvPr/>
          </p:nvSpPr>
          <p:spPr>
            <a:xfrm>
              <a:off x="3430113" y="4380468"/>
              <a:ext cx="53533" cy="123900"/>
            </a:xfrm>
            <a:custGeom>
              <a:rect b="b" l="l" r="r" t="t"/>
              <a:pathLst>
                <a:path extrusionOk="0" h="3805" w="1644">
                  <a:moveTo>
                    <a:pt x="0" y="0"/>
                  </a:moveTo>
                  <a:lnTo>
                    <a:pt x="0" y="3215"/>
                  </a:lnTo>
                  <a:lnTo>
                    <a:pt x="1096" y="3787"/>
                  </a:lnTo>
                  <a:cubicBezTo>
                    <a:pt x="1143" y="3798"/>
                    <a:pt x="1193" y="3804"/>
                    <a:pt x="1240" y="3804"/>
                  </a:cubicBezTo>
                  <a:cubicBezTo>
                    <a:pt x="1383" y="3804"/>
                    <a:pt x="1513" y="3751"/>
                    <a:pt x="1548" y="3644"/>
                  </a:cubicBezTo>
                  <a:cubicBezTo>
                    <a:pt x="1644" y="3477"/>
                    <a:pt x="1548" y="3286"/>
                    <a:pt x="1405" y="3215"/>
                  </a:cubicBezTo>
                  <a:lnTo>
                    <a:pt x="334" y="2691"/>
                  </a:lnTo>
                  <a:lnTo>
                    <a:pt x="334" y="333"/>
                  </a:lnTo>
                  <a:cubicBezTo>
                    <a:pt x="334" y="143"/>
                    <a:pt x="191"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91"/>
            <p:cNvSpPr/>
            <p:nvPr/>
          </p:nvSpPr>
          <p:spPr>
            <a:xfrm>
              <a:off x="3254861" y="4174966"/>
              <a:ext cx="350535" cy="227221"/>
            </a:xfrm>
            <a:custGeom>
              <a:rect b="b" l="l" r="r" t="t"/>
              <a:pathLst>
                <a:path extrusionOk="0" h="6978" w="10765">
                  <a:moveTo>
                    <a:pt x="310" y="0"/>
                  </a:moveTo>
                  <a:cubicBezTo>
                    <a:pt x="143" y="0"/>
                    <a:pt x="0" y="143"/>
                    <a:pt x="0" y="334"/>
                  </a:cubicBezTo>
                  <a:lnTo>
                    <a:pt x="0" y="6644"/>
                  </a:lnTo>
                  <a:cubicBezTo>
                    <a:pt x="0" y="6811"/>
                    <a:pt x="143" y="6978"/>
                    <a:pt x="310" y="6978"/>
                  </a:cubicBezTo>
                  <a:lnTo>
                    <a:pt x="10431" y="6978"/>
                  </a:lnTo>
                  <a:cubicBezTo>
                    <a:pt x="10622" y="6978"/>
                    <a:pt x="10764" y="6811"/>
                    <a:pt x="10764" y="6644"/>
                  </a:cubicBezTo>
                  <a:lnTo>
                    <a:pt x="10764" y="334"/>
                  </a:lnTo>
                  <a:cubicBezTo>
                    <a:pt x="10764" y="143"/>
                    <a:pt x="10622" y="0"/>
                    <a:pt x="10431"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91"/>
            <p:cNvSpPr/>
            <p:nvPr/>
          </p:nvSpPr>
          <p:spPr>
            <a:xfrm>
              <a:off x="3430113" y="4174966"/>
              <a:ext cx="175284" cy="225951"/>
            </a:xfrm>
            <a:custGeom>
              <a:rect b="b" l="l" r="r" t="t"/>
              <a:pathLst>
                <a:path extrusionOk="0" h="6939" w="5383">
                  <a:moveTo>
                    <a:pt x="0" y="0"/>
                  </a:moveTo>
                  <a:lnTo>
                    <a:pt x="0" y="6930"/>
                  </a:lnTo>
                  <a:lnTo>
                    <a:pt x="5049" y="6930"/>
                  </a:lnTo>
                  <a:cubicBezTo>
                    <a:pt x="5071" y="6936"/>
                    <a:pt x="5093" y="6939"/>
                    <a:pt x="5114" y="6939"/>
                  </a:cubicBezTo>
                  <a:cubicBezTo>
                    <a:pt x="5271" y="6939"/>
                    <a:pt x="5382" y="6791"/>
                    <a:pt x="5382" y="6644"/>
                  </a:cubicBezTo>
                  <a:lnTo>
                    <a:pt x="5382" y="334"/>
                  </a:lnTo>
                  <a:cubicBezTo>
                    <a:pt x="5382" y="143"/>
                    <a:pt x="5240" y="0"/>
                    <a:pt x="504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91"/>
            <p:cNvSpPr/>
            <p:nvPr/>
          </p:nvSpPr>
          <p:spPr>
            <a:xfrm>
              <a:off x="3328518" y="4237974"/>
              <a:ext cx="214847" cy="113806"/>
            </a:xfrm>
            <a:custGeom>
              <a:rect b="b" l="l" r="r" t="t"/>
              <a:pathLst>
                <a:path extrusionOk="0" h="3495" w="6598">
                  <a:moveTo>
                    <a:pt x="6267" y="0"/>
                  </a:moveTo>
                  <a:cubicBezTo>
                    <a:pt x="6197" y="0"/>
                    <a:pt x="6131" y="32"/>
                    <a:pt x="6073" y="89"/>
                  </a:cubicBezTo>
                  <a:lnTo>
                    <a:pt x="5025" y="1137"/>
                  </a:lnTo>
                  <a:lnTo>
                    <a:pt x="4311" y="423"/>
                  </a:lnTo>
                  <a:cubicBezTo>
                    <a:pt x="4252" y="363"/>
                    <a:pt x="4168" y="334"/>
                    <a:pt x="4085" y="334"/>
                  </a:cubicBezTo>
                  <a:cubicBezTo>
                    <a:pt x="4001" y="334"/>
                    <a:pt x="3918" y="363"/>
                    <a:pt x="3859" y="423"/>
                  </a:cubicBezTo>
                  <a:lnTo>
                    <a:pt x="3144" y="1137"/>
                  </a:lnTo>
                  <a:lnTo>
                    <a:pt x="2192" y="2090"/>
                  </a:lnTo>
                  <a:lnTo>
                    <a:pt x="1477" y="1375"/>
                  </a:lnTo>
                  <a:cubicBezTo>
                    <a:pt x="1418" y="1316"/>
                    <a:pt x="1340" y="1286"/>
                    <a:pt x="1263" y="1286"/>
                  </a:cubicBezTo>
                  <a:cubicBezTo>
                    <a:pt x="1185" y="1286"/>
                    <a:pt x="1108" y="1316"/>
                    <a:pt x="1048" y="1375"/>
                  </a:cubicBezTo>
                  <a:lnTo>
                    <a:pt x="1" y="2423"/>
                  </a:lnTo>
                  <a:lnTo>
                    <a:pt x="1" y="3495"/>
                  </a:lnTo>
                  <a:lnTo>
                    <a:pt x="6597" y="3495"/>
                  </a:lnTo>
                  <a:lnTo>
                    <a:pt x="6597" y="328"/>
                  </a:lnTo>
                  <a:cubicBezTo>
                    <a:pt x="6597" y="185"/>
                    <a:pt x="6526" y="66"/>
                    <a:pt x="6407" y="42"/>
                  </a:cubicBezTo>
                  <a:cubicBezTo>
                    <a:pt x="6360" y="14"/>
                    <a:pt x="6313" y="0"/>
                    <a:pt x="626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91"/>
            <p:cNvSpPr/>
            <p:nvPr/>
          </p:nvSpPr>
          <p:spPr>
            <a:xfrm>
              <a:off x="3430894" y="4237974"/>
              <a:ext cx="112471" cy="112275"/>
            </a:xfrm>
            <a:custGeom>
              <a:rect b="b" l="l" r="r" t="t"/>
              <a:pathLst>
                <a:path extrusionOk="0" h="3448" w="3454">
                  <a:moveTo>
                    <a:pt x="3123" y="0"/>
                  </a:moveTo>
                  <a:cubicBezTo>
                    <a:pt x="3053" y="0"/>
                    <a:pt x="2987" y="32"/>
                    <a:pt x="2929" y="89"/>
                  </a:cubicBezTo>
                  <a:lnTo>
                    <a:pt x="1881" y="1137"/>
                  </a:lnTo>
                  <a:lnTo>
                    <a:pt x="1167" y="423"/>
                  </a:lnTo>
                  <a:cubicBezTo>
                    <a:pt x="1108" y="363"/>
                    <a:pt x="1024" y="334"/>
                    <a:pt x="941" y="334"/>
                  </a:cubicBezTo>
                  <a:cubicBezTo>
                    <a:pt x="857" y="334"/>
                    <a:pt x="774" y="363"/>
                    <a:pt x="715" y="423"/>
                  </a:cubicBezTo>
                  <a:lnTo>
                    <a:pt x="0" y="1137"/>
                  </a:lnTo>
                  <a:lnTo>
                    <a:pt x="0" y="3447"/>
                  </a:lnTo>
                  <a:lnTo>
                    <a:pt x="3453" y="3447"/>
                  </a:lnTo>
                  <a:lnTo>
                    <a:pt x="3453" y="328"/>
                  </a:lnTo>
                  <a:cubicBezTo>
                    <a:pt x="3453" y="209"/>
                    <a:pt x="3382" y="89"/>
                    <a:pt x="3263" y="42"/>
                  </a:cubicBezTo>
                  <a:cubicBezTo>
                    <a:pt x="3216" y="14"/>
                    <a:pt x="3169" y="0"/>
                    <a:pt x="3123"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91"/>
            <p:cNvSpPr/>
            <p:nvPr/>
          </p:nvSpPr>
          <p:spPr>
            <a:xfrm>
              <a:off x="3378924" y="4154809"/>
              <a:ext cx="102409" cy="41908"/>
            </a:xfrm>
            <a:custGeom>
              <a:rect b="b" l="l" r="r" t="t"/>
              <a:pathLst>
                <a:path extrusionOk="0" h="1287" w="3145">
                  <a:moveTo>
                    <a:pt x="334" y="0"/>
                  </a:moveTo>
                  <a:cubicBezTo>
                    <a:pt x="143" y="0"/>
                    <a:pt x="1" y="143"/>
                    <a:pt x="1" y="333"/>
                  </a:cubicBezTo>
                  <a:lnTo>
                    <a:pt x="1" y="953"/>
                  </a:lnTo>
                  <a:cubicBezTo>
                    <a:pt x="1" y="1119"/>
                    <a:pt x="143" y="1286"/>
                    <a:pt x="334" y="1286"/>
                  </a:cubicBezTo>
                  <a:lnTo>
                    <a:pt x="2834" y="1286"/>
                  </a:lnTo>
                  <a:cubicBezTo>
                    <a:pt x="3001" y="1286"/>
                    <a:pt x="3144" y="1119"/>
                    <a:pt x="3144" y="953"/>
                  </a:cubicBezTo>
                  <a:lnTo>
                    <a:pt x="3144" y="333"/>
                  </a:lnTo>
                  <a:cubicBezTo>
                    <a:pt x="3144" y="143"/>
                    <a:pt x="3001" y="0"/>
                    <a:pt x="28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91"/>
            <p:cNvSpPr/>
            <p:nvPr/>
          </p:nvSpPr>
          <p:spPr>
            <a:xfrm>
              <a:off x="3430113" y="4154809"/>
              <a:ext cx="51221" cy="40605"/>
            </a:xfrm>
            <a:custGeom>
              <a:rect b="b" l="l" r="r" t="t"/>
              <a:pathLst>
                <a:path extrusionOk="0" h="1247" w="1573">
                  <a:moveTo>
                    <a:pt x="0" y="0"/>
                  </a:moveTo>
                  <a:lnTo>
                    <a:pt x="0" y="1238"/>
                  </a:lnTo>
                  <a:lnTo>
                    <a:pt x="1262" y="1238"/>
                  </a:lnTo>
                  <a:cubicBezTo>
                    <a:pt x="1285" y="1244"/>
                    <a:pt x="1306" y="1247"/>
                    <a:pt x="1327" y="1247"/>
                  </a:cubicBezTo>
                  <a:cubicBezTo>
                    <a:pt x="1479" y="1247"/>
                    <a:pt x="1572" y="1100"/>
                    <a:pt x="1572" y="953"/>
                  </a:cubicBezTo>
                  <a:lnTo>
                    <a:pt x="1572" y="333"/>
                  </a:lnTo>
                  <a:cubicBezTo>
                    <a:pt x="1572" y="143"/>
                    <a:pt x="1429" y="0"/>
                    <a:pt x="126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91"/>
            <p:cNvSpPr/>
            <p:nvPr/>
          </p:nvSpPr>
          <p:spPr>
            <a:xfrm>
              <a:off x="3318456" y="4217525"/>
              <a:ext cx="224909" cy="143568"/>
            </a:xfrm>
            <a:custGeom>
              <a:rect b="b" l="l" r="r" t="t"/>
              <a:pathLst>
                <a:path extrusionOk="0" h="4409" w="6907">
                  <a:moveTo>
                    <a:pt x="320" y="0"/>
                  </a:moveTo>
                  <a:cubicBezTo>
                    <a:pt x="164" y="0"/>
                    <a:pt x="0" y="136"/>
                    <a:pt x="0" y="313"/>
                  </a:cubicBezTo>
                  <a:lnTo>
                    <a:pt x="0" y="4075"/>
                  </a:lnTo>
                  <a:cubicBezTo>
                    <a:pt x="0" y="4266"/>
                    <a:pt x="167" y="4409"/>
                    <a:pt x="333" y="4409"/>
                  </a:cubicBezTo>
                  <a:lnTo>
                    <a:pt x="6644" y="4409"/>
                  </a:lnTo>
                  <a:cubicBezTo>
                    <a:pt x="6763" y="4409"/>
                    <a:pt x="6906" y="4242"/>
                    <a:pt x="6906" y="4051"/>
                  </a:cubicBezTo>
                  <a:cubicBezTo>
                    <a:pt x="6882" y="3909"/>
                    <a:pt x="6763" y="3790"/>
                    <a:pt x="6597" y="3790"/>
                  </a:cubicBezTo>
                  <a:lnTo>
                    <a:pt x="643" y="3790"/>
                  </a:lnTo>
                  <a:lnTo>
                    <a:pt x="643" y="336"/>
                  </a:lnTo>
                  <a:cubicBezTo>
                    <a:pt x="643" y="194"/>
                    <a:pt x="524" y="27"/>
                    <a:pt x="357" y="3"/>
                  </a:cubicBezTo>
                  <a:cubicBezTo>
                    <a:pt x="345" y="1"/>
                    <a:pt x="333" y="0"/>
                    <a:pt x="320"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91"/>
            <p:cNvSpPr/>
            <p:nvPr/>
          </p:nvSpPr>
          <p:spPr>
            <a:xfrm>
              <a:off x="3430894" y="4340123"/>
              <a:ext cx="114001" cy="20189"/>
            </a:xfrm>
            <a:custGeom>
              <a:rect b="b" l="l" r="r" t="t"/>
              <a:pathLst>
                <a:path extrusionOk="0" h="620" w="3501">
                  <a:moveTo>
                    <a:pt x="0" y="1"/>
                  </a:moveTo>
                  <a:lnTo>
                    <a:pt x="0" y="620"/>
                  </a:lnTo>
                  <a:lnTo>
                    <a:pt x="3167" y="620"/>
                  </a:lnTo>
                  <a:cubicBezTo>
                    <a:pt x="3334" y="620"/>
                    <a:pt x="3501" y="477"/>
                    <a:pt x="3453" y="263"/>
                  </a:cubicBezTo>
                  <a:cubicBezTo>
                    <a:pt x="3429" y="120"/>
                    <a:pt x="3287" y="1"/>
                    <a:pt x="31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13" name="Google Shape;18413;p91"/>
          <p:cNvGrpSpPr/>
          <p:nvPr/>
        </p:nvGrpSpPr>
        <p:grpSpPr>
          <a:xfrm>
            <a:off x="4058243" y="4002409"/>
            <a:ext cx="267566" cy="350535"/>
            <a:chOff x="4058243" y="4154809"/>
            <a:chExt cx="267566" cy="350535"/>
          </a:xfrm>
        </p:grpSpPr>
        <p:sp>
          <p:nvSpPr>
            <p:cNvPr id="18414" name="Google Shape;18414;p91"/>
            <p:cNvSpPr/>
            <p:nvPr/>
          </p:nvSpPr>
          <p:spPr>
            <a:xfrm>
              <a:off x="4058243" y="4155558"/>
              <a:ext cx="267566" cy="349786"/>
            </a:xfrm>
            <a:custGeom>
              <a:rect b="b" l="l" r="r" t="t"/>
              <a:pathLst>
                <a:path extrusionOk="0" h="10742" w="8217">
                  <a:moveTo>
                    <a:pt x="333" y="1"/>
                  </a:moveTo>
                  <a:cubicBezTo>
                    <a:pt x="143" y="1"/>
                    <a:pt x="0" y="144"/>
                    <a:pt x="0" y="334"/>
                  </a:cubicBezTo>
                  <a:lnTo>
                    <a:pt x="0" y="7598"/>
                  </a:lnTo>
                  <a:lnTo>
                    <a:pt x="3167" y="10741"/>
                  </a:lnTo>
                  <a:lnTo>
                    <a:pt x="7883" y="10741"/>
                  </a:lnTo>
                  <a:cubicBezTo>
                    <a:pt x="8073" y="10741"/>
                    <a:pt x="8216" y="10598"/>
                    <a:pt x="8216" y="10432"/>
                  </a:cubicBezTo>
                  <a:lnTo>
                    <a:pt x="8216" y="310"/>
                  </a:lnTo>
                  <a:cubicBezTo>
                    <a:pt x="8216" y="120"/>
                    <a:pt x="8073" y="1"/>
                    <a:pt x="7883"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91"/>
            <p:cNvSpPr/>
            <p:nvPr/>
          </p:nvSpPr>
          <p:spPr>
            <a:xfrm>
              <a:off x="4192368" y="4154809"/>
              <a:ext cx="133441" cy="349070"/>
            </a:xfrm>
            <a:custGeom>
              <a:rect b="b" l="l" r="r" t="t"/>
              <a:pathLst>
                <a:path extrusionOk="0" h="10720" w="4098">
                  <a:moveTo>
                    <a:pt x="1" y="0"/>
                  </a:moveTo>
                  <a:lnTo>
                    <a:pt x="1" y="10717"/>
                  </a:lnTo>
                  <a:lnTo>
                    <a:pt x="3764" y="10717"/>
                  </a:lnTo>
                  <a:cubicBezTo>
                    <a:pt x="3778" y="10718"/>
                    <a:pt x="3791" y="10719"/>
                    <a:pt x="3805" y="10719"/>
                  </a:cubicBezTo>
                  <a:cubicBezTo>
                    <a:pt x="3974" y="10719"/>
                    <a:pt x="4097" y="10584"/>
                    <a:pt x="4097" y="10407"/>
                  </a:cubicBezTo>
                  <a:lnTo>
                    <a:pt x="4097" y="333"/>
                  </a:lnTo>
                  <a:cubicBezTo>
                    <a:pt x="4097" y="143"/>
                    <a:pt x="3954" y="0"/>
                    <a:pt x="376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91"/>
            <p:cNvSpPr/>
            <p:nvPr/>
          </p:nvSpPr>
          <p:spPr>
            <a:xfrm>
              <a:off x="4099337" y="4217036"/>
              <a:ext cx="63627" cy="61673"/>
            </a:xfrm>
            <a:custGeom>
              <a:rect b="b" l="l" r="r" t="t"/>
              <a:pathLst>
                <a:path extrusionOk="0" h="1894" w="1954">
                  <a:moveTo>
                    <a:pt x="334" y="0"/>
                  </a:moveTo>
                  <a:cubicBezTo>
                    <a:pt x="256" y="0"/>
                    <a:pt x="179" y="30"/>
                    <a:pt x="119" y="90"/>
                  </a:cubicBezTo>
                  <a:cubicBezTo>
                    <a:pt x="0" y="209"/>
                    <a:pt x="0" y="399"/>
                    <a:pt x="119" y="518"/>
                  </a:cubicBezTo>
                  <a:lnTo>
                    <a:pt x="524" y="947"/>
                  </a:lnTo>
                  <a:lnTo>
                    <a:pt x="119" y="1352"/>
                  </a:lnTo>
                  <a:cubicBezTo>
                    <a:pt x="0" y="1471"/>
                    <a:pt x="0" y="1685"/>
                    <a:pt x="119" y="1804"/>
                  </a:cubicBezTo>
                  <a:cubicBezTo>
                    <a:pt x="179" y="1864"/>
                    <a:pt x="256" y="1893"/>
                    <a:pt x="334" y="1893"/>
                  </a:cubicBezTo>
                  <a:cubicBezTo>
                    <a:pt x="411" y="1893"/>
                    <a:pt x="488" y="1864"/>
                    <a:pt x="548" y="1804"/>
                  </a:cubicBezTo>
                  <a:lnTo>
                    <a:pt x="977" y="1399"/>
                  </a:lnTo>
                  <a:lnTo>
                    <a:pt x="1381" y="1804"/>
                  </a:lnTo>
                  <a:cubicBezTo>
                    <a:pt x="1441" y="1864"/>
                    <a:pt x="1524" y="1893"/>
                    <a:pt x="1608" y="1893"/>
                  </a:cubicBezTo>
                  <a:cubicBezTo>
                    <a:pt x="1691" y="1893"/>
                    <a:pt x="1774" y="1864"/>
                    <a:pt x="1834" y="1804"/>
                  </a:cubicBezTo>
                  <a:cubicBezTo>
                    <a:pt x="1953" y="1685"/>
                    <a:pt x="1953" y="1471"/>
                    <a:pt x="1834" y="1352"/>
                  </a:cubicBezTo>
                  <a:lnTo>
                    <a:pt x="1429" y="947"/>
                  </a:lnTo>
                  <a:lnTo>
                    <a:pt x="1834" y="518"/>
                  </a:lnTo>
                  <a:cubicBezTo>
                    <a:pt x="1953" y="399"/>
                    <a:pt x="1953" y="209"/>
                    <a:pt x="1834" y="90"/>
                  </a:cubicBezTo>
                  <a:cubicBezTo>
                    <a:pt x="1774" y="30"/>
                    <a:pt x="1691" y="0"/>
                    <a:pt x="1608" y="0"/>
                  </a:cubicBezTo>
                  <a:cubicBezTo>
                    <a:pt x="1524" y="0"/>
                    <a:pt x="1441" y="30"/>
                    <a:pt x="1381" y="90"/>
                  </a:cubicBezTo>
                  <a:lnTo>
                    <a:pt x="977" y="494"/>
                  </a:lnTo>
                  <a:lnTo>
                    <a:pt x="548" y="90"/>
                  </a:lnTo>
                  <a:cubicBezTo>
                    <a:pt x="488" y="30"/>
                    <a:pt x="411"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91"/>
            <p:cNvSpPr/>
            <p:nvPr/>
          </p:nvSpPr>
          <p:spPr>
            <a:xfrm>
              <a:off x="4100119" y="4320162"/>
              <a:ext cx="84532" cy="61087"/>
            </a:xfrm>
            <a:custGeom>
              <a:rect b="b" l="l" r="r" t="t"/>
              <a:pathLst>
                <a:path extrusionOk="0" h="1876" w="2596">
                  <a:moveTo>
                    <a:pt x="2251" y="1"/>
                  </a:moveTo>
                  <a:cubicBezTo>
                    <a:pt x="2167" y="1"/>
                    <a:pt x="2084" y="30"/>
                    <a:pt x="2024" y="90"/>
                  </a:cubicBezTo>
                  <a:lnTo>
                    <a:pt x="976" y="1138"/>
                  </a:lnTo>
                  <a:lnTo>
                    <a:pt x="572" y="733"/>
                  </a:lnTo>
                  <a:cubicBezTo>
                    <a:pt x="512" y="673"/>
                    <a:pt x="429" y="643"/>
                    <a:pt x="345" y="643"/>
                  </a:cubicBezTo>
                  <a:cubicBezTo>
                    <a:pt x="262" y="643"/>
                    <a:pt x="179" y="673"/>
                    <a:pt x="119" y="733"/>
                  </a:cubicBezTo>
                  <a:cubicBezTo>
                    <a:pt x="0" y="828"/>
                    <a:pt x="0" y="1042"/>
                    <a:pt x="119" y="1161"/>
                  </a:cubicBezTo>
                  <a:lnTo>
                    <a:pt x="738" y="1804"/>
                  </a:lnTo>
                  <a:cubicBezTo>
                    <a:pt x="810" y="1852"/>
                    <a:pt x="857" y="1876"/>
                    <a:pt x="953" y="1876"/>
                  </a:cubicBezTo>
                  <a:cubicBezTo>
                    <a:pt x="1048" y="1876"/>
                    <a:pt x="1119" y="1852"/>
                    <a:pt x="1215" y="1804"/>
                  </a:cubicBezTo>
                  <a:lnTo>
                    <a:pt x="2477" y="542"/>
                  </a:lnTo>
                  <a:cubicBezTo>
                    <a:pt x="2596" y="423"/>
                    <a:pt x="2596" y="209"/>
                    <a:pt x="2477" y="90"/>
                  </a:cubicBezTo>
                  <a:cubicBezTo>
                    <a:pt x="2417" y="30"/>
                    <a:pt x="2334" y="1"/>
                    <a:pt x="2251"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91"/>
            <p:cNvSpPr/>
            <p:nvPr/>
          </p:nvSpPr>
          <p:spPr>
            <a:xfrm>
              <a:off x="4202463" y="4236997"/>
              <a:ext cx="83002" cy="21752"/>
            </a:xfrm>
            <a:custGeom>
              <a:rect b="b" l="l" r="r" t="t"/>
              <a:pathLst>
                <a:path extrusionOk="0" h="668" w="2549">
                  <a:moveTo>
                    <a:pt x="334" y="0"/>
                  </a:moveTo>
                  <a:cubicBezTo>
                    <a:pt x="143" y="0"/>
                    <a:pt x="1" y="143"/>
                    <a:pt x="1" y="334"/>
                  </a:cubicBezTo>
                  <a:cubicBezTo>
                    <a:pt x="1" y="501"/>
                    <a:pt x="143" y="667"/>
                    <a:pt x="334" y="667"/>
                  </a:cubicBezTo>
                  <a:lnTo>
                    <a:pt x="2215" y="667"/>
                  </a:lnTo>
                  <a:cubicBezTo>
                    <a:pt x="2382" y="667"/>
                    <a:pt x="2549" y="501"/>
                    <a:pt x="2549" y="334"/>
                  </a:cubicBezTo>
                  <a:cubicBezTo>
                    <a:pt x="2549" y="143"/>
                    <a:pt x="2382" y="0"/>
                    <a:pt x="221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91"/>
            <p:cNvSpPr/>
            <p:nvPr/>
          </p:nvSpPr>
          <p:spPr>
            <a:xfrm>
              <a:off x="4202463" y="4338592"/>
              <a:ext cx="83002" cy="21719"/>
            </a:xfrm>
            <a:custGeom>
              <a:rect b="b" l="l" r="r" t="t"/>
              <a:pathLst>
                <a:path extrusionOk="0" h="667" w="2549">
                  <a:moveTo>
                    <a:pt x="334" y="0"/>
                  </a:moveTo>
                  <a:cubicBezTo>
                    <a:pt x="143" y="0"/>
                    <a:pt x="1" y="167"/>
                    <a:pt x="1" y="333"/>
                  </a:cubicBezTo>
                  <a:cubicBezTo>
                    <a:pt x="1" y="524"/>
                    <a:pt x="143" y="667"/>
                    <a:pt x="334" y="667"/>
                  </a:cubicBezTo>
                  <a:lnTo>
                    <a:pt x="2215" y="667"/>
                  </a:lnTo>
                  <a:cubicBezTo>
                    <a:pt x="2382" y="667"/>
                    <a:pt x="2549" y="524"/>
                    <a:pt x="2549" y="333"/>
                  </a:cubicBezTo>
                  <a:cubicBezTo>
                    <a:pt x="2549" y="167"/>
                    <a:pt x="2382" y="0"/>
                    <a:pt x="221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91"/>
            <p:cNvSpPr/>
            <p:nvPr/>
          </p:nvSpPr>
          <p:spPr>
            <a:xfrm>
              <a:off x="4058992" y="4402154"/>
              <a:ext cx="103191" cy="101628"/>
            </a:xfrm>
            <a:custGeom>
              <a:rect b="b" l="l" r="r" t="t"/>
              <a:pathLst>
                <a:path extrusionOk="0" h="3121" w="3169">
                  <a:moveTo>
                    <a:pt x="1" y="1"/>
                  </a:moveTo>
                  <a:lnTo>
                    <a:pt x="1" y="310"/>
                  </a:lnTo>
                  <a:cubicBezTo>
                    <a:pt x="1" y="406"/>
                    <a:pt x="49" y="477"/>
                    <a:pt x="96" y="525"/>
                  </a:cubicBezTo>
                  <a:lnTo>
                    <a:pt x="2597" y="3025"/>
                  </a:lnTo>
                  <a:cubicBezTo>
                    <a:pt x="2668" y="3073"/>
                    <a:pt x="2740" y="3121"/>
                    <a:pt x="2811" y="3121"/>
                  </a:cubicBezTo>
                  <a:lnTo>
                    <a:pt x="3144" y="3121"/>
                  </a:lnTo>
                  <a:lnTo>
                    <a:pt x="3144" y="287"/>
                  </a:lnTo>
                  <a:cubicBezTo>
                    <a:pt x="3168" y="144"/>
                    <a:pt x="3025" y="1"/>
                    <a:pt x="283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1" name="Google Shape;18421;p91"/>
          <p:cNvGrpSpPr/>
          <p:nvPr/>
        </p:nvGrpSpPr>
        <p:grpSpPr>
          <a:xfrm>
            <a:off x="4763905" y="4002605"/>
            <a:ext cx="365254" cy="349363"/>
            <a:chOff x="4763905" y="4155005"/>
            <a:chExt cx="365254" cy="349363"/>
          </a:xfrm>
        </p:grpSpPr>
        <p:sp>
          <p:nvSpPr>
            <p:cNvPr id="18422" name="Google Shape;18422;p91"/>
            <p:cNvSpPr/>
            <p:nvPr/>
          </p:nvSpPr>
          <p:spPr>
            <a:xfrm>
              <a:off x="4887187" y="4155005"/>
              <a:ext cx="241972" cy="237120"/>
            </a:xfrm>
            <a:custGeom>
              <a:rect b="b" l="l" r="r" t="t"/>
              <a:pathLst>
                <a:path extrusionOk="0" h="7282" w="7431">
                  <a:moveTo>
                    <a:pt x="4686" y="1304"/>
                  </a:moveTo>
                  <a:cubicBezTo>
                    <a:pt x="5008" y="1304"/>
                    <a:pt x="5335" y="1423"/>
                    <a:pt x="5597" y="1661"/>
                  </a:cubicBezTo>
                  <a:cubicBezTo>
                    <a:pt x="6073" y="2137"/>
                    <a:pt x="6073" y="2923"/>
                    <a:pt x="5597" y="3447"/>
                  </a:cubicBezTo>
                  <a:lnTo>
                    <a:pt x="3621" y="5352"/>
                  </a:lnTo>
                  <a:cubicBezTo>
                    <a:pt x="3549" y="5448"/>
                    <a:pt x="3454" y="5495"/>
                    <a:pt x="3359" y="5567"/>
                  </a:cubicBezTo>
                  <a:lnTo>
                    <a:pt x="2287" y="4924"/>
                  </a:lnTo>
                  <a:lnTo>
                    <a:pt x="1668" y="3852"/>
                  </a:lnTo>
                  <a:cubicBezTo>
                    <a:pt x="1715" y="3757"/>
                    <a:pt x="1787" y="3685"/>
                    <a:pt x="1882" y="3590"/>
                  </a:cubicBezTo>
                  <a:lnTo>
                    <a:pt x="3811" y="1661"/>
                  </a:lnTo>
                  <a:cubicBezTo>
                    <a:pt x="4049" y="1423"/>
                    <a:pt x="4365" y="1304"/>
                    <a:pt x="4686" y="1304"/>
                  </a:cubicBezTo>
                  <a:close/>
                  <a:moveTo>
                    <a:pt x="4680" y="0"/>
                  </a:moveTo>
                  <a:cubicBezTo>
                    <a:pt x="4037" y="0"/>
                    <a:pt x="3394" y="244"/>
                    <a:pt x="2906" y="732"/>
                  </a:cubicBezTo>
                  <a:lnTo>
                    <a:pt x="977" y="2661"/>
                  </a:lnTo>
                  <a:cubicBezTo>
                    <a:pt x="1" y="3662"/>
                    <a:pt x="25" y="5257"/>
                    <a:pt x="977" y="6210"/>
                  </a:cubicBezTo>
                  <a:cubicBezTo>
                    <a:pt x="1287" y="6495"/>
                    <a:pt x="1668" y="6710"/>
                    <a:pt x="2049" y="6829"/>
                  </a:cubicBezTo>
                  <a:lnTo>
                    <a:pt x="2787" y="7281"/>
                  </a:lnTo>
                  <a:lnTo>
                    <a:pt x="3382" y="6829"/>
                  </a:lnTo>
                  <a:cubicBezTo>
                    <a:pt x="3811" y="6710"/>
                    <a:pt x="4192" y="6495"/>
                    <a:pt x="4526" y="6186"/>
                  </a:cubicBezTo>
                  <a:lnTo>
                    <a:pt x="6454" y="4257"/>
                  </a:lnTo>
                  <a:cubicBezTo>
                    <a:pt x="7431" y="3328"/>
                    <a:pt x="7431" y="1709"/>
                    <a:pt x="6454" y="732"/>
                  </a:cubicBezTo>
                  <a:cubicBezTo>
                    <a:pt x="5966" y="244"/>
                    <a:pt x="5323" y="0"/>
                    <a:pt x="4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91"/>
            <p:cNvSpPr/>
            <p:nvPr/>
          </p:nvSpPr>
          <p:spPr>
            <a:xfrm>
              <a:off x="4918219" y="4178841"/>
              <a:ext cx="210940" cy="214066"/>
            </a:xfrm>
            <a:custGeom>
              <a:rect b="b" l="l" r="r" t="t"/>
              <a:pathLst>
                <a:path extrusionOk="0" h="6574" w="6478">
                  <a:moveTo>
                    <a:pt x="5501" y="0"/>
                  </a:moveTo>
                  <a:lnTo>
                    <a:pt x="4597" y="905"/>
                  </a:lnTo>
                  <a:cubicBezTo>
                    <a:pt x="5097" y="1382"/>
                    <a:pt x="5097" y="2167"/>
                    <a:pt x="4597" y="2691"/>
                  </a:cubicBezTo>
                  <a:lnTo>
                    <a:pt x="2668" y="4620"/>
                  </a:lnTo>
                  <a:cubicBezTo>
                    <a:pt x="2596" y="4716"/>
                    <a:pt x="2501" y="4763"/>
                    <a:pt x="2406" y="4835"/>
                  </a:cubicBezTo>
                  <a:lnTo>
                    <a:pt x="1334" y="4192"/>
                  </a:lnTo>
                  <a:lnTo>
                    <a:pt x="0" y="5549"/>
                  </a:lnTo>
                  <a:cubicBezTo>
                    <a:pt x="286" y="5835"/>
                    <a:pt x="667" y="6049"/>
                    <a:pt x="1072" y="6168"/>
                  </a:cubicBezTo>
                  <a:lnTo>
                    <a:pt x="1834" y="6573"/>
                  </a:lnTo>
                  <a:lnTo>
                    <a:pt x="2429" y="6144"/>
                  </a:lnTo>
                  <a:cubicBezTo>
                    <a:pt x="2858" y="6025"/>
                    <a:pt x="3239" y="5811"/>
                    <a:pt x="3573" y="5478"/>
                  </a:cubicBezTo>
                  <a:lnTo>
                    <a:pt x="5501" y="3549"/>
                  </a:lnTo>
                  <a:cubicBezTo>
                    <a:pt x="6478" y="2572"/>
                    <a:pt x="6478" y="977"/>
                    <a:pt x="5501"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91"/>
            <p:cNvSpPr/>
            <p:nvPr/>
          </p:nvSpPr>
          <p:spPr>
            <a:xfrm>
              <a:off x="4763905" y="4276463"/>
              <a:ext cx="233441" cy="227905"/>
            </a:xfrm>
            <a:custGeom>
              <a:rect b="b" l="l" r="r" t="t"/>
              <a:pathLst>
                <a:path extrusionOk="0" h="6999" w="7169">
                  <a:moveTo>
                    <a:pt x="4750" y="1"/>
                  </a:moveTo>
                  <a:cubicBezTo>
                    <a:pt x="4066" y="1"/>
                    <a:pt x="3422" y="273"/>
                    <a:pt x="2977" y="717"/>
                  </a:cubicBezTo>
                  <a:lnTo>
                    <a:pt x="977" y="2718"/>
                  </a:lnTo>
                  <a:cubicBezTo>
                    <a:pt x="0" y="3694"/>
                    <a:pt x="0" y="5266"/>
                    <a:pt x="977" y="6266"/>
                  </a:cubicBezTo>
                  <a:cubicBezTo>
                    <a:pt x="1465" y="6754"/>
                    <a:pt x="2108" y="6998"/>
                    <a:pt x="2751" y="6998"/>
                  </a:cubicBezTo>
                  <a:cubicBezTo>
                    <a:pt x="3394" y="6998"/>
                    <a:pt x="4037" y="6754"/>
                    <a:pt x="4525" y="6266"/>
                  </a:cubicBezTo>
                  <a:lnTo>
                    <a:pt x="6525" y="4266"/>
                  </a:lnTo>
                  <a:cubicBezTo>
                    <a:pt x="6859" y="3980"/>
                    <a:pt x="7049" y="3551"/>
                    <a:pt x="7168" y="3146"/>
                  </a:cubicBezTo>
                  <a:lnTo>
                    <a:pt x="7168" y="3146"/>
                  </a:lnTo>
                  <a:cubicBezTo>
                    <a:pt x="6972" y="3201"/>
                    <a:pt x="6771" y="3231"/>
                    <a:pt x="6567" y="3231"/>
                  </a:cubicBezTo>
                  <a:cubicBezTo>
                    <a:pt x="6325" y="3231"/>
                    <a:pt x="6080" y="3189"/>
                    <a:pt x="5835" y="3099"/>
                  </a:cubicBezTo>
                  <a:cubicBezTo>
                    <a:pt x="5763" y="3194"/>
                    <a:pt x="5716" y="3289"/>
                    <a:pt x="5620" y="3361"/>
                  </a:cubicBezTo>
                  <a:lnTo>
                    <a:pt x="3644" y="5361"/>
                  </a:lnTo>
                  <a:cubicBezTo>
                    <a:pt x="3394" y="5599"/>
                    <a:pt x="3072" y="5718"/>
                    <a:pt x="2751" y="5718"/>
                  </a:cubicBezTo>
                  <a:cubicBezTo>
                    <a:pt x="2429" y="5718"/>
                    <a:pt x="2108" y="5599"/>
                    <a:pt x="1858" y="5361"/>
                  </a:cubicBezTo>
                  <a:cubicBezTo>
                    <a:pt x="1358" y="4885"/>
                    <a:pt x="1358" y="4075"/>
                    <a:pt x="1858" y="3575"/>
                  </a:cubicBezTo>
                  <a:lnTo>
                    <a:pt x="3834" y="1575"/>
                  </a:lnTo>
                  <a:cubicBezTo>
                    <a:pt x="4075" y="1334"/>
                    <a:pt x="4402" y="1208"/>
                    <a:pt x="4730" y="1208"/>
                  </a:cubicBezTo>
                  <a:cubicBezTo>
                    <a:pt x="5051" y="1208"/>
                    <a:pt x="5373" y="1328"/>
                    <a:pt x="5620" y="1575"/>
                  </a:cubicBezTo>
                  <a:cubicBezTo>
                    <a:pt x="5878" y="1832"/>
                    <a:pt x="6203" y="1960"/>
                    <a:pt x="6526" y="1960"/>
                  </a:cubicBezTo>
                  <a:cubicBezTo>
                    <a:pt x="6741" y="1960"/>
                    <a:pt x="6954" y="1903"/>
                    <a:pt x="7145" y="1789"/>
                  </a:cubicBezTo>
                  <a:cubicBezTo>
                    <a:pt x="7026" y="1408"/>
                    <a:pt x="6811" y="1027"/>
                    <a:pt x="6525" y="717"/>
                  </a:cubicBezTo>
                  <a:cubicBezTo>
                    <a:pt x="6216" y="432"/>
                    <a:pt x="5835" y="217"/>
                    <a:pt x="5454" y="98"/>
                  </a:cubicBezTo>
                  <a:cubicBezTo>
                    <a:pt x="5219" y="32"/>
                    <a:pt x="4982" y="1"/>
                    <a:pt x="475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91"/>
            <p:cNvSpPr/>
            <p:nvPr/>
          </p:nvSpPr>
          <p:spPr>
            <a:xfrm>
              <a:off x="4946906" y="4301373"/>
              <a:ext cx="49658" cy="39987"/>
            </a:xfrm>
            <a:custGeom>
              <a:rect b="b" l="l" r="r" t="t"/>
              <a:pathLst>
                <a:path extrusionOk="0" h="1228" w="1525">
                  <a:moveTo>
                    <a:pt x="905" y="0"/>
                  </a:moveTo>
                  <a:lnTo>
                    <a:pt x="0" y="881"/>
                  </a:lnTo>
                  <a:cubicBezTo>
                    <a:pt x="258" y="1110"/>
                    <a:pt x="585" y="1227"/>
                    <a:pt x="908" y="1227"/>
                  </a:cubicBezTo>
                  <a:cubicBezTo>
                    <a:pt x="1122" y="1227"/>
                    <a:pt x="1335" y="1176"/>
                    <a:pt x="1525" y="1072"/>
                  </a:cubicBezTo>
                  <a:cubicBezTo>
                    <a:pt x="1406" y="667"/>
                    <a:pt x="1191" y="286"/>
                    <a:pt x="905"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91"/>
            <p:cNvSpPr/>
            <p:nvPr/>
          </p:nvSpPr>
          <p:spPr>
            <a:xfrm>
              <a:off x="4795686" y="4377342"/>
              <a:ext cx="203223" cy="127026"/>
            </a:xfrm>
            <a:custGeom>
              <a:rect b="b" l="l" r="r" t="t"/>
              <a:pathLst>
                <a:path extrusionOk="0" h="3901" w="6241">
                  <a:moveTo>
                    <a:pt x="4883" y="1"/>
                  </a:moveTo>
                  <a:cubicBezTo>
                    <a:pt x="4835" y="96"/>
                    <a:pt x="4764" y="191"/>
                    <a:pt x="4692" y="263"/>
                  </a:cubicBezTo>
                  <a:lnTo>
                    <a:pt x="2692" y="2263"/>
                  </a:lnTo>
                  <a:cubicBezTo>
                    <a:pt x="2454" y="2501"/>
                    <a:pt x="2132" y="2620"/>
                    <a:pt x="1808" y="2620"/>
                  </a:cubicBezTo>
                  <a:cubicBezTo>
                    <a:pt x="1483" y="2620"/>
                    <a:pt x="1156" y="2501"/>
                    <a:pt x="906" y="2263"/>
                  </a:cubicBezTo>
                  <a:lnTo>
                    <a:pt x="1" y="3168"/>
                  </a:lnTo>
                  <a:cubicBezTo>
                    <a:pt x="501" y="3656"/>
                    <a:pt x="1150" y="3900"/>
                    <a:pt x="1796" y="3900"/>
                  </a:cubicBezTo>
                  <a:cubicBezTo>
                    <a:pt x="2442" y="3900"/>
                    <a:pt x="3085" y="3656"/>
                    <a:pt x="3573" y="3168"/>
                  </a:cubicBezTo>
                  <a:lnTo>
                    <a:pt x="5573" y="1168"/>
                  </a:lnTo>
                  <a:cubicBezTo>
                    <a:pt x="5907" y="834"/>
                    <a:pt x="6121" y="453"/>
                    <a:pt x="6240" y="48"/>
                  </a:cubicBezTo>
                  <a:lnTo>
                    <a:pt x="6240" y="48"/>
                  </a:lnTo>
                  <a:cubicBezTo>
                    <a:pt x="6033" y="103"/>
                    <a:pt x="5826" y="133"/>
                    <a:pt x="5618" y="133"/>
                  </a:cubicBezTo>
                  <a:cubicBezTo>
                    <a:pt x="5373" y="133"/>
                    <a:pt x="5128" y="91"/>
                    <a:pt x="488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7" name="Google Shape;18427;p91"/>
          <p:cNvGrpSpPr/>
          <p:nvPr/>
        </p:nvGrpSpPr>
        <p:grpSpPr>
          <a:xfrm>
            <a:off x="5578131" y="4002409"/>
            <a:ext cx="267566" cy="349754"/>
            <a:chOff x="5578131" y="4154809"/>
            <a:chExt cx="267566" cy="349754"/>
          </a:xfrm>
        </p:grpSpPr>
        <p:sp>
          <p:nvSpPr>
            <p:cNvPr id="18428" name="Google Shape;18428;p91"/>
            <p:cNvSpPr/>
            <p:nvPr/>
          </p:nvSpPr>
          <p:spPr>
            <a:xfrm>
              <a:off x="5578131" y="4154809"/>
              <a:ext cx="267566" cy="349754"/>
            </a:xfrm>
            <a:custGeom>
              <a:rect b="b" l="l" r="r" t="t"/>
              <a:pathLst>
                <a:path extrusionOk="0" h="10741" w="8217">
                  <a:moveTo>
                    <a:pt x="334" y="0"/>
                  </a:moveTo>
                  <a:cubicBezTo>
                    <a:pt x="143" y="0"/>
                    <a:pt x="0" y="143"/>
                    <a:pt x="0" y="333"/>
                  </a:cubicBezTo>
                  <a:lnTo>
                    <a:pt x="0" y="7597"/>
                  </a:lnTo>
                  <a:lnTo>
                    <a:pt x="3168" y="10740"/>
                  </a:lnTo>
                  <a:lnTo>
                    <a:pt x="7883" y="10740"/>
                  </a:lnTo>
                  <a:cubicBezTo>
                    <a:pt x="8074" y="10740"/>
                    <a:pt x="8216" y="10597"/>
                    <a:pt x="8216" y="10407"/>
                  </a:cubicBezTo>
                  <a:lnTo>
                    <a:pt x="8216" y="333"/>
                  </a:lnTo>
                  <a:cubicBezTo>
                    <a:pt x="8216" y="143"/>
                    <a:pt x="8074" y="0"/>
                    <a:pt x="788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91"/>
            <p:cNvSpPr/>
            <p:nvPr/>
          </p:nvSpPr>
          <p:spPr>
            <a:xfrm>
              <a:off x="5711507" y="4154809"/>
              <a:ext cx="134190" cy="349070"/>
            </a:xfrm>
            <a:custGeom>
              <a:rect b="b" l="l" r="r" t="t"/>
              <a:pathLst>
                <a:path extrusionOk="0" h="10720" w="4121">
                  <a:moveTo>
                    <a:pt x="1" y="0"/>
                  </a:moveTo>
                  <a:lnTo>
                    <a:pt x="1" y="10717"/>
                  </a:lnTo>
                  <a:lnTo>
                    <a:pt x="3787" y="10717"/>
                  </a:lnTo>
                  <a:cubicBezTo>
                    <a:pt x="3801" y="10718"/>
                    <a:pt x="3815" y="10719"/>
                    <a:pt x="3828" y="10719"/>
                  </a:cubicBezTo>
                  <a:cubicBezTo>
                    <a:pt x="3998" y="10719"/>
                    <a:pt x="4120" y="10584"/>
                    <a:pt x="4120" y="10407"/>
                  </a:cubicBezTo>
                  <a:lnTo>
                    <a:pt x="4120" y="333"/>
                  </a:lnTo>
                  <a:cubicBezTo>
                    <a:pt x="4120" y="143"/>
                    <a:pt x="3978" y="0"/>
                    <a:pt x="378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91"/>
            <p:cNvSpPr/>
            <p:nvPr/>
          </p:nvSpPr>
          <p:spPr>
            <a:xfrm>
              <a:off x="5580442" y="4402154"/>
              <a:ext cx="101628" cy="101628"/>
            </a:xfrm>
            <a:custGeom>
              <a:rect b="b" l="l" r="r" t="t"/>
              <a:pathLst>
                <a:path extrusionOk="0" h="3121" w="3121">
                  <a:moveTo>
                    <a:pt x="1" y="1"/>
                  </a:moveTo>
                  <a:lnTo>
                    <a:pt x="1" y="310"/>
                  </a:lnTo>
                  <a:cubicBezTo>
                    <a:pt x="1" y="406"/>
                    <a:pt x="25" y="477"/>
                    <a:pt x="72" y="525"/>
                  </a:cubicBezTo>
                  <a:lnTo>
                    <a:pt x="2573" y="3025"/>
                  </a:lnTo>
                  <a:cubicBezTo>
                    <a:pt x="2644" y="3073"/>
                    <a:pt x="2716" y="3121"/>
                    <a:pt x="2787" y="3121"/>
                  </a:cubicBezTo>
                  <a:lnTo>
                    <a:pt x="3121" y="3121"/>
                  </a:lnTo>
                  <a:lnTo>
                    <a:pt x="3121" y="287"/>
                  </a:lnTo>
                  <a:cubicBezTo>
                    <a:pt x="3121" y="144"/>
                    <a:pt x="2978" y="1"/>
                    <a:pt x="28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91"/>
            <p:cNvSpPr/>
            <p:nvPr/>
          </p:nvSpPr>
          <p:spPr>
            <a:xfrm>
              <a:off x="5712288" y="4381217"/>
              <a:ext cx="82220" cy="21752"/>
            </a:xfrm>
            <a:custGeom>
              <a:rect b="b" l="l" r="r" t="t"/>
              <a:pathLst>
                <a:path extrusionOk="0" h="668" w="2525">
                  <a:moveTo>
                    <a:pt x="310" y="1"/>
                  </a:moveTo>
                  <a:cubicBezTo>
                    <a:pt x="143" y="1"/>
                    <a:pt x="0" y="144"/>
                    <a:pt x="0" y="334"/>
                  </a:cubicBezTo>
                  <a:cubicBezTo>
                    <a:pt x="0" y="525"/>
                    <a:pt x="143" y="668"/>
                    <a:pt x="310" y="668"/>
                  </a:cubicBezTo>
                  <a:lnTo>
                    <a:pt x="2191" y="668"/>
                  </a:lnTo>
                  <a:cubicBezTo>
                    <a:pt x="2382" y="668"/>
                    <a:pt x="2525" y="525"/>
                    <a:pt x="2525" y="334"/>
                  </a:cubicBezTo>
                  <a:cubicBezTo>
                    <a:pt x="2525" y="168"/>
                    <a:pt x="2406" y="1"/>
                    <a:pt x="2191"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91"/>
            <p:cNvSpPr/>
            <p:nvPr/>
          </p:nvSpPr>
          <p:spPr>
            <a:xfrm>
              <a:off x="5712288" y="4422343"/>
              <a:ext cx="82220" cy="20970"/>
            </a:xfrm>
            <a:custGeom>
              <a:rect b="b" l="l" r="r" t="t"/>
              <a:pathLst>
                <a:path extrusionOk="0" h="644" w="2525">
                  <a:moveTo>
                    <a:pt x="310" y="0"/>
                  </a:moveTo>
                  <a:cubicBezTo>
                    <a:pt x="143" y="0"/>
                    <a:pt x="0" y="143"/>
                    <a:pt x="0" y="333"/>
                  </a:cubicBezTo>
                  <a:cubicBezTo>
                    <a:pt x="0" y="500"/>
                    <a:pt x="143" y="643"/>
                    <a:pt x="310" y="643"/>
                  </a:cubicBezTo>
                  <a:lnTo>
                    <a:pt x="2191" y="643"/>
                  </a:lnTo>
                  <a:cubicBezTo>
                    <a:pt x="2382" y="643"/>
                    <a:pt x="2525" y="500"/>
                    <a:pt x="2525" y="333"/>
                  </a:cubicBezTo>
                  <a:cubicBezTo>
                    <a:pt x="2525" y="143"/>
                    <a:pt x="2406" y="0"/>
                    <a:pt x="2191"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91"/>
            <p:cNvSpPr/>
            <p:nvPr/>
          </p:nvSpPr>
          <p:spPr>
            <a:xfrm>
              <a:off x="5712288" y="4196685"/>
              <a:ext cx="82220" cy="20970"/>
            </a:xfrm>
            <a:custGeom>
              <a:rect b="b" l="l" r="r" t="t"/>
              <a:pathLst>
                <a:path extrusionOk="0" h="644" w="2525">
                  <a:moveTo>
                    <a:pt x="310" y="0"/>
                  </a:moveTo>
                  <a:cubicBezTo>
                    <a:pt x="143" y="0"/>
                    <a:pt x="0" y="143"/>
                    <a:pt x="0" y="310"/>
                  </a:cubicBezTo>
                  <a:cubicBezTo>
                    <a:pt x="0" y="500"/>
                    <a:pt x="143" y="643"/>
                    <a:pt x="310" y="643"/>
                  </a:cubicBezTo>
                  <a:lnTo>
                    <a:pt x="2191" y="643"/>
                  </a:lnTo>
                  <a:cubicBezTo>
                    <a:pt x="2382" y="643"/>
                    <a:pt x="2525" y="500"/>
                    <a:pt x="2525" y="310"/>
                  </a:cubicBezTo>
                  <a:cubicBezTo>
                    <a:pt x="2525" y="143"/>
                    <a:pt x="2406" y="24"/>
                    <a:pt x="2191"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91"/>
            <p:cNvSpPr/>
            <p:nvPr/>
          </p:nvSpPr>
          <p:spPr>
            <a:xfrm>
              <a:off x="5630100" y="4248036"/>
              <a:ext cx="174502" cy="103744"/>
            </a:xfrm>
            <a:custGeom>
              <a:rect b="b" l="l" r="r" t="t"/>
              <a:pathLst>
                <a:path extrusionOk="0" h="3186" w="5359">
                  <a:moveTo>
                    <a:pt x="4108" y="1"/>
                  </a:moveTo>
                  <a:cubicBezTo>
                    <a:pt x="4025" y="1"/>
                    <a:pt x="3941" y="31"/>
                    <a:pt x="3882" y="90"/>
                  </a:cubicBezTo>
                  <a:lnTo>
                    <a:pt x="2548" y="1424"/>
                  </a:lnTo>
                  <a:lnTo>
                    <a:pt x="2215" y="1757"/>
                  </a:lnTo>
                  <a:lnTo>
                    <a:pt x="1500" y="1043"/>
                  </a:lnTo>
                  <a:cubicBezTo>
                    <a:pt x="1441" y="983"/>
                    <a:pt x="1357" y="953"/>
                    <a:pt x="1274" y="953"/>
                  </a:cubicBezTo>
                  <a:cubicBezTo>
                    <a:pt x="1191" y="953"/>
                    <a:pt x="1107" y="983"/>
                    <a:pt x="1048" y="1043"/>
                  </a:cubicBezTo>
                  <a:lnTo>
                    <a:pt x="0" y="2067"/>
                  </a:lnTo>
                  <a:lnTo>
                    <a:pt x="0" y="3186"/>
                  </a:lnTo>
                  <a:lnTo>
                    <a:pt x="5334" y="3186"/>
                  </a:lnTo>
                  <a:lnTo>
                    <a:pt x="5334" y="1281"/>
                  </a:lnTo>
                  <a:cubicBezTo>
                    <a:pt x="5358" y="1186"/>
                    <a:pt x="5334" y="1090"/>
                    <a:pt x="5287" y="1043"/>
                  </a:cubicBezTo>
                  <a:lnTo>
                    <a:pt x="4334" y="90"/>
                  </a:lnTo>
                  <a:cubicBezTo>
                    <a:pt x="4275" y="31"/>
                    <a:pt x="4191" y="1"/>
                    <a:pt x="410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91"/>
            <p:cNvSpPr/>
            <p:nvPr/>
          </p:nvSpPr>
          <p:spPr>
            <a:xfrm>
              <a:off x="5713070" y="4248817"/>
              <a:ext cx="91533" cy="102963"/>
            </a:xfrm>
            <a:custGeom>
              <a:rect b="b" l="l" r="r" t="t"/>
              <a:pathLst>
                <a:path extrusionOk="0" h="3162" w="2811">
                  <a:moveTo>
                    <a:pt x="1560" y="1"/>
                  </a:moveTo>
                  <a:cubicBezTo>
                    <a:pt x="1477" y="1"/>
                    <a:pt x="1393" y="30"/>
                    <a:pt x="1334" y="90"/>
                  </a:cubicBezTo>
                  <a:lnTo>
                    <a:pt x="0" y="1423"/>
                  </a:lnTo>
                  <a:lnTo>
                    <a:pt x="0" y="3162"/>
                  </a:lnTo>
                  <a:lnTo>
                    <a:pt x="2810" y="3162"/>
                  </a:lnTo>
                  <a:lnTo>
                    <a:pt x="2810" y="1257"/>
                  </a:lnTo>
                  <a:cubicBezTo>
                    <a:pt x="2810" y="1162"/>
                    <a:pt x="2786" y="1090"/>
                    <a:pt x="2739" y="1042"/>
                  </a:cubicBezTo>
                  <a:lnTo>
                    <a:pt x="1786" y="90"/>
                  </a:lnTo>
                  <a:cubicBezTo>
                    <a:pt x="1727" y="30"/>
                    <a:pt x="1643" y="1"/>
                    <a:pt x="156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91"/>
            <p:cNvSpPr/>
            <p:nvPr/>
          </p:nvSpPr>
          <p:spPr>
            <a:xfrm>
              <a:off x="5620787" y="4217525"/>
              <a:ext cx="183815" cy="143568"/>
            </a:xfrm>
            <a:custGeom>
              <a:rect b="b" l="l" r="r" t="t"/>
              <a:pathLst>
                <a:path extrusionOk="0" h="4409" w="5645">
                  <a:moveTo>
                    <a:pt x="320" y="0"/>
                  </a:moveTo>
                  <a:cubicBezTo>
                    <a:pt x="164" y="0"/>
                    <a:pt x="0" y="136"/>
                    <a:pt x="0" y="313"/>
                  </a:cubicBezTo>
                  <a:lnTo>
                    <a:pt x="0" y="4075"/>
                  </a:lnTo>
                  <a:cubicBezTo>
                    <a:pt x="0" y="4266"/>
                    <a:pt x="143" y="4409"/>
                    <a:pt x="334" y="4409"/>
                  </a:cubicBezTo>
                  <a:lnTo>
                    <a:pt x="5335" y="4409"/>
                  </a:lnTo>
                  <a:cubicBezTo>
                    <a:pt x="5501" y="4409"/>
                    <a:pt x="5644" y="4266"/>
                    <a:pt x="5644" y="4051"/>
                  </a:cubicBezTo>
                  <a:cubicBezTo>
                    <a:pt x="5620" y="3909"/>
                    <a:pt x="5501" y="3790"/>
                    <a:pt x="5335" y="3790"/>
                  </a:cubicBezTo>
                  <a:lnTo>
                    <a:pt x="619" y="3790"/>
                  </a:lnTo>
                  <a:lnTo>
                    <a:pt x="619" y="336"/>
                  </a:lnTo>
                  <a:cubicBezTo>
                    <a:pt x="619" y="194"/>
                    <a:pt x="500" y="27"/>
                    <a:pt x="357" y="3"/>
                  </a:cubicBezTo>
                  <a:cubicBezTo>
                    <a:pt x="345" y="1"/>
                    <a:pt x="333" y="0"/>
                    <a:pt x="320"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91"/>
            <p:cNvSpPr/>
            <p:nvPr/>
          </p:nvSpPr>
          <p:spPr>
            <a:xfrm>
              <a:off x="5713070" y="4340904"/>
              <a:ext cx="92315" cy="20189"/>
            </a:xfrm>
            <a:custGeom>
              <a:rect b="b" l="l" r="r" t="t"/>
              <a:pathLst>
                <a:path extrusionOk="0" h="620" w="2835">
                  <a:moveTo>
                    <a:pt x="0" y="1"/>
                  </a:moveTo>
                  <a:lnTo>
                    <a:pt x="0" y="620"/>
                  </a:lnTo>
                  <a:lnTo>
                    <a:pt x="2501" y="620"/>
                  </a:lnTo>
                  <a:cubicBezTo>
                    <a:pt x="2667" y="620"/>
                    <a:pt x="2834" y="477"/>
                    <a:pt x="2786" y="262"/>
                  </a:cubicBezTo>
                  <a:cubicBezTo>
                    <a:pt x="2786" y="120"/>
                    <a:pt x="2644" y="1"/>
                    <a:pt x="250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38" name="Google Shape;18438;p91"/>
          <p:cNvGrpSpPr/>
          <p:nvPr/>
        </p:nvGrpSpPr>
        <p:grpSpPr>
          <a:xfrm>
            <a:off x="6295417" y="4044285"/>
            <a:ext cx="351317" cy="267566"/>
            <a:chOff x="6295417" y="4196685"/>
            <a:chExt cx="351317" cy="267566"/>
          </a:xfrm>
        </p:grpSpPr>
        <p:sp>
          <p:nvSpPr>
            <p:cNvPr id="18439" name="Google Shape;18439;p91"/>
            <p:cNvSpPr/>
            <p:nvPr/>
          </p:nvSpPr>
          <p:spPr>
            <a:xfrm>
              <a:off x="6335762" y="4216841"/>
              <a:ext cx="165971" cy="82318"/>
            </a:xfrm>
            <a:custGeom>
              <a:rect b="b" l="l" r="r" t="t"/>
              <a:pathLst>
                <a:path extrusionOk="0" h="2528" w="5097">
                  <a:moveTo>
                    <a:pt x="1620" y="0"/>
                  </a:moveTo>
                  <a:cubicBezTo>
                    <a:pt x="1501" y="0"/>
                    <a:pt x="1405" y="48"/>
                    <a:pt x="1358" y="143"/>
                  </a:cubicBezTo>
                  <a:lnTo>
                    <a:pt x="95" y="2024"/>
                  </a:lnTo>
                  <a:cubicBezTo>
                    <a:pt x="0" y="2167"/>
                    <a:pt x="48" y="2382"/>
                    <a:pt x="191" y="2477"/>
                  </a:cubicBezTo>
                  <a:cubicBezTo>
                    <a:pt x="262" y="2501"/>
                    <a:pt x="310" y="2525"/>
                    <a:pt x="381" y="2525"/>
                  </a:cubicBezTo>
                  <a:cubicBezTo>
                    <a:pt x="500" y="2525"/>
                    <a:pt x="572" y="2477"/>
                    <a:pt x="643" y="2405"/>
                  </a:cubicBezTo>
                  <a:lnTo>
                    <a:pt x="1810" y="643"/>
                  </a:lnTo>
                  <a:lnTo>
                    <a:pt x="4477" y="643"/>
                  </a:lnTo>
                  <a:lnTo>
                    <a:pt x="4477" y="2239"/>
                  </a:lnTo>
                  <a:cubicBezTo>
                    <a:pt x="4477" y="2393"/>
                    <a:pt x="4641" y="2527"/>
                    <a:pt x="4797" y="2527"/>
                  </a:cubicBezTo>
                  <a:cubicBezTo>
                    <a:pt x="4810" y="2527"/>
                    <a:pt x="4822" y="2526"/>
                    <a:pt x="4835" y="2525"/>
                  </a:cubicBezTo>
                  <a:cubicBezTo>
                    <a:pt x="4977" y="2501"/>
                    <a:pt x="5097" y="2358"/>
                    <a:pt x="5097" y="2191"/>
                  </a:cubicBezTo>
                  <a:lnTo>
                    <a:pt x="5097" y="334"/>
                  </a:lnTo>
                  <a:cubicBezTo>
                    <a:pt x="5097" y="143"/>
                    <a:pt x="4954" y="0"/>
                    <a:pt x="47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91"/>
            <p:cNvSpPr/>
            <p:nvPr/>
          </p:nvSpPr>
          <p:spPr>
            <a:xfrm>
              <a:off x="6481545" y="4217623"/>
              <a:ext cx="124096" cy="81439"/>
            </a:xfrm>
            <a:custGeom>
              <a:rect b="b" l="l" r="r" t="t"/>
              <a:pathLst>
                <a:path extrusionOk="0" h="2501" w="3811">
                  <a:moveTo>
                    <a:pt x="2215" y="0"/>
                  </a:moveTo>
                  <a:cubicBezTo>
                    <a:pt x="2144" y="0"/>
                    <a:pt x="2048" y="24"/>
                    <a:pt x="2001" y="95"/>
                  </a:cubicBezTo>
                  <a:lnTo>
                    <a:pt x="119" y="1977"/>
                  </a:lnTo>
                  <a:cubicBezTo>
                    <a:pt x="0" y="2096"/>
                    <a:pt x="0" y="2262"/>
                    <a:pt x="96" y="2381"/>
                  </a:cubicBezTo>
                  <a:cubicBezTo>
                    <a:pt x="143" y="2477"/>
                    <a:pt x="238" y="2501"/>
                    <a:pt x="334" y="2501"/>
                  </a:cubicBezTo>
                  <a:cubicBezTo>
                    <a:pt x="429" y="2501"/>
                    <a:pt x="477" y="2477"/>
                    <a:pt x="572" y="2405"/>
                  </a:cubicBezTo>
                  <a:lnTo>
                    <a:pt x="2358" y="619"/>
                  </a:lnTo>
                  <a:lnTo>
                    <a:pt x="3477" y="619"/>
                  </a:lnTo>
                  <a:cubicBezTo>
                    <a:pt x="3668" y="619"/>
                    <a:pt x="3811" y="453"/>
                    <a:pt x="3787" y="262"/>
                  </a:cubicBezTo>
                  <a:cubicBezTo>
                    <a:pt x="3763" y="119"/>
                    <a:pt x="3596" y="0"/>
                    <a:pt x="345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91"/>
            <p:cNvSpPr/>
            <p:nvPr/>
          </p:nvSpPr>
          <p:spPr>
            <a:xfrm>
              <a:off x="6534263" y="4318403"/>
              <a:ext cx="60534" cy="103191"/>
            </a:xfrm>
            <a:custGeom>
              <a:rect b="b" l="l" r="r" t="t"/>
              <a:pathLst>
                <a:path extrusionOk="0" h="3169" w="1859">
                  <a:moveTo>
                    <a:pt x="1" y="1"/>
                  </a:moveTo>
                  <a:lnTo>
                    <a:pt x="1" y="3168"/>
                  </a:lnTo>
                  <a:lnTo>
                    <a:pt x="1239" y="3168"/>
                  </a:lnTo>
                  <a:lnTo>
                    <a:pt x="1858" y="2525"/>
                  </a:lnTo>
                  <a:lnTo>
                    <a:pt x="1858" y="668"/>
                  </a:lnTo>
                  <a:lnTo>
                    <a:pt x="1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91"/>
            <p:cNvSpPr/>
            <p:nvPr/>
          </p:nvSpPr>
          <p:spPr>
            <a:xfrm>
              <a:off x="6534263" y="4371155"/>
              <a:ext cx="60534" cy="51221"/>
            </a:xfrm>
            <a:custGeom>
              <a:rect b="b" l="l" r="r" t="t"/>
              <a:pathLst>
                <a:path extrusionOk="0" h="1573" w="1859">
                  <a:moveTo>
                    <a:pt x="1" y="0"/>
                  </a:moveTo>
                  <a:lnTo>
                    <a:pt x="1" y="1572"/>
                  </a:lnTo>
                  <a:lnTo>
                    <a:pt x="1239" y="1572"/>
                  </a:lnTo>
                  <a:lnTo>
                    <a:pt x="1858" y="953"/>
                  </a:lnTo>
                  <a:lnTo>
                    <a:pt x="1858"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91"/>
            <p:cNvSpPr/>
            <p:nvPr/>
          </p:nvSpPr>
          <p:spPr>
            <a:xfrm>
              <a:off x="6296199" y="4278873"/>
              <a:ext cx="248191" cy="185378"/>
            </a:xfrm>
            <a:custGeom>
              <a:rect b="b" l="l" r="r" t="t"/>
              <a:pathLst>
                <a:path extrusionOk="0" h="5693" w="7622">
                  <a:moveTo>
                    <a:pt x="334" y="0"/>
                  </a:moveTo>
                  <a:cubicBezTo>
                    <a:pt x="167" y="0"/>
                    <a:pt x="1" y="143"/>
                    <a:pt x="1" y="334"/>
                  </a:cubicBezTo>
                  <a:lnTo>
                    <a:pt x="1" y="5359"/>
                  </a:lnTo>
                  <a:cubicBezTo>
                    <a:pt x="1" y="5525"/>
                    <a:pt x="167" y="5692"/>
                    <a:pt x="334" y="5692"/>
                  </a:cubicBezTo>
                  <a:lnTo>
                    <a:pt x="7312" y="5692"/>
                  </a:lnTo>
                  <a:cubicBezTo>
                    <a:pt x="7478" y="5692"/>
                    <a:pt x="7621" y="5525"/>
                    <a:pt x="7621" y="5359"/>
                  </a:cubicBezTo>
                  <a:lnTo>
                    <a:pt x="7621" y="334"/>
                  </a:lnTo>
                  <a:cubicBezTo>
                    <a:pt x="7597" y="143"/>
                    <a:pt x="7455" y="0"/>
                    <a:pt x="7312"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91"/>
            <p:cNvSpPr/>
            <p:nvPr/>
          </p:nvSpPr>
          <p:spPr>
            <a:xfrm>
              <a:off x="6295417" y="4371155"/>
              <a:ext cx="248191" cy="91533"/>
            </a:xfrm>
            <a:custGeom>
              <a:rect b="b" l="l" r="r" t="t"/>
              <a:pathLst>
                <a:path extrusionOk="0" h="2811" w="7622">
                  <a:moveTo>
                    <a:pt x="25" y="0"/>
                  </a:moveTo>
                  <a:lnTo>
                    <a:pt x="1" y="2501"/>
                  </a:lnTo>
                  <a:cubicBezTo>
                    <a:pt x="1" y="2668"/>
                    <a:pt x="144" y="2810"/>
                    <a:pt x="334" y="2810"/>
                  </a:cubicBezTo>
                  <a:lnTo>
                    <a:pt x="7288" y="2810"/>
                  </a:lnTo>
                  <a:cubicBezTo>
                    <a:pt x="7479" y="2810"/>
                    <a:pt x="7621" y="2668"/>
                    <a:pt x="7621" y="2501"/>
                  </a:cubicBezTo>
                  <a:lnTo>
                    <a:pt x="762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91"/>
            <p:cNvSpPr/>
            <p:nvPr/>
          </p:nvSpPr>
          <p:spPr>
            <a:xfrm>
              <a:off x="6584670" y="4196685"/>
              <a:ext cx="62064" cy="62064"/>
            </a:xfrm>
            <a:custGeom>
              <a:rect b="b" l="l" r="r" t="t"/>
              <a:pathLst>
                <a:path extrusionOk="0" h="1906" w="1906">
                  <a:moveTo>
                    <a:pt x="953" y="0"/>
                  </a:moveTo>
                  <a:cubicBezTo>
                    <a:pt x="406" y="0"/>
                    <a:pt x="1" y="405"/>
                    <a:pt x="1" y="953"/>
                  </a:cubicBezTo>
                  <a:cubicBezTo>
                    <a:pt x="1" y="1477"/>
                    <a:pt x="429" y="1905"/>
                    <a:pt x="953" y="1905"/>
                  </a:cubicBezTo>
                  <a:cubicBezTo>
                    <a:pt x="1453" y="1905"/>
                    <a:pt x="1906" y="1477"/>
                    <a:pt x="1906" y="953"/>
                  </a:cubicBezTo>
                  <a:cubicBezTo>
                    <a:pt x="1906" y="405"/>
                    <a:pt x="1453" y="0"/>
                    <a:pt x="953"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91"/>
            <p:cNvSpPr/>
            <p:nvPr/>
          </p:nvSpPr>
          <p:spPr>
            <a:xfrm>
              <a:off x="6338074" y="4380468"/>
              <a:ext cx="21752" cy="20970"/>
            </a:xfrm>
            <a:custGeom>
              <a:rect b="b" l="l" r="r" t="t"/>
              <a:pathLst>
                <a:path extrusionOk="0" h="644" w="668">
                  <a:moveTo>
                    <a:pt x="334" y="0"/>
                  </a:moveTo>
                  <a:cubicBezTo>
                    <a:pt x="144" y="0"/>
                    <a:pt x="1" y="143"/>
                    <a:pt x="1" y="333"/>
                  </a:cubicBezTo>
                  <a:cubicBezTo>
                    <a:pt x="1" y="500"/>
                    <a:pt x="144" y="643"/>
                    <a:pt x="334" y="643"/>
                  </a:cubicBezTo>
                  <a:cubicBezTo>
                    <a:pt x="501" y="643"/>
                    <a:pt x="667" y="500"/>
                    <a:pt x="667" y="333"/>
                  </a:cubicBezTo>
                  <a:cubicBezTo>
                    <a:pt x="667" y="143"/>
                    <a:pt x="501"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91"/>
            <p:cNvSpPr/>
            <p:nvPr/>
          </p:nvSpPr>
          <p:spPr>
            <a:xfrm>
              <a:off x="6338074" y="4340123"/>
              <a:ext cx="21752" cy="20970"/>
            </a:xfrm>
            <a:custGeom>
              <a:rect b="b" l="l" r="r" t="t"/>
              <a:pathLst>
                <a:path extrusionOk="0" h="644" w="668">
                  <a:moveTo>
                    <a:pt x="334" y="1"/>
                  </a:moveTo>
                  <a:cubicBezTo>
                    <a:pt x="144" y="1"/>
                    <a:pt x="1" y="144"/>
                    <a:pt x="1" y="310"/>
                  </a:cubicBezTo>
                  <a:cubicBezTo>
                    <a:pt x="1" y="501"/>
                    <a:pt x="144" y="644"/>
                    <a:pt x="334" y="644"/>
                  </a:cubicBezTo>
                  <a:cubicBezTo>
                    <a:pt x="501" y="644"/>
                    <a:pt x="667" y="501"/>
                    <a:pt x="667" y="310"/>
                  </a:cubicBezTo>
                  <a:cubicBezTo>
                    <a:pt x="667" y="144"/>
                    <a:pt x="50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91"/>
            <p:cNvSpPr/>
            <p:nvPr/>
          </p:nvSpPr>
          <p:spPr>
            <a:xfrm>
              <a:off x="6574608" y="4278482"/>
              <a:ext cx="72126" cy="185183"/>
            </a:xfrm>
            <a:custGeom>
              <a:rect b="b" l="l" r="r" t="t"/>
              <a:pathLst>
                <a:path extrusionOk="0" h="5687" w="2215">
                  <a:moveTo>
                    <a:pt x="1849" y="0"/>
                  </a:moveTo>
                  <a:cubicBezTo>
                    <a:pt x="1792" y="0"/>
                    <a:pt x="1739" y="12"/>
                    <a:pt x="1691" y="36"/>
                  </a:cubicBezTo>
                  <a:lnTo>
                    <a:pt x="0" y="1251"/>
                  </a:lnTo>
                  <a:lnTo>
                    <a:pt x="0" y="4418"/>
                  </a:lnTo>
                  <a:lnTo>
                    <a:pt x="1691" y="5633"/>
                  </a:lnTo>
                  <a:cubicBezTo>
                    <a:pt x="1739" y="5668"/>
                    <a:pt x="1798" y="5686"/>
                    <a:pt x="1858" y="5686"/>
                  </a:cubicBezTo>
                  <a:cubicBezTo>
                    <a:pt x="1917" y="5686"/>
                    <a:pt x="1977" y="5668"/>
                    <a:pt x="2024" y="5633"/>
                  </a:cubicBezTo>
                  <a:cubicBezTo>
                    <a:pt x="2120" y="5585"/>
                    <a:pt x="2167" y="5490"/>
                    <a:pt x="2167" y="5371"/>
                  </a:cubicBezTo>
                  <a:lnTo>
                    <a:pt x="2167" y="346"/>
                  </a:lnTo>
                  <a:cubicBezTo>
                    <a:pt x="2215" y="227"/>
                    <a:pt x="2143" y="108"/>
                    <a:pt x="2024" y="36"/>
                  </a:cubicBezTo>
                  <a:cubicBezTo>
                    <a:pt x="1965" y="12"/>
                    <a:pt x="1905" y="0"/>
                    <a:pt x="184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91"/>
            <p:cNvSpPr/>
            <p:nvPr/>
          </p:nvSpPr>
          <p:spPr>
            <a:xfrm>
              <a:off x="6575357" y="4369592"/>
              <a:ext cx="71377" cy="92705"/>
            </a:xfrm>
            <a:custGeom>
              <a:rect b="b" l="l" r="r" t="t"/>
              <a:pathLst>
                <a:path extrusionOk="0" h="2847" w="2192">
                  <a:moveTo>
                    <a:pt x="1" y="1"/>
                  </a:moveTo>
                  <a:lnTo>
                    <a:pt x="1" y="1572"/>
                  </a:lnTo>
                  <a:lnTo>
                    <a:pt x="1716" y="2811"/>
                  </a:lnTo>
                  <a:cubicBezTo>
                    <a:pt x="1751" y="2835"/>
                    <a:pt x="1811" y="2846"/>
                    <a:pt x="1870" y="2846"/>
                  </a:cubicBezTo>
                  <a:cubicBezTo>
                    <a:pt x="1930" y="2846"/>
                    <a:pt x="1989" y="2835"/>
                    <a:pt x="2025" y="2811"/>
                  </a:cubicBezTo>
                  <a:cubicBezTo>
                    <a:pt x="2120" y="2739"/>
                    <a:pt x="2192" y="2644"/>
                    <a:pt x="2192" y="2549"/>
                  </a:cubicBezTo>
                  <a:lnTo>
                    <a:pt x="2192" y="48"/>
                  </a:lnTo>
                  <a:lnTo>
                    <a:pt x="2168" y="48"/>
                  </a:lnTo>
                  <a:lnTo>
                    <a:pt x="216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91"/>
            <p:cNvSpPr/>
            <p:nvPr/>
          </p:nvSpPr>
          <p:spPr>
            <a:xfrm>
              <a:off x="6379168" y="4340123"/>
              <a:ext cx="124128" cy="62064"/>
            </a:xfrm>
            <a:custGeom>
              <a:rect b="b" l="l" r="r" t="t"/>
              <a:pathLst>
                <a:path extrusionOk="0" h="1906" w="3812">
                  <a:moveTo>
                    <a:pt x="310" y="1"/>
                  </a:moveTo>
                  <a:cubicBezTo>
                    <a:pt x="144" y="1"/>
                    <a:pt x="1" y="144"/>
                    <a:pt x="1" y="310"/>
                  </a:cubicBezTo>
                  <a:lnTo>
                    <a:pt x="1" y="1572"/>
                  </a:lnTo>
                  <a:cubicBezTo>
                    <a:pt x="1" y="1739"/>
                    <a:pt x="144" y="1906"/>
                    <a:pt x="310" y="1906"/>
                  </a:cubicBezTo>
                  <a:lnTo>
                    <a:pt x="3478" y="1906"/>
                  </a:lnTo>
                  <a:cubicBezTo>
                    <a:pt x="3644" y="1906"/>
                    <a:pt x="3811" y="1739"/>
                    <a:pt x="3811" y="1572"/>
                  </a:cubicBezTo>
                  <a:lnTo>
                    <a:pt x="3811" y="310"/>
                  </a:lnTo>
                  <a:cubicBezTo>
                    <a:pt x="3811" y="144"/>
                    <a:pt x="3644" y="1"/>
                    <a:pt x="34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91"/>
            <p:cNvSpPr/>
            <p:nvPr/>
          </p:nvSpPr>
          <p:spPr>
            <a:xfrm>
              <a:off x="6379168" y="4371155"/>
              <a:ext cx="124128" cy="31032"/>
            </a:xfrm>
            <a:custGeom>
              <a:rect b="b" l="l" r="r" t="t"/>
              <a:pathLst>
                <a:path extrusionOk="0" h="953" w="3812">
                  <a:moveTo>
                    <a:pt x="25" y="0"/>
                  </a:moveTo>
                  <a:lnTo>
                    <a:pt x="1" y="619"/>
                  </a:lnTo>
                  <a:cubicBezTo>
                    <a:pt x="1" y="786"/>
                    <a:pt x="144" y="953"/>
                    <a:pt x="310" y="953"/>
                  </a:cubicBezTo>
                  <a:lnTo>
                    <a:pt x="3478" y="953"/>
                  </a:lnTo>
                  <a:cubicBezTo>
                    <a:pt x="3644" y="953"/>
                    <a:pt x="3811" y="786"/>
                    <a:pt x="3811" y="619"/>
                  </a:cubicBezTo>
                  <a:lnTo>
                    <a:pt x="3811" y="0"/>
                  </a:ln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2" name="Google Shape;18452;p91"/>
          <p:cNvGrpSpPr/>
          <p:nvPr/>
        </p:nvGrpSpPr>
        <p:grpSpPr>
          <a:xfrm>
            <a:off x="7061580" y="4002409"/>
            <a:ext cx="329598" cy="350535"/>
            <a:chOff x="7061580" y="4154809"/>
            <a:chExt cx="329598" cy="350535"/>
          </a:xfrm>
        </p:grpSpPr>
        <p:sp>
          <p:nvSpPr>
            <p:cNvPr id="18453" name="Google Shape;18453;p91"/>
            <p:cNvSpPr/>
            <p:nvPr/>
          </p:nvSpPr>
          <p:spPr>
            <a:xfrm>
              <a:off x="7141456" y="4154809"/>
              <a:ext cx="165190" cy="72907"/>
            </a:xfrm>
            <a:custGeom>
              <a:rect b="b" l="l" r="r" t="t"/>
              <a:pathLst>
                <a:path extrusionOk="0" h="2239" w="5073">
                  <a:moveTo>
                    <a:pt x="334" y="0"/>
                  </a:moveTo>
                  <a:cubicBezTo>
                    <a:pt x="167" y="0"/>
                    <a:pt x="0" y="143"/>
                    <a:pt x="0" y="333"/>
                  </a:cubicBezTo>
                  <a:lnTo>
                    <a:pt x="0" y="2239"/>
                  </a:lnTo>
                  <a:lnTo>
                    <a:pt x="5001" y="2239"/>
                  </a:lnTo>
                  <a:lnTo>
                    <a:pt x="5001" y="333"/>
                  </a:lnTo>
                  <a:lnTo>
                    <a:pt x="5073" y="333"/>
                  </a:lnTo>
                  <a:cubicBezTo>
                    <a:pt x="5073" y="143"/>
                    <a:pt x="4930" y="0"/>
                    <a:pt x="474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91"/>
            <p:cNvSpPr/>
            <p:nvPr/>
          </p:nvSpPr>
          <p:spPr>
            <a:xfrm>
              <a:off x="7225207" y="4155558"/>
              <a:ext cx="81439" cy="72940"/>
            </a:xfrm>
            <a:custGeom>
              <a:rect b="b" l="l" r="r" t="t"/>
              <a:pathLst>
                <a:path extrusionOk="0" h="2240" w="2501">
                  <a:moveTo>
                    <a:pt x="0" y="1"/>
                  </a:moveTo>
                  <a:lnTo>
                    <a:pt x="0" y="2239"/>
                  </a:lnTo>
                  <a:lnTo>
                    <a:pt x="2501" y="2239"/>
                  </a:lnTo>
                  <a:lnTo>
                    <a:pt x="2501" y="310"/>
                  </a:lnTo>
                  <a:cubicBezTo>
                    <a:pt x="2501" y="120"/>
                    <a:pt x="2382" y="1"/>
                    <a:pt x="2191"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91"/>
            <p:cNvSpPr/>
            <p:nvPr/>
          </p:nvSpPr>
          <p:spPr>
            <a:xfrm>
              <a:off x="7081737" y="4328498"/>
              <a:ext cx="287722" cy="176847"/>
            </a:xfrm>
            <a:custGeom>
              <a:rect b="b" l="l" r="r" t="t"/>
              <a:pathLst>
                <a:path extrusionOk="0" h="5431" w="8836">
                  <a:moveTo>
                    <a:pt x="1" y="1"/>
                  </a:moveTo>
                  <a:lnTo>
                    <a:pt x="1" y="5121"/>
                  </a:lnTo>
                  <a:cubicBezTo>
                    <a:pt x="1" y="5287"/>
                    <a:pt x="144" y="5430"/>
                    <a:pt x="334" y="5430"/>
                  </a:cubicBezTo>
                  <a:lnTo>
                    <a:pt x="4740" y="5430"/>
                  </a:lnTo>
                  <a:lnTo>
                    <a:pt x="5359" y="4811"/>
                  </a:lnTo>
                  <a:lnTo>
                    <a:pt x="6931" y="4811"/>
                  </a:lnTo>
                  <a:lnTo>
                    <a:pt x="7550" y="5430"/>
                  </a:lnTo>
                  <a:lnTo>
                    <a:pt x="8503" y="5430"/>
                  </a:lnTo>
                  <a:cubicBezTo>
                    <a:pt x="8693" y="5430"/>
                    <a:pt x="8836" y="5287"/>
                    <a:pt x="8836" y="5121"/>
                  </a:cubicBezTo>
                  <a:lnTo>
                    <a:pt x="8836" y="1"/>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91"/>
            <p:cNvSpPr/>
            <p:nvPr/>
          </p:nvSpPr>
          <p:spPr>
            <a:xfrm>
              <a:off x="7225988" y="4326935"/>
              <a:ext cx="143470" cy="177628"/>
            </a:xfrm>
            <a:custGeom>
              <a:rect b="b" l="l" r="r" t="t"/>
              <a:pathLst>
                <a:path extrusionOk="0" h="5455" w="4406">
                  <a:moveTo>
                    <a:pt x="0" y="1"/>
                  </a:moveTo>
                  <a:lnTo>
                    <a:pt x="0" y="5454"/>
                  </a:lnTo>
                  <a:lnTo>
                    <a:pt x="334" y="5454"/>
                  </a:lnTo>
                  <a:lnTo>
                    <a:pt x="929" y="4835"/>
                  </a:lnTo>
                  <a:lnTo>
                    <a:pt x="2501" y="4835"/>
                  </a:lnTo>
                  <a:lnTo>
                    <a:pt x="3120" y="5454"/>
                  </a:lnTo>
                  <a:lnTo>
                    <a:pt x="4073" y="5454"/>
                  </a:lnTo>
                  <a:cubicBezTo>
                    <a:pt x="4263" y="5454"/>
                    <a:pt x="4406" y="5311"/>
                    <a:pt x="4406" y="5121"/>
                  </a:cubicBezTo>
                  <a:lnTo>
                    <a:pt x="44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91"/>
            <p:cNvSpPr/>
            <p:nvPr/>
          </p:nvSpPr>
          <p:spPr>
            <a:xfrm>
              <a:off x="7062362" y="4216841"/>
              <a:ext cx="327286" cy="82220"/>
            </a:xfrm>
            <a:custGeom>
              <a:rect b="b" l="l" r="r" t="t"/>
              <a:pathLst>
                <a:path extrusionOk="0" h="2525" w="10051">
                  <a:moveTo>
                    <a:pt x="1548" y="0"/>
                  </a:moveTo>
                  <a:cubicBezTo>
                    <a:pt x="1453" y="0"/>
                    <a:pt x="1358" y="24"/>
                    <a:pt x="1310" y="119"/>
                  </a:cubicBezTo>
                  <a:lnTo>
                    <a:pt x="48" y="1691"/>
                  </a:lnTo>
                  <a:cubicBezTo>
                    <a:pt x="24" y="1763"/>
                    <a:pt x="0" y="1810"/>
                    <a:pt x="0" y="1905"/>
                  </a:cubicBezTo>
                  <a:lnTo>
                    <a:pt x="1120" y="2525"/>
                  </a:lnTo>
                  <a:lnTo>
                    <a:pt x="9240" y="2525"/>
                  </a:lnTo>
                  <a:lnTo>
                    <a:pt x="10050" y="1905"/>
                  </a:lnTo>
                  <a:cubicBezTo>
                    <a:pt x="10026" y="1834"/>
                    <a:pt x="10002" y="1763"/>
                    <a:pt x="9931" y="1691"/>
                  </a:cubicBezTo>
                  <a:lnTo>
                    <a:pt x="8693" y="119"/>
                  </a:lnTo>
                  <a:cubicBezTo>
                    <a:pt x="8621" y="24"/>
                    <a:pt x="8550" y="0"/>
                    <a:pt x="8455"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91"/>
            <p:cNvSpPr/>
            <p:nvPr/>
          </p:nvSpPr>
          <p:spPr>
            <a:xfrm>
              <a:off x="7225988" y="4216841"/>
              <a:ext cx="162878" cy="81439"/>
            </a:xfrm>
            <a:custGeom>
              <a:rect b="b" l="l" r="r" t="t"/>
              <a:pathLst>
                <a:path extrusionOk="0" h="2501" w="5002">
                  <a:moveTo>
                    <a:pt x="0" y="0"/>
                  </a:moveTo>
                  <a:lnTo>
                    <a:pt x="0" y="2501"/>
                  </a:lnTo>
                  <a:lnTo>
                    <a:pt x="4239" y="2501"/>
                  </a:lnTo>
                  <a:lnTo>
                    <a:pt x="5001" y="1905"/>
                  </a:lnTo>
                  <a:cubicBezTo>
                    <a:pt x="5001" y="1834"/>
                    <a:pt x="4977" y="1763"/>
                    <a:pt x="4954" y="1691"/>
                  </a:cubicBezTo>
                  <a:lnTo>
                    <a:pt x="3691" y="119"/>
                  </a:lnTo>
                  <a:cubicBezTo>
                    <a:pt x="3620" y="24"/>
                    <a:pt x="3549" y="0"/>
                    <a:pt x="3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91"/>
            <p:cNvSpPr/>
            <p:nvPr/>
          </p:nvSpPr>
          <p:spPr>
            <a:xfrm>
              <a:off x="7122081" y="4380468"/>
              <a:ext cx="93064" cy="82220"/>
            </a:xfrm>
            <a:custGeom>
              <a:rect b="b" l="l" r="r" t="t"/>
              <a:pathLst>
                <a:path extrusionOk="0" h="2525" w="2858">
                  <a:moveTo>
                    <a:pt x="333" y="0"/>
                  </a:moveTo>
                  <a:cubicBezTo>
                    <a:pt x="167" y="0"/>
                    <a:pt x="0" y="143"/>
                    <a:pt x="0" y="333"/>
                  </a:cubicBezTo>
                  <a:lnTo>
                    <a:pt x="0" y="2215"/>
                  </a:lnTo>
                  <a:cubicBezTo>
                    <a:pt x="0" y="2382"/>
                    <a:pt x="167" y="2524"/>
                    <a:pt x="333" y="2524"/>
                  </a:cubicBezTo>
                  <a:lnTo>
                    <a:pt x="2548" y="2524"/>
                  </a:lnTo>
                  <a:cubicBezTo>
                    <a:pt x="2715" y="2524"/>
                    <a:pt x="2834" y="2382"/>
                    <a:pt x="2858" y="2215"/>
                  </a:cubicBezTo>
                  <a:lnTo>
                    <a:pt x="2858" y="333"/>
                  </a:lnTo>
                  <a:cubicBezTo>
                    <a:pt x="2858" y="143"/>
                    <a:pt x="2715" y="0"/>
                    <a:pt x="2548"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91"/>
            <p:cNvSpPr/>
            <p:nvPr/>
          </p:nvSpPr>
          <p:spPr>
            <a:xfrm>
              <a:off x="7143768" y="4402154"/>
              <a:ext cx="51221" cy="40378"/>
            </a:xfrm>
            <a:custGeom>
              <a:rect b="b" l="l" r="r" t="t"/>
              <a:pathLst>
                <a:path extrusionOk="0" h="1240" w="1573">
                  <a:moveTo>
                    <a:pt x="1" y="1"/>
                  </a:moveTo>
                  <a:lnTo>
                    <a:pt x="1" y="1239"/>
                  </a:lnTo>
                  <a:lnTo>
                    <a:pt x="1573" y="1239"/>
                  </a:lnTo>
                  <a:lnTo>
                    <a:pt x="1573"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91"/>
            <p:cNvSpPr/>
            <p:nvPr/>
          </p:nvSpPr>
          <p:spPr>
            <a:xfrm>
              <a:off x="7234520" y="4380468"/>
              <a:ext cx="93064" cy="124096"/>
            </a:xfrm>
            <a:custGeom>
              <a:rect b="b" l="l" r="r" t="t"/>
              <a:pathLst>
                <a:path extrusionOk="0" h="3811" w="2858">
                  <a:moveTo>
                    <a:pt x="334" y="0"/>
                  </a:moveTo>
                  <a:cubicBezTo>
                    <a:pt x="167" y="0"/>
                    <a:pt x="0" y="143"/>
                    <a:pt x="0" y="333"/>
                  </a:cubicBezTo>
                  <a:lnTo>
                    <a:pt x="0" y="3810"/>
                  </a:lnTo>
                  <a:lnTo>
                    <a:pt x="2834" y="3810"/>
                  </a:lnTo>
                  <a:lnTo>
                    <a:pt x="2858" y="333"/>
                  </a:lnTo>
                  <a:cubicBezTo>
                    <a:pt x="2858" y="143"/>
                    <a:pt x="2715" y="0"/>
                    <a:pt x="254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91"/>
            <p:cNvSpPr/>
            <p:nvPr/>
          </p:nvSpPr>
          <p:spPr>
            <a:xfrm>
              <a:off x="7255457" y="4402154"/>
              <a:ext cx="51188" cy="102409"/>
            </a:xfrm>
            <a:custGeom>
              <a:rect b="b" l="l" r="r" t="t"/>
              <a:pathLst>
                <a:path extrusionOk="0" h="3145" w="1572">
                  <a:moveTo>
                    <a:pt x="0" y="1"/>
                  </a:moveTo>
                  <a:lnTo>
                    <a:pt x="0" y="3144"/>
                  </a:lnTo>
                  <a:lnTo>
                    <a:pt x="1572" y="3144"/>
                  </a:lnTo>
                  <a:lnTo>
                    <a:pt x="1572"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91"/>
            <p:cNvSpPr/>
            <p:nvPr/>
          </p:nvSpPr>
          <p:spPr>
            <a:xfrm>
              <a:off x="7061580" y="4278873"/>
              <a:ext cx="329598" cy="82285"/>
            </a:xfrm>
            <a:custGeom>
              <a:rect b="b" l="l" r="r" t="t"/>
              <a:pathLst>
                <a:path extrusionOk="0" h="2527" w="10122">
                  <a:moveTo>
                    <a:pt x="1" y="0"/>
                  </a:moveTo>
                  <a:lnTo>
                    <a:pt x="1" y="1239"/>
                  </a:lnTo>
                  <a:cubicBezTo>
                    <a:pt x="1" y="1906"/>
                    <a:pt x="501" y="2477"/>
                    <a:pt x="1144" y="2525"/>
                  </a:cubicBezTo>
                  <a:cubicBezTo>
                    <a:pt x="1171" y="2526"/>
                    <a:pt x="1198" y="2527"/>
                    <a:pt x="1224" y="2527"/>
                  </a:cubicBezTo>
                  <a:cubicBezTo>
                    <a:pt x="1617" y="2527"/>
                    <a:pt x="1946" y="2365"/>
                    <a:pt x="2191" y="2120"/>
                  </a:cubicBezTo>
                  <a:cubicBezTo>
                    <a:pt x="2430" y="2382"/>
                    <a:pt x="2763" y="2525"/>
                    <a:pt x="3144" y="2525"/>
                  </a:cubicBezTo>
                  <a:cubicBezTo>
                    <a:pt x="3525" y="2525"/>
                    <a:pt x="3859" y="2358"/>
                    <a:pt x="4097" y="2120"/>
                  </a:cubicBezTo>
                  <a:cubicBezTo>
                    <a:pt x="4335" y="2382"/>
                    <a:pt x="4668" y="2525"/>
                    <a:pt x="5049" y="2525"/>
                  </a:cubicBezTo>
                  <a:cubicBezTo>
                    <a:pt x="5430" y="2525"/>
                    <a:pt x="5764" y="2358"/>
                    <a:pt x="6002" y="2120"/>
                  </a:cubicBezTo>
                  <a:cubicBezTo>
                    <a:pt x="6240" y="2382"/>
                    <a:pt x="6573" y="2525"/>
                    <a:pt x="6954" y="2525"/>
                  </a:cubicBezTo>
                  <a:cubicBezTo>
                    <a:pt x="7335" y="2525"/>
                    <a:pt x="7669" y="2358"/>
                    <a:pt x="7907" y="2120"/>
                  </a:cubicBezTo>
                  <a:cubicBezTo>
                    <a:pt x="8130" y="2365"/>
                    <a:pt x="8478" y="2527"/>
                    <a:pt x="8874" y="2527"/>
                  </a:cubicBezTo>
                  <a:cubicBezTo>
                    <a:pt x="8901" y="2527"/>
                    <a:pt x="8928" y="2526"/>
                    <a:pt x="8955" y="2525"/>
                  </a:cubicBezTo>
                  <a:cubicBezTo>
                    <a:pt x="9598" y="2501"/>
                    <a:pt x="10122" y="1929"/>
                    <a:pt x="10122" y="1239"/>
                  </a:cubicBezTo>
                  <a:lnTo>
                    <a:pt x="1012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91"/>
            <p:cNvSpPr/>
            <p:nvPr/>
          </p:nvSpPr>
          <p:spPr>
            <a:xfrm>
              <a:off x="7225207" y="4278091"/>
              <a:ext cx="163659" cy="82318"/>
            </a:xfrm>
            <a:custGeom>
              <a:rect b="b" l="l" r="r" t="t"/>
              <a:pathLst>
                <a:path extrusionOk="0" h="2528" w="5026">
                  <a:moveTo>
                    <a:pt x="0" y="1"/>
                  </a:moveTo>
                  <a:lnTo>
                    <a:pt x="0" y="2501"/>
                  </a:lnTo>
                  <a:cubicBezTo>
                    <a:pt x="381" y="2501"/>
                    <a:pt x="715" y="2311"/>
                    <a:pt x="953" y="2072"/>
                  </a:cubicBezTo>
                  <a:cubicBezTo>
                    <a:pt x="1167" y="2382"/>
                    <a:pt x="1525" y="2525"/>
                    <a:pt x="1882" y="2525"/>
                  </a:cubicBezTo>
                  <a:cubicBezTo>
                    <a:pt x="2263" y="2525"/>
                    <a:pt x="2596" y="2334"/>
                    <a:pt x="2834" y="2096"/>
                  </a:cubicBezTo>
                  <a:cubicBezTo>
                    <a:pt x="3057" y="2364"/>
                    <a:pt x="3406" y="2527"/>
                    <a:pt x="3782" y="2527"/>
                  </a:cubicBezTo>
                  <a:cubicBezTo>
                    <a:pt x="3807" y="2527"/>
                    <a:pt x="3833" y="2526"/>
                    <a:pt x="3858" y="2525"/>
                  </a:cubicBezTo>
                  <a:cubicBezTo>
                    <a:pt x="4525" y="2501"/>
                    <a:pt x="5025" y="1930"/>
                    <a:pt x="5025" y="1239"/>
                  </a:cubicBezTo>
                  <a:lnTo>
                    <a:pt x="5025"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5" name="Google Shape;18465;p91"/>
          <p:cNvGrpSpPr/>
          <p:nvPr/>
        </p:nvGrpSpPr>
        <p:grpSpPr>
          <a:xfrm>
            <a:off x="7787398" y="4003158"/>
            <a:ext cx="349786" cy="349200"/>
            <a:chOff x="7787398" y="4155558"/>
            <a:chExt cx="349786" cy="349200"/>
          </a:xfrm>
        </p:grpSpPr>
        <p:sp>
          <p:nvSpPr>
            <p:cNvPr id="18466" name="Google Shape;18466;p91"/>
            <p:cNvSpPr/>
            <p:nvPr/>
          </p:nvSpPr>
          <p:spPr>
            <a:xfrm>
              <a:off x="8035557" y="4155558"/>
              <a:ext cx="101628" cy="103191"/>
            </a:xfrm>
            <a:custGeom>
              <a:rect b="b" l="l" r="r" t="t"/>
              <a:pathLst>
                <a:path extrusionOk="0" h="3169" w="3121">
                  <a:moveTo>
                    <a:pt x="2834" y="1"/>
                  </a:moveTo>
                  <a:cubicBezTo>
                    <a:pt x="1715" y="1"/>
                    <a:pt x="810" y="239"/>
                    <a:pt x="1" y="596"/>
                  </a:cubicBezTo>
                  <a:lnTo>
                    <a:pt x="143" y="1644"/>
                  </a:lnTo>
                  <a:lnTo>
                    <a:pt x="810" y="2287"/>
                  </a:lnTo>
                  <a:lnTo>
                    <a:pt x="1668" y="3168"/>
                  </a:lnTo>
                  <a:lnTo>
                    <a:pt x="2501" y="3121"/>
                  </a:lnTo>
                  <a:cubicBezTo>
                    <a:pt x="2882" y="2335"/>
                    <a:pt x="3120" y="1406"/>
                    <a:pt x="3120" y="310"/>
                  </a:cubicBezTo>
                  <a:cubicBezTo>
                    <a:pt x="3120" y="215"/>
                    <a:pt x="3096" y="120"/>
                    <a:pt x="3025" y="96"/>
                  </a:cubicBezTo>
                  <a:cubicBezTo>
                    <a:pt x="2977" y="25"/>
                    <a:pt x="2882"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91"/>
            <p:cNvSpPr/>
            <p:nvPr/>
          </p:nvSpPr>
          <p:spPr>
            <a:xfrm>
              <a:off x="8061933" y="4158684"/>
              <a:ext cx="75252" cy="100846"/>
            </a:xfrm>
            <a:custGeom>
              <a:rect b="b" l="l" r="r" t="t"/>
              <a:pathLst>
                <a:path extrusionOk="0" h="3097" w="2311">
                  <a:moveTo>
                    <a:pt x="2215" y="0"/>
                  </a:moveTo>
                  <a:lnTo>
                    <a:pt x="0" y="2239"/>
                  </a:lnTo>
                  <a:lnTo>
                    <a:pt x="858" y="3096"/>
                  </a:lnTo>
                  <a:lnTo>
                    <a:pt x="1715" y="3025"/>
                  </a:lnTo>
                  <a:cubicBezTo>
                    <a:pt x="2072" y="2239"/>
                    <a:pt x="2310" y="1310"/>
                    <a:pt x="2310" y="214"/>
                  </a:cubicBezTo>
                  <a:cubicBezTo>
                    <a:pt x="2310" y="119"/>
                    <a:pt x="2286" y="24"/>
                    <a:pt x="2215"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91"/>
            <p:cNvSpPr/>
            <p:nvPr/>
          </p:nvSpPr>
          <p:spPr>
            <a:xfrm>
              <a:off x="7869619" y="4237909"/>
              <a:ext cx="190784" cy="184271"/>
            </a:xfrm>
            <a:custGeom>
              <a:rect b="b" l="l" r="r" t="t"/>
              <a:pathLst>
                <a:path extrusionOk="0" h="5659" w="5859">
                  <a:moveTo>
                    <a:pt x="1695" y="1"/>
                  </a:moveTo>
                  <a:cubicBezTo>
                    <a:pt x="1118" y="1"/>
                    <a:pt x="546" y="236"/>
                    <a:pt x="119" y="663"/>
                  </a:cubicBezTo>
                  <a:cubicBezTo>
                    <a:pt x="0" y="782"/>
                    <a:pt x="0" y="996"/>
                    <a:pt x="119" y="1116"/>
                  </a:cubicBezTo>
                  <a:lnTo>
                    <a:pt x="2358" y="3330"/>
                  </a:lnTo>
                  <a:lnTo>
                    <a:pt x="4596" y="5569"/>
                  </a:lnTo>
                  <a:cubicBezTo>
                    <a:pt x="4656" y="5628"/>
                    <a:pt x="4733" y="5658"/>
                    <a:pt x="4811" y="5658"/>
                  </a:cubicBezTo>
                  <a:cubicBezTo>
                    <a:pt x="4888" y="5658"/>
                    <a:pt x="4966" y="5628"/>
                    <a:pt x="5025" y="5569"/>
                  </a:cubicBezTo>
                  <a:cubicBezTo>
                    <a:pt x="5716" y="4854"/>
                    <a:pt x="5859" y="3783"/>
                    <a:pt x="5430" y="2949"/>
                  </a:cubicBezTo>
                  <a:lnTo>
                    <a:pt x="4073" y="1616"/>
                  </a:lnTo>
                  <a:lnTo>
                    <a:pt x="2739" y="282"/>
                  </a:lnTo>
                  <a:cubicBezTo>
                    <a:pt x="2411" y="91"/>
                    <a:pt x="2052"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91"/>
            <p:cNvSpPr/>
            <p:nvPr/>
          </p:nvSpPr>
          <p:spPr>
            <a:xfrm>
              <a:off x="7946369" y="4289716"/>
              <a:ext cx="114034" cy="132269"/>
            </a:xfrm>
            <a:custGeom>
              <a:rect b="b" l="l" r="r" t="t"/>
              <a:pathLst>
                <a:path extrusionOk="0" h="4062" w="3502">
                  <a:moveTo>
                    <a:pt x="1716" y="1"/>
                  </a:moveTo>
                  <a:lnTo>
                    <a:pt x="1" y="1715"/>
                  </a:lnTo>
                  <a:lnTo>
                    <a:pt x="2239" y="3954"/>
                  </a:lnTo>
                  <a:cubicBezTo>
                    <a:pt x="2299" y="4025"/>
                    <a:pt x="2376" y="4061"/>
                    <a:pt x="2454" y="4061"/>
                  </a:cubicBezTo>
                  <a:cubicBezTo>
                    <a:pt x="2531" y="4061"/>
                    <a:pt x="2609" y="4025"/>
                    <a:pt x="2668" y="3954"/>
                  </a:cubicBezTo>
                  <a:cubicBezTo>
                    <a:pt x="3359" y="3263"/>
                    <a:pt x="3502" y="2192"/>
                    <a:pt x="3073" y="1334"/>
                  </a:cubicBezTo>
                  <a:lnTo>
                    <a:pt x="1716"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91"/>
            <p:cNvSpPr/>
            <p:nvPr/>
          </p:nvSpPr>
          <p:spPr>
            <a:xfrm>
              <a:off x="7911494" y="4175747"/>
              <a:ext cx="206283" cy="207065"/>
            </a:xfrm>
            <a:custGeom>
              <a:rect b="b" l="l" r="r" t="t"/>
              <a:pathLst>
                <a:path extrusionOk="0" h="6359" w="6335">
                  <a:moveTo>
                    <a:pt x="3834" y="0"/>
                  </a:moveTo>
                  <a:cubicBezTo>
                    <a:pt x="3048" y="357"/>
                    <a:pt x="2406" y="881"/>
                    <a:pt x="1858" y="1381"/>
                  </a:cubicBezTo>
                  <a:cubicBezTo>
                    <a:pt x="667" y="2548"/>
                    <a:pt x="119" y="3858"/>
                    <a:pt x="0" y="4144"/>
                  </a:cubicBezTo>
                  <a:lnTo>
                    <a:pt x="0" y="5049"/>
                  </a:lnTo>
                  <a:lnTo>
                    <a:pt x="643" y="5692"/>
                  </a:lnTo>
                  <a:lnTo>
                    <a:pt x="1310" y="6359"/>
                  </a:lnTo>
                  <a:lnTo>
                    <a:pt x="2191" y="6359"/>
                  </a:lnTo>
                  <a:cubicBezTo>
                    <a:pt x="2525" y="6239"/>
                    <a:pt x="3811" y="5668"/>
                    <a:pt x="4977" y="4477"/>
                  </a:cubicBezTo>
                  <a:cubicBezTo>
                    <a:pt x="5478" y="3929"/>
                    <a:pt x="5978" y="3286"/>
                    <a:pt x="6335" y="2501"/>
                  </a:cubicBezTo>
                  <a:lnTo>
                    <a:pt x="5097" y="1262"/>
                  </a:lnTo>
                  <a:lnTo>
                    <a:pt x="3834"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91"/>
            <p:cNvSpPr/>
            <p:nvPr/>
          </p:nvSpPr>
          <p:spPr>
            <a:xfrm>
              <a:off x="7931650" y="4216841"/>
              <a:ext cx="185378" cy="165971"/>
            </a:xfrm>
            <a:custGeom>
              <a:rect b="b" l="l" r="r" t="t"/>
              <a:pathLst>
                <a:path extrusionOk="0" h="5097" w="5693">
                  <a:moveTo>
                    <a:pt x="4430" y="0"/>
                  </a:moveTo>
                  <a:lnTo>
                    <a:pt x="0" y="4430"/>
                  </a:lnTo>
                  <a:lnTo>
                    <a:pt x="667" y="5073"/>
                  </a:lnTo>
                  <a:lnTo>
                    <a:pt x="1548" y="5073"/>
                  </a:lnTo>
                  <a:lnTo>
                    <a:pt x="1548" y="5097"/>
                  </a:lnTo>
                  <a:cubicBezTo>
                    <a:pt x="1882" y="4977"/>
                    <a:pt x="3168" y="4406"/>
                    <a:pt x="4311" y="3215"/>
                  </a:cubicBezTo>
                  <a:cubicBezTo>
                    <a:pt x="4835" y="2667"/>
                    <a:pt x="5335" y="2024"/>
                    <a:pt x="5692" y="1239"/>
                  </a:cubicBezTo>
                  <a:lnTo>
                    <a:pt x="4430"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91"/>
            <p:cNvSpPr/>
            <p:nvPr/>
          </p:nvSpPr>
          <p:spPr>
            <a:xfrm>
              <a:off x="7787398" y="4374834"/>
              <a:ext cx="135753" cy="129924"/>
            </a:xfrm>
            <a:custGeom>
              <a:rect b="b" l="l" r="r" t="t"/>
              <a:pathLst>
                <a:path extrusionOk="0" h="3990" w="4169">
                  <a:moveTo>
                    <a:pt x="2454" y="0"/>
                  </a:moveTo>
                  <a:cubicBezTo>
                    <a:pt x="2049" y="0"/>
                    <a:pt x="1644" y="161"/>
                    <a:pt x="1335" y="483"/>
                  </a:cubicBezTo>
                  <a:cubicBezTo>
                    <a:pt x="811" y="1007"/>
                    <a:pt x="120" y="3245"/>
                    <a:pt x="25" y="3626"/>
                  </a:cubicBezTo>
                  <a:cubicBezTo>
                    <a:pt x="1" y="3721"/>
                    <a:pt x="25" y="3840"/>
                    <a:pt x="120" y="3888"/>
                  </a:cubicBezTo>
                  <a:cubicBezTo>
                    <a:pt x="159" y="3947"/>
                    <a:pt x="247" y="3990"/>
                    <a:pt x="330" y="3990"/>
                  </a:cubicBezTo>
                  <a:cubicBezTo>
                    <a:pt x="347" y="3990"/>
                    <a:pt x="365" y="3988"/>
                    <a:pt x="382" y="3983"/>
                  </a:cubicBezTo>
                  <a:cubicBezTo>
                    <a:pt x="763" y="3936"/>
                    <a:pt x="3002" y="3221"/>
                    <a:pt x="3549" y="2674"/>
                  </a:cubicBezTo>
                  <a:cubicBezTo>
                    <a:pt x="4168" y="2078"/>
                    <a:pt x="4168" y="1078"/>
                    <a:pt x="3573" y="483"/>
                  </a:cubicBezTo>
                  <a:cubicBezTo>
                    <a:pt x="3264" y="161"/>
                    <a:pt x="2859" y="0"/>
                    <a:pt x="2454"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91"/>
            <p:cNvSpPr/>
            <p:nvPr/>
          </p:nvSpPr>
          <p:spPr>
            <a:xfrm>
              <a:off x="7792055" y="4388999"/>
              <a:ext cx="131878" cy="114978"/>
            </a:xfrm>
            <a:custGeom>
              <a:rect b="b" l="l" r="r" t="t"/>
              <a:pathLst>
                <a:path extrusionOk="0" h="3531" w="4050">
                  <a:moveTo>
                    <a:pt x="3430" y="0"/>
                  </a:moveTo>
                  <a:lnTo>
                    <a:pt x="1" y="3429"/>
                  </a:lnTo>
                  <a:cubicBezTo>
                    <a:pt x="60" y="3488"/>
                    <a:pt x="151" y="3531"/>
                    <a:pt x="221" y="3531"/>
                  </a:cubicBezTo>
                  <a:cubicBezTo>
                    <a:pt x="236" y="3531"/>
                    <a:pt x="250" y="3529"/>
                    <a:pt x="263" y="3525"/>
                  </a:cubicBezTo>
                  <a:cubicBezTo>
                    <a:pt x="620" y="3453"/>
                    <a:pt x="2882" y="2786"/>
                    <a:pt x="3430" y="2239"/>
                  </a:cubicBezTo>
                  <a:cubicBezTo>
                    <a:pt x="4049" y="1619"/>
                    <a:pt x="4049" y="643"/>
                    <a:pt x="343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91"/>
            <p:cNvSpPr/>
            <p:nvPr/>
          </p:nvSpPr>
          <p:spPr>
            <a:xfrm>
              <a:off x="7885119" y="4310654"/>
              <a:ext cx="97753" cy="96776"/>
            </a:xfrm>
            <a:custGeom>
              <a:rect b="b" l="l" r="r" t="t"/>
              <a:pathLst>
                <a:path extrusionOk="0" h="2972" w="3002">
                  <a:moveTo>
                    <a:pt x="786" y="1"/>
                  </a:moveTo>
                  <a:lnTo>
                    <a:pt x="120" y="668"/>
                  </a:lnTo>
                  <a:cubicBezTo>
                    <a:pt x="1" y="787"/>
                    <a:pt x="1" y="977"/>
                    <a:pt x="120" y="1096"/>
                  </a:cubicBezTo>
                  <a:lnTo>
                    <a:pt x="1025" y="2001"/>
                  </a:lnTo>
                  <a:lnTo>
                    <a:pt x="1906" y="2882"/>
                  </a:lnTo>
                  <a:cubicBezTo>
                    <a:pt x="1965" y="2942"/>
                    <a:pt x="2049" y="2972"/>
                    <a:pt x="2132" y="2972"/>
                  </a:cubicBezTo>
                  <a:cubicBezTo>
                    <a:pt x="2215" y="2972"/>
                    <a:pt x="2299" y="2942"/>
                    <a:pt x="2358" y="2882"/>
                  </a:cubicBezTo>
                  <a:lnTo>
                    <a:pt x="3001" y="2239"/>
                  </a:lnTo>
                  <a:lnTo>
                    <a:pt x="1882" y="1096"/>
                  </a:lnTo>
                  <a:lnTo>
                    <a:pt x="786"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91"/>
            <p:cNvSpPr/>
            <p:nvPr/>
          </p:nvSpPr>
          <p:spPr>
            <a:xfrm>
              <a:off x="7916900" y="4346342"/>
              <a:ext cx="65190" cy="60990"/>
            </a:xfrm>
            <a:custGeom>
              <a:rect b="b" l="l" r="r" t="t"/>
              <a:pathLst>
                <a:path extrusionOk="0" h="1873" w="2002">
                  <a:moveTo>
                    <a:pt x="906" y="0"/>
                  </a:moveTo>
                  <a:lnTo>
                    <a:pt x="1" y="905"/>
                  </a:lnTo>
                  <a:lnTo>
                    <a:pt x="906" y="1786"/>
                  </a:lnTo>
                  <a:cubicBezTo>
                    <a:pt x="974" y="1843"/>
                    <a:pt x="1053" y="1873"/>
                    <a:pt x="1130" y="1873"/>
                  </a:cubicBezTo>
                  <a:cubicBezTo>
                    <a:pt x="1214" y="1873"/>
                    <a:pt x="1296" y="1837"/>
                    <a:pt x="1358" y="1763"/>
                  </a:cubicBezTo>
                  <a:lnTo>
                    <a:pt x="2001" y="1120"/>
                  </a:lnTo>
                  <a:lnTo>
                    <a:pt x="9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91"/>
            <p:cNvSpPr/>
            <p:nvPr/>
          </p:nvSpPr>
          <p:spPr>
            <a:xfrm>
              <a:off x="7981276" y="4250185"/>
              <a:ext cx="62064" cy="62846"/>
            </a:xfrm>
            <a:custGeom>
              <a:rect b="b" l="l" r="r" t="t"/>
              <a:pathLst>
                <a:path extrusionOk="0" h="1930" w="1906">
                  <a:moveTo>
                    <a:pt x="953" y="0"/>
                  </a:moveTo>
                  <a:cubicBezTo>
                    <a:pt x="429" y="0"/>
                    <a:pt x="1" y="429"/>
                    <a:pt x="1" y="977"/>
                  </a:cubicBezTo>
                  <a:cubicBezTo>
                    <a:pt x="1" y="1501"/>
                    <a:pt x="429" y="1929"/>
                    <a:pt x="953" y="1929"/>
                  </a:cubicBezTo>
                  <a:cubicBezTo>
                    <a:pt x="1477" y="1929"/>
                    <a:pt x="1906" y="1501"/>
                    <a:pt x="1906" y="977"/>
                  </a:cubicBezTo>
                  <a:cubicBezTo>
                    <a:pt x="1906" y="429"/>
                    <a:pt x="1477" y="0"/>
                    <a:pt x="953"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91"/>
            <p:cNvSpPr/>
            <p:nvPr/>
          </p:nvSpPr>
          <p:spPr>
            <a:xfrm>
              <a:off x="7989807" y="4259498"/>
              <a:ext cx="55096" cy="52165"/>
            </a:xfrm>
            <a:custGeom>
              <a:rect b="b" l="l" r="r" t="t"/>
              <a:pathLst>
                <a:path extrusionOk="0" h="1602" w="1692">
                  <a:moveTo>
                    <a:pt x="1334" y="0"/>
                  </a:moveTo>
                  <a:lnTo>
                    <a:pt x="1" y="1334"/>
                  </a:lnTo>
                  <a:cubicBezTo>
                    <a:pt x="179" y="1512"/>
                    <a:pt x="423" y="1602"/>
                    <a:pt x="667" y="1602"/>
                  </a:cubicBezTo>
                  <a:cubicBezTo>
                    <a:pt x="911" y="1602"/>
                    <a:pt x="1156" y="1512"/>
                    <a:pt x="1334" y="1334"/>
                  </a:cubicBezTo>
                  <a:cubicBezTo>
                    <a:pt x="1691" y="976"/>
                    <a:pt x="1691" y="381"/>
                    <a:pt x="1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78" name="Google Shape;18478;p91"/>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Digital Marketing</a:t>
            </a:r>
            <a:endParaRPr sz="1600">
              <a:solidFill>
                <a:srgbClr val="FFFFFF"/>
              </a:solidFill>
            </a:endParaRPr>
          </a:p>
        </p:txBody>
      </p:sp>
      <p:sp>
        <p:nvSpPr>
          <p:cNvPr id="18479" name="Google Shape;18479;p91"/>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483" name="Shape 18483"/>
        <p:cNvGrpSpPr/>
        <p:nvPr/>
      </p:nvGrpSpPr>
      <p:grpSpPr>
        <a:xfrm>
          <a:off x="0" y="0"/>
          <a:ext cx="0" cy="0"/>
          <a:chOff x="0" y="0"/>
          <a:chExt cx="0" cy="0"/>
        </a:xfrm>
      </p:grpSpPr>
      <p:grpSp>
        <p:nvGrpSpPr>
          <p:cNvPr id="18484" name="Google Shape;18484;p92"/>
          <p:cNvGrpSpPr/>
          <p:nvPr/>
        </p:nvGrpSpPr>
        <p:grpSpPr>
          <a:xfrm>
            <a:off x="1006306" y="1702473"/>
            <a:ext cx="357598" cy="338260"/>
            <a:chOff x="1006306" y="1931073"/>
            <a:chExt cx="357598" cy="338260"/>
          </a:xfrm>
        </p:grpSpPr>
        <p:sp>
          <p:nvSpPr>
            <p:cNvPr id="18485" name="Google Shape;18485;p92"/>
            <p:cNvSpPr/>
            <p:nvPr/>
          </p:nvSpPr>
          <p:spPr>
            <a:xfrm>
              <a:off x="1029511" y="2040988"/>
              <a:ext cx="311155" cy="209755"/>
            </a:xfrm>
            <a:custGeom>
              <a:rect b="b" l="l" r="r" t="t"/>
              <a:pathLst>
                <a:path extrusionOk="0" h="6454" w="9574">
                  <a:moveTo>
                    <a:pt x="405" y="0"/>
                  </a:moveTo>
                  <a:cubicBezTo>
                    <a:pt x="167" y="0"/>
                    <a:pt x="1" y="167"/>
                    <a:pt x="1" y="405"/>
                  </a:cubicBezTo>
                  <a:lnTo>
                    <a:pt x="1" y="6239"/>
                  </a:lnTo>
                  <a:lnTo>
                    <a:pt x="4787" y="6454"/>
                  </a:lnTo>
                  <a:lnTo>
                    <a:pt x="9574" y="6239"/>
                  </a:lnTo>
                  <a:lnTo>
                    <a:pt x="9574" y="405"/>
                  </a:lnTo>
                  <a:cubicBezTo>
                    <a:pt x="9574" y="167"/>
                    <a:pt x="9407" y="0"/>
                    <a:pt x="91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92"/>
            <p:cNvSpPr/>
            <p:nvPr/>
          </p:nvSpPr>
          <p:spPr>
            <a:xfrm>
              <a:off x="1051968" y="2064193"/>
              <a:ext cx="264713" cy="186550"/>
            </a:xfrm>
            <a:custGeom>
              <a:rect b="b" l="l" r="r" t="t"/>
              <a:pathLst>
                <a:path extrusionOk="0" h="5740" w="8145">
                  <a:moveTo>
                    <a:pt x="167" y="1"/>
                  </a:moveTo>
                  <a:cubicBezTo>
                    <a:pt x="72" y="1"/>
                    <a:pt x="0" y="72"/>
                    <a:pt x="0" y="167"/>
                  </a:cubicBezTo>
                  <a:lnTo>
                    <a:pt x="0" y="5525"/>
                  </a:lnTo>
                  <a:lnTo>
                    <a:pt x="4192" y="5740"/>
                  </a:lnTo>
                  <a:lnTo>
                    <a:pt x="8145" y="5525"/>
                  </a:lnTo>
                  <a:lnTo>
                    <a:pt x="8145" y="167"/>
                  </a:lnTo>
                  <a:cubicBezTo>
                    <a:pt x="8145" y="72"/>
                    <a:pt x="8049" y="1"/>
                    <a:pt x="795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92"/>
            <p:cNvSpPr/>
            <p:nvPr/>
          </p:nvSpPr>
          <p:spPr>
            <a:xfrm>
              <a:off x="1290356" y="2064193"/>
              <a:ext cx="27105" cy="179595"/>
            </a:xfrm>
            <a:custGeom>
              <a:rect b="b" l="l" r="r" t="t"/>
              <a:pathLst>
                <a:path extrusionOk="0" h="5526" w="834">
                  <a:moveTo>
                    <a:pt x="0" y="1"/>
                  </a:moveTo>
                  <a:cubicBezTo>
                    <a:pt x="95" y="1"/>
                    <a:pt x="191" y="72"/>
                    <a:pt x="191" y="167"/>
                  </a:cubicBezTo>
                  <a:lnTo>
                    <a:pt x="191" y="5525"/>
                  </a:lnTo>
                  <a:lnTo>
                    <a:pt x="834" y="5525"/>
                  </a:lnTo>
                  <a:lnTo>
                    <a:pt x="834" y="167"/>
                  </a:lnTo>
                  <a:cubicBezTo>
                    <a:pt x="834" y="72"/>
                    <a:pt x="786" y="1"/>
                    <a:pt x="6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92"/>
            <p:cNvSpPr/>
            <p:nvPr/>
          </p:nvSpPr>
          <p:spPr>
            <a:xfrm>
              <a:off x="1310473" y="2040988"/>
              <a:ext cx="31752" cy="209755"/>
            </a:xfrm>
            <a:custGeom>
              <a:rect b="b" l="l" r="r" t="t"/>
              <a:pathLst>
                <a:path extrusionOk="0" h="6454" w="977">
                  <a:moveTo>
                    <a:pt x="0" y="0"/>
                  </a:moveTo>
                  <a:cubicBezTo>
                    <a:pt x="238" y="0"/>
                    <a:pt x="429" y="167"/>
                    <a:pt x="429" y="405"/>
                  </a:cubicBezTo>
                  <a:lnTo>
                    <a:pt x="429" y="6239"/>
                  </a:lnTo>
                  <a:lnTo>
                    <a:pt x="667" y="6454"/>
                  </a:lnTo>
                  <a:lnTo>
                    <a:pt x="977" y="6239"/>
                  </a:lnTo>
                  <a:lnTo>
                    <a:pt x="977" y="405"/>
                  </a:lnTo>
                  <a:cubicBezTo>
                    <a:pt x="929" y="167"/>
                    <a:pt x="762" y="0"/>
                    <a:pt x="548"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92"/>
            <p:cNvSpPr/>
            <p:nvPr/>
          </p:nvSpPr>
          <p:spPr>
            <a:xfrm>
              <a:off x="1055056" y="1950411"/>
              <a:ext cx="157138" cy="157170"/>
            </a:xfrm>
            <a:custGeom>
              <a:rect b="b" l="l" r="r" t="t"/>
              <a:pathLst>
                <a:path extrusionOk="0" h="4836" w="4835">
                  <a:moveTo>
                    <a:pt x="2429" y="1"/>
                  </a:moveTo>
                  <a:cubicBezTo>
                    <a:pt x="1096" y="1"/>
                    <a:pt x="0" y="1096"/>
                    <a:pt x="0" y="2406"/>
                  </a:cubicBezTo>
                  <a:cubicBezTo>
                    <a:pt x="0" y="3740"/>
                    <a:pt x="1096" y="4835"/>
                    <a:pt x="2429" y="4835"/>
                  </a:cubicBezTo>
                  <a:cubicBezTo>
                    <a:pt x="3763" y="4835"/>
                    <a:pt x="4835" y="3740"/>
                    <a:pt x="4835" y="2406"/>
                  </a:cubicBezTo>
                  <a:cubicBezTo>
                    <a:pt x="4835" y="1096"/>
                    <a:pt x="3763" y="1"/>
                    <a:pt x="2429"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92"/>
            <p:cNvSpPr/>
            <p:nvPr/>
          </p:nvSpPr>
          <p:spPr>
            <a:xfrm>
              <a:off x="1123176" y="1950411"/>
              <a:ext cx="89017" cy="157170"/>
            </a:xfrm>
            <a:custGeom>
              <a:rect b="b" l="l" r="r" t="t"/>
              <a:pathLst>
                <a:path extrusionOk="0" h="4836" w="2739">
                  <a:moveTo>
                    <a:pt x="333" y="1"/>
                  </a:moveTo>
                  <a:cubicBezTo>
                    <a:pt x="214" y="1"/>
                    <a:pt x="95" y="1"/>
                    <a:pt x="0" y="48"/>
                  </a:cubicBezTo>
                  <a:cubicBezTo>
                    <a:pt x="1167" y="191"/>
                    <a:pt x="2096" y="1192"/>
                    <a:pt x="2096" y="2430"/>
                  </a:cubicBezTo>
                  <a:cubicBezTo>
                    <a:pt x="2096" y="3644"/>
                    <a:pt x="1191" y="4645"/>
                    <a:pt x="0" y="4811"/>
                  </a:cubicBezTo>
                  <a:cubicBezTo>
                    <a:pt x="119" y="4835"/>
                    <a:pt x="214" y="4835"/>
                    <a:pt x="333" y="4835"/>
                  </a:cubicBezTo>
                  <a:cubicBezTo>
                    <a:pt x="1667" y="4835"/>
                    <a:pt x="2739" y="3763"/>
                    <a:pt x="2739" y="2430"/>
                  </a:cubicBezTo>
                  <a:cubicBezTo>
                    <a:pt x="2739" y="1072"/>
                    <a:pt x="1667" y="1"/>
                    <a:pt x="33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92"/>
            <p:cNvSpPr/>
            <p:nvPr/>
          </p:nvSpPr>
          <p:spPr>
            <a:xfrm>
              <a:off x="1097631" y="1950411"/>
              <a:ext cx="71988" cy="157170"/>
            </a:xfrm>
            <a:custGeom>
              <a:rect b="b" l="l" r="r" t="t"/>
              <a:pathLst>
                <a:path extrusionOk="0" h="4836" w="2215">
                  <a:moveTo>
                    <a:pt x="1119" y="1"/>
                  </a:moveTo>
                  <a:cubicBezTo>
                    <a:pt x="500" y="1"/>
                    <a:pt x="0" y="1096"/>
                    <a:pt x="0" y="2406"/>
                  </a:cubicBezTo>
                  <a:cubicBezTo>
                    <a:pt x="0" y="3740"/>
                    <a:pt x="500" y="4835"/>
                    <a:pt x="1119" y="4835"/>
                  </a:cubicBezTo>
                  <a:cubicBezTo>
                    <a:pt x="1715" y="4835"/>
                    <a:pt x="2215" y="3740"/>
                    <a:pt x="2215" y="2406"/>
                  </a:cubicBezTo>
                  <a:cubicBezTo>
                    <a:pt x="2215" y="1096"/>
                    <a:pt x="1715" y="1"/>
                    <a:pt x="1119"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92"/>
            <p:cNvSpPr/>
            <p:nvPr/>
          </p:nvSpPr>
          <p:spPr>
            <a:xfrm>
              <a:off x="1123176" y="1950411"/>
              <a:ext cx="46442" cy="157170"/>
            </a:xfrm>
            <a:custGeom>
              <a:rect b="b" l="l" r="r" t="t"/>
              <a:pathLst>
                <a:path extrusionOk="0" h="4836" w="1429">
                  <a:moveTo>
                    <a:pt x="333" y="1"/>
                  </a:moveTo>
                  <a:cubicBezTo>
                    <a:pt x="214" y="1"/>
                    <a:pt x="95" y="48"/>
                    <a:pt x="0" y="120"/>
                  </a:cubicBezTo>
                  <a:cubicBezTo>
                    <a:pt x="453" y="429"/>
                    <a:pt x="786" y="1358"/>
                    <a:pt x="786" y="2430"/>
                  </a:cubicBezTo>
                  <a:cubicBezTo>
                    <a:pt x="786" y="3502"/>
                    <a:pt x="453" y="4406"/>
                    <a:pt x="0" y="4716"/>
                  </a:cubicBezTo>
                  <a:cubicBezTo>
                    <a:pt x="119" y="4764"/>
                    <a:pt x="214" y="4835"/>
                    <a:pt x="333" y="4835"/>
                  </a:cubicBezTo>
                  <a:cubicBezTo>
                    <a:pt x="929" y="4835"/>
                    <a:pt x="1429" y="3763"/>
                    <a:pt x="1429" y="2430"/>
                  </a:cubicBezTo>
                  <a:cubicBezTo>
                    <a:pt x="1429" y="1072"/>
                    <a:pt x="953" y="1"/>
                    <a:pt x="333" y="1"/>
                  </a:cubicBezTo>
                  <a:close/>
                </a:path>
              </a:pathLst>
            </a:custGeom>
            <a:solidFill>
              <a:srgbClr val="D6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92"/>
            <p:cNvSpPr/>
            <p:nvPr/>
          </p:nvSpPr>
          <p:spPr>
            <a:xfrm>
              <a:off x="1196691" y="2147003"/>
              <a:ext cx="93698" cy="69680"/>
            </a:xfrm>
            <a:custGeom>
              <a:rect b="b" l="l" r="r" t="t"/>
              <a:pathLst>
                <a:path extrusionOk="0" h="2144" w="2883">
                  <a:moveTo>
                    <a:pt x="715" y="1"/>
                  </a:moveTo>
                  <a:cubicBezTo>
                    <a:pt x="334" y="1"/>
                    <a:pt x="0" y="334"/>
                    <a:pt x="0" y="715"/>
                  </a:cubicBezTo>
                  <a:lnTo>
                    <a:pt x="0" y="2049"/>
                  </a:lnTo>
                  <a:lnTo>
                    <a:pt x="1429" y="2144"/>
                  </a:lnTo>
                  <a:lnTo>
                    <a:pt x="2858" y="2049"/>
                  </a:lnTo>
                  <a:lnTo>
                    <a:pt x="2882" y="715"/>
                  </a:lnTo>
                  <a:cubicBezTo>
                    <a:pt x="2882" y="334"/>
                    <a:pt x="2572" y="1"/>
                    <a:pt x="2168" y="1"/>
                  </a:cubicBezTo>
                  <a:lnTo>
                    <a:pt x="2144" y="1"/>
                  </a:lnTo>
                  <a:cubicBezTo>
                    <a:pt x="1763" y="1"/>
                    <a:pt x="1429" y="334"/>
                    <a:pt x="1429" y="715"/>
                  </a:cubicBezTo>
                  <a:cubicBezTo>
                    <a:pt x="1429" y="334"/>
                    <a:pt x="1096"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92"/>
            <p:cNvSpPr/>
            <p:nvPr/>
          </p:nvSpPr>
          <p:spPr>
            <a:xfrm>
              <a:off x="1243913" y="2195753"/>
              <a:ext cx="48002" cy="21710"/>
            </a:xfrm>
            <a:custGeom>
              <a:rect b="b" l="l" r="r" t="t"/>
              <a:pathLst>
                <a:path extrusionOk="0" h="668" w="1477">
                  <a:moveTo>
                    <a:pt x="762" y="1"/>
                  </a:moveTo>
                  <a:cubicBezTo>
                    <a:pt x="357" y="1"/>
                    <a:pt x="48" y="263"/>
                    <a:pt x="0" y="668"/>
                  </a:cubicBezTo>
                  <a:lnTo>
                    <a:pt x="1405" y="668"/>
                  </a:lnTo>
                  <a:cubicBezTo>
                    <a:pt x="1429" y="668"/>
                    <a:pt x="1477" y="644"/>
                    <a:pt x="1477" y="596"/>
                  </a:cubicBezTo>
                  <a:cubicBezTo>
                    <a:pt x="1405" y="239"/>
                    <a:pt x="1096" y="1"/>
                    <a:pt x="76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92"/>
            <p:cNvSpPr/>
            <p:nvPr/>
          </p:nvSpPr>
          <p:spPr>
            <a:xfrm>
              <a:off x="1006306" y="1931073"/>
              <a:ext cx="33" cy="33"/>
            </a:xfrm>
            <a:custGeom>
              <a:rect b="b" l="l" r="r" t="t"/>
              <a:pathLst>
                <a:path extrusionOk="0" h="1" w="1">
                  <a:moveTo>
                    <a:pt x="0" y="0"/>
                  </a:move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92"/>
            <p:cNvSpPr/>
            <p:nvPr/>
          </p:nvSpPr>
          <p:spPr>
            <a:xfrm>
              <a:off x="1130131" y="2120678"/>
              <a:ext cx="48002" cy="72800"/>
            </a:xfrm>
            <a:custGeom>
              <a:rect b="b" l="l" r="r" t="t"/>
              <a:pathLst>
                <a:path extrusionOk="0" h="2240" w="1477">
                  <a:moveTo>
                    <a:pt x="167" y="1"/>
                  </a:moveTo>
                  <a:cubicBezTo>
                    <a:pt x="48" y="1"/>
                    <a:pt x="0" y="96"/>
                    <a:pt x="0" y="191"/>
                  </a:cubicBezTo>
                  <a:cubicBezTo>
                    <a:pt x="0" y="287"/>
                    <a:pt x="48" y="334"/>
                    <a:pt x="167" y="358"/>
                  </a:cubicBezTo>
                  <a:cubicBezTo>
                    <a:pt x="286" y="358"/>
                    <a:pt x="358" y="287"/>
                    <a:pt x="358" y="191"/>
                  </a:cubicBezTo>
                  <a:cubicBezTo>
                    <a:pt x="358" y="72"/>
                    <a:pt x="262" y="1"/>
                    <a:pt x="167" y="1"/>
                  </a:cubicBezTo>
                  <a:close/>
                  <a:moveTo>
                    <a:pt x="167" y="692"/>
                  </a:moveTo>
                  <a:cubicBezTo>
                    <a:pt x="48" y="692"/>
                    <a:pt x="0" y="787"/>
                    <a:pt x="0" y="882"/>
                  </a:cubicBezTo>
                  <a:cubicBezTo>
                    <a:pt x="0" y="954"/>
                    <a:pt x="48" y="1049"/>
                    <a:pt x="167" y="1049"/>
                  </a:cubicBezTo>
                  <a:cubicBezTo>
                    <a:pt x="286" y="1049"/>
                    <a:pt x="358" y="954"/>
                    <a:pt x="358" y="882"/>
                  </a:cubicBezTo>
                  <a:cubicBezTo>
                    <a:pt x="358" y="763"/>
                    <a:pt x="262" y="692"/>
                    <a:pt x="167" y="692"/>
                  </a:cubicBezTo>
                  <a:close/>
                  <a:moveTo>
                    <a:pt x="205" y="1343"/>
                  </a:moveTo>
                  <a:cubicBezTo>
                    <a:pt x="185" y="1343"/>
                    <a:pt x="164" y="1348"/>
                    <a:pt x="143" y="1358"/>
                  </a:cubicBezTo>
                  <a:cubicBezTo>
                    <a:pt x="48" y="1382"/>
                    <a:pt x="0" y="1477"/>
                    <a:pt x="24" y="1549"/>
                  </a:cubicBezTo>
                  <a:cubicBezTo>
                    <a:pt x="48" y="1644"/>
                    <a:pt x="119" y="1668"/>
                    <a:pt x="167" y="1668"/>
                  </a:cubicBezTo>
                  <a:lnTo>
                    <a:pt x="239" y="1668"/>
                  </a:lnTo>
                  <a:cubicBezTo>
                    <a:pt x="334" y="1644"/>
                    <a:pt x="381" y="1549"/>
                    <a:pt x="358" y="1477"/>
                  </a:cubicBezTo>
                  <a:cubicBezTo>
                    <a:pt x="339" y="1403"/>
                    <a:pt x="277" y="1343"/>
                    <a:pt x="205" y="1343"/>
                  </a:cubicBezTo>
                  <a:close/>
                  <a:moveTo>
                    <a:pt x="642" y="1757"/>
                  </a:moveTo>
                  <a:cubicBezTo>
                    <a:pt x="565" y="1757"/>
                    <a:pt x="496" y="1803"/>
                    <a:pt x="477" y="1882"/>
                  </a:cubicBezTo>
                  <a:cubicBezTo>
                    <a:pt x="453" y="1978"/>
                    <a:pt x="501" y="2073"/>
                    <a:pt x="596" y="2097"/>
                  </a:cubicBezTo>
                  <a:lnTo>
                    <a:pt x="643" y="2097"/>
                  </a:lnTo>
                  <a:cubicBezTo>
                    <a:pt x="715" y="2097"/>
                    <a:pt x="762" y="2049"/>
                    <a:pt x="810" y="1978"/>
                  </a:cubicBezTo>
                  <a:cubicBezTo>
                    <a:pt x="834" y="1882"/>
                    <a:pt x="762" y="1787"/>
                    <a:pt x="691" y="1763"/>
                  </a:cubicBezTo>
                  <a:cubicBezTo>
                    <a:pt x="675" y="1759"/>
                    <a:pt x="658" y="1757"/>
                    <a:pt x="642" y="1757"/>
                  </a:cubicBezTo>
                  <a:close/>
                  <a:moveTo>
                    <a:pt x="1297" y="1901"/>
                  </a:moveTo>
                  <a:cubicBezTo>
                    <a:pt x="1220" y="1901"/>
                    <a:pt x="1161" y="1963"/>
                    <a:pt x="1120" y="2025"/>
                  </a:cubicBezTo>
                  <a:cubicBezTo>
                    <a:pt x="1096" y="2120"/>
                    <a:pt x="1167" y="2216"/>
                    <a:pt x="1239" y="2240"/>
                  </a:cubicBezTo>
                  <a:lnTo>
                    <a:pt x="1310" y="2240"/>
                  </a:lnTo>
                  <a:cubicBezTo>
                    <a:pt x="1358" y="2240"/>
                    <a:pt x="1429" y="2216"/>
                    <a:pt x="1453" y="2120"/>
                  </a:cubicBezTo>
                  <a:cubicBezTo>
                    <a:pt x="1477" y="2025"/>
                    <a:pt x="1429" y="1954"/>
                    <a:pt x="1334" y="1906"/>
                  </a:cubicBezTo>
                  <a:cubicBezTo>
                    <a:pt x="1321" y="1903"/>
                    <a:pt x="1309" y="1901"/>
                    <a:pt x="1297" y="190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92"/>
            <p:cNvSpPr/>
            <p:nvPr/>
          </p:nvSpPr>
          <p:spPr>
            <a:xfrm>
              <a:off x="1006306" y="2242976"/>
              <a:ext cx="357598" cy="24797"/>
            </a:xfrm>
            <a:custGeom>
              <a:rect b="b" l="l" r="r" t="t"/>
              <a:pathLst>
                <a:path extrusionOk="0" h="763" w="11003">
                  <a:moveTo>
                    <a:pt x="143" y="1"/>
                  </a:moveTo>
                  <a:cubicBezTo>
                    <a:pt x="48" y="1"/>
                    <a:pt x="0" y="48"/>
                    <a:pt x="0" y="144"/>
                  </a:cubicBezTo>
                  <a:lnTo>
                    <a:pt x="0" y="453"/>
                  </a:lnTo>
                  <a:cubicBezTo>
                    <a:pt x="0" y="620"/>
                    <a:pt x="143" y="763"/>
                    <a:pt x="334" y="763"/>
                  </a:cubicBezTo>
                  <a:lnTo>
                    <a:pt x="4525" y="763"/>
                  </a:lnTo>
                  <a:lnTo>
                    <a:pt x="5477" y="382"/>
                  </a:lnTo>
                  <a:lnTo>
                    <a:pt x="6454" y="763"/>
                  </a:lnTo>
                  <a:lnTo>
                    <a:pt x="10645" y="763"/>
                  </a:lnTo>
                  <a:cubicBezTo>
                    <a:pt x="10836" y="763"/>
                    <a:pt x="10979" y="644"/>
                    <a:pt x="11002" y="453"/>
                  </a:cubicBezTo>
                  <a:lnTo>
                    <a:pt x="11002" y="144"/>
                  </a:lnTo>
                  <a:cubicBezTo>
                    <a:pt x="11002" y="48"/>
                    <a:pt x="10955" y="1"/>
                    <a:pt x="10860"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92"/>
            <p:cNvSpPr/>
            <p:nvPr/>
          </p:nvSpPr>
          <p:spPr>
            <a:xfrm>
              <a:off x="1331371" y="2243756"/>
              <a:ext cx="31752" cy="25578"/>
            </a:xfrm>
            <a:custGeom>
              <a:rect b="b" l="l" r="r" t="t"/>
              <a:pathLst>
                <a:path extrusionOk="0" h="787" w="977">
                  <a:moveTo>
                    <a:pt x="167" y="0"/>
                  </a:moveTo>
                  <a:cubicBezTo>
                    <a:pt x="262" y="0"/>
                    <a:pt x="334" y="72"/>
                    <a:pt x="334" y="143"/>
                  </a:cubicBezTo>
                  <a:lnTo>
                    <a:pt x="334" y="453"/>
                  </a:lnTo>
                  <a:cubicBezTo>
                    <a:pt x="334" y="620"/>
                    <a:pt x="167" y="786"/>
                    <a:pt x="0" y="786"/>
                  </a:cubicBezTo>
                  <a:lnTo>
                    <a:pt x="643" y="786"/>
                  </a:lnTo>
                  <a:cubicBezTo>
                    <a:pt x="834" y="786"/>
                    <a:pt x="977" y="620"/>
                    <a:pt x="977" y="453"/>
                  </a:cubicBezTo>
                  <a:lnTo>
                    <a:pt x="977" y="143"/>
                  </a:lnTo>
                  <a:cubicBezTo>
                    <a:pt x="977" y="72"/>
                    <a:pt x="929" y="0"/>
                    <a:pt x="834"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92"/>
            <p:cNvSpPr/>
            <p:nvPr/>
          </p:nvSpPr>
          <p:spPr>
            <a:xfrm>
              <a:off x="1153336" y="2243756"/>
              <a:ext cx="62725" cy="24017"/>
            </a:xfrm>
            <a:custGeom>
              <a:rect b="b" l="l" r="r" t="t"/>
              <a:pathLst>
                <a:path extrusionOk="0" h="739" w="1930">
                  <a:moveTo>
                    <a:pt x="1" y="0"/>
                  </a:moveTo>
                  <a:lnTo>
                    <a:pt x="1" y="739"/>
                  </a:lnTo>
                  <a:lnTo>
                    <a:pt x="1930" y="739"/>
                  </a:lnTo>
                  <a:lnTo>
                    <a:pt x="1930" y="0"/>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92"/>
            <p:cNvSpPr/>
            <p:nvPr/>
          </p:nvSpPr>
          <p:spPr>
            <a:xfrm>
              <a:off x="1195131" y="2243756"/>
              <a:ext cx="20930" cy="24017"/>
            </a:xfrm>
            <a:custGeom>
              <a:rect b="b" l="l" r="r" t="t"/>
              <a:pathLst>
                <a:path extrusionOk="0" h="739" w="644">
                  <a:moveTo>
                    <a:pt x="1" y="0"/>
                  </a:moveTo>
                  <a:lnTo>
                    <a:pt x="1" y="739"/>
                  </a:lnTo>
                  <a:lnTo>
                    <a:pt x="644" y="739"/>
                  </a:lnTo>
                  <a:lnTo>
                    <a:pt x="64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92"/>
            <p:cNvSpPr/>
            <p:nvPr/>
          </p:nvSpPr>
          <p:spPr>
            <a:xfrm>
              <a:off x="1196691" y="2195753"/>
              <a:ext cx="47255" cy="21710"/>
            </a:xfrm>
            <a:custGeom>
              <a:rect b="b" l="l" r="r" t="t"/>
              <a:pathLst>
                <a:path extrusionOk="0" h="668" w="1454">
                  <a:moveTo>
                    <a:pt x="715" y="1"/>
                  </a:moveTo>
                  <a:cubicBezTo>
                    <a:pt x="358" y="1"/>
                    <a:pt x="72" y="239"/>
                    <a:pt x="0" y="596"/>
                  </a:cubicBezTo>
                  <a:cubicBezTo>
                    <a:pt x="0" y="644"/>
                    <a:pt x="24" y="668"/>
                    <a:pt x="48" y="668"/>
                  </a:cubicBezTo>
                  <a:lnTo>
                    <a:pt x="1453" y="668"/>
                  </a:lnTo>
                  <a:cubicBezTo>
                    <a:pt x="1406" y="263"/>
                    <a:pt x="1096" y="1"/>
                    <a:pt x="71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02" name="Google Shape;18502;p92"/>
          <p:cNvGrpSpPr/>
          <p:nvPr/>
        </p:nvGrpSpPr>
        <p:grpSpPr>
          <a:xfrm>
            <a:off x="1760143" y="1811173"/>
            <a:ext cx="358377" cy="271700"/>
            <a:chOff x="1760143" y="1963573"/>
            <a:chExt cx="358377" cy="271700"/>
          </a:xfrm>
        </p:grpSpPr>
        <p:sp>
          <p:nvSpPr>
            <p:cNvPr id="18503" name="Google Shape;18503;p92"/>
            <p:cNvSpPr/>
            <p:nvPr/>
          </p:nvSpPr>
          <p:spPr>
            <a:xfrm>
              <a:off x="1760923" y="2002281"/>
              <a:ext cx="356817" cy="212095"/>
            </a:xfrm>
            <a:custGeom>
              <a:rect b="b" l="l" r="r" t="t"/>
              <a:pathLst>
                <a:path extrusionOk="0" h="6526" w="10979">
                  <a:moveTo>
                    <a:pt x="5335" y="0"/>
                  </a:moveTo>
                  <a:lnTo>
                    <a:pt x="0" y="167"/>
                  </a:lnTo>
                  <a:lnTo>
                    <a:pt x="0" y="6192"/>
                  </a:lnTo>
                  <a:lnTo>
                    <a:pt x="6049" y="6525"/>
                  </a:lnTo>
                  <a:lnTo>
                    <a:pt x="10979" y="6216"/>
                  </a:lnTo>
                  <a:lnTo>
                    <a:pt x="10979" y="167"/>
                  </a:lnTo>
                  <a:lnTo>
                    <a:pt x="5335"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92"/>
            <p:cNvSpPr/>
            <p:nvPr/>
          </p:nvSpPr>
          <p:spPr>
            <a:xfrm>
              <a:off x="1959043" y="1996853"/>
              <a:ext cx="158697" cy="219830"/>
            </a:xfrm>
            <a:custGeom>
              <a:rect b="b" l="l" r="r" t="t"/>
              <a:pathLst>
                <a:path extrusionOk="0" h="6764" w="4883">
                  <a:moveTo>
                    <a:pt x="1" y="1"/>
                  </a:moveTo>
                  <a:lnTo>
                    <a:pt x="1" y="6764"/>
                  </a:lnTo>
                  <a:lnTo>
                    <a:pt x="4883" y="6359"/>
                  </a:lnTo>
                  <a:lnTo>
                    <a:pt x="4883" y="334"/>
                  </a:lnTo>
                  <a:lnTo>
                    <a:pt x="1" y="1"/>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92"/>
            <p:cNvSpPr/>
            <p:nvPr/>
          </p:nvSpPr>
          <p:spPr>
            <a:xfrm>
              <a:off x="2096811" y="1998413"/>
              <a:ext cx="20930" cy="217522"/>
            </a:xfrm>
            <a:custGeom>
              <a:rect b="b" l="l" r="r" t="t"/>
              <a:pathLst>
                <a:path extrusionOk="0" h="6693" w="644">
                  <a:moveTo>
                    <a:pt x="1" y="0"/>
                  </a:moveTo>
                  <a:lnTo>
                    <a:pt x="1" y="6692"/>
                  </a:lnTo>
                  <a:lnTo>
                    <a:pt x="644" y="6359"/>
                  </a:lnTo>
                  <a:lnTo>
                    <a:pt x="644" y="286"/>
                  </a:lnTo>
                  <a:lnTo>
                    <a:pt x="1" y="0"/>
                  </a:ln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92"/>
            <p:cNvSpPr/>
            <p:nvPr/>
          </p:nvSpPr>
          <p:spPr>
            <a:xfrm>
              <a:off x="1760923" y="2203521"/>
              <a:ext cx="357597" cy="31753"/>
            </a:xfrm>
            <a:custGeom>
              <a:rect b="b" l="l" r="r" t="t"/>
              <a:pathLst>
                <a:path extrusionOk="0" h="977" w="11003">
                  <a:moveTo>
                    <a:pt x="0" y="0"/>
                  </a:moveTo>
                  <a:lnTo>
                    <a:pt x="0" y="786"/>
                  </a:lnTo>
                  <a:cubicBezTo>
                    <a:pt x="0" y="881"/>
                    <a:pt x="95" y="976"/>
                    <a:pt x="167" y="976"/>
                  </a:cubicBezTo>
                  <a:lnTo>
                    <a:pt x="10836" y="976"/>
                  </a:lnTo>
                  <a:cubicBezTo>
                    <a:pt x="10931" y="976"/>
                    <a:pt x="11003" y="881"/>
                    <a:pt x="11003" y="786"/>
                  </a:cubicBezTo>
                  <a:lnTo>
                    <a:pt x="1100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92"/>
            <p:cNvSpPr/>
            <p:nvPr/>
          </p:nvSpPr>
          <p:spPr>
            <a:xfrm>
              <a:off x="1760143" y="1963573"/>
              <a:ext cx="357597" cy="44167"/>
            </a:xfrm>
            <a:custGeom>
              <a:rect b="b" l="l" r="r" t="t"/>
              <a:pathLst>
                <a:path extrusionOk="0" h="1359" w="11003">
                  <a:moveTo>
                    <a:pt x="167" y="1"/>
                  </a:moveTo>
                  <a:cubicBezTo>
                    <a:pt x="72" y="1"/>
                    <a:pt x="0" y="72"/>
                    <a:pt x="0" y="167"/>
                  </a:cubicBezTo>
                  <a:lnTo>
                    <a:pt x="0" y="1358"/>
                  </a:lnTo>
                  <a:lnTo>
                    <a:pt x="11003" y="1358"/>
                  </a:lnTo>
                  <a:lnTo>
                    <a:pt x="11003" y="167"/>
                  </a:lnTo>
                  <a:cubicBezTo>
                    <a:pt x="11003" y="72"/>
                    <a:pt x="10907" y="1"/>
                    <a:pt x="1083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92"/>
            <p:cNvSpPr/>
            <p:nvPr/>
          </p:nvSpPr>
          <p:spPr>
            <a:xfrm>
              <a:off x="2090636" y="2203521"/>
              <a:ext cx="27105" cy="31753"/>
            </a:xfrm>
            <a:custGeom>
              <a:rect b="b" l="l" r="r" t="t"/>
              <a:pathLst>
                <a:path extrusionOk="0" h="977" w="834">
                  <a:moveTo>
                    <a:pt x="191" y="0"/>
                  </a:moveTo>
                  <a:lnTo>
                    <a:pt x="191" y="786"/>
                  </a:lnTo>
                  <a:cubicBezTo>
                    <a:pt x="191" y="881"/>
                    <a:pt x="95" y="976"/>
                    <a:pt x="0" y="976"/>
                  </a:cubicBezTo>
                  <a:lnTo>
                    <a:pt x="667" y="976"/>
                  </a:lnTo>
                  <a:cubicBezTo>
                    <a:pt x="738" y="976"/>
                    <a:pt x="834" y="881"/>
                    <a:pt x="834" y="786"/>
                  </a:cubicBezTo>
                  <a:lnTo>
                    <a:pt x="8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92"/>
            <p:cNvSpPr/>
            <p:nvPr/>
          </p:nvSpPr>
          <p:spPr>
            <a:xfrm>
              <a:off x="2090636" y="1963573"/>
              <a:ext cx="27105" cy="44167"/>
            </a:xfrm>
            <a:custGeom>
              <a:rect b="b" l="l" r="r" t="t"/>
              <a:pathLst>
                <a:path extrusionOk="0" h="1359" w="834">
                  <a:moveTo>
                    <a:pt x="0" y="1"/>
                  </a:moveTo>
                  <a:cubicBezTo>
                    <a:pt x="95" y="1"/>
                    <a:pt x="191" y="72"/>
                    <a:pt x="191" y="167"/>
                  </a:cubicBezTo>
                  <a:lnTo>
                    <a:pt x="191" y="1358"/>
                  </a:lnTo>
                  <a:lnTo>
                    <a:pt x="834" y="1358"/>
                  </a:lnTo>
                  <a:lnTo>
                    <a:pt x="834" y="167"/>
                  </a:lnTo>
                  <a:cubicBezTo>
                    <a:pt x="834" y="72"/>
                    <a:pt x="738" y="1"/>
                    <a:pt x="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92"/>
            <p:cNvSpPr/>
            <p:nvPr/>
          </p:nvSpPr>
          <p:spPr>
            <a:xfrm>
              <a:off x="2035678" y="1979823"/>
              <a:ext cx="11635" cy="11635"/>
            </a:xfrm>
            <a:custGeom>
              <a:rect b="b" l="l" r="r" t="t"/>
              <a:pathLst>
                <a:path extrusionOk="0" h="358" w="358">
                  <a:moveTo>
                    <a:pt x="167" y="1"/>
                  </a:moveTo>
                  <a:cubicBezTo>
                    <a:pt x="72" y="1"/>
                    <a:pt x="0" y="72"/>
                    <a:pt x="0" y="167"/>
                  </a:cubicBezTo>
                  <a:cubicBezTo>
                    <a:pt x="0" y="263"/>
                    <a:pt x="72" y="358"/>
                    <a:pt x="167" y="358"/>
                  </a:cubicBezTo>
                  <a:cubicBezTo>
                    <a:pt x="262" y="358"/>
                    <a:pt x="358" y="263"/>
                    <a:pt x="358" y="167"/>
                  </a:cubicBezTo>
                  <a:cubicBezTo>
                    <a:pt x="358" y="72"/>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92"/>
            <p:cNvSpPr/>
            <p:nvPr/>
          </p:nvSpPr>
          <p:spPr>
            <a:xfrm>
              <a:off x="2057356" y="1979823"/>
              <a:ext cx="11635" cy="11635"/>
            </a:xfrm>
            <a:custGeom>
              <a:rect b="b" l="l" r="r" t="t"/>
              <a:pathLst>
                <a:path extrusionOk="0" h="358" w="358">
                  <a:moveTo>
                    <a:pt x="191" y="1"/>
                  </a:moveTo>
                  <a:cubicBezTo>
                    <a:pt x="95" y="1"/>
                    <a:pt x="0" y="72"/>
                    <a:pt x="0" y="167"/>
                  </a:cubicBezTo>
                  <a:cubicBezTo>
                    <a:pt x="0" y="263"/>
                    <a:pt x="95" y="358"/>
                    <a:pt x="191" y="358"/>
                  </a:cubicBezTo>
                  <a:cubicBezTo>
                    <a:pt x="286" y="358"/>
                    <a:pt x="357" y="263"/>
                    <a:pt x="357" y="167"/>
                  </a:cubicBezTo>
                  <a:cubicBezTo>
                    <a:pt x="357"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92"/>
            <p:cNvSpPr/>
            <p:nvPr/>
          </p:nvSpPr>
          <p:spPr>
            <a:xfrm>
              <a:off x="2079781" y="1979823"/>
              <a:ext cx="11667" cy="11635"/>
            </a:xfrm>
            <a:custGeom>
              <a:rect b="b" l="l" r="r" t="t"/>
              <a:pathLst>
                <a:path extrusionOk="0" h="358" w="359">
                  <a:moveTo>
                    <a:pt x="191" y="1"/>
                  </a:moveTo>
                  <a:cubicBezTo>
                    <a:pt x="96" y="1"/>
                    <a:pt x="1" y="72"/>
                    <a:pt x="1" y="167"/>
                  </a:cubicBezTo>
                  <a:cubicBezTo>
                    <a:pt x="1" y="263"/>
                    <a:pt x="96" y="358"/>
                    <a:pt x="191" y="358"/>
                  </a:cubicBezTo>
                  <a:cubicBezTo>
                    <a:pt x="287" y="358"/>
                    <a:pt x="358" y="263"/>
                    <a:pt x="358" y="167"/>
                  </a:cubicBezTo>
                  <a:cubicBezTo>
                    <a:pt x="358" y="72"/>
                    <a:pt x="287"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92"/>
            <p:cNvSpPr/>
            <p:nvPr/>
          </p:nvSpPr>
          <p:spPr>
            <a:xfrm>
              <a:off x="1815101" y="2101341"/>
              <a:ext cx="85150" cy="58272"/>
            </a:xfrm>
            <a:custGeom>
              <a:rect b="b" l="l" r="r" t="t"/>
              <a:pathLst>
                <a:path extrusionOk="0" h="1793" w="2620">
                  <a:moveTo>
                    <a:pt x="0" y="1"/>
                  </a:moveTo>
                  <a:lnTo>
                    <a:pt x="0" y="1429"/>
                  </a:lnTo>
                  <a:cubicBezTo>
                    <a:pt x="0" y="1477"/>
                    <a:pt x="0" y="1501"/>
                    <a:pt x="24" y="1501"/>
                  </a:cubicBezTo>
                  <a:lnTo>
                    <a:pt x="238" y="1596"/>
                  </a:lnTo>
                  <a:cubicBezTo>
                    <a:pt x="560" y="1727"/>
                    <a:pt x="911" y="1793"/>
                    <a:pt x="1265" y="1793"/>
                  </a:cubicBezTo>
                  <a:cubicBezTo>
                    <a:pt x="1620" y="1793"/>
                    <a:pt x="1977" y="1727"/>
                    <a:pt x="2310" y="1596"/>
                  </a:cubicBezTo>
                  <a:lnTo>
                    <a:pt x="2525" y="1501"/>
                  </a:lnTo>
                  <a:cubicBezTo>
                    <a:pt x="2548" y="1501"/>
                    <a:pt x="2596" y="1501"/>
                    <a:pt x="2620" y="1477"/>
                  </a:cubicBezTo>
                  <a:lnTo>
                    <a:pt x="262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92"/>
            <p:cNvSpPr/>
            <p:nvPr/>
          </p:nvSpPr>
          <p:spPr>
            <a:xfrm>
              <a:off x="1860763" y="2108296"/>
              <a:ext cx="38740" cy="51122"/>
            </a:xfrm>
            <a:custGeom>
              <a:rect b="b" l="l" r="r" t="t"/>
              <a:pathLst>
                <a:path extrusionOk="0" h="1573" w="1192">
                  <a:moveTo>
                    <a:pt x="1191" y="1"/>
                  </a:moveTo>
                  <a:lnTo>
                    <a:pt x="524" y="25"/>
                  </a:lnTo>
                  <a:lnTo>
                    <a:pt x="524" y="1096"/>
                  </a:lnTo>
                  <a:cubicBezTo>
                    <a:pt x="524" y="1287"/>
                    <a:pt x="405" y="1430"/>
                    <a:pt x="262" y="1501"/>
                  </a:cubicBezTo>
                  <a:lnTo>
                    <a:pt x="0" y="1573"/>
                  </a:lnTo>
                  <a:cubicBezTo>
                    <a:pt x="310" y="1573"/>
                    <a:pt x="619" y="1501"/>
                    <a:pt x="905" y="1382"/>
                  </a:cubicBezTo>
                  <a:lnTo>
                    <a:pt x="1143" y="1287"/>
                  </a:lnTo>
                  <a:cubicBezTo>
                    <a:pt x="1191" y="1287"/>
                    <a:pt x="1191" y="1263"/>
                    <a:pt x="1191" y="1215"/>
                  </a:cubicBezTo>
                  <a:lnTo>
                    <a:pt x="1191"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92"/>
            <p:cNvSpPr/>
            <p:nvPr/>
          </p:nvSpPr>
          <p:spPr>
            <a:xfrm>
              <a:off x="1784908" y="2064583"/>
              <a:ext cx="142447" cy="66592"/>
            </a:xfrm>
            <a:custGeom>
              <a:rect b="b" l="l" r="r" t="t"/>
              <a:pathLst>
                <a:path extrusionOk="0" h="2049" w="4383">
                  <a:moveTo>
                    <a:pt x="2200" y="0"/>
                  </a:moveTo>
                  <a:cubicBezTo>
                    <a:pt x="2138" y="0"/>
                    <a:pt x="2072" y="12"/>
                    <a:pt x="2001" y="36"/>
                  </a:cubicBezTo>
                  <a:lnTo>
                    <a:pt x="96" y="893"/>
                  </a:lnTo>
                  <a:cubicBezTo>
                    <a:pt x="0" y="965"/>
                    <a:pt x="0" y="1084"/>
                    <a:pt x="96" y="1108"/>
                  </a:cubicBezTo>
                  <a:lnTo>
                    <a:pt x="2025" y="2013"/>
                  </a:lnTo>
                  <a:cubicBezTo>
                    <a:pt x="2084" y="2037"/>
                    <a:pt x="2144" y="2048"/>
                    <a:pt x="2200" y="2048"/>
                  </a:cubicBezTo>
                  <a:cubicBezTo>
                    <a:pt x="2257" y="2048"/>
                    <a:pt x="2310" y="2037"/>
                    <a:pt x="2358" y="2013"/>
                  </a:cubicBezTo>
                  <a:lnTo>
                    <a:pt x="4287" y="1108"/>
                  </a:lnTo>
                  <a:cubicBezTo>
                    <a:pt x="4382" y="1084"/>
                    <a:pt x="4382" y="941"/>
                    <a:pt x="4287" y="893"/>
                  </a:cubicBezTo>
                  <a:lnTo>
                    <a:pt x="2382" y="36"/>
                  </a:lnTo>
                  <a:cubicBezTo>
                    <a:pt x="2322" y="12"/>
                    <a:pt x="2263" y="0"/>
                    <a:pt x="220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92"/>
            <p:cNvSpPr/>
            <p:nvPr/>
          </p:nvSpPr>
          <p:spPr>
            <a:xfrm>
              <a:off x="1843155" y="2093261"/>
              <a:ext cx="85183" cy="38903"/>
            </a:xfrm>
            <a:custGeom>
              <a:rect b="b" l="l" r="r" t="t"/>
              <a:pathLst>
                <a:path extrusionOk="0" h="1197" w="2621">
                  <a:moveTo>
                    <a:pt x="1" y="1024"/>
                  </a:moveTo>
                  <a:cubicBezTo>
                    <a:pt x="12" y="1036"/>
                    <a:pt x="27" y="1042"/>
                    <a:pt x="44" y="1044"/>
                  </a:cubicBezTo>
                  <a:lnTo>
                    <a:pt x="44" y="1044"/>
                  </a:lnTo>
                  <a:lnTo>
                    <a:pt x="1" y="1024"/>
                  </a:lnTo>
                  <a:close/>
                  <a:moveTo>
                    <a:pt x="2311" y="0"/>
                  </a:moveTo>
                  <a:cubicBezTo>
                    <a:pt x="2311" y="24"/>
                    <a:pt x="2287" y="71"/>
                    <a:pt x="2263" y="71"/>
                  </a:cubicBezTo>
                  <a:lnTo>
                    <a:pt x="239" y="1000"/>
                  </a:lnTo>
                  <a:cubicBezTo>
                    <a:pt x="173" y="1017"/>
                    <a:pt x="107" y="1044"/>
                    <a:pt x="57" y="1044"/>
                  </a:cubicBezTo>
                  <a:cubicBezTo>
                    <a:pt x="53" y="1044"/>
                    <a:pt x="48" y="1044"/>
                    <a:pt x="44" y="1044"/>
                  </a:cubicBezTo>
                  <a:lnTo>
                    <a:pt x="44" y="1044"/>
                  </a:lnTo>
                  <a:lnTo>
                    <a:pt x="263" y="1143"/>
                  </a:lnTo>
                  <a:cubicBezTo>
                    <a:pt x="310" y="1179"/>
                    <a:pt x="364" y="1197"/>
                    <a:pt x="420" y="1197"/>
                  </a:cubicBezTo>
                  <a:cubicBezTo>
                    <a:pt x="477" y="1197"/>
                    <a:pt x="537" y="1179"/>
                    <a:pt x="596" y="1143"/>
                  </a:cubicBezTo>
                  <a:lnTo>
                    <a:pt x="2525" y="262"/>
                  </a:lnTo>
                  <a:cubicBezTo>
                    <a:pt x="2620" y="238"/>
                    <a:pt x="2620" y="119"/>
                    <a:pt x="2525" y="71"/>
                  </a:cubicBezTo>
                  <a:lnTo>
                    <a:pt x="231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92"/>
            <p:cNvSpPr/>
            <p:nvPr/>
          </p:nvSpPr>
          <p:spPr>
            <a:xfrm>
              <a:off x="1989236" y="2044856"/>
              <a:ext cx="9328" cy="9295"/>
            </a:xfrm>
            <a:custGeom>
              <a:rect b="b" l="l" r="r" t="t"/>
              <a:pathLst>
                <a:path extrusionOk="0" h="286" w="287">
                  <a:moveTo>
                    <a:pt x="143" y="0"/>
                  </a:moveTo>
                  <a:cubicBezTo>
                    <a:pt x="72" y="0"/>
                    <a:pt x="1" y="48"/>
                    <a:pt x="1" y="143"/>
                  </a:cubicBezTo>
                  <a:cubicBezTo>
                    <a:pt x="1" y="214"/>
                    <a:pt x="72" y="286"/>
                    <a:pt x="143" y="286"/>
                  </a:cubicBezTo>
                  <a:cubicBezTo>
                    <a:pt x="215" y="286"/>
                    <a:pt x="286" y="214"/>
                    <a:pt x="286" y="143"/>
                  </a:cubicBezTo>
                  <a:cubicBezTo>
                    <a:pt x="286" y="48"/>
                    <a:pt x="215" y="0"/>
                    <a:pt x="143"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92"/>
            <p:cNvSpPr/>
            <p:nvPr/>
          </p:nvSpPr>
          <p:spPr>
            <a:xfrm>
              <a:off x="1989236" y="2073488"/>
              <a:ext cx="9328" cy="10075"/>
            </a:xfrm>
            <a:custGeom>
              <a:rect b="b" l="l" r="r" t="t"/>
              <a:pathLst>
                <a:path extrusionOk="0" h="310" w="287">
                  <a:moveTo>
                    <a:pt x="143" y="0"/>
                  </a:moveTo>
                  <a:cubicBezTo>
                    <a:pt x="72" y="0"/>
                    <a:pt x="1" y="72"/>
                    <a:pt x="1" y="143"/>
                  </a:cubicBezTo>
                  <a:cubicBezTo>
                    <a:pt x="1" y="238"/>
                    <a:pt x="72" y="310"/>
                    <a:pt x="143" y="310"/>
                  </a:cubicBezTo>
                  <a:cubicBezTo>
                    <a:pt x="215" y="310"/>
                    <a:pt x="286" y="238"/>
                    <a:pt x="286" y="143"/>
                  </a:cubicBezTo>
                  <a:cubicBezTo>
                    <a:pt x="286" y="72"/>
                    <a:pt x="215" y="0"/>
                    <a:pt x="143"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92"/>
            <p:cNvSpPr/>
            <p:nvPr/>
          </p:nvSpPr>
          <p:spPr>
            <a:xfrm>
              <a:off x="1989236" y="2101341"/>
              <a:ext cx="9328" cy="10108"/>
            </a:xfrm>
            <a:custGeom>
              <a:rect b="b" l="l" r="r" t="t"/>
              <a:pathLst>
                <a:path extrusionOk="0" h="311" w="287">
                  <a:moveTo>
                    <a:pt x="143" y="1"/>
                  </a:moveTo>
                  <a:cubicBezTo>
                    <a:pt x="72" y="1"/>
                    <a:pt x="1" y="72"/>
                    <a:pt x="1" y="143"/>
                  </a:cubicBezTo>
                  <a:cubicBezTo>
                    <a:pt x="1" y="239"/>
                    <a:pt x="72" y="310"/>
                    <a:pt x="143" y="310"/>
                  </a:cubicBezTo>
                  <a:cubicBezTo>
                    <a:pt x="215" y="310"/>
                    <a:pt x="286" y="239"/>
                    <a:pt x="286" y="143"/>
                  </a:cubicBezTo>
                  <a:cubicBezTo>
                    <a:pt x="286" y="72"/>
                    <a:pt x="215" y="1"/>
                    <a:pt x="14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92"/>
            <p:cNvSpPr/>
            <p:nvPr/>
          </p:nvSpPr>
          <p:spPr>
            <a:xfrm>
              <a:off x="1989236" y="2130753"/>
              <a:ext cx="9328" cy="9328"/>
            </a:xfrm>
            <a:custGeom>
              <a:rect b="b" l="l" r="r" t="t"/>
              <a:pathLst>
                <a:path extrusionOk="0" h="287" w="287">
                  <a:moveTo>
                    <a:pt x="143" y="1"/>
                  </a:moveTo>
                  <a:cubicBezTo>
                    <a:pt x="48" y="1"/>
                    <a:pt x="1" y="48"/>
                    <a:pt x="1" y="143"/>
                  </a:cubicBezTo>
                  <a:cubicBezTo>
                    <a:pt x="1" y="239"/>
                    <a:pt x="48" y="286"/>
                    <a:pt x="143" y="286"/>
                  </a:cubicBezTo>
                  <a:cubicBezTo>
                    <a:pt x="239" y="286"/>
                    <a:pt x="286" y="239"/>
                    <a:pt x="286" y="143"/>
                  </a:cubicBezTo>
                  <a:cubicBezTo>
                    <a:pt x="286" y="48"/>
                    <a:pt x="239" y="1"/>
                    <a:pt x="14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92"/>
            <p:cNvSpPr/>
            <p:nvPr/>
          </p:nvSpPr>
          <p:spPr>
            <a:xfrm>
              <a:off x="1989236" y="2158606"/>
              <a:ext cx="9328" cy="10108"/>
            </a:xfrm>
            <a:custGeom>
              <a:rect b="b" l="l" r="r" t="t"/>
              <a:pathLst>
                <a:path extrusionOk="0" h="311" w="287">
                  <a:moveTo>
                    <a:pt x="143" y="1"/>
                  </a:moveTo>
                  <a:cubicBezTo>
                    <a:pt x="72" y="1"/>
                    <a:pt x="1" y="72"/>
                    <a:pt x="1" y="144"/>
                  </a:cubicBezTo>
                  <a:cubicBezTo>
                    <a:pt x="1" y="239"/>
                    <a:pt x="72" y="310"/>
                    <a:pt x="143" y="310"/>
                  </a:cubicBezTo>
                  <a:cubicBezTo>
                    <a:pt x="215" y="310"/>
                    <a:pt x="286" y="239"/>
                    <a:pt x="286" y="144"/>
                  </a:cubicBezTo>
                  <a:cubicBezTo>
                    <a:pt x="286" y="72"/>
                    <a:pt x="215" y="1"/>
                    <a:pt x="14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92"/>
            <p:cNvSpPr/>
            <p:nvPr/>
          </p:nvSpPr>
          <p:spPr>
            <a:xfrm>
              <a:off x="2007826" y="2045603"/>
              <a:ext cx="77415" cy="9328"/>
            </a:xfrm>
            <a:custGeom>
              <a:rect b="b" l="l" r="r" t="t"/>
              <a:pathLst>
                <a:path extrusionOk="0" h="287" w="2382">
                  <a:moveTo>
                    <a:pt x="143" y="1"/>
                  </a:moveTo>
                  <a:cubicBezTo>
                    <a:pt x="48" y="1"/>
                    <a:pt x="0" y="96"/>
                    <a:pt x="0" y="168"/>
                  </a:cubicBezTo>
                  <a:cubicBezTo>
                    <a:pt x="0" y="239"/>
                    <a:pt x="48" y="287"/>
                    <a:pt x="143" y="287"/>
                  </a:cubicBezTo>
                  <a:lnTo>
                    <a:pt x="2215" y="287"/>
                  </a:lnTo>
                  <a:cubicBezTo>
                    <a:pt x="2310" y="287"/>
                    <a:pt x="2381" y="215"/>
                    <a:pt x="2381" y="120"/>
                  </a:cubicBezTo>
                  <a:cubicBezTo>
                    <a:pt x="2381" y="49"/>
                    <a:pt x="2310" y="1"/>
                    <a:pt x="2215"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92"/>
            <p:cNvSpPr/>
            <p:nvPr/>
          </p:nvSpPr>
          <p:spPr>
            <a:xfrm>
              <a:off x="2007826" y="2073488"/>
              <a:ext cx="77415" cy="10075"/>
            </a:xfrm>
            <a:custGeom>
              <a:rect b="b" l="l" r="r" t="t"/>
              <a:pathLst>
                <a:path extrusionOk="0" h="310" w="2382">
                  <a:moveTo>
                    <a:pt x="143" y="0"/>
                  </a:moveTo>
                  <a:cubicBezTo>
                    <a:pt x="48" y="0"/>
                    <a:pt x="0" y="96"/>
                    <a:pt x="0" y="191"/>
                  </a:cubicBezTo>
                  <a:cubicBezTo>
                    <a:pt x="0" y="238"/>
                    <a:pt x="48" y="310"/>
                    <a:pt x="143" y="310"/>
                  </a:cubicBezTo>
                  <a:lnTo>
                    <a:pt x="2215" y="310"/>
                  </a:lnTo>
                  <a:cubicBezTo>
                    <a:pt x="2310" y="310"/>
                    <a:pt x="2381" y="215"/>
                    <a:pt x="2381" y="119"/>
                  </a:cubicBezTo>
                  <a:cubicBezTo>
                    <a:pt x="2381" y="72"/>
                    <a:pt x="2310" y="0"/>
                    <a:pt x="221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92"/>
            <p:cNvSpPr/>
            <p:nvPr/>
          </p:nvSpPr>
          <p:spPr>
            <a:xfrm>
              <a:off x="2007826" y="2102901"/>
              <a:ext cx="77415" cy="9295"/>
            </a:xfrm>
            <a:custGeom>
              <a:rect b="b" l="l" r="r" t="t"/>
              <a:pathLst>
                <a:path extrusionOk="0" h="286" w="2382">
                  <a:moveTo>
                    <a:pt x="143" y="0"/>
                  </a:moveTo>
                  <a:cubicBezTo>
                    <a:pt x="48" y="0"/>
                    <a:pt x="0" y="72"/>
                    <a:pt x="0" y="167"/>
                  </a:cubicBezTo>
                  <a:cubicBezTo>
                    <a:pt x="0" y="238"/>
                    <a:pt x="48" y="286"/>
                    <a:pt x="143" y="286"/>
                  </a:cubicBezTo>
                  <a:lnTo>
                    <a:pt x="2215" y="286"/>
                  </a:lnTo>
                  <a:cubicBezTo>
                    <a:pt x="2310" y="286"/>
                    <a:pt x="2381" y="191"/>
                    <a:pt x="2381" y="119"/>
                  </a:cubicBezTo>
                  <a:cubicBezTo>
                    <a:pt x="2381" y="48"/>
                    <a:pt x="2310" y="0"/>
                    <a:pt x="221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92"/>
            <p:cNvSpPr/>
            <p:nvPr/>
          </p:nvSpPr>
          <p:spPr>
            <a:xfrm>
              <a:off x="2007826" y="2130753"/>
              <a:ext cx="77415" cy="9328"/>
            </a:xfrm>
            <a:custGeom>
              <a:rect b="b" l="l" r="r" t="t"/>
              <a:pathLst>
                <a:path extrusionOk="0" h="287" w="2382">
                  <a:moveTo>
                    <a:pt x="143" y="1"/>
                  </a:moveTo>
                  <a:cubicBezTo>
                    <a:pt x="48" y="1"/>
                    <a:pt x="0" y="72"/>
                    <a:pt x="0" y="167"/>
                  </a:cubicBezTo>
                  <a:cubicBezTo>
                    <a:pt x="0" y="239"/>
                    <a:pt x="48" y="286"/>
                    <a:pt x="143" y="286"/>
                  </a:cubicBezTo>
                  <a:lnTo>
                    <a:pt x="2215" y="286"/>
                  </a:lnTo>
                  <a:cubicBezTo>
                    <a:pt x="2310" y="286"/>
                    <a:pt x="2381" y="239"/>
                    <a:pt x="2381" y="120"/>
                  </a:cubicBezTo>
                  <a:cubicBezTo>
                    <a:pt x="2381" y="48"/>
                    <a:pt x="2310" y="1"/>
                    <a:pt x="2215"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92"/>
            <p:cNvSpPr/>
            <p:nvPr/>
          </p:nvSpPr>
          <p:spPr>
            <a:xfrm>
              <a:off x="2007826" y="2158606"/>
              <a:ext cx="77415" cy="10108"/>
            </a:xfrm>
            <a:custGeom>
              <a:rect b="b" l="l" r="r" t="t"/>
              <a:pathLst>
                <a:path extrusionOk="0" h="311" w="2382">
                  <a:moveTo>
                    <a:pt x="143" y="1"/>
                  </a:moveTo>
                  <a:cubicBezTo>
                    <a:pt x="48" y="1"/>
                    <a:pt x="0" y="96"/>
                    <a:pt x="0" y="191"/>
                  </a:cubicBezTo>
                  <a:cubicBezTo>
                    <a:pt x="0" y="239"/>
                    <a:pt x="48" y="310"/>
                    <a:pt x="143" y="310"/>
                  </a:cubicBezTo>
                  <a:lnTo>
                    <a:pt x="2215" y="310"/>
                  </a:lnTo>
                  <a:cubicBezTo>
                    <a:pt x="2310" y="310"/>
                    <a:pt x="2381" y="239"/>
                    <a:pt x="2381" y="120"/>
                  </a:cubicBezTo>
                  <a:cubicBezTo>
                    <a:pt x="2381" y="72"/>
                    <a:pt x="2310" y="1"/>
                    <a:pt x="2215"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27" name="Google Shape;18527;p92"/>
          <p:cNvGrpSpPr/>
          <p:nvPr/>
        </p:nvGrpSpPr>
        <p:grpSpPr>
          <a:xfrm>
            <a:off x="2571246" y="1768598"/>
            <a:ext cx="298025" cy="357630"/>
            <a:chOff x="2571246" y="1920998"/>
            <a:chExt cx="298025" cy="357630"/>
          </a:xfrm>
        </p:grpSpPr>
        <p:sp>
          <p:nvSpPr>
            <p:cNvPr id="18528" name="Google Shape;18528;p92"/>
            <p:cNvSpPr/>
            <p:nvPr/>
          </p:nvSpPr>
          <p:spPr>
            <a:xfrm>
              <a:off x="2571246" y="1921778"/>
              <a:ext cx="215995" cy="320450"/>
            </a:xfrm>
            <a:custGeom>
              <a:rect b="b" l="l" r="r" t="t"/>
              <a:pathLst>
                <a:path extrusionOk="0" h="9860" w="6646">
                  <a:moveTo>
                    <a:pt x="287" y="1"/>
                  </a:moveTo>
                  <a:cubicBezTo>
                    <a:pt x="120" y="1"/>
                    <a:pt x="1" y="120"/>
                    <a:pt x="1" y="263"/>
                  </a:cubicBezTo>
                  <a:lnTo>
                    <a:pt x="1" y="9574"/>
                  </a:lnTo>
                  <a:cubicBezTo>
                    <a:pt x="1" y="9741"/>
                    <a:pt x="120" y="9860"/>
                    <a:pt x="287" y="9860"/>
                  </a:cubicBezTo>
                  <a:lnTo>
                    <a:pt x="6383" y="9860"/>
                  </a:lnTo>
                  <a:cubicBezTo>
                    <a:pt x="6526" y="9860"/>
                    <a:pt x="6645" y="9693"/>
                    <a:pt x="6645" y="9550"/>
                  </a:cubicBezTo>
                  <a:lnTo>
                    <a:pt x="6645" y="263"/>
                  </a:lnTo>
                  <a:cubicBezTo>
                    <a:pt x="6645" y="120"/>
                    <a:pt x="6526" y="1"/>
                    <a:pt x="6383" y="1"/>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92"/>
            <p:cNvSpPr/>
            <p:nvPr/>
          </p:nvSpPr>
          <p:spPr>
            <a:xfrm>
              <a:off x="2757016" y="1920998"/>
              <a:ext cx="30225" cy="318922"/>
            </a:xfrm>
            <a:custGeom>
              <a:rect b="b" l="l" r="r" t="t"/>
              <a:pathLst>
                <a:path extrusionOk="0" h="9813" w="930">
                  <a:moveTo>
                    <a:pt x="0" y="1"/>
                  </a:moveTo>
                  <a:cubicBezTo>
                    <a:pt x="167" y="1"/>
                    <a:pt x="286" y="120"/>
                    <a:pt x="286" y="263"/>
                  </a:cubicBezTo>
                  <a:lnTo>
                    <a:pt x="286" y="9550"/>
                  </a:lnTo>
                  <a:cubicBezTo>
                    <a:pt x="286" y="9693"/>
                    <a:pt x="167" y="9812"/>
                    <a:pt x="0" y="9812"/>
                  </a:cubicBezTo>
                  <a:lnTo>
                    <a:pt x="667" y="9812"/>
                  </a:lnTo>
                  <a:cubicBezTo>
                    <a:pt x="810" y="9812"/>
                    <a:pt x="929" y="9693"/>
                    <a:pt x="929" y="9550"/>
                  </a:cubicBezTo>
                  <a:lnTo>
                    <a:pt x="929" y="287"/>
                  </a:lnTo>
                  <a:cubicBezTo>
                    <a:pt x="929" y="144"/>
                    <a:pt x="810"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92"/>
            <p:cNvSpPr/>
            <p:nvPr/>
          </p:nvSpPr>
          <p:spPr>
            <a:xfrm>
              <a:off x="2609953" y="1959706"/>
              <a:ext cx="216742" cy="318922"/>
            </a:xfrm>
            <a:custGeom>
              <a:rect b="b" l="l" r="r" t="t"/>
              <a:pathLst>
                <a:path extrusionOk="0" h="9813" w="6669">
                  <a:moveTo>
                    <a:pt x="286" y="1"/>
                  </a:moveTo>
                  <a:cubicBezTo>
                    <a:pt x="120" y="1"/>
                    <a:pt x="1" y="120"/>
                    <a:pt x="1" y="263"/>
                  </a:cubicBezTo>
                  <a:lnTo>
                    <a:pt x="1" y="9550"/>
                  </a:lnTo>
                  <a:cubicBezTo>
                    <a:pt x="1" y="9693"/>
                    <a:pt x="120" y="9812"/>
                    <a:pt x="286" y="9812"/>
                  </a:cubicBezTo>
                  <a:lnTo>
                    <a:pt x="6383" y="9812"/>
                  </a:lnTo>
                  <a:cubicBezTo>
                    <a:pt x="6550" y="9812"/>
                    <a:pt x="6669" y="9693"/>
                    <a:pt x="6645" y="9526"/>
                  </a:cubicBezTo>
                  <a:lnTo>
                    <a:pt x="6645" y="263"/>
                  </a:lnTo>
                  <a:cubicBezTo>
                    <a:pt x="6645" y="120"/>
                    <a:pt x="6526" y="1"/>
                    <a:pt x="638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92"/>
            <p:cNvSpPr/>
            <p:nvPr/>
          </p:nvSpPr>
          <p:spPr>
            <a:xfrm>
              <a:off x="2797251" y="1958146"/>
              <a:ext cx="29445" cy="319703"/>
            </a:xfrm>
            <a:custGeom>
              <a:rect b="b" l="l" r="r" t="t"/>
              <a:pathLst>
                <a:path extrusionOk="0" h="9837" w="906">
                  <a:moveTo>
                    <a:pt x="1" y="1"/>
                  </a:moveTo>
                  <a:cubicBezTo>
                    <a:pt x="144" y="1"/>
                    <a:pt x="263" y="120"/>
                    <a:pt x="263" y="287"/>
                  </a:cubicBezTo>
                  <a:lnTo>
                    <a:pt x="263" y="9574"/>
                  </a:lnTo>
                  <a:cubicBezTo>
                    <a:pt x="263" y="9717"/>
                    <a:pt x="144" y="9836"/>
                    <a:pt x="1" y="9836"/>
                  </a:cubicBezTo>
                  <a:lnTo>
                    <a:pt x="644" y="9836"/>
                  </a:lnTo>
                  <a:cubicBezTo>
                    <a:pt x="787" y="9836"/>
                    <a:pt x="906" y="9717"/>
                    <a:pt x="906" y="9574"/>
                  </a:cubicBezTo>
                  <a:lnTo>
                    <a:pt x="906" y="287"/>
                  </a:lnTo>
                  <a:cubicBezTo>
                    <a:pt x="906" y="120"/>
                    <a:pt x="787" y="1"/>
                    <a:pt x="64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92"/>
            <p:cNvSpPr/>
            <p:nvPr/>
          </p:nvSpPr>
          <p:spPr>
            <a:xfrm>
              <a:off x="2722176" y="2164813"/>
              <a:ext cx="147095" cy="75888"/>
            </a:xfrm>
            <a:custGeom>
              <a:rect b="b" l="l" r="r" t="t"/>
              <a:pathLst>
                <a:path extrusionOk="0" h="2335" w="4526">
                  <a:moveTo>
                    <a:pt x="239" y="0"/>
                  </a:moveTo>
                  <a:cubicBezTo>
                    <a:pt x="120" y="0"/>
                    <a:pt x="1" y="72"/>
                    <a:pt x="1" y="239"/>
                  </a:cubicBezTo>
                  <a:lnTo>
                    <a:pt x="1" y="2096"/>
                  </a:lnTo>
                  <a:cubicBezTo>
                    <a:pt x="1" y="2215"/>
                    <a:pt x="96" y="2334"/>
                    <a:pt x="239" y="2334"/>
                  </a:cubicBezTo>
                  <a:lnTo>
                    <a:pt x="4264" y="2334"/>
                  </a:lnTo>
                  <a:cubicBezTo>
                    <a:pt x="4406" y="2334"/>
                    <a:pt x="4526" y="2215"/>
                    <a:pt x="4502" y="2096"/>
                  </a:cubicBezTo>
                  <a:lnTo>
                    <a:pt x="4502" y="239"/>
                  </a:lnTo>
                  <a:cubicBezTo>
                    <a:pt x="4502" y="119"/>
                    <a:pt x="4406" y="0"/>
                    <a:pt x="4264"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92"/>
            <p:cNvSpPr/>
            <p:nvPr/>
          </p:nvSpPr>
          <p:spPr>
            <a:xfrm>
              <a:off x="2646321" y="2027826"/>
              <a:ext cx="144788" cy="30972"/>
            </a:xfrm>
            <a:custGeom>
              <a:rect b="b" l="l" r="r" t="t"/>
              <a:pathLst>
                <a:path extrusionOk="0" h="953" w="4455">
                  <a:moveTo>
                    <a:pt x="120" y="0"/>
                  </a:moveTo>
                  <a:cubicBezTo>
                    <a:pt x="49" y="0"/>
                    <a:pt x="1" y="72"/>
                    <a:pt x="1" y="119"/>
                  </a:cubicBezTo>
                  <a:lnTo>
                    <a:pt x="1" y="834"/>
                  </a:lnTo>
                  <a:cubicBezTo>
                    <a:pt x="1" y="905"/>
                    <a:pt x="49" y="953"/>
                    <a:pt x="120" y="953"/>
                  </a:cubicBezTo>
                  <a:lnTo>
                    <a:pt x="4335" y="953"/>
                  </a:lnTo>
                  <a:cubicBezTo>
                    <a:pt x="4407" y="953"/>
                    <a:pt x="4454" y="905"/>
                    <a:pt x="4454" y="834"/>
                  </a:cubicBezTo>
                  <a:lnTo>
                    <a:pt x="4454" y="119"/>
                  </a:lnTo>
                  <a:cubicBezTo>
                    <a:pt x="4454" y="72"/>
                    <a:pt x="4407" y="0"/>
                    <a:pt x="4335"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92"/>
            <p:cNvSpPr/>
            <p:nvPr/>
          </p:nvSpPr>
          <p:spPr>
            <a:xfrm>
              <a:off x="2839826" y="2163253"/>
              <a:ext cx="29445" cy="76667"/>
            </a:xfrm>
            <a:custGeom>
              <a:rect b="b" l="l" r="r" t="t"/>
              <a:pathLst>
                <a:path extrusionOk="0" h="2359" w="906">
                  <a:moveTo>
                    <a:pt x="1" y="1"/>
                  </a:moveTo>
                  <a:cubicBezTo>
                    <a:pt x="144" y="1"/>
                    <a:pt x="239" y="120"/>
                    <a:pt x="239" y="239"/>
                  </a:cubicBezTo>
                  <a:lnTo>
                    <a:pt x="239" y="2120"/>
                  </a:lnTo>
                  <a:cubicBezTo>
                    <a:pt x="239" y="2263"/>
                    <a:pt x="120" y="2358"/>
                    <a:pt x="1" y="2358"/>
                  </a:cubicBezTo>
                  <a:lnTo>
                    <a:pt x="644" y="2358"/>
                  </a:lnTo>
                  <a:cubicBezTo>
                    <a:pt x="786" y="2358"/>
                    <a:pt x="882" y="2239"/>
                    <a:pt x="882" y="2120"/>
                  </a:cubicBezTo>
                  <a:lnTo>
                    <a:pt x="882" y="239"/>
                  </a:lnTo>
                  <a:cubicBezTo>
                    <a:pt x="906" y="96"/>
                    <a:pt x="786" y="1"/>
                    <a:pt x="644"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92"/>
            <p:cNvSpPr/>
            <p:nvPr/>
          </p:nvSpPr>
          <p:spPr>
            <a:xfrm>
              <a:off x="2766311" y="2027826"/>
              <a:ext cx="24797" cy="30972"/>
            </a:xfrm>
            <a:custGeom>
              <a:rect b="b" l="l" r="r" t="t"/>
              <a:pathLst>
                <a:path extrusionOk="0" h="953" w="763">
                  <a:moveTo>
                    <a:pt x="0" y="0"/>
                  </a:moveTo>
                  <a:cubicBezTo>
                    <a:pt x="48" y="0"/>
                    <a:pt x="119" y="72"/>
                    <a:pt x="119" y="119"/>
                  </a:cubicBezTo>
                  <a:lnTo>
                    <a:pt x="119" y="834"/>
                  </a:lnTo>
                  <a:cubicBezTo>
                    <a:pt x="119" y="905"/>
                    <a:pt x="48" y="953"/>
                    <a:pt x="0" y="953"/>
                  </a:cubicBezTo>
                  <a:lnTo>
                    <a:pt x="643" y="953"/>
                  </a:lnTo>
                  <a:cubicBezTo>
                    <a:pt x="715" y="953"/>
                    <a:pt x="762" y="905"/>
                    <a:pt x="762" y="834"/>
                  </a:cubicBezTo>
                  <a:lnTo>
                    <a:pt x="762" y="119"/>
                  </a:lnTo>
                  <a:cubicBezTo>
                    <a:pt x="762" y="72"/>
                    <a:pt x="715" y="0"/>
                    <a:pt x="643"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92"/>
            <p:cNvSpPr/>
            <p:nvPr/>
          </p:nvSpPr>
          <p:spPr>
            <a:xfrm>
              <a:off x="2822016" y="2182623"/>
              <a:ext cx="23270" cy="40430"/>
            </a:xfrm>
            <a:custGeom>
              <a:rect b="b" l="l" r="r" t="t"/>
              <a:pathLst>
                <a:path extrusionOk="0" h="1244" w="716">
                  <a:moveTo>
                    <a:pt x="144" y="0"/>
                  </a:moveTo>
                  <a:cubicBezTo>
                    <a:pt x="72" y="0"/>
                    <a:pt x="1" y="72"/>
                    <a:pt x="1" y="167"/>
                  </a:cubicBezTo>
                  <a:lnTo>
                    <a:pt x="1" y="1072"/>
                  </a:lnTo>
                  <a:cubicBezTo>
                    <a:pt x="1" y="1143"/>
                    <a:pt x="25" y="1191"/>
                    <a:pt x="96" y="1238"/>
                  </a:cubicBezTo>
                  <a:cubicBezTo>
                    <a:pt x="108" y="1242"/>
                    <a:pt x="121" y="1243"/>
                    <a:pt x="134" y="1243"/>
                  </a:cubicBezTo>
                  <a:cubicBezTo>
                    <a:pt x="220" y="1243"/>
                    <a:pt x="310" y="1175"/>
                    <a:pt x="310" y="1072"/>
                  </a:cubicBezTo>
                  <a:lnTo>
                    <a:pt x="310" y="762"/>
                  </a:lnTo>
                  <a:lnTo>
                    <a:pt x="501" y="762"/>
                  </a:lnTo>
                  <a:cubicBezTo>
                    <a:pt x="572" y="762"/>
                    <a:pt x="620" y="715"/>
                    <a:pt x="668" y="667"/>
                  </a:cubicBezTo>
                  <a:cubicBezTo>
                    <a:pt x="668" y="548"/>
                    <a:pt x="596" y="429"/>
                    <a:pt x="501" y="429"/>
                  </a:cubicBezTo>
                  <a:lnTo>
                    <a:pt x="310" y="429"/>
                  </a:lnTo>
                  <a:lnTo>
                    <a:pt x="310" y="310"/>
                  </a:lnTo>
                  <a:lnTo>
                    <a:pt x="549" y="310"/>
                  </a:lnTo>
                  <a:cubicBezTo>
                    <a:pt x="596" y="310"/>
                    <a:pt x="668" y="286"/>
                    <a:pt x="692" y="214"/>
                  </a:cubicBezTo>
                  <a:cubicBezTo>
                    <a:pt x="715" y="119"/>
                    <a:pt x="668" y="0"/>
                    <a:pt x="54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92"/>
            <p:cNvSpPr/>
            <p:nvPr/>
          </p:nvSpPr>
          <p:spPr>
            <a:xfrm>
              <a:off x="2784088" y="2182623"/>
              <a:ext cx="30225" cy="37928"/>
            </a:xfrm>
            <a:custGeom>
              <a:rect b="b" l="l" r="r" t="t"/>
              <a:pathLst>
                <a:path extrusionOk="0" h="1167" w="930">
                  <a:moveTo>
                    <a:pt x="430" y="310"/>
                  </a:moveTo>
                  <a:cubicBezTo>
                    <a:pt x="644" y="310"/>
                    <a:pt x="644" y="548"/>
                    <a:pt x="644" y="595"/>
                  </a:cubicBezTo>
                  <a:cubicBezTo>
                    <a:pt x="644" y="762"/>
                    <a:pt x="573" y="905"/>
                    <a:pt x="430" y="905"/>
                  </a:cubicBezTo>
                  <a:lnTo>
                    <a:pt x="311" y="905"/>
                  </a:lnTo>
                  <a:lnTo>
                    <a:pt x="311" y="595"/>
                  </a:lnTo>
                  <a:lnTo>
                    <a:pt x="311" y="310"/>
                  </a:lnTo>
                  <a:close/>
                  <a:moveTo>
                    <a:pt x="120" y="0"/>
                  </a:moveTo>
                  <a:cubicBezTo>
                    <a:pt x="72" y="48"/>
                    <a:pt x="1" y="95"/>
                    <a:pt x="1" y="167"/>
                  </a:cubicBezTo>
                  <a:lnTo>
                    <a:pt x="1" y="1024"/>
                  </a:lnTo>
                  <a:lnTo>
                    <a:pt x="1" y="1048"/>
                  </a:lnTo>
                  <a:cubicBezTo>
                    <a:pt x="1" y="1072"/>
                    <a:pt x="49" y="1119"/>
                    <a:pt x="49" y="1143"/>
                  </a:cubicBezTo>
                  <a:cubicBezTo>
                    <a:pt x="72" y="1167"/>
                    <a:pt x="96" y="1167"/>
                    <a:pt x="120" y="1167"/>
                  </a:cubicBezTo>
                  <a:lnTo>
                    <a:pt x="406" y="1167"/>
                  </a:lnTo>
                  <a:cubicBezTo>
                    <a:pt x="692" y="1167"/>
                    <a:pt x="906" y="929"/>
                    <a:pt x="906" y="572"/>
                  </a:cubicBezTo>
                  <a:cubicBezTo>
                    <a:pt x="930" y="238"/>
                    <a:pt x="715" y="0"/>
                    <a:pt x="43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92"/>
            <p:cNvSpPr/>
            <p:nvPr/>
          </p:nvSpPr>
          <p:spPr>
            <a:xfrm>
              <a:off x="2750808" y="2182623"/>
              <a:ext cx="26358" cy="40397"/>
            </a:xfrm>
            <a:custGeom>
              <a:rect b="b" l="l" r="r" t="t"/>
              <a:pathLst>
                <a:path extrusionOk="0" h="1243" w="811">
                  <a:moveTo>
                    <a:pt x="406" y="286"/>
                  </a:moveTo>
                  <a:cubicBezTo>
                    <a:pt x="477" y="286"/>
                    <a:pt x="525" y="334"/>
                    <a:pt x="525" y="405"/>
                  </a:cubicBezTo>
                  <a:cubicBezTo>
                    <a:pt x="525" y="453"/>
                    <a:pt x="477" y="524"/>
                    <a:pt x="406" y="524"/>
                  </a:cubicBezTo>
                  <a:lnTo>
                    <a:pt x="287" y="524"/>
                  </a:lnTo>
                  <a:lnTo>
                    <a:pt x="287" y="405"/>
                  </a:lnTo>
                  <a:lnTo>
                    <a:pt x="287" y="286"/>
                  </a:lnTo>
                  <a:close/>
                  <a:moveTo>
                    <a:pt x="144" y="0"/>
                  </a:moveTo>
                  <a:cubicBezTo>
                    <a:pt x="144" y="0"/>
                    <a:pt x="1" y="0"/>
                    <a:pt x="1" y="167"/>
                  </a:cubicBezTo>
                  <a:lnTo>
                    <a:pt x="1" y="1072"/>
                  </a:lnTo>
                  <a:cubicBezTo>
                    <a:pt x="1" y="1143"/>
                    <a:pt x="49" y="1191"/>
                    <a:pt x="96" y="1238"/>
                  </a:cubicBezTo>
                  <a:cubicBezTo>
                    <a:pt x="106" y="1241"/>
                    <a:pt x="116" y="1242"/>
                    <a:pt x="126" y="1242"/>
                  </a:cubicBezTo>
                  <a:cubicBezTo>
                    <a:pt x="211" y="1242"/>
                    <a:pt x="287" y="1157"/>
                    <a:pt x="287" y="1072"/>
                  </a:cubicBezTo>
                  <a:lnTo>
                    <a:pt x="287" y="834"/>
                  </a:lnTo>
                  <a:lnTo>
                    <a:pt x="406" y="834"/>
                  </a:lnTo>
                  <a:cubicBezTo>
                    <a:pt x="644" y="834"/>
                    <a:pt x="811" y="667"/>
                    <a:pt x="811" y="429"/>
                  </a:cubicBezTo>
                  <a:cubicBezTo>
                    <a:pt x="811" y="214"/>
                    <a:pt x="644" y="0"/>
                    <a:pt x="40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92"/>
            <p:cNvSpPr/>
            <p:nvPr/>
          </p:nvSpPr>
          <p:spPr>
            <a:xfrm>
              <a:off x="2645573" y="2002281"/>
              <a:ext cx="77415" cy="10075"/>
            </a:xfrm>
            <a:custGeom>
              <a:rect b="b" l="l" r="r" t="t"/>
              <a:pathLst>
                <a:path extrusionOk="0" h="310" w="2382">
                  <a:moveTo>
                    <a:pt x="191" y="0"/>
                  </a:moveTo>
                  <a:cubicBezTo>
                    <a:pt x="95" y="0"/>
                    <a:pt x="0" y="72"/>
                    <a:pt x="48" y="191"/>
                  </a:cubicBezTo>
                  <a:cubicBezTo>
                    <a:pt x="48" y="262"/>
                    <a:pt x="95" y="310"/>
                    <a:pt x="191" y="310"/>
                  </a:cubicBezTo>
                  <a:lnTo>
                    <a:pt x="2215" y="310"/>
                  </a:lnTo>
                  <a:cubicBezTo>
                    <a:pt x="2310" y="310"/>
                    <a:pt x="2382" y="239"/>
                    <a:pt x="2358" y="119"/>
                  </a:cubicBezTo>
                  <a:cubicBezTo>
                    <a:pt x="2358" y="48"/>
                    <a:pt x="2310" y="0"/>
                    <a:pt x="22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92"/>
            <p:cNvSpPr/>
            <p:nvPr/>
          </p:nvSpPr>
          <p:spPr>
            <a:xfrm>
              <a:off x="2644793" y="2157078"/>
              <a:ext cx="52650" cy="10075"/>
            </a:xfrm>
            <a:custGeom>
              <a:rect b="b" l="l" r="r" t="t"/>
              <a:pathLst>
                <a:path extrusionOk="0" h="310" w="1620">
                  <a:moveTo>
                    <a:pt x="191" y="0"/>
                  </a:moveTo>
                  <a:cubicBezTo>
                    <a:pt x="96" y="0"/>
                    <a:pt x="0" y="72"/>
                    <a:pt x="48" y="191"/>
                  </a:cubicBezTo>
                  <a:cubicBezTo>
                    <a:pt x="48" y="262"/>
                    <a:pt x="96" y="310"/>
                    <a:pt x="191" y="310"/>
                  </a:cubicBezTo>
                  <a:lnTo>
                    <a:pt x="1429" y="310"/>
                  </a:lnTo>
                  <a:cubicBezTo>
                    <a:pt x="1524" y="310"/>
                    <a:pt x="1620" y="238"/>
                    <a:pt x="1596" y="119"/>
                  </a:cubicBezTo>
                  <a:cubicBezTo>
                    <a:pt x="1596" y="48"/>
                    <a:pt x="1524" y="0"/>
                    <a:pt x="142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92"/>
            <p:cNvSpPr/>
            <p:nvPr/>
          </p:nvSpPr>
          <p:spPr>
            <a:xfrm>
              <a:off x="2644793" y="2181063"/>
              <a:ext cx="52650" cy="10855"/>
            </a:xfrm>
            <a:custGeom>
              <a:rect b="b" l="l" r="r" t="t"/>
              <a:pathLst>
                <a:path extrusionOk="0" h="334" w="1620">
                  <a:moveTo>
                    <a:pt x="191" y="0"/>
                  </a:moveTo>
                  <a:cubicBezTo>
                    <a:pt x="96" y="0"/>
                    <a:pt x="0" y="96"/>
                    <a:pt x="48" y="215"/>
                  </a:cubicBezTo>
                  <a:cubicBezTo>
                    <a:pt x="48" y="262"/>
                    <a:pt x="96" y="334"/>
                    <a:pt x="191" y="334"/>
                  </a:cubicBezTo>
                  <a:lnTo>
                    <a:pt x="1429" y="334"/>
                  </a:lnTo>
                  <a:cubicBezTo>
                    <a:pt x="1524" y="334"/>
                    <a:pt x="1620" y="239"/>
                    <a:pt x="1596" y="120"/>
                  </a:cubicBezTo>
                  <a:cubicBezTo>
                    <a:pt x="1596" y="48"/>
                    <a:pt x="1524" y="0"/>
                    <a:pt x="142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92"/>
            <p:cNvSpPr/>
            <p:nvPr/>
          </p:nvSpPr>
          <p:spPr>
            <a:xfrm>
              <a:off x="2644793" y="2205828"/>
              <a:ext cx="52650" cy="10855"/>
            </a:xfrm>
            <a:custGeom>
              <a:rect b="b" l="l" r="r" t="t"/>
              <a:pathLst>
                <a:path extrusionOk="0" h="334" w="1620">
                  <a:moveTo>
                    <a:pt x="191" y="1"/>
                  </a:moveTo>
                  <a:cubicBezTo>
                    <a:pt x="96" y="1"/>
                    <a:pt x="0" y="96"/>
                    <a:pt x="48" y="215"/>
                  </a:cubicBezTo>
                  <a:cubicBezTo>
                    <a:pt x="48" y="286"/>
                    <a:pt x="96" y="334"/>
                    <a:pt x="191" y="334"/>
                  </a:cubicBezTo>
                  <a:lnTo>
                    <a:pt x="1429" y="334"/>
                  </a:lnTo>
                  <a:cubicBezTo>
                    <a:pt x="1524" y="334"/>
                    <a:pt x="1620" y="239"/>
                    <a:pt x="1596" y="120"/>
                  </a:cubicBezTo>
                  <a:cubicBezTo>
                    <a:pt x="1596" y="72"/>
                    <a:pt x="1524" y="1"/>
                    <a:pt x="1429"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92"/>
            <p:cNvSpPr/>
            <p:nvPr/>
          </p:nvSpPr>
          <p:spPr>
            <a:xfrm>
              <a:off x="2644793" y="2231373"/>
              <a:ext cx="52650" cy="10855"/>
            </a:xfrm>
            <a:custGeom>
              <a:rect b="b" l="l" r="r" t="t"/>
              <a:pathLst>
                <a:path extrusionOk="0" h="334" w="1620">
                  <a:moveTo>
                    <a:pt x="191" y="0"/>
                  </a:moveTo>
                  <a:cubicBezTo>
                    <a:pt x="96" y="0"/>
                    <a:pt x="0" y="72"/>
                    <a:pt x="48" y="215"/>
                  </a:cubicBezTo>
                  <a:cubicBezTo>
                    <a:pt x="48" y="262"/>
                    <a:pt x="96" y="334"/>
                    <a:pt x="191" y="334"/>
                  </a:cubicBezTo>
                  <a:lnTo>
                    <a:pt x="1429" y="334"/>
                  </a:lnTo>
                  <a:cubicBezTo>
                    <a:pt x="1524" y="334"/>
                    <a:pt x="1620" y="239"/>
                    <a:pt x="1596" y="119"/>
                  </a:cubicBezTo>
                  <a:cubicBezTo>
                    <a:pt x="1596" y="48"/>
                    <a:pt x="1524" y="0"/>
                    <a:pt x="142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92"/>
            <p:cNvSpPr/>
            <p:nvPr/>
          </p:nvSpPr>
          <p:spPr>
            <a:xfrm>
              <a:off x="2644793" y="2088178"/>
              <a:ext cx="153270" cy="10888"/>
            </a:xfrm>
            <a:custGeom>
              <a:rect b="b" l="l" r="r" t="t"/>
              <a:pathLst>
                <a:path extrusionOk="0" h="335" w="4716">
                  <a:moveTo>
                    <a:pt x="191" y="1"/>
                  </a:moveTo>
                  <a:cubicBezTo>
                    <a:pt x="96" y="1"/>
                    <a:pt x="0" y="96"/>
                    <a:pt x="24" y="215"/>
                  </a:cubicBezTo>
                  <a:cubicBezTo>
                    <a:pt x="24" y="263"/>
                    <a:pt x="96" y="334"/>
                    <a:pt x="191" y="334"/>
                  </a:cubicBezTo>
                  <a:lnTo>
                    <a:pt x="4525" y="334"/>
                  </a:lnTo>
                  <a:cubicBezTo>
                    <a:pt x="4620" y="334"/>
                    <a:pt x="4716" y="239"/>
                    <a:pt x="4692" y="120"/>
                  </a:cubicBezTo>
                  <a:cubicBezTo>
                    <a:pt x="4692" y="48"/>
                    <a:pt x="4620" y="1"/>
                    <a:pt x="452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92"/>
            <p:cNvSpPr/>
            <p:nvPr/>
          </p:nvSpPr>
          <p:spPr>
            <a:xfrm>
              <a:off x="2644793" y="2112163"/>
              <a:ext cx="153270" cy="10888"/>
            </a:xfrm>
            <a:custGeom>
              <a:rect b="b" l="l" r="r" t="t"/>
              <a:pathLst>
                <a:path extrusionOk="0" h="335" w="4716">
                  <a:moveTo>
                    <a:pt x="191" y="1"/>
                  </a:moveTo>
                  <a:cubicBezTo>
                    <a:pt x="96" y="1"/>
                    <a:pt x="0" y="96"/>
                    <a:pt x="24" y="215"/>
                  </a:cubicBezTo>
                  <a:cubicBezTo>
                    <a:pt x="24" y="263"/>
                    <a:pt x="96" y="334"/>
                    <a:pt x="191" y="334"/>
                  </a:cubicBezTo>
                  <a:lnTo>
                    <a:pt x="4525" y="334"/>
                  </a:lnTo>
                  <a:cubicBezTo>
                    <a:pt x="4620" y="334"/>
                    <a:pt x="4716" y="239"/>
                    <a:pt x="4692" y="120"/>
                  </a:cubicBezTo>
                  <a:cubicBezTo>
                    <a:pt x="4692" y="72"/>
                    <a:pt x="4620" y="1"/>
                    <a:pt x="452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6" name="Google Shape;18546;p92"/>
          <p:cNvGrpSpPr/>
          <p:nvPr/>
        </p:nvGrpSpPr>
        <p:grpSpPr>
          <a:xfrm>
            <a:off x="3270158" y="1832851"/>
            <a:ext cx="357598" cy="228345"/>
            <a:chOff x="3270158" y="1985251"/>
            <a:chExt cx="357598" cy="228345"/>
          </a:xfrm>
        </p:grpSpPr>
        <p:sp>
          <p:nvSpPr>
            <p:cNvPr id="18547" name="Google Shape;18547;p92"/>
            <p:cNvSpPr/>
            <p:nvPr/>
          </p:nvSpPr>
          <p:spPr>
            <a:xfrm>
              <a:off x="3293363" y="1985251"/>
              <a:ext cx="312715" cy="209788"/>
            </a:xfrm>
            <a:custGeom>
              <a:rect b="b" l="l" r="r" t="t"/>
              <a:pathLst>
                <a:path extrusionOk="0" h="6455" w="9622">
                  <a:moveTo>
                    <a:pt x="406" y="0"/>
                  </a:moveTo>
                  <a:cubicBezTo>
                    <a:pt x="168" y="0"/>
                    <a:pt x="1" y="191"/>
                    <a:pt x="1" y="429"/>
                  </a:cubicBezTo>
                  <a:lnTo>
                    <a:pt x="1" y="6264"/>
                  </a:lnTo>
                  <a:lnTo>
                    <a:pt x="4764" y="6454"/>
                  </a:lnTo>
                  <a:lnTo>
                    <a:pt x="9622" y="6264"/>
                  </a:lnTo>
                  <a:lnTo>
                    <a:pt x="9622" y="429"/>
                  </a:lnTo>
                  <a:cubicBezTo>
                    <a:pt x="9574" y="215"/>
                    <a:pt x="9408" y="0"/>
                    <a:pt x="9193"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92"/>
            <p:cNvSpPr/>
            <p:nvPr/>
          </p:nvSpPr>
          <p:spPr>
            <a:xfrm>
              <a:off x="3316601" y="2008456"/>
              <a:ext cx="264713" cy="186583"/>
            </a:xfrm>
            <a:custGeom>
              <a:rect b="b" l="l" r="r" t="t"/>
              <a:pathLst>
                <a:path extrusionOk="0" h="5741" w="8145">
                  <a:moveTo>
                    <a:pt x="167" y="1"/>
                  </a:moveTo>
                  <a:cubicBezTo>
                    <a:pt x="96" y="1"/>
                    <a:pt x="0" y="96"/>
                    <a:pt x="0" y="191"/>
                  </a:cubicBezTo>
                  <a:lnTo>
                    <a:pt x="0" y="5550"/>
                  </a:lnTo>
                  <a:lnTo>
                    <a:pt x="3906" y="5740"/>
                  </a:lnTo>
                  <a:lnTo>
                    <a:pt x="8145" y="5550"/>
                  </a:lnTo>
                  <a:lnTo>
                    <a:pt x="8145" y="191"/>
                  </a:lnTo>
                  <a:cubicBezTo>
                    <a:pt x="8145" y="96"/>
                    <a:pt x="8073" y="1"/>
                    <a:pt x="79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92"/>
            <p:cNvSpPr/>
            <p:nvPr/>
          </p:nvSpPr>
          <p:spPr>
            <a:xfrm>
              <a:off x="3555768" y="2008456"/>
              <a:ext cx="27105" cy="180375"/>
            </a:xfrm>
            <a:custGeom>
              <a:rect b="b" l="l" r="r" t="t"/>
              <a:pathLst>
                <a:path extrusionOk="0" h="5550" w="834">
                  <a:moveTo>
                    <a:pt x="0" y="1"/>
                  </a:moveTo>
                  <a:cubicBezTo>
                    <a:pt x="71" y="1"/>
                    <a:pt x="167" y="96"/>
                    <a:pt x="167" y="191"/>
                  </a:cubicBezTo>
                  <a:lnTo>
                    <a:pt x="167" y="5550"/>
                  </a:lnTo>
                  <a:lnTo>
                    <a:pt x="834" y="5550"/>
                  </a:lnTo>
                  <a:lnTo>
                    <a:pt x="834" y="191"/>
                  </a:lnTo>
                  <a:cubicBezTo>
                    <a:pt x="834" y="96"/>
                    <a:pt x="738"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92"/>
            <p:cNvSpPr/>
            <p:nvPr/>
          </p:nvSpPr>
          <p:spPr>
            <a:xfrm>
              <a:off x="3571238" y="1985251"/>
              <a:ext cx="34840" cy="203580"/>
            </a:xfrm>
            <a:custGeom>
              <a:rect b="b" l="l" r="r" t="t"/>
              <a:pathLst>
                <a:path extrusionOk="0" h="6264" w="1072">
                  <a:moveTo>
                    <a:pt x="0" y="0"/>
                  </a:moveTo>
                  <a:cubicBezTo>
                    <a:pt x="238" y="0"/>
                    <a:pt x="405" y="191"/>
                    <a:pt x="405" y="429"/>
                  </a:cubicBezTo>
                  <a:lnTo>
                    <a:pt x="405" y="6264"/>
                  </a:lnTo>
                  <a:lnTo>
                    <a:pt x="1072" y="6264"/>
                  </a:lnTo>
                  <a:lnTo>
                    <a:pt x="1072" y="429"/>
                  </a:lnTo>
                  <a:cubicBezTo>
                    <a:pt x="1072" y="215"/>
                    <a:pt x="881" y="0"/>
                    <a:pt x="667"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92"/>
            <p:cNvSpPr/>
            <p:nvPr/>
          </p:nvSpPr>
          <p:spPr>
            <a:xfrm>
              <a:off x="3359923" y="2061886"/>
              <a:ext cx="46475" cy="130033"/>
            </a:xfrm>
            <a:custGeom>
              <a:rect b="b" l="l" r="r" t="t"/>
              <a:pathLst>
                <a:path extrusionOk="0" h="4001" w="1430">
                  <a:moveTo>
                    <a:pt x="144" y="0"/>
                  </a:moveTo>
                  <a:cubicBezTo>
                    <a:pt x="72" y="0"/>
                    <a:pt x="1" y="72"/>
                    <a:pt x="1" y="143"/>
                  </a:cubicBezTo>
                  <a:lnTo>
                    <a:pt x="1" y="953"/>
                  </a:lnTo>
                  <a:lnTo>
                    <a:pt x="215" y="1310"/>
                  </a:lnTo>
                  <a:lnTo>
                    <a:pt x="1" y="1619"/>
                  </a:lnTo>
                  <a:lnTo>
                    <a:pt x="1" y="3929"/>
                  </a:lnTo>
                  <a:lnTo>
                    <a:pt x="1430" y="4001"/>
                  </a:lnTo>
                  <a:lnTo>
                    <a:pt x="1096"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92"/>
            <p:cNvSpPr/>
            <p:nvPr/>
          </p:nvSpPr>
          <p:spPr>
            <a:xfrm>
              <a:off x="3460543" y="2082003"/>
              <a:ext cx="49563" cy="113035"/>
            </a:xfrm>
            <a:custGeom>
              <a:rect b="b" l="l" r="r" t="t"/>
              <a:pathLst>
                <a:path extrusionOk="0" h="3478" w="1525">
                  <a:moveTo>
                    <a:pt x="215" y="0"/>
                  </a:moveTo>
                  <a:lnTo>
                    <a:pt x="1" y="2263"/>
                  </a:lnTo>
                  <a:lnTo>
                    <a:pt x="215" y="3287"/>
                  </a:lnTo>
                  <a:lnTo>
                    <a:pt x="787" y="3477"/>
                  </a:lnTo>
                  <a:lnTo>
                    <a:pt x="1311" y="3287"/>
                  </a:lnTo>
                  <a:lnTo>
                    <a:pt x="1525" y="2215"/>
                  </a:lnTo>
                  <a:lnTo>
                    <a:pt x="1311"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92"/>
            <p:cNvSpPr/>
            <p:nvPr/>
          </p:nvSpPr>
          <p:spPr>
            <a:xfrm>
              <a:off x="3424956" y="2061886"/>
              <a:ext cx="42607" cy="127725"/>
            </a:xfrm>
            <a:custGeom>
              <a:rect b="b" l="l" r="r" t="t"/>
              <a:pathLst>
                <a:path extrusionOk="0" h="3930" w="1311">
                  <a:moveTo>
                    <a:pt x="0" y="0"/>
                  </a:moveTo>
                  <a:lnTo>
                    <a:pt x="143" y="3929"/>
                  </a:lnTo>
                  <a:lnTo>
                    <a:pt x="1310" y="3906"/>
                  </a:lnTo>
                  <a:lnTo>
                    <a:pt x="1310" y="1596"/>
                  </a:lnTo>
                  <a:lnTo>
                    <a:pt x="1096" y="1286"/>
                  </a:lnTo>
                  <a:lnTo>
                    <a:pt x="1310" y="953"/>
                  </a:lnTo>
                  <a:lnTo>
                    <a:pt x="1310" y="143"/>
                  </a:lnTo>
                  <a:cubicBezTo>
                    <a:pt x="1310" y="72"/>
                    <a:pt x="1239" y="0"/>
                    <a:pt x="1167"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92"/>
            <p:cNvSpPr/>
            <p:nvPr/>
          </p:nvSpPr>
          <p:spPr>
            <a:xfrm>
              <a:off x="3503118" y="2051031"/>
              <a:ext cx="35653" cy="144008"/>
            </a:xfrm>
            <a:custGeom>
              <a:rect b="b" l="l" r="r" t="t"/>
              <a:pathLst>
                <a:path extrusionOk="0" h="4431" w="1097">
                  <a:moveTo>
                    <a:pt x="191" y="1"/>
                  </a:moveTo>
                  <a:cubicBezTo>
                    <a:pt x="96" y="1"/>
                    <a:pt x="24" y="72"/>
                    <a:pt x="24" y="167"/>
                  </a:cubicBezTo>
                  <a:lnTo>
                    <a:pt x="24" y="834"/>
                  </a:lnTo>
                  <a:lnTo>
                    <a:pt x="239" y="1263"/>
                  </a:lnTo>
                  <a:lnTo>
                    <a:pt x="24" y="1477"/>
                  </a:lnTo>
                  <a:lnTo>
                    <a:pt x="1" y="4240"/>
                  </a:lnTo>
                  <a:lnTo>
                    <a:pt x="715" y="4430"/>
                  </a:lnTo>
                  <a:lnTo>
                    <a:pt x="1096" y="4240"/>
                  </a:lnTo>
                  <a:lnTo>
                    <a:pt x="1096" y="1453"/>
                  </a:lnTo>
                  <a:lnTo>
                    <a:pt x="906" y="1191"/>
                  </a:lnTo>
                  <a:lnTo>
                    <a:pt x="1096" y="834"/>
                  </a:lnTo>
                  <a:lnTo>
                    <a:pt x="1096" y="167"/>
                  </a:lnTo>
                  <a:cubicBezTo>
                    <a:pt x="1096" y="72"/>
                    <a:pt x="1048" y="1"/>
                    <a:pt x="953"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92"/>
            <p:cNvSpPr/>
            <p:nvPr/>
          </p:nvSpPr>
          <p:spPr>
            <a:xfrm>
              <a:off x="3359923" y="2092826"/>
              <a:ext cx="42607" cy="20150"/>
            </a:xfrm>
            <a:custGeom>
              <a:rect b="b" l="l" r="r" t="t"/>
              <a:pathLst>
                <a:path extrusionOk="0" h="620" w="1311">
                  <a:moveTo>
                    <a:pt x="1" y="1"/>
                  </a:moveTo>
                  <a:lnTo>
                    <a:pt x="1" y="620"/>
                  </a:lnTo>
                  <a:lnTo>
                    <a:pt x="1096" y="620"/>
                  </a:lnTo>
                  <a:lnTo>
                    <a:pt x="1311" y="310"/>
                  </a:lnTo>
                  <a:lnTo>
                    <a:pt x="1096"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92"/>
            <p:cNvSpPr/>
            <p:nvPr/>
          </p:nvSpPr>
          <p:spPr>
            <a:xfrm>
              <a:off x="3424956" y="2093606"/>
              <a:ext cx="42607" cy="19370"/>
            </a:xfrm>
            <a:custGeom>
              <a:rect b="b" l="l" r="r" t="t"/>
              <a:pathLst>
                <a:path extrusionOk="0" h="596" w="1311">
                  <a:moveTo>
                    <a:pt x="215" y="0"/>
                  </a:moveTo>
                  <a:lnTo>
                    <a:pt x="0" y="310"/>
                  </a:lnTo>
                  <a:lnTo>
                    <a:pt x="215" y="596"/>
                  </a:lnTo>
                  <a:lnTo>
                    <a:pt x="1310" y="596"/>
                  </a:lnTo>
                  <a:lnTo>
                    <a:pt x="1310"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92"/>
            <p:cNvSpPr/>
            <p:nvPr/>
          </p:nvSpPr>
          <p:spPr>
            <a:xfrm>
              <a:off x="3467531" y="2120678"/>
              <a:ext cx="35620" cy="20930"/>
            </a:xfrm>
            <a:custGeom>
              <a:rect b="b" l="l" r="r" t="t"/>
              <a:pathLst>
                <a:path extrusionOk="0" h="644" w="1096">
                  <a:moveTo>
                    <a:pt x="0" y="1"/>
                  </a:moveTo>
                  <a:lnTo>
                    <a:pt x="0" y="644"/>
                  </a:lnTo>
                  <a:lnTo>
                    <a:pt x="1096" y="644"/>
                  </a:lnTo>
                  <a:lnTo>
                    <a:pt x="109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92"/>
            <p:cNvSpPr/>
            <p:nvPr/>
          </p:nvSpPr>
          <p:spPr>
            <a:xfrm>
              <a:off x="3503118" y="2078136"/>
              <a:ext cx="35653" cy="20930"/>
            </a:xfrm>
            <a:custGeom>
              <a:rect b="b" l="l" r="r" t="t"/>
              <a:pathLst>
                <a:path extrusionOk="0" h="644" w="1097">
                  <a:moveTo>
                    <a:pt x="1" y="0"/>
                  </a:moveTo>
                  <a:lnTo>
                    <a:pt x="1" y="643"/>
                  </a:lnTo>
                  <a:lnTo>
                    <a:pt x="1096" y="643"/>
                  </a:lnTo>
                  <a:lnTo>
                    <a:pt x="109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92"/>
            <p:cNvSpPr/>
            <p:nvPr/>
          </p:nvSpPr>
          <p:spPr>
            <a:xfrm>
              <a:off x="3395543" y="2051031"/>
              <a:ext cx="34872" cy="145535"/>
            </a:xfrm>
            <a:custGeom>
              <a:rect b="b" l="l" r="r" t="t"/>
              <a:pathLst>
                <a:path extrusionOk="0" h="4478" w="1073">
                  <a:moveTo>
                    <a:pt x="167" y="1"/>
                  </a:moveTo>
                  <a:cubicBezTo>
                    <a:pt x="72" y="1"/>
                    <a:pt x="0" y="72"/>
                    <a:pt x="0" y="167"/>
                  </a:cubicBezTo>
                  <a:lnTo>
                    <a:pt x="0" y="834"/>
                  </a:lnTo>
                  <a:lnTo>
                    <a:pt x="215" y="1310"/>
                  </a:lnTo>
                  <a:lnTo>
                    <a:pt x="0" y="1477"/>
                  </a:lnTo>
                  <a:lnTo>
                    <a:pt x="0" y="4263"/>
                  </a:lnTo>
                  <a:lnTo>
                    <a:pt x="548" y="4478"/>
                  </a:lnTo>
                  <a:lnTo>
                    <a:pt x="1072" y="4263"/>
                  </a:lnTo>
                  <a:lnTo>
                    <a:pt x="1072" y="1501"/>
                  </a:lnTo>
                  <a:lnTo>
                    <a:pt x="882" y="1191"/>
                  </a:lnTo>
                  <a:lnTo>
                    <a:pt x="1072" y="882"/>
                  </a:lnTo>
                  <a:lnTo>
                    <a:pt x="1072" y="167"/>
                  </a:lnTo>
                  <a:cubicBezTo>
                    <a:pt x="1072" y="72"/>
                    <a:pt x="1024" y="1"/>
                    <a:pt x="929"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92"/>
            <p:cNvSpPr/>
            <p:nvPr/>
          </p:nvSpPr>
          <p:spPr>
            <a:xfrm>
              <a:off x="3395543" y="2078136"/>
              <a:ext cx="36400" cy="20930"/>
            </a:xfrm>
            <a:custGeom>
              <a:rect b="b" l="l" r="r" t="t"/>
              <a:pathLst>
                <a:path extrusionOk="0" h="644" w="1120">
                  <a:moveTo>
                    <a:pt x="0" y="0"/>
                  </a:moveTo>
                  <a:lnTo>
                    <a:pt x="0" y="643"/>
                  </a:lnTo>
                  <a:lnTo>
                    <a:pt x="1120" y="643"/>
                  </a:lnTo>
                  <a:lnTo>
                    <a:pt x="112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92"/>
            <p:cNvSpPr/>
            <p:nvPr/>
          </p:nvSpPr>
          <p:spPr>
            <a:xfrm>
              <a:off x="3270158" y="2188798"/>
              <a:ext cx="357598" cy="24797"/>
            </a:xfrm>
            <a:custGeom>
              <a:rect b="b" l="l" r="r" t="t"/>
              <a:pathLst>
                <a:path extrusionOk="0" h="763" w="11003">
                  <a:moveTo>
                    <a:pt x="143" y="1"/>
                  </a:moveTo>
                  <a:cubicBezTo>
                    <a:pt x="48" y="1"/>
                    <a:pt x="0" y="48"/>
                    <a:pt x="0" y="144"/>
                  </a:cubicBezTo>
                  <a:lnTo>
                    <a:pt x="0" y="453"/>
                  </a:lnTo>
                  <a:cubicBezTo>
                    <a:pt x="0" y="620"/>
                    <a:pt x="143" y="763"/>
                    <a:pt x="334" y="763"/>
                  </a:cubicBezTo>
                  <a:lnTo>
                    <a:pt x="4525" y="763"/>
                  </a:lnTo>
                  <a:lnTo>
                    <a:pt x="5502" y="572"/>
                  </a:lnTo>
                  <a:lnTo>
                    <a:pt x="6478" y="763"/>
                  </a:lnTo>
                  <a:lnTo>
                    <a:pt x="10693" y="763"/>
                  </a:lnTo>
                  <a:cubicBezTo>
                    <a:pt x="10860" y="763"/>
                    <a:pt x="11003" y="620"/>
                    <a:pt x="11003" y="453"/>
                  </a:cubicBezTo>
                  <a:lnTo>
                    <a:pt x="11003" y="144"/>
                  </a:lnTo>
                  <a:cubicBezTo>
                    <a:pt x="11003" y="48"/>
                    <a:pt x="10955" y="1"/>
                    <a:pt x="10860" y="1"/>
                  </a:cubicBezTo>
                  <a:lnTo>
                    <a:pt x="6478" y="1"/>
                  </a:lnTo>
                  <a:lnTo>
                    <a:pt x="5502" y="215"/>
                  </a:lnTo>
                  <a:lnTo>
                    <a:pt x="4525" y="1"/>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92"/>
            <p:cNvSpPr/>
            <p:nvPr/>
          </p:nvSpPr>
          <p:spPr>
            <a:xfrm>
              <a:off x="3596003" y="2188798"/>
              <a:ext cx="31753" cy="24797"/>
            </a:xfrm>
            <a:custGeom>
              <a:rect b="b" l="l" r="r" t="t"/>
              <a:pathLst>
                <a:path extrusionOk="0" h="763" w="977">
                  <a:moveTo>
                    <a:pt x="191" y="1"/>
                  </a:moveTo>
                  <a:cubicBezTo>
                    <a:pt x="262" y="1"/>
                    <a:pt x="334" y="48"/>
                    <a:pt x="334" y="144"/>
                  </a:cubicBezTo>
                  <a:lnTo>
                    <a:pt x="334" y="453"/>
                  </a:lnTo>
                  <a:cubicBezTo>
                    <a:pt x="334" y="620"/>
                    <a:pt x="191" y="763"/>
                    <a:pt x="0" y="763"/>
                  </a:cubicBezTo>
                  <a:lnTo>
                    <a:pt x="643" y="763"/>
                  </a:lnTo>
                  <a:cubicBezTo>
                    <a:pt x="834" y="763"/>
                    <a:pt x="977" y="620"/>
                    <a:pt x="977" y="453"/>
                  </a:cubicBezTo>
                  <a:lnTo>
                    <a:pt x="977" y="144"/>
                  </a:lnTo>
                  <a:cubicBezTo>
                    <a:pt x="977" y="48"/>
                    <a:pt x="929" y="1"/>
                    <a:pt x="83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92"/>
            <p:cNvSpPr/>
            <p:nvPr/>
          </p:nvSpPr>
          <p:spPr>
            <a:xfrm>
              <a:off x="3418001" y="2188798"/>
              <a:ext cx="62725" cy="24017"/>
            </a:xfrm>
            <a:custGeom>
              <a:rect b="b" l="l" r="r" t="t"/>
              <a:pathLst>
                <a:path extrusionOk="0" h="739" w="1930">
                  <a:moveTo>
                    <a:pt x="0" y="1"/>
                  </a:moveTo>
                  <a:lnTo>
                    <a:pt x="0" y="739"/>
                  </a:lnTo>
                  <a:lnTo>
                    <a:pt x="1929" y="739"/>
                  </a:lnTo>
                  <a:lnTo>
                    <a:pt x="1929"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92"/>
            <p:cNvSpPr/>
            <p:nvPr/>
          </p:nvSpPr>
          <p:spPr>
            <a:xfrm>
              <a:off x="3459796" y="2188798"/>
              <a:ext cx="20930" cy="24017"/>
            </a:xfrm>
            <a:custGeom>
              <a:rect b="b" l="l" r="r" t="t"/>
              <a:pathLst>
                <a:path extrusionOk="0" h="739" w="644">
                  <a:moveTo>
                    <a:pt x="0" y="1"/>
                  </a:moveTo>
                  <a:lnTo>
                    <a:pt x="0" y="739"/>
                  </a:lnTo>
                  <a:lnTo>
                    <a:pt x="643" y="739"/>
                  </a:lnTo>
                  <a:lnTo>
                    <a:pt x="643"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5" name="Google Shape;18565;p92"/>
          <p:cNvGrpSpPr/>
          <p:nvPr/>
        </p:nvGrpSpPr>
        <p:grpSpPr>
          <a:xfrm>
            <a:off x="4026336" y="1811173"/>
            <a:ext cx="358378" cy="272480"/>
            <a:chOff x="4026336" y="1963573"/>
            <a:chExt cx="358378" cy="272480"/>
          </a:xfrm>
        </p:grpSpPr>
        <p:sp>
          <p:nvSpPr>
            <p:cNvPr id="18566" name="Google Shape;18566;p92"/>
            <p:cNvSpPr/>
            <p:nvPr/>
          </p:nvSpPr>
          <p:spPr>
            <a:xfrm>
              <a:off x="4048761" y="2008456"/>
              <a:ext cx="312715" cy="210567"/>
            </a:xfrm>
            <a:custGeom>
              <a:rect b="b" l="l" r="r" t="t"/>
              <a:pathLst>
                <a:path extrusionOk="0" h="6479" w="9622">
                  <a:moveTo>
                    <a:pt x="430" y="1"/>
                  </a:moveTo>
                  <a:cubicBezTo>
                    <a:pt x="191" y="1"/>
                    <a:pt x="1" y="191"/>
                    <a:pt x="1" y="430"/>
                  </a:cubicBezTo>
                  <a:lnTo>
                    <a:pt x="1" y="6264"/>
                  </a:lnTo>
                  <a:lnTo>
                    <a:pt x="4788" y="6478"/>
                  </a:lnTo>
                  <a:lnTo>
                    <a:pt x="9598" y="6264"/>
                  </a:lnTo>
                  <a:lnTo>
                    <a:pt x="9598" y="430"/>
                  </a:lnTo>
                  <a:cubicBezTo>
                    <a:pt x="9622" y="191"/>
                    <a:pt x="9431" y="1"/>
                    <a:pt x="919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92"/>
            <p:cNvSpPr/>
            <p:nvPr/>
          </p:nvSpPr>
          <p:spPr>
            <a:xfrm>
              <a:off x="4071998" y="2031693"/>
              <a:ext cx="265493" cy="187330"/>
            </a:xfrm>
            <a:custGeom>
              <a:rect b="b" l="l" r="r" t="t"/>
              <a:pathLst>
                <a:path extrusionOk="0" h="5764" w="8169">
                  <a:moveTo>
                    <a:pt x="191" y="0"/>
                  </a:moveTo>
                  <a:cubicBezTo>
                    <a:pt x="96" y="0"/>
                    <a:pt x="0" y="96"/>
                    <a:pt x="0" y="191"/>
                  </a:cubicBezTo>
                  <a:lnTo>
                    <a:pt x="0" y="5549"/>
                  </a:lnTo>
                  <a:lnTo>
                    <a:pt x="4168" y="5763"/>
                  </a:lnTo>
                  <a:lnTo>
                    <a:pt x="8169" y="5549"/>
                  </a:lnTo>
                  <a:lnTo>
                    <a:pt x="8169" y="191"/>
                  </a:lnTo>
                  <a:cubicBezTo>
                    <a:pt x="8169" y="96"/>
                    <a:pt x="8073" y="0"/>
                    <a:pt x="7978"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92"/>
            <p:cNvSpPr/>
            <p:nvPr/>
          </p:nvSpPr>
          <p:spPr>
            <a:xfrm>
              <a:off x="4315059" y="2031693"/>
              <a:ext cx="27138" cy="180375"/>
            </a:xfrm>
            <a:custGeom>
              <a:rect b="b" l="l" r="r" t="t"/>
              <a:pathLst>
                <a:path extrusionOk="0" h="5550" w="835">
                  <a:moveTo>
                    <a:pt x="1" y="0"/>
                  </a:moveTo>
                  <a:cubicBezTo>
                    <a:pt x="96" y="0"/>
                    <a:pt x="168" y="96"/>
                    <a:pt x="168" y="191"/>
                  </a:cubicBezTo>
                  <a:lnTo>
                    <a:pt x="168" y="5549"/>
                  </a:lnTo>
                  <a:lnTo>
                    <a:pt x="834" y="5549"/>
                  </a:lnTo>
                  <a:lnTo>
                    <a:pt x="834" y="191"/>
                  </a:lnTo>
                  <a:cubicBezTo>
                    <a:pt x="834" y="96"/>
                    <a:pt x="739" y="0"/>
                    <a:pt x="644"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92"/>
            <p:cNvSpPr/>
            <p:nvPr/>
          </p:nvSpPr>
          <p:spPr>
            <a:xfrm>
              <a:off x="4326636" y="2007708"/>
              <a:ext cx="34840" cy="209755"/>
            </a:xfrm>
            <a:custGeom>
              <a:rect b="b" l="l" r="r" t="t"/>
              <a:pathLst>
                <a:path extrusionOk="0" h="6454" w="1072">
                  <a:moveTo>
                    <a:pt x="0" y="0"/>
                  </a:moveTo>
                  <a:cubicBezTo>
                    <a:pt x="238" y="0"/>
                    <a:pt x="405" y="191"/>
                    <a:pt x="405" y="429"/>
                  </a:cubicBezTo>
                  <a:lnTo>
                    <a:pt x="405" y="6263"/>
                  </a:lnTo>
                  <a:lnTo>
                    <a:pt x="762" y="6454"/>
                  </a:lnTo>
                  <a:lnTo>
                    <a:pt x="1072" y="6263"/>
                  </a:lnTo>
                  <a:lnTo>
                    <a:pt x="1072" y="429"/>
                  </a:lnTo>
                  <a:cubicBezTo>
                    <a:pt x="1072" y="191"/>
                    <a:pt x="881" y="0"/>
                    <a:pt x="6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92"/>
            <p:cNvSpPr/>
            <p:nvPr/>
          </p:nvSpPr>
          <p:spPr>
            <a:xfrm>
              <a:off x="4116881" y="1963573"/>
              <a:ext cx="178035" cy="255450"/>
            </a:xfrm>
            <a:custGeom>
              <a:rect b="b" l="l" r="r" t="t"/>
              <a:pathLst>
                <a:path extrusionOk="0" h="7860" w="5478">
                  <a:moveTo>
                    <a:pt x="191" y="1"/>
                  </a:moveTo>
                  <a:cubicBezTo>
                    <a:pt x="72" y="1"/>
                    <a:pt x="1" y="72"/>
                    <a:pt x="1" y="191"/>
                  </a:cubicBezTo>
                  <a:lnTo>
                    <a:pt x="1" y="7645"/>
                  </a:lnTo>
                  <a:lnTo>
                    <a:pt x="2739" y="7859"/>
                  </a:lnTo>
                  <a:lnTo>
                    <a:pt x="5478" y="7645"/>
                  </a:lnTo>
                  <a:lnTo>
                    <a:pt x="5430" y="191"/>
                  </a:lnTo>
                  <a:cubicBezTo>
                    <a:pt x="5430" y="72"/>
                    <a:pt x="5359" y="1"/>
                    <a:pt x="524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92"/>
            <p:cNvSpPr/>
            <p:nvPr/>
          </p:nvSpPr>
          <p:spPr>
            <a:xfrm>
              <a:off x="4266452" y="1963573"/>
              <a:ext cx="29445" cy="248495"/>
            </a:xfrm>
            <a:custGeom>
              <a:rect b="b" l="l" r="r" t="t"/>
              <a:pathLst>
                <a:path extrusionOk="0" h="7646" w="906">
                  <a:moveTo>
                    <a:pt x="1" y="1"/>
                  </a:moveTo>
                  <a:cubicBezTo>
                    <a:pt x="120" y="1"/>
                    <a:pt x="215" y="72"/>
                    <a:pt x="215" y="191"/>
                  </a:cubicBezTo>
                  <a:lnTo>
                    <a:pt x="215" y="7645"/>
                  </a:lnTo>
                  <a:lnTo>
                    <a:pt x="858" y="7645"/>
                  </a:lnTo>
                  <a:lnTo>
                    <a:pt x="858" y="191"/>
                  </a:lnTo>
                  <a:cubicBezTo>
                    <a:pt x="906" y="72"/>
                    <a:pt x="787" y="1"/>
                    <a:pt x="668"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92"/>
            <p:cNvSpPr/>
            <p:nvPr/>
          </p:nvSpPr>
          <p:spPr>
            <a:xfrm>
              <a:off x="4145513" y="1995326"/>
              <a:ext cx="22490" cy="22458"/>
            </a:xfrm>
            <a:custGeom>
              <a:rect b="b" l="l" r="r" t="t"/>
              <a:pathLst>
                <a:path extrusionOk="0" h="691" w="692">
                  <a:moveTo>
                    <a:pt x="120" y="0"/>
                  </a:moveTo>
                  <a:cubicBezTo>
                    <a:pt x="72" y="0"/>
                    <a:pt x="1" y="48"/>
                    <a:pt x="1" y="119"/>
                  </a:cubicBezTo>
                  <a:lnTo>
                    <a:pt x="1" y="572"/>
                  </a:lnTo>
                  <a:cubicBezTo>
                    <a:pt x="1" y="619"/>
                    <a:pt x="72" y="691"/>
                    <a:pt x="120" y="691"/>
                  </a:cubicBezTo>
                  <a:lnTo>
                    <a:pt x="572" y="691"/>
                  </a:lnTo>
                  <a:cubicBezTo>
                    <a:pt x="620" y="691"/>
                    <a:pt x="691" y="619"/>
                    <a:pt x="691" y="572"/>
                  </a:cubicBezTo>
                  <a:lnTo>
                    <a:pt x="691" y="119"/>
                  </a:lnTo>
                  <a:cubicBezTo>
                    <a:pt x="691" y="48"/>
                    <a:pt x="620" y="0"/>
                    <a:pt x="572"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92"/>
            <p:cNvSpPr/>
            <p:nvPr/>
          </p:nvSpPr>
          <p:spPr>
            <a:xfrm>
              <a:off x="4145513" y="2050251"/>
              <a:ext cx="22490" cy="22490"/>
            </a:xfrm>
            <a:custGeom>
              <a:rect b="b" l="l" r="r" t="t"/>
              <a:pathLst>
                <a:path extrusionOk="0" h="692" w="692">
                  <a:moveTo>
                    <a:pt x="120" y="1"/>
                  </a:moveTo>
                  <a:cubicBezTo>
                    <a:pt x="72" y="1"/>
                    <a:pt x="1" y="72"/>
                    <a:pt x="1" y="120"/>
                  </a:cubicBezTo>
                  <a:lnTo>
                    <a:pt x="1" y="572"/>
                  </a:lnTo>
                  <a:cubicBezTo>
                    <a:pt x="1" y="620"/>
                    <a:pt x="72" y="691"/>
                    <a:pt x="120" y="691"/>
                  </a:cubicBezTo>
                  <a:lnTo>
                    <a:pt x="572" y="691"/>
                  </a:lnTo>
                  <a:cubicBezTo>
                    <a:pt x="620" y="691"/>
                    <a:pt x="691" y="620"/>
                    <a:pt x="691" y="572"/>
                  </a:cubicBezTo>
                  <a:lnTo>
                    <a:pt x="691" y="120"/>
                  </a:lnTo>
                  <a:cubicBezTo>
                    <a:pt x="691" y="48"/>
                    <a:pt x="620" y="1"/>
                    <a:pt x="5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92"/>
            <p:cNvSpPr/>
            <p:nvPr/>
          </p:nvSpPr>
          <p:spPr>
            <a:xfrm>
              <a:off x="4145513" y="2104428"/>
              <a:ext cx="22490" cy="22490"/>
            </a:xfrm>
            <a:custGeom>
              <a:rect b="b" l="l" r="r" t="t"/>
              <a:pathLst>
                <a:path extrusionOk="0" h="692" w="692">
                  <a:moveTo>
                    <a:pt x="120" y="1"/>
                  </a:moveTo>
                  <a:cubicBezTo>
                    <a:pt x="72" y="1"/>
                    <a:pt x="1" y="72"/>
                    <a:pt x="1" y="120"/>
                  </a:cubicBezTo>
                  <a:lnTo>
                    <a:pt x="1" y="572"/>
                  </a:lnTo>
                  <a:cubicBezTo>
                    <a:pt x="1" y="620"/>
                    <a:pt x="72" y="691"/>
                    <a:pt x="120" y="691"/>
                  </a:cubicBezTo>
                  <a:lnTo>
                    <a:pt x="572" y="691"/>
                  </a:lnTo>
                  <a:cubicBezTo>
                    <a:pt x="620" y="691"/>
                    <a:pt x="691" y="620"/>
                    <a:pt x="691" y="572"/>
                  </a:cubicBezTo>
                  <a:lnTo>
                    <a:pt x="691" y="120"/>
                  </a:lnTo>
                  <a:cubicBezTo>
                    <a:pt x="691" y="72"/>
                    <a:pt x="620" y="1"/>
                    <a:pt x="5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92"/>
            <p:cNvSpPr/>
            <p:nvPr/>
          </p:nvSpPr>
          <p:spPr>
            <a:xfrm>
              <a:off x="4145513" y="2158606"/>
              <a:ext cx="22490" cy="23270"/>
            </a:xfrm>
            <a:custGeom>
              <a:rect b="b" l="l" r="r" t="t"/>
              <a:pathLst>
                <a:path extrusionOk="0" h="716" w="692">
                  <a:moveTo>
                    <a:pt x="120" y="1"/>
                  </a:moveTo>
                  <a:cubicBezTo>
                    <a:pt x="72" y="1"/>
                    <a:pt x="1" y="72"/>
                    <a:pt x="1" y="120"/>
                  </a:cubicBezTo>
                  <a:lnTo>
                    <a:pt x="1" y="596"/>
                  </a:lnTo>
                  <a:cubicBezTo>
                    <a:pt x="1" y="668"/>
                    <a:pt x="72" y="715"/>
                    <a:pt x="120" y="715"/>
                  </a:cubicBezTo>
                  <a:lnTo>
                    <a:pt x="572" y="715"/>
                  </a:lnTo>
                  <a:cubicBezTo>
                    <a:pt x="620" y="715"/>
                    <a:pt x="691" y="668"/>
                    <a:pt x="691" y="572"/>
                  </a:cubicBezTo>
                  <a:lnTo>
                    <a:pt x="691" y="120"/>
                  </a:lnTo>
                  <a:cubicBezTo>
                    <a:pt x="691" y="72"/>
                    <a:pt x="620" y="1"/>
                    <a:pt x="5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92"/>
            <p:cNvSpPr/>
            <p:nvPr/>
          </p:nvSpPr>
          <p:spPr>
            <a:xfrm>
              <a:off x="4181133" y="1992206"/>
              <a:ext cx="79755" cy="10108"/>
            </a:xfrm>
            <a:custGeom>
              <a:rect b="b" l="l" r="r" t="t"/>
              <a:pathLst>
                <a:path extrusionOk="0" h="311" w="2454">
                  <a:moveTo>
                    <a:pt x="191" y="1"/>
                  </a:moveTo>
                  <a:cubicBezTo>
                    <a:pt x="95" y="1"/>
                    <a:pt x="0" y="96"/>
                    <a:pt x="48" y="191"/>
                  </a:cubicBezTo>
                  <a:cubicBezTo>
                    <a:pt x="72" y="263"/>
                    <a:pt x="119" y="310"/>
                    <a:pt x="191" y="310"/>
                  </a:cubicBezTo>
                  <a:lnTo>
                    <a:pt x="2310" y="310"/>
                  </a:lnTo>
                  <a:cubicBezTo>
                    <a:pt x="2382" y="310"/>
                    <a:pt x="2453" y="215"/>
                    <a:pt x="2453" y="120"/>
                  </a:cubicBezTo>
                  <a:cubicBezTo>
                    <a:pt x="2429" y="25"/>
                    <a:pt x="2358" y="1"/>
                    <a:pt x="2310"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92"/>
            <p:cNvSpPr/>
            <p:nvPr/>
          </p:nvSpPr>
          <p:spPr>
            <a:xfrm>
              <a:off x="4181133" y="2008456"/>
              <a:ext cx="28665" cy="10108"/>
            </a:xfrm>
            <a:custGeom>
              <a:rect b="b" l="l" r="r" t="t"/>
              <a:pathLst>
                <a:path extrusionOk="0" h="311" w="882">
                  <a:moveTo>
                    <a:pt x="191" y="1"/>
                  </a:moveTo>
                  <a:cubicBezTo>
                    <a:pt x="95" y="1"/>
                    <a:pt x="0" y="96"/>
                    <a:pt x="48" y="191"/>
                  </a:cubicBezTo>
                  <a:cubicBezTo>
                    <a:pt x="72" y="287"/>
                    <a:pt x="119" y="310"/>
                    <a:pt x="191" y="310"/>
                  </a:cubicBezTo>
                  <a:lnTo>
                    <a:pt x="715" y="310"/>
                  </a:lnTo>
                  <a:cubicBezTo>
                    <a:pt x="810" y="310"/>
                    <a:pt x="881" y="215"/>
                    <a:pt x="881" y="120"/>
                  </a:cubicBezTo>
                  <a:cubicBezTo>
                    <a:pt x="834" y="49"/>
                    <a:pt x="786"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92"/>
            <p:cNvSpPr/>
            <p:nvPr/>
          </p:nvSpPr>
          <p:spPr>
            <a:xfrm>
              <a:off x="4181133" y="2047163"/>
              <a:ext cx="79755" cy="10108"/>
            </a:xfrm>
            <a:custGeom>
              <a:rect b="b" l="l" r="r" t="t"/>
              <a:pathLst>
                <a:path extrusionOk="0" h="311" w="2454">
                  <a:moveTo>
                    <a:pt x="191" y="1"/>
                  </a:moveTo>
                  <a:cubicBezTo>
                    <a:pt x="95" y="1"/>
                    <a:pt x="0" y="96"/>
                    <a:pt x="48" y="191"/>
                  </a:cubicBezTo>
                  <a:cubicBezTo>
                    <a:pt x="72" y="286"/>
                    <a:pt x="119" y="310"/>
                    <a:pt x="191" y="310"/>
                  </a:cubicBezTo>
                  <a:lnTo>
                    <a:pt x="2310" y="310"/>
                  </a:lnTo>
                  <a:cubicBezTo>
                    <a:pt x="2382" y="310"/>
                    <a:pt x="2453" y="215"/>
                    <a:pt x="2453" y="120"/>
                  </a:cubicBezTo>
                  <a:cubicBezTo>
                    <a:pt x="2429" y="48"/>
                    <a:pt x="2358" y="1"/>
                    <a:pt x="2310"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92"/>
            <p:cNvSpPr/>
            <p:nvPr/>
          </p:nvSpPr>
          <p:spPr>
            <a:xfrm>
              <a:off x="4181133" y="2064973"/>
              <a:ext cx="28665" cy="9328"/>
            </a:xfrm>
            <a:custGeom>
              <a:rect b="b" l="l" r="r" t="t"/>
              <a:pathLst>
                <a:path extrusionOk="0" h="287" w="882">
                  <a:moveTo>
                    <a:pt x="191" y="0"/>
                  </a:moveTo>
                  <a:cubicBezTo>
                    <a:pt x="95" y="0"/>
                    <a:pt x="0" y="96"/>
                    <a:pt x="48" y="167"/>
                  </a:cubicBezTo>
                  <a:cubicBezTo>
                    <a:pt x="72" y="262"/>
                    <a:pt x="119" y="286"/>
                    <a:pt x="191" y="286"/>
                  </a:cubicBezTo>
                  <a:lnTo>
                    <a:pt x="715" y="286"/>
                  </a:lnTo>
                  <a:cubicBezTo>
                    <a:pt x="810" y="286"/>
                    <a:pt x="881" y="215"/>
                    <a:pt x="881" y="119"/>
                  </a:cubicBezTo>
                  <a:cubicBezTo>
                    <a:pt x="834" y="24"/>
                    <a:pt x="786"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92"/>
            <p:cNvSpPr/>
            <p:nvPr/>
          </p:nvSpPr>
          <p:spPr>
            <a:xfrm>
              <a:off x="4181133" y="2102901"/>
              <a:ext cx="79755" cy="9295"/>
            </a:xfrm>
            <a:custGeom>
              <a:rect b="b" l="l" r="r" t="t"/>
              <a:pathLst>
                <a:path extrusionOk="0" h="286" w="2454">
                  <a:moveTo>
                    <a:pt x="191" y="0"/>
                  </a:moveTo>
                  <a:cubicBezTo>
                    <a:pt x="95" y="0"/>
                    <a:pt x="0" y="72"/>
                    <a:pt x="48" y="167"/>
                  </a:cubicBezTo>
                  <a:cubicBezTo>
                    <a:pt x="72" y="262"/>
                    <a:pt x="119" y="286"/>
                    <a:pt x="191" y="286"/>
                  </a:cubicBezTo>
                  <a:lnTo>
                    <a:pt x="2310" y="286"/>
                  </a:lnTo>
                  <a:cubicBezTo>
                    <a:pt x="2382" y="286"/>
                    <a:pt x="2453" y="191"/>
                    <a:pt x="2453" y="119"/>
                  </a:cubicBezTo>
                  <a:cubicBezTo>
                    <a:pt x="2429" y="24"/>
                    <a:pt x="2358" y="0"/>
                    <a:pt x="2310"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92"/>
            <p:cNvSpPr/>
            <p:nvPr/>
          </p:nvSpPr>
          <p:spPr>
            <a:xfrm>
              <a:off x="4181133" y="2119151"/>
              <a:ext cx="28665" cy="9328"/>
            </a:xfrm>
            <a:custGeom>
              <a:rect b="b" l="l" r="r" t="t"/>
              <a:pathLst>
                <a:path extrusionOk="0" h="287" w="882">
                  <a:moveTo>
                    <a:pt x="191" y="0"/>
                  </a:moveTo>
                  <a:cubicBezTo>
                    <a:pt x="95" y="0"/>
                    <a:pt x="0" y="96"/>
                    <a:pt x="48" y="167"/>
                  </a:cubicBezTo>
                  <a:cubicBezTo>
                    <a:pt x="72" y="262"/>
                    <a:pt x="119" y="286"/>
                    <a:pt x="191" y="286"/>
                  </a:cubicBezTo>
                  <a:lnTo>
                    <a:pt x="715" y="286"/>
                  </a:lnTo>
                  <a:cubicBezTo>
                    <a:pt x="810" y="286"/>
                    <a:pt x="881" y="215"/>
                    <a:pt x="881" y="119"/>
                  </a:cubicBezTo>
                  <a:cubicBezTo>
                    <a:pt x="834" y="24"/>
                    <a:pt x="786"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92"/>
            <p:cNvSpPr/>
            <p:nvPr/>
          </p:nvSpPr>
          <p:spPr>
            <a:xfrm>
              <a:off x="4181133" y="2157078"/>
              <a:ext cx="79755" cy="9295"/>
            </a:xfrm>
            <a:custGeom>
              <a:rect b="b" l="l" r="r" t="t"/>
              <a:pathLst>
                <a:path extrusionOk="0" h="286" w="2454">
                  <a:moveTo>
                    <a:pt x="191" y="0"/>
                  </a:moveTo>
                  <a:cubicBezTo>
                    <a:pt x="95" y="0"/>
                    <a:pt x="0" y="72"/>
                    <a:pt x="48" y="167"/>
                  </a:cubicBezTo>
                  <a:cubicBezTo>
                    <a:pt x="72" y="262"/>
                    <a:pt x="119" y="286"/>
                    <a:pt x="191" y="286"/>
                  </a:cubicBezTo>
                  <a:lnTo>
                    <a:pt x="2310" y="286"/>
                  </a:lnTo>
                  <a:cubicBezTo>
                    <a:pt x="2382" y="286"/>
                    <a:pt x="2453" y="191"/>
                    <a:pt x="2453" y="119"/>
                  </a:cubicBezTo>
                  <a:cubicBezTo>
                    <a:pt x="2429" y="24"/>
                    <a:pt x="2358" y="0"/>
                    <a:pt x="2310"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92"/>
            <p:cNvSpPr/>
            <p:nvPr/>
          </p:nvSpPr>
          <p:spPr>
            <a:xfrm>
              <a:off x="4181133" y="2174108"/>
              <a:ext cx="28665" cy="10075"/>
            </a:xfrm>
            <a:custGeom>
              <a:rect b="b" l="l" r="r" t="t"/>
              <a:pathLst>
                <a:path extrusionOk="0" h="310" w="882">
                  <a:moveTo>
                    <a:pt x="191" y="0"/>
                  </a:moveTo>
                  <a:cubicBezTo>
                    <a:pt x="95" y="0"/>
                    <a:pt x="0" y="95"/>
                    <a:pt x="48" y="191"/>
                  </a:cubicBezTo>
                  <a:cubicBezTo>
                    <a:pt x="72" y="262"/>
                    <a:pt x="119" y="310"/>
                    <a:pt x="191" y="310"/>
                  </a:cubicBezTo>
                  <a:lnTo>
                    <a:pt x="715" y="310"/>
                  </a:lnTo>
                  <a:cubicBezTo>
                    <a:pt x="810" y="310"/>
                    <a:pt x="881" y="214"/>
                    <a:pt x="881" y="119"/>
                  </a:cubicBezTo>
                  <a:cubicBezTo>
                    <a:pt x="834" y="24"/>
                    <a:pt x="786"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92"/>
            <p:cNvSpPr/>
            <p:nvPr/>
          </p:nvSpPr>
          <p:spPr>
            <a:xfrm>
              <a:off x="4026336" y="2211256"/>
              <a:ext cx="358378" cy="24797"/>
            </a:xfrm>
            <a:custGeom>
              <a:rect b="b" l="l" r="r" t="t"/>
              <a:pathLst>
                <a:path extrusionOk="0" h="763" w="11027">
                  <a:moveTo>
                    <a:pt x="143" y="0"/>
                  </a:moveTo>
                  <a:cubicBezTo>
                    <a:pt x="72" y="0"/>
                    <a:pt x="0" y="48"/>
                    <a:pt x="0" y="143"/>
                  </a:cubicBezTo>
                  <a:lnTo>
                    <a:pt x="0" y="429"/>
                  </a:lnTo>
                  <a:cubicBezTo>
                    <a:pt x="0" y="619"/>
                    <a:pt x="143" y="762"/>
                    <a:pt x="334" y="762"/>
                  </a:cubicBezTo>
                  <a:lnTo>
                    <a:pt x="4525" y="762"/>
                  </a:lnTo>
                  <a:lnTo>
                    <a:pt x="5525" y="548"/>
                  </a:lnTo>
                  <a:lnTo>
                    <a:pt x="6502" y="762"/>
                  </a:lnTo>
                  <a:lnTo>
                    <a:pt x="10693" y="762"/>
                  </a:lnTo>
                  <a:cubicBezTo>
                    <a:pt x="10883" y="762"/>
                    <a:pt x="11026" y="619"/>
                    <a:pt x="11026" y="429"/>
                  </a:cubicBezTo>
                  <a:lnTo>
                    <a:pt x="11026" y="143"/>
                  </a:lnTo>
                  <a:cubicBezTo>
                    <a:pt x="11026" y="48"/>
                    <a:pt x="10955" y="0"/>
                    <a:pt x="10860" y="0"/>
                  </a:cubicBezTo>
                  <a:lnTo>
                    <a:pt x="6502" y="0"/>
                  </a:lnTo>
                  <a:lnTo>
                    <a:pt x="5501" y="191"/>
                  </a:lnTo>
                  <a:lnTo>
                    <a:pt x="4525"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92"/>
            <p:cNvSpPr/>
            <p:nvPr/>
          </p:nvSpPr>
          <p:spPr>
            <a:xfrm>
              <a:off x="4352928" y="2211256"/>
              <a:ext cx="31785" cy="24797"/>
            </a:xfrm>
            <a:custGeom>
              <a:rect b="b" l="l" r="r" t="t"/>
              <a:pathLst>
                <a:path extrusionOk="0" h="763" w="978">
                  <a:moveTo>
                    <a:pt x="168" y="0"/>
                  </a:moveTo>
                  <a:cubicBezTo>
                    <a:pt x="263" y="0"/>
                    <a:pt x="311" y="48"/>
                    <a:pt x="311" y="143"/>
                  </a:cubicBezTo>
                  <a:lnTo>
                    <a:pt x="311" y="429"/>
                  </a:lnTo>
                  <a:cubicBezTo>
                    <a:pt x="311" y="619"/>
                    <a:pt x="168" y="762"/>
                    <a:pt x="1" y="762"/>
                  </a:cubicBezTo>
                  <a:lnTo>
                    <a:pt x="644" y="762"/>
                  </a:lnTo>
                  <a:cubicBezTo>
                    <a:pt x="834" y="762"/>
                    <a:pt x="977" y="619"/>
                    <a:pt x="977" y="429"/>
                  </a:cubicBezTo>
                  <a:lnTo>
                    <a:pt x="977" y="143"/>
                  </a:lnTo>
                  <a:cubicBezTo>
                    <a:pt x="977" y="48"/>
                    <a:pt x="906" y="0"/>
                    <a:pt x="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92"/>
            <p:cNvSpPr/>
            <p:nvPr/>
          </p:nvSpPr>
          <p:spPr>
            <a:xfrm>
              <a:off x="4174926" y="2212036"/>
              <a:ext cx="62725" cy="24017"/>
            </a:xfrm>
            <a:custGeom>
              <a:rect b="b" l="l" r="r" t="t"/>
              <a:pathLst>
                <a:path extrusionOk="0" h="739" w="1930">
                  <a:moveTo>
                    <a:pt x="1" y="0"/>
                  </a:moveTo>
                  <a:lnTo>
                    <a:pt x="1" y="738"/>
                  </a:lnTo>
                  <a:lnTo>
                    <a:pt x="1930" y="738"/>
                  </a:lnTo>
                  <a:lnTo>
                    <a:pt x="19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92"/>
            <p:cNvSpPr/>
            <p:nvPr/>
          </p:nvSpPr>
          <p:spPr>
            <a:xfrm>
              <a:off x="4215161" y="2212036"/>
              <a:ext cx="21710" cy="24017"/>
            </a:xfrm>
            <a:custGeom>
              <a:rect b="b" l="l" r="r" t="t"/>
              <a:pathLst>
                <a:path extrusionOk="0" h="739" w="668">
                  <a:moveTo>
                    <a:pt x="1" y="0"/>
                  </a:moveTo>
                  <a:lnTo>
                    <a:pt x="1" y="738"/>
                  </a:lnTo>
                  <a:lnTo>
                    <a:pt x="668" y="738"/>
                  </a:lnTo>
                  <a:lnTo>
                    <a:pt x="668"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8" name="Google Shape;18588;p92"/>
          <p:cNvGrpSpPr/>
          <p:nvPr/>
        </p:nvGrpSpPr>
        <p:grpSpPr>
          <a:xfrm>
            <a:off x="4767011" y="1796483"/>
            <a:ext cx="358378" cy="302640"/>
            <a:chOff x="4767011" y="1948883"/>
            <a:chExt cx="358378" cy="302640"/>
          </a:xfrm>
        </p:grpSpPr>
        <p:sp>
          <p:nvSpPr>
            <p:cNvPr id="18589" name="Google Shape;18589;p92"/>
            <p:cNvSpPr/>
            <p:nvPr/>
          </p:nvSpPr>
          <p:spPr>
            <a:xfrm>
              <a:off x="4767791" y="1948883"/>
              <a:ext cx="127725" cy="37960"/>
            </a:xfrm>
            <a:custGeom>
              <a:rect b="b" l="l" r="r" t="t"/>
              <a:pathLst>
                <a:path extrusionOk="0" h="1168" w="3930">
                  <a:moveTo>
                    <a:pt x="382" y="0"/>
                  </a:moveTo>
                  <a:cubicBezTo>
                    <a:pt x="167" y="0"/>
                    <a:pt x="1" y="167"/>
                    <a:pt x="1" y="381"/>
                  </a:cubicBezTo>
                  <a:lnTo>
                    <a:pt x="1" y="953"/>
                  </a:lnTo>
                  <a:lnTo>
                    <a:pt x="1953" y="1167"/>
                  </a:lnTo>
                  <a:lnTo>
                    <a:pt x="3930" y="953"/>
                  </a:lnTo>
                  <a:lnTo>
                    <a:pt x="3930" y="381"/>
                  </a:lnTo>
                  <a:cubicBezTo>
                    <a:pt x="3930" y="143"/>
                    <a:pt x="3739" y="0"/>
                    <a:pt x="3549"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92"/>
            <p:cNvSpPr/>
            <p:nvPr/>
          </p:nvSpPr>
          <p:spPr>
            <a:xfrm>
              <a:off x="4862203" y="1948883"/>
              <a:ext cx="34093" cy="37960"/>
            </a:xfrm>
            <a:custGeom>
              <a:rect b="b" l="l" r="r" t="t"/>
              <a:pathLst>
                <a:path extrusionOk="0" h="1168" w="1049">
                  <a:moveTo>
                    <a:pt x="1" y="0"/>
                  </a:moveTo>
                  <a:cubicBezTo>
                    <a:pt x="215" y="0"/>
                    <a:pt x="406" y="167"/>
                    <a:pt x="406" y="381"/>
                  </a:cubicBezTo>
                  <a:lnTo>
                    <a:pt x="406" y="953"/>
                  </a:lnTo>
                  <a:lnTo>
                    <a:pt x="763" y="1167"/>
                  </a:lnTo>
                  <a:lnTo>
                    <a:pt x="1049" y="953"/>
                  </a:lnTo>
                  <a:lnTo>
                    <a:pt x="1049" y="381"/>
                  </a:lnTo>
                  <a:cubicBezTo>
                    <a:pt x="1049" y="143"/>
                    <a:pt x="882" y="0"/>
                    <a:pt x="66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92"/>
            <p:cNvSpPr/>
            <p:nvPr/>
          </p:nvSpPr>
          <p:spPr>
            <a:xfrm>
              <a:off x="4767791" y="2019311"/>
              <a:ext cx="357597" cy="232213"/>
            </a:xfrm>
            <a:custGeom>
              <a:rect b="b" l="l" r="r" t="t"/>
              <a:pathLst>
                <a:path extrusionOk="0" h="7145" w="11003">
                  <a:moveTo>
                    <a:pt x="5502" y="0"/>
                  </a:moveTo>
                  <a:lnTo>
                    <a:pt x="1" y="119"/>
                  </a:lnTo>
                  <a:lnTo>
                    <a:pt x="1" y="6978"/>
                  </a:lnTo>
                  <a:cubicBezTo>
                    <a:pt x="1" y="7049"/>
                    <a:pt x="96" y="7145"/>
                    <a:pt x="167" y="7145"/>
                  </a:cubicBezTo>
                  <a:lnTo>
                    <a:pt x="10836" y="7145"/>
                  </a:lnTo>
                  <a:cubicBezTo>
                    <a:pt x="10931" y="7145"/>
                    <a:pt x="11003" y="7049"/>
                    <a:pt x="11003" y="6978"/>
                  </a:cubicBezTo>
                  <a:lnTo>
                    <a:pt x="11003" y="119"/>
                  </a:lnTo>
                  <a:lnTo>
                    <a:pt x="550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92"/>
            <p:cNvSpPr/>
            <p:nvPr/>
          </p:nvSpPr>
          <p:spPr>
            <a:xfrm>
              <a:off x="4767011" y="1979043"/>
              <a:ext cx="357597" cy="43388"/>
            </a:xfrm>
            <a:custGeom>
              <a:rect b="b" l="l" r="r" t="t"/>
              <a:pathLst>
                <a:path extrusionOk="0" h="1335" w="11003">
                  <a:moveTo>
                    <a:pt x="1" y="1"/>
                  </a:moveTo>
                  <a:lnTo>
                    <a:pt x="1" y="1335"/>
                  </a:lnTo>
                  <a:lnTo>
                    <a:pt x="11003" y="1335"/>
                  </a:lnTo>
                  <a:lnTo>
                    <a:pt x="11003" y="168"/>
                  </a:lnTo>
                  <a:cubicBezTo>
                    <a:pt x="11003" y="72"/>
                    <a:pt x="10908" y="1"/>
                    <a:pt x="10836"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92"/>
            <p:cNvSpPr/>
            <p:nvPr/>
          </p:nvSpPr>
          <p:spPr>
            <a:xfrm>
              <a:off x="5097503" y="2019311"/>
              <a:ext cx="27105" cy="232213"/>
            </a:xfrm>
            <a:custGeom>
              <a:rect b="b" l="l" r="r" t="t"/>
              <a:pathLst>
                <a:path extrusionOk="0" h="7145" w="834">
                  <a:moveTo>
                    <a:pt x="191" y="0"/>
                  </a:moveTo>
                  <a:lnTo>
                    <a:pt x="191" y="6978"/>
                  </a:lnTo>
                  <a:cubicBezTo>
                    <a:pt x="191" y="7049"/>
                    <a:pt x="96" y="7145"/>
                    <a:pt x="0" y="7145"/>
                  </a:cubicBezTo>
                  <a:lnTo>
                    <a:pt x="667" y="7145"/>
                  </a:lnTo>
                  <a:cubicBezTo>
                    <a:pt x="739" y="7145"/>
                    <a:pt x="834" y="7049"/>
                    <a:pt x="834" y="6978"/>
                  </a:cubicBezTo>
                  <a:lnTo>
                    <a:pt x="834" y="119"/>
                  </a:lnTo>
                  <a:lnTo>
                    <a:pt x="191"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92"/>
            <p:cNvSpPr/>
            <p:nvPr/>
          </p:nvSpPr>
          <p:spPr>
            <a:xfrm>
              <a:off x="5097503" y="1979823"/>
              <a:ext cx="27105" cy="44167"/>
            </a:xfrm>
            <a:custGeom>
              <a:rect b="b" l="l" r="r" t="t"/>
              <a:pathLst>
                <a:path extrusionOk="0" h="1359" w="834">
                  <a:moveTo>
                    <a:pt x="0" y="1"/>
                  </a:moveTo>
                  <a:cubicBezTo>
                    <a:pt x="96" y="1"/>
                    <a:pt x="191" y="96"/>
                    <a:pt x="191" y="167"/>
                  </a:cubicBezTo>
                  <a:lnTo>
                    <a:pt x="191" y="1358"/>
                  </a:lnTo>
                  <a:lnTo>
                    <a:pt x="834" y="1358"/>
                  </a:lnTo>
                  <a:lnTo>
                    <a:pt x="834" y="167"/>
                  </a:lnTo>
                  <a:cubicBezTo>
                    <a:pt x="834" y="72"/>
                    <a:pt x="739" y="1"/>
                    <a:pt x="667"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92"/>
            <p:cNvSpPr/>
            <p:nvPr/>
          </p:nvSpPr>
          <p:spPr>
            <a:xfrm>
              <a:off x="5042546" y="1996073"/>
              <a:ext cx="11635" cy="11667"/>
            </a:xfrm>
            <a:custGeom>
              <a:rect b="b" l="l" r="r" t="t"/>
              <a:pathLst>
                <a:path extrusionOk="0" h="359" w="358">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92"/>
            <p:cNvSpPr/>
            <p:nvPr/>
          </p:nvSpPr>
          <p:spPr>
            <a:xfrm>
              <a:off x="5065783" y="1996073"/>
              <a:ext cx="11635" cy="11667"/>
            </a:xfrm>
            <a:custGeom>
              <a:rect b="b" l="l" r="r" t="t"/>
              <a:pathLst>
                <a:path extrusionOk="0" h="359" w="358">
                  <a:moveTo>
                    <a:pt x="167" y="1"/>
                  </a:moveTo>
                  <a:cubicBezTo>
                    <a:pt x="72" y="1"/>
                    <a:pt x="0" y="72"/>
                    <a:pt x="0" y="168"/>
                  </a:cubicBezTo>
                  <a:cubicBezTo>
                    <a:pt x="0" y="287"/>
                    <a:pt x="72" y="358"/>
                    <a:pt x="167" y="358"/>
                  </a:cubicBezTo>
                  <a:cubicBezTo>
                    <a:pt x="262" y="358"/>
                    <a:pt x="357" y="287"/>
                    <a:pt x="357" y="168"/>
                  </a:cubicBezTo>
                  <a:cubicBezTo>
                    <a:pt x="357" y="72"/>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92"/>
            <p:cNvSpPr/>
            <p:nvPr/>
          </p:nvSpPr>
          <p:spPr>
            <a:xfrm>
              <a:off x="5088208" y="1996073"/>
              <a:ext cx="11635" cy="11667"/>
            </a:xfrm>
            <a:custGeom>
              <a:rect b="b" l="l" r="r" t="t"/>
              <a:pathLst>
                <a:path extrusionOk="0" h="359" w="358">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92"/>
            <p:cNvSpPr/>
            <p:nvPr/>
          </p:nvSpPr>
          <p:spPr>
            <a:xfrm>
              <a:off x="4800291" y="2060326"/>
              <a:ext cx="112255" cy="23238"/>
            </a:xfrm>
            <a:custGeom>
              <a:rect b="b" l="l" r="r" t="t"/>
              <a:pathLst>
                <a:path extrusionOk="0" h="715" w="3454">
                  <a:moveTo>
                    <a:pt x="406" y="0"/>
                  </a:moveTo>
                  <a:cubicBezTo>
                    <a:pt x="191" y="0"/>
                    <a:pt x="1" y="191"/>
                    <a:pt x="48" y="405"/>
                  </a:cubicBezTo>
                  <a:cubicBezTo>
                    <a:pt x="72" y="548"/>
                    <a:pt x="215" y="715"/>
                    <a:pt x="406" y="715"/>
                  </a:cubicBezTo>
                  <a:lnTo>
                    <a:pt x="3073" y="715"/>
                  </a:lnTo>
                  <a:cubicBezTo>
                    <a:pt x="3311" y="715"/>
                    <a:pt x="3454" y="501"/>
                    <a:pt x="3430" y="286"/>
                  </a:cubicBezTo>
                  <a:cubicBezTo>
                    <a:pt x="3406" y="143"/>
                    <a:pt x="3263" y="0"/>
                    <a:pt x="3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92"/>
            <p:cNvSpPr/>
            <p:nvPr/>
          </p:nvSpPr>
          <p:spPr>
            <a:xfrm>
              <a:off x="4979073" y="2060326"/>
              <a:ext cx="111507" cy="23238"/>
            </a:xfrm>
            <a:custGeom>
              <a:rect b="b" l="l" r="r" t="t"/>
              <a:pathLst>
                <a:path extrusionOk="0" h="715" w="3431">
                  <a:moveTo>
                    <a:pt x="406" y="0"/>
                  </a:moveTo>
                  <a:cubicBezTo>
                    <a:pt x="191" y="0"/>
                    <a:pt x="1" y="191"/>
                    <a:pt x="48" y="405"/>
                  </a:cubicBezTo>
                  <a:cubicBezTo>
                    <a:pt x="72" y="548"/>
                    <a:pt x="215" y="715"/>
                    <a:pt x="406" y="715"/>
                  </a:cubicBezTo>
                  <a:lnTo>
                    <a:pt x="3073" y="715"/>
                  </a:lnTo>
                  <a:cubicBezTo>
                    <a:pt x="3287" y="715"/>
                    <a:pt x="3430" y="501"/>
                    <a:pt x="3430" y="286"/>
                  </a:cubicBezTo>
                  <a:cubicBezTo>
                    <a:pt x="3406" y="143"/>
                    <a:pt x="3263" y="0"/>
                    <a:pt x="3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92"/>
            <p:cNvSpPr/>
            <p:nvPr/>
          </p:nvSpPr>
          <p:spPr>
            <a:xfrm>
              <a:off x="4979073" y="2190358"/>
              <a:ext cx="111507" cy="23238"/>
            </a:xfrm>
            <a:custGeom>
              <a:rect b="b" l="l" r="r" t="t"/>
              <a:pathLst>
                <a:path extrusionOk="0" h="715" w="3431">
                  <a:moveTo>
                    <a:pt x="406" y="0"/>
                  </a:moveTo>
                  <a:cubicBezTo>
                    <a:pt x="191" y="0"/>
                    <a:pt x="1" y="215"/>
                    <a:pt x="48" y="429"/>
                  </a:cubicBezTo>
                  <a:cubicBezTo>
                    <a:pt x="72" y="572"/>
                    <a:pt x="215" y="715"/>
                    <a:pt x="406" y="715"/>
                  </a:cubicBezTo>
                  <a:lnTo>
                    <a:pt x="3073" y="715"/>
                  </a:lnTo>
                  <a:cubicBezTo>
                    <a:pt x="3287" y="715"/>
                    <a:pt x="3430" y="548"/>
                    <a:pt x="3430" y="310"/>
                  </a:cubicBezTo>
                  <a:cubicBezTo>
                    <a:pt x="3406" y="167"/>
                    <a:pt x="3263" y="0"/>
                    <a:pt x="3073" y="0"/>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92"/>
            <p:cNvSpPr/>
            <p:nvPr/>
          </p:nvSpPr>
          <p:spPr>
            <a:xfrm>
              <a:off x="4801851" y="2190358"/>
              <a:ext cx="111475" cy="23238"/>
            </a:xfrm>
            <a:custGeom>
              <a:rect b="b" l="l" r="r" t="t"/>
              <a:pathLst>
                <a:path extrusionOk="0" h="715" w="3430">
                  <a:moveTo>
                    <a:pt x="381" y="0"/>
                  </a:moveTo>
                  <a:cubicBezTo>
                    <a:pt x="167" y="0"/>
                    <a:pt x="0" y="215"/>
                    <a:pt x="24" y="429"/>
                  </a:cubicBezTo>
                  <a:cubicBezTo>
                    <a:pt x="48" y="572"/>
                    <a:pt x="191" y="715"/>
                    <a:pt x="381" y="715"/>
                  </a:cubicBezTo>
                  <a:lnTo>
                    <a:pt x="3049" y="715"/>
                  </a:lnTo>
                  <a:cubicBezTo>
                    <a:pt x="3263" y="715"/>
                    <a:pt x="3430" y="548"/>
                    <a:pt x="3406" y="310"/>
                  </a:cubicBezTo>
                  <a:cubicBezTo>
                    <a:pt x="3382" y="167"/>
                    <a:pt x="3239" y="0"/>
                    <a:pt x="3049" y="0"/>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92"/>
            <p:cNvSpPr/>
            <p:nvPr/>
          </p:nvSpPr>
          <p:spPr>
            <a:xfrm>
              <a:off x="4879233" y="2060326"/>
              <a:ext cx="33313" cy="23238"/>
            </a:xfrm>
            <a:custGeom>
              <a:rect b="b" l="l" r="r" t="t"/>
              <a:pathLst>
                <a:path extrusionOk="0" h="715" w="1025">
                  <a:moveTo>
                    <a:pt x="1" y="0"/>
                  </a:moveTo>
                  <a:cubicBezTo>
                    <a:pt x="191" y="0"/>
                    <a:pt x="358" y="143"/>
                    <a:pt x="358" y="358"/>
                  </a:cubicBezTo>
                  <a:cubicBezTo>
                    <a:pt x="358" y="548"/>
                    <a:pt x="191" y="715"/>
                    <a:pt x="1" y="715"/>
                  </a:cubicBezTo>
                  <a:lnTo>
                    <a:pt x="644" y="715"/>
                  </a:lnTo>
                  <a:cubicBezTo>
                    <a:pt x="858" y="715"/>
                    <a:pt x="1025" y="501"/>
                    <a:pt x="1001" y="286"/>
                  </a:cubicBezTo>
                  <a:cubicBezTo>
                    <a:pt x="977" y="120"/>
                    <a:pt x="834" y="0"/>
                    <a:pt x="644"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92"/>
            <p:cNvSpPr/>
            <p:nvPr/>
          </p:nvSpPr>
          <p:spPr>
            <a:xfrm>
              <a:off x="5056488" y="2060326"/>
              <a:ext cx="34093" cy="23238"/>
            </a:xfrm>
            <a:custGeom>
              <a:rect b="b" l="l" r="r" t="t"/>
              <a:pathLst>
                <a:path extrusionOk="0" h="715" w="1049">
                  <a:moveTo>
                    <a:pt x="0" y="0"/>
                  </a:moveTo>
                  <a:cubicBezTo>
                    <a:pt x="215" y="0"/>
                    <a:pt x="358" y="143"/>
                    <a:pt x="358" y="358"/>
                  </a:cubicBezTo>
                  <a:cubicBezTo>
                    <a:pt x="358" y="548"/>
                    <a:pt x="215" y="715"/>
                    <a:pt x="0" y="715"/>
                  </a:cubicBezTo>
                  <a:lnTo>
                    <a:pt x="667" y="715"/>
                  </a:lnTo>
                  <a:cubicBezTo>
                    <a:pt x="905" y="715"/>
                    <a:pt x="1048" y="501"/>
                    <a:pt x="1024" y="286"/>
                  </a:cubicBezTo>
                  <a:cubicBezTo>
                    <a:pt x="1001" y="120"/>
                    <a:pt x="858" y="0"/>
                    <a:pt x="66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92"/>
            <p:cNvSpPr/>
            <p:nvPr/>
          </p:nvSpPr>
          <p:spPr>
            <a:xfrm>
              <a:off x="5056488" y="2191886"/>
              <a:ext cx="34093" cy="22490"/>
            </a:xfrm>
            <a:custGeom>
              <a:rect b="b" l="l" r="r" t="t"/>
              <a:pathLst>
                <a:path extrusionOk="0" h="692" w="1049">
                  <a:moveTo>
                    <a:pt x="0" y="1"/>
                  </a:moveTo>
                  <a:cubicBezTo>
                    <a:pt x="215" y="1"/>
                    <a:pt x="358" y="144"/>
                    <a:pt x="358" y="358"/>
                  </a:cubicBezTo>
                  <a:cubicBezTo>
                    <a:pt x="358" y="549"/>
                    <a:pt x="215" y="691"/>
                    <a:pt x="0" y="691"/>
                  </a:cubicBezTo>
                  <a:lnTo>
                    <a:pt x="667" y="691"/>
                  </a:lnTo>
                  <a:cubicBezTo>
                    <a:pt x="905" y="668"/>
                    <a:pt x="1048" y="501"/>
                    <a:pt x="1024" y="287"/>
                  </a:cubicBezTo>
                  <a:cubicBezTo>
                    <a:pt x="1001" y="120"/>
                    <a:pt x="858"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92"/>
            <p:cNvSpPr/>
            <p:nvPr/>
          </p:nvSpPr>
          <p:spPr>
            <a:xfrm>
              <a:off x="4880013" y="2191886"/>
              <a:ext cx="33313" cy="22490"/>
            </a:xfrm>
            <a:custGeom>
              <a:rect b="b" l="l" r="r" t="t"/>
              <a:pathLst>
                <a:path extrusionOk="0" h="692" w="1025">
                  <a:moveTo>
                    <a:pt x="1" y="1"/>
                  </a:moveTo>
                  <a:cubicBezTo>
                    <a:pt x="215" y="1"/>
                    <a:pt x="358" y="144"/>
                    <a:pt x="358" y="358"/>
                  </a:cubicBezTo>
                  <a:cubicBezTo>
                    <a:pt x="358" y="549"/>
                    <a:pt x="215" y="691"/>
                    <a:pt x="1" y="691"/>
                  </a:cubicBezTo>
                  <a:lnTo>
                    <a:pt x="644" y="691"/>
                  </a:lnTo>
                  <a:cubicBezTo>
                    <a:pt x="858" y="668"/>
                    <a:pt x="1025" y="501"/>
                    <a:pt x="1001" y="287"/>
                  </a:cubicBezTo>
                  <a:cubicBezTo>
                    <a:pt x="977" y="120"/>
                    <a:pt x="834" y="1"/>
                    <a:pt x="64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92"/>
            <p:cNvSpPr/>
            <p:nvPr/>
          </p:nvSpPr>
          <p:spPr>
            <a:xfrm>
              <a:off x="4802631" y="2105208"/>
              <a:ext cx="110695" cy="10888"/>
            </a:xfrm>
            <a:custGeom>
              <a:rect b="b" l="l" r="r" t="t"/>
              <a:pathLst>
                <a:path extrusionOk="0" h="335" w="3406">
                  <a:moveTo>
                    <a:pt x="167" y="1"/>
                  </a:moveTo>
                  <a:cubicBezTo>
                    <a:pt x="95" y="1"/>
                    <a:pt x="0" y="96"/>
                    <a:pt x="24" y="215"/>
                  </a:cubicBezTo>
                  <a:cubicBezTo>
                    <a:pt x="24" y="286"/>
                    <a:pt x="95" y="334"/>
                    <a:pt x="167" y="334"/>
                  </a:cubicBezTo>
                  <a:lnTo>
                    <a:pt x="3239" y="334"/>
                  </a:lnTo>
                  <a:cubicBezTo>
                    <a:pt x="3334" y="334"/>
                    <a:pt x="3406" y="239"/>
                    <a:pt x="3382" y="120"/>
                  </a:cubicBezTo>
                  <a:cubicBezTo>
                    <a:pt x="3382" y="72"/>
                    <a:pt x="3334"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92"/>
            <p:cNvSpPr/>
            <p:nvPr/>
          </p:nvSpPr>
          <p:spPr>
            <a:xfrm>
              <a:off x="4802631" y="2130753"/>
              <a:ext cx="110695" cy="10855"/>
            </a:xfrm>
            <a:custGeom>
              <a:rect b="b" l="l" r="r" t="t"/>
              <a:pathLst>
                <a:path extrusionOk="0" h="334" w="3406">
                  <a:moveTo>
                    <a:pt x="167" y="1"/>
                  </a:moveTo>
                  <a:cubicBezTo>
                    <a:pt x="95" y="1"/>
                    <a:pt x="0" y="96"/>
                    <a:pt x="24" y="215"/>
                  </a:cubicBezTo>
                  <a:cubicBezTo>
                    <a:pt x="24" y="262"/>
                    <a:pt x="95" y="334"/>
                    <a:pt x="167" y="334"/>
                  </a:cubicBezTo>
                  <a:lnTo>
                    <a:pt x="3239" y="334"/>
                  </a:lnTo>
                  <a:cubicBezTo>
                    <a:pt x="3334" y="334"/>
                    <a:pt x="3406" y="239"/>
                    <a:pt x="3382" y="120"/>
                  </a:cubicBezTo>
                  <a:cubicBezTo>
                    <a:pt x="3382" y="48"/>
                    <a:pt x="3334"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92"/>
            <p:cNvSpPr/>
            <p:nvPr/>
          </p:nvSpPr>
          <p:spPr>
            <a:xfrm>
              <a:off x="4802631" y="2155518"/>
              <a:ext cx="110695" cy="10855"/>
            </a:xfrm>
            <a:custGeom>
              <a:rect b="b" l="l" r="r" t="t"/>
              <a:pathLst>
                <a:path extrusionOk="0" h="334" w="3406">
                  <a:moveTo>
                    <a:pt x="167" y="1"/>
                  </a:moveTo>
                  <a:cubicBezTo>
                    <a:pt x="95" y="1"/>
                    <a:pt x="0" y="96"/>
                    <a:pt x="24" y="215"/>
                  </a:cubicBezTo>
                  <a:cubicBezTo>
                    <a:pt x="24" y="286"/>
                    <a:pt x="95" y="334"/>
                    <a:pt x="167" y="334"/>
                  </a:cubicBezTo>
                  <a:lnTo>
                    <a:pt x="3239" y="334"/>
                  </a:lnTo>
                  <a:cubicBezTo>
                    <a:pt x="3334" y="334"/>
                    <a:pt x="3406" y="239"/>
                    <a:pt x="3382" y="120"/>
                  </a:cubicBezTo>
                  <a:cubicBezTo>
                    <a:pt x="3382" y="72"/>
                    <a:pt x="3334"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92"/>
            <p:cNvSpPr/>
            <p:nvPr/>
          </p:nvSpPr>
          <p:spPr>
            <a:xfrm>
              <a:off x="4980633" y="2104428"/>
              <a:ext cx="111475" cy="10888"/>
            </a:xfrm>
            <a:custGeom>
              <a:rect b="b" l="l" r="r" t="t"/>
              <a:pathLst>
                <a:path extrusionOk="0" h="335" w="3430">
                  <a:moveTo>
                    <a:pt x="143" y="1"/>
                  </a:moveTo>
                  <a:cubicBezTo>
                    <a:pt x="48" y="1"/>
                    <a:pt x="0" y="96"/>
                    <a:pt x="0" y="191"/>
                  </a:cubicBezTo>
                  <a:cubicBezTo>
                    <a:pt x="0" y="263"/>
                    <a:pt x="96" y="334"/>
                    <a:pt x="167" y="334"/>
                  </a:cubicBezTo>
                  <a:lnTo>
                    <a:pt x="3239" y="334"/>
                  </a:lnTo>
                  <a:cubicBezTo>
                    <a:pt x="3335" y="334"/>
                    <a:pt x="3430" y="239"/>
                    <a:pt x="3382" y="144"/>
                  </a:cubicBezTo>
                  <a:cubicBezTo>
                    <a:pt x="3382" y="72"/>
                    <a:pt x="3287" y="1"/>
                    <a:pt x="3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92"/>
            <p:cNvSpPr/>
            <p:nvPr/>
          </p:nvSpPr>
          <p:spPr>
            <a:xfrm>
              <a:off x="4980633" y="2130753"/>
              <a:ext cx="111475" cy="10855"/>
            </a:xfrm>
            <a:custGeom>
              <a:rect b="b" l="l" r="r" t="t"/>
              <a:pathLst>
                <a:path extrusionOk="0" h="334" w="3430">
                  <a:moveTo>
                    <a:pt x="143" y="1"/>
                  </a:moveTo>
                  <a:cubicBezTo>
                    <a:pt x="48" y="1"/>
                    <a:pt x="0" y="96"/>
                    <a:pt x="0" y="167"/>
                  </a:cubicBezTo>
                  <a:cubicBezTo>
                    <a:pt x="0" y="262"/>
                    <a:pt x="96" y="334"/>
                    <a:pt x="167" y="334"/>
                  </a:cubicBezTo>
                  <a:lnTo>
                    <a:pt x="3239" y="334"/>
                  </a:lnTo>
                  <a:cubicBezTo>
                    <a:pt x="3335" y="334"/>
                    <a:pt x="3430" y="239"/>
                    <a:pt x="3382" y="143"/>
                  </a:cubicBezTo>
                  <a:cubicBezTo>
                    <a:pt x="3382" y="48"/>
                    <a:pt x="3287" y="1"/>
                    <a:pt x="3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92"/>
            <p:cNvSpPr/>
            <p:nvPr/>
          </p:nvSpPr>
          <p:spPr>
            <a:xfrm>
              <a:off x="4980633" y="2155518"/>
              <a:ext cx="111475" cy="10855"/>
            </a:xfrm>
            <a:custGeom>
              <a:rect b="b" l="l" r="r" t="t"/>
              <a:pathLst>
                <a:path extrusionOk="0" h="334" w="3430">
                  <a:moveTo>
                    <a:pt x="143" y="1"/>
                  </a:moveTo>
                  <a:cubicBezTo>
                    <a:pt x="48" y="1"/>
                    <a:pt x="0" y="96"/>
                    <a:pt x="0" y="191"/>
                  </a:cubicBezTo>
                  <a:cubicBezTo>
                    <a:pt x="0" y="286"/>
                    <a:pt x="96" y="334"/>
                    <a:pt x="167" y="334"/>
                  </a:cubicBezTo>
                  <a:lnTo>
                    <a:pt x="3239" y="334"/>
                  </a:lnTo>
                  <a:cubicBezTo>
                    <a:pt x="3335" y="334"/>
                    <a:pt x="3430" y="286"/>
                    <a:pt x="3382" y="167"/>
                  </a:cubicBezTo>
                  <a:cubicBezTo>
                    <a:pt x="3382" y="72"/>
                    <a:pt x="3287" y="1"/>
                    <a:pt x="3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12" name="Google Shape;18612;p92"/>
          <p:cNvGrpSpPr/>
          <p:nvPr/>
        </p:nvGrpSpPr>
        <p:grpSpPr>
          <a:xfrm>
            <a:off x="5526276" y="1812668"/>
            <a:ext cx="356850" cy="269977"/>
            <a:chOff x="5526276" y="1965068"/>
            <a:chExt cx="356850" cy="269977"/>
          </a:xfrm>
        </p:grpSpPr>
        <p:sp>
          <p:nvSpPr>
            <p:cNvPr id="18613" name="Google Shape;18613;p92"/>
            <p:cNvSpPr/>
            <p:nvPr/>
          </p:nvSpPr>
          <p:spPr>
            <a:xfrm>
              <a:off x="5526276" y="1965101"/>
              <a:ext cx="183463" cy="106860"/>
            </a:xfrm>
            <a:custGeom>
              <a:rect b="b" l="l" r="r" t="t"/>
              <a:pathLst>
                <a:path extrusionOk="0" h="3288" w="5645">
                  <a:moveTo>
                    <a:pt x="2219" y="1"/>
                  </a:moveTo>
                  <a:cubicBezTo>
                    <a:pt x="1453" y="1"/>
                    <a:pt x="834" y="611"/>
                    <a:pt x="834" y="1383"/>
                  </a:cubicBezTo>
                  <a:cubicBezTo>
                    <a:pt x="834" y="1454"/>
                    <a:pt x="834" y="1549"/>
                    <a:pt x="858" y="1644"/>
                  </a:cubicBezTo>
                  <a:cubicBezTo>
                    <a:pt x="382" y="1668"/>
                    <a:pt x="25" y="2049"/>
                    <a:pt x="25" y="2526"/>
                  </a:cubicBezTo>
                  <a:lnTo>
                    <a:pt x="25" y="2573"/>
                  </a:lnTo>
                  <a:cubicBezTo>
                    <a:pt x="1" y="2954"/>
                    <a:pt x="358" y="3288"/>
                    <a:pt x="763" y="3288"/>
                  </a:cubicBezTo>
                  <a:lnTo>
                    <a:pt x="4859" y="3288"/>
                  </a:lnTo>
                  <a:cubicBezTo>
                    <a:pt x="5264" y="3288"/>
                    <a:pt x="5621" y="2954"/>
                    <a:pt x="5645" y="2526"/>
                  </a:cubicBezTo>
                  <a:lnTo>
                    <a:pt x="5645" y="2502"/>
                  </a:lnTo>
                  <a:cubicBezTo>
                    <a:pt x="5645" y="2002"/>
                    <a:pt x="5240" y="1621"/>
                    <a:pt x="4764" y="1621"/>
                  </a:cubicBezTo>
                  <a:lnTo>
                    <a:pt x="4764" y="1573"/>
                  </a:lnTo>
                  <a:cubicBezTo>
                    <a:pt x="4764" y="1073"/>
                    <a:pt x="4335" y="692"/>
                    <a:pt x="3859" y="692"/>
                  </a:cubicBezTo>
                  <a:cubicBezTo>
                    <a:pt x="3716" y="692"/>
                    <a:pt x="3573" y="716"/>
                    <a:pt x="3454" y="811"/>
                  </a:cubicBezTo>
                  <a:cubicBezTo>
                    <a:pt x="3239" y="358"/>
                    <a:pt x="2787" y="25"/>
                    <a:pt x="2263" y="1"/>
                  </a:cubicBezTo>
                  <a:cubicBezTo>
                    <a:pt x="2248" y="1"/>
                    <a:pt x="2234" y="1"/>
                    <a:pt x="2219"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92"/>
            <p:cNvSpPr/>
            <p:nvPr/>
          </p:nvSpPr>
          <p:spPr>
            <a:xfrm>
              <a:off x="5560336" y="1965068"/>
              <a:ext cx="148622" cy="106892"/>
            </a:xfrm>
            <a:custGeom>
              <a:rect b="b" l="l" r="r" t="t"/>
              <a:pathLst>
                <a:path extrusionOk="0" h="3289" w="4573">
                  <a:moveTo>
                    <a:pt x="1126" y="1"/>
                  </a:moveTo>
                  <a:cubicBezTo>
                    <a:pt x="674" y="1"/>
                    <a:pt x="250" y="233"/>
                    <a:pt x="1" y="574"/>
                  </a:cubicBezTo>
                  <a:cubicBezTo>
                    <a:pt x="158" y="495"/>
                    <a:pt x="333" y="449"/>
                    <a:pt x="523" y="449"/>
                  </a:cubicBezTo>
                  <a:cubicBezTo>
                    <a:pt x="563" y="449"/>
                    <a:pt x="603" y="451"/>
                    <a:pt x="644" y="455"/>
                  </a:cubicBezTo>
                  <a:cubicBezTo>
                    <a:pt x="1191" y="479"/>
                    <a:pt x="1596" y="812"/>
                    <a:pt x="1834" y="1264"/>
                  </a:cubicBezTo>
                  <a:cubicBezTo>
                    <a:pt x="1953" y="1193"/>
                    <a:pt x="2096" y="1145"/>
                    <a:pt x="2263" y="1145"/>
                  </a:cubicBezTo>
                  <a:cubicBezTo>
                    <a:pt x="2763" y="1145"/>
                    <a:pt x="3144" y="1550"/>
                    <a:pt x="3144" y="2026"/>
                  </a:cubicBezTo>
                  <a:lnTo>
                    <a:pt x="3144" y="2050"/>
                  </a:lnTo>
                  <a:cubicBezTo>
                    <a:pt x="3644" y="2050"/>
                    <a:pt x="4049" y="2479"/>
                    <a:pt x="4049" y="2955"/>
                  </a:cubicBezTo>
                  <a:lnTo>
                    <a:pt x="4049" y="2979"/>
                  </a:lnTo>
                  <a:cubicBezTo>
                    <a:pt x="4049" y="3074"/>
                    <a:pt x="4001" y="3193"/>
                    <a:pt x="3978" y="3289"/>
                  </a:cubicBezTo>
                  <a:cubicBezTo>
                    <a:pt x="4311" y="3193"/>
                    <a:pt x="4573" y="2884"/>
                    <a:pt x="4573" y="2574"/>
                  </a:cubicBezTo>
                  <a:lnTo>
                    <a:pt x="4573" y="2527"/>
                  </a:lnTo>
                  <a:cubicBezTo>
                    <a:pt x="4573" y="2003"/>
                    <a:pt x="4192" y="1622"/>
                    <a:pt x="3692" y="1622"/>
                  </a:cubicBezTo>
                  <a:lnTo>
                    <a:pt x="3692" y="1574"/>
                  </a:lnTo>
                  <a:cubicBezTo>
                    <a:pt x="3692" y="1074"/>
                    <a:pt x="3263" y="693"/>
                    <a:pt x="2787" y="693"/>
                  </a:cubicBezTo>
                  <a:cubicBezTo>
                    <a:pt x="2644" y="693"/>
                    <a:pt x="2501" y="717"/>
                    <a:pt x="2382" y="812"/>
                  </a:cubicBezTo>
                  <a:cubicBezTo>
                    <a:pt x="2168" y="359"/>
                    <a:pt x="1715" y="26"/>
                    <a:pt x="1191" y="2"/>
                  </a:cubicBezTo>
                  <a:cubicBezTo>
                    <a:pt x="1169" y="1"/>
                    <a:pt x="1147" y="1"/>
                    <a:pt x="1126"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92"/>
            <p:cNvSpPr/>
            <p:nvPr/>
          </p:nvSpPr>
          <p:spPr>
            <a:xfrm>
              <a:off x="5770091" y="2177196"/>
              <a:ext cx="85150" cy="57492"/>
            </a:xfrm>
            <a:custGeom>
              <a:rect b="b" l="l" r="r" t="t"/>
              <a:pathLst>
                <a:path extrusionOk="0" h="1769" w="2620">
                  <a:moveTo>
                    <a:pt x="0" y="0"/>
                  </a:moveTo>
                  <a:lnTo>
                    <a:pt x="0" y="1429"/>
                  </a:lnTo>
                  <a:cubicBezTo>
                    <a:pt x="0" y="1453"/>
                    <a:pt x="0" y="1477"/>
                    <a:pt x="24" y="1477"/>
                  </a:cubicBezTo>
                  <a:lnTo>
                    <a:pt x="262" y="1572"/>
                  </a:lnTo>
                  <a:cubicBezTo>
                    <a:pt x="596" y="1703"/>
                    <a:pt x="953" y="1769"/>
                    <a:pt x="1310" y="1769"/>
                  </a:cubicBezTo>
                  <a:cubicBezTo>
                    <a:pt x="1667" y="1769"/>
                    <a:pt x="2024" y="1703"/>
                    <a:pt x="2358" y="1572"/>
                  </a:cubicBezTo>
                  <a:lnTo>
                    <a:pt x="2596" y="1477"/>
                  </a:lnTo>
                  <a:cubicBezTo>
                    <a:pt x="2596" y="1477"/>
                    <a:pt x="2620" y="1453"/>
                    <a:pt x="2620" y="1429"/>
                  </a:cubicBezTo>
                  <a:lnTo>
                    <a:pt x="2620"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92"/>
            <p:cNvSpPr/>
            <p:nvPr/>
          </p:nvSpPr>
          <p:spPr>
            <a:xfrm>
              <a:off x="5801811" y="2177196"/>
              <a:ext cx="53430" cy="57850"/>
            </a:xfrm>
            <a:custGeom>
              <a:rect b="b" l="l" r="r" t="t"/>
              <a:pathLst>
                <a:path extrusionOk="0" h="1780" w="1644">
                  <a:moveTo>
                    <a:pt x="977" y="0"/>
                  </a:moveTo>
                  <a:lnTo>
                    <a:pt x="977" y="1191"/>
                  </a:lnTo>
                  <a:cubicBezTo>
                    <a:pt x="977" y="1358"/>
                    <a:pt x="858" y="1525"/>
                    <a:pt x="715" y="1572"/>
                  </a:cubicBezTo>
                  <a:cubicBezTo>
                    <a:pt x="477" y="1667"/>
                    <a:pt x="239" y="1715"/>
                    <a:pt x="1" y="1763"/>
                  </a:cubicBezTo>
                  <a:cubicBezTo>
                    <a:pt x="113" y="1774"/>
                    <a:pt x="226" y="1780"/>
                    <a:pt x="337" y="1780"/>
                  </a:cubicBezTo>
                  <a:cubicBezTo>
                    <a:pt x="699" y="1780"/>
                    <a:pt x="1054" y="1718"/>
                    <a:pt x="1382" y="1572"/>
                  </a:cubicBezTo>
                  <a:lnTo>
                    <a:pt x="1620" y="1477"/>
                  </a:lnTo>
                  <a:cubicBezTo>
                    <a:pt x="1644" y="1477"/>
                    <a:pt x="1644" y="1453"/>
                    <a:pt x="1644" y="1429"/>
                  </a:cubicBezTo>
                  <a:lnTo>
                    <a:pt x="1644"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92"/>
            <p:cNvSpPr/>
            <p:nvPr/>
          </p:nvSpPr>
          <p:spPr>
            <a:xfrm>
              <a:off x="5740678" y="2138878"/>
              <a:ext cx="142447" cy="66592"/>
            </a:xfrm>
            <a:custGeom>
              <a:rect b="b" l="l" r="r" t="t"/>
              <a:pathLst>
                <a:path extrusionOk="0" h="2049" w="4383">
                  <a:moveTo>
                    <a:pt x="2200" y="1"/>
                  </a:moveTo>
                  <a:cubicBezTo>
                    <a:pt x="2138" y="1"/>
                    <a:pt x="2072" y="12"/>
                    <a:pt x="2001" y="36"/>
                  </a:cubicBezTo>
                  <a:lnTo>
                    <a:pt x="96" y="917"/>
                  </a:lnTo>
                  <a:cubicBezTo>
                    <a:pt x="0" y="965"/>
                    <a:pt x="0" y="1084"/>
                    <a:pt x="96" y="1108"/>
                  </a:cubicBezTo>
                  <a:lnTo>
                    <a:pt x="2025" y="2013"/>
                  </a:lnTo>
                  <a:cubicBezTo>
                    <a:pt x="2084" y="2037"/>
                    <a:pt x="2144" y="2049"/>
                    <a:pt x="2200" y="2049"/>
                  </a:cubicBezTo>
                  <a:cubicBezTo>
                    <a:pt x="2257" y="2049"/>
                    <a:pt x="2310" y="2037"/>
                    <a:pt x="2358" y="2013"/>
                  </a:cubicBezTo>
                  <a:lnTo>
                    <a:pt x="4287" y="1108"/>
                  </a:lnTo>
                  <a:cubicBezTo>
                    <a:pt x="4382" y="1084"/>
                    <a:pt x="4382" y="941"/>
                    <a:pt x="4287" y="917"/>
                  </a:cubicBezTo>
                  <a:lnTo>
                    <a:pt x="2382" y="36"/>
                  </a:lnTo>
                  <a:cubicBezTo>
                    <a:pt x="2322" y="12"/>
                    <a:pt x="2263" y="1"/>
                    <a:pt x="2200"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92"/>
            <p:cNvSpPr/>
            <p:nvPr/>
          </p:nvSpPr>
          <p:spPr>
            <a:xfrm>
              <a:off x="5797163" y="2162473"/>
              <a:ext cx="85963" cy="42217"/>
            </a:xfrm>
            <a:custGeom>
              <a:rect b="b" l="l" r="r" t="t"/>
              <a:pathLst>
                <a:path extrusionOk="0" h="1299" w="2645">
                  <a:moveTo>
                    <a:pt x="2192" y="1"/>
                  </a:moveTo>
                  <a:lnTo>
                    <a:pt x="2192" y="1"/>
                  </a:lnTo>
                  <a:cubicBezTo>
                    <a:pt x="2239" y="72"/>
                    <a:pt x="2192" y="120"/>
                    <a:pt x="2144" y="144"/>
                  </a:cubicBezTo>
                  <a:lnTo>
                    <a:pt x="167" y="1073"/>
                  </a:lnTo>
                  <a:cubicBezTo>
                    <a:pt x="120" y="1096"/>
                    <a:pt x="48" y="1096"/>
                    <a:pt x="1" y="1096"/>
                  </a:cubicBezTo>
                  <a:lnTo>
                    <a:pt x="310" y="1263"/>
                  </a:lnTo>
                  <a:cubicBezTo>
                    <a:pt x="358" y="1287"/>
                    <a:pt x="412" y="1299"/>
                    <a:pt x="468" y="1299"/>
                  </a:cubicBezTo>
                  <a:cubicBezTo>
                    <a:pt x="525" y="1299"/>
                    <a:pt x="584" y="1287"/>
                    <a:pt x="644" y="1263"/>
                  </a:cubicBezTo>
                  <a:lnTo>
                    <a:pt x="2573" y="358"/>
                  </a:lnTo>
                  <a:cubicBezTo>
                    <a:pt x="2644" y="358"/>
                    <a:pt x="2644" y="239"/>
                    <a:pt x="2573" y="191"/>
                  </a:cubicBezTo>
                  <a:lnTo>
                    <a:pt x="2192"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92"/>
            <p:cNvSpPr/>
            <p:nvPr/>
          </p:nvSpPr>
          <p:spPr>
            <a:xfrm>
              <a:off x="5706618" y="2207388"/>
              <a:ext cx="12415" cy="11635"/>
            </a:xfrm>
            <a:custGeom>
              <a:rect b="b" l="l" r="r" t="t"/>
              <a:pathLst>
                <a:path extrusionOk="0" h="358" w="382">
                  <a:moveTo>
                    <a:pt x="191" y="0"/>
                  </a:moveTo>
                  <a:cubicBezTo>
                    <a:pt x="72" y="0"/>
                    <a:pt x="0" y="72"/>
                    <a:pt x="0" y="167"/>
                  </a:cubicBezTo>
                  <a:cubicBezTo>
                    <a:pt x="0" y="262"/>
                    <a:pt x="72" y="357"/>
                    <a:pt x="191" y="357"/>
                  </a:cubicBezTo>
                  <a:cubicBezTo>
                    <a:pt x="310" y="357"/>
                    <a:pt x="382" y="262"/>
                    <a:pt x="382" y="167"/>
                  </a:cubicBezTo>
                  <a:cubicBezTo>
                    <a:pt x="382" y="48"/>
                    <a:pt x="310" y="0"/>
                    <a:pt x="1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0" name="Google Shape;18620;p92"/>
            <p:cNvSpPr/>
            <p:nvPr/>
          </p:nvSpPr>
          <p:spPr>
            <a:xfrm>
              <a:off x="5727516" y="2207388"/>
              <a:ext cx="11635" cy="11635"/>
            </a:xfrm>
            <a:custGeom>
              <a:rect b="b" l="l" r="r" t="t"/>
              <a:pathLst>
                <a:path extrusionOk="0" h="358" w="358">
                  <a:moveTo>
                    <a:pt x="167" y="0"/>
                  </a:moveTo>
                  <a:cubicBezTo>
                    <a:pt x="48" y="0"/>
                    <a:pt x="0" y="72"/>
                    <a:pt x="0" y="167"/>
                  </a:cubicBezTo>
                  <a:cubicBezTo>
                    <a:pt x="0" y="262"/>
                    <a:pt x="96" y="357"/>
                    <a:pt x="167" y="357"/>
                  </a:cubicBezTo>
                  <a:cubicBezTo>
                    <a:pt x="286" y="357"/>
                    <a:pt x="358" y="262"/>
                    <a:pt x="358" y="167"/>
                  </a:cubicBezTo>
                  <a:cubicBezTo>
                    <a:pt x="358" y="48"/>
                    <a:pt x="262" y="0"/>
                    <a:pt x="167"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1" name="Google Shape;18621;p92"/>
            <p:cNvSpPr/>
            <p:nvPr/>
          </p:nvSpPr>
          <p:spPr>
            <a:xfrm>
              <a:off x="5684941" y="2207388"/>
              <a:ext cx="11635" cy="11635"/>
            </a:xfrm>
            <a:custGeom>
              <a:rect b="b" l="l" r="r" t="t"/>
              <a:pathLst>
                <a:path extrusionOk="0" h="358" w="358">
                  <a:moveTo>
                    <a:pt x="167" y="0"/>
                  </a:moveTo>
                  <a:cubicBezTo>
                    <a:pt x="48" y="0"/>
                    <a:pt x="1" y="72"/>
                    <a:pt x="1" y="167"/>
                  </a:cubicBezTo>
                  <a:cubicBezTo>
                    <a:pt x="1" y="262"/>
                    <a:pt x="72" y="357"/>
                    <a:pt x="167" y="357"/>
                  </a:cubicBezTo>
                  <a:cubicBezTo>
                    <a:pt x="286" y="357"/>
                    <a:pt x="358" y="262"/>
                    <a:pt x="358" y="167"/>
                  </a:cubicBezTo>
                  <a:cubicBezTo>
                    <a:pt x="358" y="48"/>
                    <a:pt x="263" y="0"/>
                    <a:pt x="167"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2" name="Google Shape;18622;p92"/>
            <p:cNvSpPr/>
            <p:nvPr/>
          </p:nvSpPr>
          <p:spPr>
            <a:xfrm>
              <a:off x="5619941" y="2112163"/>
              <a:ext cx="11635" cy="11667"/>
            </a:xfrm>
            <a:custGeom>
              <a:rect b="b" l="l" r="r" t="t"/>
              <a:pathLst>
                <a:path extrusionOk="0" h="359" w="358">
                  <a:moveTo>
                    <a:pt x="191" y="1"/>
                  </a:moveTo>
                  <a:cubicBezTo>
                    <a:pt x="72" y="1"/>
                    <a:pt x="0" y="96"/>
                    <a:pt x="0" y="192"/>
                  </a:cubicBezTo>
                  <a:cubicBezTo>
                    <a:pt x="0" y="263"/>
                    <a:pt x="72" y="334"/>
                    <a:pt x="191" y="358"/>
                  </a:cubicBezTo>
                  <a:cubicBezTo>
                    <a:pt x="286" y="358"/>
                    <a:pt x="357" y="311"/>
                    <a:pt x="357" y="192"/>
                  </a:cubicBezTo>
                  <a:cubicBezTo>
                    <a:pt x="357" y="72"/>
                    <a:pt x="262" y="1"/>
                    <a:pt x="19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92"/>
            <p:cNvSpPr/>
            <p:nvPr/>
          </p:nvSpPr>
          <p:spPr>
            <a:xfrm>
              <a:off x="5619941" y="2092046"/>
              <a:ext cx="11635" cy="11667"/>
            </a:xfrm>
            <a:custGeom>
              <a:rect b="b" l="l" r="r" t="t"/>
              <a:pathLst>
                <a:path extrusionOk="0" h="359" w="358">
                  <a:moveTo>
                    <a:pt x="191" y="1"/>
                  </a:moveTo>
                  <a:cubicBezTo>
                    <a:pt x="72" y="1"/>
                    <a:pt x="0" y="96"/>
                    <a:pt x="0" y="168"/>
                  </a:cubicBezTo>
                  <a:cubicBezTo>
                    <a:pt x="0" y="263"/>
                    <a:pt x="72" y="334"/>
                    <a:pt x="191" y="358"/>
                  </a:cubicBezTo>
                  <a:cubicBezTo>
                    <a:pt x="286" y="358"/>
                    <a:pt x="357" y="263"/>
                    <a:pt x="357" y="168"/>
                  </a:cubicBezTo>
                  <a:cubicBezTo>
                    <a:pt x="357" y="48"/>
                    <a:pt x="262" y="1"/>
                    <a:pt x="19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92"/>
            <p:cNvSpPr/>
            <p:nvPr/>
          </p:nvSpPr>
          <p:spPr>
            <a:xfrm>
              <a:off x="5619941" y="2131533"/>
              <a:ext cx="11635" cy="11635"/>
            </a:xfrm>
            <a:custGeom>
              <a:rect b="b" l="l" r="r" t="t"/>
              <a:pathLst>
                <a:path extrusionOk="0" h="358" w="358">
                  <a:moveTo>
                    <a:pt x="191" y="0"/>
                  </a:moveTo>
                  <a:cubicBezTo>
                    <a:pt x="72" y="0"/>
                    <a:pt x="0" y="96"/>
                    <a:pt x="0" y="191"/>
                  </a:cubicBezTo>
                  <a:cubicBezTo>
                    <a:pt x="0" y="262"/>
                    <a:pt x="72" y="358"/>
                    <a:pt x="191" y="358"/>
                  </a:cubicBezTo>
                  <a:cubicBezTo>
                    <a:pt x="286" y="358"/>
                    <a:pt x="357" y="310"/>
                    <a:pt x="357" y="191"/>
                  </a:cubicBezTo>
                  <a:cubicBezTo>
                    <a:pt x="357" y="72"/>
                    <a:pt x="262" y="0"/>
                    <a:pt x="1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92"/>
            <p:cNvSpPr/>
            <p:nvPr/>
          </p:nvSpPr>
          <p:spPr>
            <a:xfrm>
              <a:off x="5602911" y="2208136"/>
              <a:ext cx="44135" cy="18622"/>
            </a:xfrm>
            <a:custGeom>
              <a:rect b="b" l="l" r="r" t="t"/>
              <a:pathLst>
                <a:path extrusionOk="0" h="573" w="1358">
                  <a:moveTo>
                    <a:pt x="667" y="1"/>
                  </a:moveTo>
                  <a:cubicBezTo>
                    <a:pt x="429" y="1"/>
                    <a:pt x="238" y="96"/>
                    <a:pt x="48" y="263"/>
                  </a:cubicBezTo>
                  <a:cubicBezTo>
                    <a:pt x="0" y="334"/>
                    <a:pt x="0" y="453"/>
                    <a:pt x="48" y="501"/>
                  </a:cubicBezTo>
                  <a:cubicBezTo>
                    <a:pt x="84" y="537"/>
                    <a:pt x="131" y="555"/>
                    <a:pt x="176" y="555"/>
                  </a:cubicBezTo>
                  <a:cubicBezTo>
                    <a:pt x="221" y="555"/>
                    <a:pt x="262" y="537"/>
                    <a:pt x="286" y="501"/>
                  </a:cubicBezTo>
                  <a:cubicBezTo>
                    <a:pt x="381" y="406"/>
                    <a:pt x="524" y="358"/>
                    <a:pt x="667" y="358"/>
                  </a:cubicBezTo>
                  <a:cubicBezTo>
                    <a:pt x="834" y="358"/>
                    <a:pt x="977" y="406"/>
                    <a:pt x="1072" y="501"/>
                  </a:cubicBezTo>
                  <a:cubicBezTo>
                    <a:pt x="1096" y="525"/>
                    <a:pt x="1143" y="573"/>
                    <a:pt x="1191" y="573"/>
                  </a:cubicBezTo>
                  <a:cubicBezTo>
                    <a:pt x="1215" y="573"/>
                    <a:pt x="1263" y="573"/>
                    <a:pt x="1310" y="501"/>
                  </a:cubicBezTo>
                  <a:cubicBezTo>
                    <a:pt x="1358" y="453"/>
                    <a:pt x="1358" y="334"/>
                    <a:pt x="1310" y="263"/>
                  </a:cubicBezTo>
                  <a:cubicBezTo>
                    <a:pt x="1120" y="96"/>
                    <a:pt x="905" y="1"/>
                    <a:pt x="6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92"/>
            <p:cNvSpPr/>
            <p:nvPr/>
          </p:nvSpPr>
          <p:spPr>
            <a:xfrm>
              <a:off x="5585101" y="2184151"/>
              <a:ext cx="79755" cy="24797"/>
            </a:xfrm>
            <a:custGeom>
              <a:rect b="b" l="l" r="r" t="t"/>
              <a:pathLst>
                <a:path extrusionOk="0" h="763" w="2454">
                  <a:moveTo>
                    <a:pt x="1215" y="1"/>
                  </a:moveTo>
                  <a:cubicBezTo>
                    <a:pt x="763" y="1"/>
                    <a:pt x="358" y="167"/>
                    <a:pt x="72" y="477"/>
                  </a:cubicBezTo>
                  <a:cubicBezTo>
                    <a:pt x="1" y="525"/>
                    <a:pt x="1" y="644"/>
                    <a:pt x="72" y="715"/>
                  </a:cubicBezTo>
                  <a:cubicBezTo>
                    <a:pt x="96" y="739"/>
                    <a:pt x="138" y="751"/>
                    <a:pt x="179" y="751"/>
                  </a:cubicBezTo>
                  <a:cubicBezTo>
                    <a:pt x="221" y="751"/>
                    <a:pt x="263" y="739"/>
                    <a:pt x="286" y="715"/>
                  </a:cubicBezTo>
                  <a:cubicBezTo>
                    <a:pt x="548" y="477"/>
                    <a:pt x="858" y="310"/>
                    <a:pt x="1215" y="310"/>
                  </a:cubicBezTo>
                  <a:cubicBezTo>
                    <a:pt x="1572" y="310"/>
                    <a:pt x="1906" y="477"/>
                    <a:pt x="2144" y="715"/>
                  </a:cubicBezTo>
                  <a:cubicBezTo>
                    <a:pt x="2168" y="739"/>
                    <a:pt x="2239" y="763"/>
                    <a:pt x="2263" y="763"/>
                  </a:cubicBezTo>
                  <a:cubicBezTo>
                    <a:pt x="2334" y="763"/>
                    <a:pt x="2358" y="763"/>
                    <a:pt x="2382" y="715"/>
                  </a:cubicBezTo>
                  <a:cubicBezTo>
                    <a:pt x="2453" y="644"/>
                    <a:pt x="2453" y="525"/>
                    <a:pt x="2382" y="477"/>
                  </a:cubicBezTo>
                  <a:cubicBezTo>
                    <a:pt x="2072" y="167"/>
                    <a:pt x="1668" y="1"/>
                    <a:pt x="1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92"/>
            <p:cNvSpPr/>
            <p:nvPr/>
          </p:nvSpPr>
          <p:spPr>
            <a:xfrm>
              <a:off x="5566543" y="2158606"/>
              <a:ext cx="116122" cy="33313"/>
            </a:xfrm>
            <a:custGeom>
              <a:rect b="b" l="l" r="r" t="t"/>
              <a:pathLst>
                <a:path extrusionOk="0" h="1025" w="3573">
                  <a:moveTo>
                    <a:pt x="1786" y="1"/>
                  </a:moveTo>
                  <a:cubicBezTo>
                    <a:pt x="1143" y="1"/>
                    <a:pt x="524" y="263"/>
                    <a:pt x="71" y="715"/>
                  </a:cubicBezTo>
                  <a:cubicBezTo>
                    <a:pt x="0" y="787"/>
                    <a:pt x="0" y="906"/>
                    <a:pt x="71" y="953"/>
                  </a:cubicBezTo>
                  <a:cubicBezTo>
                    <a:pt x="95" y="977"/>
                    <a:pt x="143" y="1025"/>
                    <a:pt x="191" y="1025"/>
                  </a:cubicBezTo>
                  <a:cubicBezTo>
                    <a:pt x="238" y="1025"/>
                    <a:pt x="286" y="977"/>
                    <a:pt x="310" y="953"/>
                  </a:cubicBezTo>
                  <a:cubicBezTo>
                    <a:pt x="714" y="549"/>
                    <a:pt x="1238" y="334"/>
                    <a:pt x="1786" y="334"/>
                  </a:cubicBezTo>
                  <a:cubicBezTo>
                    <a:pt x="2358" y="334"/>
                    <a:pt x="2905" y="572"/>
                    <a:pt x="3286" y="953"/>
                  </a:cubicBezTo>
                  <a:cubicBezTo>
                    <a:pt x="3310" y="989"/>
                    <a:pt x="3352" y="1007"/>
                    <a:pt x="3397" y="1007"/>
                  </a:cubicBezTo>
                  <a:cubicBezTo>
                    <a:pt x="3441" y="1007"/>
                    <a:pt x="3489" y="989"/>
                    <a:pt x="3525" y="953"/>
                  </a:cubicBezTo>
                  <a:cubicBezTo>
                    <a:pt x="3572" y="906"/>
                    <a:pt x="3572" y="787"/>
                    <a:pt x="3525" y="715"/>
                  </a:cubicBezTo>
                  <a:cubicBezTo>
                    <a:pt x="3048" y="239"/>
                    <a:pt x="2453" y="1"/>
                    <a:pt x="17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8" name="Google Shape;18628;p92"/>
          <p:cNvGrpSpPr/>
          <p:nvPr/>
        </p:nvGrpSpPr>
        <p:grpSpPr>
          <a:xfrm>
            <a:off x="6280893" y="1793363"/>
            <a:ext cx="356850" cy="308263"/>
            <a:chOff x="6280893" y="1945763"/>
            <a:chExt cx="356850" cy="308263"/>
          </a:xfrm>
        </p:grpSpPr>
        <p:sp>
          <p:nvSpPr>
            <p:cNvPr id="18629" name="Google Shape;18629;p92"/>
            <p:cNvSpPr/>
            <p:nvPr/>
          </p:nvSpPr>
          <p:spPr>
            <a:xfrm>
              <a:off x="6280893" y="1984471"/>
              <a:ext cx="356850" cy="213655"/>
            </a:xfrm>
            <a:custGeom>
              <a:rect b="b" l="l" r="r" t="t"/>
              <a:pathLst>
                <a:path extrusionOk="0" h="6574" w="10980">
                  <a:moveTo>
                    <a:pt x="382" y="1"/>
                  </a:moveTo>
                  <a:cubicBezTo>
                    <a:pt x="168" y="1"/>
                    <a:pt x="1" y="191"/>
                    <a:pt x="1" y="382"/>
                  </a:cubicBezTo>
                  <a:lnTo>
                    <a:pt x="1" y="6192"/>
                  </a:lnTo>
                  <a:cubicBezTo>
                    <a:pt x="1" y="6407"/>
                    <a:pt x="168" y="6573"/>
                    <a:pt x="382" y="6573"/>
                  </a:cubicBezTo>
                  <a:lnTo>
                    <a:pt x="10598" y="6573"/>
                  </a:lnTo>
                  <a:cubicBezTo>
                    <a:pt x="10813" y="6573"/>
                    <a:pt x="10979" y="6407"/>
                    <a:pt x="10979" y="6192"/>
                  </a:cubicBezTo>
                  <a:lnTo>
                    <a:pt x="10979" y="382"/>
                  </a:lnTo>
                  <a:cubicBezTo>
                    <a:pt x="10979" y="167"/>
                    <a:pt x="10813" y="1"/>
                    <a:pt x="1059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92"/>
            <p:cNvSpPr/>
            <p:nvPr/>
          </p:nvSpPr>
          <p:spPr>
            <a:xfrm>
              <a:off x="6603651" y="1984471"/>
              <a:ext cx="34093" cy="213655"/>
            </a:xfrm>
            <a:custGeom>
              <a:rect b="b" l="l" r="r" t="t"/>
              <a:pathLst>
                <a:path extrusionOk="0" h="6574" w="1049">
                  <a:moveTo>
                    <a:pt x="0" y="1"/>
                  </a:moveTo>
                  <a:cubicBezTo>
                    <a:pt x="215" y="1"/>
                    <a:pt x="405" y="191"/>
                    <a:pt x="405" y="382"/>
                  </a:cubicBezTo>
                  <a:lnTo>
                    <a:pt x="405" y="6192"/>
                  </a:lnTo>
                  <a:cubicBezTo>
                    <a:pt x="405" y="6407"/>
                    <a:pt x="215" y="6573"/>
                    <a:pt x="0" y="6573"/>
                  </a:cubicBezTo>
                  <a:lnTo>
                    <a:pt x="667" y="6573"/>
                  </a:lnTo>
                  <a:cubicBezTo>
                    <a:pt x="882" y="6573"/>
                    <a:pt x="1048" y="6407"/>
                    <a:pt x="1048" y="6192"/>
                  </a:cubicBezTo>
                  <a:lnTo>
                    <a:pt x="1048" y="382"/>
                  </a:lnTo>
                  <a:cubicBezTo>
                    <a:pt x="1048" y="191"/>
                    <a:pt x="882" y="1"/>
                    <a:pt x="667"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92"/>
            <p:cNvSpPr/>
            <p:nvPr/>
          </p:nvSpPr>
          <p:spPr>
            <a:xfrm>
              <a:off x="6311866" y="1964353"/>
              <a:ext cx="294125" cy="205920"/>
            </a:xfrm>
            <a:custGeom>
              <a:rect b="b" l="l" r="r" t="t"/>
              <a:pathLst>
                <a:path extrusionOk="0" h="6336" w="9050">
                  <a:moveTo>
                    <a:pt x="477" y="0"/>
                  </a:moveTo>
                  <a:cubicBezTo>
                    <a:pt x="215" y="0"/>
                    <a:pt x="0" y="215"/>
                    <a:pt x="0" y="477"/>
                  </a:cubicBezTo>
                  <a:lnTo>
                    <a:pt x="0" y="5621"/>
                  </a:lnTo>
                  <a:cubicBezTo>
                    <a:pt x="0" y="5883"/>
                    <a:pt x="215" y="6097"/>
                    <a:pt x="477" y="6097"/>
                  </a:cubicBezTo>
                  <a:lnTo>
                    <a:pt x="3715" y="6097"/>
                  </a:lnTo>
                  <a:lnTo>
                    <a:pt x="3906" y="5883"/>
                  </a:lnTo>
                  <a:cubicBezTo>
                    <a:pt x="4049" y="5883"/>
                    <a:pt x="4192" y="5954"/>
                    <a:pt x="4287" y="6073"/>
                  </a:cubicBezTo>
                  <a:cubicBezTo>
                    <a:pt x="4311" y="6097"/>
                    <a:pt x="4358" y="6335"/>
                    <a:pt x="4430" y="6335"/>
                  </a:cubicBezTo>
                  <a:lnTo>
                    <a:pt x="4525" y="6335"/>
                  </a:lnTo>
                  <a:cubicBezTo>
                    <a:pt x="4573" y="6335"/>
                    <a:pt x="4597" y="6311"/>
                    <a:pt x="4668" y="6287"/>
                  </a:cubicBezTo>
                  <a:cubicBezTo>
                    <a:pt x="4763" y="6168"/>
                    <a:pt x="4906" y="6097"/>
                    <a:pt x="5049" y="6097"/>
                  </a:cubicBezTo>
                  <a:lnTo>
                    <a:pt x="8550" y="6097"/>
                  </a:lnTo>
                  <a:cubicBezTo>
                    <a:pt x="8812" y="6097"/>
                    <a:pt x="9026" y="5883"/>
                    <a:pt x="9026" y="5621"/>
                  </a:cubicBezTo>
                  <a:lnTo>
                    <a:pt x="9026" y="477"/>
                  </a:lnTo>
                  <a:cubicBezTo>
                    <a:pt x="9050" y="215"/>
                    <a:pt x="8812" y="0"/>
                    <a:pt x="8574" y="0"/>
                  </a:cubicBezTo>
                  <a:lnTo>
                    <a:pt x="5097" y="0"/>
                  </a:lnTo>
                  <a:cubicBezTo>
                    <a:pt x="4787" y="0"/>
                    <a:pt x="4525" y="239"/>
                    <a:pt x="4525" y="572"/>
                  </a:cubicBezTo>
                  <a:cubicBezTo>
                    <a:pt x="4525" y="262"/>
                    <a:pt x="4287" y="0"/>
                    <a:pt x="395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92"/>
            <p:cNvSpPr/>
            <p:nvPr/>
          </p:nvSpPr>
          <p:spPr>
            <a:xfrm>
              <a:off x="6566503" y="1964353"/>
              <a:ext cx="39488" cy="198153"/>
            </a:xfrm>
            <a:custGeom>
              <a:rect b="b" l="l" r="r" t="t"/>
              <a:pathLst>
                <a:path extrusionOk="0" h="6097" w="1215">
                  <a:moveTo>
                    <a:pt x="0" y="0"/>
                  </a:moveTo>
                  <a:cubicBezTo>
                    <a:pt x="262" y="0"/>
                    <a:pt x="429" y="215"/>
                    <a:pt x="429" y="477"/>
                  </a:cubicBezTo>
                  <a:lnTo>
                    <a:pt x="429" y="5621"/>
                  </a:lnTo>
                  <a:cubicBezTo>
                    <a:pt x="429" y="5883"/>
                    <a:pt x="239" y="6097"/>
                    <a:pt x="0" y="6097"/>
                  </a:cubicBezTo>
                  <a:lnTo>
                    <a:pt x="715" y="6097"/>
                  </a:lnTo>
                  <a:cubicBezTo>
                    <a:pt x="977" y="6097"/>
                    <a:pt x="1191" y="5883"/>
                    <a:pt x="1191" y="5621"/>
                  </a:cubicBezTo>
                  <a:lnTo>
                    <a:pt x="1191" y="477"/>
                  </a:lnTo>
                  <a:cubicBezTo>
                    <a:pt x="1215" y="215"/>
                    <a:pt x="1001" y="0"/>
                    <a:pt x="73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92"/>
            <p:cNvSpPr/>
            <p:nvPr/>
          </p:nvSpPr>
          <p:spPr>
            <a:xfrm>
              <a:off x="6417133" y="1965133"/>
              <a:ext cx="41828" cy="205888"/>
            </a:xfrm>
            <a:custGeom>
              <a:rect b="b" l="l" r="r" t="t"/>
              <a:pathLst>
                <a:path extrusionOk="0" h="6335" w="1287">
                  <a:moveTo>
                    <a:pt x="0" y="0"/>
                  </a:moveTo>
                  <a:cubicBezTo>
                    <a:pt x="310" y="0"/>
                    <a:pt x="548" y="238"/>
                    <a:pt x="548" y="572"/>
                  </a:cubicBezTo>
                  <a:lnTo>
                    <a:pt x="548" y="6073"/>
                  </a:lnTo>
                  <a:lnTo>
                    <a:pt x="715" y="6073"/>
                  </a:lnTo>
                  <a:cubicBezTo>
                    <a:pt x="929" y="6073"/>
                    <a:pt x="1072" y="6168"/>
                    <a:pt x="1191" y="6335"/>
                  </a:cubicBezTo>
                  <a:cubicBezTo>
                    <a:pt x="1215" y="6335"/>
                    <a:pt x="1286" y="6335"/>
                    <a:pt x="1286" y="6311"/>
                  </a:cubicBezTo>
                  <a:lnTo>
                    <a:pt x="1286" y="572"/>
                  </a:lnTo>
                  <a:cubicBezTo>
                    <a:pt x="1286" y="262"/>
                    <a:pt x="1048"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92"/>
            <p:cNvSpPr/>
            <p:nvPr/>
          </p:nvSpPr>
          <p:spPr>
            <a:xfrm>
              <a:off x="6397763" y="1945763"/>
              <a:ext cx="30778" cy="104845"/>
            </a:xfrm>
            <a:custGeom>
              <a:rect b="b" l="l" r="r" t="t"/>
              <a:pathLst>
                <a:path extrusionOk="0" h="3226" w="947">
                  <a:moveTo>
                    <a:pt x="215" y="1"/>
                  </a:moveTo>
                  <a:cubicBezTo>
                    <a:pt x="96" y="1"/>
                    <a:pt x="1" y="96"/>
                    <a:pt x="1" y="215"/>
                  </a:cubicBezTo>
                  <a:lnTo>
                    <a:pt x="1" y="3168"/>
                  </a:lnTo>
                  <a:cubicBezTo>
                    <a:pt x="1" y="3203"/>
                    <a:pt x="39" y="3225"/>
                    <a:pt x="78" y="3225"/>
                  </a:cubicBezTo>
                  <a:cubicBezTo>
                    <a:pt x="93" y="3225"/>
                    <a:pt x="107" y="3222"/>
                    <a:pt x="120" y="3216"/>
                  </a:cubicBezTo>
                  <a:lnTo>
                    <a:pt x="453" y="3049"/>
                  </a:lnTo>
                  <a:lnTo>
                    <a:pt x="549" y="3049"/>
                  </a:lnTo>
                  <a:lnTo>
                    <a:pt x="834" y="3216"/>
                  </a:lnTo>
                  <a:cubicBezTo>
                    <a:pt x="853" y="3222"/>
                    <a:pt x="871" y="3225"/>
                    <a:pt x="886" y="3225"/>
                  </a:cubicBezTo>
                  <a:cubicBezTo>
                    <a:pt x="926" y="3225"/>
                    <a:pt x="947" y="3203"/>
                    <a:pt x="930" y="3168"/>
                  </a:cubicBezTo>
                  <a:lnTo>
                    <a:pt x="930" y="215"/>
                  </a:lnTo>
                  <a:cubicBezTo>
                    <a:pt x="930" y="96"/>
                    <a:pt x="834" y="1"/>
                    <a:pt x="715"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92"/>
            <p:cNvSpPr/>
            <p:nvPr/>
          </p:nvSpPr>
          <p:spPr>
            <a:xfrm>
              <a:off x="6404751" y="1945763"/>
              <a:ext cx="24018" cy="104845"/>
            </a:xfrm>
            <a:custGeom>
              <a:rect b="b" l="l" r="r" t="t"/>
              <a:pathLst>
                <a:path extrusionOk="0" h="3226" w="739">
                  <a:moveTo>
                    <a:pt x="0" y="1"/>
                  </a:moveTo>
                  <a:cubicBezTo>
                    <a:pt x="119" y="1"/>
                    <a:pt x="167" y="96"/>
                    <a:pt x="167" y="215"/>
                  </a:cubicBezTo>
                  <a:lnTo>
                    <a:pt x="167" y="3073"/>
                  </a:lnTo>
                  <a:lnTo>
                    <a:pt x="238" y="3049"/>
                  </a:lnTo>
                  <a:lnTo>
                    <a:pt x="334" y="3049"/>
                  </a:lnTo>
                  <a:lnTo>
                    <a:pt x="619" y="3216"/>
                  </a:lnTo>
                  <a:cubicBezTo>
                    <a:pt x="638" y="3222"/>
                    <a:pt x="656" y="3225"/>
                    <a:pt x="671" y="3225"/>
                  </a:cubicBezTo>
                  <a:cubicBezTo>
                    <a:pt x="713" y="3225"/>
                    <a:pt x="738" y="3203"/>
                    <a:pt x="738" y="3168"/>
                  </a:cubicBezTo>
                  <a:lnTo>
                    <a:pt x="738" y="215"/>
                  </a:lnTo>
                  <a:cubicBezTo>
                    <a:pt x="738" y="96"/>
                    <a:pt x="643" y="1"/>
                    <a:pt x="52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92"/>
            <p:cNvSpPr/>
            <p:nvPr/>
          </p:nvSpPr>
          <p:spPr>
            <a:xfrm>
              <a:off x="6490648" y="1992206"/>
              <a:ext cx="84403" cy="56550"/>
            </a:xfrm>
            <a:custGeom>
              <a:rect b="b" l="l" r="r" t="t"/>
              <a:pathLst>
                <a:path extrusionOk="0" h="1740" w="2597">
                  <a:moveTo>
                    <a:pt x="215" y="1"/>
                  </a:moveTo>
                  <a:cubicBezTo>
                    <a:pt x="96" y="1"/>
                    <a:pt x="1" y="96"/>
                    <a:pt x="1" y="215"/>
                  </a:cubicBezTo>
                  <a:lnTo>
                    <a:pt x="1" y="1525"/>
                  </a:lnTo>
                  <a:cubicBezTo>
                    <a:pt x="1" y="1644"/>
                    <a:pt x="96" y="1739"/>
                    <a:pt x="215" y="1739"/>
                  </a:cubicBezTo>
                  <a:lnTo>
                    <a:pt x="2382" y="1739"/>
                  </a:lnTo>
                  <a:cubicBezTo>
                    <a:pt x="2501" y="1739"/>
                    <a:pt x="2596" y="1644"/>
                    <a:pt x="2596" y="1525"/>
                  </a:cubicBezTo>
                  <a:lnTo>
                    <a:pt x="2596" y="215"/>
                  </a:lnTo>
                  <a:cubicBezTo>
                    <a:pt x="2596" y="96"/>
                    <a:pt x="2501" y="1"/>
                    <a:pt x="2382"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92"/>
            <p:cNvSpPr/>
            <p:nvPr/>
          </p:nvSpPr>
          <p:spPr>
            <a:xfrm>
              <a:off x="6546386" y="1992206"/>
              <a:ext cx="28665" cy="56550"/>
            </a:xfrm>
            <a:custGeom>
              <a:rect b="b" l="l" r="r" t="t"/>
              <a:pathLst>
                <a:path extrusionOk="0" h="1740" w="882">
                  <a:moveTo>
                    <a:pt x="0" y="1"/>
                  </a:moveTo>
                  <a:cubicBezTo>
                    <a:pt x="119" y="1"/>
                    <a:pt x="215" y="96"/>
                    <a:pt x="215" y="215"/>
                  </a:cubicBezTo>
                  <a:lnTo>
                    <a:pt x="215" y="1525"/>
                  </a:lnTo>
                  <a:cubicBezTo>
                    <a:pt x="215" y="1644"/>
                    <a:pt x="143" y="1739"/>
                    <a:pt x="0" y="1739"/>
                  </a:cubicBezTo>
                  <a:lnTo>
                    <a:pt x="667" y="1739"/>
                  </a:lnTo>
                  <a:cubicBezTo>
                    <a:pt x="786" y="1739"/>
                    <a:pt x="881" y="1644"/>
                    <a:pt x="881" y="1525"/>
                  </a:cubicBezTo>
                  <a:lnTo>
                    <a:pt x="881" y="215"/>
                  </a:lnTo>
                  <a:cubicBezTo>
                    <a:pt x="881" y="96"/>
                    <a:pt x="786" y="1"/>
                    <a:pt x="66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92"/>
            <p:cNvSpPr/>
            <p:nvPr/>
          </p:nvSpPr>
          <p:spPr>
            <a:xfrm>
              <a:off x="6335851" y="2006928"/>
              <a:ext cx="37960" cy="10855"/>
            </a:xfrm>
            <a:custGeom>
              <a:rect b="b" l="l" r="r" t="t"/>
              <a:pathLst>
                <a:path extrusionOk="0" h="334" w="1168">
                  <a:moveTo>
                    <a:pt x="191" y="0"/>
                  </a:moveTo>
                  <a:cubicBezTo>
                    <a:pt x="96" y="0"/>
                    <a:pt x="1" y="96"/>
                    <a:pt x="24" y="215"/>
                  </a:cubicBezTo>
                  <a:cubicBezTo>
                    <a:pt x="72" y="286"/>
                    <a:pt x="120" y="334"/>
                    <a:pt x="191" y="334"/>
                  </a:cubicBezTo>
                  <a:lnTo>
                    <a:pt x="953" y="334"/>
                  </a:lnTo>
                  <a:cubicBezTo>
                    <a:pt x="1072" y="334"/>
                    <a:pt x="1168" y="238"/>
                    <a:pt x="1096" y="119"/>
                  </a:cubicBezTo>
                  <a:cubicBezTo>
                    <a:pt x="1072" y="24"/>
                    <a:pt x="1025" y="0"/>
                    <a:pt x="95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92"/>
            <p:cNvSpPr/>
            <p:nvPr/>
          </p:nvSpPr>
          <p:spPr>
            <a:xfrm>
              <a:off x="6335851" y="2027826"/>
              <a:ext cx="37960" cy="10855"/>
            </a:xfrm>
            <a:custGeom>
              <a:rect b="b" l="l" r="r" t="t"/>
              <a:pathLst>
                <a:path extrusionOk="0" h="334" w="1168">
                  <a:moveTo>
                    <a:pt x="191" y="0"/>
                  </a:moveTo>
                  <a:cubicBezTo>
                    <a:pt x="96" y="0"/>
                    <a:pt x="1" y="95"/>
                    <a:pt x="24" y="215"/>
                  </a:cubicBezTo>
                  <a:cubicBezTo>
                    <a:pt x="72" y="310"/>
                    <a:pt x="120" y="334"/>
                    <a:pt x="191" y="334"/>
                  </a:cubicBezTo>
                  <a:lnTo>
                    <a:pt x="953" y="334"/>
                  </a:lnTo>
                  <a:cubicBezTo>
                    <a:pt x="1072" y="334"/>
                    <a:pt x="1168" y="238"/>
                    <a:pt x="1096" y="119"/>
                  </a:cubicBezTo>
                  <a:cubicBezTo>
                    <a:pt x="1072" y="48"/>
                    <a:pt x="1025" y="0"/>
                    <a:pt x="95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92"/>
            <p:cNvSpPr/>
            <p:nvPr/>
          </p:nvSpPr>
          <p:spPr>
            <a:xfrm>
              <a:off x="6335851" y="2049503"/>
              <a:ext cx="37960" cy="10855"/>
            </a:xfrm>
            <a:custGeom>
              <a:rect b="b" l="l" r="r" t="t"/>
              <a:pathLst>
                <a:path extrusionOk="0" h="334" w="1168">
                  <a:moveTo>
                    <a:pt x="191" y="0"/>
                  </a:moveTo>
                  <a:cubicBezTo>
                    <a:pt x="96" y="0"/>
                    <a:pt x="1" y="95"/>
                    <a:pt x="24" y="214"/>
                  </a:cubicBezTo>
                  <a:cubicBezTo>
                    <a:pt x="72" y="286"/>
                    <a:pt x="120" y="333"/>
                    <a:pt x="191" y="333"/>
                  </a:cubicBezTo>
                  <a:lnTo>
                    <a:pt x="953" y="333"/>
                  </a:lnTo>
                  <a:cubicBezTo>
                    <a:pt x="1072" y="333"/>
                    <a:pt x="1168" y="214"/>
                    <a:pt x="1096" y="119"/>
                  </a:cubicBezTo>
                  <a:cubicBezTo>
                    <a:pt x="1072" y="24"/>
                    <a:pt x="1025" y="0"/>
                    <a:pt x="95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92"/>
            <p:cNvSpPr/>
            <p:nvPr/>
          </p:nvSpPr>
          <p:spPr>
            <a:xfrm>
              <a:off x="6335851" y="2069621"/>
              <a:ext cx="87490" cy="10855"/>
            </a:xfrm>
            <a:custGeom>
              <a:rect b="b" l="l" r="r" t="t"/>
              <a:pathLst>
                <a:path extrusionOk="0" h="334" w="2692">
                  <a:moveTo>
                    <a:pt x="191" y="0"/>
                  </a:moveTo>
                  <a:cubicBezTo>
                    <a:pt x="96" y="0"/>
                    <a:pt x="1" y="95"/>
                    <a:pt x="24" y="215"/>
                  </a:cubicBezTo>
                  <a:cubicBezTo>
                    <a:pt x="24" y="262"/>
                    <a:pt x="96" y="334"/>
                    <a:pt x="191" y="334"/>
                  </a:cubicBezTo>
                  <a:lnTo>
                    <a:pt x="2501" y="334"/>
                  </a:lnTo>
                  <a:cubicBezTo>
                    <a:pt x="2620" y="334"/>
                    <a:pt x="2692" y="238"/>
                    <a:pt x="2644" y="119"/>
                  </a:cubicBezTo>
                  <a:cubicBezTo>
                    <a:pt x="2644" y="72"/>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92"/>
            <p:cNvSpPr/>
            <p:nvPr/>
          </p:nvSpPr>
          <p:spPr>
            <a:xfrm>
              <a:off x="6335851" y="2092046"/>
              <a:ext cx="87490" cy="10888"/>
            </a:xfrm>
            <a:custGeom>
              <a:rect b="b" l="l" r="r" t="t"/>
              <a:pathLst>
                <a:path extrusionOk="0" h="335" w="2692">
                  <a:moveTo>
                    <a:pt x="191" y="1"/>
                  </a:moveTo>
                  <a:cubicBezTo>
                    <a:pt x="96" y="1"/>
                    <a:pt x="1" y="96"/>
                    <a:pt x="24" y="215"/>
                  </a:cubicBezTo>
                  <a:cubicBezTo>
                    <a:pt x="24" y="263"/>
                    <a:pt x="96" y="334"/>
                    <a:pt x="191" y="334"/>
                  </a:cubicBezTo>
                  <a:lnTo>
                    <a:pt x="2501" y="334"/>
                  </a:lnTo>
                  <a:cubicBezTo>
                    <a:pt x="2620" y="334"/>
                    <a:pt x="2692" y="239"/>
                    <a:pt x="2644" y="120"/>
                  </a:cubicBezTo>
                  <a:cubicBezTo>
                    <a:pt x="2644" y="48"/>
                    <a:pt x="2596"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92"/>
            <p:cNvSpPr/>
            <p:nvPr/>
          </p:nvSpPr>
          <p:spPr>
            <a:xfrm>
              <a:off x="6335851" y="2115283"/>
              <a:ext cx="87490" cy="10855"/>
            </a:xfrm>
            <a:custGeom>
              <a:rect b="b" l="l" r="r" t="t"/>
              <a:pathLst>
                <a:path extrusionOk="0" h="334" w="2692">
                  <a:moveTo>
                    <a:pt x="191" y="0"/>
                  </a:moveTo>
                  <a:cubicBezTo>
                    <a:pt x="96" y="0"/>
                    <a:pt x="1" y="72"/>
                    <a:pt x="24" y="215"/>
                  </a:cubicBezTo>
                  <a:cubicBezTo>
                    <a:pt x="24" y="262"/>
                    <a:pt x="96" y="334"/>
                    <a:pt x="191" y="334"/>
                  </a:cubicBezTo>
                  <a:lnTo>
                    <a:pt x="2501" y="334"/>
                  </a:lnTo>
                  <a:cubicBezTo>
                    <a:pt x="2620" y="334"/>
                    <a:pt x="2692" y="238"/>
                    <a:pt x="2644" y="119"/>
                  </a:cubicBezTo>
                  <a:cubicBezTo>
                    <a:pt x="2644" y="48"/>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92"/>
            <p:cNvSpPr/>
            <p:nvPr/>
          </p:nvSpPr>
          <p:spPr>
            <a:xfrm>
              <a:off x="6482133" y="2069621"/>
              <a:ext cx="85930" cy="10855"/>
            </a:xfrm>
            <a:custGeom>
              <a:rect b="b" l="l" r="r" t="t"/>
              <a:pathLst>
                <a:path extrusionOk="0" h="334" w="2644">
                  <a:moveTo>
                    <a:pt x="167" y="0"/>
                  </a:moveTo>
                  <a:cubicBezTo>
                    <a:pt x="96" y="0"/>
                    <a:pt x="1" y="95"/>
                    <a:pt x="24" y="215"/>
                  </a:cubicBezTo>
                  <a:cubicBezTo>
                    <a:pt x="24" y="262"/>
                    <a:pt x="96" y="334"/>
                    <a:pt x="167" y="334"/>
                  </a:cubicBezTo>
                  <a:lnTo>
                    <a:pt x="2501" y="334"/>
                  </a:lnTo>
                  <a:cubicBezTo>
                    <a:pt x="2596" y="334"/>
                    <a:pt x="2644" y="238"/>
                    <a:pt x="2644" y="119"/>
                  </a:cubicBezTo>
                  <a:cubicBezTo>
                    <a:pt x="2644" y="72"/>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92"/>
            <p:cNvSpPr/>
            <p:nvPr/>
          </p:nvSpPr>
          <p:spPr>
            <a:xfrm>
              <a:off x="6482133" y="2092046"/>
              <a:ext cx="85930" cy="10888"/>
            </a:xfrm>
            <a:custGeom>
              <a:rect b="b" l="l" r="r" t="t"/>
              <a:pathLst>
                <a:path extrusionOk="0" h="335" w="2644">
                  <a:moveTo>
                    <a:pt x="167" y="1"/>
                  </a:moveTo>
                  <a:cubicBezTo>
                    <a:pt x="96" y="1"/>
                    <a:pt x="1" y="96"/>
                    <a:pt x="24" y="215"/>
                  </a:cubicBezTo>
                  <a:cubicBezTo>
                    <a:pt x="24" y="263"/>
                    <a:pt x="96" y="334"/>
                    <a:pt x="167" y="334"/>
                  </a:cubicBezTo>
                  <a:lnTo>
                    <a:pt x="2501" y="334"/>
                  </a:lnTo>
                  <a:cubicBezTo>
                    <a:pt x="2596" y="334"/>
                    <a:pt x="2644" y="239"/>
                    <a:pt x="2644" y="120"/>
                  </a:cubicBezTo>
                  <a:cubicBezTo>
                    <a:pt x="2644" y="48"/>
                    <a:pt x="2573"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92"/>
            <p:cNvSpPr/>
            <p:nvPr/>
          </p:nvSpPr>
          <p:spPr>
            <a:xfrm>
              <a:off x="6482133" y="2115283"/>
              <a:ext cx="85930" cy="10855"/>
            </a:xfrm>
            <a:custGeom>
              <a:rect b="b" l="l" r="r" t="t"/>
              <a:pathLst>
                <a:path extrusionOk="0" h="334" w="2644">
                  <a:moveTo>
                    <a:pt x="167" y="0"/>
                  </a:moveTo>
                  <a:cubicBezTo>
                    <a:pt x="96" y="0"/>
                    <a:pt x="1" y="72"/>
                    <a:pt x="24" y="215"/>
                  </a:cubicBezTo>
                  <a:cubicBezTo>
                    <a:pt x="24" y="262"/>
                    <a:pt x="96" y="334"/>
                    <a:pt x="167" y="334"/>
                  </a:cubicBezTo>
                  <a:lnTo>
                    <a:pt x="2501" y="334"/>
                  </a:lnTo>
                  <a:cubicBezTo>
                    <a:pt x="2596" y="334"/>
                    <a:pt x="2644" y="238"/>
                    <a:pt x="2644" y="119"/>
                  </a:cubicBezTo>
                  <a:cubicBezTo>
                    <a:pt x="2644" y="48"/>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92"/>
            <p:cNvSpPr/>
            <p:nvPr/>
          </p:nvSpPr>
          <p:spPr>
            <a:xfrm>
              <a:off x="6558768" y="2183761"/>
              <a:ext cx="70460" cy="70265"/>
            </a:xfrm>
            <a:custGeom>
              <a:rect b="b" l="l" r="r" t="t"/>
              <a:pathLst>
                <a:path extrusionOk="0" h="2162" w="2168">
                  <a:moveTo>
                    <a:pt x="95" y="0"/>
                  </a:moveTo>
                  <a:cubicBezTo>
                    <a:pt x="32" y="0"/>
                    <a:pt x="0" y="78"/>
                    <a:pt x="0" y="156"/>
                  </a:cubicBezTo>
                  <a:lnTo>
                    <a:pt x="262" y="1608"/>
                  </a:lnTo>
                  <a:cubicBezTo>
                    <a:pt x="278" y="1701"/>
                    <a:pt x="363" y="1764"/>
                    <a:pt x="454" y="1764"/>
                  </a:cubicBezTo>
                  <a:cubicBezTo>
                    <a:pt x="503" y="1764"/>
                    <a:pt x="554" y="1745"/>
                    <a:pt x="596" y="1704"/>
                  </a:cubicBezTo>
                  <a:lnTo>
                    <a:pt x="834" y="1489"/>
                  </a:lnTo>
                  <a:lnTo>
                    <a:pt x="1453" y="2108"/>
                  </a:lnTo>
                  <a:cubicBezTo>
                    <a:pt x="1477" y="2144"/>
                    <a:pt x="1512" y="2162"/>
                    <a:pt x="1551" y="2162"/>
                  </a:cubicBezTo>
                  <a:cubicBezTo>
                    <a:pt x="1590" y="2162"/>
                    <a:pt x="1632" y="2144"/>
                    <a:pt x="1667" y="2108"/>
                  </a:cubicBezTo>
                  <a:lnTo>
                    <a:pt x="2096" y="1680"/>
                  </a:lnTo>
                  <a:cubicBezTo>
                    <a:pt x="2167" y="1608"/>
                    <a:pt x="2167" y="1513"/>
                    <a:pt x="2096" y="1465"/>
                  </a:cubicBezTo>
                  <a:lnTo>
                    <a:pt x="1477" y="846"/>
                  </a:lnTo>
                  <a:lnTo>
                    <a:pt x="1477" y="799"/>
                  </a:lnTo>
                  <a:lnTo>
                    <a:pt x="1691" y="608"/>
                  </a:lnTo>
                  <a:cubicBezTo>
                    <a:pt x="1810" y="489"/>
                    <a:pt x="1739" y="299"/>
                    <a:pt x="1596" y="275"/>
                  </a:cubicBezTo>
                  <a:lnTo>
                    <a:pt x="143" y="13"/>
                  </a:lnTo>
                  <a:cubicBezTo>
                    <a:pt x="126" y="4"/>
                    <a:pt x="110" y="0"/>
                    <a:pt x="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48" name="Google Shape;18648;p92"/>
          <p:cNvGrpSpPr/>
          <p:nvPr/>
        </p:nvGrpSpPr>
        <p:grpSpPr>
          <a:xfrm>
            <a:off x="7029336" y="1796483"/>
            <a:ext cx="358377" cy="302640"/>
            <a:chOff x="7029336" y="1948883"/>
            <a:chExt cx="358377" cy="302640"/>
          </a:xfrm>
        </p:grpSpPr>
        <p:sp>
          <p:nvSpPr>
            <p:cNvPr id="18649" name="Google Shape;18649;p92"/>
            <p:cNvSpPr/>
            <p:nvPr/>
          </p:nvSpPr>
          <p:spPr>
            <a:xfrm>
              <a:off x="7030896" y="1948883"/>
              <a:ext cx="127725" cy="37960"/>
            </a:xfrm>
            <a:custGeom>
              <a:rect b="b" l="l" r="r" t="t"/>
              <a:pathLst>
                <a:path extrusionOk="0" h="1168" w="3930">
                  <a:moveTo>
                    <a:pt x="381" y="0"/>
                  </a:moveTo>
                  <a:cubicBezTo>
                    <a:pt x="167" y="0"/>
                    <a:pt x="0" y="167"/>
                    <a:pt x="0" y="381"/>
                  </a:cubicBezTo>
                  <a:lnTo>
                    <a:pt x="0" y="953"/>
                  </a:lnTo>
                  <a:lnTo>
                    <a:pt x="1953" y="1167"/>
                  </a:lnTo>
                  <a:lnTo>
                    <a:pt x="3929" y="953"/>
                  </a:lnTo>
                  <a:lnTo>
                    <a:pt x="3929" y="381"/>
                  </a:lnTo>
                  <a:cubicBezTo>
                    <a:pt x="3882" y="143"/>
                    <a:pt x="3739" y="0"/>
                    <a:pt x="352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92"/>
            <p:cNvSpPr/>
            <p:nvPr/>
          </p:nvSpPr>
          <p:spPr>
            <a:xfrm>
              <a:off x="7123748" y="1948883"/>
              <a:ext cx="33313" cy="37960"/>
            </a:xfrm>
            <a:custGeom>
              <a:rect b="b" l="l" r="r" t="t"/>
              <a:pathLst>
                <a:path extrusionOk="0" h="1168" w="1025">
                  <a:moveTo>
                    <a:pt x="1" y="0"/>
                  </a:moveTo>
                  <a:cubicBezTo>
                    <a:pt x="191" y="0"/>
                    <a:pt x="382" y="167"/>
                    <a:pt x="382" y="381"/>
                  </a:cubicBezTo>
                  <a:lnTo>
                    <a:pt x="382" y="953"/>
                  </a:lnTo>
                  <a:lnTo>
                    <a:pt x="620" y="1167"/>
                  </a:lnTo>
                  <a:lnTo>
                    <a:pt x="1025" y="953"/>
                  </a:lnTo>
                  <a:lnTo>
                    <a:pt x="1025" y="381"/>
                  </a:lnTo>
                  <a:cubicBezTo>
                    <a:pt x="1025" y="143"/>
                    <a:pt x="882" y="0"/>
                    <a:pt x="644"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92"/>
            <p:cNvSpPr/>
            <p:nvPr/>
          </p:nvSpPr>
          <p:spPr>
            <a:xfrm>
              <a:off x="7029336" y="2006148"/>
              <a:ext cx="358377" cy="245375"/>
            </a:xfrm>
            <a:custGeom>
              <a:rect b="b" l="l" r="r" t="t"/>
              <a:pathLst>
                <a:path extrusionOk="0" h="7550" w="11027">
                  <a:moveTo>
                    <a:pt x="5525" y="0"/>
                  </a:moveTo>
                  <a:lnTo>
                    <a:pt x="0" y="524"/>
                  </a:lnTo>
                  <a:lnTo>
                    <a:pt x="0" y="7383"/>
                  </a:lnTo>
                  <a:cubicBezTo>
                    <a:pt x="0" y="7454"/>
                    <a:pt x="96" y="7550"/>
                    <a:pt x="191" y="7550"/>
                  </a:cubicBezTo>
                  <a:lnTo>
                    <a:pt x="10836" y="7550"/>
                  </a:lnTo>
                  <a:cubicBezTo>
                    <a:pt x="10931" y="7550"/>
                    <a:pt x="11027" y="7454"/>
                    <a:pt x="11027" y="7383"/>
                  </a:cubicBezTo>
                  <a:lnTo>
                    <a:pt x="11027" y="524"/>
                  </a:lnTo>
                  <a:lnTo>
                    <a:pt x="5525"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92"/>
            <p:cNvSpPr/>
            <p:nvPr/>
          </p:nvSpPr>
          <p:spPr>
            <a:xfrm>
              <a:off x="7360608" y="1979823"/>
              <a:ext cx="27105" cy="271700"/>
            </a:xfrm>
            <a:custGeom>
              <a:rect b="b" l="l" r="r" t="t"/>
              <a:pathLst>
                <a:path extrusionOk="0" h="8360" w="834">
                  <a:moveTo>
                    <a:pt x="0" y="1"/>
                  </a:moveTo>
                  <a:cubicBezTo>
                    <a:pt x="71" y="1"/>
                    <a:pt x="167" y="96"/>
                    <a:pt x="167" y="167"/>
                  </a:cubicBezTo>
                  <a:lnTo>
                    <a:pt x="167" y="8193"/>
                  </a:lnTo>
                  <a:cubicBezTo>
                    <a:pt x="167" y="8264"/>
                    <a:pt x="95" y="8360"/>
                    <a:pt x="0" y="8360"/>
                  </a:cubicBezTo>
                  <a:lnTo>
                    <a:pt x="643" y="8360"/>
                  </a:lnTo>
                  <a:cubicBezTo>
                    <a:pt x="738" y="8360"/>
                    <a:pt x="834" y="8264"/>
                    <a:pt x="834" y="8193"/>
                  </a:cubicBezTo>
                  <a:lnTo>
                    <a:pt x="834" y="167"/>
                  </a:lnTo>
                  <a:cubicBezTo>
                    <a:pt x="834" y="72"/>
                    <a:pt x="738"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92"/>
            <p:cNvSpPr/>
            <p:nvPr/>
          </p:nvSpPr>
          <p:spPr>
            <a:xfrm>
              <a:off x="7029336" y="1979043"/>
              <a:ext cx="358377" cy="43388"/>
            </a:xfrm>
            <a:custGeom>
              <a:rect b="b" l="l" r="r" t="t"/>
              <a:pathLst>
                <a:path extrusionOk="0" h="1335" w="11027">
                  <a:moveTo>
                    <a:pt x="0" y="1"/>
                  </a:moveTo>
                  <a:lnTo>
                    <a:pt x="0" y="1335"/>
                  </a:lnTo>
                  <a:lnTo>
                    <a:pt x="11027" y="1335"/>
                  </a:lnTo>
                  <a:lnTo>
                    <a:pt x="11027" y="168"/>
                  </a:lnTo>
                  <a:cubicBezTo>
                    <a:pt x="11027" y="72"/>
                    <a:pt x="10931"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92"/>
            <p:cNvSpPr/>
            <p:nvPr/>
          </p:nvSpPr>
          <p:spPr>
            <a:xfrm>
              <a:off x="7360608" y="1979823"/>
              <a:ext cx="27105" cy="44167"/>
            </a:xfrm>
            <a:custGeom>
              <a:rect b="b" l="l" r="r" t="t"/>
              <a:pathLst>
                <a:path extrusionOk="0" h="1359" w="834">
                  <a:moveTo>
                    <a:pt x="0" y="1"/>
                  </a:moveTo>
                  <a:cubicBezTo>
                    <a:pt x="71" y="1"/>
                    <a:pt x="167" y="96"/>
                    <a:pt x="167" y="167"/>
                  </a:cubicBezTo>
                  <a:lnTo>
                    <a:pt x="167" y="1358"/>
                  </a:lnTo>
                  <a:lnTo>
                    <a:pt x="834" y="1358"/>
                  </a:lnTo>
                  <a:lnTo>
                    <a:pt x="834" y="167"/>
                  </a:lnTo>
                  <a:cubicBezTo>
                    <a:pt x="834" y="72"/>
                    <a:pt x="738" y="1"/>
                    <a:pt x="643"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92"/>
            <p:cNvSpPr/>
            <p:nvPr/>
          </p:nvSpPr>
          <p:spPr>
            <a:xfrm>
              <a:off x="7304871" y="1995326"/>
              <a:ext cx="11635" cy="11635"/>
            </a:xfrm>
            <a:custGeom>
              <a:rect b="b" l="l" r="r" t="t"/>
              <a:pathLst>
                <a:path extrusionOk="0" h="358" w="358">
                  <a:moveTo>
                    <a:pt x="191" y="0"/>
                  </a:moveTo>
                  <a:cubicBezTo>
                    <a:pt x="96" y="0"/>
                    <a:pt x="0" y="71"/>
                    <a:pt x="0" y="167"/>
                  </a:cubicBezTo>
                  <a:cubicBezTo>
                    <a:pt x="0" y="262"/>
                    <a:pt x="96" y="357"/>
                    <a:pt x="191" y="357"/>
                  </a:cubicBezTo>
                  <a:cubicBezTo>
                    <a:pt x="286" y="357"/>
                    <a:pt x="358" y="262"/>
                    <a:pt x="358" y="167"/>
                  </a:cubicBezTo>
                  <a:cubicBezTo>
                    <a:pt x="358" y="71"/>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92"/>
            <p:cNvSpPr/>
            <p:nvPr/>
          </p:nvSpPr>
          <p:spPr>
            <a:xfrm>
              <a:off x="7327328" y="1995326"/>
              <a:ext cx="11635" cy="11635"/>
            </a:xfrm>
            <a:custGeom>
              <a:rect b="b" l="l" r="r" t="t"/>
              <a:pathLst>
                <a:path extrusionOk="0" h="358" w="358">
                  <a:moveTo>
                    <a:pt x="191" y="0"/>
                  </a:moveTo>
                  <a:cubicBezTo>
                    <a:pt x="95" y="0"/>
                    <a:pt x="0" y="71"/>
                    <a:pt x="0" y="167"/>
                  </a:cubicBezTo>
                  <a:cubicBezTo>
                    <a:pt x="0" y="262"/>
                    <a:pt x="95" y="357"/>
                    <a:pt x="191" y="357"/>
                  </a:cubicBezTo>
                  <a:cubicBezTo>
                    <a:pt x="286" y="357"/>
                    <a:pt x="357" y="262"/>
                    <a:pt x="357" y="167"/>
                  </a:cubicBezTo>
                  <a:cubicBezTo>
                    <a:pt x="357" y="71"/>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92"/>
            <p:cNvSpPr/>
            <p:nvPr/>
          </p:nvSpPr>
          <p:spPr>
            <a:xfrm>
              <a:off x="7349753" y="1995326"/>
              <a:ext cx="11635" cy="11635"/>
            </a:xfrm>
            <a:custGeom>
              <a:rect b="b" l="l" r="r" t="t"/>
              <a:pathLst>
                <a:path extrusionOk="0" h="358" w="358">
                  <a:moveTo>
                    <a:pt x="191" y="0"/>
                  </a:moveTo>
                  <a:cubicBezTo>
                    <a:pt x="72" y="0"/>
                    <a:pt x="1" y="71"/>
                    <a:pt x="1" y="167"/>
                  </a:cubicBezTo>
                  <a:cubicBezTo>
                    <a:pt x="1" y="262"/>
                    <a:pt x="72" y="357"/>
                    <a:pt x="191" y="357"/>
                  </a:cubicBezTo>
                  <a:cubicBezTo>
                    <a:pt x="286" y="357"/>
                    <a:pt x="358" y="262"/>
                    <a:pt x="358" y="167"/>
                  </a:cubicBezTo>
                  <a:cubicBezTo>
                    <a:pt x="358" y="71"/>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92"/>
            <p:cNvSpPr/>
            <p:nvPr/>
          </p:nvSpPr>
          <p:spPr>
            <a:xfrm>
              <a:off x="7118353" y="2058766"/>
              <a:ext cx="177255" cy="167213"/>
            </a:xfrm>
            <a:custGeom>
              <a:rect b="b" l="l" r="r" t="t"/>
              <a:pathLst>
                <a:path extrusionOk="0" h="5145" w="5454">
                  <a:moveTo>
                    <a:pt x="214" y="1"/>
                  </a:moveTo>
                  <a:cubicBezTo>
                    <a:pt x="95" y="1"/>
                    <a:pt x="0" y="96"/>
                    <a:pt x="0" y="215"/>
                  </a:cubicBezTo>
                  <a:lnTo>
                    <a:pt x="0" y="3883"/>
                  </a:lnTo>
                  <a:cubicBezTo>
                    <a:pt x="0" y="4002"/>
                    <a:pt x="95" y="4097"/>
                    <a:pt x="214" y="4097"/>
                  </a:cubicBezTo>
                  <a:lnTo>
                    <a:pt x="1548" y="4097"/>
                  </a:lnTo>
                  <a:cubicBezTo>
                    <a:pt x="1619" y="4097"/>
                    <a:pt x="1667" y="4121"/>
                    <a:pt x="1715" y="4145"/>
                  </a:cubicBezTo>
                  <a:lnTo>
                    <a:pt x="2453" y="5073"/>
                  </a:lnTo>
                  <a:cubicBezTo>
                    <a:pt x="2501" y="5121"/>
                    <a:pt x="2554" y="5145"/>
                    <a:pt x="2605" y="5145"/>
                  </a:cubicBezTo>
                  <a:cubicBezTo>
                    <a:pt x="2655" y="5145"/>
                    <a:pt x="2703" y="5121"/>
                    <a:pt x="2739" y="5073"/>
                  </a:cubicBezTo>
                  <a:lnTo>
                    <a:pt x="3501" y="4145"/>
                  </a:lnTo>
                  <a:cubicBezTo>
                    <a:pt x="3525" y="4121"/>
                    <a:pt x="3572" y="4097"/>
                    <a:pt x="3644" y="4097"/>
                  </a:cubicBezTo>
                  <a:lnTo>
                    <a:pt x="5215" y="4097"/>
                  </a:lnTo>
                  <a:cubicBezTo>
                    <a:pt x="5335" y="4097"/>
                    <a:pt x="5430" y="4002"/>
                    <a:pt x="5430" y="3883"/>
                  </a:cubicBezTo>
                  <a:lnTo>
                    <a:pt x="5430" y="215"/>
                  </a:lnTo>
                  <a:cubicBezTo>
                    <a:pt x="5454" y="96"/>
                    <a:pt x="5335" y="1"/>
                    <a:pt x="5239"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92"/>
            <p:cNvSpPr/>
            <p:nvPr/>
          </p:nvSpPr>
          <p:spPr>
            <a:xfrm>
              <a:off x="7266943" y="2058766"/>
              <a:ext cx="28665" cy="133153"/>
            </a:xfrm>
            <a:custGeom>
              <a:rect b="b" l="l" r="r" t="t"/>
              <a:pathLst>
                <a:path extrusionOk="0" h="4097" w="882">
                  <a:moveTo>
                    <a:pt x="0" y="1"/>
                  </a:moveTo>
                  <a:cubicBezTo>
                    <a:pt x="120" y="1"/>
                    <a:pt x="191" y="96"/>
                    <a:pt x="191" y="215"/>
                  </a:cubicBezTo>
                  <a:lnTo>
                    <a:pt x="191" y="3883"/>
                  </a:lnTo>
                  <a:cubicBezTo>
                    <a:pt x="191" y="4002"/>
                    <a:pt x="120" y="4097"/>
                    <a:pt x="0" y="4097"/>
                  </a:cubicBezTo>
                  <a:lnTo>
                    <a:pt x="643" y="4097"/>
                  </a:lnTo>
                  <a:cubicBezTo>
                    <a:pt x="763" y="4097"/>
                    <a:pt x="858" y="4002"/>
                    <a:pt x="858" y="3883"/>
                  </a:cubicBezTo>
                  <a:lnTo>
                    <a:pt x="858" y="215"/>
                  </a:lnTo>
                  <a:cubicBezTo>
                    <a:pt x="882" y="96"/>
                    <a:pt x="763" y="1"/>
                    <a:pt x="667"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92"/>
            <p:cNvSpPr/>
            <p:nvPr/>
          </p:nvSpPr>
          <p:spPr>
            <a:xfrm>
              <a:off x="7267723" y="2041736"/>
              <a:ext cx="38707" cy="38740"/>
            </a:xfrm>
            <a:custGeom>
              <a:rect b="b" l="l" r="r" t="t"/>
              <a:pathLst>
                <a:path extrusionOk="0" h="1192" w="1191">
                  <a:moveTo>
                    <a:pt x="596" y="1"/>
                  </a:moveTo>
                  <a:cubicBezTo>
                    <a:pt x="262" y="1"/>
                    <a:pt x="0" y="263"/>
                    <a:pt x="0" y="596"/>
                  </a:cubicBezTo>
                  <a:cubicBezTo>
                    <a:pt x="0" y="930"/>
                    <a:pt x="262" y="1192"/>
                    <a:pt x="596" y="1192"/>
                  </a:cubicBezTo>
                  <a:cubicBezTo>
                    <a:pt x="929" y="1192"/>
                    <a:pt x="1191" y="930"/>
                    <a:pt x="1191" y="596"/>
                  </a:cubicBezTo>
                  <a:cubicBezTo>
                    <a:pt x="1191" y="263"/>
                    <a:pt x="929"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92"/>
            <p:cNvSpPr/>
            <p:nvPr/>
          </p:nvSpPr>
          <p:spPr>
            <a:xfrm>
              <a:off x="7143866" y="2080443"/>
              <a:ext cx="42607" cy="10888"/>
            </a:xfrm>
            <a:custGeom>
              <a:rect b="b" l="l" r="r" t="t"/>
              <a:pathLst>
                <a:path extrusionOk="0" h="335" w="1311">
                  <a:moveTo>
                    <a:pt x="144" y="1"/>
                  </a:moveTo>
                  <a:cubicBezTo>
                    <a:pt x="49" y="1"/>
                    <a:pt x="1" y="96"/>
                    <a:pt x="1" y="167"/>
                  </a:cubicBezTo>
                  <a:cubicBezTo>
                    <a:pt x="1" y="263"/>
                    <a:pt x="96" y="334"/>
                    <a:pt x="168" y="334"/>
                  </a:cubicBezTo>
                  <a:lnTo>
                    <a:pt x="1168" y="334"/>
                  </a:lnTo>
                  <a:cubicBezTo>
                    <a:pt x="1239" y="334"/>
                    <a:pt x="1311" y="263"/>
                    <a:pt x="1311" y="143"/>
                  </a:cubicBezTo>
                  <a:cubicBezTo>
                    <a:pt x="1311" y="48"/>
                    <a:pt x="1216" y="1"/>
                    <a:pt x="112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92"/>
            <p:cNvSpPr/>
            <p:nvPr/>
          </p:nvSpPr>
          <p:spPr>
            <a:xfrm>
              <a:off x="7144646" y="2105208"/>
              <a:ext cx="120770" cy="10888"/>
            </a:xfrm>
            <a:custGeom>
              <a:rect b="b" l="l" r="r" t="t"/>
              <a:pathLst>
                <a:path extrusionOk="0" h="335" w="3716">
                  <a:moveTo>
                    <a:pt x="144" y="1"/>
                  </a:moveTo>
                  <a:cubicBezTo>
                    <a:pt x="72" y="1"/>
                    <a:pt x="1" y="96"/>
                    <a:pt x="1" y="191"/>
                  </a:cubicBezTo>
                  <a:cubicBezTo>
                    <a:pt x="1" y="286"/>
                    <a:pt x="96" y="334"/>
                    <a:pt x="191" y="334"/>
                  </a:cubicBezTo>
                  <a:lnTo>
                    <a:pt x="3573" y="334"/>
                  </a:lnTo>
                  <a:cubicBezTo>
                    <a:pt x="3668" y="334"/>
                    <a:pt x="3716" y="286"/>
                    <a:pt x="3716" y="167"/>
                  </a:cubicBezTo>
                  <a:cubicBezTo>
                    <a:pt x="3716" y="72"/>
                    <a:pt x="3621" y="1"/>
                    <a:pt x="35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92"/>
            <p:cNvSpPr/>
            <p:nvPr/>
          </p:nvSpPr>
          <p:spPr>
            <a:xfrm>
              <a:off x="7144646" y="2130753"/>
              <a:ext cx="120770" cy="10855"/>
            </a:xfrm>
            <a:custGeom>
              <a:rect b="b" l="l" r="r" t="t"/>
              <a:pathLst>
                <a:path extrusionOk="0" h="334" w="3716">
                  <a:moveTo>
                    <a:pt x="144" y="1"/>
                  </a:moveTo>
                  <a:cubicBezTo>
                    <a:pt x="72" y="1"/>
                    <a:pt x="1" y="96"/>
                    <a:pt x="1" y="167"/>
                  </a:cubicBezTo>
                  <a:cubicBezTo>
                    <a:pt x="1" y="262"/>
                    <a:pt x="96" y="334"/>
                    <a:pt x="191" y="334"/>
                  </a:cubicBezTo>
                  <a:lnTo>
                    <a:pt x="3573" y="334"/>
                  </a:lnTo>
                  <a:cubicBezTo>
                    <a:pt x="3668" y="334"/>
                    <a:pt x="3716" y="262"/>
                    <a:pt x="3716" y="143"/>
                  </a:cubicBezTo>
                  <a:cubicBezTo>
                    <a:pt x="3716" y="48"/>
                    <a:pt x="3621" y="1"/>
                    <a:pt x="35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92"/>
            <p:cNvSpPr/>
            <p:nvPr/>
          </p:nvSpPr>
          <p:spPr>
            <a:xfrm>
              <a:off x="7144646" y="2155518"/>
              <a:ext cx="120770" cy="10855"/>
            </a:xfrm>
            <a:custGeom>
              <a:rect b="b" l="l" r="r" t="t"/>
              <a:pathLst>
                <a:path extrusionOk="0" h="334" w="3716">
                  <a:moveTo>
                    <a:pt x="144" y="1"/>
                  </a:moveTo>
                  <a:cubicBezTo>
                    <a:pt x="72" y="1"/>
                    <a:pt x="1" y="96"/>
                    <a:pt x="1" y="191"/>
                  </a:cubicBezTo>
                  <a:cubicBezTo>
                    <a:pt x="1" y="286"/>
                    <a:pt x="96" y="334"/>
                    <a:pt x="191" y="334"/>
                  </a:cubicBezTo>
                  <a:lnTo>
                    <a:pt x="3573" y="334"/>
                  </a:lnTo>
                  <a:cubicBezTo>
                    <a:pt x="3668" y="334"/>
                    <a:pt x="3716" y="286"/>
                    <a:pt x="3716" y="167"/>
                  </a:cubicBezTo>
                  <a:cubicBezTo>
                    <a:pt x="3716" y="72"/>
                    <a:pt x="3621" y="1"/>
                    <a:pt x="35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65" name="Google Shape;18665;p92"/>
          <p:cNvGrpSpPr/>
          <p:nvPr/>
        </p:nvGrpSpPr>
        <p:grpSpPr>
          <a:xfrm>
            <a:off x="7779306" y="1796483"/>
            <a:ext cx="359157" cy="302640"/>
            <a:chOff x="7779306" y="1948883"/>
            <a:chExt cx="359157" cy="302640"/>
          </a:xfrm>
        </p:grpSpPr>
        <p:sp>
          <p:nvSpPr>
            <p:cNvPr id="18666" name="Google Shape;18666;p92"/>
            <p:cNvSpPr/>
            <p:nvPr/>
          </p:nvSpPr>
          <p:spPr>
            <a:xfrm>
              <a:off x="7780086" y="1948883"/>
              <a:ext cx="127725" cy="37960"/>
            </a:xfrm>
            <a:custGeom>
              <a:rect b="b" l="l" r="r" t="t"/>
              <a:pathLst>
                <a:path extrusionOk="0" h="1168" w="3930">
                  <a:moveTo>
                    <a:pt x="405" y="0"/>
                  </a:moveTo>
                  <a:cubicBezTo>
                    <a:pt x="191" y="0"/>
                    <a:pt x="0" y="167"/>
                    <a:pt x="0" y="381"/>
                  </a:cubicBezTo>
                  <a:lnTo>
                    <a:pt x="0" y="953"/>
                  </a:lnTo>
                  <a:lnTo>
                    <a:pt x="1977" y="1167"/>
                  </a:lnTo>
                  <a:lnTo>
                    <a:pt x="3930" y="953"/>
                  </a:lnTo>
                  <a:lnTo>
                    <a:pt x="3930" y="381"/>
                  </a:lnTo>
                  <a:cubicBezTo>
                    <a:pt x="3930" y="143"/>
                    <a:pt x="3763" y="0"/>
                    <a:pt x="354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92"/>
            <p:cNvSpPr/>
            <p:nvPr/>
          </p:nvSpPr>
          <p:spPr>
            <a:xfrm>
              <a:off x="7874498" y="1948883"/>
              <a:ext cx="33313" cy="37960"/>
            </a:xfrm>
            <a:custGeom>
              <a:rect b="b" l="l" r="r" t="t"/>
              <a:pathLst>
                <a:path extrusionOk="0" h="1168" w="1025">
                  <a:moveTo>
                    <a:pt x="1" y="0"/>
                  </a:moveTo>
                  <a:cubicBezTo>
                    <a:pt x="191" y="0"/>
                    <a:pt x="382" y="167"/>
                    <a:pt x="382" y="381"/>
                  </a:cubicBezTo>
                  <a:lnTo>
                    <a:pt x="382" y="953"/>
                  </a:lnTo>
                  <a:lnTo>
                    <a:pt x="620" y="1167"/>
                  </a:lnTo>
                  <a:lnTo>
                    <a:pt x="1025" y="953"/>
                  </a:lnTo>
                  <a:lnTo>
                    <a:pt x="1025" y="381"/>
                  </a:lnTo>
                  <a:cubicBezTo>
                    <a:pt x="1025" y="143"/>
                    <a:pt x="858" y="0"/>
                    <a:pt x="644"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92"/>
            <p:cNvSpPr/>
            <p:nvPr/>
          </p:nvSpPr>
          <p:spPr>
            <a:xfrm>
              <a:off x="7780086" y="2006148"/>
              <a:ext cx="358377" cy="245375"/>
            </a:xfrm>
            <a:custGeom>
              <a:rect b="b" l="l" r="r" t="t"/>
              <a:pathLst>
                <a:path extrusionOk="0" h="7550" w="11027">
                  <a:moveTo>
                    <a:pt x="5525" y="0"/>
                  </a:moveTo>
                  <a:lnTo>
                    <a:pt x="0" y="524"/>
                  </a:lnTo>
                  <a:lnTo>
                    <a:pt x="0" y="7383"/>
                  </a:lnTo>
                  <a:cubicBezTo>
                    <a:pt x="0" y="7454"/>
                    <a:pt x="96" y="7550"/>
                    <a:pt x="191" y="7550"/>
                  </a:cubicBezTo>
                  <a:lnTo>
                    <a:pt x="10836" y="7550"/>
                  </a:lnTo>
                  <a:cubicBezTo>
                    <a:pt x="10931" y="7550"/>
                    <a:pt x="11027" y="7454"/>
                    <a:pt x="11027" y="7383"/>
                  </a:cubicBezTo>
                  <a:lnTo>
                    <a:pt x="11027" y="524"/>
                  </a:lnTo>
                  <a:lnTo>
                    <a:pt x="5525"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92"/>
            <p:cNvSpPr/>
            <p:nvPr/>
          </p:nvSpPr>
          <p:spPr>
            <a:xfrm>
              <a:off x="8110578" y="1979823"/>
              <a:ext cx="27105" cy="271700"/>
            </a:xfrm>
            <a:custGeom>
              <a:rect b="b" l="l" r="r" t="t"/>
              <a:pathLst>
                <a:path extrusionOk="0" h="8360" w="834">
                  <a:moveTo>
                    <a:pt x="0" y="1"/>
                  </a:moveTo>
                  <a:cubicBezTo>
                    <a:pt x="72" y="1"/>
                    <a:pt x="167" y="96"/>
                    <a:pt x="167" y="167"/>
                  </a:cubicBezTo>
                  <a:lnTo>
                    <a:pt x="167" y="8193"/>
                  </a:lnTo>
                  <a:cubicBezTo>
                    <a:pt x="167" y="8264"/>
                    <a:pt x="72" y="8360"/>
                    <a:pt x="0" y="8360"/>
                  </a:cubicBezTo>
                  <a:lnTo>
                    <a:pt x="643" y="8360"/>
                  </a:lnTo>
                  <a:cubicBezTo>
                    <a:pt x="739" y="8360"/>
                    <a:pt x="834" y="8264"/>
                    <a:pt x="834" y="8193"/>
                  </a:cubicBezTo>
                  <a:lnTo>
                    <a:pt x="834" y="167"/>
                  </a:lnTo>
                  <a:cubicBezTo>
                    <a:pt x="834" y="72"/>
                    <a:pt x="739"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92"/>
            <p:cNvSpPr/>
            <p:nvPr/>
          </p:nvSpPr>
          <p:spPr>
            <a:xfrm>
              <a:off x="7779306" y="1979043"/>
              <a:ext cx="358377" cy="43388"/>
            </a:xfrm>
            <a:custGeom>
              <a:rect b="b" l="l" r="r" t="t"/>
              <a:pathLst>
                <a:path extrusionOk="0" h="1335" w="11027">
                  <a:moveTo>
                    <a:pt x="1" y="1"/>
                  </a:moveTo>
                  <a:lnTo>
                    <a:pt x="1" y="1335"/>
                  </a:lnTo>
                  <a:lnTo>
                    <a:pt x="11027" y="1335"/>
                  </a:lnTo>
                  <a:lnTo>
                    <a:pt x="11027" y="168"/>
                  </a:lnTo>
                  <a:cubicBezTo>
                    <a:pt x="11027" y="72"/>
                    <a:pt x="10932"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92"/>
            <p:cNvSpPr/>
            <p:nvPr/>
          </p:nvSpPr>
          <p:spPr>
            <a:xfrm>
              <a:off x="8110578" y="1979823"/>
              <a:ext cx="27105" cy="44167"/>
            </a:xfrm>
            <a:custGeom>
              <a:rect b="b" l="l" r="r" t="t"/>
              <a:pathLst>
                <a:path extrusionOk="0" h="1359" w="834">
                  <a:moveTo>
                    <a:pt x="0" y="1"/>
                  </a:moveTo>
                  <a:cubicBezTo>
                    <a:pt x="72" y="1"/>
                    <a:pt x="167" y="96"/>
                    <a:pt x="167" y="167"/>
                  </a:cubicBezTo>
                  <a:lnTo>
                    <a:pt x="167" y="1358"/>
                  </a:lnTo>
                  <a:lnTo>
                    <a:pt x="834" y="1358"/>
                  </a:lnTo>
                  <a:lnTo>
                    <a:pt x="834" y="167"/>
                  </a:lnTo>
                  <a:cubicBezTo>
                    <a:pt x="834" y="72"/>
                    <a:pt x="739" y="1"/>
                    <a:pt x="643"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92"/>
            <p:cNvSpPr/>
            <p:nvPr/>
          </p:nvSpPr>
          <p:spPr>
            <a:xfrm>
              <a:off x="8054841" y="1996073"/>
              <a:ext cx="11635" cy="11667"/>
            </a:xfrm>
            <a:custGeom>
              <a:rect b="b" l="l" r="r" t="t"/>
              <a:pathLst>
                <a:path extrusionOk="0" h="359" w="358">
                  <a:moveTo>
                    <a:pt x="191" y="1"/>
                  </a:moveTo>
                  <a:cubicBezTo>
                    <a:pt x="96" y="1"/>
                    <a:pt x="1" y="72"/>
                    <a:pt x="1" y="168"/>
                  </a:cubicBezTo>
                  <a:cubicBezTo>
                    <a:pt x="1" y="287"/>
                    <a:pt x="96" y="358"/>
                    <a:pt x="191" y="358"/>
                  </a:cubicBezTo>
                  <a:cubicBezTo>
                    <a:pt x="286" y="358"/>
                    <a:pt x="358" y="287"/>
                    <a:pt x="358" y="168"/>
                  </a:cubicBezTo>
                  <a:cubicBezTo>
                    <a:pt x="358"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92"/>
            <p:cNvSpPr/>
            <p:nvPr/>
          </p:nvSpPr>
          <p:spPr>
            <a:xfrm>
              <a:off x="8077298" y="1996073"/>
              <a:ext cx="11635" cy="11667"/>
            </a:xfrm>
            <a:custGeom>
              <a:rect b="b" l="l" r="r" t="t"/>
              <a:pathLst>
                <a:path extrusionOk="0" h="359" w="358">
                  <a:moveTo>
                    <a:pt x="191" y="1"/>
                  </a:moveTo>
                  <a:cubicBezTo>
                    <a:pt x="72" y="1"/>
                    <a:pt x="0" y="72"/>
                    <a:pt x="0" y="168"/>
                  </a:cubicBezTo>
                  <a:cubicBezTo>
                    <a:pt x="0" y="287"/>
                    <a:pt x="72" y="358"/>
                    <a:pt x="191" y="358"/>
                  </a:cubicBezTo>
                  <a:cubicBezTo>
                    <a:pt x="286" y="358"/>
                    <a:pt x="357" y="287"/>
                    <a:pt x="357" y="168"/>
                  </a:cubicBezTo>
                  <a:cubicBezTo>
                    <a:pt x="357"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92"/>
            <p:cNvSpPr/>
            <p:nvPr/>
          </p:nvSpPr>
          <p:spPr>
            <a:xfrm>
              <a:off x="8099723" y="1996073"/>
              <a:ext cx="11668" cy="11667"/>
            </a:xfrm>
            <a:custGeom>
              <a:rect b="b" l="l" r="r" t="t"/>
              <a:pathLst>
                <a:path extrusionOk="0" h="359" w="359">
                  <a:moveTo>
                    <a:pt x="168" y="1"/>
                  </a:moveTo>
                  <a:cubicBezTo>
                    <a:pt x="72" y="1"/>
                    <a:pt x="1" y="72"/>
                    <a:pt x="1" y="168"/>
                  </a:cubicBezTo>
                  <a:cubicBezTo>
                    <a:pt x="1" y="287"/>
                    <a:pt x="72" y="358"/>
                    <a:pt x="168" y="358"/>
                  </a:cubicBezTo>
                  <a:cubicBezTo>
                    <a:pt x="263" y="358"/>
                    <a:pt x="358" y="287"/>
                    <a:pt x="358" y="168"/>
                  </a:cubicBezTo>
                  <a:cubicBezTo>
                    <a:pt x="358" y="72"/>
                    <a:pt x="263" y="1"/>
                    <a:pt x="16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92"/>
            <p:cNvSpPr/>
            <p:nvPr/>
          </p:nvSpPr>
          <p:spPr>
            <a:xfrm>
              <a:off x="7840471" y="2051031"/>
              <a:ext cx="236080" cy="73580"/>
            </a:xfrm>
            <a:custGeom>
              <a:rect b="b" l="l" r="r" t="t"/>
              <a:pathLst>
                <a:path extrusionOk="0" h="2264" w="7264">
                  <a:moveTo>
                    <a:pt x="143" y="1"/>
                  </a:moveTo>
                  <a:cubicBezTo>
                    <a:pt x="48" y="1"/>
                    <a:pt x="0" y="72"/>
                    <a:pt x="0" y="167"/>
                  </a:cubicBezTo>
                  <a:lnTo>
                    <a:pt x="0" y="2120"/>
                  </a:lnTo>
                  <a:cubicBezTo>
                    <a:pt x="0" y="2215"/>
                    <a:pt x="48" y="2263"/>
                    <a:pt x="143" y="2263"/>
                  </a:cubicBezTo>
                  <a:lnTo>
                    <a:pt x="7121" y="2263"/>
                  </a:lnTo>
                  <a:cubicBezTo>
                    <a:pt x="7192" y="2263"/>
                    <a:pt x="7263" y="2215"/>
                    <a:pt x="7263" y="2120"/>
                  </a:cubicBezTo>
                  <a:lnTo>
                    <a:pt x="7263" y="167"/>
                  </a:lnTo>
                  <a:cubicBezTo>
                    <a:pt x="7263" y="72"/>
                    <a:pt x="7192" y="1"/>
                    <a:pt x="7121"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92"/>
            <p:cNvSpPr/>
            <p:nvPr/>
          </p:nvSpPr>
          <p:spPr>
            <a:xfrm>
              <a:off x="7840471" y="2051031"/>
              <a:ext cx="77415" cy="73580"/>
            </a:xfrm>
            <a:custGeom>
              <a:rect b="b" l="l" r="r" t="t"/>
              <a:pathLst>
                <a:path extrusionOk="0" h="2264" w="2382">
                  <a:moveTo>
                    <a:pt x="143" y="1"/>
                  </a:moveTo>
                  <a:cubicBezTo>
                    <a:pt x="48" y="1"/>
                    <a:pt x="0" y="72"/>
                    <a:pt x="0" y="167"/>
                  </a:cubicBezTo>
                  <a:lnTo>
                    <a:pt x="0" y="2120"/>
                  </a:lnTo>
                  <a:cubicBezTo>
                    <a:pt x="0" y="2215"/>
                    <a:pt x="48" y="2263"/>
                    <a:pt x="143" y="2263"/>
                  </a:cubicBezTo>
                  <a:lnTo>
                    <a:pt x="2381" y="2263"/>
                  </a:lnTo>
                  <a:lnTo>
                    <a:pt x="2381" y="1"/>
                  </a:ln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92"/>
            <p:cNvSpPr/>
            <p:nvPr/>
          </p:nvSpPr>
          <p:spPr>
            <a:xfrm>
              <a:off x="7840471" y="2150091"/>
              <a:ext cx="236860" cy="73580"/>
            </a:xfrm>
            <a:custGeom>
              <a:rect b="b" l="l" r="r" t="t"/>
              <a:pathLst>
                <a:path extrusionOk="0" h="2264" w="7288">
                  <a:moveTo>
                    <a:pt x="167" y="1"/>
                  </a:moveTo>
                  <a:cubicBezTo>
                    <a:pt x="95" y="1"/>
                    <a:pt x="0" y="49"/>
                    <a:pt x="24" y="144"/>
                  </a:cubicBezTo>
                  <a:lnTo>
                    <a:pt x="24" y="2120"/>
                  </a:lnTo>
                  <a:cubicBezTo>
                    <a:pt x="24" y="2192"/>
                    <a:pt x="95" y="2263"/>
                    <a:pt x="167" y="2263"/>
                  </a:cubicBezTo>
                  <a:lnTo>
                    <a:pt x="7144" y="2263"/>
                  </a:lnTo>
                  <a:cubicBezTo>
                    <a:pt x="7216" y="2263"/>
                    <a:pt x="7287" y="2192"/>
                    <a:pt x="7287" y="2120"/>
                  </a:cubicBezTo>
                  <a:lnTo>
                    <a:pt x="7287" y="144"/>
                  </a:lnTo>
                  <a:cubicBezTo>
                    <a:pt x="7287" y="49"/>
                    <a:pt x="7216" y="1"/>
                    <a:pt x="714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92"/>
            <p:cNvSpPr/>
            <p:nvPr/>
          </p:nvSpPr>
          <p:spPr>
            <a:xfrm>
              <a:off x="7998356" y="2150091"/>
              <a:ext cx="77415" cy="73580"/>
            </a:xfrm>
            <a:custGeom>
              <a:rect b="b" l="l" r="r" t="t"/>
              <a:pathLst>
                <a:path extrusionOk="0" h="2264" w="2382">
                  <a:moveTo>
                    <a:pt x="0" y="1"/>
                  </a:moveTo>
                  <a:lnTo>
                    <a:pt x="0" y="2263"/>
                  </a:lnTo>
                  <a:lnTo>
                    <a:pt x="2215" y="2263"/>
                  </a:lnTo>
                  <a:cubicBezTo>
                    <a:pt x="2310" y="2263"/>
                    <a:pt x="2382" y="2192"/>
                    <a:pt x="2382" y="2120"/>
                  </a:cubicBezTo>
                  <a:lnTo>
                    <a:pt x="2382" y="144"/>
                  </a:lnTo>
                  <a:cubicBezTo>
                    <a:pt x="2382" y="49"/>
                    <a:pt x="2310" y="1"/>
                    <a:pt x="2215"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92"/>
            <p:cNvSpPr/>
            <p:nvPr/>
          </p:nvSpPr>
          <p:spPr>
            <a:xfrm>
              <a:off x="8050193" y="2051031"/>
              <a:ext cx="26357" cy="73580"/>
            </a:xfrm>
            <a:custGeom>
              <a:rect b="b" l="l" r="r" t="t"/>
              <a:pathLst>
                <a:path extrusionOk="0" h="2264" w="811">
                  <a:moveTo>
                    <a:pt x="1" y="1"/>
                  </a:moveTo>
                  <a:cubicBezTo>
                    <a:pt x="96" y="1"/>
                    <a:pt x="144" y="72"/>
                    <a:pt x="144" y="167"/>
                  </a:cubicBezTo>
                  <a:lnTo>
                    <a:pt x="144" y="2120"/>
                  </a:lnTo>
                  <a:cubicBezTo>
                    <a:pt x="144" y="2215"/>
                    <a:pt x="96" y="2263"/>
                    <a:pt x="1" y="2263"/>
                  </a:cubicBezTo>
                  <a:lnTo>
                    <a:pt x="668" y="2263"/>
                  </a:lnTo>
                  <a:cubicBezTo>
                    <a:pt x="739" y="2263"/>
                    <a:pt x="810" y="2215"/>
                    <a:pt x="810" y="2120"/>
                  </a:cubicBezTo>
                  <a:lnTo>
                    <a:pt x="810" y="167"/>
                  </a:lnTo>
                  <a:cubicBezTo>
                    <a:pt x="810" y="72"/>
                    <a:pt x="739" y="1"/>
                    <a:pt x="668" y="1"/>
                  </a:cubicBezTo>
                  <a:close/>
                </a:path>
              </a:pathLst>
            </a:custGeom>
            <a:solidFill>
              <a:srgbClr val="E4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92"/>
            <p:cNvSpPr/>
            <p:nvPr/>
          </p:nvSpPr>
          <p:spPr>
            <a:xfrm>
              <a:off x="8050193" y="2150091"/>
              <a:ext cx="26357" cy="73580"/>
            </a:xfrm>
            <a:custGeom>
              <a:rect b="b" l="l" r="r" t="t"/>
              <a:pathLst>
                <a:path extrusionOk="0" h="2264" w="811">
                  <a:moveTo>
                    <a:pt x="1" y="1"/>
                  </a:moveTo>
                  <a:cubicBezTo>
                    <a:pt x="96" y="1"/>
                    <a:pt x="144" y="49"/>
                    <a:pt x="144" y="144"/>
                  </a:cubicBezTo>
                  <a:lnTo>
                    <a:pt x="144" y="2120"/>
                  </a:lnTo>
                  <a:cubicBezTo>
                    <a:pt x="144" y="2192"/>
                    <a:pt x="96" y="2263"/>
                    <a:pt x="1" y="2263"/>
                  </a:cubicBezTo>
                  <a:lnTo>
                    <a:pt x="668" y="2263"/>
                  </a:lnTo>
                  <a:cubicBezTo>
                    <a:pt x="739" y="2263"/>
                    <a:pt x="810" y="2192"/>
                    <a:pt x="810" y="2120"/>
                  </a:cubicBezTo>
                  <a:lnTo>
                    <a:pt x="810" y="144"/>
                  </a:lnTo>
                  <a:cubicBezTo>
                    <a:pt x="810" y="49"/>
                    <a:pt x="739" y="1"/>
                    <a:pt x="6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92"/>
            <p:cNvSpPr/>
            <p:nvPr/>
          </p:nvSpPr>
          <p:spPr>
            <a:xfrm>
              <a:off x="8050193" y="2150091"/>
              <a:ext cx="26357" cy="73580"/>
            </a:xfrm>
            <a:custGeom>
              <a:rect b="b" l="l" r="r" t="t"/>
              <a:pathLst>
                <a:path extrusionOk="0" h="2264" w="811">
                  <a:moveTo>
                    <a:pt x="1" y="1"/>
                  </a:moveTo>
                  <a:cubicBezTo>
                    <a:pt x="96" y="1"/>
                    <a:pt x="144" y="49"/>
                    <a:pt x="144" y="144"/>
                  </a:cubicBezTo>
                  <a:lnTo>
                    <a:pt x="144" y="2120"/>
                  </a:lnTo>
                  <a:cubicBezTo>
                    <a:pt x="144" y="2192"/>
                    <a:pt x="96" y="2263"/>
                    <a:pt x="1" y="2263"/>
                  </a:cubicBezTo>
                  <a:lnTo>
                    <a:pt x="668" y="2263"/>
                  </a:lnTo>
                  <a:cubicBezTo>
                    <a:pt x="739" y="2263"/>
                    <a:pt x="810" y="2192"/>
                    <a:pt x="810" y="2120"/>
                  </a:cubicBezTo>
                  <a:lnTo>
                    <a:pt x="810" y="144"/>
                  </a:lnTo>
                  <a:cubicBezTo>
                    <a:pt x="810" y="49"/>
                    <a:pt x="739" y="1"/>
                    <a:pt x="6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92"/>
            <p:cNvSpPr/>
            <p:nvPr/>
          </p:nvSpPr>
          <p:spPr>
            <a:xfrm>
              <a:off x="8009958" y="2163253"/>
              <a:ext cx="41048" cy="46475"/>
            </a:xfrm>
            <a:custGeom>
              <a:rect b="b" l="l" r="r" t="t"/>
              <a:pathLst>
                <a:path extrusionOk="0" h="1430" w="1263">
                  <a:moveTo>
                    <a:pt x="620" y="596"/>
                  </a:moveTo>
                  <a:lnTo>
                    <a:pt x="715" y="882"/>
                  </a:lnTo>
                  <a:lnTo>
                    <a:pt x="524" y="882"/>
                  </a:lnTo>
                  <a:lnTo>
                    <a:pt x="620" y="596"/>
                  </a:lnTo>
                  <a:close/>
                  <a:moveTo>
                    <a:pt x="620" y="1"/>
                  </a:moveTo>
                  <a:cubicBezTo>
                    <a:pt x="524" y="1"/>
                    <a:pt x="477" y="72"/>
                    <a:pt x="429" y="120"/>
                  </a:cubicBezTo>
                  <a:lnTo>
                    <a:pt x="24" y="1239"/>
                  </a:lnTo>
                  <a:cubicBezTo>
                    <a:pt x="0" y="1311"/>
                    <a:pt x="24" y="1406"/>
                    <a:pt x="119" y="1430"/>
                  </a:cubicBezTo>
                  <a:lnTo>
                    <a:pt x="167" y="1430"/>
                  </a:lnTo>
                  <a:cubicBezTo>
                    <a:pt x="239" y="1430"/>
                    <a:pt x="286" y="1406"/>
                    <a:pt x="310" y="1311"/>
                  </a:cubicBezTo>
                  <a:lnTo>
                    <a:pt x="381" y="1144"/>
                  </a:lnTo>
                  <a:lnTo>
                    <a:pt x="834" y="1144"/>
                  </a:lnTo>
                  <a:lnTo>
                    <a:pt x="882" y="1311"/>
                  </a:lnTo>
                  <a:cubicBezTo>
                    <a:pt x="905" y="1382"/>
                    <a:pt x="977" y="1430"/>
                    <a:pt x="1072" y="1430"/>
                  </a:cubicBezTo>
                  <a:cubicBezTo>
                    <a:pt x="1215" y="1430"/>
                    <a:pt x="1263" y="1311"/>
                    <a:pt x="1215" y="1239"/>
                  </a:cubicBezTo>
                  <a:lnTo>
                    <a:pt x="786" y="120"/>
                  </a:lnTo>
                  <a:cubicBezTo>
                    <a:pt x="762" y="72"/>
                    <a:pt x="715" y="1"/>
                    <a:pt x="62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92"/>
            <p:cNvSpPr/>
            <p:nvPr/>
          </p:nvSpPr>
          <p:spPr>
            <a:xfrm>
              <a:off x="7856721" y="2064193"/>
              <a:ext cx="47223" cy="46475"/>
            </a:xfrm>
            <a:custGeom>
              <a:rect b="b" l="l" r="r" t="t"/>
              <a:pathLst>
                <a:path extrusionOk="0" h="1430" w="1453">
                  <a:moveTo>
                    <a:pt x="691" y="310"/>
                  </a:moveTo>
                  <a:cubicBezTo>
                    <a:pt x="881" y="310"/>
                    <a:pt x="1072" y="501"/>
                    <a:pt x="1072" y="715"/>
                  </a:cubicBezTo>
                  <a:cubicBezTo>
                    <a:pt x="1072" y="763"/>
                    <a:pt x="1072" y="786"/>
                    <a:pt x="1048" y="834"/>
                  </a:cubicBezTo>
                  <a:lnTo>
                    <a:pt x="977" y="763"/>
                  </a:lnTo>
                  <a:cubicBezTo>
                    <a:pt x="953" y="739"/>
                    <a:pt x="911" y="727"/>
                    <a:pt x="866" y="727"/>
                  </a:cubicBezTo>
                  <a:cubicBezTo>
                    <a:pt x="822" y="727"/>
                    <a:pt x="774" y="739"/>
                    <a:pt x="738" y="763"/>
                  </a:cubicBezTo>
                  <a:cubicBezTo>
                    <a:pt x="691" y="834"/>
                    <a:pt x="691" y="953"/>
                    <a:pt x="738" y="1001"/>
                  </a:cubicBezTo>
                  <a:lnTo>
                    <a:pt x="810" y="1072"/>
                  </a:lnTo>
                  <a:cubicBezTo>
                    <a:pt x="810" y="1096"/>
                    <a:pt x="738" y="1096"/>
                    <a:pt x="691" y="1096"/>
                  </a:cubicBezTo>
                  <a:cubicBezTo>
                    <a:pt x="476" y="1096"/>
                    <a:pt x="310" y="905"/>
                    <a:pt x="310" y="715"/>
                  </a:cubicBezTo>
                  <a:cubicBezTo>
                    <a:pt x="310" y="501"/>
                    <a:pt x="476" y="310"/>
                    <a:pt x="691" y="310"/>
                  </a:cubicBezTo>
                  <a:close/>
                  <a:moveTo>
                    <a:pt x="715" y="1"/>
                  </a:moveTo>
                  <a:cubicBezTo>
                    <a:pt x="334" y="1"/>
                    <a:pt x="0" y="310"/>
                    <a:pt x="0" y="715"/>
                  </a:cubicBezTo>
                  <a:cubicBezTo>
                    <a:pt x="0" y="1096"/>
                    <a:pt x="334" y="1429"/>
                    <a:pt x="715" y="1429"/>
                  </a:cubicBezTo>
                  <a:cubicBezTo>
                    <a:pt x="857" y="1429"/>
                    <a:pt x="977" y="1382"/>
                    <a:pt x="1096" y="1310"/>
                  </a:cubicBezTo>
                  <a:lnTo>
                    <a:pt x="1167" y="1358"/>
                  </a:lnTo>
                  <a:cubicBezTo>
                    <a:pt x="1191" y="1382"/>
                    <a:pt x="1262" y="1406"/>
                    <a:pt x="1286" y="1406"/>
                  </a:cubicBezTo>
                  <a:cubicBezTo>
                    <a:pt x="1310" y="1406"/>
                    <a:pt x="1358" y="1382"/>
                    <a:pt x="1405" y="1358"/>
                  </a:cubicBezTo>
                  <a:cubicBezTo>
                    <a:pt x="1453" y="1310"/>
                    <a:pt x="1453" y="1191"/>
                    <a:pt x="1405" y="1120"/>
                  </a:cubicBezTo>
                  <a:lnTo>
                    <a:pt x="1310" y="1096"/>
                  </a:lnTo>
                  <a:cubicBezTo>
                    <a:pt x="1381" y="977"/>
                    <a:pt x="1429" y="858"/>
                    <a:pt x="1429" y="715"/>
                  </a:cubicBezTo>
                  <a:cubicBezTo>
                    <a:pt x="1429" y="310"/>
                    <a:pt x="1096" y="1"/>
                    <a:pt x="71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92"/>
            <p:cNvSpPr/>
            <p:nvPr/>
          </p:nvSpPr>
          <p:spPr>
            <a:xfrm>
              <a:off x="7938751" y="2069621"/>
              <a:ext cx="118463" cy="10855"/>
            </a:xfrm>
            <a:custGeom>
              <a:rect b="b" l="l" r="r" t="t"/>
              <a:pathLst>
                <a:path extrusionOk="0" h="334" w="3645">
                  <a:moveTo>
                    <a:pt x="191" y="0"/>
                  </a:moveTo>
                  <a:cubicBezTo>
                    <a:pt x="72" y="0"/>
                    <a:pt x="0" y="95"/>
                    <a:pt x="0" y="191"/>
                  </a:cubicBezTo>
                  <a:cubicBezTo>
                    <a:pt x="48" y="262"/>
                    <a:pt x="96" y="334"/>
                    <a:pt x="191" y="334"/>
                  </a:cubicBezTo>
                  <a:lnTo>
                    <a:pt x="3454" y="334"/>
                  </a:lnTo>
                  <a:cubicBezTo>
                    <a:pt x="3549" y="334"/>
                    <a:pt x="3644" y="238"/>
                    <a:pt x="3644" y="143"/>
                  </a:cubicBezTo>
                  <a:cubicBezTo>
                    <a:pt x="3620" y="72"/>
                    <a:pt x="3549" y="0"/>
                    <a:pt x="3454"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92"/>
            <p:cNvSpPr/>
            <p:nvPr/>
          </p:nvSpPr>
          <p:spPr>
            <a:xfrm>
              <a:off x="7940311" y="2095166"/>
              <a:ext cx="37180" cy="10075"/>
            </a:xfrm>
            <a:custGeom>
              <a:rect b="b" l="l" r="r" t="t"/>
              <a:pathLst>
                <a:path extrusionOk="0" h="310" w="1144">
                  <a:moveTo>
                    <a:pt x="143" y="0"/>
                  </a:moveTo>
                  <a:cubicBezTo>
                    <a:pt x="48" y="0"/>
                    <a:pt x="0" y="72"/>
                    <a:pt x="0" y="167"/>
                  </a:cubicBezTo>
                  <a:cubicBezTo>
                    <a:pt x="0" y="262"/>
                    <a:pt x="72" y="310"/>
                    <a:pt x="167" y="310"/>
                  </a:cubicBezTo>
                  <a:lnTo>
                    <a:pt x="1000" y="310"/>
                  </a:lnTo>
                  <a:cubicBezTo>
                    <a:pt x="1096" y="310"/>
                    <a:pt x="1143" y="238"/>
                    <a:pt x="1143" y="143"/>
                  </a:cubicBezTo>
                  <a:cubicBezTo>
                    <a:pt x="1143" y="48"/>
                    <a:pt x="1072" y="0"/>
                    <a:pt x="976"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92"/>
            <p:cNvSpPr/>
            <p:nvPr/>
          </p:nvSpPr>
          <p:spPr>
            <a:xfrm>
              <a:off x="7860588" y="2170241"/>
              <a:ext cx="118430" cy="10855"/>
            </a:xfrm>
            <a:custGeom>
              <a:rect b="b" l="l" r="r" t="t"/>
              <a:pathLst>
                <a:path extrusionOk="0" h="334" w="3644">
                  <a:moveTo>
                    <a:pt x="191" y="0"/>
                  </a:moveTo>
                  <a:cubicBezTo>
                    <a:pt x="72" y="0"/>
                    <a:pt x="0" y="95"/>
                    <a:pt x="0" y="191"/>
                  </a:cubicBezTo>
                  <a:cubicBezTo>
                    <a:pt x="24" y="262"/>
                    <a:pt x="95" y="333"/>
                    <a:pt x="191" y="333"/>
                  </a:cubicBezTo>
                  <a:lnTo>
                    <a:pt x="3453" y="333"/>
                  </a:lnTo>
                  <a:cubicBezTo>
                    <a:pt x="3572" y="333"/>
                    <a:pt x="3644" y="262"/>
                    <a:pt x="3644" y="143"/>
                  </a:cubicBezTo>
                  <a:cubicBezTo>
                    <a:pt x="3596" y="72"/>
                    <a:pt x="3549" y="0"/>
                    <a:pt x="345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92"/>
            <p:cNvSpPr/>
            <p:nvPr/>
          </p:nvSpPr>
          <p:spPr>
            <a:xfrm>
              <a:off x="7940311" y="2195753"/>
              <a:ext cx="37180" cy="10108"/>
            </a:xfrm>
            <a:custGeom>
              <a:rect b="b" l="l" r="r" t="t"/>
              <a:pathLst>
                <a:path extrusionOk="0" h="311" w="1144">
                  <a:moveTo>
                    <a:pt x="143" y="1"/>
                  </a:moveTo>
                  <a:cubicBezTo>
                    <a:pt x="48" y="1"/>
                    <a:pt x="0" y="72"/>
                    <a:pt x="0" y="168"/>
                  </a:cubicBezTo>
                  <a:cubicBezTo>
                    <a:pt x="0" y="263"/>
                    <a:pt x="72" y="311"/>
                    <a:pt x="167" y="311"/>
                  </a:cubicBezTo>
                  <a:lnTo>
                    <a:pt x="1000" y="311"/>
                  </a:lnTo>
                  <a:cubicBezTo>
                    <a:pt x="1096" y="311"/>
                    <a:pt x="1143" y="239"/>
                    <a:pt x="1143" y="144"/>
                  </a:cubicBezTo>
                  <a:cubicBezTo>
                    <a:pt x="1143" y="49"/>
                    <a:pt x="1072" y="1"/>
                    <a:pt x="976"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8" name="Google Shape;18688;p92"/>
          <p:cNvGrpSpPr/>
          <p:nvPr/>
        </p:nvGrpSpPr>
        <p:grpSpPr>
          <a:xfrm>
            <a:off x="7865236" y="2329743"/>
            <a:ext cx="185770" cy="356817"/>
            <a:chOff x="7865236" y="2482143"/>
            <a:chExt cx="185770" cy="356817"/>
          </a:xfrm>
        </p:grpSpPr>
        <p:sp>
          <p:nvSpPr>
            <p:cNvPr id="18689" name="Google Shape;18689;p92"/>
            <p:cNvSpPr/>
            <p:nvPr/>
          </p:nvSpPr>
          <p:spPr>
            <a:xfrm>
              <a:off x="7865236" y="2518511"/>
              <a:ext cx="185770" cy="292597"/>
            </a:xfrm>
            <a:custGeom>
              <a:rect b="b" l="l" r="r" t="t"/>
              <a:pathLst>
                <a:path extrusionOk="0" h="9003" w="5716">
                  <a:moveTo>
                    <a:pt x="0" y="1"/>
                  </a:moveTo>
                  <a:lnTo>
                    <a:pt x="0" y="8693"/>
                  </a:lnTo>
                  <a:lnTo>
                    <a:pt x="2858" y="9002"/>
                  </a:lnTo>
                  <a:lnTo>
                    <a:pt x="5716" y="8693"/>
                  </a:lnTo>
                  <a:lnTo>
                    <a:pt x="5716" y="24"/>
                  </a:lnTo>
                  <a:lnTo>
                    <a:pt x="2858"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92"/>
            <p:cNvSpPr/>
            <p:nvPr/>
          </p:nvSpPr>
          <p:spPr>
            <a:xfrm>
              <a:off x="8030076" y="2510776"/>
              <a:ext cx="20930" cy="294125"/>
            </a:xfrm>
            <a:custGeom>
              <a:rect b="b" l="l" r="r" t="t"/>
              <a:pathLst>
                <a:path extrusionOk="0" h="9050" w="644">
                  <a:moveTo>
                    <a:pt x="1" y="0"/>
                  </a:moveTo>
                  <a:lnTo>
                    <a:pt x="1" y="9050"/>
                  </a:lnTo>
                  <a:lnTo>
                    <a:pt x="644" y="8931"/>
                  </a:lnTo>
                  <a:lnTo>
                    <a:pt x="644" y="239"/>
                  </a:lnTo>
                  <a:lnTo>
                    <a:pt x="1"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92"/>
            <p:cNvSpPr/>
            <p:nvPr/>
          </p:nvSpPr>
          <p:spPr>
            <a:xfrm>
              <a:off x="7865236" y="2482143"/>
              <a:ext cx="185770" cy="37180"/>
            </a:xfrm>
            <a:custGeom>
              <a:rect b="b" l="l" r="r" t="t"/>
              <a:pathLst>
                <a:path extrusionOk="0" h="1144" w="5716">
                  <a:moveTo>
                    <a:pt x="357" y="0"/>
                  </a:moveTo>
                  <a:cubicBezTo>
                    <a:pt x="167" y="0"/>
                    <a:pt x="0" y="143"/>
                    <a:pt x="0" y="357"/>
                  </a:cubicBezTo>
                  <a:lnTo>
                    <a:pt x="0" y="1143"/>
                  </a:lnTo>
                  <a:lnTo>
                    <a:pt x="5716" y="1143"/>
                  </a:lnTo>
                  <a:lnTo>
                    <a:pt x="5716" y="357"/>
                  </a:lnTo>
                  <a:cubicBezTo>
                    <a:pt x="5716" y="143"/>
                    <a:pt x="5573" y="0"/>
                    <a:pt x="535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92"/>
            <p:cNvSpPr/>
            <p:nvPr/>
          </p:nvSpPr>
          <p:spPr>
            <a:xfrm>
              <a:off x="7865236" y="2801001"/>
              <a:ext cx="185770" cy="37960"/>
            </a:xfrm>
            <a:custGeom>
              <a:rect b="b" l="l" r="r" t="t"/>
              <a:pathLst>
                <a:path extrusionOk="0" h="1168" w="5716">
                  <a:moveTo>
                    <a:pt x="0" y="1"/>
                  </a:moveTo>
                  <a:lnTo>
                    <a:pt x="0" y="810"/>
                  </a:lnTo>
                  <a:cubicBezTo>
                    <a:pt x="0" y="1001"/>
                    <a:pt x="167" y="1168"/>
                    <a:pt x="357" y="1168"/>
                  </a:cubicBezTo>
                  <a:lnTo>
                    <a:pt x="5358" y="1168"/>
                  </a:lnTo>
                  <a:cubicBezTo>
                    <a:pt x="5573" y="1168"/>
                    <a:pt x="5716" y="1001"/>
                    <a:pt x="5716" y="810"/>
                  </a:cubicBezTo>
                  <a:lnTo>
                    <a:pt x="571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92"/>
            <p:cNvSpPr/>
            <p:nvPr/>
          </p:nvSpPr>
          <p:spPr>
            <a:xfrm>
              <a:off x="8018473" y="2482143"/>
              <a:ext cx="32532" cy="37180"/>
            </a:xfrm>
            <a:custGeom>
              <a:rect b="b" l="l" r="r" t="t"/>
              <a:pathLst>
                <a:path extrusionOk="0" h="1144" w="1001">
                  <a:moveTo>
                    <a:pt x="0" y="0"/>
                  </a:moveTo>
                  <a:cubicBezTo>
                    <a:pt x="215" y="0"/>
                    <a:pt x="358" y="143"/>
                    <a:pt x="358" y="357"/>
                  </a:cubicBezTo>
                  <a:lnTo>
                    <a:pt x="358" y="1143"/>
                  </a:lnTo>
                  <a:lnTo>
                    <a:pt x="1001" y="1143"/>
                  </a:lnTo>
                  <a:lnTo>
                    <a:pt x="1001" y="357"/>
                  </a:lnTo>
                  <a:cubicBezTo>
                    <a:pt x="1001" y="143"/>
                    <a:pt x="858" y="0"/>
                    <a:pt x="643"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92"/>
            <p:cNvSpPr/>
            <p:nvPr/>
          </p:nvSpPr>
          <p:spPr>
            <a:xfrm>
              <a:off x="8018473" y="2801001"/>
              <a:ext cx="32532" cy="37960"/>
            </a:xfrm>
            <a:custGeom>
              <a:rect b="b" l="l" r="r" t="t"/>
              <a:pathLst>
                <a:path extrusionOk="0" h="1168" w="1001">
                  <a:moveTo>
                    <a:pt x="358" y="1"/>
                  </a:moveTo>
                  <a:lnTo>
                    <a:pt x="358" y="810"/>
                  </a:lnTo>
                  <a:cubicBezTo>
                    <a:pt x="358" y="1001"/>
                    <a:pt x="215" y="1168"/>
                    <a:pt x="0" y="1168"/>
                  </a:cubicBezTo>
                  <a:lnTo>
                    <a:pt x="643" y="1168"/>
                  </a:lnTo>
                  <a:cubicBezTo>
                    <a:pt x="858" y="1168"/>
                    <a:pt x="1001" y="1001"/>
                    <a:pt x="1001" y="810"/>
                  </a:cubicBezTo>
                  <a:lnTo>
                    <a:pt x="1001"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92"/>
            <p:cNvSpPr/>
            <p:nvPr/>
          </p:nvSpPr>
          <p:spPr>
            <a:xfrm>
              <a:off x="7897736" y="2554878"/>
              <a:ext cx="122298" cy="178815"/>
            </a:xfrm>
            <a:custGeom>
              <a:rect b="b" l="l" r="r" t="t"/>
              <a:pathLst>
                <a:path extrusionOk="0" h="5502" w="3763">
                  <a:moveTo>
                    <a:pt x="167" y="1"/>
                  </a:moveTo>
                  <a:cubicBezTo>
                    <a:pt x="72" y="1"/>
                    <a:pt x="0" y="96"/>
                    <a:pt x="0" y="191"/>
                  </a:cubicBezTo>
                  <a:lnTo>
                    <a:pt x="0" y="5311"/>
                  </a:lnTo>
                  <a:cubicBezTo>
                    <a:pt x="0" y="5407"/>
                    <a:pt x="72" y="5502"/>
                    <a:pt x="167" y="5502"/>
                  </a:cubicBezTo>
                  <a:lnTo>
                    <a:pt x="3596" y="5502"/>
                  </a:lnTo>
                  <a:cubicBezTo>
                    <a:pt x="3692" y="5502"/>
                    <a:pt x="3763" y="5407"/>
                    <a:pt x="3763" y="5311"/>
                  </a:cubicBezTo>
                  <a:lnTo>
                    <a:pt x="3763" y="191"/>
                  </a:lnTo>
                  <a:cubicBezTo>
                    <a:pt x="3763" y="96"/>
                    <a:pt x="3668" y="1"/>
                    <a:pt x="35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92"/>
            <p:cNvSpPr/>
            <p:nvPr/>
          </p:nvSpPr>
          <p:spPr>
            <a:xfrm>
              <a:off x="7992148" y="2554098"/>
              <a:ext cx="27885" cy="178067"/>
            </a:xfrm>
            <a:custGeom>
              <a:rect b="b" l="l" r="r" t="t"/>
              <a:pathLst>
                <a:path extrusionOk="0" h="5479" w="858">
                  <a:moveTo>
                    <a:pt x="1" y="1"/>
                  </a:moveTo>
                  <a:cubicBezTo>
                    <a:pt x="96" y="1"/>
                    <a:pt x="191" y="96"/>
                    <a:pt x="191" y="192"/>
                  </a:cubicBezTo>
                  <a:lnTo>
                    <a:pt x="191" y="5312"/>
                  </a:lnTo>
                  <a:cubicBezTo>
                    <a:pt x="191" y="5407"/>
                    <a:pt x="96" y="5478"/>
                    <a:pt x="1" y="5478"/>
                  </a:cubicBezTo>
                  <a:lnTo>
                    <a:pt x="667" y="5478"/>
                  </a:lnTo>
                  <a:cubicBezTo>
                    <a:pt x="739" y="5478"/>
                    <a:pt x="834" y="5407"/>
                    <a:pt x="834" y="5312"/>
                  </a:cubicBezTo>
                  <a:lnTo>
                    <a:pt x="834" y="192"/>
                  </a:lnTo>
                  <a:cubicBezTo>
                    <a:pt x="858" y="96"/>
                    <a:pt x="787" y="1"/>
                    <a:pt x="69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92"/>
            <p:cNvSpPr/>
            <p:nvPr/>
          </p:nvSpPr>
          <p:spPr>
            <a:xfrm>
              <a:off x="7932543" y="2712016"/>
              <a:ext cx="54990" cy="59800"/>
            </a:xfrm>
            <a:custGeom>
              <a:rect b="b" l="l" r="r" t="t"/>
              <a:pathLst>
                <a:path extrusionOk="0" h="1840" w="1692">
                  <a:moveTo>
                    <a:pt x="430" y="0"/>
                  </a:moveTo>
                  <a:cubicBezTo>
                    <a:pt x="406" y="0"/>
                    <a:pt x="382" y="24"/>
                    <a:pt x="382" y="72"/>
                  </a:cubicBezTo>
                  <a:lnTo>
                    <a:pt x="382" y="619"/>
                  </a:lnTo>
                  <a:lnTo>
                    <a:pt x="49" y="619"/>
                  </a:lnTo>
                  <a:cubicBezTo>
                    <a:pt x="25" y="619"/>
                    <a:pt x="1" y="691"/>
                    <a:pt x="25" y="715"/>
                  </a:cubicBezTo>
                  <a:lnTo>
                    <a:pt x="763" y="1786"/>
                  </a:lnTo>
                  <a:cubicBezTo>
                    <a:pt x="775" y="1822"/>
                    <a:pt x="805" y="1840"/>
                    <a:pt x="834" y="1840"/>
                  </a:cubicBezTo>
                  <a:cubicBezTo>
                    <a:pt x="864" y="1840"/>
                    <a:pt x="894" y="1822"/>
                    <a:pt x="906" y="1786"/>
                  </a:cubicBezTo>
                  <a:lnTo>
                    <a:pt x="1668" y="715"/>
                  </a:lnTo>
                  <a:cubicBezTo>
                    <a:pt x="1692" y="691"/>
                    <a:pt x="1668" y="619"/>
                    <a:pt x="1620" y="619"/>
                  </a:cubicBezTo>
                  <a:lnTo>
                    <a:pt x="1311" y="619"/>
                  </a:lnTo>
                  <a:lnTo>
                    <a:pt x="1311" y="72"/>
                  </a:lnTo>
                  <a:cubicBezTo>
                    <a:pt x="1311" y="24"/>
                    <a:pt x="1263" y="0"/>
                    <a:pt x="1239"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92"/>
            <p:cNvSpPr/>
            <p:nvPr/>
          </p:nvSpPr>
          <p:spPr>
            <a:xfrm>
              <a:off x="7923281" y="2583511"/>
              <a:ext cx="34060" cy="9328"/>
            </a:xfrm>
            <a:custGeom>
              <a:rect b="b" l="l" r="r" t="t"/>
              <a:pathLst>
                <a:path extrusionOk="0" h="287" w="1048">
                  <a:moveTo>
                    <a:pt x="167" y="1"/>
                  </a:moveTo>
                  <a:cubicBezTo>
                    <a:pt x="72" y="1"/>
                    <a:pt x="0" y="49"/>
                    <a:pt x="0" y="144"/>
                  </a:cubicBezTo>
                  <a:cubicBezTo>
                    <a:pt x="0" y="239"/>
                    <a:pt x="72" y="287"/>
                    <a:pt x="167" y="287"/>
                  </a:cubicBezTo>
                  <a:lnTo>
                    <a:pt x="905" y="287"/>
                  </a:lnTo>
                  <a:cubicBezTo>
                    <a:pt x="1000" y="287"/>
                    <a:pt x="1048" y="239"/>
                    <a:pt x="1048" y="144"/>
                  </a:cubicBezTo>
                  <a:cubicBezTo>
                    <a:pt x="1048" y="49"/>
                    <a:pt x="1000" y="1"/>
                    <a:pt x="90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92"/>
            <p:cNvSpPr/>
            <p:nvPr/>
          </p:nvSpPr>
          <p:spPr>
            <a:xfrm>
              <a:off x="7922501" y="2605968"/>
              <a:ext cx="72020" cy="9328"/>
            </a:xfrm>
            <a:custGeom>
              <a:rect b="b" l="l" r="r" t="t"/>
              <a:pathLst>
                <a:path extrusionOk="0" h="287" w="2216">
                  <a:moveTo>
                    <a:pt x="143" y="1"/>
                  </a:moveTo>
                  <a:cubicBezTo>
                    <a:pt x="72" y="1"/>
                    <a:pt x="0" y="48"/>
                    <a:pt x="0" y="143"/>
                  </a:cubicBezTo>
                  <a:cubicBezTo>
                    <a:pt x="0" y="239"/>
                    <a:pt x="72" y="286"/>
                    <a:pt x="143" y="286"/>
                  </a:cubicBezTo>
                  <a:lnTo>
                    <a:pt x="2025" y="286"/>
                  </a:lnTo>
                  <a:cubicBezTo>
                    <a:pt x="2120" y="286"/>
                    <a:pt x="2215" y="239"/>
                    <a:pt x="2167" y="143"/>
                  </a:cubicBezTo>
                  <a:cubicBezTo>
                    <a:pt x="2167" y="48"/>
                    <a:pt x="2120" y="1"/>
                    <a:pt x="202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92"/>
            <p:cNvSpPr/>
            <p:nvPr/>
          </p:nvSpPr>
          <p:spPr>
            <a:xfrm>
              <a:off x="7922501" y="2627646"/>
              <a:ext cx="72020" cy="10075"/>
            </a:xfrm>
            <a:custGeom>
              <a:rect b="b" l="l" r="r" t="t"/>
              <a:pathLst>
                <a:path extrusionOk="0" h="310" w="2216">
                  <a:moveTo>
                    <a:pt x="143" y="0"/>
                  </a:moveTo>
                  <a:cubicBezTo>
                    <a:pt x="72" y="0"/>
                    <a:pt x="0" y="72"/>
                    <a:pt x="0" y="167"/>
                  </a:cubicBezTo>
                  <a:cubicBezTo>
                    <a:pt x="0" y="239"/>
                    <a:pt x="72" y="310"/>
                    <a:pt x="143" y="310"/>
                  </a:cubicBezTo>
                  <a:lnTo>
                    <a:pt x="2025" y="310"/>
                  </a:lnTo>
                  <a:cubicBezTo>
                    <a:pt x="2120" y="310"/>
                    <a:pt x="2215" y="215"/>
                    <a:pt x="2167" y="167"/>
                  </a:cubicBezTo>
                  <a:cubicBezTo>
                    <a:pt x="2167" y="72"/>
                    <a:pt x="2120" y="0"/>
                    <a:pt x="202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92"/>
            <p:cNvSpPr/>
            <p:nvPr/>
          </p:nvSpPr>
          <p:spPr>
            <a:xfrm>
              <a:off x="7922501" y="2650071"/>
              <a:ext cx="72020" cy="9328"/>
            </a:xfrm>
            <a:custGeom>
              <a:rect b="b" l="l" r="r" t="t"/>
              <a:pathLst>
                <a:path extrusionOk="0" h="287" w="2216">
                  <a:moveTo>
                    <a:pt x="143" y="1"/>
                  </a:moveTo>
                  <a:cubicBezTo>
                    <a:pt x="72" y="1"/>
                    <a:pt x="0" y="49"/>
                    <a:pt x="0" y="144"/>
                  </a:cubicBezTo>
                  <a:cubicBezTo>
                    <a:pt x="0" y="239"/>
                    <a:pt x="72" y="287"/>
                    <a:pt x="143" y="287"/>
                  </a:cubicBezTo>
                  <a:lnTo>
                    <a:pt x="2025" y="287"/>
                  </a:lnTo>
                  <a:cubicBezTo>
                    <a:pt x="2120" y="287"/>
                    <a:pt x="2215" y="215"/>
                    <a:pt x="2167" y="144"/>
                  </a:cubicBezTo>
                  <a:cubicBezTo>
                    <a:pt x="2167" y="49"/>
                    <a:pt x="2120" y="1"/>
                    <a:pt x="202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92"/>
            <p:cNvSpPr/>
            <p:nvPr/>
          </p:nvSpPr>
          <p:spPr>
            <a:xfrm>
              <a:off x="7922501" y="2672528"/>
              <a:ext cx="72020" cy="9328"/>
            </a:xfrm>
            <a:custGeom>
              <a:rect b="b" l="l" r="r" t="t"/>
              <a:pathLst>
                <a:path extrusionOk="0" h="287" w="2216">
                  <a:moveTo>
                    <a:pt x="143" y="1"/>
                  </a:moveTo>
                  <a:cubicBezTo>
                    <a:pt x="72" y="1"/>
                    <a:pt x="0" y="48"/>
                    <a:pt x="0" y="143"/>
                  </a:cubicBezTo>
                  <a:cubicBezTo>
                    <a:pt x="0" y="239"/>
                    <a:pt x="72" y="286"/>
                    <a:pt x="143" y="286"/>
                  </a:cubicBezTo>
                  <a:lnTo>
                    <a:pt x="2025" y="286"/>
                  </a:lnTo>
                  <a:cubicBezTo>
                    <a:pt x="2120" y="286"/>
                    <a:pt x="2215" y="239"/>
                    <a:pt x="2167" y="143"/>
                  </a:cubicBezTo>
                  <a:cubicBezTo>
                    <a:pt x="2167" y="48"/>
                    <a:pt x="2120" y="1"/>
                    <a:pt x="202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3" name="Google Shape;18703;p92"/>
          <p:cNvGrpSpPr/>
          <p:nvPr/>
        </p:nvGrpSpPr>
        <p:grpSpPr>
          <a:xfrm>
            <a:off x="7029336" y="2359156"/>
            <a:ext cx="359157" cy="296465"/>
            <a:chOff x="7029336" y="2511556"/>
            <a:chExt cx="359157" cy="296465"/>
          </a:xfrm>
        </p:grpSpPr>
        <p:sp>
          <p:nvSpPr>
            <p:cNvPr id="18704" name="Google Shape;18704;p92"/>
            <p:cNvSpPr/>
            <p:nvPr/>
          </p:nvSpPr>
          <p:spPr>
            <a:xfrm>
              <a:off x="7163236" y="2743736"/>
              <a:ext cx="92138" cy="59638"/>
            </a:xfrm>
            <a:custGeom>
              <a:rect b="b" l="l" r="r" t="t"/>
              <a:pathLst>
                <a:path extrusionOk="0" h="1835" w="2835">
                  <a:moveTo>
                    <a:pt x="1405" y="1"/>
                  </a:moveTo>
                  <a:lnTo>
                    <a:pt x="215" y="215"/>
                  </a:lnTo>
                  <a:lnTo>
                    <a:pt x="0" y="1834"/>
                  </a:lnTo>
                  <a:lnTo>
                    <a:pt x="2834" y="1834"/>
                  </a:lnTo>
                  <a:lnTo>
                    <a:pt x="2596" y="215"/>
                  </a:lnTo>
                  <a:lnTo>
                    <a:pt x="1405"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92"/>
            <p:cNvSpPr/>
            <p:nvPr/>
          </p:nvSpPr>
          <p:spPr>
            <a:xfrm>
              <a:off x="7225928" y="2743736"/>
              <a:ext cx="27885" cy="59638"/>
            </a:xfrm>
            <a:custGeom>
              <a:rect b="b" l="l" r="r" t="t"/>
              <a:pathLst>
                <a:path extrusionOk="0" h="1835" w="858">
                  <a:moveTo>
                    <a:pt x="262" y="1"/>
                  </a:moveTo>
                  <a:lnTo>
                    <a:pt x="0" y="215"/>
                  </a:lnTo>
                  <a:lnTo>
                    <a:pt x="215" y="1834"/>
                  </a:lnTo>
                  <a:lnTo>
                    <a:pt x="858" y="1834"/>
                  </a:lnTo>
                  <a:lnTo>
                    <a:pt x="667" y="215"/>
                  </a:lnTo>
                  <a:lnTo>
                    <a:pt x="262"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92"/>
            <p:cNvSpPr/>
            <p:nvPr/>
          </p:nvSpPr>
          <p:spPr>
            <a:xfrm>
              <a:off x="7029336" y="2618351"/>
              <a:ext cx="358377" cy="100653"/>
            </a:xfrm>
            <a:custGeom>
              <a:rect b="b" l="l" r="r" t="t"/>
              <a:pathLst>
                <a:path extrusionOk="0" h="3097" w="11027">
                  <a:moveTo>
                    <a:pt x="5764" y="1"/>
                  </a:moveTo>
                  <a:lnTo>
                    <a:pt x="0" y="334"/>
                  </a:lnTo>
                  <a:lnTo>
                    <a:pt x="0" y="2882"/>
                  </a:lnTo>
                  <a:lnTo>
                    <a:pt x="6025" y="3096"/>
                  </a:lnTo>
                  <a:lnTo>
                    <a:pt x="11027" y="2882"/>
                  </a:lnTo>
                  <a:lnTo>
                    <a:pt x="11027" y="334"/>
                  </a:lnTo>
                  <a:lnTo>
                    <a:pt x="5764"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92"/>
            <p:cNvSpPr/>
            <p:nvPr/>
          </p:nvSpPr>
          <p:spPr>
            <a:xfrm>
              <a:off x="7366003" y="2618351"/>
              <a:ext cx="21710" cy="101433"/>
            </a:xfrm>
            <a:custGeom>
              <a:rect b="b" l="l" r="r" t="t"/>
              <a:pathLst>
                <a:path extrusionOk="0" h="3121" w="668">
                  <a:moveTo>
                    <a:pt x="1" y="1"/>
                  </a:moveTo>
                  <a:lnTo>
                    <a:pt x="1" y="3120"/>
                  </a:lnTo>
                  <a:lnTo>
                    <a:pt x="668" y="2882"/>
                  </a:lnTo>
                  <a:lnTo>
                    <a:pt x="668" y="334"/>
                  </a:lnTo>
                  <a:lnTo>
                    <a:pt x="1" y="1"/>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92"/>
            <p:cNvSpPr/>
            <p:nvPr/>
          </p:nvSpPr>
          <p:spPr>
            <a:xfrm>
              <a:off x="7136131" y="2513083"/>
              <a:ext cx="251582" cy="116122"/>
            </a:xfrm>
            <a:custGeom>
              <a:rect b="b" l="l" r="r" t="t"/>
              <a:pathLst>
                <a:path extrusionOk="0" h="3573" w="7741">
                  <a:moveTo>
                    <a:pt x="1" y="1"/>
                  </a:moveTo>
                  <a:lnTo>
                    <a:pt x="144" y="3573"/>
                  </a:lnTo>
                  <a:lnTo>
                    <a:pt x="7741" y="3573"/>
                  </a:lnTo>
                  <a:lnTo>
                    <a:pt x="7741" y="406"/>
                  </a:lnTo>
                  <a:cubicBezTo>
                    <a:pt x="7741" y="168"/>
                    <a:pt x="7526" y="1"/>
                    <a:pt x="7288"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92"/>
            <p:cNvSpPr/>
            <p:nvPr/>
          </p:nvSpPr>
          <p:spPr>
            <a:xfrm>
              <a:off x="7352093" y="2511556"/>
              <a:ext cx="35620" cy="117650"/>
            </a:xfrm>
            <a:custGeom>
              <a:rect b="b" l="l" r="r" t="t"/>
              <a:pathLst>
                <a:path extrusionOk="0" h="3620" w="1096">
                  <a:moveTo>
                    <a:pt x="0" y="0"/>
                  </a:moveTo>
                  <a:cubicBezTo>
                    <a:pt x="214" y="0"/>
                    <a:pt x="429" y="215"/>
                    <a:pt x="429" y="453"/>
                  </a:cubicBezTo>
                  <a:lnTo>
                    <a:pt x="429" y="3620"/>
                  </a:lnTo>
                  <a:lnTo>
                    <a:pt x="1096" y="3620"/>
                  </a:lnTo>
                  <a:lnTo>
                    <a:pt x="1096" y="453"/>
                  </a:lnTo>
                  <a:cubicBezTo>
                    <a:pt x="1096" y="215"/>
                    <a:pt x="881" y="0"/>
                    <a:pt x="643"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92"/>
            <p:cNvSpPr/>
            <p:nvPr/>
          </p:nvSpPr>
          <p:spPr>
            <a:xfrm>
              <a:off x="7029336" y="2513083"/>
              <a:ext cx="111475" cy="116903"/>
            </a:xfrm>
            <a:custGeom>
              <a:rect b="b" l="l" r="r" t="t"/>
              <a:pathLst>
                <a:path extrusionOk="0" h="3597" w="3430">
                  <a:moveTo>
                    <a:pt x="453" y="1"/>
                  </a:moveTo>
                  <a:cubicBezTo>
                    <a:pt x="215" y="1"/>
                    <a:pt x="0" y="191"/>
                    <a:pt x="0" y="429"/>
                  </a:cubicBezTo>
                  <a:lnTo>
                    <a:pt x="0" y="3597"/>
                  </a:lnTo>
                  <a:lnTo>
                    <a:pt x="3430" y="3597"/>
                  </a:lnTo>
                  <a:lnTo>
                    <a:pt x="3430" y="1"/>
                  </a:ln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92"/>
            <p:cNvSpPr/>
            <p:nvPr/>
          </p:nvSpPr>
          <p:spPr>
            <a:xfrm>
              <a:off x="7030896" y="2712016"/>
              <a:ext cx="357598" cy="38708"/>
            </a:xfrm>
            <a:custGeom>
              <a:rect b="b" l="l" r="r" t="t"/>
              <a:pathLst>
                <a:path extrusionOk="0" h="1191" w="11003">
                  <a:moveTo>
                    <a:pt x="0" y="0"/>
                  </a:moveTo>
                  <a:lnTo>
                    <a:pt x="0" y="738"/>
                  </a:lnTo>
                  <a:cubicBezTo>
                    <a:pt x="0" y="977"/>
                    <a:pt x="191" y="1191"/>
                    <a:pt x="429" y="1191"/>
                  </a:cubicBezTo>
                  <a:lnTo>
                    <a:pt x="10550" y="1191"/>
                  </a:lnTo>
                  <a:cubicBezTo>
                    <a:pt x="10788" y="1191"/>
                    <a:pt x="11002" y="977"/>
                    <a:pt x="11002" y="738"/>
                  </a:cubicBezTo>
                  <a:lnTo>
                    <a:pt x="1100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92"/>
            <p:cNvSpPr/>
            <p:nvPr/>
          </p:nvSpPr>
          <p:spPr>
            <a:xfrm>
              <a:off x="7352093" y="2712016"/>
              <a:ext cx="35620" cy="38708"/>
            </a:xfrm>
            <a:custGeom>
              <a:rect b="b" l="l" r="r" t="t"/>
              <a:pathLst>
                <a:path extrusionOk="0" h="1191" w="1096">
                  <a:moveTo>
                    <a:pt x="429" y="0"/>
                  </a:moveTo>
                  <a:lnTo>
                    <a:pt x="429" y="738"/>
                  </a:lnTo>
                  <a:cubicBezTo>
                    <a:pt x="429" y="977"/>
                    <a:pt x="214" y="1191"/>
                    <a:pt x="0" y="1191"/>
                  </a:cubicBezTo>
                  <a:lnTo>
                    <a:pt x="643" y="1191"/>
                  </a:lnTo>
                  <a:cubicBezTo>
                    <a:pt x="881" y="1191"/>
                    <a:pt x="1096" y="977"/>
                    <a:pt x="1096" y="738"/>
                  </a:cubicBezTo>
                  <a:lnTo>
                    <a:pt x="1096"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92"/>
            <p:cNvSpPr/>
            <p:nvPr/>
          </p:nvSpPr>
          <p:spPr>
            <a:xfrm>
              <a:off x="7070351" y="2657838"/>
              <a:ext cx="49563" cy="25545"/>
            </a:xfrm>
            <a:custGeom>
              <a:rect b="b" l="l" r="r" t="t"/>
              <a:pathLst>
                <a:path extrusionOk="0" h="786" w="1525">
                  <a:moveTo>
                    <a:pt x="382" y="0"/>
                  </a:moveTo>
                  <a:cubicBezTo>
                    <a:pt x="167" y="0"/>
                    <a:pt x="1" y="191"/>
                    <a:pt x="1" y="381"/>
                  </a:cubicBezTo>
                  <a:cubicBezTo>
                    <a:pt x="1" y="619"/>
                    <a:pt x="167" y="786"/>
                    <a:pt x="382" y="786"/>
                  </a:cubicBezTo>
                  <a:lnTo>
                    <a:pt x="1120" y="786"/>
                  </a:lnTo>
                  <a:cubicBezTo>
                    <a:pt x="1334" y="786"/>
                    <a:pt x="1525" y="595"/>
                    <a:pt x="1525" y="381"/>
                  </a:cubicBezTo>
                  <a:cubicBezTo>
                    <a:pt x="1525" y="143"/>
                    <a:pt x="1334" y="0"/>
                    <a:pt x="112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92"/>
            <p:cNvSpPr/>
            <p:nvPr/>
          </p:nvSpPr>
          <p:spPr>
            <a:xfrm>
              <a:off x="7145426" y="2657838"/>
              <a:ext cx="49563" cy="25545"/>
            </a:xfrm>
            <a:custGeom>
              <a:rect b="b" l="l" r="r" t="t"/>
              <a:pathLst>
                <a:path extrusionOk="0" h="786" w="1525">
                  <a:moveTo>
                    <a:pt x="405" y="0"/>
                  </a:moveTo>
                  <a:cubicBezTo>
                    <a:pt x="191" y="0"/>
                    <a:pt x="1" y="191"/>
                    <a:pt x="1" y="381"/>
                  </a:cubicBezTo>
                  <a:cubicBezTo>
                    <a:pt x="1" y="619"/>
                    <a:pt x="191" y="786"/>
                    <a:pt x="405" y="786"/>
                  </a:cubicBezTo>
                  <a:lnTo>
                    <a:pt x="1144" y="786"/>
                  </a:lnTo>
                  <a:cubicBezTo>
                    <a:pt x="1382" y="786"/>
                    <a:pt x="1525" y="595"/>
                    <a:pt x="1525" y="381"/>
                  </a:cubicBezTo>
                  <a:cubicBezTo>
                    <a:pt x="1525" y="191"/>
                    <a:pt x="1358" y="0"/>
                    <a:pt x="114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92"/>
            <p:cNvSpPr/>
            <p:nvPr/>
          </p:nvSpPr>
          <p:spPr>
            <a:xfrm>
              <a:off x="7222061" y="2657838"/>
              <a:ext cx="49563" cy="25545"/>
            </a:xfrm>
            <a:custGeom>
              <a:rect b="b" l="l" r="r" t="t"/>
              <a:pathLst>
                <a:path extrusionOk="0" h="786" w="1525">
                  <a:moveTo>
                    <a:pt x="381" y="0"/>
                  </a:moveTo>
                  <a:cubicBezTo>
                    <a:pt x="191" y="0"/>
                    <a:pt x="0" y="191"/>
                    <a:pt x="0" y="381"/>
                  </a:cubicBezTo>
                  <a:cubicBezTo>
                    <a:pt x="0" y="619"/>
                    <a:pt x="191" y="786"/>
                    <a:pt x="381" y="786"/>
                  </a:cubicBezTo>
                  <a:lnTo>
                    <a:pt x="1143" y="786"/>
                  </a:lnTo>
                  <a:cubicBezTo>
                    <a:pt x="1334" y="786"/>
                    <a:pt x="1524" y="595"/>
                    <a:pt x="1524" y="381"/>
                  </a:cubicBezTo>
                  <a:cubicBezTo>
                    <a:pt x="1524" y="191"/>
                    <a:pt x="1334" y="0"/>
                    <a:pt x="11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92"/>
            <p:cNvSpPr/>
            <p:nvPr/>
          </p:nvSpPr>
          <p:spPr>
            <a:xfrm>
              <a:off x="7297916" y="2657838"/>
              <a:ext cx="48782" cy="25545"/>
            </a:xfrm>
            <a:custGeom>
              <a:rect b="b" l="l" r="r" t="t"/>
              <a:pathLst>
                <a:path extrusionOk="0" h="786" w="1501">
                  <a:moveTo>
                    <a:pt x="381" y="0"/>
                  </a:moveTo>
                  <a:cubicBezTo>
                    <a:pt x="167" y="0"/>
                    <a:pt x="0" y="191"/>
                    <a:pt x="0" y="381"/>
                  </a:cubicBezTo>
                  <a:cubicBezTo>
                    <a:pt x="0" y="619"/>
                    <a:pt x="167" y="786"/>
                    <a:pt x="381" y="786"/>
                  </a:cubicBezTo>
                  <a:lnTo>
                    <a:pt x="1119" y="786"/>
                  </a:lnTo>
                  <a:cubicBezTo>
                    <a:pt x="1334" y="786"/>
                    <a:pt x="1500" y="595"/>
                    <a:pt x="1500" y="381"/>
                  </a:cubicBezTo>
                  <a:cubicBezTo>
                    <a:pt x="1500" y="143"/>
                    <a:pt x="1334" y="0"/>
                    <a:pt x="111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92"/>
            <p:cNvSpPr/>
            <p:nvPr/>
          </p:nvSpPr>
          <p:spPr>
            <a:xfrm>
              <a:off x="7318813" y="2676396"/>
              <a:ext cx="50310" cy="50147"/>
            </a:xfrm>
            <a:custGeom>
              <a:rect b="b" l="l" r="r" t="t"/>
              <a:pathLst>
                <a:path extrusionOk="0" h="1543" w="1548">
                  <a:moveTo>
                    <a:pt x="119" y="1"/>
                  </a:moveTo>
                  <a:cubicBezTo>
                    <a:pt x="48" y="1"/>
                    <a:pt x="0" y="24"/>
                    <a:pt x="24" y="72"/>
                  </a:cubicBezTo>
                  <a:lnTo>
                    <a:pt x="214" y="1120"/>
                  </a:lnTo>
                  <a:cubicBezTo>
                    <a:pt x="229" y="1194"/>
                    <a:pt x="281" y="1232"/>
                    <a:pt x="342" y="1232"/>
                  </a:cubicBezTo>
                  <a:cubicBezTo>
                    <a:pt x="378" y="1232"/>
                    <a:pt x="417" y="1218"/>
                    <a:pt x="453" y="1191"/>
                  </a:cubicBezTo>
                  <a:lnTo>
                    <a:pt x="595" y="1072"/>
                  </a:lnTo>
                  <a:lnTo>
                    <a:pt x="1048" y="1525"/>
                  </a:lnTo>
                  <a:cubicBezTo>
                    <a:pt x="1060" y="1537"/>
                    <a:pt x="1084" y="1543"/>
                    <a:pt x="1110" y="1543"/>
                  </a:cubicBezTo>
                  <a:cubicBezTo>
                    <a:pt x="1137" y="1543"/>
                    <a:pt x="1167" y="1537"/>
                    <a:pt x="1191" y="1525"/>
                  </a:cubicBezTo>
                  <a:lnTo>
                    <a:pt x="1524" y="1191"/>
                  </a:lnTo>
                  <a:cubicBezTo>
                    <a:pt x="1548" y="1144"/>
                    <a:pt x="1548" y="1096"/>
                    <a:pt x="1524" y="1025"/>
                  </a:cubicBezTo>
                  <a:lnTo>
                    <a:pt x="1072" y="596"/>
                  </a:lnTo>
                  <a:lnTo>
                    <a:pt x="1072" y="572"/>
                  </a:lnTo>
                  <a:lnTo>
                    <a:pt x="1215" y="406"/>
                  </a:lnTo>
                  <a:cubicBezTo>
                    <a:pt x="1310" y="334"/>
                    <a:pt x="1262" y="215"/>
                    <a:pt x="1167" y="167"/>
                  </a:cubicBezTo>
                  <a:lnTo>
                    <a:pt x="119"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92"/>
            <p:cNvSpPr/>
            <p:nvPr/>
          </p:nvSpPr>
          <p:spPr>
            <a:xfrm>
              <a:off x="7135383" y="2797133"/>
              <a:ext cx="147063" cy="10888"/>
            </a:xfrm>
            <a:custGeom>
              <a:rect b="b" l="l" r="r" t="t"/>
              <a:pathLst>
                <a:path extrusionOk="0" h="335" w="4525">
                  <a:moveTo>
                    <a:pt x="167" y="1"/>
                  </a:moveTo>
                  <a:cubicBezTo>
                    <a:pt x="48" y="1"/>
                    <a:pt x="0" y="96"/>
                    <a:pt x="0" y="191"/>
                  </a:cubicBezTo>
                  <a:cubicBezTo>
                    <a:pt x="24" y="263"/>
                    <a:pt x="71" y="334"/>
                    <a:pt x="167" y="334"/>
                  </a:cubicBezTo>
                  <a:lnTo>
                    <a:pt x="4334" y="334"/>
                  </a:lnTo>
                  <a:cubicBezTo>
                    <a:pt x="4453" y="334"/>
                    <a:pt x="4525" y="263"/>
                    <a:pt x="4525" y="144"/>
                  </a:cubicBezTo>
                  <a:cubicBezTo>
                    <a:pt x="4477" y="48"/>
                    <a:pt x="4430" y="1"/>
                    <a:pt x="4334"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92"/>
            <p:cNvSpPr/>
            <p:nvPr/>
          </p:nvSpPr>
          <p:spPr>
            <a:xfrm>
              <a:off x="7062616" y="2544836"/>
              <a:ext cx="51902" cy="51870"/>
            </a:xfrm>
            <a:custGeom>
              <a:rect b="b" l="l" r="r" t="t"/>
              <a:pathLst>
                <a:path extrusionOk="0" h="1596" w="1597">
                  <a:moveTo>
                    <a:pt x="763" y="334"/>
                  </a:moveTo>
                  <a:cubicBezTo>
                    <a:pt x="1001" y="334"/>
                    <a:pt x="1215" y="524"/>
                    <a:pt x="1215" y="762"/>
                  </a:cubicBezTo>
                  <a:cubicBezTo>
                    <a:pt x="1215" y="834"/>
                    <a:pt x="1215" y="858"/>
                    <a:pt x="1191" y="929"/>
                  </a:cubicBezTo>
                  <a:lnTo>
                    <a:pt x="977" y="715"/>
                  </a:lnTo>
                  <a:cubicBezTo>
                    <a:pt x="941" y="679"/>
                    <a:pt x="893" y="661"/>
                    <a:pt x="846" y="661"/>
                  </a:cubicBezTo>
                  <a:cubicBezTo>
                    <a:pt x="798" y="661"/>
                    <a:pt x="751" y="679"/>
                    <a:pt x="715" y="715"/>
                  </a:cubicBezTo>
                  <a:cubicBezTo>
                    <a:pt x="643" y="762"/>
                    <a:pt x="643" y="881"/>
                    <a:pt x="715" y="977"/>
                  </a:cubicBezTo>
                  <a:lnTo>
                    <a:pt x="929" y="1191"/>
                  </a:lnTo>
                  <a:cubicBezTo>
                    <a:pt x="882" y="1215"/>
                    <a:pt x="834" y="1215"/>
                    <a:pt x="763" y="1215"/>
                  </a:cubicBezTo>
                  <a:cubicBezTo>
                    <a:pt x="524" y="1215"/>
                    <a:pt x="334" y="1000"/>
                    <a:pt x="334" y="762"/>
                  </a:cubicBezTo>
                  <a:cubicBezTo>
                    <a:pt x="334" y="524"/>
                    <a:pt x="524" y="334"/>
                    <a:pt x="763" y="334"/>
                  </a:cubicBezTo>
                  <a:close/>
                  <a:moveTo>
                    <a:pt x="786" y="0"/>
                  </a:moveTo>
                  <a:cubicBezTo>
                    <a:pt x="358" y="0"/>
                    <a:pt x="0" y="357"/>
                    <a:pt x="0" y="810"/>
                  </a:cubicBezTo>
                  <a:cubicBezTo>
                    <a:pt x="0" y="1239"/>
                    <a:pt x="358" y="1596"/>
                    <a:pt x="786" y="1596"/>
                  </a:cubicBezTo>
                  <a:cubicBezTo>
                    <a:pt x="953" y="1596"/>
                    <a:pt x="1096" y="1548"/>
                    <a:pt x="1215" y="1477"/>
                  </a:cubicBezTo>
                  <a:lnTo>
                    <a:pt x="1286" y="1548"/>
                  </a:lnTo>
                  <a:cubicBezTo>
                    <a:pt x="1310" y="1572"/>
                    <a:pt x="1358" y="1596"/>
                    <a:pt x="1382" y="1596"/>
                  </a:cubicBezTo>
                  <a:cubicBezTo>
                    <a:pt x="1429" y="1596"/>
                    <a:pt x="1477" y="1572"/>
                    <a:pt x="1501" y="1548"/>
                  </a:cubicBezTo>
                  <a:cubicBezTo>
                    <a:pt x="1596" y="1453"/>
                    <a:pt x="1596" y="1334"/>
                    <a:pt x="1548" y="1286"/>
                  </a:cubicBezTo>
                  <a:lnTo>
                    <a:pt x="1477" y="1215"/>
                  </a:lnTo>
                  <a:cubicBezTo>
                    <a:pt x="1548" y="1096"/>
                    <a:pt x="1596" y="953"/>
                    <a:pt x="1596" y="810"/>
                  </a:cubicBezTo>
                  <a:cubicBezTo>
                    <a:pt x="1596" y="357"/>
                    <a:pt x="1239" y="0"/>
                    <a:pt x="78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92"/>
            <p:cNvSpPr/>
            <p:nvPr/>
          </p:nvSpPr>
          <p:spPr>
            <a:xfrm>
              <a:off x="7178706" y="2541716"/>
              <a:ext cx="173420" cy="10888"/>
            </a:xfrm>
            <a:custGeom>
              <a:rect b="b" l="l" r="r" t="t"/>
              <a:pathLst>
                <a:path extrusionOk="0" h="335" w="5336">
                  <a:moveTo>
                    <a:pt x="167" y="1"/>
                  </a:moveTo>
                  <a:cubicBezTo>
                    <a:pt x="96" y="1"/>
                    <a:pt x="1" y="96"/>
                    <a:pt x="24" y="215"/>
                  </a:cubicBezTo>
                  <a:cubicBezTo>
                    <a:pt x="24" y="263"/>
                    <a:pt x="96" y="334"/>
                    <a:pt x="167" y="334"/>
                  </a:cubicBezTo>
                  <a:lnTo>
                    <a:pt x="5145" y="334"/>
                  </a:lnTo>
                  <a:cubicBezTo>
                    <a:pt x="5264" y="334"/>
                    <a:pt x="5335" y="239"/>
                    <a:pt x="5287" y="120"/>
                  </a:cubicBezTo>
                  <a:cubicBezTo>
                    <a:pt x="5287" y="72"/>
                    <a:pt x="5240" y="1"/>
                    <a:pt x="51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92"/>
            <p:cNvSpPr/>
            <p:nvPr/>
          </p:nvSpPr>
          <p:spPr>
            <a:xfrm>
              <a:off x="7178706" y="2565733"/>
              <a:ext cx="173420" cy="10855"/>
            </a:xfrm>
            <a:custGeom>
              <a:rect b="b" l="l" r="r" t="t"/>
              <a:pathLst>
                <a:path extrusionOk="0" h="334" w="5336">
                  <a:moveTo>
                    <a:pt x="167" y="0"/>
                  </a:moveTo>
                  <a:cubicBezTo>
                    <a:pt x="96" y="0"/>
                    <a:pt x="1" y="95"/>
                    <a:pt x="24" y="215"/>
                  </a:cubicBezTo>
                  <a:cubicBezTo>
                    <a:pt x="24" y="286"/>
                    <a:pt x="96" y="334"/>
                    <a:pt x="167" y="334"/>
                  </a:cubicBezTo>
                  <a:lnTo>
                    <a:pt x="5145" y="334"/>
                  </a:lnTo>
                  <a:cubicBezTo>
                    <a:pt x="5264" y="334"/>
                    <a:pt x="5335" y="238"/>
                    <a:pt x="5287" y="119"/>
                  </a:cubicBezTo>
                  <a:cubicBezTo>
                    <a:pt x="5287" y="72"/>
                    <a:pt x="5240" y="0"/>
                    <a:pt x="514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92"/>
            <p:cNvSpPr/>
            <p:nvPr/>
          </p:nvSpPr>
          <p:spPr>
            <a:xfrm>
              <a:off x="7178706" y="2588938"/>
              <a:ext cx="58857" cy="10888"/>
            </a:xfrm>
            <a:custGeom>
              <a:rect b="b" l="l" r="r" t="t"/>
              <a:pathLst>
                <a:path extrusionOk="0" h="335" w="1811">
                  <a:moveTo>
                    <a:pt x="167" y="1"/>
                  </a:moveTo>
                  <a:cubicBezTo>
                    <a:pt x="96" y="1"/>
                    <a:pt x="1" y="96"/>
                    <a:pt x="24" y="215"/>
                  </a:cubicBezTo>
                  <a:cubicBezTo>
                    <a:pt x="24" y="286"/>
                    <a:pt x="96" y="334"/>
                    <a:pt x="167" y="334"/>
                  </a:cubicBezTo>
                  <a:lnTo>
                    <a:pt x="1644" y="334"/>
                  </a:lnTo>
                  <a:cubicBezTo>
                    <a:pt x="1715" y="334"/>
                    <a:pt x="1811" y="239"/>
                    <a:pt x="1787" y="120"/>
                  </a:cubicBezTo>
                  <a:cubicBezTo>
                    <a:pt x="1787" y="72"/>
                    <a:pt x="1715" y="1"/>
                    <a:pt x="16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23" name="Google Shape;18723;p92"/>
          <p:cNvGrpSpPr/>
          <p:nvPr/>
        </p:nvGrpSpPr>
        <p:grpSpPr>
          <a:xfrm>
            <a:off x="6290188" y="2328963"/>
            <a:ext cx="335173" cy="357597"/>
            <a:chOff x="6290188" y="2481363"/>
            <a:chExt cx="335173" cy="357597"/>
          </a:xfrm>
        </p:grpSpPr>
        <p:sp>
          <p:nvSpPr>
            <p:cNvPr id="18724" name="Google Shape;18724;p92"/>
            <p:cNvSpPr/>
            <p:nvPr/>
          </p:nvSpPr>
          <p:spPr>
            <a:xfrm>
              <a:off x="6293276" y="2681043"/>
              <a:ext cx="332085" cy="157917"/>
            </a:xfrm>
            <a:custGeom>
              <a:rect b="b" l="l" r="r" t="t"/>
              <a:pathLst>
                <a:path extrusionOk="0" h="4859" w="10218">
                  <a:moveTo>
                    <a:pt x="9908" y="1"/>
                  </a:moveTo>
                  <a:lnTo>
                    <a:pt x="310" y="48"/>
                  </a:lnTo>
                  <a:cubicBezTo>
                    <a:pt x="144" y="48"/>
                    <a:pt x="1" y="167"/>
                    <a:pt x="1" y="358"/>
                  </a:cubicBezTo>
                  <a:lnTo>
                    <a:pt x="1" y="4549"/>
                  </a:lnTo>
                  <a:cubicBezTo>
                    <a:pt x="1" y="4692"/>
                    <a:pt x="120" y="4859"/>
                    <a:pt x="310" y="4859"/>
                  </a:cubicBezTo>
                  <a:lnTo>
                    <a:pt x="9908" y="4859"/>
                  </a:lnTo>
                  <a:cubicBezTo>
                    <a:pt x="10098" y="4859"/>
                    <a:pt x="10217" y="4740"/>
                    <a:pt x="10217" y="4525"/>
                  </a:cubicBezTo>
                  <a:lnTo>
                    <a:pt x="10217" y="286"/>
                  </a:lnTo>
                  <a:cubicBezTo>
                    <a:pt x="10217" y="143"/>
                    <a:pt x="10098" y="1"/>
                    <a:pt x="9908"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92"/>
            <p:cNvSpPr/>
            <p:nvPr/>
          </p:nvSpPr>
          <p:spPr>
            <a:xfrm>
              <a:off x="6594356" y="2681043"/>
              <a:ext cx="31005" cy="157138"/>
            </a:xfrm>
            <a:custGeom>
              <a:rect b="b" l="l" r="r" t="t"/>
              <a:pathLst>
                <a:path extrusionOk="0" h="4835" w="954">
                  <a:moveTo>
                    <a:pt x="25" y="1"/>
                  </a:moveTo>
                  <a:cubicBezTo>
                    <a:pt x="167" y="24"/>
                    <a:pt x="286" y="143"/>
                    <a:pt x="286" y="310"/>
                  </a:cubicBezTo>
                  <a:lnTo>
                    <a:pt x="286" y="4525"/>
                  </a:lnTo>
                  <a:cubicBezTo>
                    <a:pt x="286" y="4716"/>
                    <a:pt x="144" y="4835"/>
                    <a:pt x="1" y="4835"/>
                  </a:cubicBezTo>
                  <a:lnTo>
                    <a:pt x="644" y="4835"/>
                  </a:lnTo>
                  <a:cubicBezTo>
                    <a:pt x="834" y="4835"/>
                    <a:pt x="953" y="4668"/>
                    <a:pt x="953" y="4525"/>
                  </a:cubicBezTo>
                  <a:lnTo>
                    <a:pt x="953" y="310"/>
                  </a:lnTo>
                  <a:cubicBezTo>
                    <a:pt x="953" y="143"/>
                    <a:pt x="834" y="1"/>
                    <a:pt x="644" y="1"/>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26" name="Google Shape;18726;p92"/>
            <p:cNvGrpSpPr/>
            <p:nvPr/>
          </p:nvGrpSpPr>
          <p:grpSpPr>
            <a:xfrm>
              <a:off x="6290188" y="2481363"/>
              <a:ext cx="308847" cy="332052"/>
              <a:chOff x="6290188" y="2481363"/>
              <a:chExt cx="308847" cy="332052"/>
            </a:xfrm>
          </p:grpSpPr>
          <p:sp>
            <p:nvSpPr>
              <p:cNvPr id="18727" name="Google Shape;18727;p92"/>
              <p:cNvSpPr/>
              <p:nvPr/>
            </p:nvSpPr>
            <p:spPr>
              <a:xfrm>
                <a:off x="6404751" y="2571908"/>
                <a:ext cx="113035" cy="122817"/>
              </a:xfrm>
              <a:custGeom>
                <a:rect b="b" l="l" r="r" t="t"/>
                <a:pathLst>
                  <a:path extrusionOk="0" h="3779" w="3478">
                    <a:moveTo>
                      <a:pt x="524" y="1"/>
                    </a:moveTo>
                    <a:cubicBezTo>
                      <a:pt x="476" y="1"/>
                      <a:pt x="381" y="48"/>
                      <a:pt x="381" y="120"/>
                    </a:cubicBezTo>
                    <a:cubicBezTo>
                      <a:pt x="357" y="239"/>
                      <a:pt x="453" y="358"/>
                      <a:pt x="524" y="358"/>
                    </a:cubicBezTo>
                    <a:lnTo>
                      <a:pt x="2667" y="358"/>
                    </a:lnTo>
                    <a:cubicBezTo>
                      <a:pt x="2882" y="358"/>
                      <a:pt x="3072" y="501"/>
                      <a:pt x="3096" y="715"/>
                    </a:cubicBezTo>
                    <a:cubicBezTo>
                      <a:pt x="3120" y="953"/>
                      <a:pt x="2953" y="1191"/>
                      <a:pt x="2667" y="1191"/>
                    </a:cubicBezTo>
                    <a:lnTo>
                      <a:pt x="738" y="1191"/>
                    </a:lnTo>
                    <a:cubicBezTo>
                      <a:pt x="334" y="1191"/>
                      <a:pt x="0" y="1525"/>
                      <a:pt x="24" y="1930"/>
                    </a:cubicBezTo>
                    <a:cubicBezTo>
                      <a:pt x="48" y="2287"/>
                      <a:pt x="357" y="2596"/>
                      <a:pt x="738" y="2596"/>
                    </a:cubicBezTo>
                    <a:lnTo>
                      <a:pt x="1691" y="2596"/>
                    </a:lnTo>
                    <a:cubicBezTo>
                      <a:pt x="1786" y="2596"/>
                      <a:pt x="1881" y="2668"/>
                      <a:pt x="1881" y="2763"/>
                    </a:cubicBezTo>
                    <a:lnTo>
                      <a:pt x="1881" y="3621"/>
                    </a:lnTo>
                    <a:cubicBezTo>
                      <a:pt x="1881" y="3668"/>
                      <a:pt x="1905" y="3716"/>
                      <a:pt x="1929" y="3740"/>
                    </a:cubicBezTo>
                    <a:cubicBezTo>
                      <a:pt x="1970" y="3767"/>
                      <a:pt x="2013" y="3778"/>
                      <a:pt x="2053" y="3778"/>
                    </a:cubicBezTo>
                    <a:cubicBezTo>
                      <a:pt x="2154" y="3778"/>
                      <a:pt x="2239" y="3706"/>
                      <a:pt x="2239" y="3621"/>
                    </a:cubicBezTo>
                    <a:lnTo>
                      <a:pt x="2239" y="2668"/>
                    </a:lnTo>
                    <a:cubicBezTo>
                      <a:pt x="2239" y="2477"/>
                      <a:pt x="2048" y="2287"/>
                      <a:pt x="1834" y="2287"/>
                    </a:cubicBezTo>
                    <a:lnTo>
                      <a:pt x="691" y="2287"/>
                    </a:lnTo>
                    <a:cubicBezTo>
                      <a:pt x="596" y="2287"/>
                      <a:pt x="500" y="2239"/>
                      <a:pt x="453" y="2168"/>
                    </a:cubicBezTo>
                    <a:cubicBezTo>
                      <a:pt x="238" y="1882"/>
                      <a:pt x="453" y="1549"/>
                      <a:pt x="738" y="1549"/>
                    </a:cubicBezTo>
                    <a:lnTo>
                      <a:pt x="2715" y="1549"/>
                    </a:lnTo>
                    <a:cubicBezTo>
                      <a:pt x="3072" y="1549"/>
                      <a:pt x="3429" y="1239"/>
                      <a:pt x="3453" y="882"/>
                    </a:cubicBezTo>
                    <a:cubicBezTo>
                      <a:pt x="3477" y="358"/>
                      <a:pt x="3120" y="1"/>
                      <a:pt x="2667" y="1"/>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92"/>
              <p:cNvSpPr/>
              <p:nvPr/>
            </p:nvSpPr>
            <p:spPr>
              <a:xfrm>
                <a:off x="6326556" y="2528586"/>
                <a:ext cx="106080" cy="72378"/>
              </a:xfrm>
              <a:custGeom>
                <a:rect b="b" l="l" r="r" t="t"/>
                <a:pathLst>
                  <a:path extrusionOk="0" h="2227" w="3264">
                    <a:moveTo>
                      <a:pt x="1" y="0"/>
                    </a:moveTo>
                    <a:lnTo>
                      <a:pt x="1" y="1786"/>
                    </a:lnTo>
                    <a:cubicBezTo>
                      <a:pt x="1" y="1834"/>
                      <a:pt x="25" y="1858"/>
                      <a:pt x="49" y="1858"/>
                    </a:cubicBezTo>
                    <a:lnTo>
                      <a:pt x="310" y="1977"/>
                    </a:lnTo>
                    <a:cubicBezTo>
                      <a:pt x="727" y="2143"/>
                      <a:pt x="1168" y="2227"/>
                      <a:pt x="1608" y="2227"/>
                    </a:cubicBezTo>
                    <a:cubicBezTo>
                      <a:pt x="2049" y="2227"/>
                      <a:pt x="2489" y="2143"/>
                      <a:pt x="2906" y="1977"/>
                    </a:cubicBezTo>
                    <a:lnTo>
                      <a:pt x="3168" y="1858"/>
                    </a:lnTo>
                    <a:cubicBezTo>
                      <a:pt x="3216" y="1834"/>
                      <a:pt x="3240" y="1810"/>
                      <a:pt x="3240" y="1786"/>
                    </a:cubicBezTo>
                    <a:lnTo>
                      <a:pt x="326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92"/>
              <p:cNvSpPr/>
              <p:nvPr/>
            </p:nvSpPr>
            <p:spPr>
              <a:xfrm>
                <a:off x="6290188" y="2481363"/>
                <a:ext cx="177288" cy="82258"/>
              </a:xfrm>
              <a:custGeom>
                <a:rect b="b" l="l" r="r" t="t"/>
                <a:pathLst>
                  <a:path extrusionOk="0" h="2531" w="5455">
                    <a:moveTo>
                      <a:pt x="2748" y="0"/>
                    </a:moveTo>
                    <a:cubicBezTo>
                      <a:pt x="2668" y="0"/>
                      <a:pt x="2584" y="24"/>
                      <a:pt x="2501" y="72"/>
                    </a:cubicBezTo>
                    <a:lnTo>
                      <a:pt x="120" y="1144"/>
                    </a:lnTo>
                    <a:cubicBezTo>
                      <a:pt x="1" y="1167"/>
                      <a:pt x="1" y="1334"/>
                      <a:pt x="120" y="1382"/>
                    </a:cubicBezTo>
                    <a:lnTo>
                      <a:pt x="2549" y="2477"/>
                    </a:lnTo>
                    <a:cubicBezTo>
                      <a:pt x="2620" y="2513"/>
                      <a:pt x="2692" y="2531"/>
                      <a:pt x="2760" y="2531"/>
                    </a:cubicBezTo>
                    <a:cubicBezTo>
                      <a:pt x="2829" y="2531"/>
                      <a:pt x="2894" y="2513"/>
                      <a:pt x="2954" y="2477"/>
                    </a:cubicBezTo>
                    <a:lnTo>
                      <a:pt x="5359" y="1382"/>
                    </a:lnTo>
                    <a:cubicBezTo>
                      <a:pt x="5454" y="1358"/>
                      <a:pt x="5454" y="1215"/>
                      <a:pt x="5359" y="1144"/>
                    </a:cubicBezTo>
                    <a:lnTo>
                      <a:pt x="2977" y="72"/>
                    </a:lnTo>
                    <a:cubicBezTo>
                      <a:pt x="2906" y="24"/>
                      <a:pt x="2829" y="0"/>
                      <a:pt x="2748"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92"/>
              <p:cNvSpPr/>
              <p:nvPr/>
            </p:nvSpPr>
            <p:spPr>
              <a:xfrm>
                <a:off x="6353661" y="2511556"/>
                <a:ext cx="113815" cy="52845"/>
              </a:xfrm>
              <a:custGeom>
                <a:rect b="b" l="l" r="r" t="t"/>
                <a:pathLst>
                  <a:path extrusionOk="0" h="1626" w="3502">
                    <a:moveTo>
                      <a:pt x="0" y="1310"/>
                    </a:moveTo>
                    <a:lnTo>
                      <a:pt x="0" y="1310"/>
                    </a:lnTo>
                    <a:cubicBezTo>
                      <a:pt x="16" y="1319"/>
                      <a:pt x="32" y="1326"/>
                      <a:pt x="48" y="1331"/>
                    </a:cubicBezTo>
                    <a:lnTo>
                      <a:pt x="48" y="1331"/>
                    </a:lnTo>
                    <a:lnTo>
                      <a:pt x="0" y="1310"/>
                    </a:lnTo>
                    <a:close/>
                    <a:moveTo>
                      <a:pt x="2906" y="0"/>
                    </a:moveTo>
                    <a:lnTo>
                      <a:pt x="405" y="1262"/>
                    </a:lnTo>
                    <a:cubicBezTo>
                      <a:pt x="306" y="1296"/>
                      <a:pt x="206" y="1340"/>
                      <a:pt x="115" y="1340"/>
                    </a:cubicBezTo>
                    <a:cubicBezTo>
                      <a:pt x="92" y="1340"/>
                      <a:pt x="70" y="1337"/>
                      <a:pt x="48" y="1331"/>
                    </a:cubicBezTo>
                    <a:lnTo>
                      <a:pt x="48" y="1331"/>
                    </a:lnTo>
                    <a:lnTo>
                      <a:pt x="596" y="1572"/>
                    </a:lnTo>
                    <a:cubicBezTo>
                      <a:pt x="655" y="1608"/>
                      <a:pt x="721" y="1626"/>
                      <a:pt x="789" y="1626"/>
                    </a:cubicBezTo>
                    <a:cubicBezTo>
                      <a:pt x="858" y="1626"/>
                      <a:pt x="929" y="1608"/>
                      <a:pt x="1001" y="1572"/>
                    </a:cubicBezTo>
                    <a:lnTo>
                      <a:pt x="3406" y="476"/>
                    </a:lnTo>
                    <a:cubicBezTo>
                      <a:pt x="3501" y="381"/>
                      <a:pt x="3501" y="238"/>
                      <a:pt x="3382" y="215"/>
                    </a:cubicBezTo>
                    <a:lnTo>
                      <a:pt x="2906"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92"/>
              <p:cNvSpPr/>
              <p:nvPr/>
            </p:nvSpPr>
            <p:spPr>
              <a:xfrm>
                <a:off x="6320381" y="2705028"/>
                <a:ext cx="22457" cy="22490"/>
              </a:xfrm>
              <a:custGeom>
                <a:rect b="b" l="l" r="r" t="t"/>
                <a:pathLst>
                  <a:path extrusionOk="0" h="692" w="691">
                    <a:moveTo>
                      <a:pt x="191" y="1"/>
                    </a:moveTo>
                    <a:cubicBezTo>
                      <a:pt x="96" y="1"/>
                      <a:pt x="0" y="96"/>
                      <a:pt x="0" y="191"/>
                    </a:cubicBezTo>
                    <a:lnTo>
                      <a:pt x="0" y="501"/>
                    </a:lnTo>
                    <a:cubicBezTo>
                      <a:pt x="0" y="596"/>
                      <a:pt x="96" y="691"/>
                      <a:pt x="191" y="691"/>
                    </a:cubicBezTo>
                    <a:lnTo>
                      <a:pt x="500" y="691"/>
                    </a:lnTo>
                    <a:cubicBezTo>
                      <a:pt x="596" y="691"/>
                      <a:pt x="667" y="644"/>
                      <a:pt x="691" y="501"/>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92"/>
              <p:cNvSpPr/>
              <p:nvPr/>
            </p:nvSpPr>
            <p:spPr>
              <a:xfrm>
                <a:off x="6362956" y="2705028"/>
                <a:ext cx="22457" cy="22490"/>
              </a:xfrm>
              <a:custGeom>
                <a:rect b="b" l="l" r="r" t="t"/>
                <a:pathLst>
                  <a:path extrusionOk="0" h="692" w="691">
                    <a:moveTo>
                      <a:pt x="191" y="1"/>
                    </a:moveTo>
                    <a:cubicBezTo>
                      <a:pt x="95" y="1"/>
                      <a:pt x="0" y="96"/>
                      <a:pt x="0" y="191"/>
                    </a:cubicBezTo>
                    <a:lnTo>
                      <a:pt x="0" y="501"/>
                    </a:lnTo>
                    <a:cubicBezTo>
                      <a:pt x="0" y="596"/>
                      <a:pt x="95" y="691"/>
                      <a:pt x="191" y="691"/>
                    </a:cubicBezTo>
                    <a:lnTo>
                      <a:pt x="500" y="691"/>
                    </a:lnTo>
                    <a:cubicBezTo>
                      <a:pt x="596" y="691"/>
                      <a:pt x="667" y="644"/>
                      <a:pt x="691" y="501"/>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92"/>
              <p:cNvSpPr/>
              <p:nvPr/>
            </p:nvSpPr>
            <p:spPr>
              <a:xfrm>
                <a:off x="6405498"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01" y="691"/>
                    </a:lnTo>
                    <a:cubicBezTo>
                      <a:pt x="620" y="691"/>
                      <a:pt x="692" y="644"/>
                      <a:pt x="692" y="501"/>
                    </a:cubicBezTo>
                    <a:lnTo>
                      <a:pt x="692" y="191"/>
                    </a:lnTo>
                    <a:cubicBezTo>
                      <a:pt x="692"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92"/>
              <p:cNvSpPr/>
              <p:nvPr/>
            </p:nvSpPr>
            <p:spPr>
              <a:xfrm>
                <a:off x="6448073"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01" y="691"/>
                    </a:lnTo>
                    <a:cubicBezTo>
                      <a:pt x="620" y="691"/>
                      <a:pt x="691" y="644"/>
                      <a:pt x="691" y="501"/>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92"/>
              <p:cNvSpPr/>
              <p:nvPr/>
            </p:nvSpPr>
            <p:spPr>
              <a:xfrm>
                <a:off x="6490648"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01" y="691"/>
                    </a:lnTo>
                    <a:cubicBezTo>
                      <a:pt x="620" y="691"/>
                      <a:pt x="691" y="644"/>
                      <a:pt x="691" y="501"/>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92"/>
              <p:cNvSpPr/>
              <p:nvPr/>
            </p:nvSpPr>
            <p:spPr>
              <a:xfrm>
                <a:off x="6533223" y="2705028"/>
                <a:ext cx="22458" cy="22490"/>
              </a:xfrm>
              <a:custGeom>
                <a:rect b="b" l="l" r="r" t="t"/>
                <a:pathLst>
                  <a:path extrusionOk="0" h="692" w="691">
                    <a:moveTo>
                      <a:pt x="191" y="1"/>
                    </a:moveTo>
                    <a:cubicBezTo>
                      <a:pt x="96" y="1"/>
                      <a:pt x="0" y="96"/>
                      <a:pt x="0" y="191"/>
                    </a:cubicBezTo>
                    <a:lnTo>
                      <a:pt x="0" y="501"/>
                    </a:lnTo>
                    <a:cubicBezTo>
                      <a:pt x="0" y="596"/>
                      <a:pt x="96" y="691"/>
                      <a:pt x="191" y="691"/>
                    </a:cubicBezTo>
                    <a:lnTo>
                      <a:pt x="500" y="691"/>
                    </a:lnTo>
                    <a:cubicBezTo>
                      <a:pt x="620" y="691"/>
                      <a:pt x="691" y="644"/>
                      <a:pt x="691" y="501"/>
                    </a:cubicBezTo>
                    <a:lnTo>
                      <a:pt x="691" y="191"/>
                    </a:lnTo>
                    <a:cubicBezTo>
                      <a:pt x="691" y="96"/>
                      <a:pt x="596" y="1"/>
                      <a:pt x="500"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92"/>
              <p:cNvSpPr/>
              <p:nvPr/>
            </p:nvSpPr>
            <p:spPr>
              <a:xfrm>
                <a:off x="6576546"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25" y="691"/>
                    </a:lnTo>
                    <a:cubicBezTo>
                      <a:pt x="596" y="691"/>
                      <a:pt x="692" y="644"/>
                      <a:pt x="692" y="501"/>
                    </a:cubicBezTo>
                    <a:lnTo>
                      <a:pt x="692" y="191"/>
                    </a:lnTo>
                    <a:cubicBezTo>
                      <a:pt x="692" y="96"/>
                      <a:pt x="596" y="1"/>
                      <a:pt x="525"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92"/>
              <p:cNvSpPr/>
              <p:nvPr/>
            </p:nvSpPr>
            <p:spPr>
              <a:xfrm>
                <a:off x="6320381" y="2747603"/>
                <a:ext cx="22457" cy="22490"/>
              </a:xfrm>
              <a:custGeom>
                <a:rect b="b" l="l" r="r" t="t"/>
                <a:pathLst>
                  <a:path extrusionOk="0" h="692" w="691">
                    <a:moveTo>
                      <a:pt x="191" y="1"/>
                    </a:moveTo>
                    <a:cubicBezTo>
                      <a:pt x="96" y="1"/>
                      <a:pt x="0" y="96"/>
                      <a:pt x="0" y="191"/>
                    </a:cubicBezTo>
                    <a:lnTo>
                      <a:pt x="0" y="525"/>
                    </a:lnTo>
                    <a:cubicBezTo>
                      <a:pt x="0" y="596"/>
                      <a:pt x="96" y="691"/>
                      <a:pt x="191" y="691"/>
                    </a:cubicBezTo>
                    <a:lnTo>
                      <a:pt x="500" y="691"/>
                    </a:lnTo>
                    <a:cubicBezTo>
                      <a:pt x="596" y="691"/>
                      <a:pt x="667" y="644"/>
                      <a:pt x="691" y="525"/>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92"/>
              <p:cNvSpPr/>
              <p:nvPr/>
            </p:nvSpPr>
            <p:spPr>
              <a:xfrm>
                <a:off x="6362956" y="2747603"/>
                <a:ext cx="22457" cy="22490"/>
              </a:xfrm>
              <a:custGeom>
                <a:rect b="b" l="l" r="r" t="t"/>
                <a:pathLst>
                  <a:path extrusionOk="0" h="692" w="691">
                    <a:moveTo>
                      <a:pt x="191" y="1"/>
                    </a:moveTo>
                    <a:cubicBezTo>
                      <a:pt x="95" y="1"/>
                      <a:pt x="0" y="96"/>
                      <a:pt x="0" y="191"/>
                    </a:cubicBezTo>
                    <a:lnTo>
                      <a:pt x="0" y="525"/>
                    </a:lnTo>
                    <a:cubicBezTo>
                      <a:pt x="0" y="596"/>
                      <a:pt x="95" y="691"/>
                      <a:pt x="191" y="691"/>
                    </a:cubicBezTo>
                    <a:lnTo>
                      <a:pt x="500" y="691"/>
                    </a:lnTo>
                    <a:cubicBezTo>
                      <a:pt x="596" y="691"/>
                      <a:pt x="667" y="644"/>
                      <a:pt x="691" y="525"/>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92"/>
              <p:cNvSpPr/>
              <p:nvPr/>
            </p:nvSpPr>
            <p:spPr>
              <a:xfrm>
                <a:off x="6405498"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01" y="691"/>
                    </a:lnTo>
                    <a:cubicBezTo>
                      <a:pt x="620" y="691"/>
                      <a:pt x="692" y="644"/>
                      <a:pt x="692" y="525"/>
                    </a:cubicBezTo>
                    <a:lnTo>
                      <a:pt x="692" y="191"/>
                    </a:lnTo>
                    <a:cubicBezTo>
                      <a:pt x="692"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92"/>
              <p:cNvSpPr/>
              <p:nvPr/>
            </p:nvSpPr>
            <p:spPr>
              <a:xfrm>
                <a:off x="6448073"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01" y="691"/>
                    </a:lnTo>
                    <a:cubicBezTo>
                      <a:pt x="620" y="691"/>
                      <a:pt x="691" y="644"/>
                      <a:pt x="691" y="525"/>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92"/>
              <p:cNvSpPr/>
              <p:nvPr/>
            </p:nvSpPr>
            <p:spPr>
              <a:xfrm>
                <a:off x="6490648"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01" y="691"/>
                    </a:lnTo>
                    <a:cubicBezTo>
                      <a:pt x="620" y="691"/>
                      <a:pt x="691" y="644"/>
                      <a:pt x="691" y="525"/>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92"/>
              <p:cNvSpPr/>
              <p:nvPr/>
            </p:nvSpPr>
            <p:spPr>
              <a:xfrm>
                <a:off x="6533223" y="2747603"/>
                <a:ext cx="22458" cy="22490"/>
              </a:xfrm>
              <a:custGeom>
                <a:rect b="b" l="l" r="r" t="t"/>
                <a:pathLst>
                  <a:path extrusionOk="0" h="692" w="691">
                    <a:moveTo>
                      <a:pt x="191" y="1"/>
                    </a:moveTo>
                    <a:cubicBezTo>
                      <a:pt x="96" y="1"/>
                      <a:pt x="0" y="96"/>
                      <a:pt x="0" y="191"/>
                    </a:cubicBezTo>
                    <a:lnTo>
                      <a:pt x="0" y="525"/>
                    </a:lnTo>
                    <a:cubicBezTo>
                      <a:pt x="0" y="596"/>
                      <a:pt x="96" y="691"/>
                      <a:pt x="191" y="691"/>
                    </a:cubicBezTo>
                    <a:lnTo>
                      <a:pt x="500" y="691"/>
                    </a:lnTo>
                    <a:cubicBezTo>
                      <a:pt x="620" y="691"/>
                      <a:pt x="691" y="644"/>
                      <a:pt x="691" y="525"/>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92"/>
              <p:cNvSpPr/>
              <p:nvPr/>
            </p:nvSpPr>
            <p:spPr>
              <a:xfrm>
                <a:off x="6576546"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25" y="691"/>
                    </a:lnTo>
                    <a:cubicBezTo>
                      <a:pt x="596" y="691"/>
                      <a:pt x="692" y="644"/>
                      <a:pt x="692" y="525"/>
                    </a:cubicBezTo>
                    <a:lnTo>
                      <a:pt x="692" y="191"/>
                    </a:lnTo>
                    <a:cubicBezTo>
                      <a:pt x="692" y="96"/>
                      <a:pt x="596" y="1"/>
                      <a:pt x="525"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92"/>
              <p:cNvSpPr/>
              <p:nvPr/>
            </p:nvSpPr>
            <p:spPr>
              <a:xfrm>
                <a:off x="6320381" y="2790958"/>
                <a:ext cx="22457" cy="22458"/>
              </a:xfrm>
              <a:custGeom>
                <a:rect b="b" l="l" r="r" t="t"/>
                <a:pathLst>
                  <a:path extrusionOk="0" h="691" w="691">
                    <a:moveTo>
                      <a:pt x="191" y="0"/>
                    </a:moveTo>
                    <a:cubicBezTo>
                      <a:pt x="96" y="0"/>
                      <a:pt x="0" y="95"/>
                      <a:pt x="0" y="191"/>
                    </a:cubicBezTo>
                    <a:lnTo>
                      <a:pt x="0" y="524"/>
                    </a:lnTo>
                    <a:cubicBezTo>
                      <a:pt x="0" y="619"/>
                      <a:pt x="96" y="691"/>
                      <a:pt x="191" y="691"/>
                    </a:cubicBezTo>
                    <a:lnTo>
                      <a:pt x="500" y="691"/>
                    </a:lnTo>
                    <a:cubicBezTo>
                      <a:pt x="596" y="691"/>
                      <a:pt x="667" y="643"/>
                      <a:pt x="691" y="524"/>
                    </a:cubicBezTo>
                    <a:lnTo>
                      <a:pt x="691" y="191"/>
                    </a:lnTo>
                    <a:cubicBezTo>
                      <a:pt x="691" y="95"/>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92"/>
              <p:cNvSpPr/>
              <p:nvPr/>
            </p:nvSpPr>
            <p:spPr>
              <a:xfrm>
                <a:off x="6362956" y="2790958"/>
                <a:ext cx="22457" cy="22458"/>
              </a:xfrm>
              <a:custGeom>
                <a:rect b="b" l="l" r="r" t="t"/>
                <a:pathLst>
                  <a:path extrusionOk="0" h="691" w="691">
                    <a:moveTo>
                      <a:pt x="191" y="0"/>
                    </a:moveTo>
                    <a:cubicBezTo>
                      <a:pt x="95" y="0"/>
                      <a:pt x="0" y="95"/>
                      <a:pt x="0" y="191"/>
                    </a:cubicBezTo>
                    <a:lnTo>
                      <a:pt x="0" y="524"/>
                    </a:lnTo>
                    <a:cubicBezTo>
                      <a:pt x="0" y="619"/>
                      <a:pt x="95" y="691"/>
                      <a:pt x="191" y="691"/>
                    </a:cubicBezTo>
                    <a:lnTo>
                      <a:pt x="500" y="691"/>
                    </a:lnTo>
                    <a:cubicBezTo>
                      <a:pt x="596" y="691"/>
                      <a:pt x="667" y="643"/>
                      <a:pt x="691" y="524"/>
                    </a:cubicBezTo>
                    <a:lnTo>
                      <a:pt x="691" y="191"/>
                    </a:lnTo>
                    <a:cubicBezTo>
                      <a:pt x="691" y="95"/>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92"/>
              <p:cNvSpPr/>
              <p:nvPr/>
            </p:nvSpPr>
            <p:spPr>
              <a:xfrm>
                <a:off x="6406278" y="2790958"/>
                <a:ext cx="106860" cy="22458"/>
              </a:xfrm>
              <a:custGeom>
                <a:rect b="b" l="l" r="r" t="t"/>
                <a:pathLst>
                  <a:path extrusionOk="0" h="691" w="3288">
                    <a:moveTo>
                      <a:pt x="191" y="0"/>
                    </a:moveTo>
                    <a:cubicBezTo>
                      <a:pt x="96" y="0"/>
                      <a:pt x="1" y="95"/>
                      <a:pt x="1" y="191"/>
                    </a:cubicBezTo>
                    <a:lnTo>
                      <a:pt x="1" y="524"/>
                    </a:lnTo>
                    <a:cubicBezTo>
                      <a:pt x="1" y="619"/>
                      <a:pt x="96" y="691"/>
                      <a:pt x="191" y="691"/>
                    </a:cubicBezTo>
                    <a:lnTo>
                      <a:pt x="3097" y="691"/>
                    </a:lnTo>
                    <a:cubicBezTo>
                      <a:pt x="3192" y="691"/>
                      <a:pt x="3263" y="643"/>
                      <a:pt x="3287" y="524"/>
                    </a:cubicBezTo>
                    <a:lnTo>
                      <a:pt x="3287" y="191"/>
                    </a:lnTo>
                    <a:cubicBezTo>
                      <a:pt x="3287" y="95"/>
                      <a:pt x="3192" y="0"/>
                      <a:pt x="3097"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92"/>
              <p:cNvSpPr/>
              <p:nvPr/>
            </p:nvSpPr>
            <p:spPr>
              <a:xfrm>
                <a:off x="6533223" y="2790958"/>
                <a:ext cx="22458" cy="22458"/>
              </a:xfrm>
              <a:custGeom>
                <a:rect b="b" l="l" r="r" t="t"/>
                <a:pathLst>
                  <a:path extrusionOk="0" h="691" w="691">
                    <a:moveTo>
                      <a:pt x="191" y="0"/>
                    </a:moveTo>
                    <a:cubicBezTo>
                      <a:pt x="96" y="0"/>
                      <a:pt x="0" y="95"/>
                      <a:pt x="0" y="191"/>
                    </a:cubicBezTo>
                    <a:lnTo>
                      <a:pt x="0" y="524"/>
                    </a:lnTo>
                    <a:cubicBezTo>
                      <a:pt x="0" y="619"/>
                      <a:pt x="96" y="691"/>
                      <a:pt x="191" y="691"/>
                    </a:cubicBezTo>
                    <a:lnTo>
                      <a:pt x="500" y="691"/>
                    </a:lnTo>
                    <a:cubicBezTo>
                      <a:pt x="620" y="691"/>
                      <a:pt x="691" y="643"/>
                      <a:pt x="691" y="524"/>
                    </a:cubicBezTo>
                    <a:lnTo>
                      <a:pt x="691" y="191"/>
                    </a:lnTo>
                    <a:cubicBezTo>
                      <a:pt x="691" y="95"/>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92"/>
              <p:cNvSpPr/>
              <p:nvPr/>
            </p:nvSpPr>
            <p:spPr>
              <a:xfrm>
                <a:off x="6576546" y="2790958"/>
                <a:ext cx="22490" cy="22458"/>
              </a:xfrm>
              <a:custGeom>
                <a:rect b="b" l="l" r="r" t="t"/>
                <a:pathLst>
                  <a:path extrusionOk="0" h="691" w="692">
                    <a:moveTo>
                      <a:pt x="191" y="0"/>
                    </a:moveTo>
                    <a:cubicBezTo>
                      <a:pt x="96" y="0"/>
                      <a:pt x="1" y="95"/>
                      <a:pt x="1" y="191"/>
                    </a:cubicBezTo>
                    <a:lnTo>
                      <a:pt x="1" y="524"/>
                    </a:lnTo>
                    <a:cubicBezTo>
                      <a:pt x="1" y="619"/>
                      <a:pt x="96" y="691"/>
                      <a:pt x="191" y="691"/>
                    </a:cubicBezTo>
                    <a:lnTo>
                      <a:pt x="525" y="691"/>
                    </a:lnTo>
                    <a:cubicBezTo>
                      <a:pt x="596" y="691"/>
                      <a:pt x="692" y="643"/>
                      <a:pt x="692" y="524"/>
                    </a:cubicBezTo>
                    <a:lnTo>
                      <a:pt x="692" y="191"/>
                    </a:lnTo>
                    <a:cubicBezTo>
                      <a:pt x="692" y="95"/>
                      <a:pt x="596" y="0"/>
                      <a:pt x="525"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750" name="Google Shape;18750;p92"/>
          <p:cNvGrpSpPr/>
          <p:nvPr/>
        </p:nvGrpSpPr>
        <p:grpSpPr>
          <a:xfrm>
            <a:off x="5578146" y="2328183"/>
            <a:ext cx="250803" cy="358378"/>
            <a:chOff x="5578146" y="2480583"/>
            <a:chExt cx="250803" cy="358378"/>
          </a:xfrm>
        </p:grpSpPr>
        <p:sp>
          <p:nvSpPr>
            <p:cNvPr id="18751" name="Google Shape;18751;p92"/>
            <p:cNvSpPr/>
            <p:nvPr/>
          </p:nvSpPr>
          <p:spPr>
            <a:xfrm>
              <a:off x="5697323" y="2625306"/>
              <a:ext cx="107607" cy="123890"/>
            </a:xfrm>
            <a:custGeom>
              <a:rect b="b" l="l" r="r" t="t"/>
              <a:pathLst>
                <a:path extrusionOk="0" h="3812" w="3311">
                  <a:moveTo>
                    <a:pt x="191" y="1"/>
                  </a:moveTo>
                  <a:cubicBezTo>
                    <a:pt x="96" y="1"/>
                    <a:pt x="1" y="168"/>
                    <a:pt x="1" y="168"/>
                  </a:cubicBezTo>
                  <a:lnTo>
                    <a:pt x="1" y="1596"/>
                  </a:lnTo>
                  <a:cubicBezTo>
                    <a:pt x="1" y="1739"/>
                    <a:pt x="120" y="1858"/>
                    <a:pt x="263" y="1858"/>
                  </a:cubicBezTo>
                  <a:lnTo>
                    <a:pt x="2668" y="1858"/>
                  </a:lnTo>
                  <a:cubicBezTo>
                    <a:pt x="2882" y="1858"/>
                    <a:pt x="3049" y="2097"/>
                    <a:pt x="2858" y="2311"/>
                  </a:cubicBezTo>
                  <a:cubicBezTo>
                    <a:pt x="2835" y="2335"/>
                    <a:pt x="2811" y="2382"/>
                    <a:pt x="2739" y="2382"/>
                  </a:cubicBezTo>
                  <a:lnTo>
                    <a:pt x="286" y="2382"/>
                  </a:lnTo>
                  <a:cubicBezTo>
                    <a:pt x="144" y="2382"/>
                    <a:pt x="25" y="2501"/>
                    <a:pt x="25" y="2644"/>
                  </a:cubicBezTo>
                  <a:lnTo>
                    <a:pt x="25" y="3621"/>
                  </a:lnTo>
                  <a:cubicBezTo>
                    <a:pt x="25" y="3621"/>
                    <a:pt x="120" y="3811"/>
                    <a:pt x="215" y="3811"/>
                  </a:cubicBezTo>
                  <a:cubicBezTo>
                    <a:pt x="286" y="3811"/>
                    <a:pt x="358" y="3740"/>
                    <a:pt x="334" y="3597"/>
                  </a:cubicBezTo>
                  <a:lnTo>
                    <a:pt x="334" y="2787"/>
                  </a:lnTo>
                  <a:cubicBezTo>
                    <a:pt x="358" y="2740"/>
                    <a:pt x="382" y="2692"/>
                    <a:pt x="453" y="2692"/>
                  </a:cubicBezTo>
                  <a:lnTo>
                    <a:pt x="2716" y="2692"/>
                  </a:lnTo>
                  <a:cubicBezTo>
                    <a:pt x="3049" y="2692"/>
                    <a:pt x="3311" y="2430"/>
                    <a:pt x="3311" y="2097"/>
                  </a:cubicBezTo>
                  <a:cubicBezTo>
                    <a:pt x="3311" y="1787"/>
                    <a:pt x="3049" y="1549"/>
                    <a:pt x="2716" y="1549"/>
                  </a:cubicBezTo>
                  <a:lnTo>
                    <a:pt x="453" y="1549"/>
                  </a:lnTo>
                  <a:cubicBezTo>
                    <a:pt x="382" y="1501"/>
                    <a:pt x="334" y="1477"/>
                    <a:pt x="334" y="1430"/>
                  </a:cubicBezTo>
                  <a:lnTo>
                    <a:pt x="334" y="168"/>
                  </a:lnTo>
                  <a:cubicBezTo>
                    <a:pt x="358" y="72"/>
                    <a:pt x="263"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92"/>
            <p:cNvSpPr/>
            <p:nvPr/>
          </p:nvSpPr>
          <p:spPr>
            <a:xfrm>
              <a:off x="5578146" y="2495306"/>
              <a:ext cx="250803" cy="150183"/>
            </a:xfrm>
            <a:custGeom>
              <a:rect b="b" l="l" r="r" t="t"/>
              <a:pathLst>
                <a:path extrusionOk="0" h="4621" w="7717">
                  <a:moveTo>
                    <a:pt x="405" y="0"/>
                  </a:moveTo>
                  <a:cubicBezTo>
                    <a:pt x="191" y="0"/>
                    <a:pt x="0" y="191"/>
                    <a:pt x="0" y="381"/>
                  </a:cubicBezTo>
                  <a:lnTo>
                    <a:pt x="0" y="4215"/>
                  </a:lnTo>
                  <a:cubicBezTo>
                    <a:pt x="0" y="4430"/>
                    <a:pt x="191" y="4620"/>
                    <a:pt x="405" y="4620"/>
                  </a:cubicBezTo>
                  <a:lnTo>
                    <a:pt x="7335" y="4620"/>
                  </a:lnTo>
                  <a:cubicBezTo>
                    <a:pt x="7526" y="4620"/>
                    <a:pt x="7716" y="4430"/>
                    <a:pt x="7716" y="4215"/>
                  </a:cubicBezTo>
                  <a:lnTo>
                    <a:pt x="7716" y="381"/>
                  </a:lnTo>
                  <a:cubicBezTo>
                    <a:pt x="7716" y="191"/>
                    <a:pt x="7549" y="0"/>
                    <a:pt x="7335"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92"/>
            <p:cNvSpPr/>
            <p:nvPr/>
          </p:nvSpPr>
          <p:spPr>
            <a:xfrm>
              <a:off x="5804898" y="2495306"/>
              <a:ext cx="24050" cy="150183"/>
            </a:xfrm>
            <a:custGeom>
              <a:rect b="b" l="l" r="r" t="t"/>
              <a:pathLst>
                <a:path extrusionOk="0" h="4621" w="740">
                  <a:moveTo>
                    <a:pt x="1" y="0"/>
                  </a:moveTo>
                  <a:cubicBezTo>
                    <a:pt x="144" y="0"/>
                    <a:pt x="263" y="119"/>
                    <a:pt x="263" y="262"/>
                  </a:cubicBezTo>
                  <a:lnTo>
                    <a:pt x="263" y="4358"/>
                  </a:lnTo>
                  <a:cubicBezTo>
                    <a:pt x="263" y="4501"/>
                    <a:pt x="144" y="4620"/>
                    <a:pt x="1" y="4620"/>
                  </a:cubicBezTo>
                  <a:lnTo>
                    <a:pt x="477" y="4620"/>
                  </a:lnTo>
                  <a:cubicBezTo>
                    <a:pt x="620" y="4620"/>
                    <a:pt x="739" y="4501"/>
                    <a:pt x="739" y="4358"/>
                  </a:cubicBezTo>
                  <a:lnTo>
                    <a:pt x="739" y="262"/>
                  </a:lnTo>
                  <a:cubicBezTo>
                    <a:pt x="739" y="119"/>
                    <a:pt x="620" y="0"/>
                    <a:pt x="477"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92"/>
            <p:cNvSpPr/>
            <p:nvPr/>
          </p:nvSpPr>
          <p:spPr>
            <a:xfrm>
              <a:off x="5597483" y="2482143"/>
              <a:ext cx="212875" cy="148622"/>
            </a:xfrm>
            <a:custGeom>
              <a:rect b="b" l="l" r="r" t="t"/>
              <a:pathLst>
                <a:path extrusionOk="0" h="4573" w="6550">
                  <a:moveTo>
                    <a:pt x="334" y="0"/>
                  </a:moveTo>
                  <a:cubicBezTo>
                    <a:pt x="167" y="0"/>
                    <a:pt x="1" y="143"/>
                    <a:pt x="1" y="310"/>
                  </a:cubicBezTo>
                  <a:lnTo>
                    <a:pt x="1" y="4073"/>
                  </a:lnTo>
                  <a:cubicBezTo>
                    <a:pt x="1" y="4239"/>
                    <a:pt x="167" y="4406"/>
                    <a:pt x="334" y="4406"/>
                  </a:cubicBezTo>
                  <a:lnTo>
                    <a:pt x="2692" y="4406"/>
                  </a:lnTo>
                  <a:lnTo>
                    <a:pt x="2811" y="4239"/>
                  </a:lnTo>
                  <a:cubicBezTo>
                    <a:pt x="2930" y="4239"/>
                    <a:pt x="3025" y="4311"/>
                    <a:pt x="3097" y="4358"/>
                  </a:cubicBezTo>
                  <a:cubicBezTo>
                    <a:pt x="3144" y="4406"/>
                    <a:pt x="3168" y="4573"/>
                    <a:pt x="3192" y="4573"/>
                  </a:cubicBezTo>
                  <a:lnTo>
                    <a:pt x="3263" y="4573"/>
                  </a:lnTo>
                  <a:cubicBezTo>
                    <a:pt x="3287" y="4573"/>
                    <a:pt x="3311" y="4549"/>
                    <a:pt x="3335" y="4549"/>
                  </a:cubicBezTo>
                  <a:cubicBezTo>
                    <a:pt x="3406" y="4454"/>
                    <a:pt x="3525" y="4430"/>
                    <a:pt x="3644" y="4430"/>
                  </a:cubicBezTo>
                  <a:lnTo>
                    <a:pt x="6169" y="4430"/>
                  </a:lnTo>
                  <a:cubicBezTo>
                    <a:pt x="6335" y="4430"/>
                    <a:pt x="6502" y="4287"/>
                    <a:pt x="6502" y="4096"/>
                  </a:cubicBezTo>
                  <a:lnTo>
                    <a:pt x="6502" y="357"/>
                  </a:lnTo>
                  <a:cubicBezTo>
                    <a:pt x="6550" y="143"/>
                    <a:pt x="6407" y="0"/>
                    <a:pt x="6240" y="0"/>
                  </a:cubicBezTo>
                  <a:lnTo>
                    <a:pt x="3692" y="0"/>
                  </a:lnTo>
                  <a:cubicBezTo>
                    <a:pt x="3454" y="0"/>
                    <a:pt x="3287" y="167"/>
                    <a:pt x="3287" y="405"/>
                  </a:cubicBezTo>
                  <a:cubicBezTo>
                    <a:pt x="3287" y="167"/>
                    <a:pt x="3097" y="0"/>
                    <a:pt x="285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92"/>
            <p:cNvSpPr/>
            <p:nvPr/>
          </p:nvSpPr>
          <p:spPr>
            <a:xfrm>
              <a:off x="5782473" y="2482143"/>
              <a:ext cx="27885" cy="143195"/>
            </a:xfrm>
            <a:custGeom>
              <a:rect b="b" l="l" r="r" t="t"/>
              <a:pathLst>
                <a:path extrusionOk="0" h="4406" w="858">
                  <a:moveTo>
                    <a:pt x="0" y="0"/>
                  </a:moveTo>
                  <a:cubicBezTo>
                    <a:pt x="191" y="0"/>
                    <a:pt x="334" y="143"/>
                    <a:pt x="334" y="310"/>
                  </a:cubicBezTo>
                  <a:lnTo>
                    <a:pt x="334" y="4073"/>
                  </a:lnTo>
                  <a:cubicBezTo>
                    <a:pt x="334" y="4239"/>
                    <a:pt x="191" y="4406"/>
                    <a:pt x="0" y="4406"/>
                  </a:cubicBezTo>
                  <a:lnTo>
                    <a:pt x="548" y="4406"/>
                  </a:lnTo>
                  <a:cubicBezTo>
                    <a:pt x="715" y="4406"/>
                    <a:pt x="858" y="4239"/>
                    <a:pt x="858" y="4073"/>
                  </a:cubicBezTo>
                  <a:lnTo>
                    <a:pt x="858" y="310"/>
                  </a:lnTo>
                  <a:cubicBezTo>
                    <a:pt x="858" y="143"/>
                    <a:pt x="715" y="0"/>
                    <a:pt x="548"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92"/>
            <p:cNvSpPr/>
            <p:nvPr/>
          </p:nvSpPr>
          <p:spPr>
            <a:xfrm>
              <a:off x="5672558" y="2480583"/>
              <a:ext cx="31005" cy="150183"/>
            </a:xfrm>
            <a:custGeom>
              <a:rect b="b" l="l" r="r" t="t"/>
              <a:pathLst>
                <a:path extrusionOk="0" h="4621" w="954">
                  <a:moveTo>
                    <a:pt x="1" y="1"/>
                  </a:moveTo>
                  <a:cubicBezTo>
                    <a:pt x="191" y="1"/>
                    <a:pt x="405" y="191"/>
                    <a:pt x="405" y="429"/>
                  </a:cubicBezTo>
                  <a:lnTo>
                    <a:pt x="405" y="4430"/>
                  </a:lnTo>
                  <a:lnTo>
                    <a:pt x="525" y="4430"/>
                  </a:lnTo>
                  <a:cubicBezTo>
                    <a:pt x="644" y="4430"/>
                    <a:pt x="739" y="4502"/>
                    <a:pt x="834" y="4549"/>
                  </a:cubicBezTo>
                  <a:cubicBezTo>
                    <a:pt x="882" y="4621"/>
                    <a:pt x="906" y="4621"/>
                    <a:pt x="953" y="4621"/>
                  </a:cubicBezTo>
                  <a:lnTo>
                    <a:pt x="953" y="429"/>
                  </a:lnTo>
                  <a:cubicBezTo>
                    <a:pt x="953" y="191"/>
                    <a:pt x="763" y="1"/>
                    <a:pt x="52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92"/>
            <p:cNvSpPr/>
            <p:nvPr/>
          </p:nvSpPr>
          <p:spPr>
            <a:xfrm>
              <a:off x="5721308" y="2533981"/>
              <a:ext cx="62725" cy="7767"/>
            </a:xfrm>
            <a:custGeom>
              <a:rect b="b" l="l" r="r" t="t"/>
              <a:pathLst>
                <a:path extrusionOk="0" h="239" w="1930">
                  <a:moveTo>
                    <a:pt x="144" y="1"/>
                  </a:moveTo>
                  <a:cubicBezTo>
                    <a:pt x="72" y="1"/>
                    <a:pt x="1" y="48"/>
                    <a:pt x="49" y="144"/>
                  </a:cubicBezTo>
                  <a:cubicBezTo>
                    <a:pt x="72" y="215"/>
                    <a:pt x="96" y="239"/>
                    <a:pt x="144" y="239"/>
                  </a:cubicBezTo>
                  <a:lnTo>
                    <a:pt x="1835" y="239"/>
                  </a:lnTo>
                  <a:cubicBezTo>
                    <a:pt x="1882" y="239"/>
                    <a:pt x="1930" y="144"/>
                    <a:pt x="1930" y="96"/>
                  </a:cubicBezTo>
                  <a:cubicBezTo>
                    <a:pt x="1906" y="25"/>
                    <a:pt x="1882" y="1"/>
                    <a:pt x="183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92"/>
            <p:cNvSpPr/>
            <p:nvPr/>
          </p:nvSpPr>
          <p:spPr>
            <a:xfrm>
              <a:off x="5721308" y="2511556"/>
              <a:ext cx="62725" cy="7767"/>
            </a:xfrm>
            <a:custGeom>
              <a:rect b="b" l="l" r="r" t="t"/>
              <a:pathLst>
                <a:path extrusionOk="0" h="239" w="1930">
                  <a:moveTo>
                    <a:pt x="144" y="0"/>
                  </a:moveTo>
                  <a:cubicBezTo>
                    <a:pt x="72" y="0"/>
                    <a:pt x="1" y="72"/>
                    <a:pt x="49" y="143"/>
                  </a:cubicBezTo>
                  <a:cubicBezTo>
                    <a:pt x="72" y="215"/>
                    <a:pt x="96" y="238"/>
                    <a:pt x="144" y="238"/>
                  </a:cubicBezTo>
                  <a:lnTo>
                    <a:pt x="1835" y="238"/>
                  </a:lnTo>
                  <a:cubicBezTo>
                    <a:pt x="1882" y="238"/>
                    <a:pt x="1930" y="191"/>
                    <a:pt x="1930" y="95"/>
                  </a:cubicBezTo>
                  <a:cubicBezTo>
                    <a:pt x="1906" y="48"/>
                    <a:pt x="1882" y="0"/>
                    <a:pt x="183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92"/>
            <p:cNvSpPr/>
            <p:nvPr/>
          </p:nvSpPr>
          <p:spPr>
            <a:xfrm>
              <a:off x="5721308" y="2554878"/>
              <a:ext cx="62725" cy="7767"/>
            </a:xfrm>
            <a:custGeom>
              <a:rect b="b" l="l" r="r" t="t"/>
              <a:pathLst>
                <a:path extrusionOk="0" h="239" w="1930">
                  <a:moveTo>
                    <a:pt x="144" y="1"/>
                  </a:moveTo>
                  <a:cubicBezTo>
                    <a:pt x="72" y="1"/>
                    <a:pt x="1" y="72"/>
                    <a:pt x="49" y="168"/>
                  </a:cubicBezTo>
                  <a:cubicBezTo>
                    <a:pt x="72" y="215"/>
                    <a:pt x="96" y="239"/>
                    <a:pt x="144" y="239"/>
                  </a:cubicBezTo>
                  <a:lnTo>
                    <a:pt x="1835" y="239"/>
                  </a:lnTo>
                  <a:cubicBezTo>
                    <a:pt x="1882" y="239"/>
                    <a:pt x="1930" y="191"/>
                    <a:pt x="1930" y="96"/>
                  </a:cubicBezTo>
                  <a:cubicBezTo>
                    <a:pt x="1906" y="48"/>
                    <a:pt x="1882" y="1"/>
                    <a:pt x="183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92"/>
            <p:cNvSpPr/>
            <p:nvPr/>
          </p:nvSpPr>
          <p:spPr>
            <a:xfrm>
              <a:off x="5721308" y="2577336"/>
              <a:ext cx="62725" cy="7767"/>
            </a:xfrm>
            <a:custGeom>
              <a:rect b="b" l="l" r="r" t="t"/>
              <a:pathLst>
                <a:path extrusionOk="0" h="239" w="1930">
                  <a:moveTo>
                    <a:pt x="144" y="0"/>
                  </a:moveTo>
                  <a:cubicBezTo>
                    <a:pt x="72" y="0"/>
                    <a:pt x="1" y="72"/>
                    <a:pt x="49" y="143"/>
                  </a:cubicBezTo>
                  <a:cubicBezTo>
                    <a:pt x="72" y="215"/>
                    <a:pt x="96" y="239"/>
                    <a:pt x="144" y="239"/>
                  </a:cubicBezTo>
                  <a:lnTo>
                    <a:pt x="1835" y="239"/>
                  </a:lnTo>
                  <a:cubicBezTo>
                    <a:pt x="1882" y="239"/>
                    <a:pt x="1930" y="143"/>
                    <a:pt x="1930" y="96"/>
                  </a:cubicBezTo>
                  <a:cubicBezTo>
                    <a:pt x="1906" y="48"/>
                    <a:pt x="1882" y="0"/>
                    <a:pt x="183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92"/>
            <p:cNvSpPr/>
            <p:nvPr/>
          </p:nvSpPr>
          <p:spPr>
            <a:xfrm>
              <a:off x="5613733" y="2533981"/>
              <a:ext cx="64285" cy="7767"/>
            </a:xfrm>
            <a:custGeom>
              <a:rect b="b" l="l" r="r" t="t"/>
              <a:pathLst>
                <a:path extrusionOk="0" h="239" w="1978">
                  <a:moveTo>
                    <a:pt x="167" y="1"/>
                  </a:moveTo>
                  <a:cubicBezTo>
                    <a:pt x="72" y="1"/>
                    <a:pt x="1" y="48"/>
                    <a:pt x="48" y="144"/>
                  </a:cubicBezTo>
                  <a:cubicBezTo>
                    <a:pt x="72" y="215"/>
                    <a:pt x="96" y="239"/>
                    <a:pt x="167" y="239"/>
                  </a:cubicBezTo>
                  <a:lnTo>
                    <a:pt x="1834" y="239"/>
                  </a:lnTo>
                  <a:cubicBezTo>
                    <a:pt x="1930" y="239"/>
                    <a:pt x="1977" y="144"/>
                    <a:pt x="1954" y="96"/>
                  </a:cubicBezTo>
                  <a:cubicBezTo>
                    <a:pt x="1906" y="25"/>
                    <a:pt x="1882" y="1"/>
                    <a:pt x="183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92"/>
            <p:cNvSpPr/>
            <p:nvPr/>
          </p:nvSpPr>
          <p:spPr>
            <a:xfrm>
              <a:off x="5613733" y="2511556"/>
              <a:ext cx="64285" cy="7767"/>
            </a:xfrm>
            <a:custGeom>
              <a:rect b="b" l="l" r="r" t="t"/>
              <a:pathLst>
                <a:path extrusionOk="0" h="239" w="1978">
                  <a:moveTo>
                    <a:pt x="167" y="0"/>
                  </a:moveTo>
                  <a:cubicBezTo>
                    <a:pt x="72" y="0"/>
                    <a:pt x="1" y="72"/>
                    <a:pt x="48" y="143"/>
                  </a:cubicBezTo>
                  <a:cubicBezTo>
                    <a:pt x="72" y="215"/>
                    <a:pt x="96" y="238"/>
                    <a:pt x="167" y="238"/>
                  </a:cubicBezTo>
                  <a:lnTo>
                    <a:pt x="1834" y="238"/>
                  </a:lnTo>
                  <a:cubicBezTo>
                    <a:pt x="1930" y="238"/>
                    <a:pt x="1977" y="191"/>
                    <a:pt x="1954" y="95"/>
                  </a:cubicBezTo>
                  <a:cubicBezTo>
                    <a:pt x="1906" y="48"/>
                    <a:pt x="1882" y="0"/>
                    <a:pt x="1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92"/>
            <p:cNvSpPr/>
            <p:nvPr/>
          </p:nvSpPr>
          <p:spPr>
            <a:xfrm>
              <a:off x="5613733" y="2554878"/>
              <a:ext cx="64285" cy="7767"/>
            </a:xfrm>
            <a:custGeom>
              <a:rect b="b" l="l" r="r" t="t"/>
              <a:pathLst>
                <a:path extrusionOk="0" h="239" w="1978">
                  <a:moveTo>
                    <a:pt x="167" y="1"/>
                  </a:moveTo>
                  <a:cubicBezTo>
                    <a:pt x="72" y="1"/>
                    <a:pt x="1" y="72"/>
                    <a:pt x="48" y="168"/>
                  </a:cubicBezTo>
                  <a:cubicBezTo>
                    <a:pt x="72" y="215"/>
                    <a:pt x="96" y="239"/>
                    <a:pt x="167" y="239"/>
                  </a:cubicBezTo>
                  <a:lnTo>
                    <a:pt x="1834" y="239"/>
                  </a:lnTo>
                  <a:cubicBezTo>
                    <a:pt x="1930" y="239"/>
                    <a:pt x="1977" y="191"/>
                    <a:pt x="1954" y="96"/>
                  </a:cubicBezTo>
                  <a:cubicBezTo>
                    <a:pt x="1906" y="48"/>
                    <a:pt x="1882" y="1"/>
                    <a:pt x="183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92"/>
            <p:cNvSpPr/>
            <p:nvPr/>
          </p:nvSpPr>
          <p:spPr>
            <a:xfrm>
              <a:off x="5613733" y="2577336"/>
              <a:ext cx="64285" cy="7767"/>
            </a:xfrm>
            <a:custGeom>
              <a:rect b="b" l="l" r="r" t="t"/>
              <a:pathLst>
                <a:path extrusionOk="0" h="239" w="1978">
                  <a:moveTo>
                    <a:pt x="167" y="0"/>
                  </a:moveTo>
                  <a:cubicBezTo>
                    <a:pt x="72" y="0"/>
                    <a:pt x="1" y="72"/>
                    <a:pt x="48" y="143"/>
                  </a:cubicBezTo>
                  <a:cubicBezTo>
                    <a:pt x="72" y="215"/>
                    <a:pt x="96" y="239"/>
                    <a:pt x="167" y="239"/>
                  </a:cubicBezTo>
                  <a:lnTo>
                    <a:pt x="1834" y="239"/>
                  </a:lnTo>
                  <a:cubicBezTo>
                    <a:pt x="1930" y="239"/>
                    <a:pt x="1977" y="143"/>
                    <a:pt x="1954" y="96"/>
                  </a:cubicBezTo>
                  <a:cubicBezTo>
                    <a:pt x="1906" y="48"/>
                    <a:pt x="1882" y="0"/>
                    <a:pt x="1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92"/>
            <p:cNvSpPr/>
            <p:nvPr/>
          </p:nvSpPr>
          <p:spPr>
            <a:xfrm>
              <a:off x="5674118" y="2742956"/>
              <a:ext cx="58857" cy="72410"/>
            </a:xfrm>
            <a:custGeom>
              <a:rect b="b" l="l" r="r" t="t"/>
              <a:pathLst>
                <a:path extrusionOk="0" h="2228" w="1811">
                  <a:moveTo>
                    <a:pt x="905" y="1"/>
                  </a:moveTo>
                  <a:cubicBezTo>
                    <a:pt x="548" y="1"/>
                    <a:pt x="238" y="263"/>
                    <a:pt x="191" y="620"/>
                  </a:cubicBezTo>
                  <a:lnTo>
                    <a:pt x="0" y="1930"/>
                  </a:lnTo>
                  <a:lnTo>
                    <a:pt x="0" y="2192"/>
                  </a:lnTo>
                  <a:cubicBezTo>
                    <a:pt x="36" y="2215"/>
                    <a:pt x="483" y="2227"/>
                    <a:pt x="920" y="2227"/>
                  </a:cubicBezTo>
                  <a:cubicBezTo>
                    <a:pt x="1358" y="2227"/>
                    <a:pt x="1786" y="2215"/>
                    <a:pt x="1786" y="2192"/>
                  </a:cubicBezTo>
                  <a:cubicBezTo>
                    <a:pt x="1786" y="2120"/>
                    <a:pt x="1810" y="2025"/>
                    <a:pt x="1786" y="1930"/>
                  </a:cubicBezTo>
                  <a:lnTo>
                    <a:pt x="1596" y="620"/>
                  </a:lnTo>
                  <a:cubicBezTo>
                    <a:pt x="1548" y="263"/>
                    <a:pt x="1239" y="1"/>
                    <a:pt x="90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92"/>
            <p:cNvSpPr/>
            <p:nvPr/>
          </p:nvSpPr>
          <p:spPr>
            <a:xfrm>
              <a:off x="5676426" y="2798693"/>
              <a:ext cx="55770" cy="40267"/>
            </a:xfrm>
            <a:custGeom>
              <a:rect b="b" l="l" r="r" t="t"/>
              <a:pathLst>
                <a:path extrusionOk="0" h="1239" w="1716">
                  <a:moveTo>
                    <a:pt x="858" y="0"/>
                  </a:moveTo>
                  <a:cubicBezTo>
                    <a:pt x="501" y="0"/>
                    <a:pt x="167" y="191"/>
                    <a:pt x="1" y="477"/>
                  </a:cubicBezTo>
                  <a:cubicBezTo>
                    <a:pt x="48" y="905"/>
                    <a:pt x="406" y="1239"/>
                    <a:pt x="858" y="1239"/>
                  </a:cubicBezTo>
                  <a:cubicBezTo>
                    <a:pt x="1311" y="1239"/>
                    <a:pt x="1668" y="905"/>
                    <a:pt x="1715" y="477"/>
                  </a:cubicBezTo>
                  <a:cubicBezTo>
                    <a:pt x="1525" y="191"/>
                    <a:pt x="1215" y="0"/>
                    <a:pt x="8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92"/>
            <p:cNvSpPr/>
            <p:nvPr/>
          </p:nvSpPr>
          <p:spPr>
            <a:xfrm>
              <a:off x="5698103" y="2758328"/>
              <a:ext cx="11635" cy="15340"/>
            </a:xfrm>
            <a:custGeom>
              <a:rect b="b" l="l" r="r" t="t"/>
              <a:pathLst>
                <a:path extrusionOk="0" h="472" w="358">
                  <a:moveTo>
                    <a:pt x="158" y="0"/>
                  </a:moveTo>
                  <a:cubicBezTo>
                    <a:pt x="145" y="0"/>
                    <a:pt x="132" y="1"/>
                    <a:pt x="120" y="4"/>
                  </a:cubicBezTo>
                  <a:cubicBezTo>
                    <a:pt x="72" y="4"/>
                    <a:pt x="1" y="99"/>
                    <a:pt x="1" y="147"/>
                  </a:cubicBezTo>
                  <a:lnTo>
                    <a:pt x="1" y="314"/>
                  </a:lnTo>
                  <a:cubicBezTo>
                    <a:pt x="1" y="361"/>
                    <a:pt x="48" y="456"/>
                    <a:pt x="120" y="456"/>
                  </a:cubicBezTo>
                  <a:cubicBezTo>
                    <a:pt x="145" y="467"/>
                    <a:pt x="170" y="471"/>
                    <a:pt x="195" y="471"/>
                  </a:cubicBezTo>
                  <a:cubicBezTo>
                    <a:pt x="284" y="471"/>
                    <a:pt x="358" y="407"/>
                    <a:pt x="358" y="314"/>
                  </a:cubicBezTo>
                  <a:lnTo>
                    <a:pt x="358" y="147"/>
                  </a:lnTo>
                  <a:cubicBezTo>
                    <a:pt x="358" y="83"/>
                    <a:pt x="263" y="0"/>
                    <a:pt x="1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68" name="Google Shape;18768;p92"/>
          <p:cNvGrpSpPr/>
          <p:nvPr/>
        </p:nvGrpSpPr>
        <p:grpSpPr>
          <a:xfrm>
            <a:off x="4767011" y="2360683"/>
            <a:ext cx="358378" cy="294938"/>
            <a:chOff x="4767011" y="2513083"/>
            <a:chExt cx="358378" cy="294938"/>
          </a:xfrm>
        </p:grpSpPr>
        <p:sp>
          <p:nvSpPr>
            <p:cNvPr id="18769" name="Google Shape;18769;p92"/>
            <p:cNvSpPr/>
            <p:nvPr/>
          </p:nvSpPr>
          <p:spPr>
            <a:xfrm>
              <a:off x="4900131" y="2743736"/>
              <a:ext cx="92138" cy="59638"/>
            </a:xfrm>
            <a:custGeom>
              <a:rect b="b" l="l" r="r" t="t"/>
              <a:pathLst>
                <a:path extrusionOk="0" h="1835" w="2835">
                  <a:moveTo>
                    <a:pt x="1406" y="1"/>
                  </a:moveTo>
                  <a:lnTo>
                    <a:pt x="215" y="215"/>
                  </a:lnTo>
                  <a:lnTo>
                    <a:pt x="1" y="1834"/>
                  </a:lnTo>
                  <a:lnTo>
                    <a:pt x="2835" y="1834"/>
                  </a:lnTo>
                  <a:lnTo>
                    <a:pt x="2597" y="215"/>
                  </a:lnTo>
                  <a:lnTo>
                    <a:pt x="140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92"/>
            <p:cNvSpPr/>
            <p:nvPr/>
          </p:nvSpPr>
          <p:spPr>
            <a:xfrm>
              <a:off x="4964383" y="2743736"/>
              <a:ext cx="27885" cy="59638"/>
            </a:xfrm>
            <a:custGeom>
              <a:rect b="b" l="l" r="r" t="t"/>
              <a:pathLst>
                <a:path extrusionOk="0" h="1835" w="858">
                  <a:moveTo>
                    <a:pt x="405" y="1"/>
                  </a:moveTo>
                  <a:lnTo>
                    <a:pt x="0" y="215"/>
                  </a:lnTo>
                  <a:lnTo>
                    <a:pt x="191" y="1834"/>
                  </a:lnTo>
                  <a:lnTo>
                    <a:pt x="858" y="1834"/>
                  </a:lnTo>
                  <a:lnTo>
                    <a:pt x="643" y="215"/>
                  </a:lnTo>
                  <a:lnTo>
                    <a:pt x="405"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92"/>
            <p:cNvSpPr/>
            <p:nvPr/>
          </p:nvSpPr>
          <p:spPr>
            <a:xfrm>
              <a:off x="4872278" y="2797133"/>
              <a:ext cx="147875" cy="10888"/>
            </a:xfrm>
            <a:custGeom>
              <a:rect b="b" l="l" r="r" t="t"/>
              <a:pathLst>
                <a:path extrusionOk="0" h="335" w="4550">
                  <a:moveTo>
                    <a:pt x="167" y="1"/>
                  </a:moveTo>
                  <a:cubicBezTo>
                    <a:pt x="48" y="1"/>
                    <a:pt x="0" y="96"/>
                    <a:pt x="0" y="191"/>
                  </a:cubicBezTo>
                  <a:cubicBezTo>
                    <a:pt x="24" y="263"/>
                    <a:pt x="96" y="334"/>
                    <a:pt x="167" y="334"/>
                  </a:cubicBezTo>
                  <a:lnTo>
                    <a:pt x="4382" y="334"/>
                  </a:lnTo>
                  <a:cubicBezTo>
                    <a:pt x="4454" y="334"/>
                    <a:pt x="4549" y="263"/>
                    <a:pt x="4549" y="144"/>
                  </a:cubicBezTo>
                  <a:cubicBezTo>
                    <a:pt x="4525" y="48"/>
                    <a:pt x="4454" y="1"/>
                    <a:pt x="4382"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92"/>
            <p:cNvSpPr/>
            <p:nvPr/>
          </p:nvSpPr>
          <p:spPr>
            <a:xfrm>
              <a:off x="4767011" y="2513083"/>
              <a:ext cx="357597" cy="206700"/>
            </a:xfrm>
            <a:custGeom>
              <a:rect b="b" l="l" r="r" t="t"/>
              <a:pathLst>
                <a:path extrusionOk="0" h="6360" w="11003">
                  <a:moveTo>
                    <a:pt x="429" y="1"/>
                  </a:moveTo>
                  <a:cubicBezTo>
                    <a:pt x="191" y="1"/>
                    <a:pt x="1" y="191"/>
                    <a:pt x="1" y="429"/>
                  </a:cubicBezTo>
                  <a:lnTo>
                    <a:pt x="1" y="6121"/>
                  </a:lnTo>
                  <a:lnTo>
                    <a:pt x="5549" y="6359"/>
                  </a:lnTo>
                  <a:lnTo>
                    <a:pt x="11003" y="6121"/>
                  </a:lnTo>
                  <a:lnTo>
                    <a:pt x="11003" y="429"/>
                  </a:lnTo>
                  <a:cubicBezTo>
                    <a:pt x="11003" y="191"/>
                    <a:pt x="10789" y="1"/>
                    <a:pt x="1055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92"/>
            <p:cNvSpPr/>
            <p:nvPr/>
          </p:nvSpPr>
          <p:spPr>
            <a:xfrm>
              <a:off x="5088988" y="2513083"/>
              <a:ext cx="35620" cy="206700"/>
            </a:xfrm>
            <a:custGeom>
              <a:rect b="b" l="l" r="r" t="t"/>
              <a:pathLst>
                <a:path extrusionOk="0" h="6360" w="1096">
                  <a:moveTo>
                    <a:pt x="1" y="1"/>
                  </a:moveTo>
                  <a:cubicBezTo>
                    <a:pt x="239" y="1"/>
                    <a:pt x="453" y="168"/>
                    <a:pt x="453" y="406"/>
                  </a:cubicBezTo>
                  <a:lnTo>
                    <a:pt x="453" y="6359"/>
                  </a:lnTo>
                  <a:lnTo>
                    <a:pt x="1096" y="6121"/>
                  </a:lnTo>
                  <a:lnTo>
                    <a:pt x="1096" y="429"/>
                  </a:lnTo>
                  <a:cubicBezTo>
                    <a:pt x="1096" y="191"/>
                    <a:pt x="882" y="1"/>
                    <a:pt x="64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92"/>
            <p:cNvSpPr/>
            <p:nvPr/>
          </p:nvSpPr>
          <p:spPr>
            <a:xfrm>
              <a:off x="4803378" y="2565733"/>
              <a:ext cx="281775" cy="147063"/>
            </a:xfrm>
            <a:custGeom>
              <a:rect b="b" l="l" r="r" t="t"/>
              <a:pathLst>
                <a:path extrusionOk="0" h="4525" w="8670">
                  <a:moveTo>
                    <a:pt x="1" y="0"/>
                  </a:moveTo>
                  <a:lnTo>
                    <a:pt x="1" y="4525"/>
                  </a:lnTo>
                  <a:lnTo>
                    <a:pt x="8669" y="4525"/>
                  </a:lnTo>
                  <a:lnTo>
                    <a:pt x="8669" y="262"/>
                  </a:lnTo>
                  <a:cubicBezTo>
                    <a:pt x="8669" y="119"/>
                    <a:pt x="8550" y="0"/>
                    <a:pt x="840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92"/>
            <p:cNvSpPr/>
            <p:nvPr/>
          </p:nvSpPr>
          <p:spPr>
            <a:xfrm>
              <a:off x="5054148" y="2564953"/>
              <a:ext cx="31005" cy="147095"/>
            </a:xfrm>
            <a:custGeom>
              <a:rect b="b" l="l" r="r" t="t"/>
              <a:pathLst>
                <a:path extrusionOk="0" h="4526" w="954">
                  <a:moveTo>
                    <a:pt x="1" y="0"/>
                  </a:moveTo>
                  <a:cubicBezTo>
                    <a:pt x="144" y="0"/>
                    <a:pt x="263" y="119"/>
                    <a:pt x="263" y="262"/>
                  </a:cubicBezTo>
                  <a:lnTo>
                    <a:pt x="263" y="4525"/>
                  </a:lnTo>
                  <a:lnTo>
                    <a:pt x="930" y="4525"/>
                  </a:lnTo>
                  <a:lnTo>
                    <a:pt x="930" y="262"/>
                  </a:lnTo>
                  <a:cubicBezTo>
                    <a:pt x="953" y="119"/>
                    <a:pt x="811" y="0"/>
                    <a:pt x="64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92"/>
            <p:cNvSpPr/>
            <p:nvPr/>
          </p:nvSpPr>
          <p:spPr>
            <a:xfrm>
              <a:off x="4802631" y="2541716"/>
              <a:ext cx="74328" cy="24050"/>
            </a:xfrm>
            <a:custGeom>
              <a:rect b="b" l="l" r="r" t="t"/>
              <a:pathLst>
                <a:path extrusionOk="0" h="740" w="2287">
                  <a:moveTo>
                    <a:pt x="286" y="1"/>
                  </a:moveTo>
                  <a:cubicBezTo>
                    <a:pt x="143" y="1"/>
                    <a:pt x="0" y="120"/>
                    <a:pt x="0" y="311"/>
                  </a:cubicBezTo>
                  <a:lnTo>
                    <a:pt x="0" y="739"/>
                  </a:lnTo>
                  <a:lnTo>
                    <a:pt x="2286" y="739"/>
                  </a:lnTo>
                  <a:lnTo>
                    <a:pt x="2286" y="311"/>
                  </a:lnTo>
                  <a:cubicBezTo>
                    <a:pt x="2286" y="120"/>
                    <a:pt x="2167" y="1"/>
                    <a:pt x="202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92"/>
            <p:cNvSpPr/>
            <p:nvPr/>
          </p:nvSpPr>
          <p:spPr>
            <a:xfrm>
              <a:off x="4803378" y="2604408"/>
              <a:ext cx="66625" cy="72020"/>
            </a:xfrm>
            <a:custGeom>
              <a:rect b="b" l="l" r="r" t="t"/>
              <a:pathLst>
                <a:path extrusionOk="0" h="2216" w="2050">
                  <a:moveTo>
                    <a:pt x="1" y="1"/>
                  </a:moveTo>
                  <a:lnTo>
                    <a:pt x="1" y="2216"/>
                  </a:lnTo>
                  <a:lnTo>
                    <a:pt x="1192" y="2216"/>
                  </a:lnTo>
                  <a:cubicBezTo>
                    <a:pt x="1668" y="2216"/>
                    <a:pt x="2049" y="1835"/>
                    <a:pt x="2049" y="1358"/>
                  </a:cubicBezTo>
                  <a:lnTo>
                    <a:pt x="2049" y="882"/>
                  </a:lnTo>
                  <a:cubicBezTo>
                    <a:pt x="2049" y="406"/>
                    <a:pt x="1668" y="1"/>
                    <a:pt x="119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92"/>
            <p:cNvSpPr/>
            <p:nvPr/>
          </p:nvSpPr>
          <p:spPr>
            <a:xfrm>
              <a:off x="4829703" y="2618351"/>
              <a:ext cx="11635" cy="11635"/>
            </a:xfrm>
            <a:custGeom>
              <a:rect b="b" l="l" r="r" t="t"/>
              <a:pathLst>
                <a:path extrusionOk="0" h="358" w="358">
                  <a:moveTo>
                    <a:pt x="167" y="1"/>
                  </a:moveTo>
                  <a:cubicBezTo>
                    <a:pt x="72" y="1"/>
                    <a:pt x="1" y="72"/>
                    <a:pt x="1" y="167"/>
                  </a:cubicBezTo>
                  <a:cubicBezTo>
                    <a:pt x="1" y="263"/>
                    <a:pt x="72" y="358"/>
                    <a:pt x="167" y="358"/>
                  </a:cubicBezTo>
                  <a:cubicBezTo>
                    <a:pt x="263" y="358"/>
                    <a:pt x="358" y="263"/>
                    <a:pt x="358" y="167"/>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92"/>
            <p:cNvSpPr/>
            <p:nvPr/>
          </p:nvSpPr>
          <p:spPr>
            <a:xfrm>
              <a:off x="4829703" y="2636941"/>
              <a:ext cx="10888" cy="21840"/>
            </a:xfrm>
            <a:custGeom>
              <a:rect b="b" l="l" r="r" t="t"/>
              <a:pathLst>
                <a:path extrusionOk="0" h="672" w="335">
                  <a:moveTo>
                    <a:pt x="144" y="0"/>
                  </a:moveTo>
                  <a:cubicBezTo>
                    <a:pt x="48" y="0"/>
                    <a:pt x="1" y="72"/>
                    <a:pt x="1" y="167"/>
                  </a:cubicBezTo>
                  <a:lnTo>
                    <a:pt x="1" y="524"/>
                  </a:lnTo>
                  <a:cubicBezTo>
                    <a:pt x="1" y="607"/>
                    <a:pt x="73" y="672"/>
                    <a:pt x="123" y="672"/>
                  </a:cubicBezTo>
                  <a:cubicBezTo>
                    <a:pt x="130" y="672"/>
                    <a:pt x="137" y="670"/>
                    <a:pt x="144" y="667"/>
                  </a:cubicBezTo>
                  <a:cubicBezTo>
                    <a:pt x="263" y="667"/>
                    <a:pt x="334" y="619"/>
                    <a:pt x="334" y="524"/>
                  </a:cubicBezTo>
                  <a:lnTo>
                    <a:pt x="334" y="143"/>
                  </a:lnTo>
                  <a:cubicBezTo>
                    <a:pt x="334" y="48"/>
                    <a:pt x="239" y="0"/>
                    <a:pt x="14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92"/>
            <p:cNvSpPr/>
            <p:nvPr/>
          </p:nvSpPr>
          <p:spPr>
            <a:xfrm>
              <a:off x="4903251" y="2599793"/>
              <a:ext cx="50310" cy="10855"/>
            </a:xfrm>
            <a:custGeom>
              <a:rect b="b" l="l" r="r" t="t"/>
              <a:pathLst>
                <a:path extrusionOk="0" h="334" w="1548">
                  <a:moveTo>
                    <a:pt x="143" y="0"/>
                  </a:moveTo>
                  <a:cubicBezTo>
                    <a:pt x="48" y="0"/>
                    <a:pt x="0" y="95"/>
                    <a:pt x="0" y="191"/>
                  </a:cubicBezTo>
                  <a:cubicBezTo>
                    <a:pt x="0" y="262"/>
                    <a:pt x="95" y="333"/>
                    <a:pt x="167" y="333"/>
                  </a:cubicBezTo>
                  <a:lnTo>
                    <a:pt x="1405" y="333"/>
                  </a:lnTo>
                  <a:cubicBezTo>
                    <a:pt x="1477" y="333"/>
                    <a:pt x="1548" y="238"/>
                    <a:pt x="1548" y="143"/>
                  </a:cubicBezTo>
                  <a:cubicBezTo>
                    <a:pt x="1548" y="48"/>
                    <a:pt x="1453" y="0"/>
                    <a:pt x="135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92"/>
            <p:cNvSpPr/>
            <p:nvPr/>
          </p:nvSpPr>
          <p:spPr>
            <a:xfrm>
              <a:off x="4900911" y="2623778"/>
              <a:ext cx="146315" cy="10855"/>
            </a:xfrm>
            <a:custGeom>
              <a:rect b="b" l="l" r="r" t="t"/>
              <a:pathLst>
                <a:path extrusionOk="0" h="334" w="4502">
                  <a:moveTo>
                    <a:pt x="191" y="0"/>
                  </a:moveTo>
                  <a:cubicBezTo>
                    <a:pt x="72" y="0"/>
                    <a:pt x="1" y="96"/>
                    <a:pt x="1" y="191"/>
                  </a:cubicBezTo>
                  <a:cubicBezTo>
                    <a:pt x="48" y="286"/>
                    <a:pt x="96" y="334"/>
                    <a:pt x="191" y="334"/>
                  </a:cubicBezTo>
                  <a:lnTo>
                    <a:pt x="4335" y="334"/>
                  </a:lnTo>
                  <a:cubicBezTo>
                    <a:pt x="4454" y="334"/>
                    <a:pt x="4502" y="238"/>
                    <a:pt x="4502" y="167"/>
                  </a:cubicBezTo>
                  <a:cubicBezTo>
                    <a:pt x="4478" y="72"/>
                    <a:pt x="4406" y="0"/>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92"/>
            <p:cNvSpPr/>
            <p:nvPr/>
          </p:nvSpPr>
          <p:spPr>
            <a:xfrm>
              <a:off x="4900911" y="2646983"/>
              <a:ext cx="146315" cy="10888"/>
            </a:xfrm>
            <a:custGeom>
              <a:rect b="b" l="l" r="r" t="t"/>
              <a:pathLst>
                <a:path extrusionOk="0" h="335" w="4502">
                  <a:moveTo>
                    <a:pt x="191" y="1"/>
                  </a:moveTo>
                  <a:cubicBezTo>
                    <a:pt x="72" y="1"/>
                    <a:pt x="1" y="96"/>
                    <a:pt x="1" y="191"/>
                  </a:cubicBezTo>
                  <a:cubicBezTo>
                    <a:pt x="48" y="286"/>
                    <a:pt x="96" y="334"/>
                    <a:pt x="191" y="334"/>
                  </a:cubicBezTo>
                  <a:lnTo>
                    <a:pt x="4335" y="334"/>
                  </a:lnTo>
                  <a:cubicBezTo>
                    <a:pt x="4454" y="334"/>
                    <a:pt x="4502" y="239"/>
                    <a:pt x="4502" y="144"/>
                  </a:cubicBezTo>
                  <a:cubicBezTo>
                    <a:pt x="4478" y="72"/>
                    <a:pt x="4406" y="1"/>
                    <a:pt x="433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92"/>
            <p:cNvSpPr/>
            <p:nvPr/>
          </p:nvSpPr>
          <p:spPr>
            <a:xfrm>
              <a:off x="4900911" y="2670221"/>
              <a:ext cx="146315" cy="10855"/>
            </a:xfrm>
            <a:custGeom>
              <a:rect b="b" l="l" r="r" t="t"/>
              <a:pathLst>
                <a:path extrusionOk="0" h="334" w="4502">
                  <a:moveTo>
                    <a:pt x="191" y="0"/>
                  </a:moveTo>
                  <a:cubicBezTo>
                    <a:pt x="72" y="0"/>
                    <a:pt x="1" y="95"/>
                    <a:pt x="1" y="191"/>
                  </a:cubicBezTo>
                  <a:cubicBezTo>
                    <a:pt x="48" y="286"/>
                    <a:pt x="96" y="334"/>
                    <a:pt x="191" y="334"/>
                  </a:cubicBezTo>
                  <a:lnTo>
                    <a:pt x="4335" y="334"/>
                  </a:lnTo>
                  <a:cubicBezTo>
                    <a:pt x="4454" y="334"/>
                    <a:pt x="4502" y="238"/>
                    <a:pt x="4502" y="167"/>
                  </a:cubicBezTo>
                  <a:cubicBezTo>
                    <a:pt x="4478" y="72"/>
                    <a:pt x="4406" y="0"/>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92"/>
            <p:cNvSpPr/>
            <p:nvPr/>
          </p:nvSpPr>
          <p:spPr>
            <a:xfrm>
              <a:off x="4767791" y="2712016"/>
              <a:ext cx="357597" cy="38708"/>
            </a:xfrm>
            <a:custGeom>
              <a:rect b="b" l="l" r="r" t="t"/>
              <a:pathLst>
                <a:path extrusionOk="0" h="1191" w="11003">
                  <a:moveTo>
                    <a:pt x="1" y="0"/>
                  </a:moveTo>
                  <a:lnTo>
                    <a:pt x="1" y="738"/>
                  </a:lnTo>
                  <a:cubicBezTo>
                    <a:pt x="1" y="977"/>
                    <a:pt x="215" y="1191"/>
                    <a:pt x="453" y="1191"/>
                  </a:cubicBezTo>
                  <a:lnTo>
                    <a:pt x="10574" y="1191"/>
                  </a:lnTo>
                  <a:cubicBezTo>
                    <a:pt x="10812" y="1191"/>
                    <a:pt x="11003" y="977"/>
                    <a:pt x="11003" y="738"/>
                  </a:cubicBezTo>
                  <a:lnTo>
                    <a:pt x="1100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92"/>
            <p:cNvSpPr/>
            <p:nvPr/>
          </p:nvSpPr>
          <p:spPr>
            <a:xfrm>
              <a:off x="5088988" y="2712016"/>
              <a:ext cx="35620" cy="38708"/>
            </a:xfrm>
            <a:custGeom>
              <a:rect b="b" l="l" r="r" t="t"/>
              <a:pathLst>
                <a:path extrusionOk="0" h="1191" w="1096">
                  <a:moveTo>
                    <a:pt x="453" y="0"/>
                  </a:moveTo>
                  <a:lnTo>
                    <a:pt x="453" y="738"/>
                  </a:lnTo>
                  <a:cubicBezTo>
                    <a:pt x="453" y="977"/>
                    <a:pt x="239" y="1191"/>
                    <a:pt x="1" y="1191"/>
                  </a:cubicBezTo>
                  <a:lnTo>
                    <a:pt x="644" y="1191"/>
                  </a:lnTo>
                  <a:cubicBezTo>
                    <a:pt x="882" y="1191"/>
                    <a:pt x="1096" y="977"/>
                    <a:pt x="1096" y="738"/>
                  </a:cubicBezTo>
                  <a:lnTo>
                    <a:pt x="1096"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86" name="Google Shape;18786;p92"/>
          <p:cNvGrpSpPr/>
          <p:nvPr/>
        </p:nvGrpSpPr>
        <p:grpSpPr>
          <a:xfrm>
            <a:off x="4024776" y="2391656"/>
            <a:ext cx="361465" cy="232992"/>
            <a:chOff x="4024776" y="2544056"/>
            <a:chExt cx="361465" cy="232992"/>
          </a:xfrm>
        </p:grpSpPr>
        <p:sp>
          <p:nvSpPr>
            <p:cNvPr id="18787" name="Google Shape;18787;p92"/>
            <p:cNvSpPr/>
            <p:nvPr/>
          </p:nvSpPr>
          <p:spPr>
            <a:xfrm>
              <a:off x="4150161" y="2656278"/>
              <a:ext cx="110728" cy="86710"/>
            </a:xfrm>
            <a:custGeom>
              <a:rect b="b" l="l" r="r" t="t"/>
              <a:pathLst>
                <a:path extrusionOk="0" h="2668" w="3407">
                  <a:moveTo>
                    <a:pt x="453" y="0"/>
                  </a:moveTo>
                  <a:lnTo>
                    <a:pt x="1" y="2668"/>
                  </a:lnTo>
                  <a:lnTo>
                    <a:pt x="3406" y="2668"/>
                  </a:lnTo>
                  <a:lnTo>
                    <a:pt x="2977"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92"/>
            <p:cNvSpPr/>
            <p:nvPr/>
          </p:nvSpPr>
          <p:spPr>
            <a:xfrm>
              <a:off x="4225236" y="2656278"/>
              <a:ext cx="35653" cy="86710"/>
            </a:xfrm>
            <a:custGeom>
              <a:rect b="b" l="l" r="r" t="t"/>
              <a:pathLst>
                <a:path extrusionOk="0" h="2668" w="1097">
                  <a:moveTo>
                    <a:pt x="1" y="0"/>
                  </a:moveTo>
                  <a:lnTo>
                    <a:pt x="429" y="2668"/>
                  </a:lnTo>
                  <a:lnTo>
                    <a:pt x="1096" y="2668"/>
                  </a:lnTo>
                  <a:lnTo>
                    <a:pt x="644" y="0"/>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92"/>
            <p:cNvSpPr/>
            <p:nvPr/>
          </p:nvSpPr>
          <p:spPr>
            <a:xfrm>
              <a:off x="4120748" y="2736781"/>
              <a:ext cx="170300" cy="40267"/>
            </a:xfrm>
            <a:custGeom>
              <a:rect b="b" l="l" r="r" t="t"/>
              <a:pathLst>
                <a:path extrusionOk="0" h="1239" w="5240">
                  <a:moveTo>
                    <a:pt x="167" y="0"/>
                  </a:moveTo>
                  <a:cubicBezTo>
                    <a:pt x="72" y="0"/>
                    <a:pt x="1" y="95"/>
                    <a:pt x="1" y="191"/>
                  </a:cubicBezTo>
                  <a:lnTo>
                    <a:pt x="1" y="381"/>
                  </a:lnTo>
                  <a:cubicBezTo>
                    <a:pt x="1" y="858"/>
                    <a:pt x="382" y="1239"/>
                    <a:pt x="858" y="1239"/>
                  </a:cubicBezTo>
                  <a:lnTo>
                    <a:pt x="4359" y="1239"/>
                  </a:lnTo>
                  <a:cubicBezTo>
                    <a:pt x="4835" y="1239"/>
                    <a:pt x="5240" y="858"/>
                    <a:pt x="5240" y="381"/>
                  </a:cubicBezTo>
                  <a:lnTo>
                    <a:pt x="5240" y="191"/>
                  </a:lnTo>
                  <a:cubicBezTo>
                    <a:pt x="5240" y="95"/>
                    <a:pt x="5145" y="0"/>
                    <a:pt x="5049"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92"/>
            <p:cNvSpPr/>
            <p:nvPr/>
          </p:nvSpPr>
          <p:spPr>
            <a:xfrm>
              <a:off x="4024776" y="2544056"/>
              <a:ext cx="361465" cy="117683"/>
            </a:xfrm>
            <a:custGeom>
              <a:rect b="b" l="l" r="r" t="t"/>
              <a:pathLst>
                <a:path extrusionOk="0" h="3621" w="11122">
                  <a:moveTo>
                    <a:pt x="1882" y="0"/>
                  </a:moveTo>
                  <a:cubicBezTo>
                    <a:pt x="834" y="0"/>
                    <a:pt x="1" y="882"/>
                    <a:pt x="48" y="1929"/>
                  </a:cubicBezTo>
                  <a:cubicBezTo>
                    <a:pt x="120" y="2882"/>
                    <a:pt x="953" y="3620"/>
                    <a:pt x="1906" y="3620"/>
                  </a:cubicBezTo>
                  <a:lnTo>
                    <a:pt x="9264" y="3620"/>
                  </a:lnTo>
                  <a:cubicBezTo>
                    <a:pt x="10288" y="3620"/>
                    <a:pt x="11122" y="2763"/>
                    <a:pt x="11074" y="1691"/>
                  </a:cubicBezTo>
                  <a:cubicBezTo>
                    <a:pt x="11003" y="739"/>
                    <a:pt x="10169" y="0"/>
                    <a:pt x="921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92"/>
            <p:cNvSpPr/>
            <p:nvPr/>
          </p:nvSpPr>
          <p:spPr>
            <a:xfrm>
              <a:off x="4241486" y="2736781"/>
              <a:ext cx="49563" cy="38708"/>
            </a:xfrm>
            <a:custGeom>
              <a:rect b="b" l="l" r="r" t="t"/>
              <a:pathLst>
                <a:path extrusionOk="0" h="1191" w="1525">
                  <a:moveTo>
                    <a:pt x="691" y="0"/>
                  </a:moveTo>
                  <a:cubicBezTo>
                    <a:pt x="763" y="0"/>
                    <a:pt x="858" y="95"/>
                    <a:pt x="858" y="191"/>
                  </a:cubicBezTo>
                  <a:lnTo>
                    <a:pt x="858" y="334"/>
                  </a:lnTo>
                  <a:cubicBezTo>
                    <a:pt x="858" y="810"/>
                    <a:pt x="477" y="1191"/>
                    <a:pt x="1" y="1191"/>
                  </a:cubicBezTo>
                  <a:lnTo>
                    <a:pt x="644" y="1191"/>
                  </a:lnTo>
                  <a:cubicBezTo>
                    <a:pt x="1120" y="1191"/>
                    <a:pt x="1525" y="810"/>
                    <a:pt x="1525" y="334"/>
                  </a:cubicBezTo>
                  <a:lnTo>
                    <a:pt x="1525" y="191"/>
                  </a:lnTo>
                  <a:cubicBezTo>
                    <a:pt x="1525" y="95"/>
                    <a:pt x="1430" y="0"/>
                    <a:pt x="1334"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92"/>
            <p:cNvSpPr/>
            <p:nvPr/>
          </p:nvSpPr>
          <p:spPr>
            <a:xfrm>
              <a:off x="4303398" y="2544056"/>
              <a:ext cx="82843" cy="117683"/>
            </a:xfrm>
            <a:custGeom>
              <a:rect b="b" l="l" r="r" t="t"/>
              <a:pathLst>
                <a:path extrusionOk="0" h="3621" w="2549">
                  <a:moveTo>
                    <a:pt x="1" y="0"/>
                  </a:moveTo>
                  <a:cubicBezTo>
                    <a:pt x="1001" y="0"/>
                    <a:pt x="1811" y="786"/>
                    <a:pt x="1811" y="1810"/>
                  </a:cubicBezTo>
                  <a:cubicBezTo>
                    <a:pt x="1811" y="2811"/>
                    <a:pt x="1001" y="3620"/>
                    <a:pt x="1" y="3620"/>
                  </a:cubicBezTo>
                  <a:lnTo>
                    <a:pt x="644" y="3620"/>
                  </a:lnTo>
                  <a:cubicBezTo>
                    <a:pt x="1715" y="3620"/>
                    <a:pt x="2549" y="2763"/>
                    <a:pt x="2501" y="1691"/>
                  </a:cubicBezTo>
                  <a:cubicBezTo>
                    <a:pt x="2430" y="739"/>
                    <a:pt x="1644" y="0"/>
                    <a:pt x="644"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92"/>
            <p:cNvSpPr/>
            <p:nvPr/>
          </p:nvSpPr>
          <p:spPr>
            <a:xfrm>
              <a:off x="4168751" y="2565733"/>
              <a:ext cx="73547" cy="73547"/>
            </a:xfrm>
            <a:custGeom>
              <a:rect b="b" l="l" r="r" t="t"/>
              <a:pathLst>
                <a:path extrusionOk="0" h="2263" w="2263">
                  <a:moveTo>
                    <a:pt x="1143" y="0"/>
                  </a:moveTo>
                  <a:cubicBezTo>
                    <a:pt x="500" y="0"/>
                    <a:pt x="0" y="524"/>
                    <a:pt x="0" y="1143"/>
                  </a:cubicBezTo>
                  <a:cubicBezTo>
                    <a:pt x="0" y="1762"/>
                    <a:pt x="500" y="2263"/>
                    <a:pt x="1143" y="2263"/>
                  </a:cubicBezTo>
                  <a:cubicBezTo>
                    <a:pt x="1762" y="2263"/>
                    <a:pt x="2262" y="1762"/>
                    <a:pt x="2262" y="1143"/>
                  </a:cubicBezTo>
                  <a:cubicBezTo>
                    <a:pt x="2262" y="524"/>
                    <a:pt x="1762" y="0"/>
                    <a:pt x="1143"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92"/>
            <p:cNvSpPr/>
            <p:nvPr/>
          </p:nvSpPr>
          <p:spPr>
            <a:xfrm>
              <a:off x="4191176" y="2588158"/>
              <a:ext cx="28665" cy="29445"/>
            </a:xfrm>
            <a:custGeom>
              <a:rect b="b" l="l" r="r" t="t"/>
              <a:pathLst>
                <a:path extrusionOk="0" h="906" w="882">
                  <a:moveTo>
                    <a:pt x="453" y="1"/>
                  </a:moveTo>
                  <a:cubicBezTo>
                    <a:pt x="191" y="1"/>
                    <a:pt x="1" y="191"/>
                    <a:pt x="1" y="453"/>
                  </a:cubicBezTo>
                  <a:cubicBezTo>
                    <a:pt x="1" y="691"/>
                    <a:pt x="191" y="906"/>
                    <a:pt x="453" y="906"/>
                  </a:cubicBezTo>
                  <a:cubicBezTo>
                    <a:pt x="691" y="906"/>
                    <a:pt x="882" y="691"/>
                    <a:pt x="882" y="453"/>
                  </a:cubicBezTo>
                  <a:cubicBezTo>
                    <a:pt x="882" y="191"/>
                    <a:pt x="691" y="1"/>
                    <a:pt x="453" y="1"/>
                  </a:cubicBez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92"/>
            <p:cNvSpPr/>
            <p:nvPr/>
          </p:nvSpPr>
          <p:spPr>
            <a:xfrm>
              <a:off x="4076646" y="2599013"/>
              <a:ext cx="41828" cy="10855"/>
            </a:xfrm>
            <a:custGeom>
              <a:rect b="b" l="l" r="r" t="t"/>
              <a:pathLst>
                <a:path extrusionOk="0" h="334" w="1287">
                  <a:moveTo>
                    <a:pt x="143" y="0"/>
                  </a:moveTo>
                  <a:cubicBezTo>
                    <a:pt x="72" y="0"/>
                    <a:pt x="0" y="72"/>
                    <a:pt x="0" y="167"/>
                  </a:cubicBezTo>
                  <a:cubicBezTo>
                    <a:pt x="0" y="262"/>
                    <a:pt x="95" y="334"/>
                    <a:pt x="191" y="334"/>
                  </a:cubicBezTo>
                  <a:lnTo>
                    <a:pt x="1119" y="334"/>
                  </a:lnTo>
                  <a:cubicBezTo>
                    <a:pt x="1239" y="334"/>
                    <a:pt x="1286" y="238"/>
                    <a:pt x="1262" y="143"/>
                  </a:cubicBezTo>
                  <a:cubicBezTo>
                    <a:pt x="1239" y="48"/>
                    <a:pt x="1167"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92"/>
            <p:cNvSpPr/>
            <p:nvPr/>
          </p:nvSpPr>
          <p:spPr>
            <a:xfrm>
              <a:off x="4292576" y="2599013"/>
              <a:ext cx="41047" cy="10855"/>
            </a:xfrm>
            <a:custGeom>
              <a:rect b="b" l="l" r="r" t="t"/>
              <a:pathLst>
                <a:path extrusionOk="0" h="334" w="1263">
                  <a:moveTo>
                    <a:pt x="143" y="0"/>
                  </a:moveTo>
                  <a:cubicBezTo>
                    <a:pt x="48" y="0"/>
                    <a:pt x="0" y="72"/>
                    <a:pt x="0" y="167"/>
                  </a:cubicBezTo>
                  <a:cubicBezTo>
                    <a:pt x="0" y="262"/>
                    <a:pt x="96" y="334"/>
                    <a:pt x="191" y="334"/>
                  </a:cubicBezTo>
                  <a:lnTo>
                    <a:pt x="1096" y="334"/>
                  </a:lnTo>
                  <a:cubicBezTo>
                    <a:pt x="1191" y="334"/>
                    <a:pt x="1263" y="238"/>
                    <a:pt x="1263" y="143"/>
                  </a:cubicBezTo>
                  <a:cubicBezTo>
                    <a:pt x="1263" y="48"/>
                    <a:pt x="1167"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7" name="Google Shape;18797;p92"/>
          <p:cNvGrpSpPr/>
          <p:nvPr/>
        </p:nvGrpSpPr>
        <p:grpSpPr>
          <a:xfrm>
            <a:off x="3270158" y="2360683"/>
            <a:ext cx="359158" cy="294938"/>
            <a:chOff x="3270158" y="2513083"/>
            <a:chExt cx="359158" cy="294938"/>
          </a:xfrm>
        </p:grpSpPr>
        <p:sp>
          <p:nvSpPr>
            <p:cNvPr id="18798" name="Google Shape;18798;p92"/>
            <p:cNvSpPr/>
            <p:nvPr/>
          </p:nvSpPr>
          <p:spPr>
            <a:xfrm>
              <a:off x="3403278" y="2743736"/>
              <a:ext cx="92138" cy="59638"/>
            </a:xfrm>
            <a:custGeom>
              <a:rect b="b" l="l" r="r" t="t"/>
              <a:pathLst>
                <a:path extrusionOk="0" h="1835" w="2835">
                  <a:moveTo>
                    <a:pt x="1406" y="1"/>
                  </a:moveTo>
                  <a:lnTo>
                    <a:pt x="215" y="215"/>
                  </a:lnTo>
                  <a:lnTo>
                    <a:pt x="1" y="1834"/>
                  </a:lnTo>
                  <a:lnTo>
                    <a:pt x="2834" y="1834"/>
                  </a:lnTo>
                  <a:lnTo>
                    <a:pt x="2596" y="215"/>
                  </a:lnTo>
                  <a:lnTo>
                    <a:pt x="140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92"/>
            <p:cNvSpPr/>
            <p:nvPr/>
          </p:nvSpPr>
          <p:spPr>
            <a:xfrm>
              <a:off x="3467531" y="2743736"/>
              <a:ext cx="27885" cy="59638"/>
            </a:xfrm>
            <a:custGeom>
              <a:rect b="b" l="l" r="r" t="t"/>
              <a:pathLst>
                <a:path extrusionOk="0" h="1835" w="858">
                  <a:moveTo>
                    <a:pt x="405" y="1"/>
                  </a:moveTo>
                  <a:lnTo>
                    <a:pt x="0" y="215"/>
                  </a:lnTo>
                  <a:lnTo>
                    <a:pt x="214" y="1834"/>
                  </a:lnTo>
                  <a:lnTo>
                    <a:pt x="857" y="1834"/>
                  </a:lnTo>
                  <a:lnTo>
                    <a:pt x="643" y="215"/>
                  </a:lnTo>
                  <a:lnTo>
                    <a:pt x="405"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92"/>
            <p:cNvSpPr/>
            <p:nvPr/>
          </p:nvSpPr>
          <p:spPr>
            <a:xfrm>
              <a:off x="3375426" y="2797133"/>
              <a:ext cx="147843" cy="10888"/>
            </a:xfrm>
            <a:custGeom>
              <a:rect b="b" l="l" r="r" t="t"/>
              <a:pathLst>
                <a:path extrusionOk="0" h="335" w="4549">
                  <a:moveTo>
                    <a:pt x="191" y="1"/>
                  </a:moveTo>
                  <a:cubicBezTo>
                    <a:pt x="48" y="1"/>
                    <a:pt x="0" y="96"/>
                    <a:pt x="0" y="191"/>
                  </a:cubicBezTo>
                  <a:cubicBezTo>
                    <a:pt x="24" y="263"/>
                    <a:pt x="96" y="334"/>
                    <a:pt x="191" y="334"/>
                  </a:cubicBezTo>
                  <a:lnTo>
                    <a:pt x="4382" y="334"/>
                  </a:lnTo>
                  <a:cubicBezTo>
                    <a:pt x="4477" y="334"/>
                    <a:pt x="4549" y="263"/>
                    <a:pt x="4549" y="144"/>
                  </a:cubicBezTo>
                  <a:cubicBezTo>
                    <a:pt x="4525" y="48"/>
                    <a:pt x="4477" y="1"/>
                    <a:pt x="4382"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92"/>
            <p:cNvSpPr/>
            <p:nvPr/>
          </p:nvSpPr>
          <p:spPr>
            <a:xfrm>
              <a:off x="3270158" y="2513083"/>
              <a:ext cx="357598" cy="206700"/>
            </a:xfrm>
            <a:custGeom>
              <a:rect b="b" l="l" r="r" t="t"/>
              <a:pathLst>
                <a:path extrusionOk="0" h="6360" w="11003">
                  <a:moveTo>
                    <a:pt x="453" y="1"/>
                  </a:moveTo>
                  <a:cubicBezTo>
                    <a:pt x="215" y="1"/>
                    <a:pt x="0" y="191"/>
                    <a:pt x="0" y="429"/>
                  </a:cubicBezTo>
                  <a:lnTo>
                    <a:pt x="0" y="6121"/>
                  </a:lnTo>
                  <a:lnTo>
                    <a:pt x="5573" y="6359"/>
                  </a:lnTo>
                  <a:lnTo>
                    <a:pt x="11003" y="6121"/>
                  </a:lnTo>
                  <a:lnTo>
                    <a:pt x="11003" y="429"/>
                  </a:lnTo>
                  <a:cubicBezTo>
                    <a:pt x="11003" y="191"/>
                    <a:pt x="10812" y="1"/>
                    <a:pt x="1057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92"/>
            <p:cNvSpPr/>
            <p:nvPr/>
          </p:nvSpPr>
          <p:spPr>
            <a:xfrm>
              <a:off x="3592136" y="2513083"/>
              <a:ext cx="35620" cy="206700"/>
            </a:xfrm>
            <a:custGeom>
              <a:rect b="b" l="l" r="r" t="t"/>
              <a:pathLst>
                <a:path extrusionOk="0" h="6360" w="1096">
                  <a:moveTo>
                    <a:pt x="0" y="1"/>
                  </a:moveTo>
                  <a:cubicBezTo>
                    <a:pt x="238" y="1"/>
                    <a:pt x="453" y="168"/>
                    <a:pt x="453" y="406"/>
                  </a:cubicBezTo>
                  <a:lnTo>
                    <a:pt x="453" y="6359"/>
                  </a:lnTo>
                  <a:lnTo>
                    <a:pt x="1096" y="6121"/>
                  </a:lnTo>
                  <a:lnTo>
                    <a:pt x="1096" y="429"/>
                  </a:lnTo>
                  <a:cubicBezTo>
                    <a:pt x="1096" y="191"/>
                    <a:pt x="905"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92"/>
            <p:cNvSpPr/>
            <p:nvPr/>
          </p:nvSpPr>
          <p:spPr>
            <a:xfrm>
              <a:off x="3312733" y="2656278"/>
              <a:ext cx="128505" cy="56517"/>
            </a:xfrm>
            <a:custGeom>
              <a:rect b="b" l="l" r="r" t="t"/>
              <a:pathLst>
                <a:path extrusionOk="0" h="1739" w="3954">
                  <a:moveTo>
                    <a:pt x="1453" y="0"/>
                  </a:moveTo>
                  <a:lnTo>
                    <a:pt x="1453" y="620"/>
                  </a:lnTo>
                  <a:cubicBezTo>
                    <a:pt x="1453" y="667"/>
                    <a:pt x="1429" y="739"/>
                    <a:pt x="1358" y="739"/>
                  </a:cubicBezTo>
                  <a:lnTo>
                    <a:pt x="405" y="1120"/>
                  </a:lnTo>
                  <a:cubicBezTo>
                    <a:pt x="286" y="1191"/>
                    <a:pt x="167" y="1263"/>
                    <a:pt x="119" y="1429"/>
                  </a:cubicBezTo>
                  <a:cubicBezTo>
                    <a:pt x="96" y="1501"/>
                    <a:pt x="24" y="1620"/>
                    <a:pt x="0" y="1739"/>
                  </a:cubicBezTo>
                  <a:lnTo>
                    <a:pt x="3953" y="1739"/>
                  </a:lnTo>
                  <a:cubicBezTo>
                    <a:pt x="3930" y="1620"/>
                    <a:pt x="3906" y="1548"/>
                    <a:pt x="3834" y="1406"/>
                  </a:cubicBezTo>
                  <a:cubicBezTo>
                    <a:pt x="3787" y="1286"/>
                    <a:pt x="3668" y="1167"/>
                    <a:pt x="3549" y="1120"/>
                  </a:cubicBezTo>
                  <a:lnTo>
                    <a:pt x="2596" y="739"/>
                  </a:lnTo>
                  <a:cubicBezTo>
                    <a:pt x="2525" y="691"/>
                    <a:pt x="2501" y="667"/>
                    <a:pt x="2501" y="620"/>
                  </a:cubicBezTo>
                  <a:lnTo>
                    <a:pt x="2501" y="0"/>
                  </a:ln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92"/>
            <p:cNvSpPr/>
            <p:nvPr/>
          </p:nvSpPr>
          <p:spPr>
            <a:xfrm>
              <a:off x="3328983" y="2547923"/>
              <a:ext cx="100653" cy="99872"/>
            </a:xfrm>
            <a:custGeom>
              <a:rect b="b" l="l" r="r" t="t"/>
              <a:pathLst>
                <a:path extrusionOk="0" h="3073" w="3097">
                  <a:moveTo>
                    <a:pt x="1548" y="0"/>
                  </a:moveTo>
                  <a:cubicBezTo>
                    <a:pt x="691" y="0"/>
                    <a:pt x="0" y="691"/>
                    <a:pt x="0" y="1548"/>
                  </a:cubicBezTo>
                  <a:cubicBezTo>
                    <a:pt x="0" y="2382"/>
                    <a:pt x="691" y="3073"/>
                    <a:pt x="1548" y="3073"/>
                  </a:cubicBezTo>
                  <a:cubicBezTo>
                    <a:pt x="2406" y="3073"/>
                    <a:pt x="3096" y="2382"/>
                    <a:pt x="3096" y="1548"/>
                  </a:cubicBezTo>
                  <a:cubicBezTo>
                    <a:pt x="3096" y="691"/>
                    <a:pt x="2406" y="0"/>
                    <a:pt x="154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92"/>
            <p:cNvSpPr/>
            <p:nvPr/>
          </p:nvSpPr>
          <p:spPr>
            <a:xfrm>
              <a:off x="3328203" y="2579091"/>
              <a:ext cx="102213" cy="95615"/>
            </a:xfrm>
            <a:custGeom>
              <a:rect b="b" l="l" r="r" t="t"/>
              <a:pathLst>
                <a:path extrusionOk="0" h="2942" w="3145">
                  <a:moveTo>
                    <a:pt x="2253" y="1"/>
                  </a:moveTo>
                  <a:cubicBezTo>
                    <a:pt x="2110" y="1"/>
                    <a:pt x="1912" y="262"/>
                    <a:pt x="1787" y="304"/>
                  </a:cubicBezTo>
                  <a:cubicBezTo>
                    <a:pt x="1644" y="351"/>
                    <a:pt x="1572" y="351"/>
                    <a:pt x="1358" y="351"/>
                  </a:cubicBezTo>
                  <a:cubicBezTo>
                    <a:pt x="1211" y="309"/>
                    <a:pt x="1026" y="26"/>
                    <a:pt x="887" y="26"/>
                  </a:cubicBezTo>
                  <a:cubicBezTo>
                    <a:pt x="868" y="26"/>
                    <a:pt x="851" y="31"/>
                    <a:pt x="834" y="42"/>
                  </a:cubicBezTo>
                  <a:cubicBezTo>
                    <a:pt x="763" y="65"/>
                    <a:pt x="739" y="137"/>
                    <a:pt x="715" y="185"/>
                  </a:cubicBezTo>
                  <a:cubicBezTo>
                    <a:pt x="572" y="542"/>
                    <a:pt x="1" y="2090"/>
                    <a:pt x="1072" y="2780"/>
                  </a:cubicBezTo>
                  <a:cubicBezTo>
                    <a:pt x="1215" y="2887"/>
                    <a:pt x="1394" y="2941"/>
                    <a:pt x="1572" y="2941"/>
                  </a:cubicBezTo>
                  <a:cubicBezTo>
                    <a:pt x="1751" y="2941"/>
                    <a:pt x="1930" y="2887"/>
                    <a:pt x="2072" y="2780"/>
                  </a:cubicBezTo>
                  <a:cubicBezTo>
                    <a:pt x="3144" y="2090"/>
                    <a:pt x="2596" y="542"/>
                    <a:pt x="2430" y="185"/>
                  </a:cubicBezTo>
                  <a:cubicBezTo>
                    <a:pt x="2406" y="89"/>
                    <a:pt x="2382" y="42"/>
                    <a:pt x="2311" y="18"/>
                  </a:cubicBezTo>
                  <a:cubicBezTo>
                    <a:pt x="2293" y="6"/>
                    <a:pt x="2274" y="1"/>
                    <a:pt x="2253"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92"/>
            <p:cNvSpPr/>
            <p:nvPr/>
          </p:nvSpPr>
          <p:spPr>
            <a:xfrm>
              <a:off x="3373866" y="2664013"/>
              <a:ext cx="68153" cy="48783"/>
            </a:xfrm>
            <a:custGeom>
              <a:rect b="b" l="l" r="r" t="t"/>
              <a:pathLst>
                <a:path extrusionOk="0" h="1501" w="2097">
                  <a:moveTo>
                    <a:pt x="644" y="1"/>
                  </a:moveTo>
                  <a:lnTo>
                    <a:pt x="1" y="191"/>
                  </a:lnTo>
                  <a:lnTo>
                    <a:pt x="1" y="525"/>
                  </a:lnTo>
                  <a:cubicBezTo>
                    <a:pt x="1" y="596"/>
                    <a:pt x="24" y="644"/>
                    <a:pt x="72" y="644"/>
                  </a:cubicBezTo>
                  <a:lnTo>
                    <a:pt x="1025" y="1025"/>
                  </a:lnTo>
                  <a:cubicBezTo>
                    <a:pt x="1191" y="1096"/>
                    <a:pt x="1263" y="1191"/>
                    <a:pt x="1334" y="1334"/>
                  </a:cubicBezTo>
                  <a:cubicBezTo>
                    <a:pt x="1358" y="1382"/>
                    <a:pt x="1382" y="1453"/>
                    <a:pt x="1382" y="1501"/>
                  </a:cubicBezTo>
                  <a:lnTo>
                    <a:pt x="2096" y="1501"/>
                  </a:lnTo>
                  <a:cubicBezTo>
                    <a:pt x="2072" y="1429"/>
                    <a:pt x="2049" y="1310"/>
                    <a:pt x="1977" y="1215"/>
                  </a:cubicBezTo>
                  <a:cubicBezTo>
                    <a:pt x="1930" y="1096"/>
                    <a:pt x="1811" y="977"/>
                    <a:pt x="1691" y="906"/>
                  </a:cubicBezTo>
                  <a:lnTo>
                    <a:pt x="739" y="525"/>
                  </a:lnTo>
                  <a:cubicBezTo>
                    <a:pt x="667" y="501"/>
                    <a:pt x="644" y="453"/>
                    <a:pt x="644" y="405"/>
                  </a:cubicBezTo>
                  <a:lnTo>
                    <a:pt x="644" y="1"/>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92"/>
            <p:cNvSpPr/>
            <p:nvPr/>
          </p:nvSpPr>
          <p:spPr>
            <a:xfrm>
              <a:off x="3368438" y="2547923"/>
              <a:ext cx="61197" cy="92917"/>
            </a:xfrm>
            <a:custGeom>
              <a:rect b="b" l="l" r="r" t="t"/>
              <a:pathLst>
                <a:path extrusionOk="0" h="2859" w="1883">
                  <a:moveTo>
                    <a:pt x="334" y="0"/>
                  </a:moveTo>
                  <a:cubicBezTo>
                    <a:pt x="215" y="0"/>
                    <a:pt x="96" y="0"/>
                    <a:pt x="1" y="24"/>
                  </a:cubicBezTo>
                  <a:cubicBezTo>
                    <a:pt x="692" y="167"/>
                    <a:pt x="1239" y="786"/>
                    <a:pt x="1239" y="1548"/>
                  </a:cubicBezTo>
                  <a:cubicBezTo>
                    <a:pt x="1239" y="1691"/>
                    <a:pt x="1192" y="1810"/>
                    <a:pt x="1168" y="1929"/>
                  </a:cubicBezTo>
                  <a:lnTo>
                    <a:pt x="1168" y="2858"/>
                  </a:lnTo>
                  <a:cubicBezTo>
                    <a:pt x="1596" y="2572"/>
                    <a:pt x="1882" y="2096"/>
                    <a:pt x="1882" y="1548"/>
                  </a:cubicBezTo>
                  <a:cubicBezTo>
                    <a:pt x="1882" y="667"/>
                    <a:pt x="1192" y="0"/>
                    <a:pt x="334"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92"/>
            <p:cNvSpPr/>
            <p:nvPr/>
          </p:nvSpPr>
          <p:spPr>
            <a:xfrm>
              <a:off x="3367691" y="2578993"/>
              <a:ext cx="61945" cy="94055"/>
            </a:xfrm>
            <a:custGeom>
              <a:rect b="b" l="l" r="r" t="t"/>
              <a:pathLst>
                <a:path extrusionOk="0" h="2894" w="1906">
                  <a:moveTo>
                    <a:pt x="1037" y="0"/>
                  </a:moveTo>
                  <a:cubicBezTo>
                    <a:pt x="919" y="0"/>
                    <a:pt x="757" y="202"/>
                    <a:pt x="595" y="283"/>
                  </a:cubicBezTo>
                  <a:cubicBezTo>
                    <a:pt x="786" y="783"/>
                    <a:pt x="1167" y="2140"/>
                    <a:pt x="191" y="2760"/>
                  </a:cubicBezTo>
                  <a:lnTo>
                    <a:pt x="0" y="2855"/>
                  </a:lnTo>
                  <a:cubicBezTo>
                    <a:pt x="94" y="2880"/>
                    <a:pt x="197" y="2894"/>
                    <a:pt x="302" y="2894"/>
                  </a:cubicBezTo>
                  <a:cubicBezTo>
                    <a:pt x="489" y="2894"/>
                    <a:pt x="681" y="2851"/>
                    <a:pt x="834" y="2760"/>
                  </a:cubicBezTo>
                  <a:cubicBezTo>
                    <a:pt x="1905" y="2069"/>
                    <a:pt x="1381" y="521"/>
                    <a:pt x="1215" y="164"/>
                  </a:cubicBezTo>
                  <a:cubicBezTo>
                    <a:pt x="1191" y="116"/>
                    <a:pt x="1167" y="45"/>
                    <a:pt x="1096" y="21"/>
                  </a:cubicBezTo>
                  <a:cubicBezTo>
                    <a:pt x="1078" y="7"/>
                    <a:pt x="1058" y="0"/>
                    <a:pt x="1037"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92"/>
            <p:cNvSpPr/>
            <p:nvPr/>
          </p:nvSpPr>
          <p:spPr>
            <a:xfrm>
              <a:off x="3472926" y="2547143"/>
              <a:ext cx="11668" cy="11635"/>
            </a:xfrm>
            <a:custGeom>
              <a:rect b="b" l="l" r="r" t="t"/>
              <a:pathLst>
                <a:path extrusionOk="0" h="358" w="359">
                  <a:moveTo>
                    <a:pt x="191" y="1"/>
                  </a:moveTo>
                  <a:cubicBezTo>
                    <a:pt x="96" y="1"/>
                    <a:pt x="1" y="96"/>
                    <a:pt x="1" y="191"/>
                  </a:cubicBezTo>
                  <a:cubicBezTo>
                    <a:pt x="1" y="286"/>
                    <a:pt x="96" y="358"/>
                    <a:pt x="191" y="358"/>
                  </a:cubicBezTo>
                  <a:cubicBezTo>
                    <a:pt x="287" y="358"/>
                    <a:pt x="358" y="286"/>
                    <a:pt x="358" y="191"/>
                  </a:cubicBezTo>
                  <a:cubicBezTo>
                    <a:pt x="358" y="96"/>
                    <a:pt x="287" y="1"/>
                    <a:pt x="191"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92"/>
            <p:cNvSpPr/>
            <p:nvPr/>
          </p:nvSpPr>
          <p:spPr>
            <a:xfrm>
              <a:off x="3472926" y="2596673"/>
              <a:ext cx="11668" cy="11635"/>
            </a:xfrm>
            <a:custGeom>
              <a:rect b="b" l="l" r="r" t="t"/>
              <a:pathLst>
                <a:path extrusionOk="0" h="358" w="359">
                  <a:moveTo>
                    <a:pt x="191" y="1"/>
                  </a:moveTo>
                  <a:cubicBezTo>
                    <a:pt x="96" y="1"/>
                    <a:pt x="1" y="96"/>
                    <a:pt x="1" y="191"/>
                  </a:cubicBezTo>
                  <a:cubicBezTo>
                    <a:pt x="1" y="287"/>
                    <a:pt x="96" y="358"/>
                    <a:pt x="191" y="358"/>
                  </a:cubicBezTo>
                  <a:cubicBezTo>
                    <a:pt x="287" y="358"/>
                    <a:pt x="358" y="287"/>
                    <a:pt x="358" y="191"/>
                  </a:cubicBezTo>
                  <a:cubicBezTo>
                    <a:pt x="358" y="96"/>
                    <a:pt x="287" y="1"/>
                    <a:pt x="191"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92"/>
            <p:cNvSpPr/>
            <p:nvPr/>
          </p:nvSpPr>
          <p:spPr>
            <a:xfrm>
              <a:off x="3472926" y="2646983"/>
              <a:ext cx="11668" cy="11635"/>
            </a:xfrm>
            <a:custGeom>
              <a:rect b="b" l="l" r="r" t="t"/>
              <a:pathLst>
                <a:path extrusionOk="0" h="358" w="359">
                  <a:moveTo>
                    <a:pt x="191" y="1"/>
                  </a:moveTo>
                  <a:cubicBezTo>
                    <a:pt x="96" y="1"/>
                    <a:pt x="1" y="96"/>
                    <a:pt x="1" y="191"/>
                  </a:cubicBezTo>
                  <a:cubicBezTo>
                    <a:pt x="1" y="286"/>
                    <a:pt x="96" y="358"/>
                    <a:pt x="191" y="358"/>
                  </a:cubicBezTo>
                  <a:cubicBezTo>
                    <a:pt x="287" y="358"/>
                    <a:pt x="358" y="286"/>
                    <a:pt x="358" y="191"/>
                  </a:cubicBezTo>
                  <a:cubicBezTo>
                    <a:pt x="358" y="96"/>
                    <a:pt x="287" y="1"/>
                    <a:pt x="191"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92"/>
            <p:cNvSpPr/>
            <p:nvPr/>
          </p:nvSpPr>
          <p:spPr>
            <a:xfrm>
              <a:off x="3494603" y="2548703"/>
              <a:ext cx="106080" cy="10855"/>
            </a:xfrm>
            <a:custGeom>
              <a:rect b="b" l="l" r="r" t="t"/>
              <a:pathLst>
                <a:path extrusionOk="0" h="334" w="3264">
                  <a:moveTo>
                    <a:pt x="167" y="0"/>
                  </a:moveTo>
                  <a:cubicBezTo>
                    <a:pt x="48" y="0"/>
                    <a:pt x="1" y="96"/>
                    <a:pt x="1" y="167"/>
                  </a:cubicBezTo>
                  <a:cubicBezTo>
                    <a:pt x="24" y="262"/>
                    <a:pt x="96" y="334"/>
                    <a:pt x="167" y="334"/>
                  </a:cubicBezTo>
                  <a:lnTo>
                    <a:pt x="3097" y="334"/>
                  </a:lnTo>
                  <a:cubicBezTo>
                    <a:pt x="3192" y="334"/>
                    <a:pt x="3263" y="238"/>
                    <a:pt x="3263" y="143"/>
                  </a:cubicBezTo>
                  <a:cubicBezTo>
                    <a:pt x="3239" y="48"/>
                    <a:pt x="3192" y="0"/>
                    <a:pt x="30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92"/>
            <p:cNvSpPr/>
            <p:nvPr/>
          </p:nvSpPr>
          <p:spPr>
            <a:xfrm>
              <a:off x="3495383" y="2569601"/>
              <a:ext cx="56518" cy="10855"/>
            </a:xfrm>
            <a:custGeom>
              <a:rect b="b" l="l" r="r" t="t"/>
              <a:pathLst>
                <a:path extrusionOk="0" h="334" w="1739">
                  <a:moveTo>
                    <a:pt x="143" y="0"/>
                  </a:moveTo>
                  <a:cubicBezTo>
                    <a:pt x="72" y="0"/>
                    <a:pt x="0" y="96"/>
                    <a:pt x="0" y="191"/>
                  </a:cubicBezTo>
                  <a:cubicBezTo>
                    <a:pt x="0" y="286"/>
                    <a:pt x="96" y="334"/>
                    <a:pt x="191" y="334"/>
                  </a:cubicBezTo>
                  <a:lnTo>
                    <a:pt x="1572" y="334"/>
                  </a:lnTo>
                  <a:cubicBezTo>
                    <a:pt x="1668" y="334"/>
                    <a:pt x="1739" y="238"/>
                    <a:pt x="1739" y="143"/>
                  </a:cubicBezTo>
                  <a:cubicBezTo>
                    <a:pt x="1739" y="72"/>
                    <a:pt x="1644" y="0"/>
                    <a:pt x="15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92"/>
            <p:cNvSpPr/>
            <p:nvPr/>
          </p:nvSpPr>
          <p:spPr>
            <a:xfrm>
              <a:off x="3494603" y="2596673"/>
              <a:ext cx="106080" cy="10888"/>
            </a:xfrm>
            <a:custGeom>
              <a:rect b="b" l="l" r="r" t="t"/>
              <a:pathLst>
                <a:path extrusionOk="0" h="335" w="3264">
                  <a:moveTo>
                    <a:pt x="167" y="1"/>
                  </a:moveTo>
                  <a:cubicBezTo>
                    <a:pt x="48" y="1"/>
                    <a:pt x="1" y="96"/>
                    <a:pt x="1" y="191"/>
                  </a:cubicBezTo>
                  <a:cubicBezTo>
                    <a:pt x="24" y="287"/>
                    <a:pt x="96" y="334"/>
                    <a:pt x="167" y="334"/>
                  </a:cubicBezTo>
                  <a:lnTo>
                    <a:pt x="3097" y="334"/>
                  </a:lnTo>
                  <a:cubicBezTo>
                    <a:pt x="3192" y="334"/>
                    <a:pt x="3263" y="287"/>
                    <a:pt x="3263" y="144"/>
                  </a:cubicBezTo>
                  <a:cubicBezTo>
                    <a:pt x="3239" y="72"/>
                    <a:pt x="3192"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92"/>
            <p:cNvSpPr/>
            <p:nvPr/>
          </p:nvSpPr>
          <p:spPr>
            <a:xfrm>
              <a:off x="3495383" y="2618351"/>
              <a:ext cx="56518" cy="10855"/>
            </a:xfrm>
            <a:custGeom>
              <a:rect b="b" l="l" r="r" t="t"/>
              <a:pathLst>
                <a:path extrusionOk="0" h="334" w="1739">
                  <a:moveTo>
                    <a:pt x="143" y="1"/>
                  </a:moveTo>
                  <a:cubicBezTo>
                    <a:pt x="72" y="1"/>
                    <a:pt x="0" y="72"/>
                    <a:pt x="0" y="167"/>
                  </a:cubicBezTo>
                  <a:cubicBezTo>
                    <a:pt x="0" y="263"/>
                    <a:pt x="96" y="334"/>
                    <a:pt x="191" y="334"/>
                  </a:cubicBezTo>
                  <a:lnTo>
                    <a:pt x="1572" y="334"/>
                  </a:lnTo>
                  <a:cubicBezTo>
                    <a:pt x="1668" y="334"/>
                    <a:pt x="1739" y="263"/>
                    <a:pt x="1739" y="143"/>
                  </a:cubicBezTo>
                  <a:cubicBezTo>
                    <a:pt x="1739" y="48"/>
                    <a:pt x="1644" y="1"/>
                    <a:pt x="1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92"/>
            <p:cNvSpPr/>
            <p:nvPr/>
          </p:nvSpPr>
          <p:spPr>
            <a:xfrm>
              <a:off x="3494603" y="2645456"/>
              <a:ext cx="106080" cy="10855"/>
            </a:xfrm>
            <a:custGeom>
              <a:rect b="b" l="l" r="r" t="t"/>
              <a:pathLst>
                <a:path extrusionOk="0" h="334" w="3264">
                  <a:moveTo>
                    <a:pt x="167" y="0"/>
                  </a:moveTo>
                  <a:cubicBezTo>
                    <a:pt x="48" y="0"/>
                    <a:pt x="1" y="95"/>
                    <a:pt x="1" y="167"/>
                  </a:cubicBezTo>
                  <a:cubicBezTo>
                    <a:pt x="24" y="262"/>
                    <a:pt x="96" y="333"/>
                    <a:pt x="167" y="333"/>
                  </a:cubicBezTo>
                  <a:lnTo>
                    <a:pt x="3097" y="333"/>
                  </a:lnTo>
                  <a:cubicBezTo>
                    <a:pt x="3192" y="333"/>
                    <a:pt x="3263" y="238"/>
                    <a:pt x="3263" y="143"/>
                  </a:cubicBezTo>
                  <a:cubicBezTo>
                    <a:pt x="3239" y="48"/>
                    <a:pt x="3192" y="0"/>
                    <a:pt x="30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92"/>
            <p:cNvSpPr/>
            <p:nvPr/>
          </p:nvSpPr>
          <p:spPr>
            <a:xfrm>
              <a:off x="3495383" y="2667881"/>
              <a:ext cx="56518" cy="10108"/>
            </a:xfrm>
            <a:custGeom>
              <a:rect b="b" l="l" r="r" t="t"/>
              <a:pathLst>
                <a:path extrusionOk="0" h="311" w="1739">
                  <a:moveTo>
                    <a:pt x="143" y="1"/>
                  </a:moveTo>
                  <a:cubicBezTo>
                    <a:pt x="72" y="1"/>
                    <a:pt x="0" y="72"/>
                    <a:pt x="0" y="167"/>
                  </a:cubicBezTo>
                  <a:cubicBezTo>
                    <a:pt x="0" y="263"/>
                    <a:pt x="96" y="310"/>
                    <a:pt x="191" y="310"/>
                  </a:cubicBezTo>
                  <a:lnTo>
                    <a:pt x="1572" y="310"/>
                  </a:lnTo>
                  <a:cubicBezTo>
                    <a:pt x="1668" y="310"/>
                    <a:pt x="1739" y="239"/>
                    <a:pt x="1739" y="144"/>
                  </a:cubicBezTo>
                  <a:cubicBezTo>
                    <a:pt x="1739" y="48"/>
                    <a:pt x="1644" y="1"/>
                    <a:pt x="1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92"/>
            <p:cNvSpPr/>
            <p:nvPr/>
          </p:nvSpPr>
          <p:spPr>
            <a:xfrm>
              <a:off x="3270938" y="2712016"/>
              <a:ext cx="358378" cy="38708"/>
            </a:xfrm>
            <a:custGeom>
              <a:rect b="b" l="l" r="r" t="t"/>
              <a:pathLst>
                <a:path extrusionOk="0" h="1191" w="11027">
                  <a:moveTo>
                    <a:pt x="0" y="0"/>
                  </a:moveTo>
                  <a:lnTo>
                    <a:pt x="0" y="738"/>
                  </a:lnTo>
                  <a:cubicBezTo>
                    <a:pt x="0" y="977"/>
                    <a:pt x="215" y="1191"/>
                    <a:pt x="453" y="1191"/>
                  </a:cubicBezTo>
                  <a:lnTo>
                    <a:pt x="10574" y="1191"/>
                  </a:lnTo>
                  <a:cubicBezTo>
                    <a:pt x="10812" y="1191"/>
                    <a:pt x="11026" y="977"/>
                    <a:pt x="11026" y="738"/>
                  </a:cubicBezTo>
                  <a:lnTo>
                    <a:pt x="11026"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92"/>
            <p:cNvSpPr/>
            <p:nvPr/>
          </p:nvSpPr>
          <p:spPr>
            <a:xfrm>
              <a:off x="3592136" y="2712016"/>
              <a:ext cx="35620" cy="38708"/>
            </a:xfrm>
            <a:custGeom>
              <a:rect b="b" l="l" r="r" t="t"/>
              <a:pathLst>
                <a:path extrusionOk="0" h="1191" w="1096">
                  <a:moveTo>
                    <a:pt x="453" y="0"/>
                  </a:moveTo>
                  <a:lnTo>
                    <a:pt x="453" y="738"/>
                  </a:lnTo>
                  <a:cubicBezTo>
                    <a:pt x="453" y="977"/>
                    <a:pt x="238" y="1191"/>
                    <a:pt x="0" y="1191"/>
                  </a:cubicBezTo>
                  <a:lnTo>
                    <a:pt x="667" y="1191"/>
                  </a:lnTo>
                  <a:cubicBezTo>
                    <a:pt x="905" y="1191"/>
                    <a:pt x="1096" y="977"/>
                    <a:pt x="1096" y="738"/>
                  </a:cubicBezTo>
                  <a:lnTo>
                    <a:pt x="1096"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20" name="Google Shape;18820;p92"/>
          <p:cNvGrpSpPr/>
          <p:nvPr/>
        </p:nvGrpSpPr>
        <p:grpSpPr>
          <a:xfrm>
            <a:off x="2541086" y="2330523"/>
            <a:ext cx="358378" cy="355258"/>
            <a:chOff x="2541086" y="2482923"/>
            <a:chExt cx="358378" cy="355258"/>
          </a:xfrm>
        </p:grpSpPr>
        <p:sp>
          <p:nvSpPr>
            <p:cNvPr id="18821" name="Google Shape;18821;p92"/>
            <p:cNvSpPr/>
            <p:nvPr/>
          </p:nvSpPr>
          <p:spPr>
            <a:xfrm>
              <a:off x="2577453" y="2777016"/>
              <a:ext cx="285642" cy="61165"/>
            </a:xfrm>
            <a:custGeom>
              <a:rect b="b" l="l" r="r" t="t"/>
              <a:pathLst>
                <a:path extrusionOk="0" h="1882" w="8789">
                  <a:moveTo>
                    <a:pt x="382" y="1"/>
                  </a:moveTo>
                  <a:cubicBezTo>
                    <a:pt x="167" y="1"/>
                    <a:pt x="1" y="167"/>
                    <a:pt x="1" y="382"/>
                  </a:cubicBezTo>
                  <a:lnTo>
                    <a:pt x="1" y="1668"/>
                  </a:lnTo>
                  <a:cubicBezTo>
                    <a:pt x="1" y="1787"/>
                    <a:pt x="96" y="1882"/>
                    <a:pt x="215" y="1882"/>
                  </a:cubicBezTo>
                  <a:lnTo>
                    <a:pt x="8574" y="1882"/>
                  </a:lnTo>
                  <a:cubicBezTo>
                    <a:pt x="8693" y="1882"/>
                    <a:pt x="8788" y="1787"/>
                    <a:pt x="8788" y="1668"/>
                  </a:cubicBezTo>
                  <a:lnTo>
                    <a:pt x="8788" y="382"/>
                  </a:lnTo>
                  <a:cubicBezTo>
                    <a:pt x="8788" y="167"/>
                    <a:pt x="8598" y="1"/>
                    <a:pt x="8383"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92"/>
            <p:cNvSpPr/>
            <p:nvPr/>
          </p:nvSpPr>
          <p:spPr>
            <a:xfrm>
              <a:off x="2563511" y="2482923"/>
              <a:ext cx="312715" cy="209755"/>
            </a:xfrm>
            <a:custGeom>
              <a:rect b="b" l="l" r="r" t="t"/>
              <a:pathLst>
                <a:path extrusionOk="0" h="6454" w="9622">
                  <a:moveTo>
                    <a:pt x="430" y="0"/>
                  </a:moveTo>
                  <a:cubicBezTo>
                    <a:pt x="191" y="0"/>
                    <a:pt x="1" y="167"/>
                    <a:pt x="1" y="405"/>
                  </a:cubicBezTo>
                  <a:lnTo>
                    <a:pt x="1" y="6239"/>
                  </a:lnTo>
                  <a:lnTo>
                    <a:pt x="4811" y="6454"/>
                  </a:lnTo>
                  <a:lnTo>
                    <a:pt x="9598" y="6239"/>
                  </a:lnTo>
                  <a:lnTo>
                    <a:pt x="9598" y="405"/>
                  </a:lnTo>
                  <a:cubicBezTo>
                    <a:pt x="9622" y="167"/>
                    <a:pt x="9455" y="0"/>
                    <a:pt x="9217"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92"/>
            <p:cNvSpPr/>
            <p:nvPr/>
          </p:nvSpPr>
          <p:spPr>
            <a:xfrm>
              <a:off x="2586748" y="2504568"/>
              <a:ext cx="265492" cy="187330"/>
            </a:xfrm>
            <a:custGeom>
              <a:rect b="b" l="l" r="r" t="t"/>
              <a:pathLst>
                <a:path extrusionOk="0" h="5764" w="8169">
                  <a:moveTo>
                    <a:pt x="191" y="1"/>
                  </a:moveTo>
                  <a:cubicBezTo>
                    <a:pt x="96" y="1"/>
                    <a:pt x="0" y="96"/>
                    <a:pt x="0" y="191"/>
                  </a:cubicBezTo>
                  <a:lnTo>
                    <a:pt x="0" y="5550"/>
                  </a:lnTo>
                  <a:lnTo>
                    <a:pt x="4096" y="5764"/>
                  </a:lnTo>
                  <a:lnTo>
                    <a:pt x="8169" y="5550"/>
                  </a:lnTo>
                  <a:lnTo>
                    <a:pt x="8169" y="191"/>
                  </a:lnTo>
                  <a:cubicBezTo>
                    <a:pt x="8169" y="96"/>
                    <a:pt x="8073" y="1"/>
                    <a:pt x="79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92"/>
            <p:cNvSpPr/>
            <p:nvPr/>
          </p:nvSpPr>
          <p:spPr>
            <a:xfrm>
              <a:off x="2825883" y="2504568"/>
              <a:ext cx="27138" cy="180375"/>
            </a:xfrm>
            <a:custGeom>
              <a:rect b="b" l="l" r="r" t="t"/>
              <a:pathLst>
                <a:path extrusionOk="0" h="5550" w="835">
                  <a:moveTo>
                    <a:pt x="1" y="1"/>
                  </a:moveTo>
                  <a:cubicBezTo>
                    <a:pt x="96" y="1"/>
                    <a:pt x="191" y="96"/>
                    <a:pt x="191" y="191"/>
                  </a:cubicBezTo>
                  <a:lnTo>
                    <a:pt x="191" y="5550"/>
                  </a:lnTo>
                  <a:lnTo>
                    <a:pt x="834" y="5550"/>
                  </a:lnTo>
                  <a:lnTo>
                    <a:pt x="834" y="191"/>
                  </a:lnTo>
                  <a:cubicBezTo>
                    <a:pt x="834" y="96"/>
                    <a:pt x="739" y="1"/>
                    <a:pt x="668"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92"/>
            <p:cNvSpPr/>
            <p:nvPr/>
          </p:nvSpPr>
          <p:spPr>
            <a:xfrm>
              <a:off x="2841386" y="2482923"/>
              <a:ext cx="34840" cy="209755"/>
            </a:xfrm>
            <a:custGeom>
              <a:rect b="b" l="l" r="r" t="t"/>
              <a:pathLst>
                <a:path extrusionOk="0" h="6454" w="1072">
                  <a:moveTo>
                    <a:pt x="0" y="0"/>
                  </a:moveTo>
                  <a:cubicBezTo>
                    <a:pt x="238" y="0"/>
                    <a:pt x="429" y="167"/>
                    <a:pt x="429" y="405"/>
                  </a:cubicBezTo>
                  <a:lnTo>
                    <a:pt x="429" y="6239"/>
                  </a:lnTo>
                  <a:lnTo>
                    <a:pt x="786" y="6454"/>
                  </a:lnTo>
                  <a:lnTo>
                    <a:pt x="1072" y="6239"/>
                  </a:lnTo>
                  <a:lnTo>
                    <a:pt x="1072" y="405"/>
                  </a:lnTo>
                  <a:cubicBezTo>
                    <a:pt x="1072" y="167"/>
                    <a:pt x="881" y="0"/>
                    <a:pt x="667"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92"/>
            <p:cNvSpPr/>
            <p:nvPr/>
          </p:nvSpPr>
          <p:spPr>
            <a:xfrm>
              <a:off x="2659483" y="2631513"/>
              <a:ext cx="120022" cy="60385"/>
            </a:xfrm>
            <a:custGeom>
              <a:rect b="b" l="l" r="r" t="t"/>
              <a:pathLst>
                <a:path extrusionOk="0" h="1858" w="3693">
                  <a:moveTo>
                    <a:pt x="1382" y="0"/>
                  </a:moveTo>
                  <a:lnTo>
                    <a:pt x="1382" y="596"/>
                  </a:lnTo>
                  <a:cubicBezTo>
                    <a:pt x="1382" y="667"/>
                    <a:pt x="1334" y="691"/>
                    <a:pt x="1287" y="715"/>
                  </a:cubicBezTo>
                  <a:lnTo>
                    <a:pt x="382" y="1072"/>
                  </a:lnTo>
                  <a:cubicBezTo>
                    <a:pt x="263" y="1144"/>
                    <a:pt x="144" y="1239"/>
                    <a:pt x="120" y="1358"/>
                  </a:cubicBezTo>
                  <a:cubicBezTo>
                    <a:pt x="96" y="1429"/>
                    <a:pt x="25" y="1548"/>
                    <a:pt x="1" y="1644"/>
                  </a:cubicBezTo>
                  <a:lnTo>
                    <a:pt x="1811" y="1858"/>
                  </a:lnTo>
                  <a:lnTo>
                    <a:pt x="3692" y="1644"/>
                  </a:lnTo>
                  <a:cubicBezTo>
                    <a:pt x="3668" y="1548"/>
                    <a:pt x="3644" y="1429"/>
                    <a:pt x="3573" y="1358"/>
                  </a:cubicBezTo>
                  <a:cubicBezTo>
                    <a:pt x="3525" y="1239"/>
                    <a:pt x="3430" y="1144"/>
                    <a:pt x="3311" y="1072"/>
                  </a:cubicBezTo>
                  <a:lnTo>
                    <a:pt x="2406" y="715"/>
                  </a:lnTo>
                  <a:cubicBezTo>
                    <a:pt x="2358" y="691"/>
                    <a:pt x="2335" y="667"/>
                    <a:pt x="2335" y="596"/>
                  </a:cubicBezTo>
                  <a:lnTo>
                    <a:pt x="2335"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92"/>
            <p:cNvSpPr/>
            <p:nvPr/>
          </p:nvSpPr>
          <p:spPr>
            <a:xfrm>
              <a:off x="2673426" y="2530113"/>
              <a:ext cx="94445" cy="94478"/>
            </a:xfrm>
            <a:custGeom>
              <a:rect b="b" l="l" r="r" t="t"/>
              <a:pathLst>
                <a:path extrusionOk="0" h="2907" w="2906">
                  <a:moveTo>
                    <a:pt x="1453" y="1"/>
                  </a:moveTo>
                  <a:cubicBezTo>
                    <a:pt x="643" y="1"/>
                    <a:pt x="1" y="644"/>
                    <a:pt x="1" y="1453"/>
                  </a:cubicBezTo>
                  <a:cubicBezTo>
                    <a:pt x="1" y="2263"/>
                    <a:pt x="643" y="2906"/>
                    <a:pt x="1453" y="2906"/>
                  </a:cubicBezTo>
                  <a:cubicBezTo>
                    <a:pt x="2263" y="2906"/>
                    <a:pt x="2906" y="2263"/>
                    <a:pt x="2906" y="1453"/>
                  </a:cubicBezTo>
                  <a:cubicBezTo>
                    <a:pt x="2906" y="644"/>
                    <a:pt x="2263" y="1"/>
                    <a:pt x="1453"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92"/>
            <p:cNvSpPr/>
            <p:nvPr/>
          </p:nvSpPr>
          <p:spPr>
            <a:xfrm>
              <a:off x="2673426" y="2559201"/>
              <a:ext cx="96785" cy="86483"/>
            </a:xfrm>
            <a:custGeom>
              <a:rect b="b" l="l" r="r" t="t"/>
              <a:pathLst>
                <a:path extrusionOk="0" h="2661" w="2978">
                  <a:moveTo>
                    <a:pt x="800" y="1"/>
                  </a:moveTo>
                  <a:cubicBezTo>
                    <a:pt x="787" y="1"/>
                    <a:pt x="774" y="4"/>
                    <a:pt x="763" y="11"/>
                  </a:cubicBezTo>
                  <a:cubicBezTo>
                    <a:pt x="715" y="35"/>
                    <a:pt x="667" y="82"/>
                    <a:pt x="643" y="106"/>
                  </a:cubicBezTo>
                  <a:cubicBezTo>
                    <a:pt x="501" y="439"/>
                    <a:pt x="1" y="1892"/>
                    <a:pt x="1001" y="2535"/>
                  </a:cubicBezTo>
                  <a:cubicBezTo>
                    <a:pt x="1156" y="2618"/>
                    <a:pt x="1322" y="2660"/>
                    <a:pt x="1486" y="2660"/>
                  </a:cubicBezTo>
                  <a:cubicBezTo>
                    <a:pt x="1650" y="2660"/>
                    <a:pt x="1810" y="2618"/>
                    <a:pt x="1953" y="2535"/>
                  </a:cubicBezTo>
                  <a:cubicBezTo>
                    <a:pt x="2977" y="1892"/>
                    <a:pt x="2430" y="439"/>
                    <a:pt x="2311" y="106"/>
                  </a:cubicBezTo>
                  <a:cubicBezTo>
                    <a:pt x="2263" y="106"/>
                    <a:pt x="2215" y="58"/>
                    <a:pt x="2168" y="35"/>
                  </a:cubicBezTo>
                  <a:cubicBezTo>
                    <a:pt x="2150" y="23"/>
                    <a:pt x="2131" y="17"/>
                    <a:pt x="2111" y="17"/>
                  </a:cubicBezTo>
                  <a:cubicBezTo>
                    <a:pt x="1972" y="17"/>
                    <a:pt x="1793" y="276"/>
                    <a:pt x="1668" y="296"/>
                  </a:cubicBezTo>
                  <a:cubicBezTo>
                    <a:pt x="1584" y="308"/>
                    <a:pt x="1531" y="314"/>
                    <a:pt x="1474" y="314"/>
                  </a:cubicBezTo>
                  <a:cubicBezTo>
                    <a:pt x="1417" y="314"/>
                    <a:pt x="1358" y="308"/>
                    <a:pt x="1263" y="296"/>
                  </a:cubicBezTo>
                  <a:cubicBezTo>
                    <a:pt x="1134" y="275"/>
                    <a:pt x="927" y="1"/>
                    <a:pt x="80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92"/>
            <p:cNvSpPr/>
            <p:nvPr/>
          </p:nvSpPr>
          <p:spPr>
            <a:xfrm>
              <a:off x="2709793" y="2560501"/>
              <a:ext cx="58858" cy="88238"/>
            </a:xfrm>
            <a:custGeom>
              <a:rect b="b" l="l" r="r" t="t"/>
              <a:pathLst>
                <a:path extrusionOk="0" h="2715" w="1811">
                  <a:moveTo>
                    <a:pt x="990" y="0"/>
                  </a:moveTo>
                  <a:cubicBezTo>
                    <a:pt x="856" y="0"/>
                    <a:pt x="693" y="239"/>
                    <a:pt x="549" y="280"/>
                  </a:cubicBezTo>
                  <a:cubicBezTo>
                    <a:pt x="715" y="757"/>
                    <a:pt x="1049" y="2019"/>
                    <a:pt x="144" y="2590"/>
                  </a:cubicBezTo>
                  <a:cubicBezTo>
                    <a:pt x="96" y="2614"/>
                    <a:pt x="72" y="2638"/>
                    <a:pt x="1" y="2638"/>
                  </a:cubicBezTo>
                  <a:cubicBezTo>
                    <a:pt x="114" y="2689"/>
                    <a:pt x="236" y="2714"/>
                    <a:pt x="358" y="2714"/>
                  </a:cubicBezTo>
                  <a:cubicBezTo>
                    <a:pt x="517" y="2714"/>
                    <a:pt x="675" y="2671"/>
                    <a:pt x="810" y="2590"/>
                  </a:cubicBezTo>
                  <a:cubicBezTo>
                    <a:pt x="1811" y="1923"/>
                    <a:pt x="1287" y="471"/>
                    <a:pt x="1168" y="137"/>
                  </a:cubicBezTo>
                  <a:cubicBezTo>
                    <a:pt x="1120" y="90"/>
                    <a:pt x="1096" y="42"/>
                    <a:pt x="1049" y="18"/>
                  </a:cubicBezTo>
                  <a:cubicBezTo>
                    <a:pt x="1030" y="6"/>
                    <a:pt x="1010" y="0"/>
                    <a:pt x="99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92"/>
            <p:cNvSpPr/>
            <p:nvPr/>
          </p:nvSpPr>
          <p:spPr>
            <a:xfrm>
              <a:off x="2712913" y="2753811"/>
              <a:ext cx="123858" cy="84370"/>
            </a:xfrm>
            <a:custGeom>
              <a:rect b="b" l="l" r="r" t="t"/>
              <a:pathLst>
                <a:path extrusionOk="0" h="2596" w="3811">
                  <a:moveTo>
                    <a:pt x="691" y="0"/>
                  </a:moveTo>
                  <a:cubicBezTo>
                    <a:pt x="453" y="0"/>
                    <a:pt x="238" y="214"/>
                    <a:pt x="238" y="453"/>
                  </a:cubicBezTo>
                  <a:lnTo>
                    <a:pt x="0" y="2596"/>
                  </a:lnTo>
                  <a:lnTo>
                    <a:pt x="3810" y="2596"/>
                  </a:lnTo>
                  <a:lnTo>
                    <a:pt x="3810" y="453"/>
                  </a:lnTo>
                  <a:cubicBezTo>
                    <a:pt x="3810" y="214"/>
                    <a:pt x="3596" y="0"/>
                    <a:pt x="335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92"/>
            <p:cNvSpPr/>
            <p:nvPr/>
          </p:nvSpPr>
          <p:spPr>
            <a:xfrm>
              <a:off x="2740766" y="2779323"/>
              <a:ext cx="76635" cy="10888"/>
            </a:xfrm>
            <a:custGeom>
              <a:rect b="b" l="l" r="r" t="t"/>
              <a:pathLst>
                <a:path extrusionOk="0" h="335" w="2358">
                  <a:moveTo>
                    <a:pt x="191" y="1"/>
                  </a:moveTo>
                  <a:cubicBezTo>
                    <a:pt x="48" y="1"/>
                    <a:pt x="0" y="96"/>
                    <a:pt x="0" y="191"/>
                  </a:cubicBezTo>
                  <a:cubicBezTo>
                    <a:pt x="24" y="287"/>
                    <a:pt x="96" y="334"/>
                    <a:pt x="191" y="334"/>
                  </a:cubicBezTo>
                  <a:lnTo>
                    <a:pt x="2167" y="334"/>
                  </a:lnTo>
                  <a:cubicBezTo>
                    <a:pt x="2263" y="334"/>
                    <a:pt x="2358" y="263"/>
                    <a:pt x="2358" y="168"/>
                  </a:cubicBezTo>
                  <a:cubicBezTo>
                    <a:pt x="2334" y="72"/>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92"/>
            <p:cNvSpPr/>
            <p:nvPr/>
          </p:nvSpPr>
          <p:spPr>
            <a:xfrm>
              <a:off x="2740766" y="2804868"/>
              <a:ext cx="76635" cy="10888"/>
            </a:xfrm>
            <a:custGeom>
              <a:rect b="b" l="l" r="r" t="t"/>
              <a:pathLst>
                <a:path extrusionOk="0" h="335" w="2358">
                  <a:moveTo>
                    <a:pt x="191" y="1"/>
                  </a:moveTo>
                  <a:cubicBezTo>
                    <a:pt x="48" y="1"/>
                    <a:pt x="0" y="96"/>
                    <a:pt x="0" y="191"/>
                  </a:cubicBezTo>
                  <a:cubicBezTo>
                    <a:pt x="24" y="263"/>
                    <a:pt x="96" y="334"/>
                    <a:pt x="191" y="334"/>
                  </a:cubicBezTo>
                  <a:lnTo>
                    <a:pt x="2167" y="334"/>
                  </a:lnTo>
                  <a:cubicBezTo>
                    <a:pt x="2263" y="334"/>
                    <a:pt x="2358" y="263"/>
                    <a:pt x="2358" y="144"/>
                  </a:cubicBezTo>
                  <a:cubicBezTo>
                    <a:pt x="2334" y="48"/>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92"/>
            <p:cNvSpPr/>
            <p:nvPr/>
          </p:nvSpPr>
          <p:spPr>
            <a:xfrm>
              <a:off x="2603778" y="2753811"/>
              <a:ext cx="116122" cy="84370"/>
            </a:xfrm>
            <a:custGeom>
              <a:rect b="b" l="l" r="r" t="t"/>
              <a:pathLst>
                <a:path extrusionOk="0" h="2596" w="3573">
                  <a:moveTo>
                    <a:pt x="429" y="0"/>
                  </a:moveTo>
                  <a:cubicBezTo>
                    <a:pt x="191" y="0"/>
                    <a:pt x="0" y="214"/>
                    <a:pt x="0" y="453"/>
                  </a:cubicBezTo>
                  <a:lnTo>
                    <a:pt x="0" y="2596"/>
                  </a:lnTo>
                  <a:lnTo>
                    <a:pt x="3572" y="2596"/>
                  </a:lnTo>
                  <a:lnTo>
                    <a:pt x="3572" y="453"/>
                  </a:lnTo>
                  <a:cubicBezTo>
                    <a:pt x="3572" y="214"/>
                    <a:pt x="3358" y="0"/>
                    <a:pt x="312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92"/>
            <p:cNvSpPr/>
            <p:nvPr/>
          </p:nvSpPr>
          <p:spPr>
            <a:xfrm>
              <a:off x="2624676" y="2779323"/>
              <a:ext cx="76635" cy="10888"/>
            </a:xfrm>
            <a:custGeom>
              <a:rect b="b" l="l" r="r" t="t"/>
              <a:pathLst>
                <a:path extrusionOk="0" h="335" w="2358">
                  <a:moveTo>
                    <a:pt x="191" y="1"/>
                  </a:moveTo>
                  <a:cubicBezTo>
                    <a:pt x="48" y="1"/>
                    <a:pt x="0" y="96"/>
                    <a:pt x="0" y="191"/>
                  </a:cubicBezTo>
                  <a:cubicBezTo>
                    <a:pt x="24" y="287"/>
                    <a:pt x="95" y="334"/>
                    <a:pt x="191" y="334"/>
                  </a:cubicBezTo>
                  <a:lnTo>
                    <a:pt x="2167" y="334"/>
                  </a:lnTo>
                  <a:cubicBezTo>
                    <a:pt x="2263" y="334"/>
                    <a:pt x="2358" y="263"/>
                    <a:pt x="2358" y="168"/>
                  </a:cubicBezTo>
                  <a:cubicBezTo>
                    <a:pt x="2334" y="72"/>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92"/>
            <p:cNvSpPr/>
            <p:nvPr/>
          </p:nvSpPr>
          <p:spPr>
            <a:xfrm>
              <a:off x="2624676" y="2804868"/>
              <a:ext cx="76635" cy="10888"/>
            </a:xfrm>
            <a:custGeom>
              <a:rect b="b" l="l" r="r" t="t"/>
              <a:pathLst>
                <a:path extrusionOk="0" h="335" w="2358">
                  <a:moveTo>
                    <a:pt x="191" y="1"/>
                  </a:moveTo>
                  <a:cubicBezTo>
                    <a:pt x="48" y="1"/>
                    <a:pt x="0" y="96"/>
                    <a:pt x="0" y="191"/>
                  </a:cubicBezTo>
                  <a:cubicBezTo>
                    <a:pt x="24" y="263"/>
                    <a:pt x="95" y="334"/>
                    <a:pt x="191" y="334"/>
                  </a:cubicBezTo>
                  <a:lnTo>
                    <a:pt x="2167" y="334"/>
                  </a:lnTo>
                  <a:cubicBezTo>
                    <a:pt x="2263" y="334"/>
                    <a:pt x="2358" y="263"/>
                    <a:pt x="2358" y="144"/>
                  </a:cubicBezTo>
                  <a:cubicBezTo>
                    <a:pt x="2334" y="48"/>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92"/>
            <p:cNvSpPr/>
            <p:nvPr/>
          </p:nvSpPr>
          <p:spPr>
            <a:xfrm>
              <a:off x="2541086" y="2684911"/>
              <a:ext cx="358378" cy="25578"/>
            </a:xfrm>
            <a:custGeom>
              <a:rect b="b" l="l" r="r" t="t"/>
              <a:pathLst>
                <a:path extrusionOk="0" h="787" w="11027">
                  <a:moveTo>
                    <a:pt x="167" y="1"/>
                  </a:moveTo>
                  <a:cubicBezTo>
                    <a:pt x="72" y="1"/>
                    <a:pt x="0" y="72"/>
                    <a:pt x="0" y="144"/>
                  </a:cubicBezTo>
                  <a:lnTo>
                    <a:pt x="0" y="453"/>
                  </a:lnTo>
                  <a:cubicBezTo>
                    <a:pt x="0" y="620"/>
                    <a:pt x="167" y="786"/>
                    <a:pt x="334" y="786"/>
                  </a:cubicBezTo>
                  <a:lnTo>
                    <a:pt x="4525" y="786"/>
                  </a:lnTo>
                  <a:lnTo>
                    <a:pt x="5525" y="572"/>
                  </a:lnTo>
                  <a:lnTo>
                    <a:pt x="6502" y="786"/>
                  </a:lnTo>
                  <a:lnTo>
                    <a:pt x="10693" y="786"/>
                  </a:lnTo>
                  <a:cubicBezTo>
                    <a:pt x="10883" y="786"/>
                    <a:pt x="11003" y="620"/>
                    <a:pt x="11026" y="453"/>
                  </a:cubicBezTo>
                  <a:lnTo>
                    <a:pt x="11026" y="144"/>
                  </a:lnTo>
                  <a:cubicBezTo>
                    <a:pt x="11026" y="72"/>
                    <a:pt x="10955" y="1"/>
                    <a:pt x="10883" y="1"/>
                  </a:cubicBezTo>
                  <a:lnTo>
                    <a:pt x="6502" y="1"/>
                  </a:lnTo>
                  <a:lnTo>
                    <a:pt x="5525" y="215"/>
                  </a:lnTo>
                  <a:lnTo>
                    <a:pt x="4525" y="1"/>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92"/>
            <p:cNvSpPr/>
            <p:nvPr/>
          </p:nvSpPr>
          <p:spPr>
            <a:xfrm>
              <a:off x="2866931" y="2684911"/>
              <a:ext cx="31753" cy="25578"/>
            </a:xfrm>
            <a:custGeom>
              <a:rect b="b" l="l" r="r" t="t"/>
              <a:pathLst>
                <a:path extrusionOk="0" h="787" w="977">
                  <a:moveTo>
                    <a:pt x="167" y="1"/>
                  </a:moveTo>
                  <a:cubicBezTo>
                    <a:pt x="262" y="1"/>
                    <a:pt x="310" y="72"/>
                    <a:pt x="310" y="144"/>
                  </a:cubicBezTo>
                  <a:lnTo>
                    <a:pt x="310" y="453"/>
                  </a:lnTo>
                  <a:cubicBezTo>
                    <a:pt x="310" y="620"/>
                    <a:pt x="167" y="786"/>
                    <a:pt x="0" y="786"/>
                  </a:cubicBezTo>
                  <a:lnTo>
                    <a:pt x="643" y="786"/>
                  </a:lnTo>
                  <a:cubicBezTo>
                    <a:pt x="834" y="786"/>
                    <a:pt x="977" y="620"/>
                    <a:pt x="977" y="453"/>
                  </a:cubicBezTo>
                  <a:lnTo>
                    <a:pt x="977" y="144"/>
                  </a:lnTo>
                  <a:cubicBezTo>
                    <a:pt x="977" y="72"/>
                    <a:pt x="905" y="1"/>
                    <a:pt x="83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92"/>
            <p:cNvSpPr/>
            <p:nvPr/>
          </p:nvSpPr>
          <p:spPr>
            <a:xfrm>
              <a:off x="2688896" y="2684911"/>
              <a:ext cx="62725" cy="24017"/>
            </a:xfrm>
            <a:custGeom>
              <a:rect b="b" l="l" r="r" t="t"/>
              <a:pathLst>
                <a:path extrusionOk="0" h="739" w="1930">
                  <a:moveTo>
                    <a:pt x="1" y="1"/>
                  </a:moveTo>
                  <a:lnTo>
                    <a:pt x="1" y="739"/>
                  </a:lnTo>
                  <a:lnTo>
                    <a:pt x="1930" y="739"/>
                  </a:lnTo>
                  <a:lnTo>
                    <a:pt x="1930"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92"/>
            <p:cNvSpPr/>
            <p:nvPr/>
          </p:nvSpPr>
          <p:spPr>
            <a:xfrm>
              <a:off x="2729911" y="2684911"/>
              <a:ext cx="21710" cy="24017"/>
            </a:xfrm>
            <a:custGeom>
              <a:rect b="b" l="l" r="r" t="t"/>
              <a:pathLst>
                <a:path extrusionOk="0" h="739" w="668">
                  <a:moveTo>
                    <a:pt x="1" y="1"/>
                  </a:moveTo>
                  <a:lnTo>
                    <a:pt x="1" y="739"/>
                  </a:lnTo>
                  <a:lnTo>
                    <a:pt x="668" y="739"/>
                  </a:lnTo>
                  <a:lnTo>
                    <a:pt x="668"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40" name="Google Shape;18840;p92"/>
          <p:cNvGrpSpPr/>
          <p:nvPr/>
        </p:nvGrpSpPr>
        <p:grpSpPr>
          <a:xfrm>
            <a:off x="1768658" y="2329353"/>
            <a:ext cx="341347" cy="357208"/>
            <a:chOff x="1768658" y="2481753"/>
            <a:chExt cx="341347" cy="357208"/>
          </a:xfrm>
        </p:grpSpPr>
        <p:sp>
          <p:nvSpPr>
            <p:cNvPr id="18841" name="Google Shape;18841;p92"/>
            <p:cNvSpPr/>
            <p:nvPr/>
          </p:nvSpPr>
          <p:spPr>
            <a:xfrm>
              <a:off x="1789556" y="2507688"/>
              <a:ext cx="301113" cy="315022"/>
            </a:xfrm>
            <a:custGeom>
              <a:rect b="b" l="l" r="r" t="t"/>
              <a:pathLst>
                <a:path extrusionOk="0" h="9693" w="9265">
                  <a:moveTo>
                    <a:pt x="4597" y="0"/>
                  </a:moveTo>
                  <a:lnTo>
                    <a:pt x="0" y="3739"/>
                  </a:lnTo>
                  <a:lnTo>
                    <a:pt x="0" y="9645"/>
                  </a:lnTo>
                  <a:lnTo>
                    <a:pt x="9264" y="9693"/>
                  </a:lnTo>
                  <a:lnTo>
                    <a:pt x="9264" y="3739"/>
                  </a:lnTo>
                  <a:lnTo>
                    <a:pt x="4597" y="0"/>
                  </a:ln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92"/>
            <p:cNvSpPr/>
            <p:nvPr/>
          </p:nvSpPr>
          <p:spPr>
            <a:xfrm>
              <a:off x="2068178" y="2627646"/>
              <a:ext cx="21710" cy="193505"/>
            </a:xfrm>
            <a:custGeom>
              <a:rect b="b" l="l" r="r" t="t"/>
              <a:pathLst>
                <a:path extrusionOk="0" h="5954" w="668">
                  <a:moveTo>
                    <a:pt x="1" y="0"/>
                  </a:moveTo>
                  <a:lnTo>
                    <a:pt x="1" y="5954"/>
                  </a:lnTo>
                  <a:lnTo>
                    <a:pt x="667" y="5954"/>
                  </a:lnTo>
                  <a:lnTo>
                    <a:pt x="667" y="0"/>
                  </a:ln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92"/>
            <p:cNvSpPr/>
            <p:nvPr/>
          </p:nvSpPr>
          <p:spPr>
            <a:xfrm>
              <a:off x="1768658" y="2481753"/>
              <a:ext cx="341347" cy="177840"/>
            </a:xfrm>
            <a:custGeom>
              <a:rect b="b" l="l" r="r" t="t"/>
              <a:pathLst>
                <a:path extrusionOk="0" h="5472" w="10503">
                  <a:moveTo>
                    <a:pt x="5251" y="0"/>
                  </a:moveTo>
                  <a:cubicBezTo>
                    <a:pt x="5222" y="0"/>
                    <a:pt x="5192" y="12"/>
                    <a:pt x="5168" y="36"/>
                  </a:cubicBezTo>
                  <a:lnTo>
                    <a:pt x="48" y="4132"/>
                  </a:lnTo>
                  <a:cubicBezTo>
                    <a:pt x="24" y="4180"/>
                    <a:pt x="0" y="4204"/>
                    <a:pt x="0" y="4227"/>
                  </a:cubicBezTo>
                  <a:lnTo>
                    <a:pt x="0" y="5370"/>
                  </a:lnTo>
                  <a:cubicBezTo>
                    <a:pt x="0" y="5421"/>
                    <a:pt x="60" y="5472"/>
                    <a:pt x="128" y="5472"/>
                  </a:cubicBezTo>
                  <a:cubicBezTo>
                    <a:pt x="157" y="5472"/>
                    <a:pt x="187" y="5463"/>
                    <a:pt x="215" y="5442"/>
                  </a:cubicBezTo>
                  <a:lnTo>
                    <a:pt x="5168" y="1465"/>
                  </a:lnTo>
                  <a:cubicBezTo>
                    <a:pt x="5192" y="1453"/>
                    <a:pt x="5222" y="1447"/>
                    <a:pt x="5251" y="1447"/>
                  </a:cubicBezTo>
                  <a:cubicBezTo>
                    <a:pt x="5281" y="1447"/>
                    <a:pt x="5311" y="1453"/>
                    <a:pt x="5335" y="1465"/>
                  </a:cubicBezTo>
                  <a:lnTo>
                    <a:pt x="10288" y="5442"/>
                  </a:lnTo>
                  <a:cubicBezTo>
                    <a:pt x="10316" y="5463"/>
                    <a:pt x="10346" y="5472"/>
                    <a:pt x="10374" y="5472"/>
                  </a:cubicBezTo>
                  <a:cubicBezTo>
                    <a:pt x="10443" y="5472"/>
                    <a:pt x="10503" y="5421"/>
                    <a:pt x="10503" y="5370"/>
                  </a:cubicBezTo>
                  <a:lnTo>
                    <a:pt x="10503" y="4227"/>
                  </a:lnTo>
                  <a:cubicBezTo>
                    <a:pt x="10479" y="4204"/>
                    <a:pt x="10479" y="4180"/>
                    <a:pt x="10455" y="4132"/>
                  </a:cubicBezTo>
                  <a:lnTo>
                    <a:pt x="5335" y="36"/>
                  </a:lnTo>
                  <a:cubicBezTo>
                    <a:pt x="5311" y="12"/>
                    <a:pt x="5281" y="0"/>
                    <a:pt x="5251"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92"/>
            <p:cNvSpPr/>
            <p:nvPr/>
          </p:nvSpPr>
          <p:spPr>
            <a:xfrm>
              <a:off x="1923456" y="2481753"/>
              <a:ext cx="186550" cy="179042"/>
            </a:xfrm>
            <a:custGeom>
              <a:rect b="b" l="l" r="r" t="t"/>
              <a:pathLst>
                <a:path extrusionOk="0" h="5509" w="5740">
                  <a:moveTo>
                    <a:pt x="488" y="0"/>
                  </a:moveTo>
                  <a:cubicBezTo>
                    <a:pt x="459" y="0"/>
                    <a:pt x="429" y="12"/>
                    <a:pt x="405" y="36"/>
                  </a:cubicBezTo>
                  <a:lnTo>
                    <a:pt x="0" y="369"/>
                  </a:lnTo>
                  <a:lnTo>
                    <a:pt x="4549" y="4013"/>
                  </a:lnTo>
                  <a:cubicBezTo>
                    <a:pt x="4882" y="4275"/>
                    <a:pt x="5049" y="4680"/>
                    <a:pt x="5049" y="5085"/>
                  </a:cubicBezTo>
                  <a:lnTo>
                    <a:pt x="5525" y="5490"/>
                  </a:lnTo>
                  <a:cubicBezTo>
                    <a:pt x="5551" y="5502"/>
                    <a:pt x="5578" y="5508"/>
                    <a:pt x="5604" y="5508"/>
                  </a:cubicBezTo>
                  <a:cubicBezTo>
                    <a:pt x="5676" y="5508"/>
                    <a:pt x="5740" y="5464"/>
                    <a:pt x="5740" y="5394"/>
                  </a:cubicBezTo>
                  <a:lnTo>
                    <a:pt x="5740" y="4251"/>
                  </a:lnTo>
                  <a:cubicBezTo>
                    <a:pt x="5716" y="4204"/>
                    <a:pt x="5716" y="4180"/>
                    <a:pt x="5692" y="4132"/>
                  </a:cubicBezTo>
                  <a:lnTo>
                    <a:pt x="572" y="36"/>
                  </a:lnTo>
                  <a:cubicBezTo>
                    <a:pt x="548" y="12"/>
                    <a:pt x="518" y="0"/>
                    <a:pt x="48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92"/>
            <p:cNvSpPr/>
            <p:nvPr/>
          </p:nvSpPr>
          <p:spPr>
            <a:xfrm>
              <a:off x="1770218" y="2809516"/>
              <a:ext cx="338228" cy="29445"/>
            </a:xfrm>
            <a:custGeom>
              <a:rect b="b" l="l" r="r" t="t"/>
              <a:pathLst>
                <a:path extrusionOk="0" h="906" w="10407">
                  <a:moveTo>
                    <a:pt x="119" y="1"/>
                  </a:moveTo>
                  <a:cubicBezTo>
                    <a:pt x="71" y="1"/>
                    <a:pt x="0" y="72"/>
                    <a:pt x="0" y="120"/>
                  </a:cubicBezTo>
                  <a:lnTo>
                    <a:pt x="0" y="858"/>
                  </a:lnTo>
                  <a:cubicBezTo>
                    <a:pt x="0" y="906"/>
                    <a:pt x="0" y="906"/>
                    <a:pt x="48" y="906"/>
                  </a:cubicBezTo>
                  <a:lnTo>
                    <a:pt x="10359" y="906"/>
                  </a:lnTo>
                  <a:cubicBezTo>
                    <a:pt x="10407" y="906"/>
                    <a:pt x="10407" y="906"/>
                    <a:pt x="10407" y="858"/>
                  </a:cubicBezTo>
                  <a:lnTo>
                    <a:pt x="10407" y="120"/>
                  </a:lnTo>
                  <a:cubicBezTo>
                    <a:pt x="10407" y="72"/>
                    <a:pt x="10335" y="1"/>
                    <a:pt x="10288" y="1"/>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92"/>
            <p:cNvSpPr/>
            <p:nvPr/>
          </p:nvSpPr>
          <p:spPr>
            <a:xfrm>
              <a:off x="2069738" y="2809516"/>
              <a:ext cx="38708" cy="29445"/>
            </a:xfrm>
            <a:custGeom>
              <a:rect b="b" l="l" r="r" t="t"/>
              <a:pathLst>
                <a:path extrusionOk="0" h="906" w="1191">
                  <a:moveTo>
                    <a:pt x="0" y="1"/>
                  </a:moveTo>
                  <a:cubicBezTo>
                    <a:pt x="286" y="1"/>
                    <a:pt x="524" y="239"/>
                    <a:pt x="524" y="548"/>
                  </a:cubicBezTo>
                  <a:lnTo>
                    <a:pt x="524" y="739"/>
                  </a:lnTo>
                  <a:cubicBezTo>
                    <a:pt x="524" y="810"/>
                    <a:pt x="476" y="906"/>
                    <a:pt x="405" y="906"/>
                  </a:cubicBezTo>
                  <a:lnTo>
                    <a:pt x="1072" y="906"/>
                  </a:lnTo>
                  <a:cubicBezTo>
                    <a:pt x="1119" y="906"/>
                    <a:pt x="1191" y="834"/>
                    <a:pt x="1191" y="787"/>
                  </a:cubicBezTo>
                  <a:lnTo>
                    <a:pt x="1191" y="548"/>
                  </a:lnTo>
                  <a:cubicBezTo>
                    <a:pt x="1191" y="239"/>
                    <a:pt x="953" y="1"/>
                    <a:pt x="64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92"/>
            <p:cNvSpPr/>
            <p:nvPr/>
          </p:nvSpPr>
          <p:spPr>
            <a:xfrm>
              <a:off x="1918808" y="2623778"/>
              <a:ext cx="40267" cy="17842"/>
            </a:xfrm>
            <a:custGeom>
              <a:rect b="b" l="l" r="r" t="t"/>
              <a:pathLst>
                <a:path extrusionOk="0" h="549" w="1239">
                  <a:moveTo>
                    <a:pt x="620" y="0"/>
                  </a:moveTo>
                  <a:cubicBezTo>
                    <a:pt x="405" y="0"/>
                    <a:pt x="191" y="96"/>
                    <a:pt x="48" y="238"/>
                  </a:cubicBezTo>
                  <a:cubicBezTo>
                    <a:pt x="0" y="310"/>
                    <a:pt x="0" y="429"/>
                    <a:pt x="48" y="477"/>
                  </a:cubicBezTo>
                  <a:cubicBezTo>
                    <a:pt x="84" y="512"/>
                    <a:pt x="131" y="530"/>
                    <a:pt x="176" y="530"/>
                  </a:cubicBezTo>
                  <a:cubicBezTo>
                    <a:pt x="221" y="530"/>
                    <a:pt x="262" y="512"/>
                    <a:pt x="286" y="477"/>
                  </a:cubicBezTo>
                  <a:cubicBezTo>
                    <a:pt x="381" y="429"/>
                    <a:pt x="500" y="358"/>
                    <a:pt x="620" y="358"/>
                  </a:cubicBezTo>
                  <a:cubicBezTo>
                    <a:pt x="739" y="358"/>
                    <a:pt x="858" y="405"/>
                    <a:pt x="953" y="477"/>
                  </a:cubicBezTo>
                  <a:cubicBezTo>
                    <a:pt x="977" y="500"/>
                    <a:pt x="1024" y="548"/>
                    <a:pt x="1072" y="548"/>
                  </a:cubicBezTo>
                  <a:cubicBezTo>
                    <a:pt x="1096" y="548"/>
                    <a:pt x="1143" y="548"/>
                    <a:pt x="1191" y="477"/>
                  </a:cubicBezTo>
                  <a:cubicBezTo>
                    <a:pt x="1239" y="429"/>
                    <a:pt x="1239" y="310"/>
                    <a:pt x="1191" y="238"/>
                  </a:cubicBezTo>
                  <a:cubicBezTo>
                    <a:pt x="1024" y="96"/>
                    <a:pt x="834" y="0"/>
                    <a:pt x="62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92"/>
            <p:cNvSpPr/>
            <p:nvPr/>
          </p:nvSpPr>
          <p:spPr>
            <a:xfrm>
              <a:off x="1904086" y="2603661"/>
              <a:ext cx="69713" cy="23238"/>
            </a:xfrm>
            <a:custGeom>
              <a:rect b="b" l="l" r="r" t="t"/>
              <a:pathLst>
                <a:path extrusionOk="0" h="715" w="2145">
                  <a:moveTo>
                    <a:pt x="1073" y="0"/>
                  </a:moveTo>
                  <a:cubicBezTo>
                    <a:pt x="692" y="0"/>
                    <a:pt x="334" y="143"/>
                    <a:pt x="49" y="429"/>
                  </a:cubicBezTo>
                  <a:cubicBezTo>
                    <a:pt x="1" y="476"/>
                    <a:pt x="1" y="595"/>
                    <a:pt x="49" y="667"/>
                  </a:cubicBezTo>
                  <a:cubicBezTo>
                    <a:pt x="84" y="691"/>
                    <a:pt x="132" y="703"/>
                    <a:pt x="177" y="703"/>
                  </a:cubicBezTo>
                  <a:cubicBezTo>
                    <a:pt x="221" y="703"/>
                    <a:pt x="263" y="691"/>
                    <a:pt x="287" y="667"/>
                  </a:cubicBezTo>
                  <a:cubicBezTo>
                    <a:pt x="501" y="453"/>
                    <a:pt x="763" y="334"/>
                    <a:pt x="1073" y="334"/>
                  </a:cubicBezTo>
                  <a:cubicBezTo>
                    <a:pt x="1358" y="334"/>
                    <a:pt x="1644" y="453"/>
                    <a:pt x="1835" y="667"/>
                  </a:cubicBezTo>
                  <a:cubicBezTo>
                    <a:pt x="1882" y="691"/>
                    <a:pt x="1930" y="715"/>
                    <a:pt x="1954" y="715"/>
                  </a:cubicBezTo>
                  <a:cubicBezTo>
                    <a:pt x="2025" y="715"/>
                    <a:pt x="2049" y="691"/>
                    <a:pt x="2073" y="667"/>
                  </a:cubicBezTo>
                  <a:cubicBezTo>
                    <a:pt x="2144" y="595"/>
                    <a:pt x="2144" y="476"/>
                    <a:pt x="2073" y="429"/>
                  </a:cubicBezTo>
                  <a:cubicBezTo>
                    <a:pt x="1811" y="143"/>
                    <a:pt x="1454" y="0"/>
                    <a:pt x="107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92"/>
            <p:cNvSpPr/>
            <p:nvPr/>
          </p:nvSpPr>
          <p:spPr>
            <a:xfrm>
              <a:off x="1888616" y="2581203"/>
              <a:ext cx="100653" cy="30225"/>
            </a:xfrm>
            <a:custGeom>
              <a:rect b="b" l="l" r="r" t="t"/>
              <a:pathLst>
                <a:path extrusionOk="0" h="930" w="3097">
                  <a:moveTo>
                    <a:pt x="1549" y="0"/>
                  </a:moveTo>
                  <a:cubicBezTo>
                    <a:pt x="977" y="0"/>
                    <a:pt x="453" y="239"/>
                    <a:pt x="48" y="620"/>
                  </a:cubicBezTo>
                  <a:cubicBezTo>
                    <a:pt x="1" y="691"/>
                    <a:pt x="1" y="810"/>
                    <a:pt x="48" y="882"/>
                  </a:cubicBezTo>
                  <a:cubicBezTo>
                    <a:pt x="84" y="905"/>
                    <a:pt x="132" y="917"/>
                    <a:pt x="176" y="917"/>
                  </a:cubicBezTo>
                  <a:cubicBezTo>
                    <a:pt x="221" y="917"/>
                    <a:pt x="263" y="905"/>
                    <a:pt x="286" y="882"/>
                  </a:cubicBezTo>
                  <a:cubicBezTo>
                    <a:pt x="620" y="548"/>
                    <a:pt x="1072" y="358"/>
                    <a:pt x="1549" y="358"/>
                  </a:cubicBezTo>
                  <a:cubicBezTo>
                    <a:pt x="2025" y="358"/>
                    <a:pt x="2477" y="548"/>
                    <a:pt x="2787" y="882"/>
                  </a:cubicBezTo>
                  <a:cubicBezTo>
                    <a:pt x="2835" y="905"/>
                    <a:pt x="2882" y="929"/>
                    <a:pt x="2906" y="929"/>
                  </a:cubicBezTo>
                  <a:cubicBezTo>
                    <a:pt x="2977" y="929"/>
                    <a:pt x="3001" y="905"/>
                    <a:pt x="3025" y="882"/>
                  </a:cubicBezTo>
                  <a:cubicBezTo>
                    <a:pt x="3097" y="810"/>
                    <a:pt x="3097" y="691"/>
                    <a:pt x="3025" y="620"/>
                  </a:cubicBezTo>
                  <a:cubicBezTo>
                    <a:pt x="2644" y="215"/>
                    <a:pt x="2120" y="0"/>
                    <a:pt x="154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92"/>
            <p:cNvSpPr/>
            <p:nvPr/>
          </p:nvSpPr>
          <p:spPr>
            <a:xfrm>
              <a:off x="1886308" y="2703501"/>
              <a:ext cx="106047" cy="72378"/>
            </a:xfrm>
            <a:custGeom>
              <a:rect b="b" l="l" r="r" t="t"/>
              <a:pathLst>
                <a:path extrusionOk="0" h="2227" w="3263">
                  <a:moveTo>
                    <a:pt x="0" y="0"/>
                  </a:moveTo>
                  <a:lnTo>
                    <a:pt x="0" y="1786"/>
                  </a:lnTo>
                  <a:cubicBezTo>
                    <a:pt x="0" y="1834"/>
                    <a:pt x="48" y="1882"/>
                    <a:pt x="72" y="1882"/>
                  </a:cubicBezTo>
                  <a:lnTo>
                    <a:pt x="334" y="1977"/>
                  </a:lnTo>
                  <a:cubicBezTo>
                    <a:pt x="750" y="2143"/>
                    <a:pt x="1191" y="2227"/>
                    <a:pt x="1631" y="2227"/>
                  </a:cubicBezTo>
                  <a:cubicBezTo>
                    <a:pt x="2072" y="2227"/>
                    <a:pt x="2513" y="2143"/>
                    <a:pt x="2929" y="1977"/>
                  </a:cubicBezTo>
                  <a:lnTo>
                    <a:pt x="3191" y="1882"/>
                  </a:lnTo>
                  <a:cubicBezTo>
                    <a:pt x="3215" y="1834"/>
                    <a:pt x="3263" y="1810"/>
                    <a:pt x="3263" y="1786"/>
                  </a:cubicBezTo>
                  <a:lnTo>
                    <a:pt x="326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92"/>
            <p:cNvSpPr/>
            <p:nvPr/>
          </p:nvSpPr>
          <p:spPr>
            <a:xfrm>
              <a:off x="1851468" y="2657448"/>
              <a:ext cx="175728" cy="81283"/>
            </a:xfrm>
            <a:custGeom>
              <a:rect b="b" l="l" r="r" t="t"/>
              <a:pathLst>
                <a:path extrusionOk="0" h="2501" w="5407">
                  <a:moveTo>
                    <a:pt x="2698" y="0"/>
                  </a:moveTo>
                  <a:cubicBezTo>
                    <a:pt x="2620" y="0"/>
                    <a:pt x="2549" y="12"/>
                    <a:pt x="2501" y="36"/>
                  </a:cubicBezTo>
                  <a:lnTo>
                    <a:pt x="120" y="1108"/>
                  </a:lnTo>
                  <a:cubicBezTo>
                    <a:pt x="1" y="1155"/>
                    <a:pt x="1" y="1298"/>
                    <a:pt x="120" y="1346"/>
                  </a:cubicBezTo>
                  <a:lnTo>
                    <a:pt x="2501" y="2465"/>
                  </a:lnTo>
                  <a:cubicBezTo>
                    <a:pt x="2584" y="2489"/>
                    <a:pt x="2662" y="2501"/>
                    <a:pt x="2733" y="2501"/>
                  </a:cubicBezTo>
                  <a:cubicBezTo>
                    <a:pt x="2805" y="2501"/>
                    <a:pt x="2870" y="2489"/>
                    <a:pt x="2930" y="2465"/>
                  </a:cubicBezTo>
                  <a:lnTo>
                    <a:pt x="5311" y="1346"/>
                  </a:lnTo>
                  <a:cubicBezTo>
                    <a:pt x="5406" y="1322"/>
                    <a:pt x="5406" y="1179"/>
                    <a:pt x="5311" y="1108"/>
                  </a:cubicBezTo>
                  <a:lnTo>
                    <a:pt x="2930" y="36"/>
                  </a:lnTo>
                  <a:cubicBezTo>
                    <a:pt x="2858" y="12"/>
                    <a:pt x="2775" y="0"/>
                    <a:pt x="2698"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92"/>
            <p:cNvSpPr/>
            <p:nvPr/>
          </p:nvSpPr>
          <p:spPr>
            <a:xfrm>
              <a:off x="1912601" y="2687251"/>
              <a:ext cx="114595" cy="52260"/>
            </a:xfrm>
            <a:custGeom>
              <a:rect b="b" l="l" r="r" t="t"/>
              <a:pathLst>
                <a:path extrusionOk="0" h="1608" w="3526">
                  <a:moveTo>
                    <a:pt x="1" y="1286"/>
                  </a:moveTo>
                  <a:lnTo>
                    <a:pt x="1" y="1286"/>
                  </a:lnTo>
                  <a:cubicBezTo>
                    <a:pt x="12" y="1293"/>
                    <a:pt x="24" y="1298"/>
                    <a:pt x="36" y="1303"/>
                  </a:cubicBezTo>
                  <a:lnTo>
                    <a:pt x="36" y="1303"/>
                  </a:lnTo>
                  <a:lnTo>
                    <a:pt x="1" y="1286"/>
                  </a:lnTo>
                  <a:close/>
                  <a:moveTo>
                    <a:pt x="2930" y="0"/>
                  </a:moveTo>
                  <a:lnTo>
                    <a:pt x="430" y="1238"/>
                  </a:lnTo>
                  <a:cubicBezTo>
                    <a:pt x="313" y="1272"/>
                    <a:pt x="209" y="1316"/>
                    <a:pt x="116" y="1316"/>
                  </a:cubicBezTo>
                  <a:cubicBezTo>
                    <a:pt x="88" y="1316"/>
                    <a:pt x="61" y="1312"/>
                    <a:pt x="36" y="1303"/>
                  </a:cubicBezTo>
                  <a:lnTo>
                    <a:pt x="36" y="1303"/>
                  </a:lnTo>
                  <a:lnTo>
                    <a:pt x="596" y="1572"/>
                  </a:lnTo>
                  <a:cubicBezTo>
                    <a:pt x="656" y="1596"/>
                    <a:pt x="721" y="1608"/>
                    <a:pt x="793" y="1608"/>
                  </a:cubicBezTo>
                  <a:cubicBezTo>
                    <a:pt x="864" y="1608"/>
                    <a:pt x="942" y="1596"/>
                    <a:pt x="1025" y="1572"/>
                  </a:cubicBezTo>
                  <a:lnTo>
                    <a:pt x="3406" y="453"/>
                  </a:lnTo>
                  <a:cubicBezTo>
                    <a:pt x="3525" y="405"/>
                    <a:pt x="3525" y="262"/>
                    <a:pt x="3406" y="191"/>
                  </a:cubicBezTo>
                  <a:lnTo>
                    <a:pt x="2930"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53" name="Google Shape;18853;p92"/>
          <p:cNvGrpSpPr/>
          <p:nvPr/>
        </p:nvGrpSpPr>
        <p:grpSpPr>
          <a:xfrm>
            <a:off x="1005526" y="2329743"/>
            <a:ext cx="358377" cy="356817"/>
            <a:chOff x="1005526" y="2482143"/>
            <a:chExt cx="358377" cy="356817"/>
          </a:xfrm>
        </p:grpSpPr>
        <p:sp>
          <p:nvSpPr>
            <p:cNvPr id="18854" name="Google Shape;18854;p92"/>
            <p:cNvSpPr/>
            <p:nvPr/>
          </p:nvSpPr>
          <p:spPr>
            <a:xfrm>
              <a:off x="1015568" y="2675616"/>
              <a:ext cx="339040" cy="163345"/>
            </a:xfrm>
            <a:custGeom>
              <a:rect b="b" l="l" r="r" t="t"/>
              <a:pathLst>
                <a:path extrusionOk="0" h="5026" w="10432">
                  <a:moveTo>
                    <a:pt x="5216" y="1"/>
                  </a:moveTo>
                  <a:lnTo>
                    <a:pt x="1" y="1334"/>
                  </a:lnTo>
                  <a:lnTo>
                    <a:pt x="1" y="2263"/>
                  </a:lnTo>
                  <a:lnTo>
                    <a:pt x="215" y="3049"/>
                  </a:lnTo>
                  <a:lnTo>
                    <a:pt x="1" y="3859"/>
                  </a:lnTo>
                  <a:lnTo>
                    <a:pt x="1" y="4764"/>
                  </a:lnTo>
                  <a:cubicBezTo>
                    <a:pt x="1" y="4907"/>
                    <a:pt x="120" y="5026"/>
                    <a:pt x="287" y="5026"/>
                  </a:cubicBezTo>
                  <a:lnTo>
                    <a:pt x="2692" y="5026"/>
                  </a:lnTo>
                  <a:lnTo>
                    <a:pt x="4930" y="4811"/>
                  </a:lnTo>
                  <a:lnTo>
                    <a:pt x="7098" y="5026"/>
                  </a:lnTo>
                  <a:lnTo>
                    <a:pt x="10170" y="5026"/>
                  </a:lnTo>
                  <a:cubicBezTo>
                    <a:pt x="10313" y="5026"/>
                    <a:pt x="10432" y="4907"/>
                    <a:pt x="10432" y="4764"/>
                  </a:cubicBezTo>
                  <a:lnTo>
                    <a:pt x="10432" y="3859"/>
                  </a:lnTo>
                  <a:lnTo>
                    <a:pt x="10217" y="3121"/>
                  </a:lnTo>
                  <a:lnTo>
                    <a:pt x="10432" y="2263"/>
                  </a:lnTo>
                  <a:lnTo>
                    <a:pt x="10432" y="1334"/>
                  </a:lnTo>
                  <a:lnTo>
                    <a:pt x="5216"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92"/>
            <p:cNvSpPr/>
            <p:nvPr/>
          </p:nvSpPr>
          <p:spPr>
            <a:xfrm>
              <a:off x="1324617" y="2712016"/>
              <a:ext cx="29413" cy="126945"/>
            </a:xfrm>
            <a:custGeom>
              <a:rect b="b" l="l" r="r" t="t"/>
              <a:pathLst>
                <a:path extrusionOk="0" h="3906" w="905">
                  <a:moveTo>
                    <a:pt x="595" y="0"/>
                  </a:moveTo>
                  <a:lnTo>
                    <a:pt x="262" y="214"/>
                  </a:lnTo>
                  <a:lnTo>
                    <a:pt x="262" y="3644"/>
                  </a:lnTo>
                  <a:cubicBezTo>
                    <a:pt x="262" y="3787"/>
                    <a:pt x="143" y="3906"/>
                    <a:pt x="0" y="3906"/>
                  </a:cubicBezTo>
                  <a:lnTo>
                    <a:pt x="643" y="3906"/>
                  </a:lnTo>
                  <a:cubicBezTo>
                    <a:pt x="786" y="3906"/>
                    <a:pt x="905" y="3787"/>
                    <a:pt x="905" y="3644"/>
                  </a:cubicBezTo>
                  <a:lnTo>
                    <a:pt x="905" y="2739"/>
                  </a:lnTo>
                  <a:lnTo>
                    <a:pt x="714" y="1929"/>
                  </a:lnTo>
                  <a:lnTo>
                    <a:pt x="905" y="1143"/>
                  </a:lnTo>
                  <a:lnTo>
                    <a:pt x="905" y="214"/>
                  </a:lnTo>
                  <a:lnTo>
                    <a:pt x="59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92"/>
            <p:cNvSpPr/>
            <p:nvPr/>
          </p:nvSpPr>
          <p:spPr>
            <a:xfrm>
              <a:off x="1320516" y="2748383"/>
              <a:ext cx="34092" cy="51870"/>
            </a:xfrm>
            <a:custGeom>
              <a:rect b="b" l="l" r="r" t="t"/>
              <a:pathLst>
                <a:path extrusionOk="0" h="1596" w="1049">
                  <a:moveTo>
                    <a:pt x="263" y="0"/>
                  </a:moveTo>
                  <a:cubicBezTo>
                    <a:pt x="120" y="0"/>
                    <a:pt x="1" y="119"/>
                    <a:pt x="1" y="286"/>
                  </a:cubicBezTo>
                  <a:lnTo>
                    <a:pt x="1" y="1358"/>
                  </a:lnTo>
                  <a:cubicBezTo>
                    <a:pt x="1" y="1477"/>
                    <a:pt x="120" y="1596"/>
                    <a:pt x="263" y="1596"/>
                  </a:cubicBezTo>
                  <a:lnTo>
                    <a:pt x="1049" y="1596"/>
                  </a:lnTo>
                  <a:lnTo>
                    <a:pt x="104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92"/>
            <p:cNvSpPr/>
            <p:nvPr/>
          </p:nvSpPr>
          <p:spPr>
            <a:xfrm>
              <a:off x="1332151" y="2749163"/>
              <a:ext cx="20898" cy="51090"/>
            </a:xfrm>
            <a:custGeom>
              <a:rect b="b" l="l" r="r" t="t"/>
              <a:pathLst>
                <a:path extrusionOk="0" h="1572" w="643">
                  <a:moveTo>
                    <a:pt x="0" y="0"/>
                  </a:moveTo>
                  <a:lnTo>
                    <a:pt x="0" y="1572"/>
                  </a:lnTo>
                  <a:lnTo>
                    <a:pt x="643" y="1572"/>
                  </a:lnTo>
                  <a:lnTo>
                    <a:pt x="6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92"/>
            <p:cNvSpPr/>
            <p:nvPr/>
          </p:nvSpPr>
          <p:spPr>
            <a:xfrm>
              <a:off x="1130131" y="2488318"/>
              <a:ext cx="52650" cy="31005"/>
            </a:xfrm>
            <a:custGeom>
              <a:rect b="b" l="l" r="r" t="t"/>
              <a:pathLst>
                <a:path extrusionOk="0" h="954" w="1620">
                  <a:moveTo>
                    <a:pt x="239" y="1"/>
                  </a:moveTo>
                  <a:cubicBezTo>
                    <a:pt x="119" y="1"/>
                    <a:pt x="0" y="120"/>
                    <a:pt x="0" y="239"/>
                  </a:cubicBezTo>
                  <a:lnTo>
                    <a:pt x="0" y="715"/>
                  </a:lnTo>
                  <a:cubicBezTo>
                    <a:pt x="0" y="834"/>
                    <a:pt x="96" y="953"/>
                    <a:pt x="239" y="953"/>
                  </a:cubicBezTo>
                  <a:lnTo>
                    <a:pt x="1620" y="953"/>
                  </a:lnTo>
                  <a:lnTo>
                    <a:pt x="1620" y="1"/>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92"/>
            <p:cNvSpPr/>
            <p:nvPr/>
          </p:nvSpPr>
          <p:spPr>
            <a:xfrm>
              <a:off x="1178101" y="2482923"/>
              <a:ext cx="10888" cy="82063"/>
            </a:xfrm>
            <a:custGeom>
              <a:rect b="b" l="l" r="r" t="t"/>
              <a:pathLst>
                <a:path extrusionOk="0" h="2525" w="335">
                  <a:moveTo>
                    <a:pt x="144" y="0"/>
                  </a:moveTo>
                  <a:cubicBezTo>
                    <a:pt x="72" y="24"/>
                    <a:pt x="1" y="72"/>
                    <a:pt x="1" y="167"/>
                  </a:cubicBezTo>
                  <a:lnTo>
                    <a:pt x="1" y="2358"/>
                  </a:lnTo>
                  <a:cubicBezTo>
                    <a:pt x="1" y="2429"/>
                    <a:pt x="72" y="2501"/>
                    <a:pt x="144" y="2524"/>
                  </a:cubicBezTo>
                  <a:cubicBezTo>
                    <a:pt x="239" y="2524"/>
                    <a:pt x="334" y="2429"/>
                    <a:pt x="334" y="2358"/>
                  </a:cubicBezTo>
                  <a:lnTo>
                    <a:pt x="334" y="167"/>
                  </a:lnTo>
                  <a:cubicBezTo>
                    <a:pt x="334" y="48"/>
                    <a:pt x="239" y="0"/>
                    <a:pt x="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92"/>
            <p:cNvSpPr/>
            <p:nvPr/>
          </p:nvSpPr>
          <p:spPr>
            <a:xfrm>
              <a:off x="1065131" y="2550426"/>
              <a:ext cx="239948" cy="143033"/>
            </a:xfrm>
            <a:custGeom>
              <a:rect b="b" l="l" r="r" t="t"/>
              <a:pathLst>
                <a:path extrusionOk="0" h="4401" w="7383">
                  <a:moveTo>
                    <a:pt x="3656" y="1"/>
                  </a:moveTo>
                  <a:cubicBezTo>
                    <a:pt x="3572" y="1"/>
                    <a:pt x="3489" y="31"/>
                    <a:pt x="3429" y="90"/>
                  </a:cubicBezTo>
                  <a:lnTo>
                    <a:pt x="0" y="3662"/>
                  </a:lnTo>
                  <a:lnTo>
                    <a:pt x="0" y="4401"/>
                  </a:lnTo>
                  <a:lnTo>
                    <a:pt x="7382" y="4401"/>
                  </a:lnTo>
                  <a:lnTo>
                    <a:pt x="7382" y="3662"/>
                  </a:lnTo>
                  <a:lnTo>
                    <a:pt x="3882" y="90"/>
                  </a:lnTo>
                  <a:cubicBezTo>
                    <a:pt x="3822" y="31"/>
                    <a:pt x="3739" y="1"/>
                    <a:pt x="3656"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92"/>
            <p:cNvSpPr/>
            <p:nvPr/>
          </p:nvSpPr>
          <p:spPr>
            <a:xfrm>
              <a:off x="1005526" y="2664013"/>
              <a:ext cx="358377" cy="54990"/>
            </a:xfrm>
            <a:custGeom>
              <a:rect b="b" l="l" r="r" t="t"/>
              <a:pathLst>
                <a:path extrusionOk="0" h="1692" w="11027">
                  <a:moveTo>
                    <a:pt x="834" y="1"/>
                  </a:moveTo>
                  <a:cubicBezTo>
                    <a:pt x="739" y="1"/>
                    <a:pt x="643" y="48"/>
                    <a:pt x="596" y="144"/>
                  </a:cubicBezTo>
                  <a:lnTo>
                    <a:pt x="24" y="1501"/>
                  </a:lnTo>
                  <a:cubicBezTo>
                    <a:pt x="0" y="1596"/>
                    <a:pt x="48" y="1691"/>
                    <a:pt x="143" y="1691"/>
                  </a:cubicBezTo>
                  <a:lnTo>
                    <a:pt x="10884" y="1691"/>
                  </a:lnTo>
                  <a:cubicBezTo>
                    <a:pt x="10979" y="1691"/>
                    <a:pt x="11026" y="1596"/>
                    <a:pt x="11003" y="1501"/>
                  </a:cubicBezTo>
                  <a:lnTo>
                    <a:pt x="10431" y="144"/>
                  </a:lnTo>
                  <a:cubicBezTo>
                    <a:pt x="10407" y="48"/>
                    <a:pt x="10312" y="1"/>
                    <a:pt x="102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92"/>
            <p:cNvSpPr/>
            <p:nvPr/>
          </p:nvSpPr>
          <p:spPr>
            <a:xfrm>
              <a:off x="1314341" y="2663233"/>
              <a:ext cx="49563" cy="55770"/>
            </a:xfrm>
            <a:custGeom>
              <a:rect b="b" l="l" r="r" t="t"/>
              <a:pathLst>
                <a:path extrusionOk="0" h="1716" w="1525">
                  <a:moveTo>
                    <a:pt x="0" y="1"/>
                  </a:moveTo>
                  <a:cubicBezTo>
                    <a:pt x="96" y="1"/>
                    <a:pt x="191" y="72"/>
                    <a:pt x="262" y="168"/>
                  </a:cubicBezTo>
                  <a:lnTo>
                    <a:pt x="810" y="1525"/>
                  </a:lnTo>
                  <a:cubicBezTo>
                    <a:pt x="858" y="1620"/>
                    <a:pt x="786" y="1715"/>
                    <a:pt x="691" y="1715"/>
                  </a:cubicBezTo>
                  <a:lnTo>
                    <a:pt x="1382" y="1715"/>
                  </a:lnTo>
                  <a:cubicBezTo>
                    <a:pt x="1477" y="1715"/>
                    <a:pt x="1524" y="1620"/>
                    <a:pt x="1501" y="1525"/>
                  </a:cubicBezTo>
                  <a:lnTo>
                    <a:pt x="929" y="168"/>
                  </a:lnTo>
                  <a:cubicBezTo>
                    <a:pt x="905" y="72"/>
                    <a:pt x="810" y="1"/>
                    <a:pt x="691"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92"/>
            <p:cNvSpPr/>
            <p:nvPr/>
          </p:nvSpPr>
          <p:spPr>
            <a:xfrm>
              <a:off x="1104586" y="2578116"/>
              <a:ext cx="164905" cy="260845"/>
            </a:xfrm>
            <a:custGeom>
              <a:rect b="b" l="l" r="r" t="t"/>
              <a:pathLst>
                <a:path extrusionOk="0" h="8026" w="5074">
                  <a:moveTo>
                    <a:pt x="2501" y="0"/>
                  </a:moveTo>
                  <a:lnTo>
                    <a:pt x="1" y="2620"/>
                  </a:lnTo>
                  <a:lnTo>
                    <a:pt x="1" y="8026"/>
                  </a:lnTo>
                  <a:lnTo>
                    <a:pt x="1310" y="8026"/>
                  </a:lnTo>
                  <a:lnTo>
                    <a:pt x="2501" y="7811"/>
                  </a:lnTo>
                  <a:lnTo>
                    <a:pt x="3692" y="8026"/>
                  </a:lnTo>
                  <a:lnTo>
                    <a:pt x="5073" y="8026"/>
                  </a:lnTo>
                  <a:lnTo>
                    <a:pt x="5073" y="2620"/>
                  </a:lnTo>
                  <a:lnTo>
                    <a:pt x="2501" y="0"/>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92"/>
            <p:cNvSpPr/>
            <p:nvPr/>
          </p:nvSpPr>
          <p:spPr>
            <a:xfrm>
              <a:off x="1173475" y="2577175"/>
              <a:ext cx="95851" cy="261765"/>
            </a:xfrm>
            <a:custGeom>
              <a:rect b="b" l="l" r="r" t="t"/>
              <a:pathLst>
                <a:path extrusionOk="0" h="8002" w="2835">
                  <a:moveTo>
                    <a:pt x="334" y="0"/>
                  </a:moveTo>
                  <a:lnTo>
                    <a:pt x="1" y="357"/>
                  </a:lnTo>
                  <a:lnTo>
                    <a:pt x="1739" y="2143"/>
                  </a:lnTo>
                  <a:cubicBezTo>
                    <a:pt x="2025" y="2429"/>
                    <a:pt x="2192" y="2834"/>
                    <a:pt x="2192" y="3263"/>
                  </a:cubicBezTo>
                  <a:lnTo>
                    <a:pt x="2192" y="8002"/>
                  </a:lnTo>
                  <a:lnTo>
                    <a:pt x="2835" y="8002"/>
                  </a:lnTo>
                  <a:lnTo>
                    <a:pt x="2835" y="2596"/>
                  </a:lnTo>
                  <a:lnTo>
                    <a:pt x="334"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92"/>
            <p:cNvSpPr/>
            <p:nvPr/>
          </p:nvSpPr>
          <p:spPr>
            <a:xfrm>
              <a:off x="1153336" y="2637688"/>
              <a:ext cx="61977" cy="61978"/>
            </a:xfrm>
            <a:custGeom>
              <a:rect b="b" l="l" r="r" t="t"/>
              <a:pathLst>
                <a:path extrusionOk="0" h="1907" w="1907">
                  <a:moveTo>
                    <a:pt x="953" y="1"/>
                  </a:moveTo>
                  <a:cubicBezTo>
                    <a:pt x="430" y="1"/>
                    <a:pt x="1" y="430"/>
                    <a:pt x="1" y="954"/>
                  </a:cubicBezTo>
                  <a:cubicBezTo>
                    <a:pt x="1" y="1477"/>
                    <a:pt x="430" y="1906"/>
                    <a:pt x="953" y="1906"/>
                  </a:cubicBezTo>
                  <a:cubicBezTo>
                    <a:pt x="1477" y="1906"/>
                    <a:pt x="1906" y="1477"/>
                    <a:pt x="1906" y="954"/>
                  </a:cubicBezTo>
                  <a:cubicBezTo>
                    <a:pt x="1906" y="430"/>
                    <a:pt x="1477" y="1"/>
                    <a:pt x="9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92"/>
            <p:cNvSpPr/>
            <p:nvPr/>
          </p:nvSpPr>
          <p:spPr>
            <a:xfrm>
              <a:off x="1173486" y="2638468"/>
              <a:ext cx="41827" cy="59638"/>
            </a:xfrm>
            <a:custGeom>
              <a:rect b="b" l="l" r="r" t="t"/>
              <a:pathLst>
                <a:path extrusionOk="0" h="1835" w="1287">
                  <a:moveTo>
                    <a:pt x="333" y="1"/>
                  </a:moveTo>
                  <a:cubicBezTo>
                    <a:pt x="214" y="1"/>
                    <a:pt x="95" y="25"/>
                    <a:pt x="0" y="48"/>
                  </a:cubicBezTo>
                  <a:cubicBezTo>
                    <a:pt x="357" y="215"/>
                    <a:pt x="595" y="548"/>
                    <a:pt x="595" y="930"/>
                  </a:cubicBezTo>
                  <a:cubicBezTo>
                    <a:pt x="595" y="1311"/>
                    <a:pt x="357" y="1668"/>
                    <a:pt x="0" y="1787"/>
                  </a:cubicBezTo>
                  <a:cubicBezTo>
                    <a:pt x="119" y="1811"/>
                    <a:pt x="214" y="1834"/>
                    <a:pt x="333" y="1834"/>
                  </a:cubicBezTo>
                  <a:cubicBezTo>
                    <a:pt x="834" y="1834"/>
                    <a:pt x="1286" y="1430"/>
                    <a:pt x="1286" y="882"/>
                  </a:cubicBezTo>
                  <a:cubicBezTo>
                    <a:pt x="1262" y="429"/>
                    <a:pt x="834" y="1"/>
                    <a:pt x="33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92"/>
            <p:cNvSpPr/>
            <p:nvPr/>
          </p:nvSpPr>
          <p:spPr>
            <a:xfrm>
              <a:off x="1145601" y="2735221"/>
              <a:ext cx="78975" cy="103740"/>
            </a:xfrm>
            <a:custGeom>
              <a:rect b="b" l="l" r="r" t="t"/>
              <a:pathLst>
                <a:path extrusionOk="0" h="3192" w="2430">
                  <a:moveTo>
                    <a:pt x="286" y="1"/>
                  </a:moveTo>
                  <a:cubicBezTo>
                    <a:pt x="144" y="1"/>
                    <a:pt x="1" y="120"/>
                    <a:pt x="1" y="310"/>
                  </a:cubicBezTo>
                  <a:lnTo>
                    <a:pt x="1" y="3192"/>
                  </a:lnTo>
                  <a:lnTo>
                    <a:pt x="2406" y="3192"/>
                  </a:lnTo>
                  <a:lnTo>
                    <a:pt x="2430" y="310"/>
                  </a:lnTo>
                  <a:cubicBezTo>
                    <a:pt x="2430" y="143"/>
                    <a:pt x="2311" y="1"/>
                    <a:pt x="2144" y="1"/>
                  </a:cubicBezTo>
                  <a:lnTo>
                    <a:pt x="1406" y="1"/>
                  </a:lnTo>
                  <a:lnTo>
                    <a:pt x="1215" y="215"/>
                  </a:lnTo>
                  <a:lnTo>
                    <a:pt x="1049"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92"/>
            <p:cNvSpPr/>
            <p:nvPr/>
          </p:nvSpPr>
          <p:spPr>
            <a:xfrm>
              <a:off x="1192823" y="2735221"/>
              <a:ext cx="30973" cy="102960"/>
            </a:xfrm>
            <a:custGeom>
              <a:rect b="b" l="l" r="r" t="t"/>
              <a:pathLst>
                <a:path extrusionOk="0" h="3168" w="953">
                  <a:moveTo>
                    <a:pt x="0" y="1"/>
                  </a:moveTo>
                  <a:cubicBezTo>
                    <a:pt x="191" y="1"/>
                    <a:pt x="310" y="143"/>
                    <a:pt x="310" y="310"/>
                  </a:cubicBezTo>
                  <a:lnTo>
                    <a:pt x="310" y="3168"/>
                  </a:lnTo>
                  <a:lnTo>
                    <a:pt x="953" y="3168"/>
                  </a:lnTo>
                  <a:lnTo>
                    <a:pt x="953" y="263"/>
                  </a:lnTo>
                  <a:cubicBezTo>
                    <a:pt x="953" y="143"/>
                    <a:pt x="810" y="1"/>
                    <a:pt x="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92"/>
            <p:cNvSpPr/>
            <p:nvPr/>
          </p:nvSpPr>
          <p:spPr>
            <a:xfrm>
              <a:off x="1014821" y="2748383"/>
              <a:ext cx="34060" cy="51870"/>
            </a:xfrm>
            <a:custGeom>
              <a:rect b="b" l="l" r="r" t="t"/>
              <a:pathLst>
                <a:path extrusionOk="0" h="1596" w="1048">
                  <a:moveTo>
                    <a:pt x="0" y="0"/>
                  </a:moveTo>
                  <a:lnTo>
                    <a:pt x="0" y="1596"/>
                  </a:lnTo>
                  <a:lnTo>
                    <a:pt x="786" y="1596"/>
                  </a:lnTo>
                  <a:cubicBezTo>
                    <a:pt x="929" y="1596"/>
                    <a:pt x="1048" y="1477"/>
                    <a:pt x="1048" y="1358"/>
                  </a:cubicBezTo>
                  <a:lnTo>
                    <a:pt x="1048" y="286"/>
                  </a:lnTo>
                  <a:cubicBezTo>
                    <a:pt x="1048" y="119"/>
                    <a:pt x="929" y="0"/>
                    <a:pt x="78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92"/>
            <p:cNvSpPr/>
            <p:nvPr/>
          </p:nvSpPr>
          <p:spPr>
            <a:xfrm>
              <a:off x="1282588" y="2554878"/>
              <a:ext cx="42608" cy="17842"/>
            </a:xfrm>
            <a:custGeom>
              <a:rect b="b" l="l" r="r" t="t"/>
              <a:pathLst>
                <a:path extrusionOk="0" h="549" w="1311">
                  <a:moveTo>
                    <a:pt x="668" y="1"/>
                  </a:moveTo>
                  <a:cubicBezTo>
                    <a:pt x="453" y="1"/>
                    <a:pt x="215" y="96"/>
                    <a:pt x="72" y="239"/>
                  </a:cubicBezTo>
                  <a:cubicBezTo>
                    <a:pt x="1" y="310"/>
                    <a:pt x="1" y="429"/>
                    <a:pt x="72" y="501"/>
                  </a:cubicBezTo>
                  <a:cubicBezTo>
                    <a:pt x="96" y="525"/>
                    <a:pt x="168" y="549"/>
                    <a:pt x="191" y="549"/>
                  </a:cubicBezTo>
                  <a:cubicBezTo>
                    <a:pt x="239" y="549"/>
                    <a:pt x="287" y="549"/>
                    <a:pt x="310" y="501"/>
                  </a:cubicBezTo>
                  <a:cubicBezTo>
                    <a:pt x="382" y="406"/>
                    <a:pt x="501" y="334"/>
                    <a:pt x="668" y="334"/>
                  </a:cubicBezTo>
                  <a:cubicBezTo>
                    <a:pt x="787" y="334"/>
                    <a:pt x="930" y="406"/>
                    <a:pt x="1025" y="501"/>
                  </a:cubicBezTo>
                  <a:cubicBezTo>
                    <a:pt x="1049" y="525"/>
                    <a:pt x="1090" y="537"/>
                    <a:pt x="1135" y="537"/>
                  </a:cubicBezTo>
                  <a:cubicBezTo>
                    <a:pt x="1180" y="537"/>
                    <a:pt x="1227" y="525"/>
                    <a:pt x="1263" y="501"/>
                  </a:cubicBezTo>
                  <a:cubicBezTo>
                    <a:pt x="1311" y="429"/>
                    <a:pt x="1311" y="310"/>
                    <a:pt x="1263" y="239"/>
                  </a:cubicBezTo>
                  <a:cubicBezTo>
                    <a:pt x="1096" y="96"/>
                    <a:pt x="858" y="1"/>
                    <a:pt x="6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92"/>
            <p:cNvSpPr/>
            <p:nvPr/>
          </p:nvSpPr>
          <p:spPr>
            <a:xfrm>
              <a:off x="1265558" y="2530893"/>
              <a:ext cx="77448" cy="25578"/>
            </a:xfrm>
            <a:custGeom>
              <a:rect b="b" l="l" r="r" t="t"/>
              <a:pathLst>
                <a:path extrusionOk="0" h="787" w="2383">
                  <a:moveTo>
                    <a:pt x="1192" y="1"/>
                  </a:moveTo>
                  <a:cubicBezTo>
                    <a:pt x="739" y="1"/>
                    <a:pt x="358" y="191"/>
                    <a:pt x="49" y="477"/>
                  </a:cubicBezTo>
                  <a:cubicBezTo>
                    <a:pt x="1" y="548"/>
                    <a:pt x="1" y="667"/>
                    <a:pt x="49" y="715"/>
                  </a:cubicBezTo>
                  <a:cubicBezTo>
                    <a:pt x="84" y="751"/>
                    <a:pt x="132" y="769"/>
                    <a:pt x="177" y="769"/>
                  </a:cubicBezTo>
                  <a:cubicBezTo>
                    <a:pt x="221" y="769"/>
                    <a:pt x="263" y="751"/>
                    <a:pt x="287" y="715"/>
                  </a:cubicBezTo>
                  <a:cubicBezTo>
                    <a:pt x="525" y="477"/>
                    <a:pt x="834" y="358"/>
                    <a:pt x="1192" y="358"/>
                  </a:cubicBezTo>
                  <a:cubicBezTo>
                    <a:pt x="1549" y="358"/>
                    <a:pt x="1835" y="477"/>
                    <a:pt x="2073" y="715"/>
                  </a:cubicBezTo>
                  <a:cubicBezTo>
                    <a:pt x="2097" y="739"/>
                    <a:pt x="2168" y="786"/>
                    <a:pt x="2192" y="786"/>
                  </a:cubicBezTo>
                  <a:cubicBezTo>
                    <a:pt x="2263" y="786"/>
                    <a:pt x="2287" y="763"/>
                    <a:pt x="2311" y="715"/>
                  </a:cubicBezTo>
                  <a:cubicBezTo>
                    <a:pt x="2382" y="667"/>
                    <a:pt x="2382" y="548"/>
                    <a:pt x="2311" y="477"/>
                  </a:cubicBezTo>
                  <a:cubicBezTo>
                    <a:pt x="2025" y="191"/>
                    <a:pt x="1597" y="1"/>
                    <a:pt x="11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92"/>
            <p:cNvSpPr/>
            <p:nvPr/>
          </p:nvSpPr>
          <p:spPr>
            <a:xfrm>
              <a:off x="1250088" y="2506908"/>
              <a:ext cx="109948" cy="31753"/>
            </a:xfrm>
            <a:custGeom>
              <a:rect b="b" l="l" r="r" t="t"/>
              <a:pathLst>
                <a:path extrusionOk="0" h="977" w="3383">
                  <a:moveTo>
                    <a:pt x="1691" y="0"/>
                  </a:moveTo>
                  <a:cubicBezTo>
                    <a:pt x="1072" y="0"/>
                    <a:pt x="501" y="238"/>
                    <a:pt x="48" y="691"/>
                  </a:cubicBezTo>
                  <a:cubicBezTo>
                    <a:pt x="1" y="739"/>
                    <a:pt x="1" y="858"/>
                    <a:pt x="48" y="929"/>
                  </a:cubicBezTo>
                  <a:cubicBezTo>
                    <a:pt x="84" y="953"/>
                    <a:pt x="132" y="965"/>
                    <a:pt x="176" y="965"/>
                  </a:cubicBezTo>
                  <a:cubicBezTo>
                    <a:pt x="221" y="965"/>
                    <a:pt x="263" y="953"/>
                    <a:pt x="286" y="929"/>
                  </a:cubicBezTo>
                  <a:cubicBezTo>
                    <a:pt x="644" y="524"/>
                    <a:pt x="1168" y="334"/>
                    <a:pt x="1691" y="334"/>
                  </a:cubicBezTo>
                  <a:cubicBezTo>
                    <a:pt x="2192" y="334"/>
                    <a:pt x="2692" y="524"/>
                    <a:pt x="3097" y="929"/>
                  </a:cubicBezTo>
                  <a:cubicBezTo>
                    <a:pt x="3120" y="953"/>
                    <a:pt x="3192" y="977"/>
                    <a:pt x="3216" y="977"/>
                  </a:cubicBezTo>
                  <a:cubicBezTo>
                    <a:pt x="3239" y="977"/>
                    <a:pt x="3287" y="953"/>
                    <a:pt x="3335" y="929"/>
                  </a:cubicBezTo>
                  <a:cubicBezTo>
                    <a:pt x="3382" y="858"/>
                    <a:pt x="3382" y="739"/>
                    <a:pt x="3335" y="691"/>
                  </a:cubicBezTo>
                  <a:cubicBezTo>
                    <a:pt x="2906" y="238"/>
                    <a:pt x="2311" y="0"/>
                    <a:pt x="1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92"/>
            <p:cNvSpPr/>
            <p:nvPr/>
          </p:nvSpPr>
          <p:spPr>
            <a:xfrm>
              <a:off x="1006306" y="2482143"/>
              <a:ext cx="33" cy="33"/>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92"/>
            <p:cNvSpPr/>
            <p:nvPr/>
          </p:nvSpPr>
          <p:spPr>
            <a:xfrm>
              <a:off x="1178101" y="2650851"/>
              <a:ext cx="15535" cy="27917"/>
            </a:xfrm>
            <a:custGeom>
              <a:rect b="b" l="l" r="r" t="t"/>
              <a:pathLst>
                <a:path extrusionOk="0" h="859" w="478">
                  <a:moveTo>
                    <a:pt x="191" y="1"/>
                  </a:moveTo>
                  <a:cubicBezTo>
                    <a:pt x="96" y="1"/>
                    <a:pt x="1" y="72"/>
                    <a:pt x="1" y="144"/>
                  </a:cubicBezTo>
                  <a:lnTo>
                    <a:pt x="1" y="549"/>
                  </a:lnTo>
                  <a:cubicBezTo>
                    <a:pt x="1" y="572"/>
                    <a:pt x="25" y="620"/>
                    <a:pt x="72" y="668"/>
                  </a:cubicBezTo>
                  <a:lnTo>
                    <a:pt x="191" y="810"/>
                  </a:lnTo>
                  <a:cubicBezTo>
                    <a:pt x="215" y="834"/>
                    <a:pt x="239" y="858"/>
                    <a:pt x="311" y="858"/>
                  </a:cubicBezTo>
                  <a:cubicBezTo>
                    <a:pt x="334" y="858"/>
                    <a:pt x="406" y="834"/>
                    <a:pt x="430" y="810"/>
                  </a:cubicBezTo>
                  <a:cubicBezTo>
                    <a:pt x="477" y="763"/>
                    <a:pt x="477" y="644"/>
                    <a:pt x="430" y="572"/>
                  </a:cubicBezTo>
                  <a:lnTo>
                    <a:pt x="334" y="477"/>
                  </a:lnTo>
                  <a:lnTo>
                    <a:pt x="334" y="191"/>
                  </a:lnTo>
                  <a:cubicBezTo>
                    <a:pt x="334" y="96"/>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92"/>
            <p:cNvSpPr/>
            <p:nvPr/>
          </p:nvSpPr>
          <p:spPr>
            <a:xfrm>
              <a:off x="1180441" y="2735221"/>
              <a:ext cx="10855" cy="103740"/>
            </a:xfrm>
            <a:custGeom>
              <a:rect b="b" l="l" r="r" t="t"/>
              <a:pathLst>
                <a:path extrusionOk="0" h="3192" w="334">
                  <a:moveTo>
                    <a:pt x="0" y="1"/>
                  </a:moveTo>
                  <a:lnTo>
                    <a:pt x="0" y="3192"/>
                  </a:lnTo>
                  <a:lnTo>
                    <a:pt x="334" y="3192"/>
                  </a:lnTo>
                  <a:lnTo>
                    <a:pt x="334" y="1"/>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76" name="Google Shape;18876;p92"/>
          <p:cNvGrpSpPr/>
          <p:nvPr/>
        </p:nvGrpSpPr>
        <p:grpSpPr>
          <a:xfrm>
            <a:off x="1005526" y="2907886"/>
            <a:ext cx="358377" cy="302640"/>
            <a:chOff x="1005526" y="3060286"/>
            <a:chExt cx="358377" cy="302640"/>
          </a:xfrm>
        </p:grpSpPr>
        <p:sp>
          <p:nvSpPr>
            <p:cNvPr id="18877" name="Google Shape;18877;p92"/>
            <p:cNvSpPr/>
            <p:nvPr/>
          </p:nvSpPr>
          <p:spPr>
            <a:xfrm>
              <a:off x="1006306" y="3060286"/>
              <a:ext cx="127725" cy="37960"/>
            </a:xfrm>
            <a:custGeom>
              <a:rect b="b" l="l" r="r" t="t"/>
              <a:pathLst>
                <a:path extrusionOk="0" h="1168" w="3930">
                  <a:moveTo>
                    <a:pt x="381" y="1"/>
                  </a:moveTo>
                  <a:cubicBezTo>
                    <a:pt x="167" y="1"/>
                    <a:pt x="0" y="191"/>
                    <a:pt x="0" y="382"/>
                  </a:cubicBezTo>
                  <a:lnTo>
                    <a:pt x="0" y="953"/>
                  </a:lnTo>
                  <a:lnTo>
                    <a:pt x="1953" y="1167"/>
                  </a:lnTo>
                  <a:lnTo>
                    <a:pt x="3929" y="953"/>
                  </a:lnTo>
                  <a:lnTo>
                    <a:pt x="3929" y="382"/>
                  </a:lnTo>
                  <a:cubicBezTo>
                    <a:pt x="3929" y="143"/>
                    <a:pt x="3739" y="1"/>
                    <a:pt x="354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92"/>
            <p:cNvSpPr/>
            <p:nvPr/>
          </p:nvSpPr>
          <p:spPr>
            <a:xfrm>
              <a:off x="1099938" y="3060286"/>
              <a:ext cx="34092" cy="37960"/>
            </a:xfrm>
            <a:custGeom>
              <a:rect b="b" l="l" r="r" t="t"/>
              <a:pathLst>
                <a:path extrusionOk="0" h="1168" w="1049">
                  <a:moveTo>
                    <a:pt x="1" y="1"/>
                  </a:moveTo>
                  <a:cubicBezTo>
                    <a:pt x="215" y="1"/>
                    <a:pt x="382" y="191"/>
                    <a:pt x="382" y="382"/>
                  </a:cubicBezTo>
                  <a:lnTo>
                    <a:pt x="382" y="953"/>
                  </a:lnTo>
                  <a:lnTo>
                    <a:pt x="691" y="1167"/>
                  </a:lnTo>
                  <a:lnTo>
                    <a:pt x="1048" y="953"/>
                  </a:lnTo>
                  <a:lnTo>
                    <a:pt x="1048" y="382"/>
                  </a:lnTo>
                  <a:cubicBezTo>
                    <a:pt x="1048" y="143"/>
                    <a:pt x="858"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92"/>
            <p:cNvSpPr/>
            <p:nvPr/>
          </p:nvSpPr>
          <p:spPr>
            <a:xfrm>
              <a:off x="1006306" y="3091258"/>
              <a:ext cx="357598" cy="271668"/>
            </a:xfrm>
            <a:custGeom>
              <a:rect b="b" l="l" r="r" t="t"/>
              <a:pathLst>
                <a:path extrusionOk="0" h="8359" w="11003">
                  <a:moveTo>
                    <a:pt x="119" y="0"/>
                  </a:moveTo>
                  <a:cubicBezTo>
                    <a:pt x="48" y="0"/>
                    <a:pt x="0" y="72"/>
                    <a:pt x="0" y="119"/>
                  </a:cubicBezTo>
                  <a:lnTo>
                    <a:pt x="0" y="8073"/>
                  </a:lnTo>
                  <a:cubicBezTo>
                    <a:pt x="0" y="8240"/>
                    <a:pt x="143" y="8359"/>
                    <a:pt x="286" y="8359"/>
                  </a:cubicBezTo>
                  <a:lnTo>
                    <a:pt x="1048" y="8359"/>
                  </a:lnTo>
                  <a:lnTo>
                    <a:pt x="3668" y="8168"/>
                  </a:lnTo>
                  <a:lnTo>
                    <a:pt x="6692" y="8359"/>
                  </a:lnTo>
                  <a:lnTo>
                    <a:pt x="10693" y="8359"/>
                  </a:lnTo>
                  <a:cubicBezTo>
                    <a:pt x="10860" y="8359"/>
                    <a:pt x="10979" y="8216"/>
                    <a:pt x="11002" y="8073"/>
                  </a:cubicBezTo>
                  <a:lnTo>
                    <a:pt x="11002" y="310"/>
                  </a:lnTo>
                  <a:cubicBezTo>
                    <a:pt x="11002" y="119"/>
                    <a:pt x="10860" y="0"/>
                    <a:pt x="1071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92"/>
            <p:cNvSpPr/>
            <p:nvPr/>
          </p:nvSpPr>
          <p:spPr>
            <a:xfrm>
              <a:off x="1332151" y="3091258"/>
              <a:ext cx="30973" cy="271668"/>
            </a:xfrm>
            <a:custGeom>
              <a:rect b="b" l="l" r="r" t="t"/>
              <a:pathLst>
                <a:path extrusionOk="0" h="8359" w="953">
                  <a:moveTo>
                    <a:pt x="0" y="0"/>
                  </a:moveTo>
                  <a:cubicBezTo>
                    <a:pt x="143" y="0"/>
                    <a:pt x="310" y="119"/>
                    <a:pt x="310" y="310"/>
                  </a:cubicBezTo>
                  <a:lnTo>
                    <a:pt x="310" y="8073"/>
                  </a:lnTo>
                  <a:cubicBezTo>
                    <a:pt x="310" y="8216"/>
                    <a:pt x="191" y="8359"/>
                    <a:pt x="0" y="8359"/>
                  </a:cubicBezTo>
                  <a:lnTo>
                    <a:pt x="667" y="8359"/>
                  </a:lnTo>
                  <a:cubicBezTo>
                    <a:pt x="810" y="8359"/>
                    <a:pt x="953" y="8240"/>
                    <a:pt x="953" y="8073"/>
                  </a:cubicBezTo>
                  <a:lnTo>
                    <a:pt x="953" y="310"/>
                  </a:lnTo>
                  <a:cubicBezTo>
                    <a:pt x="953" y="143"/>
                    <a:pt x="834" y="0"/>
                    <a:pt x="66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92"/>
            <p:cNvSpPr/>
            <p:nvPr/>
          </p:nvSpPr>
          <p:spPr>
            <a:xfrm>
              <a:off x="1005526" y="3091258"/>
              <a:ext cx="357598" cy="43355"/>
            </a:xfrm>
            <a:custGeom>
              <a:rect b="b" l="l" r="r" t="t"/>
              <a:pathLst>
                <a:path extrusionOk="0" h="1334" w="11003">
                  <a:moveTo>
                    <a:pt x="0" y="0"/>
                  </a:moveTo>
                  <a:lnTo>
                    <a:pt x="0" y="1334"/>
                  </a:lnTo>
                  <a:lnTo>
                    <a:pt x="11003" y="1334"/>
                  </a:lnTo>
                  <a:lnTo>
                    <a:pt x="11003" y="191"/>
                  </a:lnTo>
                  <a:cubicBezTo>
                    <a:pt x="11003" y="95"/>
                    <a:pt x="10907" y="0"/>
                    <a:pt x="1083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92"/>
            <p:cNvSpPr/>
            <p:nvPr/>
          </p:nvSpPr>
          <p:spPr>
            <a:xfrm>
              <a:off x="1336018" y="3091258"/>
              <a:ext cx="27105" cy="44915"/>
            </a:xfrm>
            <a:custGeom>
              <a:rect b="b" l="l" r="r" t="t"/>
              <a:pathLst>
                <a:path extrusionOk="0" h="1382" w="834">
                  <a:moveTo>
                    <a:pt x="0" y="0"/>
                  </a:moveTo>
                  <a:cubicBezTo>
                    <a:pt x="95" y="0"/>
                    <a:pt x="191" y="95"/>
                    <a:pt x="191" y="191"/>
                  </a:cubicBezTo>
                  <a:lnTo>
                    <a:pt x="191" y="1381"/>
                  </a:lnTo>
                  <a:lnTo>
                    <a:pt x="834" y="1381"/>
                  </a:lnTo>
                  <a:lnTo>
                    <a:pt x="834" y="191"/>
                  </a:lnTo>
                  <a:cubicBezTo>
                    <a:pt x="834" y="95"/>
                    <a:pt x="738" y="0"/>
                    <a:pt x="66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92"/>
            <p:cNvSpPr/>
            <p:nvPr/>
          </p:nvSpPr>
          <p:spPr>
            <a:xfrm>
              <a:off x="1281061" y="3107508"/>
              <a:ext cx="11635" cy="11635"/>
            </a:xfrm>
            <a:custGeom>
              <a:rect b="b" l="l" r="r" t="t"/>
              <a:pathLst>
                <a:path extrusionOk="0" h="358" w="358">
                  <a:moveTo>
                    <a:pt x="167" y="0"/>
                  </a:moveTo>
                  <a:cubicBezTo>
                    <a:pt x="72" y="0"/>
                    <a:pt x="0" y="96"/>
                    <a:pt x="0" y="191"/>
                  </a:cubicBezTo>
                  <a:cubicBezTo>
                    <a:pt x="0" y="286"/>
                    <a:pt x="72" y="357"/>
                    <a:pt x="167" y="357"/>
                  </a:cubicBezTo>
                  <a:cubicBezTo>
                    <a:pt x="262" y="357"/>
                    <a:pt x="357" y="286"/>
                    <a:pt x="357" y="191"/>
                  </a:cubicBezTo>
                  <a:cubicBezTo>
                    <a:pt x="357" y="96"/>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92"/>
            <p:cNvSpPr/>
            <p:nvPr/>
          </p:nvSpPr>
          <p:spPr>
            <a:xfrm>
              <a:off x="1302738" y="3107508"/>
              <a:ext cx="11635" cy="11635"/>
            </a:xfrm>
            <a:custGeom>
              <a:rect b="b" l="l" r="r" t="t"/>
              <a:pathLst>
                <a:path extrusionOk="0" h="358" w="358">
                  <a:moveTo>
                    <a:pt x="191" y="0"/>
                  </a:moveTo>
                  <a:cubicBezTo>
                    <a:pt x="95" y="0"/>
                    <a:pt x="0" y="96"/>
                    <a:pt x="0" y="191"/>
                  </a:cubicBezTo>
                  <a:cubicBezTo>
                    <a:pt x="0" y="286"/>
                    <a:pt x="95" y="357"/>
                    <a:pt x="191" y="357"/>
                  </a:cubicBezTo>
                  <a:cubicBezTo>
                    <a:pt x="286" y="357"/>
                    <a:pt x="357" y="286"/>
                    <a:pt x="357" y="191"/>
                  </a:cubicBezTo>
                  <a:cubicBezTo>
                    <a:pt x="357" y="96"/>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92"/>
            <p:cNvSpPr/>
            <p:nvPr/>
          </p:nvSpPr>
          <p:spPr>
            <a:xfrm>
              <a:off x="1325163" y="3107508"/>
              <a:ext cx="11635" cy="11635"/>
            </a:xfrm>
            <a:custGeom>
              <a:rect b="b" l="l" r="r" t="t"/>
              <a:pathLst>
                <a:path extrusionOk="0" h="358" w="358">
                  <a:moveTo>
                    <a:pt x="191" y="0"/>
                  </a:moveTo>
                  <a:cubicBezTo>
                    <a:pt x="96" y="0"/>
                    <a:pt x="1" y="96"/>
                    <a:pt x="1" y="191"/>
                  </a:cubicBezTo>
                  <a:cubicBezTo>
                    <a:pt x="1" y="286"/>
                    <a:pt x="96" y="357"/>
                    <a:pt x="191" y="357"/>
                  </a:cubicBezTo>
                  <a:cubicBezTo>
                    <a:pt x="286" y="357"/>
                    <a:pt x="358" y="286"/>
                    <a:pt x="358" y="191"/>
                  </a:cubicBezTo>
                  <a:cubicBezTo>
                    <a:pt x="358" y="96"/>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92"/>
            <p:cNvSpPr/>
            <p:nvPr/>
          </p:nvSpPr>
          <p:spPr>
            <a:xfrm>
              <a:off x="1040333" y="3187978"/>
              <a:ext cx="183463" cy="174948"/>
            </a:xfrm>
            <a:custGeom>
              <a:rect b="b" l="l" r="r" t="t"/>
              <a:pathLst>
                <a:path extrusionOk="0" h="5383" w="5645">
                  <a:moveTo>
                    <a:pt x="263" y="1"/>
                  </a:moveTo>
                  <a:cubicBezTo>
                    <a:pt x="120" y="1"/>
                    <a:pt x="1" y="120"/>
                    <a:pt x="1" y="263"/>
                  </a:cubicBezTo>
                  <a:lnTo>
                    <a:pt x="1" y="5383"/>
                  </a:lnTo>
                  <a:lnTo>
                    <a:pt x="5645" y="5383"/>
                  </a:lnTo>
                  <a:lnTo>
                    <a:pt x="5645" y="263"/>
                  </a:lnTo>
                  <a:cubicBezTo>
                    <a:pt x="5645" y="120"/>
                    <a:pt x="5526" y="1"/>
                    <a:pt x="538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92"/>
            <p:cNvSpPr/>
            <p:nvPr/>
          </p:nvSpPr>
          <p:spPr>
            <a:xfrm>
              <a:off x="1193603" y="3187978"/>
              <a:ext cx="30192" cy="174948"/>
            </a:xfrm>
            <a:custGeom>
              <a:rect b="b" l="l" r="r" t="t"/>
              <a:pathLst>
                <a:path extrusionOk="0" h="5383" w="929">
                  <a:moveTo>
                    <a:pt x="0" y="1"/>
                  </a:moveTo>
                  <a:cubicBezTo>
                    <a:pt x="167" y="1"/>
                    <a:pt x="286" y="120"/>
                    <a:pt x="286" y="263"/>
                  </a:cubicBezTo>
                  <a:lnTo>
                    <a:pt x="286" y="5383"/>
                  </a:lnTo>
                  <a:lnTo>
                    <a:pt x="929" y="5383"/>
                  </a:lnTo>
                  <a:lnTo>
                    <a:pt x="929" y="263"/>
                  </a:lnTo>
                  <a:cubicBezTo>
                    <a:pt x="929" y="120"/>
                    <a:pt x="810" y="1"/>
                    <a:pt x="6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92"/>
            <p:cNvSpPr/>
            <p:nvPr/>
          </p:nvSpPr>
          <p:spPr>
            <a:xfrm>
              <a:off x="1250868" y="3188758"/>
              <a:ext cx="27105" cy="52683"/>
            </a:xfrm>
            <a:custGeom>
              <a:rect b="b" l="l" r="r" t="t"/>
              <a:pathLst>
                <a:path extrusionOk="0" h="1621" w="834">
                  <a:moveTo>
                    <a:pt x="417" y="1"/>
                  </a:moveTo>
                  <a:cubicBezTo>
                    <a:pt x="382" y="1"/>
                    <a:pt x="346" y="25"/>
                    <a:pt x="334" y="72"/>
                  </a:cubicBezTo>
                  <a:lnTo>
                    <a:pt x="0" y="1263"/>
                  </a:lnTo>
                  <a:lnTo>
                    <a:pt x="0" y="1358"/>
                  </a:lnTo>
                  <a:lnTo>
                    <a:pt x="0" y="1525"/>
                  </a:lnTo>
                  <a:lnTo>
                    <a:pt x="429" y="1620"/>
                  </a:lnTo>
                  <a:lnTo>
                    <a:pt x="834" y="1525"/>
                  </a:lnTo>
                  <a:lnTo>
                    <a:pt x="834" y="1358"/>
                  </a:lnTo>
                  <a:lnTo>
                    <a:pt x="834" y="1263"/>
                  </a:lnTo>
                  <a:lnTo>
                    <a:pt x="501" y="72"/>
                  </a:lnTo>
                  <a:cubicBezTo>
                    <a:pt x="489" y="25"/>
                    <a:pt x="453" y="1"/>
                    <a:pt x="417"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92"/>
            <p:cNvSpPr/>
            <p:nvPr/>
          </p:nvSpPr>
          <p:spPr>
            <a:xfrm>
              <a:off x="1250868" y="3238288"/>
              <a:ext cx="27105" cy="124638"/>
            </a:xfrm>
            <a:custGeom>
              <a:rect b="b" l="l" r="r" t="t"/>
              <a:pathLst>
                <a:path extrusionOk="0" h="3835" w="834">
                  <a:moveTo>
                    <a:pt x="0" y="1"/>
                  </a:moveTo>
                  <a:lnTo>
                    <a:pt x="0" y="3835"/>
                  </a:lnTo>
                  <a:lnTo>
                    <a:pt x="834" y="3835"/>
                  </a:lnTo>
                  <a:lnTo>
                    <a:pt x="834"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92"/>
            <p:cNvSpPr/>
            <p:nvPr/>
          </p:nvSpPr>
          <p:spPr>
            <a:xfrm>
              <a:off x="1304266" y="3253791"/>
              <a:ext cx="27138" cy="108388"/>
            </a:xfrm>
            <a:custGeom>
              <a:rect b="b" l="l" r="r" t="t"/>
              <a:pathLst>
                <a:path extrusionOk="0" h="3335" w="835">
                  <a:moveTo>
                    <a:pt x="406" y="0"/>
                  </a:moveTo>
                  <a:lnTo>
                    <a:pt x="1" y="24"/>
                  </a:lnTo>
                  <a:lnTo>
                    <a:pt x="1" y="3334"/>
                  </a:lnTo>
                  <a:lnTo>
                    <a:pt x="834" y="3334"/>
                  </a:lnTo>
                  <a:lnTo>
                    <a:pt x="834" y="24"/>
                  </a:lnTo>
                  <a:lnTo>
                    <a:pt x="429"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92"/>
            <p:cNvSpPr/>
            <p:nvPr/>
          </p:nvSpPr>
          <p:spPr>
            <a:xfrm>
              <a:off x="1304266" y="3188758"/>
              <a:ext cx="27138" cy="67372"/>
            </a:xfrm>
            <a:custGeom>
              <a:rect b="b" l="l" r="r" t="t"/>
              <a:pathLst>
                <a:path extrusionOk="0" h="2073" w="835">
                  <a:moveTo>
                    <a:pt x="406" y="1"/>
                  </a:moveTo>
                  <a:cubicBezTo>
                    <a:pt x="358" y="1"/>
                    <a:pt x="310" y="48"/>
                    <a:pt x="286" y="96"/>
                  </a:cubicBezTo>
                  <a:lnTo>
                    <a:pt x="1" y="1477"/>
                  </a:lnTo>
                  <a:lnTo>
                    <a:pt x="1" y="1549"/>
                  </a:lnTo>
                  <a:lnTo>
                    <a:pt x="1" y="2073"/>
                  </a:lnTo>
                  <a:lnTo>
                    <a:pt x="834" y="2073"/>
                  </a:lnTo>
                  <a:lnTo>
                    <a:pt x="834" y="1549"/>
                  </a:lnTo>
                  <a:lnTo>
                    <a:pt x="834" y="1477"/>
                  </a:lnTo>
                  <a:lnTo>
                    <a:pt x="525" y="96"/>
                  </a:lnTo>
                  <a:cubicBezTo>
                    <a:pt x="525" y="48"/>
                    <a:pt x="477" y="1"/>
                    <a:pt x="406" y="1"/>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92"/>
            <p:cNvSpPr/>
            <p:nvPr/>
          </p:nvSpPr>
          <p:spPr>
            <a:xfrm>
              <a:off x="1072086" y="3222038"/>
              <a:ext cx="63505" cy="10888"/>
            </a:xfrm>
            <a:custGeom>
              <a:rect b="b" l="l" r="r" t="t"/>
              <a:pathLst>
                <a:path extrusionOk="0" h="335" w="1954">
                  <a:moveTo>
                    <a:pt x="143" y="1"/>
                  </a:moveTo>
                  <a:cubicBezTo>
                    <a:pt x="48" y="1"/>
                    <a:pt x="0" y="96"/>
                    <a:pt x="0" y="167"/>
                  </a:cubicBezTo>
                  <a:cubicBezTo>
                    <a:pt x="0" y="263"/>
                    <a:pt x="96" y="334"/>
                    <a:pt x="167" y="334"/>
                  </a:cubicBezTo>
                  <a:lnTo>
                    <a:pt x="1786" y="334"/>
                  </a:lnTo>
                  <a:cubicBezTo>
                    <a:pt x="1882" y="334"/>
                    <a:pt x="1953" y="239"/>
                    <a:pt x="1929" y="144"/>
                  </a:cubicBezTo>
                  <a:cubicBezTo>
                    <a:pt x="1929" y="48"/>
                    <a:pt x="1834" y="1"/>
                    <a:pt x="1763"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92"/>
            <p:cNvSpPr/>
            <p:nvPr/>
          </p:nvSpPr>
          <p:spPr>
            <a:xfrm>
              <a:off x="1071306" y="3246803"/>
              <a:ext cx="124638" cy="10888"/>
            </a:xfrm>
            <a:custGeom>
              <a:rect b="b" l="l" r="r" t="t"/>
              <a:pathLst>
                <a:path extrusionOk="0" h="335" w="3835">
                  <a:moveTo>
                    <a:pt x="167" y="1"/>
                  </a:moveTo>
                  <a:cubicBezTo>
                    <a:pt x="48" y="1"/>
                    <a:pt x="1" y="96"/>
                    <a:pt x="1" y="191"/>
                  </a:cubicBezTo>
                  <a:cubicBezTo>
                    <a:pt x="24" y="287"/>
                    <a:pt x="72" y="334"/>
                    <a:pt x="167" y="334"/>
                  </a:cubicBezTo>
                  <a:lnTo>
                    <a:pt x="3644" y="334"/>
                  </a:lnTo>
                  <a:cubicBezTo>
                    <a:pt x="3763" y="334"/>
                    <a:pt x="3835" y="239"/>
                    <a:pt x="3835" y="168"/>
                  </a:cubicBezTo>
                  <a:cubicBezTo>
                    <a:pt x="3811" y="72"/>
                    <a:pt x="3739" y="1"/>
                    <a:pt x="364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92"/>
            <p:cNvSpPr/>
            <p:nvPr/>
          </p:nvSpPr>
          <p:spPr>
            <a:xfrm>
              <a:off x="1071306" y="3272348"/>
              <a:ext cx="124638" cy="10888"/>
            </a:xfrm>
            <a:custGeom>
              <a:rect b="b" l="l" r="r" t="t"/>
              <a:pathLst>
                <a:path extrusionOk="0" h="335" w="3835">
                  <a:moveTo>
                    <a:pt x="167" y="1"/>
                  </a:moveTo>
                  <a:cubicBezTo>
                    <a:pt x="48" y="1"/>
                    <a:pt x="1" y="96"/>
                    <a:pt x="1" y="167"/>
                  </a:cubicBezTo>
                  <a:cubicBezTo>
                    <a:pt x="24" y="263"/>
                    <a:pt x="72" y="334"/>
                    <a:pt x="167" y="334"/>
                  </a:cubicBezTo>
                  <a:lnTo>
                    <a:pt x="3644" y="334"/>
                  </a:lnTo>
                  <a:cubicBezTo>
                    <a:pt x="3763" y="334"/>
                    <a:pt x="3835" y="239"/>
                    <a:pt x="3835" y="144"/>
                  </a:cubicBezTo>
                  <a:cubicBezTo>
                    <a:pt x="3811" y="48"/>
                    <a:pt x="3739" y="1"/>
                    <a:pt x="364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92"/>
            <p:cNvSpPr/>
            <p:nvPr/>
          </p:nvSpPr>
          <p:spPr>
            <a:xfrm>
              <a:off x="1071306" y="3298673"/>
              <a:ext cx="124638" cy="10075"/>
            </a:xfrm>
            <a:custGeom>
              <a:rect b="b" l="l" r="r" t="t"/>
              <a:pathLst>
                <a:path extrusionOk="0" h="310" w="3835">
                  <a:moveTo>
                    <a:pt x="167" y="0"/>
                  </a:moveTo>
                  <a:cubicBezTo>
                    <a:pt x="48" y="0"/>
                    <a:pt x="1" y="72"/>
                    <a:pt x="1" y="167"/>
                  </a:cubicBezTo>
                  <a:cubicBezTo>
                    <a:pt x="24" y="262"/>
                    <a:pt x="72" y="310"/>
                    <a:pt x="167" y="310"/>
                  </a:cubicBezTo>
                  <a:lnTo>
                    <a:pt x="3644" y="310"/>
                  </a:lnTo>
                  <a:cubicBezTo>
                    <a:pt x="3763" y="310"/>
                    <a:pt x="3835" y="239"/>
                    <a:pt x="3835" y="143"/>
                  </a:cubicBezTo>
                  <a:cubicBezTo>
                    <a:pt x="3811" y="48"/>
                    <a:pt x="3739" y="0"/>
                    <a:pt x="36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92"/>
            <p:cNvSpPr/>
            <p:nvPr/>
          </p:nvSpPr>
          <p:spPr>
            <a:xfrm>
              <a:off x="1071306" y="3323438"/>
              <a:ext cx="124638" cy="10855"/>
            </a:xfrm>
            <a:custGeom>
              <a:rect b="b" l="l" r="r" t="t"/>
              <a:pathLst>
                <a:path extrusionOk="0" h="334" w="3835">
                  <a:moveTo>
                    <a:pt x="167" y="0"/>
                  </a:moveTo>
                  <a:cubicBezTo>
                    <a:pt x="48" y="0"/>
                    <a:pt x="1" y="96"/>
                    <a:pt x="1" y="191"/>
                  </a:cubicBezTo>
                  <a:cubicBezTo>
                    <a:pt x="24" y="262"/>
                    <a:pt x="72" y="334"/>
                    <a:pt x="167" y="334"/>
                  </a:cubicBezTo>
                  <a:lnTo>
                    <a:pt x="3644" y="334"/>
                  </a:lnTo>
                  <a:cubicBezTo>
                    <a:pt x="3763" y="334"/>
                    <a:pt x="3835" y="239"/>
                    <a:pt x="3835" y="143"/>
                  </a:cubicBezTo>
                  <a:cubicBezTo>
                    <a:pt x="3811" y="72"/>
                    <a:pt x="3739" y="0"/>
                    <a:pt x="36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97" name="Google Shape;18897;p92"/>
          <p:cNvGrpSpPr/>
          <p:nvPr/>
        </p:nvGrpSpPr>
        <p:grpSpPr>
          <a:xfrm>
            <a:off x="1846041" y="2880813"/>
            <a:ext cx="185803" cy="356818"/>
            <a:chOff x="1846041" y="3033213"/>
            <a:chExt cx="185803" cy="356818"/>
          </a:xfrm>
        </p:grpSpPr>
        <p:sp>
          <p:nvSpPr>
            <p:cNvPr id="18898" name="Google Shape;18898;p92"/>
            <p:cNvSpPr/>
            <p:nvPr/>
          </p:nvSpPr>
          <p:spPr>
            <a:xfrm>
              <a:off x="1846041" y="3069581"/>
              <a:ext cx="185803" cy="292598"/>
            </a:xfrm>
            <a:custGeom>
              <a:rect b="b" l="l" r="r" t="t"/>
              <a:pathLst>
                <a:path extrusionOk="0" h="9003" w="5717">
                  <a:moveTo>
                    <a:pt x="1" y="0"/>
                  </a:moveTo>
                  <a:lnTo>
                    <a:pt x="1" y="8716"/>
                  </a:lnTo>
                  <a:lnTo>
                    <a:pt x="2859" y="9002"/>
                  </a:lnTo>
                  <a:lnTo>
                    <a:pt x="5716" y="8716"/>
                  </a:lnTo>
                  <a:lnTo>
                    <a:pt x="5716" y="48"/>
                  </a:lnTo>
                  <a:lnTo>
                    <a:pt x="285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92"/>
            <p:cNvSpPr/>
            <p:nvPr/>
          </p:nvSpPr>
          <p:spPr>
            <a:xfrm>
              <a:off x="2010133" y="3062626"/>
              <a:ext cx="21710" cy="294125"/>
            </a:xfrm>
            <a:custGeom>
              <a:rect b="b" l="l" r="r" t="t"/>
              <a:pathLst>
                <a:path extrusionOk="0" h="9050" w="668">
                  <a:moveTo>
                    <a:pt x="0" y="0"/>
                  </a:moveTo>
                  <a:lnTo>
                    <a:pt x="0" y="9049"/>
                  </a:lnTo>
                  <a:lnTo>
                    <a:pt x="667" y="8930"/>
                  </a:lnTo>
                  <a:lnTo>
                    <a:pt x="667" y="238"/>
                  </a:lnTo>
                  <a:lnTo>
                    <a:pt x="0"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92"/>
            <p:cNvSpPr/>
            <p:nvPr/>
          </p:nvSpPr>
          <p:spPr>
            <a:xfrm>
              <a:off x="1846821" y="3033213"/>
              <a:ext cx="185022" cy="37928"/>
            </a:xfrm>
            <a:custGeom>
              <a:rect b="b" l="l" r="r" t="t"/>
              <a:pathLst>
                <a:path extrusionOk="0" h="1167" w="5693">
                  <a:moveTo>
                    <a:pt x="358" y="0"/>
                  </a:moveTo>
                  <a:cubicBezTo>
                    <a:pt x="144" y="0"/>
                    <a:pt x="1" y="143"/>
                    <a:pt x="1" y="357"/>
                  </a:cubicBezTo>
                  <a:lnTo>
                    <a:pt x="1" y="1167"/>
                  </a:lnTo>
                  <a:lnTo>
                    <a:pt x="5692" y="1167"/>
                  </a:lnTo>
                  <a:lnTo>
                    <a:pt x="5692" y="357"/>
                  </a:lnTo>
                  <a:cubicBezTo>
                    <a:pt x="5692" y="143"/>
                    <a:pt x="5549" y="0"/>
                    <a:pt x="53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92"/>
            <p:cNvSpPr/>
            <p:nvPr/>
          </p:nvSpPr>
          <p:spPr>
            <a:xfrm>
              <a:off x="1846041" y="3352851"/>
              <a:ext cx="185803" cy="37180"/>
            </a:xfrm>
            <a:custGeom>
              <a:rect b="b" l="l" r="r" t="t"/>
              <a:pathLst>
                <a:path extrusionOk="0" h="1144" w="5717">
                  <a:moveTo>
                    <a:pt x="1" y="0"/>
                  </a:moveTo>
                  <a:lnTo>
                    <a:pt x="1" y="786"/>
                  </a:lnTo>
                  <a:cubicBezTo>
                    <a:pt x="1" y="1001"/>
                    <a:pt x="144" y="1144"/>
                    <a:pt x="358" y="1144"/>
                  </a:cubicBezTo>
                  <a:lnTo>
                    <a:pt x="5359" y="1144"/>
                  </a:lnTo>
                  <a:cubicBezTo>
                    <a:pt x="5550" y="1144"/>
                    <a:pt x="5716" y="1001"/>
                    <a:pt x="5716" y="786"/>
                  </a:cubicBezTo>
                  <a:lnTo>
                    <a:pt x="571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92"/>
            <p:cNvSpPr/>
            <p:nvPr/>
          </p:nvSpPr>
          <p:spPr>
            <a:xfrm>
              <a:off x="1998531" y="3033213"/>
              <a:ext cx="33313" cy="37928"/>
            </a:xfrm>
            <a:custGeom>
              <a:rect b="b" l="l" r="r" t="t"/>
              <a:pathLst>
                <a:path extrusionOk="0" h="1167" w="1025">
                  <a:moveTo>
                    <a:pt x="0" y="0"/>
                  </a:moveTo>
                  <a:cubicBezTo>
                    <a:pt x="215" y="0"/>
                    <a:pt x="357" y="143"/>
                    <a:pt x="357" y="357"/>
                  </a:cubicBezTo>
                  <a:lnTo>
                    <a:pt x="357" y="1167"/>
                  </a:lnTo>
                  <a:lnTo>
                    <a:pt x="1024" y="1167"/>
                  </a:lnTo>
                  <a:lnTo>
                    <a:pt x="1024" y="357"/>
                  </a:lnTo>
                  <a:cubicBezTo>
                    <a:pt x="1024" y="143"/>
                    <a:pt x="881" y="0"/>
                    <a:pt x="66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92"/>
            <p:cNvSpPr/>
            <p:nvPr/>
          </p:nvSpPr>
          <p:spPr>
            <a:xfrm>
              <a:off x="1998531" y="3352851"/>
              <a:ext cx="33313" cy="37180"/>
            </a:xfrm>
            <a:custGeom>
              <a:rect b="b" l="l" r="r" t="t"/>
              <a:pathLst>
                <a:path extrusionOk="0" h="1144" w="1025">
                  <a:moveTo>
                    <a:pt x="357" y="0"/>
                  </a:moveTo>
                  <a:lnTo>
                    <a:pt x="357" y="786"/>
                  </a:lnTo>
                  <a:cubicBezTo>
                    <a:pt x="357" y="1001"/>
                    <a:pt x="215" y="1144"/>
                    <a:pt x="0" y="1144"/>
                  </a:cubicBezTo>
                  <a:lnTo>
                    <a:pt x="667" y="1144"/>
                  </a:lnTo>
                  <a:cubicBezTo>
                    <a:pt x="858" y="1144"/>
                    <a:pt x="1024" y="1001"/>
                    <a:pt x="1024" y="786"/>
                  </a:cubicBezTo>
                  <a:lnTo>
                    <a:pt x="102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92"/>
            <p:cNvSpPr/>
            <p:nvPr/>
          </p:nvSpPr>
          <p:spPr>
            <a:xfrm>
              <a:off x="1931191" y="3165521"/>
              <a:ext cx="72767" cy="96817"/>
            </a:xfrm>
            <a:custGeom>
              <a:rect b="b" l="l" r="r" t="t"/>
              <a:pathLst>
                <a:path extrusionOk="0" h="2979" w="2239">
                  <a:moveTo>
                    <a:pt x="1243" y="0"/>
                  </a:moveTo>
                  <a:cubicBezTo>
                    <a:pt x="690" y="0"/>
                    <a:pt x="215" y="445"/>
                    <a:pt x="215" y="1025"/>
                  </a:cubicBezTo>
                  <a:lnTo>
                    <a:pt x="0" y="1883"/>
                  </a:lnTo>
                  <a:lnTo>
                    <a:pt x="239" y="2978"/>
                  </a:lnTo>
                  <a:lnTo>
                    <a:pt x="2025" y="2978"/>
                  </a:lnTo>
                  <a:cubicBezTo>
                    <a:pt x="2144" y="2978"/>
                    <a:pt x="2239" y="2907"/>
                    <a:pt x="2239" y="2788"/>
                  </a:cubicBezTo>
                  <a:lnTo>
                    <a:pt x="2239" y="1025"/>
                  </a:lnTo>
                  <a:cubicBezTo>
                    <a:pt x="2239" y="478"/>
                    <a:pt x="1810" y="49"/>
                    <a:pt x="1286" y="1"/>
                  </a:cubicBezTo>
                  <a:cubicBezTo>
                    <a:pt x="1272" y="1"/>
                    <a:pt x="1258" y="0"/>
                    <a:pt x="124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92"/>
            <p:cNvSpPr/>
            <p:nvPr/>
          </p:nvSpPr>
          <p:spPr>
            <a:xfrm>
              <a:off x="1958263" y="3289963"/>
              <a:ext cx="19403" cy="29640"/>
            </a:xfrm>
            <a:custGeom>
              <a:rect b="b" l="l" r="r" t="t"/>
              <a:pathLst>
                <a:path extrusionOk="0" h="912" w="597">
                  <a:moveTo>
                    <a:pt x="165" y="1"/>
                  </a:moveTo>
                  <a:cubicBezTo>
                    <a:pt x="126" y="1"/>
                    <a:pt x="84" y="18"/>
                    <a:pt x="49" y="54"/>
                  </a:cubicBezTo>
                  <a:cubicBezTo>
                    <a:pt x="1" y="102"/>
                    <a:pt x="1" y="197"/>
                    <a:pt x="49" y="268"/>
                  </a:cubicBezTo>
                  <a:lnTo>
                    <a:pt x="263" y="459"/>
                  </a:lnTo>
                  <a:lnTo>
                    <a:pt x="49" y="673"/>
                  </a:lnTo>
                  <a:cubicBezTo>
                    <a:pt x="1" y="745"/>
                    <a:pt x="1" y="816"/>
                    <a:pt x="49" y="888"/>
                  </a:cubicBezTo>
                  <a:cubicBezTo>
                    <a:pt x="96" y="911"/>
                    <a:pt x="120" y="911"/>
                    <a:pt x="144" y="911"/>
                  </a:cubicBezTo>
                  <a:cubicBezTo>
                    <a:pt x="168" y="911"/>
                    <a:pt x="215" y="911"/>
                    <a:pt x="263" y="816"/>
                  </a:cubicBezTo>
                  <a:lnTo>
                    <a:pt x="572" y="530"/>
                  </a:lnTo>
                  <a:cubicBezTo>
                    <a:pt x="596" y="507"/>
                    <a:pt x="596" y="459"/>
                    <a:pt x="596" y="435"/>
                  </a:cubicBezTo>
                  <a:cubicBezTo>
                    <a:pt x="596" y="411"/>
                    <a:pt x="596" y="387"/>
                    <a:pt x="572" y="340"/>
                  </a:cubicBezTo>
                  <a:lnTo>
                    <a:pt x="263" y="54"/>
                  </a:lnTo>
                  <a:cubicBezTo>
                    <a:pt x="239" y="18"/>
                    <a:pt x="203" y="1"/>
                    <a:pt x="1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92"/>
            <p:cNvSpPr/>
            <p:nvPr/>
          </p:nvSpPr>
          <p:spPr>
            <a:xfrm>
              <a:off x="1901778" y="3292076"/>
              <a:ext cx="19370" cy="28307"/>
            </a:xfrm>
            <a:custGeom>
              <a:rect b="b" l="l" r="r" t="t"/>
              <a:pathLst>
                <a:path extrusionOk="0" h="871" w="596">
                  <a:moveTo>
                    <a:pt x="441" y="1"/>
                  </a:moveTo>
                  <a:cubicBezTo>
                    <a:pt x="405" y="1"/>
                    <a:pt x="370" y="13"/>
                    <a:pt x="334" y="37"/>
                  </a:cubicBezTo>
                  <a:lnTo>
                    <a:pt x="48" y="346"/>
                  </a:lnTo>
                  <a:cubicBezTo>
                    <a:pt x="0" y="370"/>
                    <a:pt x="0" y="394"/>
                    <a:pt x="0" y="442"/>
                  </a:cubicBezTo>
                  <a:cubicBezTo>
                    <a:pt x="0" y="465"/>
                    <a:pt x="0" y="489"/>
                    <a:pt x="48" y="513"/>
                  </a:cubicBezTo>
                  <a:lnTo>
                    <a:pt x="334" y="823"/>
                  </a:lnTo>
                  <a:cubicBezTo>
                    <a:pt x="358" y="846"/>
                    <a:pt x="405" y="846"/>
                    <a:pt x="429" y="846"/>
                  </a:cubicBezTo>
                  <a:cubicBezTo>
                    <a:pt x="453" y="846"/>
                    <a:pt x="477" y="846"/>
                    <a:pt x="548" y="870"/>
                  </a:cubicBezTo>
                  <a:cubicBezTo>
                    <a:pt x="596" y="823"/>
                    <a:pt x="596" y="727"/>
                    <a:pt x="548" y="656"/>
                  </a:cubicBezTo>
                  <a:lnTo>
                    <a:pt x="334" y="465"/>
                  </a:lnTo>
                  <a:lnTo>
                    <a:pt x="548" y="251"/>
                  </a:lnTo>
                  <a:cubicBezTo>
                    <a:pt x="596" y="203"/>
                    <a:pt x="596" y="108"/>
                    <a:pt x="548" y="37"/>
                  </a:cubicBezTo>
                  <a:cubicBezTo>
                    <a:pt x="512" y="13"/>
                    <a:pt x="477" y="1"/>
                    <a:pt x="4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92"/>
            <p:cNvSpPr/>
            <p:nvPr/>
          </p:nvSpPr>
          <p:spPr>
            <a:xfrm>
              <a:off x="1874673" y="3106728"/>
              <a:ext cx="37213" cy="10855"/>
            </a:xfrm>
            <a:custGeom>
              <a:rect b="b" l="l" r="r" t="t"/>
              <a:pathLst>
                <a:path extrusionOk="0" h="334" w="1145">
                  <a:moveTo>
                    <a:pt x="168" y="0"/>
                  </a:moveTo>
                  <a:cubicBezTo>
                    <a:pt x="72" y="0"/>
                    <a:pt x="1" y="96"/>
                    <a:pt x="1" y="191"/>
                  </a:cubicBezTo>
                  <a:cubicBezTo>
                    <a:pt x="1" y="262"/>
                    <a:pt x="96" y="334"/>
                    <a:pt x="191" y="334"/>
                  </a:cubicBezTo>
                  <a:lnTo>
                    <a:pt x="1001" y="334"/>
                  </a:lnTo>
                  <a:cubicBezTo>
                    <a:pt x="1073" y="334"/>
                    <a:pt x="1144" y="239"/>
                    <a:pt x="1144" y="143"/>
                  </a:cubicBezTo>
                  <a:cubicBezTo>
                    <a:pt x="1120" y="48"/>
                    <a:pt x="1049" y="0"/>
                    <a:pt x="9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92"/>
            <p:cNvSpPr/>
            <p:nvPr/>
          </p:nvSpPr>
          <p:spPr>
            <a:xfrm>
              <a:off x="1876233" y="3129186"/>
              <a:ext cx="120770" cy="10855"/>
            </a:xfrm>
            <a:custGeom>
              <a:rect b="b" l="l" r="r" t="t"/>
              <a:pathLst>
                <a:path extrusionOk="0" h="334" w="3716">
                  <a:moveTo>
                    <a:pt x="143" y="0"/>
                  </a:moveTo>
                  <a:cubicBezTo>
                    <a:pt x="48" y="0"/>
                    <a:pt x="1" y="95"/>
                    <a:pt x="1" y="167"/>
                  </a:cubicBezTo>
                  <a:cubicBezTo>
                    <a:pt x="1" y="262"/>
                    <a:pt x="72" y="333"/>
                    <a:pt x="167" y="333"/>
                  </a:cubicBezTo>
                  <a:lnTo>
                    <a:pt x="3573" y="333"/>
                  </a:lnTo>
                  <a:cubicBezTo>
                    <a:pt x="3644" y="333"/>
                    <a:pt x="3716" y="238"/>
                    <a:pt x="3716" y="143"/>
                  </a:cubicBezTo>
                  <a:cubicBezTo>
                    <a:pt x="3716" y="48"/>
                    <a:pt x="3620" y="0"/>
                    <a:pt x="3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92"/>
            <p:cNvSpPr/>
            <p:nvPr/>
          </p:nvSpPr>
          <p:spPr>
            <a:xfrm>
              <a:off x="1873926" y="3166691"/>
              <a:ext cx="65813" cy="95647"/>
            </a:xfrm>
            <a:custGeom>
              <a:rect b="b" l="l" r="r" t="t"/>
              <a:pathLst>
                <a:path extrusionOk="0" h="2943" w="2025">
                  <a:moveTo>
                    <a:pt x="1062" y="1"/>
                  </a:moveTo>
                  <a:cubicBezTo>
                    <a:pt x="1011" y="1"/>
                    <a:pt x="958" y="5"/>
                    <a:pt x="905" y="13"/>
                  </a:cubicBezTo>
                  <a:cubicBezTo>
                    <a:pt x="381" y="61"/>
                    <a:pt x="0" y="513"/>
                    <a:pt x="0" y="1013"/>
                  </a:cubicBezTo>
                  <a:lnTo>
                    <a:pt x="0" y="2752"/>
                  </a:lnTo>
                  <a:cubicBezTo>
                    <a:pt x="0" y="2871"/>
                    <a:pt x="95" y="2942"/>
                    <a:pt x="214" y="2942"/>
                  </a:cubicBezTo>
                  <a:lnTo>
                    <a:pt x="2001" y="2942"/>
                  </a:lnTo>
                  <a:lnTo>
                    <a:pt x="2024" y="1013"/>
                  </a:lnTo>
                  <a:cubicBezTo>
                    <a:pt x="2024" y="447"/>
                    <a:pt x="1607" y="1"/>
                    <a:pt x="10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92"/>
            <p:cNvSpPr/>
            <p:nvPr/>
          </p:nvSpPr>
          <p:spPr>
            <a:xfrm>
              <a:off x="1870806" y="3231333"/>
              <a:ext cx="67372" cy="31005"/>
            </a:xfrm>
            <a:custGeom>
              <a:rect b="b" l="l" r="r" t="t"/>
              <a:pathLst>
                <a:path extrusionOk="0" h="954" w="2073">
                  <a:moveTo>
                    <a:pt x="1049" y="1"/>
                  </a:moveTo>
                  <a:cubicBezTo>
                    <a:pt x="572" y="1"/>
                    <a:pt x="168" y="334"/>
                    <a:pt x="49" y="786"/>
                  </a:cubicBezTo>
                  <a:cubicBezTo>
                    <a:pt x="1" y="882"/>
                    <a:pt x="72" y="953"/>
                    <a:pt x="168" y="953"/>
                  </a:cubicBezTo>
                  <a:lnTo>
                    <a:pt x="2073" y="953"/>
                  </a:lnTo>
                  <a:cubicBezTo>
                    <a:pt x="2025" y="429"/>
                    <a:pt x="1596" y="1"/>
                    <a:pt x="1049"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92"/>
            <p:cNvSpPr/>
            <p:nvPr/>
          </p:nvSpPr>
          <p:spPr>
            <a:xfrm>
              <a:off x="1939706" y="3231333"/>
              <a:ext cx="66592" cy="31005"/>
            </a:xfrm>
            <a:custGeom>
              <a:rect b="b" l="l" r="r" t="t"/>
              <a:pathLst>
                <a:path extrusionOk="0" h="954" w="2049">
                  <a:moveTo>
                    <a:pt x="1024" y="1"/>
                  </a:moveTo>
                  <a:cubicBezTo>
                    <a:pt x="477" y="1"/>
                    <a:pt x="24" y="429"/>
                    <a:pt x="0" y="953"/>
                  </a:cubicBezTo>
                  <a:lnTo>
                    <a:pt x="1906" y="953"/>
                  </a:lnTo>
                  <a:cubicBezTo>
                    <a:pt x="2001" y="953"/>
                    <a:pt x="2048" y="882"/>
                    <a:pt x="2025" y="786"/>
                  </a:cubicBezTo>
                  <a:cubicBezTo>
                    <a:pt x="1906" y="334"/>
                    <a:pt x="1501" y="1"/>
                    <a:pt x="102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12" name="Google Shape;18912;p92"/>
          <p:cNvGrpSpPr/>
          <p:nvPr/>
        </p:nvGrpSpPr>
        <p:grpSpPr>
          <a:xfrm>
            <a:off x="2541086" y="2892091"/>
            <a:ext cx="373848" cy="333938"/>
            <a:chOff x="2541086" y="3044491"/>
            <a:chExt cx="373848" cy="333938"/>
          </a:xfrm>
        </p:grpSpPr>
        <p:sp>
          <p:nvSpPr>
            <p:cNvPr id="18913" name="Google Shape;18913;p92"/>
            <p:cNvSpPr/>
            <p:nvPr/>
          </p:nvSpPr>
          <p:spPr>
            <a:xfrm>
              <a:off x="2563511" y="3151611"/>
              <a:ext cx="312715" cy="209788"/>
            </a:xfrm>
            <a:custGeom>
              <a:rect b="b" l="l" r="r" t="t"/>
              <a:pathLst>
                <a:path extrusionOk="0" h="6455" w="9622">
                  <a:moveTo>
                    <a:pt x="430" y="1"/>
                  </a:moveTo>
                  <a:cubicBezTo>
                    <a:pt x="191" y="1"/>
                    <a:pt x="1" y="167"/>
                    <a:pt x="1" y="406"/>
                  </a:cubicBezTo>
                  <a:lnTo>
                    <a:pt x="1" y="6240"/>
                  </a:lnTo>
                  <a:lnTo>
                    <a:pt x="4740" y="6454"/>
                  </a:lnTo>
                  <a:lnTo>
                    <a:pt x="9622" y="6240"/>
                  </a:lnTo>
                  <a:lnTo>
                    <a:pt x="9622" y="406"/>
                  </a:lnTo>
                  <a:cubicBezTo>
                    <a:pt x="9622" y="167"/>
                    <a:pt x="9455" y="1"/>
                    <a:pt x="9217"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92"/>
            <p:cNvSpPr/>
            <p:nvPr/>
          </p:nvSpPr>
          <p:spPr>
            <a:xfrm>
              <a:off x="2586748" y="3173288"/>
              <a:ext cx="265492" cy="187330"/>
            </a:xfrm>
            <a:custGeom>
              <a:rect b="b" l="l" r="r" t="t"/>
              <a:pathLst>
                <a:path extrusionOk="0" h="5764" w="8169">
                  <a:moveTo>
                    <a:pt x="191" y="0"/>
                  </a:moveTo>
                  <a:cubicBezTo>
                    <a:pt x="96" y="0"/>
                    <a:pt x="0" y="96"/>
                    <a:pt x="0" y="191"/>
                  </a:cubicBezTo>
                  <a:lnTo>
                    <a:pt x="0" y="5549"/>
                  </a:lnTo>
                  <a:lnTo>
                    <a:pt x="4096" y="5764"/>
                  </a:lnTo>
                  <a:lnTo>
                    <a:pt x="8169" y="5549"/>
                  </a:lnTo>
                  <a:lnTo>
                    <a:pt x="8169" y="191"/>
                  </a:lnTo>
                  <a:cubicBezTo>
                    <a:pt x="8169" y="96"/>
                    <a:pt x="8073" y="0"/>
                    <a:pt x="797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92"/>
            <p:cNvSpPr/>
            <p:nvPr/>
          </p:nvSpPr>
          <p:spPr>
            <a:xfrm>
              <a:off x="2825883" y="3173288"/>
              <a:ext cx="27917" cy="187330"/>
            </a:xfrm>
            <a:custGeom>
              <a:rect b="b" l="l" r="r" t="t"/>
              <a:pathLst>
                <a:path extrusionOk="0" h="5764" w="859">
                  <a:moveTo>
                    <a:pt x="1" y="0"/>
                  </a:moveTo>
                  <a:cubicBezTo>
                    <a:pt x="96" y="0"/>
                    <a:pt x="191" y="96"/>
                    <a:pt x="191" y="191"/>
                  </a:cubicBezTo>
                  <a:lnTo>
                    <a:pt x="191" y="5549"/>
                  </a:lnTo>
                  <a:lnTo>
                    <a:pt x="477" y="5764"/>
                  </a:lnTo>
                  <a:lnTo>
                    <a:pt x="834" y="5549"/>
                  </a:lnTo>
                  <a:lnTo>
                    <a:pt x="834" y="191"/>
                  </a:lnTo>
                  <a:cubicBezTo>
                    <a:pt x="858" y="96"/>
                    <a:pt x="787" y="0"/>
                    <a:pt x="668"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92"/>
            <p:cNvSpPr/>
            <p:nvPr/>
          </p:nvSpPr>
          <p:spPr>
            <a:xfrm>
              <a:off x="2841386" y="3150083"/>
              <a:ext cx="35620" cy="210535"/>
            </a:xfrm>
            <a:custGeom>
              <a:rect b="b" l="l" r="r" t="t"/>
              <a:pathLst>
                <a:path extrusionOk="0" h="6478" w="1096">
                  <a:moveTo>
                    <a:pt x="0" y="0"/>
                  </a:moveTo>
                  <a:cubicBezTo>
                    <a:pt x="238" y="0"/>
                    <a:pt x="429" y="191"/>
                    <a:pt x="429" y="429"/>
                  </a:cubicBezTo>
                  <a:lnTo>
                    <a:pt x="429" y="6263"/>
                  </a:lnTo>
                  <a:lnTo>
                    <a:pt x="786" y="6478"/>
                  </a:lnTo>
                  <a:lnTo>
                    <a:pt x="1096" y="6263"/>
                  </a:lnTo>
                  <a:lnTo>
                    <a:pt x="1096" y="429"/>
                  </a:lnTo>
                  <a:lnTo>
                    <a:pt x="1072" y="429"/>
                  </a:lnTo>
                  <a:cubicBezTo>
                    <a:pt x="1072" y="191"/>
                    <a:pt x="881" y="0"/>
                    <a:pt x="667"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92"/>
            <p:cNvSpPr/>
            <p:nvPr/>
          </p:nvSpPr>
          <p:spPr>
            <a:xfrm>
              <a:off x="2647101" y="3044653"/>
              <a:ext cx="267833" cy="246902"/>
            </a:xfrm>
            <a:custGeom>
              <a:rect b="b" l="l" r="r" t="t"/>
              <a:pathLst>
                <a:path extrusionOk="0" h="7597" w="8241">
                  <a:moveTo>
                    <a:pt x="4079" y="0"/>
                  </a:moveTo>
                  <a:cubicBezTo>
                    <a:pt x="2672" y="0"/>
                    <a:pt x="1322" y="827"/>
                    <a:pt x="715" y="2196"/>
                  </a:cubicBezTo>
                  <a:cubicBezTo>
                    <a:pt x="1" y="3816"/>
                    <a:pt x="525" y="5697"/>
                    <a:pt x="1930" y="6673"/>
                  </a:cubicBezTo>
                  <a:cubicBezTo>
                    <a:pt x="2049" y="6769"/>
                    <a:pt x="2144" y="6911"/>
                    <a:pt x="2168" y="7054"/>
                  </a:cubicBezTo>
                  <a:lnTo>
                    <a:pt x="2192" y="7483"/>
                  </a:lnTo>
                  <a:cubicBezTo>
                    <a:pt x="2192" y="7553"/>
                    <a:pt x="2256" y="7597"/>
                    <a:pt x="2327" y="7597"/>
                  </a:cubicBezTo>
                  <a:cubicBezTo>
                    <a:pt x="2353" y="7597"/>
                    <a:pt x="2381" y="7591"/>
                    <a:pt x="2406" y="7578"/>
                  </a:cubicBezTo>
                  <a:lnTo>
                    <a:pt x="2763" y="7316"/>
                  </a:lnTo>
                  <a:cubicBezTo>
                    <a:pt x="2853" y="7263"/>
                    <a:pt x="2982" y="7236"/>
                    <a:pt x="3102" y="7236"/>
                  </a:cubicBezTo>
                  <a:cubicBezTo>
                    <a:pt x="3141" y="7236"/>
                    <a:pt x="3180" y="7239"/>
                    <a:pt x="3216" y="7245"/>
                  </a:cubicBezTo>
                  <a:cubicBezTo>
                    <a:pt x="3497" y="7313"/>
                    <a:pt x="3782" y="7346"/>
                    <a:pt x="4065" y="7346"/>
                  </a:cubicBezTo>
                  <a:cubicBezTo>
                    <a:pt x="5456" y="7346"/>
                    <a:pt x="6794" y="6547"/>
                    <a:pt x="7407" y="5221"/>
                  </a:cubicBezTo>
                  <a:cubicBezTo>
                    <a:pt x="8241" y="3411"/>
                    <a:pt x="7455" y="1220"/>
                    <a:pt x="5645" y="363"/>
                  </a:cubicBezTo>
                  <a:cubicBezTo>
                    <a:pt x="5139" y="116"/>
                    <a:pt x="4605" y="0"/>
                    <a:pt x="407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92"/>
            <p:cNvSpPr/>
            <p:nvPr/>
          </p:nvSpPr>
          <p:spPr>
            <a:xfrm>
              <a:off x="2768618" y="3044491"/>
              <a:ext cx="146315" cy="239233"/>
            </a:xfrm>
            <a:custGeom>
              <a:rect b="b" l="l" r="r" t="t"/>
              <a:pathLst>
                <a:path extrusionOk="0" h="7361" w="4502">
                  <a:moveTo>
                    <a:pt x="263" y="0"/>
                  </a:moveTo>
                  <a:cubicBezTo>
                    <a:pt x="174" y="0"/>
                    <a:pt x="87" y="3"/>
                    <a:pt x="1" y="10"/>
                  </a:cubicBezTo>
                  <a:cubicBezTo>
                    <a:pt x="429" y="34"/>
                    <a:pt x="810" y="153"/>
                    <a:pt x="1191" y="344"/>
                  </a:cubicBezTo>
                  <a:cubicBezTo>
                    <a:pt x="3049" y="1177"/>
                    <a:pt x="3859" y="3368"/>
                    <a:pt x="3025" y="5226"/>
                  </a:cubicBezTo>
                  <a:cubicBezTo>
                    <a:pt x="2454" y="6464"/>
                    <a:pt x="1263" y="7250"/>
                    <a:pt x="1" y="7345"/>
                  </a:cubicBezTo>
                  <a:cubicBezTo>
                    <a:pt x="114" y="7356"/>
                    <a:pt x="227" y="7361"/>
                    <a:pt x="339" y="7361"/>
                  </a:cubicBezTo>
                  <a:cubicBezTo>
                    <a:pt x="1743" y="7361"/>
                    <a:pt x="3073" y="6548"/>
                    <a:pt x="3668" y="5226"/>
                  </a:cubicBezTo>
                  <a:cubicBezTo>
                    <a:pt x="4502" y="3368"/>
                    <a:pt x="3692" y="1177"/>
                    <a:pt x="1858" y="344"/>
                  </a:cubicBezTo>
                  <a:cubicBezTo>
                    <a:pt x="1349" y="120"/>
                    <a:pt x="787" y="0"/>
                    <a:pt x="2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92"/>
            <p:cNvSpPr/>
            <p:nvPr/>
          </p:nvSpPr>
          <p:spPr>
            <a:xfrm>
              <a:off x="2692763" y="3075756"/>
              <a:ext cx="174200" cy="174200"/>
            </a:xfrm>
            <a:custGeom>
              <a:rect b="b" l="l" r="r" t="t"/>
              <a:pathLst>
                <a:path extrusionOk="0" h="5360" w="5360">
                  <a:moveTo>
                    <a:pt x="2668" y="1"/>
                  </a:moveTo>
                  <a:cubicBezTo>
                    <a:pt x="1192" y="1"/>
                    <a:pt x="1" y="1192"/>
                    <a:pt x="1" y="2668"/>
                  </a:cubicBezTo>
                  <a:cubicBezTo>
                    <a:pt x="1" y="4168"/>
                    <a:pt x="1192" y="5359"/>
                    <a:pt x="2668" y="5359"/>
                  </a:cubicBezTo>
                  <a:cubicBezTo>
                    <a:pt x="4145" y="5359"/>
                    <a:pt x="5359" y="4168"/>
                    <a:pt x="5359" y="2668"/>
                  </a:cubicBezTo>
                  <a:cubicBezTo>
                    <a:pt x="5359" y="1192"/>
                    <a:pt x="4145" y="1"/>
                    <a:pt x="2668"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92"/>
            <p:cNvSpPr/>
            <p:nvPr/>
          </p:nvSpPr>
          <p:spPr>
            <a:xfrm>
              <a:off x="2697411" y="3191878"/>
              <a:ext cx="67372" cy="56517"/>
            </a:xfrm>
            <a:custGeom>
              <a:rect b="b" l="l" r="r" t="t"/>
              <a:pathLst>
                <a:path extrusionOk="0" h="1739" w="2073">
                  <a:moveTo>
                    <a:pt x="1" y="0"/>
                  </a:moveTo>
                  <a:cubicBezTo>
                    <a:pt x="287" y="857"/>
                    <a:pt x="1072" y="1548"/>
                    <a:pt x="1977" y="1738"/>
                  </a:cubicBezTo>
                  <a:cubicBezTo>
                    <a:pt x="2049" y="1572"/>
                    <a:pt x="2073" y="1429"/>
                    <a:pt x="2073" y="1262"/>
                  </a:cubicBezTo>
                  <a:lnTo>
                    <a:pt x="2073" y="619"/>
                  </a:lnTo>
                  <a:cubicBezTo>
                    <a:pt x="2049" y="310"/>
                    <a:pt x="1787" y="0"/>
                    <a:pt x="143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92"/>
            <p:cNvSpPr/>
            <p:nvPr/>
          </p:nvSpPr>
          <p:spPr>
            <a:xfrm>
              <a:off x="2692763" y="3080403"/>
              <a:ext cx="58858" cy="83622"/>
            </a:xfrm>
            <a:custGeom>
              <a:rect b="b" l="l" r="r" t="t"/>
              <a:pathLst>
                <a:path extrusionOk="0" h="2573" w="1811">
                  <a:moveTo>
                    <a:pt x="1811" y="1"/>
                  </a:moveTo>
                  <a:cubicBezTo>
                    <a:pt x="739" y="358"/>
                    <a:pt x="1" y="1382"/>
                    <a:pt x="1" y="2573"/>
                  </a:cubicBezTo>
                  <a:lnTo>
                    <a:pt x="430" y="2573"/>
                  </a:lnTo>
                  <a:cubicBezTo>
                    <a:pt x="1215" y="2573"/>
                    <a:pt x="1811" y="1954"/>
                    <a:pt x="1811" y="1191"/>
                  </a:cubicBezTo>
                  <a:lnTo>
                    <a:pt x="1811"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92"/>
            <p:cNvSpPr/>
            <p:nvPr/>
          </p:nvSpPr>
          <p:spPr>
            <a:xfrm>
              <a:off x="2791856" y="3187198"/>
              <a:ext cx="71240" cy="62758"/>
            </a:xfrm>
            <a:custGeom>
              <a:rect b="b" l="l" r="r" t="t"/>
              <a:pathLst>
                <a:path extrusionOk="0" h="1931" w="2192">
                  <a:moveTo>
                    <a:pt x="1195" y="0"/>
                  </a:moveTo>
                  <a:cubicBezTo>
                    <a:pt x="525" y="0"/>
                    <a:pt x="0" y="539"/>
                    <a:pt x="0" y="1192"/>
                  </a:cubicBezTo>
                  <a:lnTo>
                    <a:pt x="0" y="1930"/>
                  </a:lnTo>
                  <a:cubicBezTo>
                    <a:pt x="1048" y="1787"/>
                    <a:pt x="1881" y="1049"/>
                    <a:pt x="2191" y="49"/>
                  </a:cubicBezTo>
                  <a:lnTo>
                    <a:pt x="2191" y="1"/>
                  </a:lnTo>
                  <a:lnTo>
                    <a:pt x="1238" y="1"/>
                  </a:lnTo>
                  <a:cubicBezTo>
                    <a:pt x="1224" y="1"/>
                    <a:pt x="1210" y="0"/>
                    <a:pt x="1195"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92"/>
            <p:cNvSpPr/>
            <p:nvPr/>
          </p:nvSpPr>
          <p:spPr>
            <a:xfrm>
              <a:off x="2768618" y="3076536"/>
              <a:ext cx="98345" cy="174167"/>
            </a:xfrm>
            <a:custGeom>
              <a:rect b="b" l="l" r="r" t="t"/>
              <a:pathLst>
                <a:path extrusionOk="0" h="5359" w="3026">
                  <a:moveTo>
                    <a:pt x="334" y="1"/>
                  </a:moveTo>
                  <a:cubicBezTo>
                    <a:pt x="215" y="1"/>
                    <a:pt x="120" y="1"/>
                    <a:pt x="1" y="48"/>
                  </a:cubicBezTo>
                  <a:cubicBezTo>
                    <a:pt x="1310" y="191"/>
                    <a:pt x="2358" y="1310"/>
                    <a:pt x="2358" y="2692"/>
                  </a:cubicBezTo>
                  <a:cubicBezTo>
                    <a:pt x="2358" y="4049"/>
                    <a:pt x="1334" y="5192"/>
                    <a:pt x="1" y="5335"/>
                  </a:cubicBezTo>
                  <a:cubicBezTo>
                    <a:pt x="120" y="5335"/>
                    <a:pt x="215" y="5359"/>
                    <a:pt x="334" y="5359"/>
                  </a:cubicBezTo>
                  <a:cubicBezTo>
                    <a:pt x="1834" y="5359"/>
                    <a:pt x="3025" y="4168"/>
                    <a:pt x="3025" y="2692"/>
                  </a:cubicBezTo>
                  <a:cubicBezTo>
                    <a:pt x="3025" y="1191"/>
                    <a:pt x="1787" y="1"/>
                    <a:pt x="334"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92"/>
            <p:cNvSpPr/>
            <p:nvPr/>
          </p:nvSpPr>
          <p:spPr>
            <a:xfrm>
              <a:off x="2780221" y="3078096"/>
              <a:ext cx="84403" cy="78975"/>
            </a:xfrm>
            <a:custGeom>
              <a:rect b="b" l="l" r="r" t="t"/>
              <a:pathLst>
                <a:path extrusionOk="0" h="2430" w="2597">
                  <a:moveTo>
                    <a:pt x="477" y="0"/>
                  </a:moveTo>
                  <a:lnTo>
                    <a:pt x="477" y="1334"/>
                  </a:lnTo>
                  <a:cubicBezTo>
                    <a:pt x="477" y="1477"/>
                    <a:pt x="358" y="1572"/>
                    <a:pt x="239" y="1572"/>
                  </a:cubicBezTo>
                  <a:cubicBezTo>
                    <a:pt x="96" y="1572"/>
                    <a:pt x="1" y="1691"/>
                    <a:pt x="1" y="1810"/>
                  </a:cubicBezTo>
                  <a:lnTo>
                    <a:pt x="1" y="2191"/>
                  </a:lnTo>
                  <a:cubicBezTo>
                    <a:pt x="1" y="2334"/>
                    <a:pt x="120" y="2429"/>
                    <a:pt x="239" y="2429"/>
                  </a:cubicBezTo>
                  <a:lnTo>
                    <a:pt x="2597" y="2429"/>
                  </a:lnTo>
                  <a:cubicBezTo>
                    <a:pt x="2549" y="1239"/>
                    <a:pt x="1644" y="215"/>
                    <a:pt x="477"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92"/>
            <p:cNvSpPr/>
            <p:nvPr/>
          </p:nvSpPr>
          <p:spPr>
            <a:xfrm>
              <a:off x="2791076" y="3186451"/>
              <a:ext cx="72020" cy="62725"/>
            </a:xfrm>
            <a:custGeom>
              <a:rect b="b" l="l" r="r" t="t"/>
              <a:pathLst>
                <a:path extrusionOk="0" h="1930" w="2216">
                  <a:moveTo>
                    <a:pt x="1548" y="0"/>
                  </a:moveTo>
                  <a:lnTo>
                    <a:pt x="1524" y="48"/>
                  </a:lnTo>
                  <a:cubicBezTo>
                    <a:pt x="1286" y="834"/>
                    <a:pt x="715" y="1453"/>
                    <a:pt x="0" y="1739"/>
                  </a:cubicBezTo>
                  <a:lnTo>
                    <a:pt x="0" y="1929"/>
                  </a:lnTo>
                  <a:cubicBezTo>
                    <a:pt x="1048" y="1786"/>
                    <a:pt x="1882" y="1024"/>
                    <a:pt x="2167" y="48"/>
                  </a:cubicBezTo>
                  <a:lnTo>
                    <a:pt x="2215" y="0"/>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92"/>
            <p:cNvSpPr/>
            <p:nvPr/>
          </p:nvSpPr>
          <p:spPr>
            <a:xfrm>
              <a:off x="2795723" y="3078096"/>
              <a:ext cx="69680" cy="79755"/>
            </a:xfrm>
            <a:custGeom>
              <a:rect b="b" l="l" r="r" t="t"/>
              <a:pathLst>
                <a:path extrusionOk="0" h="2454" w="2144">
                  <a:moveTo>
                    <a:pt x="0" y="0"/>
                  </a:moveTo>
                  <a:lnTo>
                    <a:pt x="0" y="238"/>
                  </a:lnTo>
                  <a:cubicBezTo>
                    <a:pt x="834" y="643"/>
                    <a:pt x="1429" y="1477"/>
                    <a:pt x="1501" y="2453"/>
                  </a:cubicBezTo>
                  <a:lnTo>
                    <a:pt x="2143" y="2453"/>
                  </a:lnTo>
                  <a:cubicBezTo>
                    <a:pt x="2096" y="1239"/>
                    <a:pt x="1191" y="215"/>
                    <a:pt x="0"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92"/>
            <p:cNvSpPr/>
            <p:nvPr/>
          </p:nvSpPr>
          <p:spPr>
            <a:xfrm>
              <a:off x="2541086" y="3353631"/>
              <a:ext cx="358378" cy="24797"/>
            </a:xfrm>
            <a:custGeom>
              <a:rect b="b" l="l" r="r" t="t"/>
              <a:pathLst>
                <a:path extrusionOk="0" h="763" w="11027">
                  <a:moveTo>
                    <a:pt x="167" y="0"/>
                  </a:moveTo>
                  <a:cubicBezTo>
                    <a:pt x="72" y="0"/>
                    <a:pt x="0" y="48"/>
                    <a:pt x="0" y="143"/>
                  </a:cubicBezTo>
                  <a:lnTo>
                    <a:pt x="0" y="453"/>
                  </a:lnTo>
                  <a:cubicBezTo>
                    <a:pt x="0" y="619"/>
                    <a:pt x="167" y="762"/>
                    <a:pt x="334" y="762"/>
                  </a:cubicBezTo>
                  <a:lnTo>
                    <a:pt x="4525" y="762"/>
                  </a:lnTo>
                  <a:lnTo>
                    <a:pt x="5525" y="572"/>
                  </a:lnTo>
                  <a:lnTo>
                    <a:pt x="6502" y="762"/>
                  </a:lnTo>
                  <a:lnTo>
                    <a:pt x="10693" y="762"/>
                  </a:lnTo>
                  <a:cubicBezTo>
                    <a:pt x="10883" y="762"/>
                    <a:pt x="11003" y="619"/>
                    <a:pt x="11026" y="453"/>
                  </a:cubicBezTo>
                  <a:lnTo>
                    <a:pt x="11026" y="143"/>
                  </a:lnTo>
                  <a:cubicBezTo>
                    <a:pt x="11026" y="48"/>
                    <a:pt x="10955" y="0"/>
                    <a:pt x="10883" y="0"/>
                  </a:cubicBezTo>
                  <a:lnTo>
                    <a:pt x="6502" y="0"/>
                  </a:lnTo>
                  <a:lnTo>
                    <a:pt x="5525" y="191"/>
                  </a:lnTo>
                  <a:lnTo>
                    <a:pt x="45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92"/>
            <p:cNvSpPr/>
            <p:nvPr/>
          </p:nvSpPr>
          <p:spPr>
            <a:xfrm>
              <a:off x="2866931" y="3353631"/>
              <a:ext cx="31753" cy="24797"/>
            </a:xfrm>
            <a:custGeom>
              <a:rect b="b" l="l" r="r" t="t"/>
              <a:pathLst>
                <a:path extrusionOk="0" h="763" w="977">
                  <a:moveTo>
                    <a:pt x="167" y="0"/>
                  </a:moveTo>
                  <a:cubicBezTo>
                    <a:pt x="262" y="0"/>
                    <a:pt x="310" y="48"/>
                    <a:pt x="310" y="143"/>
                  </a:cubicBezTo>
                  <a:lnTo>
                    <a:pt x="310" y="453"/>
                  </a:lnTo>
                  <a:cubicBezTo>
                    <a:pt x="310" y="619"/>
                    <a:pt x="167" y="762"/>
                    <a:pt x="0" y="762"/>
                  </a:cubicBezTo>
                  <a:lnTo>
                    <a:pt x="643" y="762"/>
                  </a:lnTo>
                  <a:cubicBezTo>
                    <a:pt x="834" y="762"/>
                    <a:pt x="977" y="619"/>
                    <a:pt x="977" y="453"/>
                  </a:cubicBezTo>
                  <a:lnTo>
                    <a:pt x="977" y="143"/>
                  </a:lnTo>
                  <a:cubicBezTo>
                    <a:pt x="977" y="48"/>
                    <a:pt x="905" y="0"/>
                    <a:pt x="834"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92"/>
            <p:cNvSpPr/>
            <p:nvPr/>
          </p:nvSpPr>
          <p:spPr>
            <a:xfrm>
              <a:off x="2688896" y="3354411"/>
              <a:ext cx="62725" cy="24018"/>
            </a:xfrm>
            <a:custGeom>
              <a:rect b="b" l="l" r="r" t="t"/>
              <a:pathLst>
                <a:path extrusionOk="0" h="739" w="1930">
                  <a:moveTo>
                    <a:pt x="1" y="0"/>
                  </a:moveTo>
                  <a:lnTo>
                    <a:pt x="1" y="738"/>
                  </a:lnTo>
                  <a:lnTo>
                    <a:pt x="1930" y="738"/>
                  </a:lnTo>
                  <a:lnTo>
                    <a:pt x="1930"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92"/>
            <p:cNvSpPr/>
            <p:nvPr/>
          </p:nvSpPr>
          <p:spPr>
            <a:xfrm>
              <a:off x="2729911" y="3354411"/>
              <a:ext cx="21710" cy="24018"/>
            </a:xfrm>
            <a:custGeom>
              <a:rect b="b" l="l" r="r" t="t"/>
              <a:pathLst>
                <a:path extrusionOk="0" h="739" w="668">
                  <a:moveTo>
                    <a:pt x="1" y="0"/>
                  </a:moveTo>
                  <a:lnTo>
                    <a:pt x="1" y="738"/>
                  </a:lnTo>
                  <a:lnTo>
                    <a:pt x="668" y="738"/>
                  </a:lnTo>
                  <a:lnTo>
                    <a:pt x="668"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31" name="Google Shape;18931;p92"/>
          <p:cNvGrpSpPr/>
          <p:nvPr/>
        </p:nvGrpSpPr>
        <p:grpSpPr>
          <a:xfrm>
            <a:off x="3300351" y="2880813"/>
            <a:ext cx="298772" cy="356818"/>
            <a:chOff x="3300351" y="3033213"/>
            <a:chExt cx="298772" cy="356818"/>
          </a:xfrm>
        </p:grpSpPr>
        <p:sp>
          <p:nvSpPr>
            <p:cNvPr id="18932" name="Google Shape;18932;p92"/>
            <p:cNvSpPr/>
            <p:nvPr/>
          </p:nvSpPr>
          <p:spPr>
            <a:xfrm>
              <a:off x="3391676" y="3145436"/>
              <a:ext cx="115343" cy="51090"/>
            </a:xfrm>
            <a:custGeom>
              <a:rect b="b" l="l" r="r" t="t"/>
              <a:pathLst>
                <a:path extrusionOk="0" h="1572" w="3549">
                  <a:moveTo>
                    <a:pt x="3072" y="715"/>
                  </a:moveTo>
                  <a:lnTo>
                    <a:pt x="3191" y="1262"/>
                  </a:lnTo>
                  <a:lnTo>
                    <a:pt x="405" y="1262"/>
                  </a:lnTo>
                  <a:lnTo>
                    <a:pt x="524" y="715"/>
                  </a:lnTo>
                  <a:close/>
                  <a:moveTo>
                    <a:pt x="810" y="0"/>
                  </a:moveTo>
                  <a:cubicBezTo>
                    <a:pt x="548" y="0"/>
                    <a:pt x="310" y="191"/>
                    <a:pt x="238" y="453"/>
                  </a:cubicBezTo>
                  <a:lnTo>
                    <a:pt x="48" y="1381"/>
                  </a:lnTo>
                  <a:cubicBezTo>
                    <a:pt x="0" y="1429"/>
                    <a:pt x="48" y="1524"/>
                    <a:pt x="119" y="1548"/>
                  </a:cubicBezTo>
                  <a:cubicBezTo>
                    <a:pt x="167" y="1548"/>
                    <a:pt x="191" y="1572"/>
                    <a:pt x="215" y="1572"/>
                  </a:cubicBezTo>
                  <a:lnTo>
                    <a:pt x="3406" y="1572"/>
                  </a:lnTo>
                  <a:cubicBezTo>
                    <a:pt x="3430" y="1572"/>
                    <a:pt x="3453" y="1572"/>
                    <a:pt x="3501" y="1548"/>
                  </a:cubicBezTo>
                  <a:cubicBezTo>
                    <a:pt x="3525" y="1500"/>
                    <a:pt x="3549" y="1429"/>
                    <a:pt x="3549" y="1381"/>
                  </a:cubicBezTo>
                  <a:lnTo>
                    <a:pt x="3334" y="453"/>
                  </a:lnTo>
                  <a:cubicBezTo>
                    <a:pt x="3287" y="191"/>
                    <a:pt x="3049" y="0"/>
                    <a:pt x="278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92"/>
            <p:cNvSpPr/>
            <p:nvPr/>
          </p:nvSpPr>
          <p:spPr>
            <a:xfrm>
              <a:off x="3308866" y="3248363"/>
              <a:ext cx="282522" cy="141668"/>
            </a:xfrm>
            <a:custGeom>
              <a:rect b="b" l="l" r="r" t="t"/>
              <a:pathLst>
                <a:path extrusionOk="0" h="4359" w="8693">
                  <a:moveTo>
                    <a:pt x="0" y="0"/>
                  </a:moveTo>
                  <a:lnTo>
                    <a:pt x="0" y="3763"/>
                  </a:lnTo>
                  <a:cubicBezTo>
                    <a:pt x="0" y="4097"/>
                    <a:pt x="262" y="4359"/>
                    <a:pt x="596" y="4359"/>
                  </a:cubicBezTo>
                  <a:lnTo>
                    <a:pt x="8097" y="4359"/>
                  </a:lnTo>
                  <a:cubicBezTo>
                    <a:pt x="8431" y="4359"/>
                    <a:pt x="8692" y="4097"/>
                    <a:pt x="8692" y="3763"/>
                  </a:cubicBezTo>
                  <a:lnTo>
                    <a:pt x="8692" y="0"/>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92"/>
            <p:cNvSpPr/>
            <p:nvPr/>
          </p:nvSpPr>
          <p:spPr>
            <a:xfrm>
              <a:off x="3551868" y="3248363"/>
              <a:ext cx="39520" cy="141668"/>
            </a:xfrm>
            <a:custGeom>
              <a:rect b="b" l="l" r="r" t="t"/>
              <a:pathLst>
                <a:path extrusionOk="0" h="4359" w="1216">
                  <a:moveTo>
                    <a:pt x="549" y="0"/>
                  </a:moveTo>
                  <a:lnTo>
                    <a:pt x="549" y="3763"/>
                  </a:lnTo>
                  <a:cubicBezTo>
                    <a:pt x="549" y="4097"/>
                    <a:pt x="287" y="4359"/>
                    <a:pt x="1" y="4359"/>
                  </a:cubicBezTo>
                  <a:lnTo>
                    <a:pt x="620" y="4359"/>
                  </a:lnTo>
                  <a:cubicBezTo>
                    <a:pt x="954" y="4359"/>
                    <a:pt x="1215" y="4097"/>
                    <a:pt x="1215" y="3763"/>
                  </a:cubicBezTo>
                  <a:lnTo>
                    <a:pt x="1215"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92"/>
            <p:cNvSpPr/>
            <p:nvPr/>
          </p:nvSpPr>
          <p:spPr>
            <a:xfrm>
              <a:off x="3300351" y="3184891"/>
              <a:ext cx="294905" cy="123858"/>
            </a:xfrm>
            <a:custGeom>
              <a:rect b="b" l="l" r="r" t="t"/>
              <a:pathLst>
                <a:path extrusionOk="0" h="3811" w="9074">
                  <a:moveTo>
                    <a:pt x="524" y="1"/>
                  </a:moveTo>
                  <a:cubicBezTo>
                    <a:pt x="238" y="1"/>
                    <a:pt x="0" y="239"/>
                    <a:pt x="0" y="548"/>
                  </a:cubicBezTo>
                  <a:lnTo>
                    <a:pt x="0" y="1977"/>
                  </a:lnTo>
                  <a:cubicBezTo>
                    <a:pt x="0" y="2977"/>
                    <a:pt x="834" y="3811"/>
                    <a:pt x="1834" y="3811"/>
                  </a:cubicBezTo>
                  <a:lnTo>
                    <a:pt x="6930" y="3811"/>
                  </a:lnTo>
                  <a:cubicBezTo>
                    <a:pt x="7930" y="3811"/>
                    <a:pt x="9074" y="2977"/>
                    <a:pt x="9050" y="1977"/>
                  </a:cubicBezTo>
                  <a:lnTo>
                    <a:pt x="9050" y="548"/>
                  </a:lnTo>
                  <a:cubicBezTo>
                    <a:pt x="9050" y="239"/>
                    <a:pt x="8812" y="1"/>
                    <a:pt x="8502"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92"/>
            <p:cNvSpPr/>
            <p:nvPr/>
          </p:nvSpPr>
          <p:spPr>
            <a:xfrm>
              <a:off x="3409486" y="3225906"/>
              <a:ext cx="80503" cy="28665"/>
            </a:xfrm>
            <a:custGeom>
              <a:rect b="b" l="l" r="r" t="t"/>
              <a:pathLst>
                <a:path extrusionOk="0" h="882" w="2477">
                  <a:moveTo>
                    <a:pt x="214" y="1"/>
                  </a:moveTo>
                  <a:cubicBezTo>
                    <a:pt x="95" y="1"/>
                    <a:pt x="0" y="96"/>
                    <a:pt x="0" y="215"/>
                  </a:cubicBezTo>
                  <a:lnTo>
                    <a:pt x="0" y="691"/>
                  </a:lnTo>
                  <a:cubicBezTo>
                    <a:pt x="0" y="811"/>
                    <a:pt x="95" y="882"/>
                    <a:pt x="214" y="882"/>
                  </a:cubicBezTo>
                  <a:lnTo>
                    <a:pt x="2286" y="882"/>
                  </a:lnTo>
                  <a:cubicBezTo>
                    <a:pt x="2382" y="882"/>
                    <a:pt x="2477" y="811"/>
                    <a:pt x="2477" y="691"/>
                  </a:cubicBezTo>
                  <a:lnTo>
                    <a:pt x="2477" y="215"/>
                  </a:lnTo>
                  <a:cubicBezTo>
                    <a:pt x="2477" y="96"/>
                    <a:pt x="2382" y="1"/>
                    <a:pt x="2262"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92"/>
            <p:cNvSpPr/>
            <p:nvPr/>
          </p:nvSpPr>
          <p:spPr>
            <a:xfrm>
              <a:off x="3518588" y="3184111"/>
              <a:ext cx="80535" cy="123890"/>
            </a:xfrm>
            <a:custGeom>
              <a:rect b="b" l="l" r="r" t="t"/>
              <a:pathLst>
                <a:path extrusionOk="0" h="3812" w="2478">
                  <a:moveTo>
                    <a:pt x="1287" y="1"/>
                  </a:moveTo>
                  <a:cubicBezTo>
                    <a:pt x="1573" y="1"/>
                    <a:pt x="1811" y="239"/>
                    <a:pt x="1811" y="549"/>
                  </a:cubicBezTo>
                  <a:lnTo>
                    <a:pt x="1811" y="1977"/>
                  </a:lnTo>
                  <a:cubicBezTo>
                    <a:pt x="1811" y="2978"/>
                    <a:pt x="1025" y="3811"/>
                    <a:pt x="1" y="3811"/>
                  </a:cubicBezTo>
                  <a:lnTo>
                    <a:pt x="620" y="3811"/>
                  </a:lnTo>
                  <a:cubicBezTo>
                    <a:pt x="1644" y="3811"/>
                    <a:pt x="2478" y="2978"/>
                    <a:pt x="2478" y="1977"/>
                  </a:cubicBezTo>
                  <a:lnTo>
                    <a:pt x="2478" y="549"/>
                  </a:lnTo>
                  <a:cubicBezTo>
                    <a:pt x="2478" y="239"/>
                    <a:pt x="2239" y="1"/>
                    <a:pt x="1930"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92"/>
            <p:cNvSpPr/>
            <p:nvPr/>
          </p:nvSpPr>
          <p:spPr>
            <a:xfrm>
              <a:off x="3461323" y="3225906"/>
              <a:ext cx="28665" cy="28665"/>
            </a:xfrm>
            <a:custGeom>
              <a:rect b="b" l="l" r="r" t="t"/>
              <a:pathLst>
                <a:path extrusionOk="0" h="882" w="882">
                  <a:moveTo>
                    <a:pt x="1" y="1"/>
                  </a:moveTo>
                  <a:cubicBezTo>
                    <a:pt x="120" y="1"/>
                    <a:pt x="215" y="96"/>
                    <a:pt x="215" y="215"/>
                  </a:cubicBezTo>
                  <a:lnTo>
                    <a:pt x="215" y="691"/>
                  </a:lnTo>
                  <a:cubicBezTo>
                    <a:pt x="215" y="811"/>
                    <a:pt x="120" y="882"/>
                    <a:pt x="1" y="882"/>
                  </a:cubicBezTo>
                  <a:lnTo>
                    <a:pt x="667" y="882"/>
                  </a:lnTo>
                  <a:cubicBezTo>
                    <a:pt x="787" y="882"/>
                    <a:pt x="882" y="811"/>
                    <a:pt x="882" y="691"/>
                  </a:cubicBezTo>
                  <a:lnTo>
                    <a:pt x="882" y="215"/>
                  </a:lnTo>
                  <a:cubicBezTo>
                    <a:pt x="882" y="96"/>
                    <a:pt x="787" y="1"/>
                    <a:pt x="66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92"/>
            <p:cNvSpPr/>
            <p:nvPr/>
          </p:nvSpPr>
          <p:spPr>
            <a:xfrm>
              <a:off x="3370778" y="3273908"/>
              <a:ext cx="31753" cy="116122"/>
            </a:xfrm>
            <a:custGeom>
              <a:rect b="b" l="l" r="r" t="t"/>
              <a:pathLst>
                <a:path extrusionOk="0" h="3573" w="977">
                  <a:moveTo>
                    <a:pt x="477" y="0"/>
                  </a:moveTo>
                  <a:cubicBezTo>
                    <a:pt x="215" y="0"/>
                    <a:pt x="0" y="215"/>
                    <a:pt x="0" y="477"/>
                  </a:cubicBezTo>
                  <a:lnTo>
                    <a:pt x="0" y="3573"/>
                  </a:lnTo>
                  <a:lnTo>
                    <a:pt x="977" y="3573"/>
                  </a:lnTo>
                  <a:lnTo>
                    <a:pt x="953" y="477"/>
                  </a:lnTo>
                  <a:cubicBezTo>
                    <a:pt x="953" y="215"/>
                    <a:pt x="739" y="0"/>
                    <a:pt x="47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92"/>
            <p:cNvSpPr/>
            <p:nvPr/>
          </p:nvSpPr>
          <p:spPr>
            <a:xfrm>
              <a:off x="3362263" y="3327306"/>
              <a:ext cx="50343" cy="21710"/>
            </a:xfrm>
            <a:custGeom>
              <a:rect b="b" l="l" r="r" t="t"/>
              <a:pathLst>
                <a:path extrusionOk="0" h="668" w="1549">
                  <a:moveTo>
                    <a:pt x="167" y="1"/>
                  </a:moveTo>
                  <a:cubicBezTo>
                    <a:pt x="72" y="1"/>
                    <a:pt x="0" y="96"/>
                    <a:pt x="0" y="191"/>
                  </a:cubicBezTo>
                  <a:lnTo>
                    <a:pt x="0" y="477"/>
                  </a:lnTo>
                  <a:cubicBezTo>
                    <a:pt x="0" y="572"/>
                    <a:pt x="72" y="667"/>
                    <a:pt x="167" y="667"/>
                  </a:cubicBezTo>
                  <a:lnTo>
                    <a:pt x="1358" y="667"/>
                  </a:lnTo>
                  <a:cubicBezTo>
                    <a:pt x="1453" y="667"/>
                    <a:pt x="1548" y="572"/>
                    <a:pt x="1548" y="477"/>
                  </a:cubicBezTo>
                  <a:lnTo>
                    <a:pt x="1548" y="191"/>
                  </a:lnTo>
                  <a:cubicBezTo>
                    <a:pt x="1548" y="96"/>
                    <a:pt x="1453" y="1"/>
                    <a:pt x="1358"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92"/>
            <p:cNvSpPr/>
            <p:nvPr/>
          </p:nvSpPr>
          <p:spPr>
            <a:xfrm>
              <a:off x="3496163" y="3273908"/>
              <a:ext cx="32532" cy="116122"/>
            </a:xfrm>
            <a:custGeom>
              <a:rect b="b" l="l" r="r" t="t"/>
              <a:pathLst>
                <a:path extrusionOk="0" h="3573" w="1001">
                  <a:moveTo>
                    <a:pt x="477" y="0"/>
                  </a:moveTo>
                  <a:cubicBezTo>
                    <a:pt x="215" y="0"/>
                    <a:pt x="0" y="215"/>
                    <a:pt x="0" y="477"/>
                  </a:cubicBezTo>
                  <a:lnTo>
                    <a:pt x="0" y="3573"/>
                  </a:lnTo>
                  <a:lnTo>
                    <a:pt x="1001" y="3573"/>
                  </a:lnTo>
                  <a:lnTo>
                    <a:pt x="953" y="477"/>
                  </a:lnTo>
                  <a:cubicBezTo>
                    <a:pt x="953" y="215"/>
                    <a:pt x="762" y="0"/>
                    <a:pt x="47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92"/>
            <p:cNvSpPr/>
            <p:nvPr/>
          </p:nvSpPr>
          <p:spPr>
            <a:xfrm>
              <a:off x="3486868" y="3327306"/>
              <a:ext cx="50343" cy="21710"/>
            </a:xfrm>
            <a:custGeom>
              <a:rect b="b" l="l" r="r" t="t"/>
              <a:pathLst>
                <a:path extrusionOk="0" h="668" w="1549">
                  <a:moveTo>
                    <a:pt x="167" y="1"/>
                  </a:moveTo>
                  <a:cubicBezTo>
                    <a:pt x="96" y="1"/>
                    <a:pt x="1" y="96"/>
                    <a:pt x="1" y="191"/>
                  </a:cubicBezTo>
                  <a:lnTo>
                    <a:pt x="1" y="477"/>
                  </a:lnTo>
                  <a:cubicBezTo>
                    <a:pt x="1" y="572"/>
                    <a:pt x="96" y="667"/>
                    <a:pt x="167" y="667"/>
                  </a:cubicBezTo>
                  <a:lnTo>
                    <a:pt x="1358" y="667"/>
                  </a:lnTo>
                  <a:cubicBezTo>
                    <a:pt x="1477" y="667"/>
                    <a:pt x="1548" y="572"/>
                    <a:pt x="1548" y="477"/>
                  </a:cubicBezTo>
                  <a:lnTo>
                    <a:pt x="1548" y="191"/>
                  </a:lnTo>
                  <a:cubicBezTo>
                    <a:pt x="1548" y="96"/>
                    <a:pt x="1453" y="1"/>
                    <a:pt x="1358"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92"/>
            <p:cNvSpPr/>
            <p:nvPr/>
          </p:nvSpPr>
          <p:spPr>
            <a:xfrm>
              <a:off x="3430383" y="3084271"/>
              <a:ext cx="42575" cy="15925"/>
            </a:xfrm>
            <a:custGeom>
              <a:rect b="b" l="l" r="r" t="t"/>
              <a:pathLst>
                <a:path extrusionOk="0" h="490" w="1310">
                  <a:moveTo>
                    <a:pt x="667" y="1"/>
                  </a:moveTo>
                  <a:cubicBezTo>
                    <a:pt x="453" y="1"/>
                    <a:pt x="214" y="96"/>
                    <a:pt x="72" y="239"/>
                  </a:cubicBezTo>
                  <a:cubicBezTo>
                    <a:pt x="0" y="310"/>
                    <a:pt x="0" y="382"/>
                    <a:pt x="72" y="453"/>
                  </a:cubicBezTo>
                  <a:cubicBezTo>
                    <a:pt x="72" y="477"/>
                    <a:pt x="119" y="477"/>
                    <a:pt x="167" y="477"/>
                  </a:cubicBezTo>
                  <a:cubicBezTo>
                    <a:pt x="214" y="477"/>
                    <a:pt x="238" y="453"/>
                    <a:pt x="286" y="453"/>
                  </a:cubicBezTo>
                  <a:cubicBezTo>
                    <a:pt x="357" y="334"/>
                    <a:pt x="524" y="263"/>
                    <a:pt x="667" y="263"/>
                  </a:cubicBezTo>
                  <a:cubicBezTo>
                    <a:pt x="810" y="263"/>
                    <a:pt x="929" y="334"/>
                    <a:pt x="1048" y="453"/>
                  </a:cubicBezTo>
                  <a:cubicBezTo>
                    <a:pt x="1084" y="477"/>
                    <a:pt x="1119" y="489"/>
                    <a:pt x="1155" y="489"/>
                  </a:cubicBezTo>
                  <a:cubicBezTo>
                    <a:pt x="1191" y="489"/>
                    <a:pt x="1227" y="477"/>
                    <a:pt x="1262" y="453"/>
                  </a:cubicBezTo>
                  <a:cubicBezTo>
                    <a:pt x="1310" y="382"/>
                    <a:pt x="1310" y="310"/>
                    <a:pt x="1262" y="239"/>
                  </a:cubicBezTo>
                  <a:cubicBezTo>
                    <a:pt x="1119" y="96"/>
                    <a:pt x="881"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92"/>
            <p:cNvSpPr/>
            <p:nvPr/>
          </p:nvSpPr>
          <p:spPr>
            <a:xfrm>
              <a:off x="3412573" y="3057978"/>
              <a:ext cx="78975" cy="24213"/>
            </a:xfrm>
            <a:custGeom>
              <a:rect b="b" l="l" r="r" t="t"/>
              <a:pathLst>
                <a:path extrusionOk="0" h="745" w="2430">
                  <a:moveTo>
                    <a:pt x="1215" y="0"/>
                  </a:moveTo>
                  <a:cubicBezTo>
                    <a:pt x="762" y="0"/>
                    <a:pt x="358" y="191"/>
                    <a:pt x="48" y="500"/>
                  </a:cubicBezTo>
                  <a:cubicBezTo>
                    <a:pt x="0" y="548"/>
                    <a:pt x="0" y="643"/>
                    <a:pt x="48" y="691"/>
                  </a:cubicBezTo>
                  <a:cubicBezTo>
                    <a:pt x="84" y="726"/>
                    <a:pt x="119" y="744"/>
                    <a:pt x="155" y="744"/>
                  </a:cubicBezTo>
                  <a:cubicBezTo>
                    <a:pt x="191" y="744"/>
                    <a:pt x="227" y="726"/>
                    <a:pt x="262" y="691"/>
                  </a:cubicBezTo>
                  <a:cubicBezTo>
                    <a:pt x="524" y="453"/>
                    <a:pt x="858" y="310"/>
                    <a:pt x="1215" y="310"/>
                  </a:cubicBezTo>
                  <a:cubicBezTo>
                    <a:pt x="1572" y="310"/>
                    <a:pt x="1929" y="453"/>
                    <a:pt x="2167" y="691"/>
                  </a:cubicBezTo>
                  <a:cubicBezTo>
                    <a:pt x="2167" y="738"/>
                    <a:pt x="2215" y="738"/>
                    <a:pt x="2263" y="738"/>
                  </a:cubicBezTo>
                  <a:cubicBezTo>
                    <a:pt x="2310" y="738"/>
                    <a:pt x="2334" y="738"/>
                    <a:pt x="2382" y="691"/>
                  </a:cubicBezTo>
                  <a:cubicBezTo>
                    <a:pt x="2429" y="643"/>
                    <a:pt x="2429" y="548"/>
                    <a:pt x="2382" y="500"/>
                  </a:cubicBezTo>
                  <a:cubicBezTo>
                    <a:pt x="2048" y="191"/>
                    <a:pt x="1667"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92"/>
            <p:cNvSpPr/>
            <p:nvPr/>
          </p:nvSpPr>
          <p:spPr>
            <a:xfrm>
              <a:off x="3395543" y="3033213"/>
              <a:ext cx="114563" cy="31363"/>
            </a:xfrm>
            <a:custGeom>
              <a:rect b="b" l="l" r="r" t="t"/>
              <a:pathLst>
                <a:path extrusionOk="0" h="965" w="3525">
                  <a:moveTo>
                    <a:pt x="1763" y="0"/>
                  </a:moveTo>
                  <a:cubicBezTo>
                    <a:pt x="1144" y="0"/>
                    <a:pt x="524" y="262"/>
                    <a:pt x="72" y="715"/>
                  </a:cubicBezTo>
                  <a:cubicBezTo>
                    <a:pt x="0" y="762"/>
                    <a:pt x="0" y="857"/>
                    <a:pt x="72" y="929"/>
                  </a:cubicBezTo>
                  <a:cubicBezTo>
                    <a:pt x="96" y="953"/>
                    <a:pt x="131" y="965"/>
                    <a:pt x="170" y="965"/>
                  </a:cubicBezTo>
                  <a:cubicBezTo>
                    <a:pt x="209" y="965"/>
                    <a:pt x="250" y="953"/>
                    <a:pt x="286" y="929"/>
                  </a:cubicBezTo>
                  <a:cubicBezTo>
                    <a:pt x="667" y="500"/>
                    <a:pt x="1191" y="286"/>
                    <a:pt x="1763" y="286"/>
                  </a:cubicBezTo>
                  <a:cubicBezTo>
                    <a:pt x="2334" y="286"/>
                    <a:pt x="2858" y="524"/>
                    <a:pt x="3263" y="929"/>
                  </a:cubicBezTo>
                  <a:cubicBezTo>
                    <a:pt x="3263" y="953"/>
                    <a:pt x="3311" y="953"/>
                    <a:pt x="3334" y="953"/>
                  </a:cubicBezTo>
                  <a:cubicBezTo>
                    <a:pt x="3382" y="953"/>
                    <a:pt x="3430" y="929"/>
                    <a:pt x="3454" y="929"/>
                  </a:cubicBezTo>
                  <a:cubicBezTo>
                    <a:pt x="3525" y="857"/>
                    <a:pt x="3525" y="762"/>
                    <a:pt x="3454" y="715"/>
                  </a:cubicBezTo>
                  <a:cubicBezTo>
                    <a:pt x="3025" y="238"/>
                    <a:pt x="2429" y="0"/>
                    <a:pt x="1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46" name="Google Shape;18946;p92"/>
          <p:cNvGrpSpPr/>
          <p:nvPr/>
        </p:nvGrpSpPr>
        <p:grpSpPr>
          <a:xfrm>
            <a:off x="4026336" y="2886988"/>
            <a:ext cx="358378" cy="345215"/>
            <a:chOff x="4026336" y="3039388"/>
            <a:chExt cx="358378" cy="345215"/>
          </a:xfrm>
        </p:grpSpPr>
        <p:sp>
          <p:nvSpPr>
            <p:cNvPr id="18947" name="Google Shape;18947;p92"/>
            <p:cNvSpPr/>
            <p:nvPr/>
          </p:nvSpPr>
          <p:spPr>
            <a:xfrm>
              <a:off x="4199691" y="3299453"/>
              <a:ext cx="10888" cy="61230"/>
            </a:xfrm>
            <a:custGeom>
              <a:rect b="b" l="l" r="r" t="t"/>
              <a:pathLst>
                <a:path extrusionOk="0" h="1884" w="335">
                  <a:moveTo>
                    <a:pt x="144" y="0"/>
                  </a:moveTo>
                  <a:cubicBezTo>
                    <a:pt x="72" y="0"/>
                    <a:pt x="1" y="72"/>
                    <a:pt x="1" y="167"/>
                  </a:cubicBezTo>
                  <a:lnTo>
                    <a:pt x="1" y="1762"/>
                  </a:lnTo>
                  <a:cubicBezTo>
                    <a:pt x="1" y="1816"/>
                    <a:pt x="54" y="1883"/>
                    <a:pt x="101" y="1883"/>
                  </a:cubicBezTo>
                  <a:cubicBezTo>
                    <a:pt x="117" y="1883"/>
                    <a:pt x="132" y="1876"/>
                    <a:pt x="144" y="1858"/>
                  </a:cubicBezTo>
                  <a:cubicBezTo>
                    <a:pt x="239" y="1858"/>
                    <a:pt x="334" y="1810"/>
                    <a:pt x="334" y="1715"/>
                  </a:cubicBezTo>
                  <a:lnTo>
                    <a:pt x="334" y="143"/>
                  </a:lnTo>
                  <a:cubicBezTo>
                    <a:pt x="334" y="48"/>
                    <a:pt x="239" y="0"/>
                    <a:pt x="1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92"/>
            <p:cNvSpPr/>
            <p:nvPr/>
          </p:nvSpPr>
          <p:spPr>
            <a:xfrm>
              <a:off x="4043366" y="3062626"/>
              <a:ext cx="325097" cy="242255"/>
            </a:xfrm>
            <a:custGeom>
              <a:rect b="b" l="l" r="r" t="t"/>
              <a:pathLst>
                <a:path extrusionOk="0" h="7454" w="10003">
                  <a:moveTo>
                    <a:pt x="5025" y="0"/>
                  </a:moveTo>
                  <a:lnTo>
                    <a:pt x="0" y="191"/>
                  </a:lnTo>
                  <a:lnTo>
                    <a:pt x="0" y="7025"/>
                  </a:lnTo>
                  <a:cubicBezTo>
                    <a:pt x="0" y="7263"/>
                    <a:pt x="167" y="7454"/>
                    <a:pt x="429" y="7454"/>
                  </a:cubicBezTo>
                  <a:lnTo>
                    <a:pt x="9550" y="7454"/>
                  </a:lnTo>
                  <a:cubicBezTo>
                    <a:pt x="9788" y="7454"/>
                    <a:pt x="10002" y="7287"/>
                    <a:pt x="10002" y="7025"/>
                  </a:cubicBezTo>
                  <a:lnTo>
                    <a:pt x="10002" y="191"/>
                  </a:lnTo>
                  <a:lnTo>
                    <a:pt x="9955" y="191"/>
                  </a:lnTo>
                  <a:lnTo>
                    <a:pt x="5025"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92"/>
            <p:cNvSpPr/>
            <p:nvPr/>
          </p:nvSpPr>
          <p:spPr>
            <a:xfrm>
              <a:off x="4079733" y="3102861"/>
              <a:ext cx="106828" cy="25578"/>
            </a:xfrm>
            <a:custGeom>
              <a:rect b="b" l="l" r="r" t="t"/>
              <a:pathLst>
                <a:path extrusionOk="0" h="787" w="3287">
                  <a:moveTo>
                    <a:pt x="120" y="0"/>
                  </a:moveTo>
                  <a:cubicBezTo>
                    <a:pt x="72" y="0"/>
                    <a:pt x="0" y="72"/>
                    <a:pt x="0" y="119"/>
                  </a:cubicBezTo>
                  <a:lnTo>
                    <a:pt x="0" y="667"/>
                  </a:lnTo>
                  <a:cubicBezTo>
                    <a:pt x="0" y="715"/>
                    <a:pt x="72" y="786"/>
                    <a:pt x="120" y="786"/>
                  </a:cubicBezTo>
                  <a:lnTo>
                    <a:pt x="3168" y="786"/>
                  </a:lnTo>
                  <a:cubicBezTo>
                    <a:pt x="3215" y="786"/>
                    <a:pt x="3287" y="715"/>
                    <a:pt x="3287" y="667"/>
                  </a:cubicBezTo>
                  <a:lnTo>
                    <a:pt x="3287" y="119"/>
                  </a:lnTo>
                  <a:cubicBezTo>
                    <a:pt x="3287" y="72"/>
                    <a:pt x="3215" y="0"/>
                    <a:pt x="3168"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92"/>
            <p:cNvSpPr/>
            <p:nvPr/>
          </p:nvSpPr>
          <p:spPr>
            <a:xfrm>
              <a:off x="4240706" y="3105168"/>
              <a:ext cx="86743" cy="78975"/>
            </a:xfrm>
            <a:custGeom>
              <a:rect b="b" l="l" r="r" t="t"/>
              <a:pathLst>
                <a:path extrusionOk="0" h="2430" w="2669">
                  <a:moveTo>
                    <a:pt x="120" y="1"/>
                  </a:moveTo>
                  <a:cubicBezTo>
                    <a:pt x="48" y="1"/>
                    <a:pt x="1" y="48"/>
                    <a:pt x="1" y="120"/>
                  </a:cubicBezTo>
                  <a:lnTo>
                    <a:pt x="1" y="2311"/>
                  </a:lnTo>
                  <a:cubicBezTo>
                    <a:pt x="1" y="2382"/>
                    <a:pt x="48" y="2430"/>
                    <a:pt x="120" y="2430"/>
                  </a:cubicBezTo>
                  <a:lnTo>
                    <a:pt x="2549" y="2430"/>
                  </a:lnTo>
                  <a:cubicBezTo>
                    <a:pt x="2620" y="2430"/>
                    <a:pt x="2668" y="2382"/>
                    <a:pt x="2668" y="2311"/>
                  </a:cubicBezTo>
                  <a:lnTo>
                    <a:pt x="2668" y="120"/>
                  </a:lnTo>
                  <a:cubicBezTo>
                    <a:pt x="2668" y="48"/>
                    <a:pt x="2620" y="1"/>
                    <a:pt x="2549"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92"/>
            <p:cNvSpPr/>
            <p:nvPr/>
          </p:nvSpPr>
          <p:spPr>
            <a:xfrm>
              <a:off x="4332031" y="3062626"/>
              <a:ext cx="36432" cy="242255"/>
            </a:xfrm>
            <a:custGeom>
              <a:rect b="b" l="l" r="r" t="t"/>
              <a:pathLst>
                <a:path extrusionOk="0" h="7454" w="1121">
                  <a:moveTo>
                    <a:pt x="811" y="0"/>
                  </a:moveTo>
                  <a:lnTo>
                    <a:pt x="453" y="191"/>
                  </a:lnTo>
                  <a:lnTo>
                    <a:pt x="453" y="7025"/>
                  </a:lnTo>
                  <a:cubicBezTo>
                    <a:pt x="453" y="7263"/>
                    <a:pt x="239" y="7454"/>
                    <a:pt x="1" y="7454"/>
                  </a:cubicBezTo>
                  <a:lnTo>
                    <a:pt x="668" y="7454"/>
                  </a:lnTo>
                  <a:cubicBezTo>
                    <a:pt x="906" y="7454"/>
                    <a:pt x="1120" y="7287"/>
                    <a:pt x="1120" y="7025"/>
                  </a:cubicBezTo>
                  <a:lnTo>
                    <a:pt x="1120" y="191"/>
                  </a:lnTo>
                  <a:lnTo>
                    <a:pt x="811"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92"/>
            <p:cNvSpPr/>
            <p:nvPr/>
          </p:nvSpPr>
          <p:spPr>
            <a:xfrm>
              <a:off x="4160983" y="3102861"/>
              <a:ext cx="25578" cy="25578"/>
            </a:xfrm>
            <a:custGeom>
              <a:rect b="b" l="l" r="r" t="t"/>
              <a:pathLst>
                <a:path extrusionOk="0" h="787" w="787">
                  <a:moveTo>
                    <a:pt x="1" y="0"/>
                  </a:moveTo>
                  <a:cubicBezTo>
                    <a:pt x="72" y="0"/>
                    <a:pt x="120" y="72"/>
                    <a:pt x="120" y="119"/>
                  </a:cubicBezTo>
                  <a:lnTo>
                    <a:pt x="120" y="667"/>
                  </a:lnTo>
                  <a:cubicBezTo>
                    <a:pt x="120" y="715"/>
                    <a:pt x="72" y="786"/>
                    <a:pt x="1" y="786"/>
                  </a:cubicBezTo>
                  <a:lnTo>
                    <a:pt x="668" y="786"/>
                  </a:lnTo>
                  <a:cubicBezTo>
                    <a:pt x="715" y="786"/>
                    <a:pt x="787" y="715"/>
                    <a:pt x="787" y="667"/>
                  </a:cubicBezTo>
                  <a:lnTo>
                    <a:pt x="787" y="119"/>
                  </a:lnTo>
                  <a:cubicBezTo>
                    <a:pt x="787" y="72"/>
                    <a:pt x="715" y="0"/>
                    <a:pt x="668" y="0"/>
                  </a:cubicBezTo>
                  <a:close/>
                </a:path>
              </a:pathLst>
            </a:custGeom>
            <a:solidFill>
              <a:srgbClr val="CFD7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92"/>
            <p:cNvSpPr/>
            <p:nvPr/>
          </p:nvSpPr>
          <p:spPr>
            <a:xfrm>
              <a:off x="4302618" y="3105168"/>
              <a:ext cx="24830" cy="78975"/>
            </a:xfrm>
            <a:custGeom>
              <a:rect b="b" l="l" r="r" t="t"/>
              <a:pathLst>
                <a:path extrusionOk="0" h="2430" w="764">
                  <a:moveTo>
                    <a:pt x="1" y="1"/>
                  </a:moveTo>
                  <a:cubicBezTo>
                    <a:pt x="49" y="1"/>
                    <a:pt x="120" y="48"/>
                    <a:pt x="120" y="120"/>
                  </a:cubicBezTo>
                  <a:lnTo>
                    <a:pt x="120" y="2311"/>
                  </a:lnTo>
                  <a:cubicBezTo>
                    <a:pt x="120" y="2382"/>
                    <a:pt x="49" y="2430"/>
                    <a:pt x="1" y="2430"/>
                  </a:cubicBezTo>
                  <a:lnTo>
                    <a:pt x="644" y="2430"/>
                  </a:lnTo>
                  <a:cubicBezTo>
                    <a:pt x="715" y="2430"/>
                    <a:pt x="763" y="2382"/>
                    <a:pt x="763" y="2311"/>
                  </a:cubicBezTo>
                  <a:lnTo>
                    <a:pt x="763" y="120"/>
                  </a:lnTo>
                  <a:cubicBezTo>
                    <a:pt x="763" y="48"/>
                    <a:pt x="715" y="1"/>
                    <a:pt x="64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92"/>
            <p:cNvSpPr/>
            <p:nvPr/>
          </p:nvSpPr>
          <p:spPr>
            <a:xfrm>
              <a:off x="4190396" y="3353631"/>
              <a:ext cx="31005" cy="30972"/>
            </a:xfrm>
            <a:custGeom>
              <a:rect b="b" l="l" r="r" t="t"/>
              <a:pathLst>
                <a:path extrusionOk="0" h="953" w="954">
                  <a:moveTo>
                    <a:pt x="477" y="0"/>
                  </a:moveTo>
                  <a:cubicBezTo>
                    <a:pt x="191" y="0"/>
                    <a:pt x="1" y="215"/>
                    <a:pt x="1" y="477"/>
                  </a:cubicBezTo>
                  <a:cubicBezTo>
                    <a:pt x="1" y="738"/>
                    <a:pt x="191" y="953"/>
                    <a:pt x="477" y="953"/>
                  </a:cubicBezTo>
                  <a:cubicBezTo>
                    <a:pt x="739" y="953"/>
                    <a:pt x="953" y="738"/>
                    <a:pt x="953" y="477"/>
                  </a:cubicBezTo>
                  <a:cubicBezTo>
                    <a:pt x="953" y="215"/>
                    <a:pt x="739" y="0"/>
                    <a:pt x="47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92"/>
            <p:cNvSpPr/>
            <p:nvPr/>
          </p:nvSpPr>
          <p:spPr>
            <a:xfrm>
              <a:off x="4270118" y="3253791"/>
              <a:ext cx="33313" cy="14138"/>
            </a:xfrm>
            <a:custGeom>
              <a:rect b="b" l="l" r="r" t="t"/>
              <a:pathLst>
                <a:path extrusionOk="0" h="435" w="1025">
                  <a:moveTo>
                    <a:pt x="525" y="0"/>
                  </a:moveTo>
                  <a:cubicBezTo>
                    <a:pt x="358" y="0"/>
                    <a:pt x="191" y="72"/>
                    <a:pt x="72" y="191"/>
                  </a:cubicBezTo>
                  <a:cubicBezTo>
                    <a:pt x="1" y="238"/>
                    <a:pt x="1" y="334"/>
                    <a:pt x="72" y="381"/>
                  </a:cubicBezTo>
                  <a:cubicBezTo>
                    <a:pt x="96" y="417"/>
                    <a:pt x="132" y="435"/>
                    <a:pt x="170" y="435"/>
                  </a:cubicBezTo>
                  <a:cubicBezTo>
                    <a:pt x="209" y="435"/>
                    <a:pt x="251" y="417"/>
                    <a:pt x="287" y="381"/>
                  </a:cubicBezTo>
                  <a:cubicBezTo>
                    <a:pt x="358" y="310"/>
                    <a:pt x="429" y="262"/>
                    <a:pt x="549" y="262"/>
                  </a:cubicBezTo>
                  <a:cubicBezTo>
                    <a:pt x="668" y="262"/>
                    <a:pt x="763" y="334"/>
                    <a:pt x="810" y="381"/>
                  </a:cubicBezTo>
                  <a:cubicBezTo>
                    <a:pt x="834" y="429"/>
                    <a:pt x="882" y="429"/>
                    <a:pt x="906" y="429"/>
                  </a:cubicBezTo>
                  <a:cubicBezTo>
                    <a:pt x="930" y="429"/>
                    <a:pt x="953" y="429"/>
                    <a:pt x="953" y="381"/>
                  </a:cubicBezTo>
                  <a:cubicBezTo>
                    <a:pt x="1025" y="334"/>
                    <a:pt x="1025" y="238"/>
                    <a:pt x="953" y="191"/>
                  </a:cubicBezTo>
                  <a:cubicBezTo>
                    <a:pt x="834" y="48"/>
                    <a:pt x="668" y="0"/>
                    <a:pt x="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92"/>
            <p:cNvSpPr/>
            <p:nvPr/>
          </p:nvSpPr>
          <p:spPr>
            <a:xfrm>
              <a:off x="4257736" y="3235201"/>
              <a:ext cx="58078" cy="19760"/>
            </a:xfrm>
            <a:custGeom>
              <a:rect b="b" l="l" r="r" t="t"/>
              <a:pathLst>
                <a:path extrusionOk="0" h="608" w="1787">
                  <a:moveTo>
                    <a:pt x="906" y="1"/>
                  </a:moveTo>
                  <a:cubicBezTo>
                    <a:pt x="596" y="1"/>
                    <a:pt x="310" y="120"/>
                    <a:pt x="72" y="358"/>
                  </a:cubicBezTo>
                  <a:cubicBezTo>
                    <a:pt x="1" y="429"/>
                    <a:pt x="1" y="525"/>
                    <a:pt x="72" y="572"/>
                  </a:cubicBezTo>
                  <a:cubicBezTo>
                    <a:pt x="96" y="596"/>
                    <a:pt x="132" y="608"/>
                    <a:pt x="167" y="608"/>
                  </a:cubicBezTo>
                  <a:cubicBezTo>
                    <a:pt x="203" y="608"/>
                    <a:pt x="239" y="596"/>
                    <a:pt x="263" y="572"/>
                  </a:cubicBezTo>
                  <a:cubicBezTo>
                    <a:pt x="453" y="405"/>
                    <a:pt x="668" y="310"/>
                    <a:pt x="930" y="310"/>
                  </a:cubicBezTo>
                  <a:cubicBezTo>
                    <a:pt x="1191" y="310"/>
                    <a:pt x="1406" y="382"/>
                    <a:pt x="1573" y="572"/>
                  </a:cubicBezTo>
                  <a:cubicBezTo>
                    <a:pt x="1620" y="596"/>
                    <a:pt x="1644" y="596"/>
                    <a:pt x="1668" y="596"/>
                  </a:cubicBezTo>
                  <a:cubicBezTo>
                    <a:pt x="1692" y="596"/>
                    <a:pt x="1739" y="596"/>
                    <a:pt x="1739" y="572"/>
                  </a:cubicBezTo>
                  <a:cubicBezTo>
                    <a:pt x="1787" y="525"/>
                    <a:pt x="1787" y="429"/>
                    <a:pt x="1739" y="358"/>
                  </a:cubicBezTo>
                  <a:cubicBezTo>
                    <a:pt x="1525" y="120"/>
                    <a:pt x="1191" y="1"/>
                    <a:pt x="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92"/>
            <p:cNvSpPr/>
            <p:nvPr/>
          </p:nvSpPr>
          <p:spPr>
            <a:xfrm>
              <a:off x="4245353" y="3218171"/>
              <a:ext cx="85182" cy="24408"/>
            </a:xfrm>
            <a:custGeom>
              <a:rect b="b" l="l" r="r" t="t"/>
              <a:pathLst>
                <a:path extrusionOk="0" h="751" w="2621">
                  <a:moveTo>
                    <a:pt x="1311" y="1"/>
                  </a:moveTo>
                  <a:cubicBezTo>
                    <a:pt x="834" y="1"/>
                    <a:pt x="382" y="167"/>
                    <a:pt x="48" y="501"/>
                  </a:cubicBezTo>
                  <a:cubicBezTo>
                    <a:pt x="1" y="572"/>
                    <a:pt x="1" y="644"/>
                    <a:pt x="48" y="715"/>
                  </a:cubicBezTo>
                  <a:cubicBezTo>
                    <a:pt x="84" y="739"/>
                    <a:pt x="126" y="751"/>
                    <a:pt x="164" y="751"/>
                  </a:cubicBezTo>
                  <a:cubicBezTo>
                    <a:pt x="203" y="751"/>
                    <a:pt x="239" y="739"/>
                    <a:pt x="263" y="715"/>
                  </a:cubicBezTo>
                  <a:cubicBezTo>
                    <a:pt x="525" y="453"/>
                    <a:pt x="906" y="286"/>
                    <a:pt x="1311" y="286"/>
                  </a:cubicBezTo>
                  <a:cubicBezTo>
                    <a:pt x="1692" y="286"/>
                    <a:pt x="2073" y="453"/>
                    <a:pt x="2358" y="715"/>
                  </a:cubicBezTo>
                  <a:cubicBezTo>
                    <a:pt x="2382" y="739"/>
                    <a:pt x="2406" y="739"/>
                    <a:pt x="2430" y="739"/>
                  </a:cubicBezTo>
                  <a:cubicBezTo>
                    <a:pt x="2477" y="739"/>
                    <a:pt x="2501" y="739"/>
                    <a:pt x="2549" y="715"/>
                  </a:cubicBezTo>
                  <a:cubicBezTo>
                    <a:pt x="2620" y="644"/>
                    <a:pt x="2620" y="572"/>
                    <a:pt x="2549" y="501"/>
                  </a:cubicBezTo>
                  <a:cubicBezTo>
                    <a:pt x="2239" y="167"/>
                    <a:pt x="1787" y="1"/>
                    <a:pt x="13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92"/>
            <p:cNvSpPr/>
            <p:nvPr/>
          </p:nvSpPr>
          <p:spPr>
            <a:xfrm>
              <a:off x="4080513" y="3157038"/>
              <a:ext cx="104520" cy="10855"/>
            </a:xfrm>
            <a:custGeom>
              <a:rect b="b" l="l" r="r" t="t"/>
              <a:pathLst>
                <a:path extrusionOk="0" h="334" w="3216">
                  <a:moveTo>
                    <a:pt x="191" y="0"/>
                  </a:moveTo>
                  <a:cubicBezTo>
                    <a:pt x="96" y="0"/>
                    <a:pt x="0" y="96"/>
                    <a:pt x="24" y="215"/>
                  </a:cubicBezTo>
                  <a:cubicBezTo>
                    <a:pt x="24" y="262"/>
                    <a:pt x="96" y="334"/>
                    <a:pt x="191" y="334"/>
                  </a:cubicBezTo>
                  <a:lnTo>
                    <a:pt x="3048" y="334"/>
                  </a:lnTo>
                  <a:cubicBezTo>
                    <a:pt x="3144" y="334"/>
                    <a:pt x="3215" y="239"/>
                    <a:pt x="3191" y="119"/>
                  </a:cubicBezTo>
                  <a:cubicBezTo>
                    <a:pt x="3191" y="72"/>
                    <a:pt x="3144" y="0"/>
                    <a:pt x="3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92"/>
            <p:cNvSpPr/>
            <p:nvPr/>
          </p:nvSpPr>
          <p:spPr>
            <a:xfrm>
              <a:off x="4080513" y="3184891"/>
              <a:ext cx="104520" cy="10888"/>
            </a:xfrm>
            <a:custGeom>
              <a:rect b="b" l="l" r="r" t="t"/>
              <a:pathLst>
                <a:path extrusionOk="0" h="335" w="3216">
                  <a:moveTo>
                    <a:pt x="191" y="1"/>
                  </a:moveTo>
                  <a:cubicBezTo>
                    <a:pt x="96" y="1"/>
                    <a:pt x="0" y="96"/>
                    <a:pt x="24" y="215"/>
                  </a:cubicBezTo>
                  <a:cubicBezTo>
                    <a:pt x="24" y="286"/>
                    <a:pt x="96" y="334"/>
                    <a:pt x="191" y="334"/>
                  </a:cubicBezTo>
                  <a:lnTo>
                    <a:pt x="3048" y="334"/>
                  </a:lnTo>
                  <a:cubicBezTo>
                    <a:pt x="3144" y="334"/>
                    <a:pt x="3215" y="239"/>
                    <a:pt x="3191" y="120"/>
                  </a:cubicBezTo>
                  <a:cubicBezTo>
                    <a:pt x="3191" y="72"/>
                    <a:pt x="3144" y="1"/>
                    <a:pt x="30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92"/>
            <p:cNvSpPr/>
            <p:nvPr/>
          </p:nvSpPr>
          <p:spPr>
            <a:xfrm>
              <a:off x="4080513" y="3211996"/>
              <a:ext cx="104520" cy="10855"/>
            </a:xfrm>
            <a:custGeom>
              <a:rect b="b" l="l" r="r" t="t"/>
              <a:pathLst>
                <a:path extrusionOk="0" h="334" w="3216">
                  <a:moveTo>
                    <a:pt x="191" y="0"/>
                  </a:moveTo>
                  <a:cubicBezTo>
                    <a:pt x="96" y="0"/>
                    <a:pt x="0" y="95"/>
                    <a:pt x="24" y="215"/>
                  </a:cubicBezTo>
                  <a:cubicBezTo>
                    <a:pt x="24" y="286"/>
                    <a:pt x="96" y="334"/>
                    <a:pt x="191" y="334"/>
                  </a:cubicBezTo>
                  <a:lnTo>
                    <a:pt x="3048" y="334"/>
                  </a:lnTo>
                  <a:cubicBezTo>
                    <a:pt x="3144" y="334"/>
                    <a:pt x="3215" y="238"/>
                    <a:pt x="3191" y="119"/>
                  </a:cubicBezTo>
                  <a:cubicBezTo>
                    <a:pt x="3191" y="72"/>
                    <a:pt x="3144" y="0"/>
                    <a:pt x="3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92"/>
            <p:cNvSpPr/>
            <p:nvPr/>
          </p:nvSpPr>
          <p:spPr>
            <a:xfrm>
              <a:off x="4080513" y="3240628"/>
              <a:ext cx="104520" cy="10075"/>
            </a:xfrm>
            <a:custGeom>
              <a:rect b="b" l="l" r="r" t="t"/>
              <a:pathLst>
                <a:path extrusionOk="0" h="310" w="3216">
                  <a:moveTo>
                    <a:pt x="191" y="0"/>
                  </a:moveTo>
                  <a:cubicBezTo>
                    <a:pt x="96" y="0"/>
                    <a:pt x="0" y="72"/>
                    <a:pt x="24" y="191"/>
                  </a:cubicBezTo>
                  <a:cubicBezTo>
                    <a:pt x="24" y="262"/>
                    <a:pt x="96" y="310"/>
                    <a:pt x="191" y="310"/>
                  </a:cubicBezTo>
                  <a:lnTo>
                    <a:pt x="3048" y="310"/>
                  </a:lnTo>
                  <a:cubicBezTo>
                    <a:pt x="3144" y="310"/>
                    <a:pt x="3215" y="238"/>
                    <a:pt x="3191" y="119"/>
                  </a:cubicBezTo>
                  <a:cubicBezTo>
                    <a:pt x="3191" y="48"/>
                    <a:pt x="3144" y="0"/>
                    <a:pt x="3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92"/>
            <p:cNvSpPr/>
            <p:nvPr/>
          </p:nvSpPr>
          <p:spPr>
            <a:xfrm>
              <a:off x="4080513" y="3268481"/>
              <a:ext cx="104520" cy="10887"/>
            </a:xfrm>
            <a:custGeom>
              <a:rect b="b" l="l" r="r" t="t"/>
              <a:pathLst>
                <a:path extrusionOk="0" h="335" w="3216">
                  <a:moveTo>
                    <a:pt x="191" y="1"/>
                  </a:moveTo>
                  <a:cubicBezTo>
                    <a:pt x="96" y="1"/>
                    <a:pt x="0" y="96"/>
                    <a:pt x="24" y="215"/>
                  </a:cubicBezTo>
                  <a:cubicBezTo>
                    <a:pt x="24" y="263"/>
                    <a:pt x="96" y="334"/>
                    <a:pt x="191" y="334"/>
                  </a:cubicBezTo>
                  <a:lnTo>
                    <a:pt x="3048" y="334"/>
                  </a:lnTo>
                  <a:cubicBezTo>
                    <a:pt x="3144" y="334"/>
                    <a:pt x="3215" y="239"/>
                    <a:pt x="3191" y="120"/>
                  </a:cubicBezTo>
                  <a:cubicBezTo>
                    <a:pt x="3191" y="48"/>
                    <a:pt x="3144" y="1"/>
                    <a:pt x="30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92"/>
            <p:cNvSpPr/>
            <p:nvPr/>
          </p:nvSpPr>
          <p:spPr>
            <a:xfrm>
              <a:off x="4026336" y="3039388"/>
              <a:ext cx="358378" cy="29445"/>
            </a:xfrm>
            <a:custGeom>
              <a:rect b="b" l="l" r="r" t="t"/>
              <a:pathLst>
                <a:path extrusionOk="0" h="906" w="11027">
                  <a:moveTo>
                    <a:pt x="119" y="1"/>
                  </a:moveTo>
                  <a:cubicBezTo>
                    <a:pt x="72" y="1"/>
                    <a:pt x="0" y="48"/>
                    <a:pt x="0" y="120"/>
                  </a:cubicBezTo>
                  <a:lnTo>
                    <a:pt x="0" y="786"/>
                  </a:lnTo>
                  <a:cubicBezTo>
                    <a:pt x="0" y="858"/>
                    <a:pt x="72" y="906"/>
                    <a:pt x="119" y="906"/>
                  </a:cubicBezTo>
                  <a:lnTo>
                    <a:pt x="10883" y="906"/>
                  </a:lnTo>
                  <a:cubicBezTo>
                    <a:pt x="10955" y="906"/>
                    <a:pt x="11026" y="858"/>
                    <a:pt x="11003" y="786"/>
                  </a:cubicBezTo>
                  <a:lnTo>
                    <a:pt x="11003" y="120"/>
                  </a:lnTo>
                  <a:cubicBezTo>
                    <a:pt x="11003" y="48"/>
                    <a:pt x="10931" y="1"/>
                    <a:pt x="10883"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92"/>
            <p:cNvSpPr/>
            <p:nvPr/>
          </p:nvSpPr>
          <p:spPr>
            <a:xfrm>
              <a:off x="4359136" y="3039388"/>
              <a:ext cx="25578" cy="29445"/>
            </a:xfrm>
            <a:custGeom>
              <a:rect b="b" l="l" r="r" t="t"/>
              <a:pathLst>
                <a:path extrusionOk="0" h="906" w="787">
                  <a:moveTo>
                    <a:pt x="0" y="1"/>
                  </a:moveTo>
                  <a:cubicBezTo>
                    <a:pt x="72" y="1"/>
                    <a:pt x="120" y="48"/>
                    <a:pt x="120" y="120"/>
                  </a:cubicBezTo>
                  <a:lnTo>
                    <a:pt x="120" y="786"/>
                  </a:lnTo>
                  <a:cubicBezTo>
                    <a:pt x="120" y="858"/>
                    <a:pt x="72" y="906"/>
                    <a:pt x="0" y="906"/>
                  </a:cubicBezTo>
                  <a:lnTo>
                    <a:pt x="667" y="906"/>
                  </a:lnTo>
                  <a:cubicBezTo>
                    <a:pt x="715" y="906"/>
                    <a:pt x="786" y="858"/>
                    <a:pt x="786" y="786"/>
                  </a:cubicBezTo>
                  <a:lnTo>
                    <a:pt x="786" y="120"/>
                  </a:lnTo>
                  <a:cubicBezTo>
                    <a:pt x="786" y="48"/>
                    <a:pt x="715" y="1"/>
                    <a:pt x="66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65" name="Google Shape;18965;p92"/>
          <p:cNvGrpSpPr/>
          <p:nvPr/>
        </p:nvGrpSpPr>
        <p:grpSpPr>
          <a:xfrm>
            <a:off x="4767791" y="2883901"/>
            <a:ext cx="356818" cy="352170"/>
            <a:chOff x="4767791" y="3036301"/>
            <a:chExt cx="356818" cy="352170"/>
          </a:xfrm>
        </p:grpSpPr>
        <p:sp>
          <p:nvSpPr>
            <p:cNvPr id="18966" name="Google Shape;18966;p92"/>
            <p:cNvSpPr/>
            <p:nvPr/>
          </p:nvSpPr>
          <p:spPr>
            <a:xfrm>
              <a:off x="5013133" y="3215863"/>
              <a:ext cx="111475" cy="61165"/>
            </a:xfrm>
            <a:custGeom>
              <a:rect b="b" l="l" r="r" t="t"/>
              <a:pathLst>
                <a:path extrusionOk="0" h="1882" w="3430">
                  <a:moveTo>
                    <a:pt x="1644" y="0"/>
                  </a:moveTo>
                  <a:lnTo>
                    <a:pt x="1" y="215"/>
                  </a:lnTo>
                  <a:lnTo>
                    <a:pt x="1" y="1882"/>
                  </a:lnTo>
                  <a:lnTo>
                    <a:pt x="3430" y="1882"/>
                  </a:lnTo>
                  <a:lnTo>
                    <a:pt x="3430" y="215"/>
                  </a:lnTo>
                  <a:lnTo>
                    <a:pt x="1644"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92"/>
            <p:cNvSpPr/>
            <p:nvPr/>
          </p:nvSpPr>
          <p:spPr>
            <a:xfrm>
              <a:off x="5013133" y="3324218"/>
              <a:ext cx="111475" cy="57297"/>
            </a:xfrm>
            <a:custGeom>
              <a:rect b="b" l="l" r="r" t="t"/>
              <a:pathLst>
                <a:path extrusionOk="0" h="1763" w="3430">
                  <a:moveTo>
                    <a:pt x="1763" y="0"/>
                  </a:moveTo>
                  <a:lnTo>
                    <a:pt x="1" y="215"/>
                  </a:lnTo>
                  <a:lnTo>
                    <a:pt x="1" y="1501"/>
                  </a:lnTo>
                  <a:cubicBezTo>
                    <a:pt x="1" y="1643"/>
                    <a:pt x="120" y="1763"/>
                    <a:pt x="286" y="1763"/>
                  </a:cubicBezTo>
                  <a:lnTo>
                    <a:pt x="3168" y="1763"/>
                  </a:lnTo>
                  <a:cubicBezTo>
                    <a:pt x="3311" y="1763"/>
                    <a:pt x="3430" y="1643"/>
                    <a:pt x="3430" y="1501"/>
                  </a:cubicBezTo>
                  <a:lnTo>
                    <a:pt x="3430" y="215"/>
                  </a:lnTo>
                  <a:lnTo>
                    <a:pt x="1763"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92"/>
            <p:cNvSpPr/>
            <p:nvPr/>
          </p:nvSpPr>
          <p:spPr>
            <a:xfrm>
              <a:off x="5103678" y="3215083"/>
              <a:ext cx="20930" cy="61165"/>
            </a:xfrm>
            <a:custGeom>
              <a:rect b="b" l="l" r="r" t="t"/>
              <a:pathLst>
                <a:path extrusionOk="0" h="1882" w="644">
                  <a:moveTo>
                    <a:pt x="311" y="0"/>
                  </a:moveTo>
                  <a:lnTo>
                    <a:pt x="1" y="215"/>
                  </a:lnTo>
                  <a:lnTo>
                    <a:pt x="1" y="1882"/>
                  </a:lnTo>
                  <a:lnTo>
                    <a:pt x="644" y="1882"/>
                  </a:lnTo>
                  <a:lnTo>
                    <a:pt x="644" y="215"/>
                  </a:lnTo>
                  <a:lnTo>
                    <a:pt x="31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92"/>
            <p:cNvSpPr/>
            <p:nvPr/>
          </p:nvSpPr>
          <p:spPr>
            <a:xfrm>
              <a:off x="5094416" y="3324218"/>
              <a:ext cx="30193" cy="57297"/>
            </a:xfrm>
            <a:custGeom>
              <a:rect b="b" l="l" r="r" t="t"/>
              <a:pathLst>
                <a:path extrusionOk="0" h="1763" w="929">
                  <a:moveTo>
                    <a:pt x="596" y="0"/>
                  </a:moveTo>
                  <a:lnTo>
                    <a:pt x="286" y="215"/>
                  </a:lnTo>
                  <a:lnTo>
                    <a:pt x="286" y="1501"/>
                  </a:lnTo>
                  <a:cubicBezTo>
                    <a:pt x="286" y="1643"/>
                    <a:pt x="167" y="1763"/>
                    <a:pt x="0" y="1763"/>
                  </a:cubicBezTo>
                  <a:lnTo>
                    <a:pt x="667" y="1763"/>
                  </a:lnTo>
                  <a:cubicBezTo>
                    <a:pt x="810" y="1763"/>
                    <a:pt x="929" y="1643"/>
                    <a:pt x="929" y="1501"/>
                  </a:cubicBezTo>
                  <a:lnTo>
                    <a:pt x="929" y="215"/>
                  </a:lnTo>
                  <a:lnTo>
                    <a:pt x="59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92"/>
            <p:cNvSpPr/>
            <p:nvPr/>
          </p:nvSpPr>
          <p:spPr>
            <a:xfrm>
              <a:off x="5058796" y="3243716"/>
              <a:ext cx="19403" cy="10855"/>
            </a:xfrm>
            <a:custGeom>
              <a:rect b="b" l="l" r="r" t="t"/>
              <a:pathLst>
                <a:path extrusionOk="0" h="334" w="597">
                  <a:moveTo>
                    <a:pt x="144" y="1"/>
                  </a:moveTo>
                  <a:cubicBezTo>
                    <a:pt x="72" y="1"/>
                    <a:pt x="1" y="96"/>
                    <a:pt x="1" y="191"/>
                  </a:cubicBezTo>
                  <a:cubicBezTo>
                    <a:pt x="1" y="286"/>
                    <a:pt x="96" y="334"/>
                    <a:pt x="191" y="334"/>
                  </a:cubicBezTo>
                  <a:lnTo>
                    <a:pt x="453" y="334"/>
                  </a:lnTo>
                  <a:cubicBezTo>
                    <a:pt x="548" y="334"/>
                    <a:pt x="596" y="263"/>
                    <a:pt x="596" y="167"/>
                  </a:cubicBezTo>
                  <a:cubicBezTo>
                    <a:pt x="596" y="72"/>
                    <a:pt x="501" y="1"/>
                    <a:pt x="40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92"/>
            <p:cNvSpPr/>
            <p:nvPr/>
          </p:nvSpPr>
          <p:spPr>
            <a:xfrm>
              <a:off x="5058796" y="3351291"/>
              <a:ext cx="19403" cy="10888"/>
            </a:xfrm>
            <a:custGeom>
              <a:rect b="b" l="l" r="r" t="t"/>
              <a:pathLst>
                <a:path extrusionOk="0" h="335" w="597">
                  <a:moveTo>
                    <a:pt x="144" y="1"/>
                  </a:moveTo>
                  <a:cubicBezTo>
                    <a:pt x="72" y="1"/>
                    <a:pt x="1" y="96"/>
                    <a:pt x="1" y="191"/>
                  </a:cubicBezTo>
                  <a:cubicBezTo>
                    <a:pt x="1" y="287"/>
                    <a:pt x="96" y="334"/>
                    <a:pt x="191" y="334"/>
                  </a:cubicBezTo>
                  <a:lnTo>
                    <a:pt x="453" y="334"/>
                  </a:lnTo>
                  <a:cubicBezTo>
                    <a:pt x="548" y="334"/>
                    <a:pt x="596" y="239"/>
                    <a:pt x="596" y="167"/>
                  </a:cubicBezTo>
                  <a:cubicBezTo>
                    <a:pt x="596" y="72"/>
                    <a:pt x="501" y="1"/>
                    <a:pt x="40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92"/>
            <p:cNvSpPr/>
            <p:nvPr/>
          </p:nvSpPr>
          <p:spPr>
            <a:xfrm>
              <a:off x="5013133" y="3276996"/>
              <a:ext cx="111475" cy="54210"/>
            </a:xfrm>
            <a:custGeom>
              <a:rect b="b" l="l" r="r" t="t"/>
              <a:pathLst>
                <a:path extrusionOk="0" h="1668" w="3430">
                  <a:moveTo>
                    <a:pt x="1" y="1"/>
                  </a:moveTo>
                  <a:lnTo>
                    <a:pt x="1" y="1668"/>
                  </a:lnTo>
                  <a:lnTo>
                    <a:pt x="3430" y="1668"/>
                  </a:lnTo>
                  <a:lnTo>
                    <a:pt x="3430"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92"/>
            <p:cNvSpPr/>
            <p:nvPr/>
          </p:nvSpPr>
          <p:spPr>
            <a:xfrm>
              <a:off x="5103678" y="3276996"/>
              <a:ext cx="20930" cy="54210"/>
            </a:xfrm>
            <a:custGeom>
              <a:rect b="b" l="l" r="r" t="t"/>
              <a:pathLst>
                <a:path extrusionOk="0" h="1668" w="644">
                  <a:moveTo>
                    <a:pt x="1" y="1"/>
                  </a:moveTo>
                  <a:lnTo>
                    <a:pt x="1" y="1668"/>
                  </a:lnTo>
                  <a:lnTo>
                    <a:pt x="644" y="1668"/>
                  </a:lnTo>
                  <a:lnTo>
                    <a:pt x="64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92"/>
            <p:cNvSpPr/>
            <p:nvPr/>
          </p:nvSpPr>
          <p:spPr>
            <a:xfrm>
              <a:off x="5058796" y="3299453"/>
              <a:ext cx="19403" cy="10855"/>
            </a:xfrm>
            <a:custGeom>
              <a:rect b="b" l="l" r="r" t="t"/>
              <a:pathLst>
                <a:path extrusionOk="0" h="334" w="597">
                  <a:moveTo>
                    <a:pt x="144" y="0"/>
                  </a:moveTo>
                  <a:cubicBezTo>
                    <a:pt x="72" y="0"/>
                    <a:pt x="1" y="95"/>
                    <a:pt x="1" y="167"/>
                  </a:cubicBezTo>
                  <a:cubicBezTo>
                    <a:pt x="1" y="262"/>
                    <a:pt x="96" y="334"/>
                    <a:pt x="191" y="334"/>
                  </a:cubicBezTo>
                  <a:lnTo>
                    <a:pt x="453" y="334"/>
                  </a:lnTo>
                  <a:cubicBezTo>
                    <a:pt x="548" y="334"/>
                    <a:pt x="596" y="262"/>
                    <a:pt x="596" y="143"/>
                  </a:cubicBezTo>
                  <a:cubicBezTo>
                    <a:pt x="596" y="48"/>
                    <a:pt x="501" y="0"/>
                    <a:pt x="406"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92"/>
            <p:cNvSpPr/>
            <p:nvPr/>
          </p:nvSpPr>
          <p:spPr>
            <a:xfrm>
              <a:off x="4826616" y="3307968"/>
              <a:ext cx="118463" cy="80503"/>
            </a:xfrm>
            <a:custGeom>
              <a:rect b="b" l="l" r="r" t="t"/>
              <a:pathLst>
                <a:path extrusionOk="0" h="2477" w="3645">
                  <a:moveTo>
                    <a:pt x="1810" y="0"/>
                  </a:moveTo>
                  <a:cubicBezTo>
                    <a:pt x="1739" y="0"/>
                    <a:pt x="1644" y="72"/>
                    <a:pt x="1644" y="191"/>
                  </a:cubicBezTo>
                  <a:lnTo>
                    <a:pt x="1644" y="1405"/>
                  </a:lnTo>
                  <a:lnTo>
                    <a:pt x="715" y="1405"/>
                  </a:lnTo>
                  <a:cubicBezTo>
                    <a:pt x="286" y="1405"/>
                    <a:pt x="0" y="1691"/>
                    <a:pt x="0" y="2120"/>
                  </a:cubicBezTo>
                  <a:lnTo>
                    <a:pt x="0" y="2263"/>
                  </a:lnTo>
                  <a:cubicBezTo>
                    <a:pt x="0" y="2358"/>
                    <a:pt x="48" y="2453"/>
                    <a:pt x="143" y="2453"/>
                  </a:cubicBezTo>
                  <a:cubicBezTo>
                    <a:pt x="239" y="2453"/>
                    <a:pt x="334" y="2382"/>
                    <a:pt x="334" y="2286"/>
                  </a:cubicBezTo>
                  <a:lnTo>
                    <a:pt x="334" y="2143"/>
                  </a:lnTo>
                  <a:cubicBezTo>
                    <a:pt x="334" y="1929"/>
                    <a:pt x="501" y="1762"/>
                    <a:pt x="739" y="1762"/>
                  </a:cubicBezTo>
                  <a:lnTo>
                    <a:pt x="1667" y="1762"/>
                  </a:lnTo>
                  <a:lnTo>
                    <a:pt x="1667" y="2286"/>
                  </a:lnTo>
                  <a:cubicBezTo>
                    <a:pt x="1667" y="2382"/>
                    <a:pt x="1739" y="2453"/>
                    <a:pt x="1810" y="2477"/>
                  </a:cubicBezTo>
                  <a:cubicBezTo>
                    <a:pt x="1906" y="2477"/>
                    <a:pt x="2001" y="2405"/>
                    <a:pt x="2001" y="2286"/>
                  </a:cubicBezTo>
                  <a:lnTo>
                    <a:pt x="2001" y="1762"/>
                  </a:lnTo>
                  <a:lnTo>
                    <a:pt x="2882" y="1762"/>
                  </a:lnTo>
                  <a:cubicBezTo>
                    <a:pt x="3120" y="1762"/>
                    <a:pt x="3311" y="1929"/>
                    <a:pt x="3311" y="2143"/>
                  </a:cubicBezTo>
                  <a:lnTo>
                    <a:pt x="3311" y="2286"/>
                  </a:lnTo>
                  <a:cubicBezTo>
                    <a:pt x="3311" y="2382"/>
                    <a:pt x="3358" y="2477"/>
                    <a:pt x="3454" y="2477"/>
                  </a:cubicBezTo>
                  <a:cubicBezTo>
                    <a:pt x="3549" y="2477"/>
                    <a:pt x="3644" y="2405"/>
                    <a:pt x="3644" y="2334"/>
                  </a:cubicBezTo>
                  <a:lnTo>
                    <a:pt x="3644" y="2167"/>
                  </a:lnTo>
                  <a:cubicBezTo>
                    <a:pt x="3596" y="1691"/>
                    <a:pt x="3263" y="1381"/>
                    <a:pt x="2858" y="1381"/>
                  </a:cubicBezTo>
                  <a:lnTo>
                    <a:pt x="1977" y="1381"/>
                  </a:lnTo>
                  <a:lnTo>
                    <a:pt x="1977" y="191"/>
                  </a:lnTo>
                  <a:cubicBezTo>
                    <a:pt x="1977" y="95"/>
                    <a:pt x="1906" y="24"/>
                    <a:pt x="1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92"/>
            <p:cNvSpPr/>
            <p:nvPr/>
          </p:nvSpPr>
          <p:spPr>
            <a:xfrm>
              <a:off x="4787908" y="3208128"/>
              <a:ext cx="10888" cy="178035"/>
            </a:xfrm>
            <a:custGeom>
              <a:rect b="b" l="l" r="r" t="t"/>
              <a:pathLst>
                <a:path extrusionOk="0" h="5478" w="335">
                  <a:moveTo>
                    <a:pt x="144" y="0"/>
                  </a:moveTo>
                  <a:cubicBezTo>
                    <a:pt x="72" y="48"/>
                    <a:pt x="1" y="95"/>
                    <a:pt x="1" y="191"/>
                  </a:cubicBezTo>
                  <a:lnTo>
                    <a:pt x="1" y="5311"/>
                  </a:lnTo>
                  <a:cubicBezTo>
                    <a:pt x="1" y="5406"/>
                    <a:pt x="72" y="5454"/>
                    <a:pt x="144" y="5477"/>
                  </a:cubicBezTo>
                  <a:cubicBezTo>
                    <a:pt x="239" y="5477"/>
                    <a:pt x="334" y="5406"/>
                    <a:pt x="334" y="5311"/>
                  </a:cubicBezTo>
                  <a:lnTo>
                    <a:pt x="334" y="191"/>
                  </a:lnTo>
                  <a:cubicBezTo>
                    <a:pt x="334" y="72"/>
                    <a:pt x="239" y="0"/>
                    <a:pt x="14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92"/>
            <p:cNvSpPr/>
            <p:nvPr/>
          </p:nvSpPr>
          <p:spPr>
            <a:xfrm>
              <a:off x="4884661" y="3036301"/>
              <a:ext cx="222170" cy="113035"/>
            </a:xfrm>
            <a:custGeom>
              <a:rect b="b" l="l" r="r" t="t"/>
              <a:pathLst>
                <a:path extrusionOk="0" h="3478" w="6836">
                  <a:moveTo>
                    <a:pt x="358" y="0"/>
                  </a:moveTo>
                  <a:cubicBezTo>
                    <a:pt x="191" y="0"/>
                    <a:pt x="0" y="143"/>
                    <a:pt x="0" y="358"/>
                  </a:cubicBezTo>
                  <a:lnTo>
                    <a:pt x="0" y="3477"/>
                  </a:lnTo>
                  <a:lnTo>
                    <a:pt x="6835" y="3239"/>
                  </a:lnTo>
                  <a:lnTo>
                    <a:pt x="6835" y="358"/>
                  </a:lnTo>
                  <a:cubicBezTo>
                    <a:pt x="6835" y="167"/>
                    <a:pt x="6692" y="0"/>
                    <a:pt x="647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92"/>
            <p:cNvSpPr/>
            <p:nvPr/>
          </p:nvSpPr>
          <p:spPr>
            <a:xfrm>
              <a:off x="5073518" y="3036983"/>
              <a:ext cx="32532" cy="112353"/>
            </a:xfrm>
            <a:custGeom>
              <a:rect b="b" l="l" r="r" t="t"/>
              <a:pathLst>
                <a:path extrusionOk="0" h="3457" w="1001">
                  <a:moveTo>
                    <a:pt x="41" y="1"/>
                  </a:moveTo>
                  <a:cubicBezTo>
                    <a:pt x="27" y="1"/>
                    <a:pt x="14" y="2"/>
                    <a:pt x="0" y="3"/>
                  </a:cubicBezTo>
                  <a:lnTo>
                    <a:pt x="80" y="3"/>
                  </a:lnTo>
                  <a:cubicBezTo>
                    <a:pt x="67" y="2"/>
                    <a:pt x="54" y="1"/>
                    <a:pt x="41" y="1"/>
                  </a:cubicBezTo>
                  <a:close/>
                  <a:moveTo>
                    <a:pt x="80" y="3"/>
                  </a:moveTo>
                  <a:lnTo>
                    <a:pt x="80" y="3"/>
                  </a:lnTo>
                  <a:cubicBezTo>
                    <a:pt x="249" y="23"/>
                    <a:pt x="357" y="171"/>
                    <a:pt x="357" y="337"/>
                  </a:cubicBezTo>
                  <a:lnTo>
                    <a:pt x="357" y="3456"/>
                  </a:lnTo>
                  <a:lnTo>
                    <a:pt x="1000" y="3242"/>
                  </a:lnTo>
                  <a:lnTo>
                    <a:pt x="1000" y="360"/>
                  </a:lnTo>
                  <a:cubicBezTo>
                    <a:pt x="1000" y="194"/>
                    <a:pt x="858" y="3"/>
                    <a:pt x="643" y="3"/>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92"/>
            <p:cNvSpPr/>
            <p:nvPr/>
          </p:nvSpPr>
          <p:spPr>
            <a:xfrm>
              <a:off x="4969811" y="3169421"/>
              <a:ext cx="51090" cy="32533"/>
            </a:xfrm>
            <a:custGeom>
              <a:rect b="b" l="l" r="r" t="t"/>
              <a:pathLst>
                <a:path extrusionOk="0" h="1001" w="1572">
                  <a:moveTo>
                    <a:pt x="119" y="0"/>
                  </a:moveTo>
                  <a:lnTo>
                    <a:pt x="0" y="1001"/>
                  </a:lnTo>
                  <a:lnTo>
                    <a:pt x="1572" y="1001"/>
                  </a:lnTo>
                  <a:lnTo>
                    <a:pt x="1500"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92"/>
            <p:cNvSpPr/>
            <p:nvPr/>
          </p:nvSpPr>
          <p:spPr>
            <a:xfrm>
              <a:off x="4767791" y="3199613"/>
              <a:ext cx="356818" cy="22458"/>
            </a:xfrm>
            <a:custGeom>
              <a:rect b="b" l="l" r="r" t="t"/>
              <a:pathLst>
                <a:path extrusionOk="0" h="691" w="10979">
                  <a:moveTo>
                    <a:pt x="167" y="0"/>
                  </a:moveTo>
                  <a:cubicBezTo>
                    <a:pt x="96" y="0"/>
                    <a:pt x="1" y="72"/>
                    <a:pt x="1" y="167"/>
                  </a:cubicBezTo>
                  <a:lnTo>
                    <a:pt x="1" y="500"/>
                  </a:lnTo>
                  <a:cubicBezTo>
                    <a:pt x="1" y="596"/>
                    <a:pt x="48" y="691"/>
                    <a:pt x="167" y="691"/>
                  </a:cubicBezTo>
                  <a:lnTo>
                    <a:pt x="10979" y="691"/>
                  </a:lnTo>
                  <a:lnTo>
                    <a:pt x="10979" y="167"/>
                  </a:lnTo>
                  <a:cubicBezTo>
                    <a:pt x="10979" y="95"/>
                    <a:pt x="10931" y="0"/>
                    <a:pt x="1081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92"/>
            <p:cNvSpPr/>
            <p:nvPr/>
          </p:nvSpPr>
          <p:spPr>
            <a:xfrm>
              <a:off x="4884661" y="3141568"/>
              <a:ext cx="221390" cy="30972"/>
            </a:xfrm>
            <a:custGeom>
              <a:rect b="b" l="l" r="r" t="t"/>
              <a:pathLst>
                <a:path extrusionOk="0" h="953" w="6812">
                  <a:moveTo>
                    <a:pt x="0" y="0"/>
                  </a:moveTo>
                  <a:lnTo>
                    <a:pt x="0" y="572"/>
                  </a:lnTo>
                  <a:cubicBezTo>
                    <a:pt x="0" y="762"/>
                    <a:pt x="191" y="953"/>
                    <a:pt x="382" y="953"/>
                  </a:cubicBezTo>
                  <a:lnTo>
                    <a:pt x="6430" y="953"/>
                  </a:lnTo>
                  <a:cubicBezTo>
                    <a:pt x="6645" y="953"/>
                    <a:pt x="6811" y="762"/>
                    <a:pt x="6811" y="572"/>
                  </a:cubicBezTo>
                  <a:lnTo>
                    <a:pt x="6811"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92"/>
            <p:cNvSpPr/>
            <p:nvPr/>
          </p:nvSpPr>
          <p:spPr>
            <a:xfrm>
              <a:off x="4834351" y="3117551"/>
              <a:ext cx="101432" cy="150183"/>
            </a:xfrm>
            <a:custGeom>
              <a:rect b="b" l="l" r="r" t="t"/>
              <a:pathLst>
                <a:path extrusionOk="0" h="4621" w="3121">
                  <a:moveTo>
                    <a:pt x="191" y="1"/>
                  </a:moveTo>
                  <a:cubicBezTo>
                    <a:pt x="96" y="1"/>
                    <a:pt x="1" y="72"/>
                    <a:pt x="1" y="168"/>
                  </a:cubicBezTo>
                  <a:lnTo>
                    <a:pt x="1" y="4573"/>
                  </a:lnTo>
                  <a:cubicBezTo>
                    <a:pt x="1" y="4621"/>
                    <a:pt x="24" y="4621"/>
                    <a:pt x="24" y="4621"/>
                  </a:cubicBezTo>
                  <a:lnTo>
                    <a:pt x="3096" y="4621"/>
                  </a:lnTo>
                  <a:cubicBezTo>
                    <a:pt x="3120" y="4621"/>
                    <a:pt x="3120" y="4573"/>
                    <a:pt x="3120" y="4573"/>
                  </a:cubicBezTo>
                  <a:lnTo>
                    <a:pt x="3120" y="168"/>
                  </a:lnTo>
                  <a:cubicBezTo>
                    <a:pt x="3120" y="72"/>
                    <a:pt x="3025" y="1"/>
                    <a:pt x="2954"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92"/>
            <p:cNvSpPr/>
            <p:nvPr/>
          </p:nvSpPr>
          <p:spPr>
            <a:xfrm>
              <a:off x="5072738" y="3141568"/>
              <a:ext cx="33313" cy="30972"/>
            </a:xfrm>
            <a:custGeom>
              <a:rect b="b" l="l" r="r" t="t"/>
              <a:pathLst>
                <a:path extrusionOk="0" h="953" w="1025">
                  <a:moveTo>
                    <a:pt x="381" y="0"/>
                  </a:moveTo>
                  <a:lnTo>
                    <a:pt x="381" y="572"/>
                  </a:lnTo>
                  <a:cubicBezTo>
                    <a:pt x="381" y="762"/>
                    <a:pt x="191" y="953"/>
                    <a:pt x="0" y="953"/>
                  </a:cubicBezTo>
                  <a:lnTo>
                    <a:pt x="643" y="953"/>
                  </a:lnTo>
                  <a:cubicBezTo>
                    <a:pt x="858" y="953"/>
                    <a:pt x="1024" y="762"/>
                    <a:pt x="1024" y="572"/>
                  </a:cubicBezTo>
                  <a:lnTo>
                    <a:pt x="1024" y="0"/>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92"/>
            <p:cNvSpPr/>
            <p:nvPr/>
          </p:nvSpPr>
          <p:spPr>
            <a:xfrm>
              <a:off x="4873058" y="3116803"/>
              <a:ext cx="62725" cy="149403"/>
            </a:xfrm>
            <a:custGeom>
              <a:rect b="b" l="l" r="r" t="t"/>
              <a:pathLst>
                <a:path extrusionOk="0" h="4597" w="1930">
                  <a:moveTo>
                    <a:pt x="238" y="0"/>
                  </a:moveTo>
                  <a:cubicBezTo>
                    <a:pt x="143" y="0"/>
                    <a:pt x="96" y="0"/>
                    <a:pt x="0" y="24"/>
                  </a:cubicBezTo>
                  <a:cubicBezTo>
                    <a:pt x="715" y="143"/>
                    <a:pt x="1262" y="738"/>
                    <a:pt x="1262" y="1477"/>
                  </a:cubicBezTo>
                  <a:lnTo>
                    <a:pt x="1262" y="4430"/>
                  </a:lnTo>
                  <a:cubicBezTo>
                    <a:pt x="1262" y="4525"/>
                    <a:pt x="1167" y="4596"/>
                    <a:pt x="1072" y="4596"/>
                  </a:cubicBezTo>
                  <a:lnTo>
                    <a:pt x="1739" y="4596"/>
                  </a:lnTo>
                  <a:cubicBezTo>
                    <a:pt x="1810" y="4596"/>
                    <a:pt x="1905" y="4525"/>
                    <a:pt x="1905" y="4430"/>
                  </a:cubicBezTo>
                  <a:lnTo>
                    <a:pt x="1905" y="1477"/>
                  </a:lnTo>
                  <a:cubicBezTo>
                    <a:pt x="1929" y="667"/>
                    <a:pt x="1286" y="0"/>
                    <a:pt x="453"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92"/>
            <p:cNvSpPr/>
            <p:nvPr/>
          </p:nvSpPr>
          <p:spPr>
            <a:xfrm>
              <a:off x="4871498" y="3198833"/>
              <a:ext cx="27138" cy="108388"/>
            </a:xfrm>
            <a:custGeom>
              <a:rect b="b" l="l" r="r" t="t"/>
              <a:pathLst>
                <a:path extrusionOk="0" h="3335" w="835">
                  <a:moveTo>
                    <a:pt x="382" y="0"/>
                  </a:moveTo>
                  <a:cubicBezTo>
                    <a:pt x="167" y="0"/>
                    <a:pt x="1" y="167"/>
                    <a:pt x="1" y="381"/>
                  </a:cubicBezTo>
                  <a:lnTo>
                    <a:pt x="1" y="2882"/>
                  </a:lnTo>
                  <a:lnTo>
                    <a:pt x="405" y="3334"/>
                  </a:lnTo>
                  <a:lnTo>
                    <a:pt x="834" y="2882"/>
                  </a:lnTo>
                  <a:lnTo>
                    <a:pt x="834" y="381"/>
                  </a:lnTo>
                  <a:cubicBezTo>
                    <a:pt x="834" y="167"/>
                    <a:pt x="644" y="0"/>
                    <a:pt x="429"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92"/>
            <p:cNvSpPr/>
            <p:nvPr/>
          </p:nvSpPr>
          <p:spPr>
            <a:xfrm>
              <a:off x="4830483" y="3292466"/>
              <a:ext cx="109168" cy="30225"/>
            </a:xfrm>
            <a:custGeom>
              <a:rect b="b" l="l" r="r" t="t"/>
              <a:pathLst>
                <a:path extrusionOk="0" h="930" w="3359">
                  <a:moveTo>
                    <a:pt x="310" y="1"/>
                  </a:moveTo>
                  <a:cubicBezTo>
                    <a:pt x="143" y="1"/>
                    <a:pt x="0" y="120"/>
                    <a:pt x="0" y="287"/>
                  </a:cubicBezTo>
                  <a:lnTo>
                    <a:pt x="0" y="620"/>
                  </a:lnTo>
                  <a:cubicBezTo>
                    <a:pt x="0" y="787"/>
                    <a:pt x="120" y="930"/>
                    <a:pt x="310" y="930"/>
                  </a:cubicBezTo>
                  <a:lnTo>
                    <a:pt x="3073" y="930"/>
                  </a:lnTo>
                  <a:cubicBezTo>
                    <a:pt x="3239" y="930"/>
                    <a:pt x="3358" y="787"/>
                    <a:pt x="3358" y="620"/>
                  </a:cubicBezTo>
                  <a:lnTo>
                    <a:pt x="3358" y="287"/>
                  </a:lnTo>
                  <a:cubicBezTo>
                    <a:pt x="3358" y="144"/>
                    <a:pt x="3239" y="1"/>
                    <a:pt x="3073"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92"/>
            <p:cNvSpPr/>
            <p:nvPr/>
          </p:nvSpPr>
          <p:spPr>
            <a:xfrm>
              <a:off x="4908646" y="3291718"/>
              <a:ext cx="31005" cy="30193"/>
            </a:xfrm>
            <a:custGeom>
              <a:rect b="b" l="l" r="r" t="t"/>
              <a:pathLst>
                <a:path extrusionOk="0" h="929" w="954">
                  <a:moveTo>
                    <a:pt x="1" y="0"/>
                  </a:moveTo>
                  <a:cubicBezTo>
                    <a:pt x="191" y="0"/>
                    <a:pt x="310" y="143"/>
                    <a:pt x="310" y="286"/>
                  </a:cubicBezTo>
                  <a:lnTo>
                    <a:pt x="310" y="619"/>
                  </a:lnTo>
                  <a:cubicBezTo>
                    <a:pt x="310" y="810"/>
                    <a:pt x="144" y="929"/>
                    <a:pt x="1" y="929"/>
                  </a:cubicBezTo>
                  <a:lnTo>
                    <a:pt x="668" y="929"/>
                  </a:lnTo>
                  <a:cubicBezTo>
                    <a:pt x="834" y="929"/>
                    <a:pt x="953" y="762"/>
                    <a:pt x="953" y="619"/>
                  </a:cubicBezTo>
                  <a:lnTo>
                    <a:pt x="953" y="286"/>
                  </a:lnTo>
                  <a:cubicBezTo>
                    <a:pt x="953" y="119"/>
                    <a:pt x="810" y="0"/>
                    <a:pt x="66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88" name="Google Shape;18988;p92"/>
          <p:cNvGrpSpPr/>
          <p:nvPr/>
        </p:nvGrpSpPr>
        <p:grpSpPr>
          <a:xfrm>
            <a:off x="5525496" y="2893943"/>
            <a:ext cx="357630" cy="330525"/>
            <a:chOff x="5525496" y="3046343"/>
            <a:chExt cx="357630" cy="330525"/>
          </a:xfrm>
        </p:grpSpPr>
        <p:sp>
          <p:nvSpPr>
            <p:cNvPr id="18989" name="Google Shape;18989;p92"/>
            <p:cNvSpPr/>
            <p:nvPr/>
          </p:nvSpPr>
          <p:spPr>
            <a:xfrm>
              <a:off x="5525496" y="3046343"/>
              <a:ext cx="127757" cy="37960"/>
            </a:xfrm>
            <a:custGeom>
              <a:rect b="b" l="l" r="r" t="t"/>
              <a:pathLst>
                <a:path extrusionOk="0" h="1168" w="3931">
                  <a:moveTo>
                    <a:pt x="382" y="1"/>
                  </a:moveTo>
                  <a:cubicBezTo>
                    <a:pt x="168" y="1"/>
                    <a:pt x="1" y="191"/>
                    <a:pt x="1" y="406"/>
                  </a:cubicBezTo>
                  <a:lnTo>
                    <a:pt x="1" y="954"/>
                  </a:lnTo>
                  <a:lnTo>
                    <a:pt x="2001" y="1168"/>
                  </a:lnTo>
                  <a:lnTo>
                    <a:pt x="3906" y="954"/>
                  </a:lnTo>
                  <a:lnTo>
                    <a:pt x="3906" y="406"/>
                  </a:lnTo>
                  <a:cubicBezTo>
                    <a:pt x="3930" y="191"/>
                    <a:pt x="3740" y="1"/>
                    <a:pt x="3525"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92"/>
            <p:cNvSpPr/>
            <p:nvPr/>
          </p:nvSpPr>
          <p:spPr>
            <a:xfrm>
              <a:off x="5619161" y="3046343"/>
              <a:ext cx="34872" cy="37960"/>
            </a:xfrm>
            <a:custGeom>
              <a:rect b="b" l="l" r="r" t="t"/>
              <a:pathLst>
                <a:path extrusionOk="0" h="1168" w="1073">
                  <a:moveTo>
                    <a:pt x="0" y="1"/>
                  </a:moveTo>
                  <a:cubicBezTo>
                    <a:pt x="215" y="1"/>
                    <a:pt x="381" y="191"/>
                    <a:pt x="381" y="406"/>
                  </a:cubicBezTo>
                  <a:lnTo>
                    <a:pt x="381" y="954"/>
                  </a:lnTo>
                  <a:lnTo>
                    <a:pt x="786" y="1168"/>
                  </a:lnTo>
                  <a:lnTo>
                    <a:pt x="1072" y="954"/>
                  </a:lnTo>
                  <a:lnTo>
                    <a:pt x="1072" y="406"/>
                  </a:lnTo>
                  <a:cubicBezTo>
                    <a:pt x="1048" y="191"/>
                    <a:pt x="858" y="1"/>
                    <a:pt x="643"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92"/>
            <p:cNvSpPr/>
            <p:nvPr/>
          </p:nvSpPr>
          <p:spPr>
            <a:xfrm>
              <a:off x="5525496" y="3077316"/>
              <a:ext cx="357630" cy="299552"/>
            </a:xfrm>
            <a:custGeom>
              <a:rect b="b" l="l" r="r" t="t"/>
              <a:pathLst>
                <a:path extrusionOk="0" h="9217" w="11004">
                  <a:moveTo>
                    <a:pt x="1" y="1"/>
                  </a:moveTo>
                  <a:lnTo>
                    <a:pt x="1" y="9026"/>
                  </a:lnTo>
                  <a:cubicBezTo>
                    <a:pt x="1" y="9121"/>
                    <a:pt x="72" y="9217"/>
                    <a:pt x="168" y="9217"/>
                  </a:cubicBezTo>
                  <a:lnTo>
                    <a:pt x="10836" y="9217"/>
                  </a:lnTo>
                  <a:cubicBezTo>
                    <a:pt x="10908" y="9217"/>
                    <a:pt x="11003" y="9121"/>
                    <a:pt x="11003" y="9026"/>
                  </a:cubicBezTo>
                  <a:lnTo>
                    <a:pt x="11003" y="191"/>
                  </a:lnTo>
                  <a:cubicBezTo>
                    <a:pt x="11003" y="96"/>
                    <a:pt x="10908"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92"/>
            <p:cNvSpPr/>
            <p:nvPr/>
          </p:nvSpPr>
          <p:spPr>
            <a:xfrm>
              <a:off x="5855988" y="3077316"/>
              <a:ext cx="27138" cy="299552"/>
            </a:xfrm>
            <a:custGeom>
              <a:rect b="b" l="l" r="r" t="t"/>
              <a:pathLst>
                <a:path extrusionOk="0" h="9217" w="835">
                  <a:moveTo>
                    <a:pt x="1" y="1"/>
                  </a:moveTo>
                  <a:cubicBezTo>
                    <a:pt x="96" y="1"/>
                    <a:pt x="167" y="96"/>
                    <a:pt x="167" y="191"/>
                  </a:cubicBezTo>
                  <a:lnTo>
                    <a:pt x="167" y="9026"/>
                  </a:lnTo>
                  <a:cubicBezTo>
                    <a:pt x="167" y="9121"/>
                    <a:pt x="96" y="9217"/>
                    <a:pt x="1" y="9217"/>
                  </a:cubicBezTo>
                  <a:lnTo>
                    <a:pt x="667" y="9217"/>
                  </a:lnTo>
                  <a:cubicBezTo>
                    <a:pt x="739" y="9217"/>
                    <a:pt x="834" y="9121"/>
                    <a:pt x="834" y="9026"/>
                  </a:cubicBezTo>
                  <a:lnTo>
                    <a:pt x="834" y="191"/>
                  </a:lnTo>
                  <a:cubicBezTo>
                    <a:pt x="834" y="96"/>
                    <a:pt x="739"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92"/>
            <p:cNvSpPr/>
            <p:nvPr/>
          </p:nvSpPr>
          <p:spPr>
            <a:xfrm>
              <a:off x="5525496" y="3077316"/>
              <a:ext cx="357630" cy="44135"/>
            </a:xfrm>
            <a:custGeom>
              <a:rect b="b" l="l" r="r" t="t"/>
              <a:pathLst>
                <a:path extrusionOk="0" h="1358" w="11004">
                  <a:moveTo>
                    <a:pt x="1" y="1"/>
                  </a:moveTo>
                  <a:lnTo>
                    <a:pt x="1" y="1358"/>
                  </a:lnTo>
                  <a:lnTo>
                    <a:pt x="11003" y="1358"/>
                  </a:lnTo>
                  <a:lnTo>
                    <a:pt x="11003" y="191"/>
                  </a:lnTo>
                  <a:cubicBezTo>
                    <a:pt x="11003" y="96"/>
                    <a:pt x="10908" y="1"/>
                    <a:pt x="10836"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92"/>
            <p:cNvSpPr/>
            <p:nvPr/>
          </p:nvSpPr>
          <p:spPr>
            <a:xfrm>
              <a:off x="5855988" y="3077316"/>
              <a:ext cx="27138" cy="44915"/>
            </a:xfrm>
            <a:custGeom>
              <a:rect b="b" l="l" r="r" t="t"/>
              <a:pathLst>
                <a:path extrusionOk="0" h="1382" w="835">
                  <a:moveTo>
                    <a:pt x="1" y="1"/>
                  </a:moveTo>
                  <a:cubicBezTo>
                    <a:pt x="96" y="1"/>
                    <a:pt x="167" y="96"/>
                    <a:pt x="167" y="191"/>
                  </a:cubicBezTo>
                  <a:lnTo>
                    <a:pt x="167" y="1382"/>
                  </a:lnTo>
                  <a:lnTo>
                    <a:pt x="834" y="1382"/>
                  </a:lnTo>
                  <a:lnTo>
                    <a:pt x="834" y="191"/>
                  </a:lnTo>
                  <a:cubicBezTo>
                    <a:pt x="834" y="96"/>
                    <a:pt x="739" y="1"/>
                    <a:pt x="66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92"/>
            <p:cNvSpPr/>
            <p:nvPr/>
          </p:nvSpPr>
          <p:spPr>
            <a:xfrm>
              <a:off x="5799503" y="3094346"/>
              <a:ext cx="12415" cy="11635"/>
            </a:xfrm>
            <a:custGeom>
              <a:rect b="b" l="l" r="r" t="t"/>
              <a:pathLst>
                <a:path extrusionOk="0" h="358" w="382">
                  <a:moveTo>
                    <a:pt x="191" y="0"/>
                  </a:moveTo>
                  <a:cubicBezTo>
                    <a:pt x="95" y="0"/>
                    <a:pt x="0" y="72"/>
                    <a:pt x="0" y="167"/>
                  </a:cubicBezTo>
                  <a:cubicBezTo>
                    <a:pt x="0" y="262"/>
                    <a:pt x="95" y="358"/>
                    <a:pt x="191" y="358"/>
                  </a:cubicBezTo>
                  <a:cubicBezTo>
                    <a:pt x="286" y="358"/>
                    <a:pt x="381" y="262"/>
                    <a:pt x="381" y="167"/>
                  </a:cubicBezTo>
                  <a:cubicBezTo>
                    <a:pt x="381"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92"/>
            <p:cNvSpPr/>
            <p:nvPr/>
          </p:nvSpPr>
          <p:spPr>
            <a:xfrm>
              <a:off x="5821928" y="3094346"/>
              <a:ext cx="11668" cy="11635"/>
            </a:xfrm>
            <a:custGeom>
              <a:rect b="b" l="l" r="r" t="t"/>
              <a:pathLst>
                <a:path extrusionOk="0" h="358" w="359">
                  <a:moveTo>
                    <a:pt x="191" y="0"/>
                  </a:moveTo>
                  <a:cubicBezTo>
                    <a:pt x="96" y="0"/>
                    <a:pt x="1" y="72"/>
                    <a:pt x="1" y="167"/>
                  </a:cubicBezTo>
                  <a:cubicBezTo>
                    <a:pt x="1" y="262"/>
                    <a:pt x="96" y="358"/>
                    <a:pt x="191" y="358"/>
                  </a:cubicBezTo>
                  <a:cubicBezTo>
                    <a:pt x="287" y="358"/>
                    <a:pt x="358" y="262"/>
                    <a:pt x="358" y="167"/>
                  </a:cubicBezTo>
                  <a:cubicBezTo>
                    <a:pt x="358" y="72"/>
                    <a:pt x="287"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92"/>
            <p:cNvSpPr/>
            <p:nvPr/>
          </p:nvSpPr>
          <p:spPr>
            <a:xfrm>
              <a:off x="5845166" y="3094346"/>
              <a:ext cx="11635" cy="11635"/>
            </a:xfrm>
            <a:custGeom>
              <a:rect b="b" l="l" r="r" t="t"/>
              <a:pathLst>
                <a:path extrusionOk="0" h="358" w="358">
                  <a:moveTo>
                    <a:pt x="191" y="0"/>
                  </a:moveTo>
                  <a:cubicBezTo>
                    <a:pt x="96" y="0"/>
                    <a:pt x="0" y="72"/>
                    <a:pt x="0" y="167"/>
                  </a:cubicBezTo>
                  <a:cubicBezTo>
                    <a:pt x="0" y="262"/>
                    <a:pt x="96" y="358"/>
                    <a:pt x="191" y="358"/>
                  </a:cubicBezTo>
                  <a:cubicBezTo>
                    <a:pt x="286" y="358"/>
                    <a:pt x="357" y="262"/>
                    <a:pt x="357" y="167"/>
                  </a:cubicBezTo>
                  <a:cubicBezTo>
                    <a:pt x="357"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92"/>
            <p:cNvSpPr/>
            <p:nvPr/>
          </p:nvSpPr>
          <p:spPr>
            <a:xfrm>
              <a:off x="5558028" y="3145436"/>
              <a:ext cx="147063" cy="62140"/>
            </a:xfrm>
            <a:custGeom>
              <a:rect b="b" l="l" r="r" t="t"/>
              <a:pathLst>
                <a:path extrusionOk="0" h="1912" w="4525">
                  <a:moveTo>
                    <a:pt x="143" y="0"/>
                  </a:moveTo>
                  <a:cubicBezTo>
                    <a:pt x="72" y="0"/>
                    <a:pt x="0" y="72"/>
                    <a:pt x="0" y="143"/>
                  </a:cubicBezTo>
                  <a:lnTo>
                    <a:pt x="0" y="1429"/>
                  </a:lnTo>
                  <a:cubicBezTo>
                    <a:pt x="0" y="1524"/>
                    <a:pt x="72" y="1572"/>
                    <a:pt x="143" y="1572"/>
                  </a:cubicBezTo>
                  <a:lnTo>
                    <a:pt x="1262" y="1572"/>
                  </a:lnTo>
                  <a:cubicBezTo>
                    <a:pt x="1310" y="1572"/>
                    <a:pt x="1334" y="1620"/>
                    <a:pt x="1381" y="1643"/>
                  </a:cubicBezTo>
                  <a:lnTo>
                    <a:pt x="1500" y="1858"/>
                  </a:lnTo>
                  <a:cubicBezTo>
                    <a:pt x="1524" y="1893"/>
                    <a:pt x="1566" y="1911"/>
                    <a:pt x="1608" y="1911"/>
                  </a:cubicBezTo>
                  <a:cubicBezTo>
                    <a:pt x="1649" y="1911"/>
                    <a:pt x="1691" y="1893"/>
                    <a:pt x="1715" y="1858"/>
                  </a:cubicBezTo>
                  <a:lnTo>
                    <a:pt x="1834" y="1643"/>
                  </a:lnTo>
                  <a:cubicBezTo>
                    <a:pt x="1881" y="1620"/>
                    <a:pt x="1905" y="1572"/>
                    <a:pt x="1953" y="1572"/>
                  </a:cubicBezTo>
                  <a:lnTo>
                    <a:pt x="4382" y="1572"/>
                  </a:lnTo>
                  <a:cubicBezTo>
                    <a:pt x="4453" y="1572"/>
                    <a:pt x="4525" y="1524"/>
                    <a:pt x="4525" y="1429"/>
                  </a:cubicBezTo>
                  <a:lnTo>
                    <a:pt x="4525" y="119"/>
                  </a:lnTo>
                  <a:cubicBezTo>
                    <a:pt x="4525" y="72"/>
                    <a:pt x="4477" y="0"/>
                    <a:pt x="4382"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92"/>
            <p:cNvSpPr/>
            <p:nvPr/>
          </p:nvSpPr>
          <p:spPr>
            <a:xfrm>
              <a:off x="5678766" y="3144656"/>
              <a:ext cx="26325" cy="51122"/>
            </a:xfrm>
            <a:custGeom>
              <a:rect b="b" l="l" r="r" t="t"/>
              <a:pathLst>
                <a:path extrusionOk="0" h="1573" w="810">
                  <a:moveTo>
                    <a:pt x="0" y="0"/>
                  </a:moveTo>
                  <a:cubicBezTo>
                    <a:pt x="95" y="0"/>
                    <a:pt x="167" y="48"/>
                    <a:pt x="167" y="143"/>
                  </a:cubicBezTo>
                  <a:lnTo>
                    <a:pt x="167" y="1429"/>
                  </a:lnTo>
                  <a:cubicBezTo>
                    <a:pt x="167" y="1524"/>
                    <a:pt x="95" y="1572"/>
                    <a:pt x="0" y="1572"/>
                  </a:cubicBezTo>
                  <a:lnTo>
                    <a:pt x="667" y="1572"/>
                  </a:lnTo>
                  <a:cubicBezTo>
                    <a:pt x="762" y="1572"/>
                    <a:pt x="810" y="1524"/>
                    <a:pt x="810" y="1429"/>
                  </a:cubicBezTo>
                  <a:lnTo>
                    <a:pt x="810" y="143"/>
                  </a:lnTo>
                  <a:cubicBezTo>
                    <a:pt x="810" y="48"/>
                    <a:pt x="762" y="0"/>
                    <a:pt x="667"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92"/>
            <p:cNvSpPr/>
            <p:nvPr/>
          </p:nvSpPr>
          <p:spPr>
            <a:xfrm>
              <a:off x="5704311" y="3266953"/>
              <a:ext cx="147063" cy="78975"/>
            </a:xfrm>
            <a:custGeom>
              <a:rect b="b" l="l" r="r" t="t"/>
              <a:pathLst>
                <a:path extrusionOk="0" h="2430" w="4525">
                  <a:moveTo>
                    <a:pt x="3367" y="0"/>
                  </a:moveTo>
                  <a:cubicBezTo>
                    <a:pt x="3322" y="0"/>
                    <a:pt x="3275" y="24"/>
                    <a:pt x="3239" y="71"/>
                  </a:cubicBezTo>
                  <a:lnTo>
                    <a:pt x="3120" y="286"/>
                  </a:lnTo>
                  <a:cubicBezTo>
                    <a:pt x="3096" y="310"/>
                    <a:pt x="3072" y="333"/>
                    <a:pt x="3001" y="333"/>
                  </a:cubicBezTo>
                  <a:lnTo>
                    <a:pt x="143" y="333"/>
                  </a:lnTo>
                  <a:cubicBezTo>
                    <a:pt x="48" y="333"/>
                    <a:pt x="0" y="405"/>
                    <a:pt x="0" y="500"/>
                  </a:cubicBezTo>
                  <a:lnTo>
                    <a:pt x="0" y="2286"/>
                  </a:lnTo>
                  <a:cubicBezTo>
                    <a:pt x="24" y="2358"/>
                    <a:pt x="71" y="2429"/>
                    <a:pt x="143" y="2429"/>
                  </a:cubicBezTo>
                  <a:lnTo>
                    <a:pt x="4382" y="2429"/>
                  </a:lnTo>
                  <a:cubicBezTo>
                    <a:pt x="4453" y="2429"/>
                    <a:pt x="4525" y="2358"/>
                    <a:pt x="4525" y="2286"/>
                  </a:cubicBezTo>
                  <a:lnTo>
                    <a:pt x="4525" y="500"/>
                  </a:lnTo>
                  <a:cubicBezTo>
                    <a:pt x="4525" y="405"/>
                    <a:pt x="4453" y="333"/>
                    <a:pt x="4382" y="333"/>
                  </a:cubicBezTo>
                  <a:lnTo>
                    <a:pt x="3715" y="333"/>
                  </a:lnTo>
                  <a:cubicBezTo>
                    <a:pt x="3644" y="333"/>
                    <a:pt x="3620" y="310"/>
                    <a:pt x="3596" y="286"/>
                  </a:cubicBezTo>
                  <a:lnTo>
                    <a:pt x="3477" y="71"/>
                  </a:lnTo>
                  <a:cubicBezTo>
                    <a:pt x="3453" y="24"/>
                    <a:pt x="3411" y="0"/>
                    <a:pt x="3367"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92"/>
            <p:cNvSpPr/>
            <p:nvPr/>
          </p:nvSpPr>
          <p:spPr>
            <a:xfrm>
              <a:off x="5824268" y="3279336"/>
              <a:ext cx="26325" cy="67340"/>
            </a:xfrm>
            <a:custGeom>
              <a:rect b="b" l="l" r="r" t="t"/>
              <a:pathLst>
                <a:path extrusionOk="0" h="2072" w="810">
                  <a:moveTo>
                    <a:pt x="24" y="0"/>
                  </a:moveTo>
                  <a:cubicBezTo>
                    <a:pt x="96" y="0"/>
                    <a:pt x="143" y="48"/>
                    <a:pt x="143" y="143"/>
                  </a:cubicBezTo>
                  <a:lnTo>
                    <a:pt x="143" y="1929"/>
                  </a:lnTo>
                  <a:cubicBezTo>
                    <a:pt x="143" y="2024"/>
                    <a:pt x="72" y="2072"/>
                    <a:pt x="0" y="2072"/>
                  </a:cubicBezTo>
                  <a:lnTo>
                    <a:pt x="643" y="2072"/>
                  </a:lnTo>
                  <a:cubicBezTo>
                    <a:pt x="739" y="2072"/>
                    <a:pt x="810" y="2024"/>
                    <a:pt x="810" y="1929"/>
                  </a:cubicBezTo>
                  <a:lnTo>
                    <a:pt x="810" y="143"/>
                  </a:lnTo>
                  <a:cubicBezTo>
                    <a:pt x="810" y="48"/>
                    <a:pt x="739" y="0"/>
                    <a:pt x="69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92"/>
            <p:cNvSpPr/>
            <p:nvPr/>
          </p:nvSpPr>
          <p:spPr>
            <a:xfrm>
              <a:off x="5721308" y="3296333"/>
              <a:ext cx="48815" cy="10888"/>
            </a:xfrm>
            <a:custGeom>
              <a:rect b="b" l="l" r="r" t="t"/>
              <a:pathLst>
                <a:path extrusionOk="0" h="335" w="1502">
                  <a:moveTo>
                    <a:pt x="144" y="1"/>
                  </a:moveTo>
                  <a:cubicBezTo>
                    <a:pt x="72" y="1"/>
                    <a:pt x="1" y="96"/>
                    <a:pt x="1" y="191"/>
                  </a:cubicBezTo>
                  <a:cubicBezTo>
                    <a:pt x="1" y="263"/>
                    <a:pt x="96" y="334"/>
                    <a:pt x="191" y="334"/>
                  </a:cubicBezTo>
                  <a:lnTo>
                    <a:pt x="1335" y="334"/>
                  </a:lnTo>
                  <a:cubicBezTo>
                    <a:pt x="1430" y="334"/>
                    <a:pt x="1501" y="263"/>
                    <a:pt x="1501" y="144"/>
                  </a:cubicBezTo>
                  <a:cubicBezTo>
                    <a:pt x="1501" y="72"/>
                    <a:pt x="1406" y="1"/>
                    <a:pt x="13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92"/>
            <p:cNvSpPr/>
            <p:nvPr/>
          </p:nvSpPr>
          <p:spPr>
            <a:xfrm>
              <a:off x="5721308" y="3316483"/>
              <a:ext cx="100653" cy="10855"/>
            </a:xfrm>
            <a:custGeom>
              <a:rect b="b" l="l" r="r" t="t"/>
              <a:pathLst>
                <a:path extrusionOk="0" h="334" w="3097">
                  <a:moveTo>
                    <a:pt x="191" y="0"/>
                  </a:moveTo>
                  <a:cubicBezTo>
                    <a:pt x="72" y="0"/>
                    <a:pt x="1" y="95"/>
                    <a:pt x="1" y="191"/>
                  </a:cubicBezTo>
                  <a:cubicBezTo>
                    <a:pt x="49" y="286"/>
                    <a:pt x="96" y="334"/>
                    <a:pt x="191" y="334"/>
                  </a:cubicBezTo>
                  <a:lnTo>
                    <a:pt x="2930" y="334"/>
                  </a:lnTo>
                  <a:cubicBezTo>
                    <a:pt x="3025" y="334"/>
                    <a:pt x="3097" y="238"/>
                    <a:pt x="3097" y="143"/>
                  </a:cubicBezTo>
                  <a:cubicBezTo>
                    <a:pt x="3073" y="72"/>
                    <a:pt x="3025" y="0"/>
                    <a:pt x="293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92"/>
            <p:cNvSpPr/>
            <p:nvPr/>
          </p:nvSpPr>
          <p:spPr>
            <a:xfrm>
              <a:off x="5578146" y="3163213"/>
              <a:ext cx="99093" cy="10108"/>
            </a:xfrm>
            <a:custGeom>
              <a:rect b="b" l="l" r="r" t="t"/>
              <a:pathLst>
                <a:path extrusionOk="0" h="311" w="3049">
                  <a:moveTo>
                    <a:pt x="191" y="1"/>
                  </a:moveTo>
                  <a:cubicBezTo>
                    <a:pt x="72" y="1"/>
                    <a:pt x="0" y="72"/>
                    <a:pt x="0" y="168"/>
                  </a:cubicBezTo>
                  <a:cubicBezTo>
                    <a:pt x="48" y="263"/>
                    <a:pt x="96" y="310"/>
                    <a:pt x="191" y="310"/>
                  </a:cubicBezTo>
                  <a:lnTo>
                    <a:pt x="2858" y="310"/>
                  </a:lnTo>
                  <a:cubicBezTo>
                    <a:pt x="2953" y="310"/>
                    <a:pt x="3049" y="263"/>
                    <a:pt x="3049" y="144"/>
                  </a:cubicBezTo>
                  <a:cubicBezTo>
                    <a:pt x="3025" y="49"/>
                    <a:pt x="2953" y="1"/>
                    <a:pt x="28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92"/>
            <p:cNvSpPr/>
            <p:nvPr/>
          </p:nvSpPr>
          <p:spPr>
            <a:xfrm>
              <a:off x="5550261" y="3231333"/>
              <a:ext cx="123110" cy="114725"/>
            </a:xfrm>
            <a:custGeom>
              <a:rect b="b" l="l" r="r" t="t"/>
              <a:pathLst>
                <a:path extrusionOk="0" h="3530" w="3788">
                  <a:moveTo>
                    <a:pt x="1882" y="1"/>
                  </a:moveTo>
                  <a:cubicBezTo>
                    <a:pt x="834" y="1"/>
                    <a:pt x="1" y="882"/>
                    <a:pt x="25" y="1906"/>
                  </a:cubicBezTo>
                  <a:cubicBezTo>
                    <a:pt x="72" y="2573"/>
                    <a:pt x="382" y="3144"/>
                    <a:pt x="930" y="3454"/>
                  </a:cubicBezTo>
                  <a:cubicBezTo>
                    <a:pt x="967" y="3481"/>
                    <a:pt x="1007" y="3493"/>
                    <a:pt x="1048" y="3493"/>
                  </a:cubicBezTo>
                  <a:cubicBezTo>
                    <a:pt x="1294" y="3493"/>
                    <a:pt x="1600" y="3073"/>
                    <a:pt x="1906" y="3073"/>
                  </a:cubicBezTo>
                  <a:lnTo>
                    <a:pt x="1906" y="3049"/>
                  </a:lnTo>
                  <a:cubicBezTo>
                    <a:pt x="2242" y="3049"/>
                    <a:pt x="2541" y="3530"/>
                    <a:pt x="2786" y="3530"/>
                  </a:cubicBezTo>
                  <a:cubicBezTo>
                    <a:pt x="2819" y="3530"/>
                    <a:pt x="2851" y="3521"/>
                    <a:pt x="2883" y="3501"/>
                  </a:cubicBezTo>
                  <a:cubicBezTo>
                    <a:pt x="3430" y="3168"/>
                    <a:pt x="3787" y="2573"/>
                    <a:pt x="3787" y="1882"/>
                  </a:cubicBezTo>
                  <a:cubicBezTo>
                    <a:pt x="3787" y="834"/>
                    <a:pt x="2930" y="1"/>
                    <a:pt x="188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92"/>
            <p:cNvSpPr/>
            <p:nvPr/>
          </p:nvSpPr>
          <p:spPr>
            <a:xfrm>
              <a:off x="5602911" y="3231333"/>
              <a:ext cx="72020" cy="113945"/>
            </a:xfrm>
            <a:custGeom>
              <a:rect b="b" l="l" r="r" t="t"/>
              <a:pathLst>
                <a:path extrusionOk="0" h="3506" w="2216">
                  <a:moveTo>
                    <a:pt x="310" y="1"/>
                  </a:moveTo>
                  <a:cubicBezTo>
                    <a:pt x="191" y="1"/>
                    <a:pt x="72" y="1"/>
                    <a:pt x="0" y="48"/>
                  </a:cubicBezTo>
                  <a:cubicBezTo>
                    <a:pt x="881" y="191"/>
                    <a:pt x="1548" y="953"/>
                    <a:pt x="1548" y="1882"/>
                  </a:cubicBezTo>
                  <a:cubicBezTo>
                    <a:pt x="1548" y="2358"/>
                    <a:pt x="1358" y="2787"/>
                    <a:pt x="1096" y="3096"/>
                  </a:cubicBezTo>
                  <a:cubicBezTo>
                    <a:pt x="1073" y="3141"/>
                    <a:pt x="1200" y="3505"/>
                    <a:pt x="1314" y="3505"/>
                  </a:cubicBezTo>
                  <a:cubicBezTo>
                    <a:pt x="1321" y="3505"/>
                    <a:pt x="1327" y="3504"/>
                    <a:pt x="1334" y="3501"/>
                  </a:cubicBezTo>
                  <a:cubicBezTo>
                    <a:pt x="1858" y="3168"/>
                    <a:pt x="2215" y="2573"/>
                    <a:pt x="2215" y="1882"/>
                  </a:cubicBezTo>
                  <a:cubicBezTo>
                    <a:pt x="2191" y="834"/>
                    <a:pt x="1334" y="1"/>
                    <a:pt x="31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92"/>
            <p:cNvSpPr/>
            <p:nvPr/>
          </p:nvSpPr>
          <p:spPr>
            <a:xfrm>
              <a:off x="5580453" y="3325746"/>
              <a:ext cx="63505" cy="26357"/>
            </a:xfrm>
            <a:custGeom>
              <a:rect b="b" l="l" r="r" t="t"/>
              <a:pathLst>
                <a:path extrusionOk="0" h="811" w="1954">
                  <a:moveTo>
                    <a:pt x="739" y="1"/>
                  </a:moveTo>
                  <a:cubicBezTo>
                    <a:pt x="382" y="1"/>
                    <a:pt x="72" y="239"/>
                    <a:pt x="1" y="549"/>
                  </a:cubicBezTo>
                  <a:cubicBezTo>
                    <a:pt x="286" y="739"/>
                    <a:pt x="620" y="811"/>
                    <a:pt x="977" y="811"/>
                  </a:cubicBezTo>
                  <a:cubicBezTo>
                    <a:pt x="1334" y="811"/>
                    <a:pt x="1692" y="739"/>
                    <a:pt x="1954" y="549"/>
                  </a:cubicBezTo>
                  <a:cubicBezTo>
                    <a:pt x="1906" y="239"/>
                    <a:pt x="1596" y="1"/>
                    <a:pt x="123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92"/>
            <p:cNvSpPr/>
            <p:nvPr/>
          </p:nvSpPr>
          <p:spPr>
            <a:xfrm>
              <a:off x="5597483" y="3259966"/>
              <a:ext cx="31005" cy="40300"/>
            </a:xfrm>
            <a:custGeom>
              <a:rect b="b" l="l" r="r" t="t"/>
              <a:pathLst>
                <a:path extrusionOk="0" h="1240" w="954">
                  <a:moveTo>
                    <a:pt x="477" y="1"/>
                  </a:moveTo>
                  <a:cubicBezTo>
                    <a:pt x="215" y="1"/>
                    <a:pt x="1" y="263"/>
                    <a:pt x="1" y="620"/>
                  </a:cubicBezTo>
                  <a:cubicBezTo>
                    <a:pt x="1" y="953"/>
                    <a:pt x="215" y="1239"/>
                    <a:pt x="477" y="1239"/>
                  </a:cubicBezTo>
                  <a:cubicBezTo>
                    <a:pt x="739" y="1239"/>
                    <a:pt x="953" y="953"/>
                    <a:pt x="953" y="620"/>
                  </a:cubicBezTo>
                  <a:cubicBezTo>
                    <a:pt x="953" y="263"/>
                    <a:pt x="739" y="1"/>
                    <a:pt x="47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92"/>
            <p:cNvSpPr/>
            <p:nvPr/>
          </p:nvSpPr>
          <p:spPr>
            <a:xfrm>
              <a:off x="5601351" y="3331953"/>
              <a:ext cx="44168" cy="21710"/>
            </a:xfrm>
            <a:custGeom>
              <a:rect b="b" l="l" r="r" t="t"/>
              <a:pathLst>
                <a:path extrusionOk="0" h="668" w="1359">
                  <a:moveTo>
                    <a:pt x="1120" y="0"/>
                  </a:moveTo>
                  <a:cubicBezTo>
                    <a:pt x="834" y="334"/>
                    <a:pt x="453" y="572"/>
                    <a:pt x="1" y="643"/>
                  </a:cubicBezTo>
                  <a:cubicBezTo>
                    <a:pt x="120" y="667"/>
                    <a:pt x="215" y="667"/>
                    <a:pt x="334" y="667"/>
                  </a:cubicBezTo>
                  <a:cubicBezTo>
                    <a:pt x="715" y="667"/>
                    <a:pt x="1072" y="548"/>
                    <a:pt x="1358" y="358"/>
                  </a:cubicBezTo>
                  <a:cubicBezTo>
                    <a:pt x="1287" y="191"/>
                    <a:pt x="1191" y="72"/>
                    <a:pt x="112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92"/>
            <p:cNvSpPr/>
            <p:nvPr/>
          </p:nvSpPr>
          <p:spPr>
            <a:xfrm>
              <a:off x="5766223" y="3144656"/>
              <a:ext cx="93665" cy="87425"/>
            </a:xfrm>
            <a:custGeom>
              <a:rect b="b" l="l" r="r" t="t"/>
              <a:pathLst>
                <a:path extrusionOk="0" h="2690" w="2882">
                  <a:moveTo>
                    <a:pt x="1429" y="0"/>
                  </a:moveTo>
                  <a:cubicBezTo>
                    <a:pt x="643" y="24"/>
                    <a:pt x="24" y="620"/>
                    <a:pt x="0" y="1405"/>
                  </a:cubicBezTo>
                  <a:cubicBezTo>
                    <a:pt x="0" y="1929"/>
                    <a:pt x="262" y="2406"/>
                    <a:pt x="691" y="2668"/>
                  </a:cubicBezTo>
                  <a:cubicBezTo>
                    <a:pt x="715" y="2683"/>
                    <a:pt x="741" y="2689"/>
                    <a:pt x="769" y="2689"/>
                  </a:cubicBezTo>
                  <a:cubicBezTo>
                    <a:pt x="954" y="2689"/>
                    <a:pt x="1201" y="2382"/>
                    <a:pt x="1429" y="2382"/>
                  </a:cubicBezTo>
                  <a:lnTo>
                    <a:pt x="1429" y="2358"/>
                  </a:lnTo>
                  <a:cubicBezTo>
                    <a:pt x="1647" y="2358"/>
                    <a:pt x="1866" y="2689"/>
                    <a:pt x="2070" y="2689"/>
                  </a:cubicBezTo>
                  <a:cubicBezTo>
                    <a:pt x="2111" y="2689"/>
                    <a:pt x="2151" y="2676"/>
                    <a:pt x="2191" y="2644"/>
                  </a:cubicBezTo>
                  <a:cubicBezTo>
                    <a:pt x="2620" y="2406"/>
                    <a:pt x="2882" y="1929"/>
                    <a:pt x="2882" y="1429"/>
                  </a:cubicBezTo>
                  <a:cubicBezTo>
                    <a:pt x="2882" y="620"/>
                    <a:pt x="2239" y="0"/>
                    <a:pt x="142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92"/>
            <p:cNvSpPr/>
            <p:nvPr/>
          </p:nvSpPr>
          <p:spPr>
            <a:xfrm>
              <a:off x="5804151" y="3145436"/>
              <a:ext cx="54957" cy="87522"/>
            </a:xfrm>
            <a:custGeom>
              <a:rect b="b" l="l" r="r" t="t"/>
              <a:pathLst>
                <a:path extrusionOk="0" h="2693" w="1691">
                  <a:moveTo>
                    <a:pt x="262" y="0"/>
                  </a:moveTo>
                  <a:cubicBezTo>
                    <a:pt x="167" y="0"/>
                    <a:pt x="72" y="0"/>
                    <a:pt x="0" y="24"/>
                  </a:cubicBezTo>
                  <a:cubicBezTo>
                    <a:pt x="667" y="143"/>
                    <a:pt x="1191" y="738"/>
                    <a:pt x="1191" y="1453"/>
                  </a:cubicBezTo>
                  <a:cubicBezTo>
                    <a:pt x="1191" y="1810"/>
                    <a:pt x="1072" y="2143"/>
                    <a:pt x="834" y="2382"/>
                  </a:cubicBezTo>
                  <a:cubicBezTo>
                    <a:pt x="788" y="2405"/>
                    <a:pt x="896" y="2692"/>
                    <a:pt x="990" y="2692"/>
                  </a:cubicBezTo>
                  <a:cubicBezTo>
                    <a:pt x="993" y="2692"/>
                    <a:pt x="997" y="2692"/>
                    <a:pt x="1000" y="2691"/>
                  </a:cubicBezTo>
                  <a:cubicBezTo>
                    <a:pt x="1429" y="2405"/>
                    <a:pt x="1691" y="1977"/>
                    <a:pt x="1691" y="1453"/>
                  </a:cubicBezTo>
                  <a:cubicBezTo>
                    <a:pt x="1691" y="667"/>
                    <a:pt x="1072" y="0"/>
                    <a:pt x="26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92"/>
            <p:cNvSpPr/>
            <p:nvPr/>
          </p:nvSpPr>
          <p:spPr>
            <a:xfrm>
              <a:off x="5787121" y="3217391"/>
              <a:ext cx="48782" cy="20930"/>
            </a:xfrm>
            <a:custGeom>
              <a:rect b="b" l="l" r="r" t="t"/>
              <a:pathLst>
                <a:path extrusionOk="0" h="644" w="1501">
                  <a:moveTo>
                    <a:pt x="572" y="1"/>
                  </a:moveTo>
                  <a:cubicBezTo>
                    <a:pt x="310" y="1"/>
                    <a:pt x="72" y="168"/>
                    <a:pt x="0" y="430"/>
                  </a:cubicBezTo>
                  <a:cubicBezTo>
                    <a:pt x="215" y="596"/>
                    <a:pt x="476" y="644"/>
                    <a:pt x="762" y="644"/>
                  </a:cubicBezTo>
                  <a:cubicBezTo>
                    <a:pt x="1024" y="644"/>
                    <a:pt x="1286" y="549"/>
                    <a:pt x="1500" y="430"/>
                  </a:cubicBezTo>
                  <a:cubicBezTo>
                    <a:pt x="1477" y="168"/>
                    <a:pt x="1262" y="1"/>
                    <a:pt x="95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92"/>
            <p:cNvSpPr/>
            <p:nvPr/>
          </p:nvSpPr>
          <p:spPr>
            <a:xfrm>
              <a:off x="5801031" y="3166333"/>
              <a:ext cx="23270" cy="30972"/>
            </a:xfrm>
            <a:custGeom>
              <a:rect b="b" l="l" r="r" t="t"/>
              <a:pathLst>
                <a:path extrusionOk="0" h="953" w="716">
                  <a:moveTo>
                    <a:pt x="358" y="0"/>
                  </a:moveTo>
                  <a:cubicBezTo>
                    <a:pt x="144" y="0"/>
                    <a:pt x="1" y="214"/>
                    <a:pt x="1" y="476"/>
                  </a:cubicBezTo>
                  <a:cubicBezTo>
                    <a:pt x="1" y="762"/>
                    <a:pt x="144" y="953"/>
                    <a:pt x="358" y="953"/>
                  </a:cubicBezTo>
                  <a:cubicBezTo>
                    <a:pt x="549" y="953"/>
                    <a:pt x="715" y="762"/>
                    <a:pt x="715" y="476"/>
                  </a:cubicBezTo>
                  <a:cubicBezTo>
                    <a:pt x="715" y="214"/>
                    <a:pt x="549" y="0"/>
                    <a:pt x="3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92"/>
            <p:cNvSpPr/>
            <p:nvPr/>
          </p:nvSpPr>
          <p:spPr>
            <a:xfrm>
              <a:off x="5804898" y="3222818"/>
              <a:ext cx="32565" cy="16283"/>
            </a:xfrm>
            <a:custGeom>
              <a:rect b="b" l="l" r="r" t="t"/>
              <a:pathLst>
                <a:path extrusionOk="0" h="501" w="1002">
                  <a:moveTo>
                    <a:pt x="834" y="1"/>
                  </a:moveTo>
                  <a:cubicBezTo>
                    <a:pt x="620" y="239"/>
                    <a:pt x="334" y="429"/>
                    <a:pt x="1" y="477"/>
                  </a:cubicBezTo>
                  <a:cubicBezTo>
                    <a:pt x="96" y="477"/>
                    <a:pt x="168" y="501"/>
                    <a:pt x="239" y="501"/>
                  </a:cubicBezTo>
                  <a:cubicBezTo>
                    <a:pt x="525" y="501"/>
                    <a:pt x="811" y="429"/>
                    <a:pt x="1001" y="263"/>
                  </a:cubicBezTo>
                  <a:cubicBezTo>
                    <a:pt x="953" y="120"/>
                    <a:pt x="858" y="24"/>
                    <a:pt x="83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5" name="Google Shape;19015;p92"/>
          <p:cNvGrpSpPr/>
          <p:nvPr/>
        </p:nvGrpSpPr>
        <p:grpSpPr>
          <a:xfrm>
            <a:off x="6284013" y="2879838"/>
            <a:ext cx="349082" cy="357792"/>
            <a:chOff x="6284013" y="3032238"/>
            <a:chExt cx="349082" cy="357792"/>
          </a:xfrm>
        </p:grpSpPr>
        <p:sp>
          <p:nvSpPr>
            <p:cNvPr id="19016" name="Google Shape;19016;p92"/>
            <p:cNvSpPr/>
            <p:nvPr/>
          </p:nvSpPr>
          <p:spPr>
            <a:xfrm>
              <a:off x="6284761" y="3032238"/>
              <a:ext cx="314275" cy="281938"/>
            </a:xfrm>
            <a:custGeom>
              <a:rect b="b" l="l" r="r" t="t"/>
              <a:pathLst>
                <a:path extrusionOk="0" h="8675" w="9670">
                  <a:moveTo>
                    <a:pt x="4835" y="0"/>
                  </a:moveTo>
                  <a:cubicBezTo>
                    <a:pt x="4722" y="0"/>
                    <a:pt x="4609" y="42"/>
                    <a:pt x="4526" y="125"/>
                  </a:cubicBezTo>
                  <a:lnTo>
                    <a:pt x="1" y="3721"/>
                  </a:lnTo>
                  <a:lnTo>
                    <a:pt x="4907" y="8675"/>
                  </a:lnTo>
                  <a:lnTo>
                    <a:pt x="9670" y="3721"/>
                  </a:lnTo>
                  <a:lnTo>
                    <a:pt x="5145" y="125"/>
                  </a:lnTo>
                  <a:cubicBezTo>
                    <a:pt x="5061" y="42"/>
                    <a:pt x="4948" y="0"/>
                    <a:pt x="4835"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92"/>
            <p:cNvSpPr/>
            <p:nvPr/>
          </p:nvSpPr>
          <p:spPr>
            <a:xfrm>
              <a:off x="6321161" y="3061066"/>
              <a:ext cx="246155" cy="255450"/>
            </a:xfrm>
            <a:custGeom>
              <a:rect b="b" l="l" r="r" t="t"/>
              <a:pathLst>
                <a:path extrusionOk="0" h="7860" w="7574">
                  <a:moveTo>
                    <a:pt x="334" y="0"/>
                  </a:moveTo>
                  <a:cubicBezTo>
                    <a:pt x="167" y="0"/>
                    <a:pt x="0" y="143"/>
                    <a:pt x="0" y="334"/>
                  </a:cubicBezTo>
                  <a:lnTo>
                    <a:pt x="0" y="7859"/>
                  </a:lnTo>
                  <a:lnTo>
                    <a:pt x="7573" y="7859"/>
                  </a:lnTo>
                  <a:lnTo>
                    <a:pt x="7573" y="334"/>
                  </a:lnTo>
                  <a:cubicBezTo>
                    <a:pt x="7573" y="143"/>
                    <a:pt x="7430" y="0"/>
                    <a:pt x="724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92"/>
            <p:cNvSpPr/>
            <p:nvPr/>
          </p:nvSpPr>
          <p:spPr>
            <a:xfrm>
              <a:off x="6534003" y="3061066"/>
              <a:ext cx="33313" cy="255450"/>
            </a:xfrm>
            <a:custGeom>
              <a:rect b="b" l="l" r="r" t="t"/>
              <a:pathLst>
                <a:path extrusionOk="0" h="7860" w="1025">
                  <a:moveTo>
                    <a:pt x="0" y="0"/>
                  </a:moveTo>
                  <a:cubicBezTo>
                    <a:pt x="191" y="0"/>
                    <a:pt x="334" y="143"/>
                    <a:pt x="334" y="334"/>
                  </a:cubicBezTo>
                  <a:lnTo>
                    <a:pt x="334" y="7859"/>
                  </a:lnTo>
                  <a:lnTo>
                    <a:pt x="1000" y="7859"/>
                  </a:lnTo>
                  <a:lnTo>
                    <a:pt x="1000" y="334"/>
                  </a:lnTo>
                  <a:cubicBezTo>
                    <a:pt x="1024" y="143"/>
                    <a:pt x="881" y="0"/>
                    <a:pt x="66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92"/>
            <p:cNvSpPr/>
            <p:nvPr/>
          </p:nvSpPr>
          <p:spPr>
            <a:xfrm>
              <a:off x="6284013" y="3153171"/>
              <a:ext cx="315802" cy="201272"/>
            </a:xfrm>
            <a:custGeom>
              <a:rect b="b" l="l" r="r" t="t"/>
              <a:pathLst>
                <a:path extrusionOk="0" h="6193" w="9717">
                  <a:moveTo>
                    <a:pt x="0" y="0"/>
                  </a:moveTo>
                  <a:lnTo>
                    <a:pt x="0" y="5573"/>
                  </a:lnTo>
                  <a:cubicBezTo>
                    <a:pt x="0" y="5930"/>
                    <a:pt x="262" y="6192"/>
                    <a:pt x="619" y="6192"/>
                  </a:cubicBezTo>
                  <a:lnTo>
                    <a:pt x="9073" y="6192"/>
                  </a:lnTo>
                  <a:cubicBezTo>
                    <a:pt x="9431" y="6192"/>
                    <a:pt x="9716" y="5930"/>
                    <a:pt x="9693" y="5573"/>
                  </a:cubicBezTo>
                  <a:lnTo>
                    <a:pt x="9693" y="0"/>
                  </a:lnTo>
                  <a:lnTo>
                    <a:pt x="4834" y="4144"/>
                  </a:lnTo>
                  <a:lnTo>
                    <a:pt x="0" y="0"/>
                  </a:ln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92"/>
            <p:cNvSpPr/>
            <p:nvPr/>
          </p:nvSpPr>
          <p:spPr>
            <a:xfrm>
              <a:off x="6557208" y="3153171"/>
              <a:ext cx="41827" cy="201272"/>
            </a:xfrm>
            <a:custGeom>
              <a:rect b="b" l="l" r="r" t="t"/>
              <a:pathLst>
                <a:path extrusionOk="0" h="6193" w="1287">
                  <a:moveTo>
                    <a:pt x="1287" y="0"/>
                  </a:moveTo>
                  <a:lnTo>
                    <a:pt x="644" y="572"/>
                  </a:lnTo>
                  <a:lnTo>
                    <a:pt x="644" y="5573"/>
                  </a:lnTo>
                  <a:cubicBezTo>
                    <a:pt x="644" y="5930"/>
                    <a:pt x="334" y="6192"/>
                    <a:pt x="1" y="6192"/>
                  </a:cubicBezTo>
                  <a:lnTo>
                    <a:pt x="667" y="6192"/>
                  </a:lnTo>
                  <a:cubicBezTo>
                    <a:pt x="1025" y="6192"/>
                    <a:pt x="1287" y="5930"/>
                    <a:pt x="1287" y="5573"/>
                  </a:cubicBezTo>
                  <a:lnTo>
                    <a:pt x="1287" y="0"/>
                  </a:ln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92"/>
            <p:cNvSpPr/>
            <p:nvPr/>
          </p:nvSpPr>
          <p:spPr>
            <a:xfrm>
              <a:off x="6284761" y="3241018"/>
              <a:ext cx="315055" cy="113425"/>
            </a:xfrm>
            <a:custGeom>
              <a:rect b="b" l="l" r="r" t="t"/>
              <a:pathLst>
                <a:path extrusionOk="0" h="3490" w="9694">
                  <a:moveTo>
                    <a:pt x="4862" y="0"/>
                  </a:moveTo>
                  <a:cubicBezTo>
                    <a:pt x="4817" y="0"/>
                    <a:pt x="4776" y="12"/>
                    <a:pt x="4740" y="36"/>
                  </a:cubicBezTo>
                  <a:lnTo>
                    <a:pt x="1" y="2846"/>
                  </a:lnTo>
                  <a:cubicBezTo>
                    <a:pt x="1" y="3203"/>
                    <a:pt x="263" y="3489"/>
                    <a:pt x="620" y="3489"/>
                  </a:cubicBezTo>
                  <a:lnTo>
                    <a:pt x="9074" y="3489"/>
                  </a:lnTo>
                  <a:cubicBezTo>
                    <a:pt x="9431" y="3489"/>
                    <a:pt x="9693" y="3227"/>
                    <a:pt x="9693" y="2870"/>
                  </a:cubicBezTo>
                  <a:lnTo>
                    <a:pt x="9693" y="2846"/>
                  </a:lnTo>
                  <a:lnTo>
                    <a:pt x="5002" y="36"/>
                  </a:lnTo>
                  <a:cubicBezTo>
                    <a:pt x="4954" y="12"/>
                    <a:pt x="4907" y="0"/>
                    <a:pt x="4862"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92"/>
            <p:cNvSpPr/>
            <p:nvPr/>
          </p:nvSpPr>
          <p:spPr>
            <a:xfrm>
              <a:off x="6424868" y="3241798"/>
              <a:ext cx="174948" cy="114953"/>
            </a:xfrm>
            <a:custGeom>
              <a:rect b="b" l="l" r="r" t="t"/>
              <a:pathLst>
                <a:path extrusionOk="0" h="3537" w="5383">
                  <a:moveTo>
                    <a:pt x="524" y="0"/>
                  </a:moveTo>
                  <a:cubicBezTo>
                    <a:pt x="477" y="0"/>
                    <a:pt x="429" y="12"/>
                    <a:pt x="381" y="36"/>
                  </a:cubicBezTo>
                  <a:lnTo>
                    <a:pt x="0" y="274"/>
                  </a:lnTo>
                  <a:lnTo>
                    <a:pt x="4739" y="3084"/>
                  </a:lnTo>
                  <a:lnTo>
                    <a:pt x="4739" y="3108"/>
                  </a:lnTo>
                  <a:cubicBezTo>
                    <a:pt x="4739" y="3251"/>
                    <a:pt x="4668" y="3417"/>
                    <a:pt x="4597" y="3536"/>
                  </a:cubicBezTo>
                  <a:lnTo>
                    <a:pt x="4763" y="3536"/>
                  </a:lnTo>
                  <a:cubicBezTo>
                    <a:pt x="5120" y="3536"/>
                    <a:pt x="5382" y="3251"/>
                    <a:pt x="5382" y="2894"/>
                  </a:cubicBezTo>
                  <a:lnTo>
                    <a:pt x="5382" y="2822"/>
                  </a:lnTo>
                  <a:lnTo>
                    <a:pt x="667" y="36"/>
                  </a:lnTo>
                  <a:cubicBezTo>
                    <a:pt x="619" y="12"/>
                    <a:pt x="572" y="0"/>
                    <a:pt x="52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92"/>
            <p:cNvSpPr/>
            <p:nvPr/>
          </p:nvSpPr>
          <p:spPr>
            <a:xfrm>
              <a:off x="6537871" y="3295586"/>
              <a:ext cx="95225" cy="94445"/>
            </a:xfrm>
            <a:custGeom>
              <a:rect b="b" l="l" r="r" t="t"/>
              <a:pathLst>
                <a:path extrusionOk="0" h="2906" w="2930">
                  <a:moveTo>
                    <a:pt x="1453" y="0"/>
                  </a:moveTo>
                  <a:cubicBezTo>
                    <a:pt x="667" y="0"/>
                    <a:pt x="0" y="643"/>
                    <a:pt x="0" y="1453"/>
                  </a:cubicBezTo>
                  <a:cubicBezTo>
                    <a:pt x="0" y="2263"/>
                    <a:pt x="667" y="2906"/>
                    <a:pt x="1453" y="2906"/>
                  </a:cubicBezTo>
                  <a:cubicBezTo>
                    <a:pt x="2263" y="2906"/>
                    <a:pt x="2929" y="2263"/>
                    <a:pt x="2929" y="1453"/>
                  </a:cubicBezTo>
                  <a:cubicBezTo>
                    <a:pt x="2929" y="643"/>
                    <a:pt x="2263" y="0"/>
                    <a:pt x="1453"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92"/>
            <p:cNvSpPr/>
            <p:nvPr/>
          </p:nvSpPr>
          <p:spPr>
            <a:xfrm>
              <a:off x="6575018" y="3295586"/>
              <a:ext cx="58077" cy="94445"/>
            </a:xfrm>
            <a:custGeom>
              <a:rect b="b" l="l" r="r" t="t"/>
              <a:pathLst>
                <a:path extrusionOk="0" h="2906" w="1787">
                  <a:moveTo>
                    <a:pt x="334" y="0"/>
                  </a:moveTo>
                  <a:cubicBezTo>
                    <a:pt x="215" y="0"/>
                    <a:pt x="96" y="0"/>
                    <a:pt x="0" y="24"/>
                  </a:cubicBezTo>
                  <a:cubicBezTo>
                    <a:pt x="643" y="167"/>
                    <a:pt x="1120" y="762"/>
                    <a:pt x="1120" y="1453"/>
                  </a:cubicBezTo>
                  <a:cubicBezTo>
                    <a:pt x="1120" y="2143"/>
                    <a:pt x="643" y="2739"/>
                    <a:pt x="0" y="2882"/>
                  </a:cubicBezTo>
                  <a:cubicBezTo>
                    <a:pt x="119" y="2906"/>
                    <a:pt x="215" y="2906"/>
                    <a:pt x="334" y="2906"/>
                  </a:cubicBezTo>
                  <a:cubicBezTo>
                    <a:pt x="1120" y="2906"/>
                    <a:pt x="1786" y="2263"/>
                    <a:pt x="1786" y="1453"/>
                  </a:cubicBezTo>
                  <a:cubicBezTo>
                    <a:pt x="1786" y="643"/>
                    <a:pt x="1120" y="0"/>
                    <a:pt x="334"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92"/>
            <p:cNvSpPr/>
            <p:nvPr/>
          </p:nvSpPr>
          <p:spPr>
            <a:xfrm>
              <a:off x="6393116" y="3099773"/>
              <a:ext cx="107640" cy="10075"/>
            </a:xfrm>
            <a:custGeom>
              <a:rect b="b" l="l" r="r" t="t"/>
              <a:pathLst>
                <a:path extrusionOk="0" h="310" w="3312">
                  <a:moveTo>
                    <a:pt x="144" y="0"/>
                  </a:moveTo>
                  <a:cubicBezTo>
                    <a:pt x="49" y="0"/>
                    <a:pt x="1" y="72"/>
                    <a:pt x="1" y="143"/>
                  </a:cubicBezTo>
                  <a:cubicBezTo>
                    <a:pt x="1" y="238"/>
                    <a:pt x="49" y="310"/>
                    <a:pt x="144" y="310"/>
                  </a:cubicBezTo>
                  <a:lnTo>
                    <a:pt x="3144" y="310"/>
                  </a:lnTo>
                  <a:cubicBezTo>
                    <a:pt x="3240" y="310"/>
                    <a:pt x="3311" y="238"/>
                    <a:pt x="3311" y="143"/>
                  </a:cubicBezTo>
                  <a:cubicBezTo>
                    <a:pt x="3311" y="72"/>
                    <a:pt x="3240" y="0"/>
                    <a:pt x="3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92"/>
            <p:cNvSpPr/>
            <p:nvPr/>
          </p:nvSpPr>
          <p:spPr>
            <a:xfrm>
              <a:off x="6375338" y="3129186"/>
              <a:ext cx="142447" cy="9295"/>
            </a:xfrm>
            <a:custGeom>
              <a:rect b="b" l="l" r="r" t="t"/>
              <a:pathLst>
                <a:path extrusionOk="0" h="286" w="4383">
                  <a:moveTo>
                    <a:pt x="167" y="0"/>
                  </a:moveTo>
                  <a:cubicBezTo>
                    <a:pt x="72" y="0"/>
                    <a:pt x="0" y="48"/>
                    <a:pt x="0" y="143"/>
                  </a:cubicBezTo>
                  <a:cubicBezTo>
                    <a:pt x="0" y="238"/>
                    <a:pt x="72" y="286"/>
                    <a:pt x="167" y="286"/>
                  </a:cubicBezTo>
                  <a:lnTo>
                    <a:pt x="4215" y="286"/>
                  </a:lnTo>
                  <a:cubicBezTo>
                    <a:pt x="4287" y="286"/>
                    <a:pt x="4382" y="238"/>
                    <a:pt x="4358" y="143"/>
                  </a:cubicBezTo>
                  <a:cubicBezTo>
                    <a:pt x="4358" y="48"/>
                    <a:pt x="4287" y="0"/>
                    <a:pt x="4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92"/>
            <p:cNvSpPr/>
            <p:nvPr/>
          </p:nvSpPr>
          <p:spPr>
            <a:xfrm>
              <a:off x="6375338" y="3155478"/>
              <a:ext cx="142447" cy="9328"/>
            </a:xfrm>
            <a:custGeom>
              <a:rect b="b" l="l" r="r" t="t"/>
              <a:pathLst>
                <a:path extrusionOk="0" h="287" w="4383">
                  <a:moveTo>
                    <a:pt x="167" y="1"/>
                  </a:moveTo>
                  <a:cubicBezTo>
                    <a:pt x="72" y="1"/>
                    <a:pt x="0" y="48"/>
                    <a:pt x="0" y="144"/>
                  </a:cubicBezTo>
                  <a:cubicBezTo>
                    <a:pt x="0" y="239"/>
                    <a:pt x="72" y="287"/>
                    <a:pt x="167" y="287"/>
                  </a:cubicBezTo>
                  <a:lnTo>
                    <a:pt x="4215" y="287"/>
                  </a:lnTo>
                  <a:cubicBezTo>
                    <a:pt x="4287" y="287"/>
                    <a:pt x="4382" y="239"/>
                    <a:pt x="4358" y="144"/>
                  </a:cubicBezTo>
                  <a:cubicBezTo>
                    <a:pt x="4358" y="48"/>
                    <a:pt x="4287" y="1"/>
                    <a:pt x="4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92"/>
            <p:cNvSpPr/>
            <p:nvPr/>
          </p:nvSpPr>
          <p:spPr>
            <a:xfrm>
              <a:off x="6375338" y="3181023"/>
              <a:ext cx="142447" cy="10108"/>
            </a:xfrm>
            <a:custGeom>
              <a:rect b="b" l="l" r="r" t="t"/>
              <a:pathLst>
                <a:path extrusionOk="0" h="311" w="4383">
                  <a:moveTo>
                    <a:pt x="167" y="1"/>
                  </a:moveTo>
                  <a:cubicBezTo>
                    <a:pt x="72" y="1"/>
                    <a:pt x="0" y="72"/>
                    <a:pt x="0" y="167"/>
                  </a:cubicBezTo>
                  <a:cubicBezTo>
                    <a:pt x="0" y="239"/>
                    <a:pt x="72" y="310"/>
                    <a:pt x="167" y="310"/>
                  </a:cubicBezTo>
                  <a:lnTo>
                    <a:pt x="4215" y="310"/>
                  </a:lnTo>
                  <a:cubicBezTo>
                    <a:pt x="4287" y="310"/>
                    <a:pt x="4382" y="239"/>
                    <a:pt x="4358" y="167"/>
                  </a:cubicBezTo>
                  <a:cubicBezTo>
                    <a:pt x="4358" y="72"/>
                    <a:pt x="4287" y="1"/>
                    <a:pt x="4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92"/>
            <p:cNvSpPr/>
            <p:nvPr/>
          </p:nvSpPr>
          <p:spPr>
            <a:xfrm>
              <a:off x="6572678" y="3323438"/>
              <a:ext cx="22490" cy="39520"/>
            </a:xfrm>
            <a:custGeom>
              <a:rect b="b" l="l" r="r" t="t"/>
              <a:pathLst>
                <a:path extrusionOk="0" h="1216" w="692">
                  <a:moveTo>
                    <a:pt x="215" y="0"/>
                  </a:moveTo>
                  <a:cubicBezTo>
                    <a:pt x="96" y="0"/>
                    <a:pt x="1" y="120"/>
                    <a:pt x="72" y="239"/>
                  </a:cubicBezTo>
                  <a:cubicBezTo>
                    <a:pt x="96" y="310"/>
                    <a:pt x="168" y="334"/>
                    <a:pt x="215" y="334"/>
                  </a:cubicBezTo>
                  <a:lnTo>
                    <a:pt x="358" y="334"/>
                  </a:lnTo>
                  <a:lnTo>
                    <a:pt x="358" y="1048"/>
                  </a:lnTo>
                  <a:cubicBezTo>
                    <a:pt x="358" y="1096"/>
                    <a:pt x="406" y="1144"/>
                    <a:pt x="453" y="1191"/>
                  </a:cubicBezTo>
                  <a:cubicBezTo>
                    <a:pt x="482" y="1208"/>
                    <a:pt x="510" y="1216"/>
                    <a:pt x="537" y="1216"/>
                  </a:cubicBezTo>
                  <a:cubicBezTo>
                    <a:pt x="622" y="1216"/>
                    <a:pt x="692" y="1139"/>
                    <a:pt x="692" y="1048"/>
                  </a:cubicBezTo>
                  <a:lnTo>
                    <a:pt x="692" y="143"/>
                  </a:lnTo>
                  <a:cubicBezTo>
                    <a:pt x="692" y="72"/>
                    <a:pt x="644" y="0"/>
                    <a:pt x="54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0" name="Google Shape;19030;p92"/>
          <p:cNvGrpSpPr/>
          <p:nvPr/>
        </p:nvGrpSpPr>
        <p:grpSpPr>
          <a:xfrm>
            <a:off x="7116013" y="2880813"/>
            <a:ext cx="185803" cy="356818"/>
            <a:chOff x="7116013" y="3033213"/>
            <a:chExt cx="185803" cy="356818"/>
          </a:xfrm>
        </p:grpSpPr>
        <p:sp>
          <p:nvSpPr>
            <p:cNvPr id="19031" name="Google Shape;19031;p92"/>
            <p:cNvSpPr/>
            <p:nvPr/>
          </p:nvSpPr>
          <p:spPr>
            <a:xfrm>
              <a:off x="7116013" y="3064153"/>
              <a:ext cx="185802" cy="294158"/>
            </a:xfrm>
            <a:custGeom>
              <a:rect b="b" l="l" r="r" t="t"/>
              <a:pathLst>
                <a:path extrusionOk="0" h="9051" w="5717">
                  <a:moveTo>
                    <a:pt x="2692" y="1"/>
                  </a:moveTo>
                  <a:lnTo>
                    <a:pt x="1" y="215"/>
                  </a:lnTo>
                  <a:lnTo>
                    <a:pt x="1" y="8883"/>
                  </a:lnTo>
                  <a:lnTo>
                    <a:pt x="2882" y="9050"/>
                  </a:lnTo>
                  <a:lnTo>
                    <a:pt x="5716" y="8883"/>
                  </a:lnTo>
                  <a:lnTo>
                    <a:pt x="5716" y="215"/>
                  </a:lnTo>
                  <a:lnTo>
                    <a:pt x="2692"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92"/>
            <p:cNvSpPr/>
            <p:nvPr/>
          </p:nvSpPr>
          <p:spPr>
            <a:xfrm>
              <a:off x="7280106" y="3063373"/>
              <a:ext cx="21710" cy="294938"/>
            </a:xfrm>
            <a:custGeom>
              <a:rect b="b" l="l" r="r" t="t"/>
              <a:pathLst>
                <a:path extrusionOk="0" h="9075" w="668">
                  <a:moveTo>
                    <a:pt x="0" y="1"/>
                  </a:moveTo>
                  <a:lnTo>
                    <a:pt x="0" y="9074"/>
                  </a:lnTo>
                  <a:lnTo>
                    <a:pt x="667" y="8907"/>
                  </a:lnTo>
                  <a:lnTo>
                    <a:pt x="667" y="215"/>
                  </a:lnTo>
                  <a:lnTo>
                    <a:pt x="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92"/>
            <p:cNvSpPr/>
            <p:nvPr/>
          </p:nvSpPr>
          <p:spPr>
            <a:xfrm>
              <a:off x="7116013" y="3033213"/>
              <a:ext cx="185802" cy="37928"/>
            </a:xfrm>
            <a:custGeom>
              <a:rect b="b" l="l" r="r" t="t"/>
              <a:pathLst>
                <a:path extrusionOk="0" h="1167" w="5717">
                  <a:moveTo>
                    <a:pt x="358" y="0"/>
                  </a:moveTo>
                  <a:cubicBezTo>
                    <a:pt x="144" y="0"/>
                    <a:pt x="1" y="143"/>
                    <a:pt x="1" y="357"/>
                  </a:cubicBezTo>
                  <a:lnTo>
                    <a:pt x="1" y="1167"/>
                  </a:lnTo>
                  <a:lnTo>
                    <a:pt x="5716" y="1167"/>
                  </a:lnTo>
                  <a:lnTo>
                    <a:pt x="5716" y="357"/>
                  </a:lnTo>
                  <a:cubicBezTo>
                    <a:pt x="5716" y="143"/>
                    <a:pt x="5549" y="0"/>
                    <a:pt x="5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92"/>
            <p:cNvSpPr/>
            <p:nvPr/>
          </p:nvSpPr>
          <p:spPr>
            <a:xfrm>
              <a:off x="7116013" y="3352851"/>
              <a:ext cx="185802" cy="37180"/>
            </a:xfrm>
            <a:custGeom>
              <a:rect b="b" l="l" r="r" t="t"/>
              <a:pathLst>
                <a:path extrusionOk="0" h="1144" w="5717">
                  <a:moveTo>
                    <a:pt x="1" y="0"/>
                  </a:moveTo>
                  <a:lnTo>
                    <a:pt x="1" y="786"/>
                  </a:lnTo>
                  <a:cubicBezTo>
                    <a:pt x="1" y="1001"/>
                    <a:pt x="144" y="1144"/>
                    <a:pt x="358" y="1144"/>
                  </a:cubicBezTo>
                  <a:lnTo>
                    <a:pt x="5359" y="1144"/>
                  </a:lnTo>
                  <a:cubicBezTo>
                    <a:pt x="5549" y="1144"/>
                    <a:pt x="5716" y="1001"/>
                    <a:pt x="5716" y="786"/>
                  </a:cubicBezTo>
                  <a:lnTo>
                    <a:pt x="571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92"/>
            <p:cNvSpPr/>
            <p:nvPr/>
          </p:nvSpPr>
          <p:spPr>
            <a:xfrm>
              <a:off x="7268503" y="3033213"/>
              <a:ext cx="33313" cy="37928"/>
            </a:xfrm>
            <a:custGeom>
              <a:rect b="b" l="l" r="r" t="t"/>
              <a:pathLst>
                <a:path extrusionOk="0" h="1167" w="1025">
                  <a:moveTo>
                    <a:pt x="0" y="0"/>
                  </a:moveTo>
                  <a:cubicBezTo>
                    <a:pt x="214" y="0"/>
                    <a:pt x="357" y="143"/>
                    <a:pt x="357" y="357"/>
                  </a:cubicBezTo>
                  <a:lnTo>
                    <a:pt x="357" y="1167"/>
                  </a:lnTo>
                  <a:lnTo>
                    <a:pt x="1024" y="1167"/>
                  </a:lnTo>
                  <a:lnTo>
                    <a:pt x="1024" y="357"/>
                  </a:lnTo>
                  <a:cubicBezTo>
                    <a:pt x="1024" y="143"/>
                    <a:pt x="857" y="0"/>
                    <a:pt x="66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92"/>
            <p:cNvSpPr/>
            <p:nvPr/>
          </p:nvSpPr>
          <p:spPr>
            <a:xfrm>
              <a:off x="7268503" y="3352851"/>
              <a:ext cx="33313" cy="37180"/>
            </a:xfrm>
            <a:custGeom>
              <a:rect b="b" l="l" r="r" t="t"/>
              <a:pathLst>
                <a:path extrusionOk="0" h="1144" w="1025">
                  <a:moveTo>
                    <a:pt x="357" y="0"/>
                  </a:moveTo>
                  <a:lnTo>
                    <a:pt x="357" y="786"/>
                  </a:lnTo>
                  <a:cubicBezTo>
                    <a:pt x="357" y="1001"/>
                    <a:pt x="214" y="1144"/>
                    <a:pt x="0" y="1144"/>
                  </a:cubicBezTo>
                  <a:lnTo>
                    <a:pt x="667" y="1144"/>
                  </a:lnTo>
                  <a:cubicBezTo>
                    <a:pt x="857" y="1144"/>
                    <a:pt x="1024" y="1001"/>
                    <a:pt x="1024" y="786"/>
                  </a:cubicBezTo>
                  <a:lnTo>
                    <a:pt x="102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92"/>
            <p:cNvSpPr/>
            <p:nvPr/>
          </p:nvSpPr>
          <p:spPr>
            <a:xfrm>
              <a:off x="7147766" y="3096653"/>
              <a:ext cx="123077" cy="157170"/>
            </a:xfrm>
            <a:custGeom>
              <a:rect b="b" l="l" r="r" t="t"/>
              <a:pathLst>
                <a:path extrusionOk="0" h="4836" w="3787">
                  <a:moveTo>
                    <a:pt x="167" y="1"/>
                  </a:moveTo>
                  <a:cubicBezTo>
                    <a:pt x="71" y="1"/>
                    <a:pt x="0" y="96"/>
                    <a:pt x="0" y="191"/>
                  </a:cubicBezTo>
                  <a:lnTo>
                    <a:pt x="0" y="4668"/>
                  </a:lnTo>
                  <a:cubicBezTo>
                    <a:pt x="0" y="4740"/>
                    <a:pt x="95" y="4835"/>
                    <a:pt x="167" y="4835"/>
                  </a:cubicBezTo>
                  <a:lnTo>
                    <a:pt x="3596" y="4835"/>
                  </a:lnTo>
                  <a:cubicBezTo>
                    <a:pt x="3691" y="4835"/>
                    <a:pt x="3787" y="4740"/>
                    <a:pt x="3787" y="4668"/>
                  </a:cubicBezTo>
                  <a:lnTo>
                    <a:pt x="3787" y="191"/>
                  </a:lnTo>
                  <a:cubicBezTo>
                    <a:pt x="3787" y="96"/>
                    <a:pt x="3691" y="1"/>
                    <a:pt x="3596" y="1"/>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92"/>
            <p:cNvSpPr/>
            <p:nvPr/>
          </p:nvSpPr>
          <p:spPr>
            <a:xfrm>
              <a:off x="7242958" y="3096653"/>
              <a:ext cx="27885" cy="157170"/>
            </a:xfrm>
            <a:custGeom>
              <a:rect b="b" l="l" r="r" t="t"/>
              <a:pathLst>
                <a:path extrusionOk="0" h="4836" w="858">
                  <a:moveTo>
                    <a:pt x="0" y="1"/>
                  </a:moveTo>
                  <a:cubicBezTo>
                    <a:pt x="95" y="1"/>
                    <a:pt x="191" y="96"/>
                    <a:pt x="191" y="191"/>
                  </a:cubicBezTo>
                  <a:lnTo>
                    <a:pt x="191" y="4668"/>
                  </a:lnTo>
                  <a:cubicBezTo>
                    <a:pt x="191" y="4740"/>
                    <a:pt x="95" y="4835"/>
                    <a:pt x="0" y="4835"/>
                  </a:cubicBezTo>
                  <a:lnTo>
                    <a:pt x="667" y="4835"/>
                  </a:lnTo>
                  <a:cubicBezTo>
                    <a:pt x="762" y="4835"/>
                    <a:pt x="858" y="4740"/>
                    <a:pt x="858" y="4668"/>
                  </a:cubicBezTo>
                  <a:lnTo>
                    <a:pt x="858" y="191"/>
                  </a:lnTo>
                  <a:cubicBezTo>
                    <a:pt x="858" y="96"/>
                    <a:pt x="762" y="1"/>
                    <a:pt x="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92"/>
            <p:cNvSpPr/>
            <p:nvPr/>
          </p:nvSpPr>
          <p:spPr>
            <a:xfrm>
              <a:off x="7147766" y="3276996"/>
              <a:ext cx="50310" cy="50343"/>
            </a:xfrm>
            <a:custGeom>
              <a:rect b="b" l="l" r="r" t="t"/>
              <a:pathLst>
                <a:path extrusionOk="0" h="1549" w="1548">
                  <a:moveTo>
                    <a:pt x="762" y="1"/>
                  </a:moveTo>
                  <a:cubicBezTo>
                    <a:pt x="333" y="1"/>
                    <a:pt x="0" y="358"/>
                    <a:pt x="0" y="763"/>
                  </a:cubicBezTo>
                  <a:cubicBezTo>
                    <a:pt x="0" y="1191"/>
                    <a:pt x="333" y="1549"/>
                    <a:pt x="762" y="1549"/>
                  </a:cubicBezTo>
                  <a:cubicBezTo>
                    <a:pt x="1191" y="1549"/>
                    <a:pt x="1548" y="1191"/>
                    <a:pt x="1548" y="763"/>
                  </a:cubicBezTo>
                  <a:cubicBezTo>
                    <a:pt x="1548" y="358"/>
                    <a:pt x="1191" y="1"/>
                    <a:pt x="762"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92"/>
            <p:cNvSpPr/>
            <p:nvPr/>
          </p:nvSpPr>
          <p:spPr>
            <a:xfrm>
              <a:off x="7218941" y="3276996"/>
              <a:ext cx="50343" cy="50343"/>
            </a:xfrm>
            <a:custGeom>
              <a:rect b="b" l="l" r="r" t="t"/>
              <a:pathLst>
                <a:path extrusionOk="0" h="1549" w="1549">
                  <a:moveTo>
                    <a:pt x="787" y="1"/>
                  </a:moveTo>
                  <a:cubicBezTo>
                    <a:pt x="358" y="1"/>
                    <a:pt x="1" y="358"/>
                    <a:pt x="1" y="763"/>
                  </a:cubicBezTo>
                  <a:cubicBezTo>
                    <a:pt x="1" y="1191"/>
                    <a:pt x="358" y="1549"/>
                    <a:pt x="787" y="1549"/>
                  </a:cubicBezTo>
                  <a:cubicBezTo>
                    <a:pt x="1216" y="1549"/>
                    <a:pt x="1549" y="1191"/>
                    <a:pt x="1549" y="763"/>
                  </a:cubicBezTo>
                  <a:cubicBezTo>
                    <a:pt x="1549" y="358"/>
                    <a:pt x="1216" y="1"/>
                    <a:pt x="787"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92"/>
            <p:cNvSpPr/>
            <p:nvPr/>
          </p:nvSpPr>
          <p:spPr>
            <a:xfrm>
              <a:off x="7171751" y="3124538"/>
              <a:ext cx="38740" cy="10075"/>
            </a:xfrm>
            <a:custGeom>
              <a:rect b="b" l="l" r="r" t="t"/>
              <a:pathLst>
                <a:path extrusionOk="0" h="310" w="1192">
                  <a:moveTo>
                    <a:pt x="191" y="0"/>
                  </a:moveTo>
                  <a:cubicBezTo>
                    <a:pt x="96" y="0"/>
                    <a:pt x="0" y="72"/>
                    <a:pt x="24" y="191"/>
                  </a:cubicBezTo>
                  <a:cubicBezTo>
                    <a:pt x="72" y="286"/>
                    <a:pt x="119" y="310"/>
                    <a:pt x="191" y="310"/>
                  </a:cubicBezTo>
                  <a:lnTo>
                    <a:pt x="977" y="310"/>
                  </a:lnTo>
                  <a:cubicBezTo>
                    <a:pt x="1096" y="310"/>
                    <a:pt x="1191" y="191"/>
                    <a:pt x="1143" y="119"/>
                  </a:cubicBezTo>
                  <a:cubicBezTo>
                    <a:pt x="1096" y="24"/>
                    <a:pt x="1048" y="0"/>
                    <a:pt x="97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92"/>
            <p:cNvSpPr/>
            <p:nvPr/>
          </p:nvSpPr>
          <p:spPr>
            <a:xfrm>
              <a:off x="7171751" y="3147743"/>
              <a:ext cx="74327" cy="10108"/>
            </a:xfrm>
            <a:custGeom>
              <a:rect b="b" l="l" r="r" t="t"/>
              <a:pathLst>
                <a:path extrusionOk="0" h="311" w="2287">
                  <a:moveTo>
                    <a:pt x="191" y="1"/>
                  </a:moveTo>
                  <a:cubicBezTo>
                    <a:pt x="96" y="1"/>
                    <a:pt x="0" y="72"/>
                    <a:pt x="24" y="191"/>
                  </a:cubicBezTo>
                  <a:cubicBezTo>
                    <a:pt x="24" y="263"/>
                    <a:pt x="96" y="310"/>
                    <a:pt x="191" y="310"/>
                  </a:cubicBezTo>
                  <a:lnTo>
                    <a:pt x="2120" y="310"/>
                  </a:lnTo>
                  <a:cubicBezTo>
                    <a:pt x="2239" y="310"/>
                    <a:pt x="2286" y="239"/>
                    <a:pt x="2263" y="120"/>
                  </a:cubicBezTo>
                  <a:cubicBezTo>
                    <a:pt x="2263" y="48"/>
                    <a:pt x="2191" y="1"/>
                    <a:pt x="212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92"/>
            <p:cNvSpPr/>
            <p:nvPr/>
          </p:nvSpPr>
          <p:spPr>
            <a:xfrm>
              <a:off x="7171751" y="3169421"/>
              <a:ext cx="74327" cy="10855"/>
            </a:xfrm>
            <a:custGeom>
              <a:rect b="b" l="l" r="r" t="t"/>
              <a:pathLst>
                <a:path extrusionOk="0" h="334" w="2287">
                  <a:moveTo>
                    <a:pt x="191" y="0"/>
                  </a:moveTo>
                  <a:cubicBezTo>
                    <a:pt x="96" y="0"/>
                    <a:pt x="0" y="96"/>
                    <a:pt x="24" y="215"/>
                  </a:cubicBezTo>
                  <a:cubicBezTo>
                    <a:pt x="24" y="286"/>
                    <a:pt x="96" y="334"/>
                    <a:pt x="191" y="334"/>
                  </a:cubicBezTo>
                  <a:lnTo>
                    <a:pt x="2120" y="334"/>
                  </a:lnTo>
                  <a:cubicBezTo>
                    <a:pt x="2239" y="334"/>
                    <a:pt x="2286" y="239"/>
                    <a:pt x="2263" y="119"/>
                  </a:cubicBezTo>
                  <a:cubicBezTo>
                    <a:pt x="2263" y="72"/>
                    <a:pt x="2191" y="0"/>
                    <a:pt x="2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92"/>
            <p:cNvSpPr/>
            <p:nvPr/>
          </p:nvSpPr>
          <p:spPr>
            <a:xfrm>
              <a:off x="7171751" y="3191878"/>
              <a:ext cx="74327" cy="10855"/>
            </a:xfrm>
            <a:custGeom>
              <a:rect b="b" l="l" r="r" t="t"/>
              <a:pathLst>
                <a:path extrusionOk="0" h="334" w="2287">
                  <a:moveTo>
                    <a:pt x="191" y="0"/>
                  </a:moveTo>
                  <a:cubicBezTo>
                    <a:pt x="96" y="0"/>
                    <a:pt x="0" y="95"/>
                    <a:pt x="24" y="214"/>
                  </a:cubicBezTo>
                  <a:cubicBezTo>
                    <a:pt x="24" y="262"/>
                    <a:pt x="96" y="333"/>
                    <a:pt x="191" y="333"/>
                  </a:cubicBezTo>
                  <a:lnTo>
                    <a:pt x="2120" y="333"/>
                  </a:lnTo>
                  <a:cubicBezTo>
                    <a:pt x="2239" y="333"/>
                    <a:pt x="2286" y="238"/>
                    <a:pt x="2263" y="119"/>
                  </a:cubicBezTo>
                  <a:cubicBezTo>
                    <a:pt x="2263" y="71"/>
                    <a:pt x="2191" y="0"/>
                    <a:pt x="2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92"/>
            <p:cNvSpPr/>
            <p:nvPr/>
          </p:nvSpPr>
          <p:spPr>
            <a:xfrm>
              <a:off x="7171751" y="3215083"/>
              <a:ext cx="74327" cy="10855"/>
            </a:xfrm>
            <a:custGeom>
              <a:rect b="b" l="l" r="r" t="t"/>
              <a:pathLst>
                <a:path extrusionOk="0" h="334" w="2287">
                  <a:moveTo>
                    <a:pt x="191" y="0"/>
                  </a:moveTo>
                  <a:cubicBezTo>
                    <a:pt x="96" y="0"/>
                    <a:pt x="0" y="96"/>
                    <a:pt x="24" y="215"/>
                  </a:cubicBezTo>
                  <a:cubicBezTo>
                    <a:pt x="24" y="262"/>
                    <a:pt x="96" y="334"/>
                    <a:pt x="191" y="334"/>
                  </a:cubicBezTo>
                  <a:lnTo>
                    <a:pt x="2120" y="334"/>
                  </a:lnTo>
                  <a:cubicBezTo>
                    <a:pt x="2239" y="334"/>
                    <a:pt x="2286" y="239"/>
                    <a:pt x="2263" y="120"/>
                  </a:cubicBezTo>
                  <a:cubicBezTo>
                    <a:pt x="2263" y="72"/>
                    <a:pt x="2191" y="0"/>
                    <a:pt x="2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92"/>
            <p:cNvSpPr/>
            <p:nvPr/>
          </p:nvSpPr>
          <p:spPr>
            <a:xfrm>
              <a:off x="7132263" y="3272348"/>
              <a:ext cx="150963" cy="59280"/>
            </a:xfrm>
            <a:custGeom>
              <a:rect b="b" l="l" r="r" t="t"/>
              <a:pathLst>
                <a:path extrusionOk="0" h="1824" w="4645">
                  <a:moveTo>
                    <a:pt x="1239" y="358"/>
                  </a:moveTo>
                  <a:cubicBezTo>
                    <a:pt x="1573" y="358"/>
                    <a:pt x="1834" y="620"/>
                    <a:pt x="1834" y="953"/>
                  </a:cubicBezTo>
                  <a:cubicBezTo>
                    <a:pt x="1882" y="1287"/>
                    <a:pt x="1596" y="1549"/>
                    <a:pt x="1239" y="1549"/>
                  </a:cubicBezTo>
                  <a:cubicBezTo>
                    <a:pt x="930" y="1549"/>
                    <a:pt x="644" y="1287"/>
                    <a:pt x="644" y="953"/>
                  </a:cubicBezTo>
                  <a:cubicBezTo>
                    <a:pt x="644" y="620"/>
                    <a:pt x="930" y="358"/>
                    <a:pt x="1239" y="358"/>
                  </a:cubicBezTo>
                  <a:close/>
                  <a:moveTo>
                    <a:pt x="3454" y="358"/>
                  </a:moveTo>
                  <a:cubicBezTo>
                    <a:pt x="3787" y="358"/>
                    <a:pt x="4049" y="620"/>
                    <a:pt x="4049" y="953"/>
                  </a:cubicBezTo>
                  <a:cubicBezTo>
                    <a:pt x="4049" y="1287"/>
                    <a:pt x="3787" y="1549"/>
                    <a:pt x="3454" y="1549"/>
                  </a:cubicBezTo>
                  <a:cubicBezTo>
                    <a:pt x="3120" y="1549"/>
                    <a:pt x="2858" y="1287"/>
                    <a:pt x="2858" y="953"/>
                  </a:cubicBezTo>
                  <a:cubicBezTo>
                    <a:pt x="2858" y="620"/>
                    <a:pt x="3120" y="358"/>
                    <a:pt x="3454" y="358"/>
                  </a:cubicBezTo>
                  <a:close/>
                  <a:moveTo>
                    <a:pt x="1215" y="1"/>
                  </a:moveTo>
                  <a:cubicBezTo>
                    <a:pt x="882" y="1"/>
                    <a:pt x="620" y="144"/>
                    <a:pt x="429" y="382"/>
                  </a:cubicBezTo>
                  <a:lnTo>
                    <a:pt x="167" y="382"/>
                  </a:lnTo>
                  <a:cubicBezTo>
                    <a:pt x="96" y="382"/>
                    <a:pt x="25" y="453"/>
                    <a:pt x="1" y="525"/>
                  </a:cubicBezTo>
                  <a:cubicBezTo>
                    <a:pt x="1" y="620"/>
                    <a:pt x="48" y="715"/>
                    <a:pt x="167" y="715"/>
                  </a:cubicBezTo>
                  <a:lnTo>
                    <a:pt x="287" y="715"/>
                  </a:lnTo>
                  <a:cubicBezTo>
                    <a:pt x="263" y="763"/>
                    <a:pt x="263" y="858"/>
                    <a:pt x="263" y="929"/>
                  </a:cubicBezTo>
                  <a:cubicBezTo>
                    <a:pt x="263" y="1406"/>
                    <a:pt x="676" y="1823"/>
                    <a:pt x="1181" y="1823"/>
                  </a:cubicBezTo>
                  <a:cubicBezTo>
                    <a:pt x="1231" y="1823"/>
                    <a:pt x="1283" y="1819"/>
                    <a:pt x="1334" y="1811"/>
                  </a:cubicBezTo>
                  <a:cubicBezTo>
                    <a:pt x="1739" y="1763"/>
                    <a:pt x="2073" y="1430"/>
                    <a:pt x="2144" y="1049"/>
                  </a:cubicBezTo>
                  <a:cubicBezTo>
                    <a:pt x="2168" y="858"/>
                    <a:pt x="2144" y="691"/>
                    <a:pt x="2049" y="525"/>
                  </a:cubicBezTo>
                  <a:cubicBezTo>
                    <a:pt x="2144" y="501"/>
                    <a:pt x="2192" y="477"/>
                    <a:pt x="2287" y="477"/>
                  </a:cubicBezTo>
                  <a:cubicBezTo>
                    <a:pt x="2382" y="477"/>
                    <a:pt x="2477" y="501"/>
                    <a:pt x="2525" y="525"/>
                  </a:cubicBezTo>
                  <a:cubicBezTo>
                    <a:pt x="2454" y="691"/>
                    <a:pt x="2430" y="858"/>
                    <a:pt x="2430" y="1049"/>
                  </a:cubicBezTo>
                  <a:cubicBezTo>
                    <a:pt x="2501" y="1453"/>
                    <a:pt x="2811" y="1787"/>
                    <a:pt x="3240" y="1811"/>
                  </a:cubicBezTo>
                  <a:cubicBezTo>
                    <a:pt x="3282" y="1816"/>
                    <a:pt x="3323" y="1818"/>
                    <a:pt x="3364" y="1818"/>
                  </a:cubicBezTo>
                  <a:cubicBezTo>
                    <a:pt x="3882" y="1818"/>
                    <a:pt x="4311" y="1415"/>
                    <a:pt x="4311" y="929"/>
                  </a:cubicBezTo>
                  <a:cubicBezTo>
                    <a:pt x="4311" y="858"/>
                    <a:pt x="4311" y="763"/>
                    <a:pt x="4287" y="715"/>
                  </a:cubicBezTo>
                  <a:lnTo>
                    <a:pt x="4383" y="715"/>
                  </a:lnTo>
                  <a:cubicBezTo>
                    <a:pt x="4454" y="715"/>
                    <a:pt x="4526" y="644"/>
                    <a:pt x="4549" y="572"/>
                  </a:cubicBezTo>
                  <a:cubicBezTo>
                    <a:pt x="4645" y="477"/>
                    <a:pt x="4573" y="382"/>
                    <a:pt x="4454" y="382"/>
                  </a:cubicBezTo>
                  <a:lnTo>
                    <a:pt x="4192" y="382"/>
                  </a:lnTo>
                  <a:cubicBezTo>
                    <a:pt x="4025" y="144"/>
                    <a:pt x="3740" y="1"/>
                    <a:pt x="3430" y="1"/>
                  </a:cubicBezTo>
                  <a:cubicBezTo>
                    <a:pt x="3144" y="1"/>
                    <a:pt x="2906" y="96"/>
                    <a:pt x="2763" y="263"/>
                  </a:cubicBezTo>
                  <a:cubicBezTo>
                    <a:pt x="2644" y="215"/>
                    <a:pt x="2501" y="144"/>
                    <a:pt x="2311" y="144"/>
                  </a:cubicBezTo>
                  <a:cubicBezTo>
                    <a:pt x="2168" y="144"/>
                    <a:pt x="2025" y="167"/>
                    <a:pt x="1882" y="263"/>
                  </a:cubicBezTo>
                  <a:cubicBezTo>
                    <a:pt x="1692" y="120"/>
                    <a:pt x="1453" y="1"/>
                    <a:pt x="121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47" name="Google Shape;19047;p92"/>
          <p:cNvGrpSpPr/>
          <p:nvPr/>
        </p:nvGrpSpPr>
        <p:grpSpPr>
          <a:xfrm>
            <a:off x="7780086" y="2944188"/>
            <a:ext cx="357598" cy="229970"/>
            <a:chOff x="7780086" y="3096588"/>
            <a:chExt cx="357598" cy="229970"/>
          </a:xfrm>
        </p:grpSpPr>
        <p:sp>
          <p:nvSpPr>
            <p:cNvPr id="19048" name="Google Shape;19048;p92"/>
            <p:cNvSpPr/>
            <p:nvPr/>
          </p:nvSpPr>
          <p:spPr>
            <a:xfrm>
              <a:off x="7810278" y="3096588"/>
              <a:ext cx="25577" cy="72085"/>
            </a:xfrm>
            <a:custGeom>
              <a:rect b="b" l="l" r="r" t="t"/>
              <a:pathLst>
                <a:path extrusionOk="0" h="2218" w="787">
                  <a:moveTo>
                    <a:pt x="374" y="1"/>
                  </a:moveTo>
                  <a:cubicBezTo>
                    <a:pt x="361" y="1"/>
                    <a:pt x="347" y="2"/>
                    <a:pt x="334" y="3"/>
                  </a:cubicBezTo>
                  <a:cubicBezTo>
                    <a:pt x="143" y="50"/>
                    <a:pt x="0" y="193"/>
                    <a:pt x="0" y="408"/>
                  </a:cubicBezTo>
                  <a:lnTo>
                    <a:pt x="0" y="2003"/>
                  </a:lnTo>
                  <a:lnTo>
                    <a:pt x="381" y="2218"/>
                  </a:lnTo>
                  <a:lnTo>
                    <a:pt x="786" y="2003"/>
                  </a:lnTo>
                  <a:lnTo>
                    <a:pt x="786" y="408"/>
                  </a:lnTo>
                  <a:cubicBezTo>
                    <a:pt x="786" y="183"/>
                    <a:pt x="595" y="1"/>
                    <a:pt x="374"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92"/>
            <p:cNvSpPr/>
            <p:nvPr/>
          </p:nvSpPr>
          <p:spPr>
            <a:xfrm>
              <a:off x="7865236" y="3096588"/>
              <a:ext cx="25545" cy="72085"/>
            </a:xfrm>
            <a:custGeom>
              <a:rect b="b" l="l" r="r" t="t"/>
              <a:pathLst>
                <a:path extrusionOk="0" h="2218" w="786">
                  <a:moveTo>
                    <a:pt x="374" y="1"/>
                  </a:moveTo>
                  <a:cubicBezTo>
                    <a:pt x="360" y="1"/>
                    <a:pt x="347" y="2"/>
                    <a:pt x="333" y="3"/>
                  </a:cubicBezTo>
                  <a:cubicBezTo>
                    <a:pt x="119" y="50"/>
                    <a:pt x="0" y="193"/>
                    <a:pt x="0" y="408"/>
                  </a:cubicBezTo>
                  <a:lnTo>
                    <a:pt x="0" y="2003"/>
                  </a:lnTo>
                  <a:lnTo>
                    <a:pt x="405" y="2218"/>
                  </a:lnTo>
                  <a:lnTo>
                    <a:pt x="786" y="2003"/>
                  </a:lnTo>
                  <a:lnTo>
                    <a:pt x="786" y="408"/>
                  </a:lnTo>
                  <a:cubicBezTo>
                    <a:pt x="786" y="183"/>
                    <a:pt x="595" y="1"/>
                    <a:pt x="374" y="1"/>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92"/>
            <p:cNvSpPr/>
            <p:nvPr/>
          </p:nvSpPr>
          <p:spPr>
            <a:xfrm>
              <a:off x="7799423" y="3229773"/>
              <a:ext cx="322790" cy="38740"/>
            </a:xfrm>
            <a:custGeom>
              <a:rect b="b" l="l" r="r" t="t"/>
              <a:pathLst>
                <a:path extrusionOk="0" h="1192" w="9932">
                  <a:moveTo>
                    <a:pt x="1" y="1"/>
                  </a:moveTo>
                  <a:lnTo>
                    <a:pt x="1" y="1192"/>
                  </a:lnTo>
                  <a:lnTo>
                    <a:pt x="9931" y="1192"/>
                  </a:lnTo>
                  <a:lnTo>
                    <a:pt x="993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92"/>
            <p:cNvSpPr/>
            <p:nvPr/>
          </p:nvSpPr>
          <p:spPr>
            <a:xfrm>
              <a:off x="8099723" y="3229773"/>
              <a:ext cx="20930" cy="38740"/>
            </a:xfrm>
            <a:custGeom>
              <a:rect b="b" l="l" r="r" t="t"/>
              <a:pathLst>
                <a:path extrusionOk="0" h="1192" w="644">
                  <a:moveTo>
                    <a:pt x="1" y="1"/>
                  </a:moveTo>
                  <a:lnTo>
                    <a:pt x="1" y="1192"/>
                  </a:lnTo>
                  <a:lnTo>
                    <a:pt x="644" y="1192"/>
                  </a:lnTo>
                  <a:lnTo>
                    <a:pt x="644"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2" name="Google Shape;19052;p92"/>
            <p:cNvSpPr/>
            <p:nvPr/>
          </p:nvSpPr>
          <p:spPr>
            <a:xfrm>
              <a:off x="7780086" y="3161686"/>
              <a:ext cx="357598" cy="73547"/>
            </a:xfrm>
            <a:custGeom>
              <a:rect b="b" l="l" r="r" t="t"/>
              <a:pathLst>
                <a:path extrusionOk="0" h="2263" w="11003">
                  <a:moveTo>
                    <a:pt x="239" y="0"/>
                  </a:moveTo>
                  <a:cubicBezTo>
                    <a:pt x="120" y="0"/>
                    <a:pt x="0" y="96"/>
                    <a:pt x="0" y="238"/>
                  </a:cubicBezTo>
                  <a:lnTo>
                    <a:pt x="0" y="2024"/>
                  </a:lnTo>
                  <a:cubicBezTo>
                    <a:pt x="0" y="2144"/>
                    <a:pt x="96" y="2263"/>
                    <a:pt x="239" y="2263"/>
                  </a:cubicBezTo>
                  <a:lnTo>
                    <a:pt x="10765" y="2263"/>
                  </a:lnTo>
                  <a:cubicBezTo>
                    <a:pt x="10884" y="2263"/>
                    <a:pt x="11003" y="2191"/>
                    <a:pt x="11003" y="2024"/>
                  </a:cubicBezTo>
                  <a:lnTo>
                    <a:pt x="11003" y="238"/>
                  </a:lnTo>
                  <a:cubicBezTo>
                    <a:pt x="11003" y="119"/>
                    <a:pt x="10908" y="0"/>
                    <a:pt x="10765"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3" name="Google Shape;19053;p92"/>
            <p:cNvSpPr/>
            <p:nvPr/>
          </p:nvSpPr>
          <p:spPr>
            <a:xfrm>
              <a:off x="7780086" y="3264613"/>
              <a:ext cx="357598" cy="61945"/>
            </a:xfrm>
            <a:custGeom>
              <a:rect b="b" l="l" r="r" t="t"/>
              <a:pathLst>
                <a:path extrusionOk="0" h="1906" w="11003">
                  <a:moveTo>
                    <a:pt x="239" y="1"/>
                  </a:moveTo>
                  <a:cubicBezTo>
                    <a:pt x="120" y="1"/>
                    <a:pt x="0" y="96"/>
                    <a:pt x="0" y="239"/>
                  </a:cubicBezTo>
                  <a:lnTo>
                    <a:pt x="0" y="1668"/>
                  </a:lnTo>
                  <a:cubicBezTo>
                    <a:pt x="0" y="1787"/>
                    <a:pt x="96" y="1906"/>
                    <a:pt x="239" y="1906"/>
                  </a:cubicBezTo>
                  <a:lnTo>
                    <a:pt x="10765" y="1906"/>
                  </a:lnTo>
                  <a:cubicBezTo>
                    <a:pt x="10884" y="1906"/>
                    <a:pt x="11003" y="1787"/>
                    <a:pt x="11003" y="1668"/>
                  </a:cubicBezTo>
                  <a:lnTo>
                    <a:pt x="11003" y="239"/>
                  </a:lnTo>
                  <a:cubicBezTo>
                    <a:pt x="11003" y="120"/>
                    <a:pt x="10908" y="1"/>
                    <a:pt x="10765"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92"/>
            <p:cNvSpPr/>
            <p:nvPr/>
          </p:nvSpPr>
          <p:spPr>
            <a:xfrm>
              <a:off x="8109018" y="3161686"/>
              <a:ext cx="28665" cy="73547"/>
            </a:xfrm>
            <a:custGeom>
              <a:rect b="b" l="l" r="r" t="t"/>
              <a:pathLst>
                <a:path extrusionOk="0" h="2263" w="882">
                  <a:moveTo>
                    <a:pt x="1" y="0"/>
                  </a:moveTo>
                  <a:cubicBezTo>
                    <a:pt x="167" y="0"/>
                    <a:pt x="239" y="119"/>
                    <a:pt x="239" y="238"/>
                  </a:cubicBezTo>
                  <a:lnTo>
                    <a:pt x="239" y="2024"/>
                  </a:lnTo>
                  <a:cubicBezTo>
                    <a:pt x="239" y="2191"/>
                    <a:pt x="120" y="2263"/>
                    <a:pt x="1" y="2263"/>
                  </a:cubicBezTo>
                  <a:lnTo>
                    <a:pt x="644" y="2263"/>
                  </a:lnTo>
                  <a:cubicBezTo>
                    <a:pt x="787" y="2263"/>
                    <a:pt x="882" y="2144"/>
                    <a:pt x="882" y="2024"/>
                  </a:cubicBezTo>
                  <a:lnTo>
                    <a:pt x="882" y="238"/>
                  </a:lnTo>
                  <a:cubicBezTo>
                    <a:pt x="882" y="96"/>
                    <a:pt x="763" y="0"/>
                    <a:pt x="6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92"/>
            <p:cNvSpPr/>
            <p:nvPr/>
          </p:nvSpPr>
          <p:spPr>
            <a:xfrm>
              <a:off x="8108238" y="3263833"/>
              <a:ext cx="29445" cy="61945"/>
            </a:xfrm>
            <a:custGeom>
              <a:rect b="b" l="l" r="r" t="t"/>
              <a:pathLst>
                <a:path extrusionOk="0" h="1906" w="906">
                  <a:moveTo>
                    <a:pt x="1" y="1"/>
                  </a:moveTo>
                  <a:cubicBezTo>
                    <a:pt x="144" y="1"/>
                    <a:pt x="239" y="120"/>
                    <a:pt x="239" y="239"/>
                  </a:cubicBezTo>
                  <a:lnTo>
                    <a:pt x="239" y="1668"/>
                  </a:lnTo>
                  <a:cubicBezTo>
                    <a:pt x="239" y="1811"/>
                    <a:pt x="120" y="1906"/>
                    <a:pt x="1" y="1906"/>
                  </a:cubicBezTo>
                  <a:lnTo>
                    <a:pt x="668" y="1906"/>
                  </a:lnTo>
                  <a:cubicBezTo>
                    <a:pt x="811" y="1906"/>
                    <a:pt x="906" y="1787"/>
                    <a:pt x="906" y="1668"/>
                  </a:cubicBezTo>
                  <a:lnTo>
                    <a:pt x="906" y="239"/>
                  </a:lnTo>
                  <a:cubicBezTo>
                    <a:pt x="906" y="72"/>
                    <a:pt x="787" y="1"/>
                    <a:pt x="668"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92"/>
            <p:cNvSpPr/>
            <p:nvPr/>
          </p:nvSpPr>
          <p:spPr>
            <a:xfrm>
              <a:off x="7816453" y="3194966"/>
              <a:ext cx="11635" cy="11635"/>
            </a:xfrm>
            <a:custGeom>
              <a:rect b="b" l="l" r="r" t="t"/>
              <a:pathLst>
                <a:path extrusionOk="0" h="358" w="358">
                  <a:moveTo>
                    <a:pt x="167" y="0"/>
                  </a:moveTo>
                  <a:cubicBezTo>
                    <a:pt x="72" y="0"/>
                    <a:pt x="1" y="72"/>
                    <a:pt x="1" y="167"/>
                  </a:cubicBezTo>
                  <a:cubicBezTo>
                    <a:pt x="1" y="262"/>
                    <a:pt x="72" y="358"/>
                    <a:pt x="167" y="358"/>
                  </a:cubicBezTo>
                  <a:cubicBezTo>
                    <a:pt x="263" y="358"/>
                    <a:pt x="358" y="262"/>
                    <a:pt x="358" y="167"/>
                  </a:cubicBezTo>
                  <a:cubicBezTo>
                    <a:pt x="358" y="72"/>
                    <a:pt x="263" y="0"/>
                    <a:pt x="167"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92"/>
            <p:cNvSpPr/>
            <p:nvPr/>
          </p:nvSpPr>
          <p:spPr>
            <a:xfrm>
              <a:off x="7852853" y="3194966"/>
              <a:ext cx="11635" cy="11635"/>
            </a:xfrm>
            <a:custGeom>
              <a:rect b="b" l="l" r="r" t="t"/>
              <a:pathLst>
                <a:path extrusionOk="0" h="358" w="358">
                  <a:moveTo>
                    <a:pt x="191" y="0"/>
                  </a:moveTo>
                  <a:cubicBezTo>
                    <a:pt x="71" y="0"/>
                    <a:pt x="0" y="72"/>
                    <a:pt x="0" y="167"/>
                  </a:cubicBezTo>
                  <a:cubicBezTo>
                    <a:pt x="0" y="262"/>
                    <a:pt x="71" y="358"/>
                    <a:pt x="191" y="358"/>
                  </a:cubicBezTo>
                  <a:cubicBezTo>
                    <a:pt x="286" y="358"/>
                    <a:pt x="357" y="262"/>
                    <a:pt x="357" y="167"/>
                  </a:cubicBezTo>
                  <a:cubicBezTo>
                    <a:pt x="357" y="72"/>
                    <a:pt x="286" y="0"/>
                    <a:pt x="191"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92"/>
            <p:cNvSpPr/>
            <p:nvPr/>
          </p:nvSpPr>
          <p:spPr>
            <a:xfrm>
              <a:off x="7889221" y="3194966"/>
              <a:ext cx="12415" cy="11635"/>
            </a:xfrm>
            <a:custGeom>
              <a:rect b="b" l="l" r="r" t="t"/>
              <a:pathLst>
                <a:path extrusionOk="0" h="358" w="382">
                  <a:moveTo>
                    <a:pt x="191" y="0"/>
                  </a:moveTo>
                  <a:cubicBezTo>
                    <a:pt x="96" y="0"/>
                    <a:pt x="0" y="72"/>
                    <a:pt x="0" y="167"/>
                  </a:cubicBezTo>
                  <a:cubicBezTo>
                    <a:pt x="0" y="262"/>
                    <a:pt x="96" y="358"/>
                    <a:pt x="191" y="358"/>
                  </a:cubicBezTo>
                  <a:cubicBezTo>
                    <a:pt x="286" y="358"/>
                    <a:pt x="381" y="262"/>
                    <a:pt x="381" y="167"/>
                  </a:cubicBezTo>
                  <a:cubicBezTo>
                    <a:pt x="381" y="72"/>
                    <a:pt x="286" y="0"/>
                    <a:pt x="191"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92"/>
            <p:cNvSpPr/>
            <p:nvPr/>
          </p:nvSpPr>
          <p:spPr>
            <a:xfrm>
              <a:off x="7780086" y="3290938"/>
              <a:ext cx="357598" cy="10075"/>
            </a:xfrm>
            <a:custGeom>
              <a:rect b="b" l="l" r="r" t="t"/>
              <a:pathLst>
                <a:path extrusionOk="0" h="310" w="11003">
                  <a:moveTo>
                    <a:pt x="0" y="0"/>
                  </a:moveTo>
                  <a:lnTo>
                    <a:pt x="0" y="310"/>
                  </a:lnTo>
                  <a:lnTo>
                    <a:pt x="11003" y="310"/>
                  </a:lnTo>
                  <a:lnTo>
                    <a:pt x="1100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92"/>
            <p:cNvSpPr/>
            <p:nvPr/>
          </p:nvSpPr>
          <p:spPr>
            <a:xfrm>
              <a:off x="8115973" y="3290938"/>
              <a:ext cx="21710" cy="10075"/>
            </a:xfrm>
            <a:custGeom>
              <a:rect b="b" l="l" r="r" t="t"/>
              <a:pathLst>
                <a:path extrusionOk="0" h="310" w="668">
                  <a:moveTo>
                    <a:pt x="1" y="0"/>
                  </a:moveTo>
                  <a:lnTo>
                    <a:pt x="1" y="310"/>
                  </a:lnTo>
                  <a:lnTo>
                    <a:pt x="668" y="310"/>
                  </a:lnTo>
                  <a:lnTo>
                    <a:pt x="668"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92"/>
            <p:cNvSpPr/>
            <p:nvPr/>
          </p:nvSpPr>
          <p:spPr>
            <a:xfrm>
              <a:off x="7971251" y="3194966"/>
              <a:ext cx="166432" cy="10855"/>
            </a:xfrm>
            <a:custGeom>
              <a:rect b="b" l="l" r="r" t="t"/>
              <a:pathLst>
                <a:path extrusionOk="0" h="334" w="5121">
                  <a:moveTo>
                    <a:pt x="167" y="0"/>
                  </a:moveTo>
                  <a:cubicBezTo>
                    <a:pt x="72" y="0"/>
                    <a:pt x="24" y="48"/>
                    <a:pt x="1" y="143"/>
                  </a:cubicBezTo>
                  <a:cubicBezTo>
                    <a:pt x="1" y="238"/>
                    <a:pt x="48" y="334"/>
                    <a:pt x="167" y="334"/>
                  </a:cubicBezTo>
                  <a:lnTo>
                    <a:pt x="5121" y="334"/>
                  </a:lnTo>
                  <a:lnTo>
                    <a:pt x="512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92"/>
            <p:cNvSpPr/>
            <p:nvPr/>
          </p:nvSpPr>
          <p:spPr>
            <a:xfrm>
              <a:off x="8116753" y="3194966"/>
              <a:ext cx="20930" cy="10855"/>
            </a:xfrm>
            <a:custGeom>
              <a:rect b="b" l="l" r="r" t="t"/>
              <a:pathLst>
                <a:path extrusionOk="0" h="334" w="644">
                  <a:moveTo>
                    <a:pt x="1" y="0"/>
                  </a:moveTo>
                  <a:lnTo>
                    <a:pt x="1" y="334"/>
                  </a:lnTo>
                  <a:lnTo>
                    <a:pt x="644" y="334"/>
                  </a:lnTo>
                  <a:lnTo>
                    <a:pt x="64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63" name="Google Shape;19063;p92"/>
          <p:cNvGrpSpPr/>
          <p:nvPr/>
        </p:nvGrpSpPr>
        <p:grpSpPr>
          <a:xfrm>
            <a:off x="7817233" y="3442706"/>
            <a:ext cx="284082" cy="357793"/>
            <a:chOff x="7817233" y="3595106"/>
            <a:chExt cx="284082" cy="357793"/>
          </a:xfrm>
        </p:grpSpPr>
        <p:sp>
          <p:nvSpPr>
            <p:cNvPr id="19064" name="Google Shape;19064;p92"/>
            <p:cNvSpPr/>
            <p:nvPr/>
          </p:nvSpPr>
          <p:spPr>
            <a:xfrm>
              <a:off x="7849733" y="3595106"/>
              <a:ext cx="185802" cy="145535"/>
            </a:xfrm>
            <a:custGeom>
              <a:rect b="b" l="l" r="r" t="t"/>
              <a:pathLst>
                <a:path extrusionOk="0" h="4478" w="5717">
                  <a:moveTo>
                    <a:pt x="334" y="0"/>
                  </a:moveTo>
                  <a:cubicBezTo>
                    <a:pt x="167" y="0"/>
                    <a:pt x="1" y="167"/>
                    <a:pt x="1" y="334"/>
                  </a:cubicBezTo>
                  <a:lnTo>
                    <a:pt x="1" y="4477"/>
                  </a:lnTo>
                  <a:lnTo>
                    <a:pt x="5716" y="4477"/>
                  </a:lnTo>
                  <a:lnTo>
                    <a:pt x="5716" y="334"/>
                  </a:lnTo>
                  <a:cubicBezTo>
                    <a:pt x="5716" y="167"/>
                    <a:pt x="5573" y="0"/>
                    <a:pt x="540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92"/>
            <p:cNvSpPr/>
            <p:nvPr/>
          </p:nvSpPr>
          <p:spPr>
            <a:xfrm>
              <a:off x="8003751" y="3595106"/>
              <a:ext cx="31785" cy="145535"/>
            </a:xfrm>
            <a:custGeom>
              <a:rect b="b" l="l" r="r" t="t"/>
              <a:pathLst>
                <a:path extrusionOk="0" h="4478" w="978">
                  <a:moveTo>
                    <a:pt x="1" y="0"/>
                  </a:moveTo>
                  <a:cubicBezTo>
                    <a:pt x="191" y="0"/>
                    <a:pt x="334" y="167"/>
                    <a:pt x="334" y="334"/>
                  </a:cubicBezTo>
                  <a:lnTo>
                    <a:pt x="334" y="4477"/>
                  </a:lnTo>
                  <a:lnTo>
                    <a:pt x="977" y="4477"/>
                  </a:lnTo>
                  <a:lnTo>
                    <a:pt x="977" y="334"/>
                  </a:lnTo>
                  <a:cubicBezTo>
                    <a:pt x="977" y="167"/>
                    <a:pt x="834" y="0"/>
                    <a:pt x="66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92"/>
            <p:cNvSpPr/>
            <p:nvPr/>
          </p:nvSpPr>
          <p:spPr>
            <a:xfrm>
              <a:off x="7817233" y="3705768"/>
              <a:ext cx="116902" cy="34093"/>
            </a:xfrm>
            <a:custGeom>
              <a:rect b="b" l="l" r="r" t="t"/>
              <a:pathLst>
                <a:path extrusionOk="0" h="1049" w="3597">
                  <a:moveTo>
                    <a:pt x="453" y="1"/>
                  </a:moveTo>
                  <a:cubicBezTo>
                    <a:pt x="215" y="1"/>
                    <a:pt x="1" y="215"/>
                    <a:pt x="1" y="453"/>
                  </a:cubicBezTo>
                  <a:lnTo>
                    <a:pt x="1" y="834"/>
                  </a:lnTo>
                  <a:lnTo>
                    <a:pt x="1787" y="1049"/>
                  </a:lnTo>
                  <a:lnTo>
                    <a:pt x="3573" y="834"/>
                  </a:lnTo>
                  <a:lnTo>
                    <a:pt x="3573" y="453"/>
                  </a:lnTo>
                  <a:cubicBezTo>
                    <a:pt x="3597" y="215"/>
                    <a:pt x="3382" y="1"/>
                    <a:pt x="314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92"/>
            <p:cNvSpPr/>
            <p:nvPr/>
          </p:nvSpPr>
          <p:spPr>
            <a:xfrm>
              <a:off x="7898516" y="3705768"/>
              <a:ext cx="35620" cy="34093"/>
            </a:xfrm>
            <a:custGeom>
              <a:rect b="b" l="l" r="r" t="t"/>
              <a:pathLst>
                <a:path extrusionOk="0" h="1049" w="1096">
                  <a:moveTo>
                    <a:pt x="0" y="1"/>
                  </a:moveTo>
                  <a:cubicBezTo>
                    <a:pt x="238" y="1"/>
                    <a:pt x="453" y="215"/>
                    <a:pt x="453" y="453"/>
                  </a:cubicBezTo>
                  <a:lnTo>
                    <a:pt x="453" y="834"/>
                  </a:lnTo>
                  <a:lnTo>
                    <a:pt x="810" y="1049"/>
                  </a:lnTo>
                  <a:lnTo>
                    <a:pt x="1096" y="834"/>
                  </a:lnTo>
                  <a:lnTo>
                    <a:pt x="1096" y="453"/>
                  </a:lnTo>
                  <a:cubicBezTo>
                    <a:pt x="1096" y="215"/>
                    <a:pt x="881" y="1"/>
                    <a:pt x="6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92"/>
            <p:cNvSpPr/>
            <p:nvPr/>
          </p:nvSpPr>
          <p:spPr>
            <a:xfrm>
              <a:off x="7884573" y="3626046"/>
              <a:ext cx="46475" cy="10107"/>
            </a:xfrm>
            <a:custGeom>
              <a:rect b="b" l="l" r="r" t="t"/>
              <a:pathLst>
                <a:path extrusionOk="0" h="311" w="1430">
                  <a:moveTo>
                    <a:pt x="167" y="1"/>
                  </a:moveTo>
                  <a:cubicBezTo>
                    <a:pt x="72" y="1"/>
                    <a:pt x="0" y="72"/>
                    <a:pt x="0" y="168"/>
                  </a:cubicBezTo>
                  <a:cubicBezTo>
                    <a:pt x="0" y="239"/>
                    <a:pt x="72" y="310"/>
                    <a:pt x="167" y="310"/>
                  </a:cubicBezTo>
                  <a:lnTo>
                    <a:pt x="1286" y="310"/>
                  </a:lnTo>
                  <a:cubicBezTo>
                    <a:pt x="1358" y="310"/>
                    <a:pt x="1429" y="239"/>
                    <a:pt x="1429" y="168"/>
                  </a:cubicBezTo>
                  <a:cubicBezTo>
                    <a:pt x="1429" y="72"/>
                    <a:pt x="1382" y="1"/>
                    <a:pt x="1286"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92"/>
            <p:cNvSpPr/>
            <p:nvPr/>
          </p:nvSpPr>
          <p:spPr>
            <a:xfrm>
              <a:off x="7958088" y="3698033"/>
              <a:ext cx="46475" cy="9328"/>
            </a:xfrm>
            <a:custGeom>
              <a:rect b="b" l="l" r="r" t="t"/>
              <a:pathLst>
                <a:path extrusionOk="0" h="287" w="1430">
                  <a:moveTo>
                    <a:pt x="168" y="1"/>
                  </a:moveTo>
                  <a:cubicBezTo>
                    <a:pt x="72" y="1"/>
                    <a:pt x="1" y="48"/>
                    <a:pt x="1" y="144"/>
                  </a:cubicBezTo>
                  <a:cubicBezTo>
                    <a:pt x="1" y="239"/>
                    <a:pt x="72" y="286"/>
                    <a:pt x="168" y="286"/>
                  </a:cubicBezTo>
                  <a:lnTo>
                    <a:pt x="1287" y="286"/>
                  </a:lnTo>
                  <a:cubicBezTo>
                    <a:pt x="1358" y="286"/>
                    <a:pt x="1430" y="215"/>
                    <a:pt x="1430" y="144"/>
                  </a:cubicBezTo>
                  <a:cubicBezTo>
                    <a:pt x="1430" y="48"/>
                    <a:pt x="1382" y="1"/>
                    <a:pt x="128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92"/>
            <p:cNvSpPr/>
            <p:nvPr/>
          </p:nvSpPr>
          <p:spPr>
            <a:xfrm>
              <a:off x="7884573" y="3649283"/>
              <a:ext cx="118463" cy="10075"/>
            </a:xfrm>
            <a:custGeom>
              <a:rect b="b" l="l" r="r" t="t"/>
              <a:pathLst>
                <a:path extrusionOk="0" h="310" w="3645">
                  <a:moveTo>
                    <a:pt x="167" y="0"/>
                  </a:moveTo>
                  <a:cubicBezTo>
                    <a:pt x="72" y="0"/>
                    <a:pt x="0" y="72"/>
                    <a:pt x="0" y="167"/>
                  </a:cubicBezTo>
                  <a:cubicBezTo>
                    <a:pt x="0" y="238"/>
                    <a:pt x="72" y="310"/>
                    <a:pt x="167" y="310"/>
                  </a:cubicBezTo>
                  <a:lnTo>
                    <a:pt x="3501" y="310"/>
                  </a:lnTo>
                  <a:cubicBezTo>
                    <a:pt x="3573" y="310"/>
                    <a:pt x="3644" y="238"/>
                    <a:pt x="3644" y="167"/>
                  </a:cubicBezTo>
                  <a:cubicBezTo>
                    <a:pt x="3644" y="72"/>
                    <a:pt x="3573" y="0"/>
                    <a:pt x="3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92"/>
            <p:cNvSpPr/>
            <p:nvPr/>
          </p:nvSpPr>
          <p:spPr>
            <a:xfrm>
              <a:off x="7884573" y="3672488"/>
              <a:ext cx="118463" cy="10107"/>
            </a:xfrm>
            <a:custGeom>
              <a:rect b="b" l="l" r="r" t="t"/>
              <a:pathLst>
                <a:path extrusionOk="0" h="311" w="3645">
                  <a:moveTo>
                    <a:pt x="167" y="1"/>
                  </a:moveTo>
                  <a:cubicBezTo>
                    <a:pt x="72" y="1"/>
                    <a:pt x="0" y="72"/>
                    <a:pt x="0" y="167"/>
                  </a:cubicBezTo>
                  <a:cubicBezTo>
                    <a:pt x="0" y="239"/>
                    <a:pt x="72" y="310"/>
                    <a:pt x="167" y="310"/>
                  </a:cubicBezTo>
                  <a:lnTo>
                    <a:pt x="3501" y="310"/>
                  </a:lnTo>
                  <a:cubicBezTo>
                    <a:pt x="3573" y="310"/>
                    <a:pt x="3644" y="215"/>
                    <a:pt x="3644" y="167"/>
                  </a:cubicBezTo>
                  <a:cubicBezTo>
                    <a:pt x="3644" y="72"/>
                    <a:pt x="3573" y="1"/>
                    <a:pt x="3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92"/>
            <p:cNvSpPr/>
            <p:nvPr/>
          </p:nvSpPr>
          <p:spPr>
            <a:xfrm>
              <a:off x="7817233" y="3732873"/>
              <a:ext cx="253110" cy="169520"/>
            </a:xfrm>
            <a:custGeom>
              <a:rect b="b" l="l" r="r" t="t"/>
              <a:pathLst>
                <a:path extrusionOk="0" h="5216" w="7788">
                  <a:moveTo>
                    <a:pt x="1" y="0"/>
                  </a:moveTo>
                  <a:lnTo>
                    <a:pt x="1" y="4787"/>
                  </a:lnTo>
                  <a:cubicBezTo>
                    <a:pt x="1" y="5025"/>
                    <a:pt x="167" y="5216"/>
                    <a:pt x="405" y="5216"/>
                  </a:cubicBezTo>
                  <a:lnTo>
                    <a:pt x="7407" y="5216"/>
                  </a:lnTo>
                  <a:cubicBezTo>
                    <a:pt x="7621" y="5216"/>
                    <a:pt x="7788" y="5025"/>
                    <a:pt x="7788" y="4787"/>
                  </a:cubicBezTo>
                  <a:lnTo>
                    <a:pt x="7788" y="405"/>
                  </a:lnTo>
                  <a:cubicBezTo>
                    <a:pt x="7788" y="167"/>
                    <a:pt x="7621" y="0"/>
                    <a:pt x="738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92"/>
            <p:cNvSpPr/>
            <p:nvPr/>
          </p:nvSpPr>
          <p:spPr>
            <a:xfrm>
              <a:off x="7872191" y="3778536"/>
              <a:ext cx="61945" cy="28665"/>
            </a:xfrm>
            <a:custGeom>
              <a:rect b="b" l="l" r="r" t="t"/>
              <a:pathLst>
                <a:path extrusionOk="0" h="882" w="1906">
                  <a:moveTo>
                    <a:pt x="96" y="0"/>
                  </a:moveTo>
                  <a:cubicBezTo>
                    <a:pt x="72" y="0"/>
                    <a:pt x="0" y="24"/>
                    <a:pt x="0" y="72"/>
                  </a:cubicBezTo>
                  <a:lnTo>
                    <a:pt x="0" y="786"/>
                  </a:lnTo>
                  <a:cubicBezTo>
                    <a:pt x="0" y="834"/>
                    <a:pt x="24" y="881"/>
                    <a:pt x="96" y="881"/>
                  </a:cubicBezTo>
                  <a:lnTo>
                    <a:pt x="1810" y="881"/>
                  </a:lnTo>
                  <a:cubicBezTo>
                    <a:pt x="1882" y="881"/>
                    <a:pt x="1906" y="834"/>
                    <a:pt x="1906" y="786"/>
                  </a:cubicBezTo>
                  <a:lnTo>
                    <a:pt x="1906" y="72"/>
                  </a:lnTo>
                  <a:cubicBezTo>
                    <a:pt x="1906" y="48"/>
                    <a:pt x="1882" y="0"/>
                    <a:pt x="181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92"/>
            <p:cNvSpPr/>
            <p:nvPr/>
          </p:nvSpPr>
          <p:spPr>
            <a:xfrm>
              <a:off x="7910118" y="3776976"/>
              <a:ext cx="24798" cy="29445"/>
            </a:xfrm>
            <a:custGeom>
              <a:rect b="b" l="l" r="r" t="t"/>
              <a:pathLst>
                <a:path extrusionOk="0" h="906" w="763">
                  <a:moveTo>
                    <a:pt x="0" y="1"/>
                  </a:moveTo>
                  <a:cubicBezTo>
                    <a:pt x="48" y="1"/>
                    <a:pt x="96" y="48"/>
                    <a:pt x="96" y="96"/>
                  </a:cubicBezTo>
                  <a:lnTo>
                    <a:pt x="96" y="810"/>
                  </a:lnTo>
                  <a:cubicBezTo>
                    <a:pt x="96" y="858"/>
                    <a:pt x="24" y="906"/>
                    <a:pt x="0" y="906"/>
                  </a:cubicBezTo>
                  <a:lnTo>
                    <a:pt x="643" y="906"/>
                  </a:lnTo>
                  <a:cubicBezTo>
                    <a:pt x="715" y="906"/>
                    <a:pt x="739" y="834"/>
                    <a:pt x="739" y="810"/>
                  </a:cubicBezTo>
                  <a:lnTo>
                    <a:pt x="739" y="96"/>
                  </a:lnTo>
                  <a:cubicBezTo>
                    <a:pt x="762" y="48"/>
                    <a:pt x="715"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92"/>
            <p:cNvSpPr/>
            <p:nvPr/>
          </p:nvSpPr>
          <p:spPr>
            <a:xfrm>
              <a:off x="8035503" y="3732873"/>
              <a:ext cx="34840" cy="123078"/>
            </a:xfrm>
            <a:custGeom>
              <a:rect b="b" l="l" r="r" t="t"/>
              <a:pathLst>
                <a:path extrusionOk="0" h="3787" w="1072">
                  <a:moveTo>
                    <a:pt x="0" y="0"/>
                  </a:moveTo>
                  <a:cubicBezTo>
                    <a:pt x="238" y="0"/>
                    <a:pt x="429" y="167"/>
                    <a:pt x="429" y="405"/>
                  </a:cubicBezTo>
                  <a:lnTo>
                    <a:pt x="429" y="3787"/>
                  </a:lnTo>
                  <a:lnTo>
                    <a:pt x="1072" y="3787"/>
                  </a:lnTo>
                  <a:lnTo>
                    <a:pt x="1072" y="405"/>
                  </a:lnTo>
                  <a:cubicBezTo>
                    <a:pt x="1072" y="167"/>
                    <a:pt x="905" y="0"/>
                    <a:pt x="6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92"/>
            <p:cNvSpPr/>
            <p:nvPr/>
          </p:nvSpPr>
          <p:spPr>
            <a:xfrm>
              <a:off x="8026988" y="3848183"/>
              <a:ext cx="74327" cy="104715"/>
            </a:xfrm>
            <a:custGeom>
              <a:rect b="b" l="l" r="r" t="t"/>
              <a:pathLst>
                <a:path extrusionOk="0" h="3222" w="2287">
                  <a:moveTo>
                    <a:pt x="596" y="1"/>
                  </a:moveTo>
                  <a:cubicBezTo>
                    <a:pt x="572" y="1"/>
                    <a:pt x="500" y="24"/>
                    <a:pt x="500" y="72"/>
                  </a:cubicBezTo>
                  <a:lnTo>
                    <a:pt x="500" y="1549"/>
                  </a:lnTo>
                  <a:cubicBezTo>
                    <a:pt x="500" y="1596"/>
                    <a:pt x="453" y="1620"/>
                    <a:pt x="429" y="1620"/>
                  </a:cubicBezTo>
                  <a:lnTo>
                    <a:pt x="119" y="1620"/>
                  </a:lnTo>
                  <a:cubicBezTo>
                    <a:pt x="24" y="1620"/>
                    <a:pt x="0" y="1715"/>
                    <a:pt x="24" y="1810"/>
                  </a:cubicBezTo>
                  <a:lnTo>
                    <a:pt x="1048" y="3168"/>
                  </a:lnTo>
                  <a:cubicBezTo>
                    <a:pt x="1060" y="3204"/>
                    <a:pt x="1090" y="3222"/>
                    <a:pt x="1123" y="3222"/>
                  </a:cubicBezTo>
                  <a:cubicBezTo>
                    <a:pt x="1155" y="3222"/>
                    <a:pt x="1191" y="3204"/>
                    <a:pt x="1215" y="3168"/>
                  </a:cubicBezTo>
                  <a:lnTo>
                    <a:pt x="2239" y="1810"/>
                  </a:lnTo>
                  <a:cubicBezTo>
                    <a:pt x="2286" y="1739"/>
                    <a:pt x="2239" y="1620"/>
                    <a:pt x="2144" y="1620"/>
                  </a:cubicBezTo>
                  <a:lnTo>
                    <a:pt x="1882" y="1620"/>
                  </a:lnTo>
                  <a:cubicBezTo>
                    <a:pt x="1810" y="1620"/>
                    <a:pt x="1786" y="1572"/>
                    <a:pt x="1786" y="1549"/>
                  </a:cubicBezTo>
                  <a:lnTo>
                    <a:pt x="1786" y="72"/>
                  </a:lnTo>
                  <a:cubicBezTo>
                    <a:pt x="1786" y="48"/>
                    <a:pt x="1763" y="1"/>
                    <a:pt x="1691"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92"/>
            <p:cNvSpPr/>
            <p:nvPr/>
          </p:nvSpPr>
          <p:spPr>
            <a:xfrm>
              <a:off x="8050973" y="3848183"/>
              <a:ext cx="49563" cy="104715"/>
            </a:xfrm>
            <a:custGeom>
              <a:rect b="b" l="l" r="r" t="t"/>
              <a:pathLst>
                <a:path extrusionOk="0" h="3222" w="1525">
                  <a:moveTo>
                    <a:pt x="120" y="1"/>
                  </a:moveTo>
                  <a:cubicBezTo>
                    <a:pt x="167" y="1"/>
                    <a:pt x="215" y="24"/>
                    <a:pt x="215" y="72"/>
                  </a:cubicBezTo>
                  <a:lnTo>
                    <a:pt x="215" y="1453"/>
                  </a:lnTo>
                  <a:cubicBezTo>
                    <a:pt x="215" y="1572"/>
                    <a:pt x="310" y="1620"/>
                    <a:pt x="429" y="1620"/>
                  </a:cubicBezTo>
                  <a:cubicBezTo>
                    <a:pt x="572" y="1620"/>
                    <a:pt x="667" y="1810"/>
                    <a:pt x="572" y="1930"/>
                  </a:cubicBezTo>
                  <a:lnTo>
                    <a:pt x="1" y="2739"/>
                  </a:lnTo>
                  <a:lnTo>
                    <a:pt x="334" y="3168"/>
                  </a:lnTo>
                  <a:cubicBezTo>
                    <a:pt x="346" y="3204"/>
                    <a:pt x="376" y="3222"/>
                    <a:pt x="411" y="3222"/>
                  </a:cubicBezTo>
                  <a:cubicBezTo>
                    <a:pt x="447" y="3222"/>
                    <a:pt x="489" y="3204"/>
                    <a:pt x="524" y="3168"/>
                  </a:cubicBezTo>
                  <a:lnTo>
                    <a:pt x="1501" y="1810"/>
                  </a:lnTo>
                  <a:cubicBezTo>
                    <a:pt x="1525" y="1715"/>
                    <a:pt x="1477" y="1620"/>
                    <a:pt x="1382" y="1620"/>
                  </a:cubicBezTo>
                  <a:lnTo>
                    <a:pt x="1120" y="1620"/>
                  </a:lnTo>
                  <a:cubicBezTo>
                    <a:pt x="1048" y="1620"/>
                    <a:pt x="1025" y="1572"/>
                    <a:pt x="1025" y="1549"/>
                  </a:cubicBezTo>
                  <a:lnTo>
                    <a:pt x="1025" y="72"/>
                  </a:lnTo>
                  <a:cubicBezTo>
                    <a:pt x="1025" y="48"/>
                    <a:pt x="1001" y="1"/>
                    <a:pt x="929" y="1"/>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92"/>
            <p:cNvSpPr/>
            <p:nvPr/>
          </p:nvSpPr>
          <p:spPr>
            <a:xfrm>
              <a:off x="7868323" y="3827286"/>
              <a:ext cx="134713" cy="10888"/>
            </a:xfrm>
            <a:custGeom>
              <a:rect b="b" l="l" r="r" t="t"/>
              <a:pathLst>
                <a:path extrusionOk="0" h="335" w="4145">
                  <a:moveTo>
                    <a:pt x="143" y="1"/>
                  </a:moveTo>
                  <a:cubicBezTo>
                    <a:pt x="72" y="1"/>
                    <a:pt x="0" y="96"/>
                    <a:pt x="0" y="191"/>
                  </a:cubicBezTo>
                  <a:cubicBezTo>
                    <a:pt x="0" y="286"/>
                    <a:pt x="96" y="334"/>
                    <a:pt x="191" y="334"/>
                  </a:cubicBezTo>
                  <a:lnTo>
                    <a:pt x="3954" y="334"/>
                  </a:lnTo>
                  <a:cubicBezTo>
                    <a:pt x="4049" y="334"/>
                    <a:pt x="4144" y="286"/>
                    <a:pt x="4120" y="167"/>
                  </a:cubicBezTo>
                  <a:cubicBezTo>
                    <a:pt x="4120" y="72"/>
                    <a:pt x="4025" y="1"/>
                    <a:pt x="3930"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92"/>
            <p:cNvSpPr/>
            <p:nvPr/>
          </p:nvSpPr>
          <p:spPr>
            <a:xfrm>
              <a:off x="7868323" y="3852831"/>
              <a:ext cx="134713" cy="10855"/>
            </a:xfrm>
            <a:custGeom>
              <a:rect b="b" l="l" r="r" t="t"/>
              <a:pathLst>
                <a:path extrusionOk="0" h="334" w="4145">
                  <a:moveTo>
                    <a:pt x="143" y="0"/>
                  </a:moveTo>
                  <a:cubicBezTo>
                    <a:pt x="72" y="0"/>
                    <a:pt x="0" y="96"/>
                    <a:pt x="0" y="167"/>
                  </a:cubicBezTo>
                  <a:cubicBezTo>
                    <a:pt x="0" y="262"/>
                    <a:pt x="96" y="334"/>
                    <a:pt x="191" y="334"/>
                  </a:cubicBezTo>
                  <a:lnTo>
                    <a:pt x="3954" y="334"/>
                  </a:lnTo>
                  <a:cubicBezTo>
                    <a:pt x="4049" y="334"/>
                    <a:pt x="4144" y="239"/>
                    <a:pt x="4120" y="143"/>
                  </a:cubicBezTo>
                  <a:cubicBezTo>
                    <a:pt x="4120" y="48"/>
                    <a:pt x="4025" y="0"/>
                    <a:pt x="393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0" name="Google Shape;19080;p92"/>
          <p:cNvGrpSpPr/>
          <p:nvPr/>
        </p:nvGrpSpPr>
        <p:grpSpPr>
          <a:xfrm>
            <a:off x="7030896" y="3449661"/>
            <a:ext cx="356818" cy="345215"/>
            <a:chOff x="7030896" y="3602061"/>
            <a:chExt cx="356818" cy="345215"/>
          </a:xfrm>
        </p:grpSpPr>
        <p:sp>
          <p:nvSpPr>
            <p:cNvPr id="19081" name="Google Shape;19081;p92"/>
            <p:cNvSpPr/>
            <p:nvPr/>
          </p:nvSpPr>
          <p:spPr>
            <a:xfrm>
              <a:off x="7030896" y="3620651"/>
              <a:ext cx="356818" cy="214403"/>
            </a:xfrm>
            <a:custGeom>
              <a:rect b="b" l="l" r="r" t="t"/>
              <a:pathLst>
                <a:path extrusionOk="0" h="6597" w="10979">
                  <a:moveTo>
                    <a:pt x="381" y="0"/>
                  </a:moveTo>
                  <a:cubicBezTo>
                    <a:pt x="167" y="0"/>
                    <a:pt x="0" y="167"/>
                    <a:pt x="0" y="381"/>
                  </a:cubicBezTo>
                  <a:lnTo>
                    <a:pt x="0" y="6216"/>
                  </a:lnTo>
                  <a:cubicBezTo>
                    <a:pt x="0" y="6430"/>
                    <a:pt x="167" y="6597"/>
                    <a:pt x="381" y="6597"/>
                  </a:cubicBezTo>
                  <a:lnTo>
                    <a:pt x="10598" y="6597"/>
                  </a:lnTo>
                  <a:cubicBezTo>
                    <a:pt x="10788" y="6597"/>
                    <a:pt x="10979" y="6430"/>
                    <a:pt x="10979" y="6192"/>
                  </a:cubicBezTo>
                  <a:lnTo>
                    <a:pt x="10979" y="381"/>
                  </a:lnTo>
                  <a:cubicBezTo>
                    <a:pt x="10979" y="167"/>
                    <a:pt x="10788" y="0"/>
                    <a:pt x="1059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92"/>
            <p:cNvSpPr/>
            <p:nvPr/>
          </p:nvSpPr>
          <p:spPr>
            <a:xfrm>
              <a:off x="7061836" y="3602061"/>
              <a:ext cx="294905" cy="205920"/>
            </a:xfrm>
            <a:custGeom>
              <a:rect b="b" l="l" r="r" t="t"/>
              <a:pathLst>
                <a:path extrusionOk="0" h="6336" w="9074">
                  <a:moveTo>
                    <a:pt x="477" y="1"/>
                  </a:moveTo>
                  <a:cubicBezTo>
                    <a:pt x="191" y="1"/>
                    <a:pt x="1" y="215"/>
                    <a:pt x="1" y="477"/>
                  </a:cubicBezTo>
                  <a:lnTo>
                    <a:pt x="1" y="5621"/>
                  </a:lnTo>
                  <a:cubicBezTo>
                    <a:pt x="1" y="5907"/>
                    <a:pt x="191" y="6097"/>
                    <a:pt x="477" y="6097"/>
                  </a:cubicBezTo>
                  <a:lnTo>
                    <a:pt x="3763" y="6097"/>
                  </a:lnTo>
                  <a:lnTo>
                    <a:pt x="3954" y="5907"/>
                  </a:lnTo>
                  <a:cubicBezTo>
                    <a:pt x="4097" y="5907"/>
                    <a:pt x="4240" y="5954"/>
                    <a:pt x="4359" y="6073"/>
                  </a:cubicBezTo>
                  <a:cubicBezTo>
                    <a:pt x="4406" y="6097"/>
                    <a:pt x="4454" y="6335"/>
                    <a:pt x="4525" y="6335"/>
                  </a:cubicBezTo>
                  <a:lnTo>
                    <a:pt x="4549" y="6335"/>
                  </a:lnTo>
                  <a:cubicBezTo>
                    <a:pt x="4597" y="6335"/>
                    <a:pt x="4644" y="6311"/>
                    <a:pt x="4692" y="6288"/>
                  </a:cubicBezTo>
                  <a:cubicBezTo>
                    <a:pt x="4787" y="6169"/>
                    <a:pt x="4930" y="6097"/>
                    <a:pt x="5121" y="6097"/>
                  </a:cubicBezTo>
                  <a:lnTo>
                    <a:pt x="8598" y="6097"/>
                  </a:lnTo>
                  <a:cubicBezTo>
                    <a:pt x="8860" y="6097"/>
                    <a:pt x="9074" y="5907"/>
                    <a:pt x="9074" y="5621"/>
                  </a:cubicBezTo>
                  <a:lnTo>
                    <a:pt x="9074" y="477"/>
                  </a:lnTo>
                  <a:cubicBezTo>
                    <a:pt x="9050" y="215"/>
                    <a:pt x="8836" y="1"/>
                    <a:pt x="8574" y="1"/>
                  </a:cubicBezTo>
                  <a:lnTo>
                    <a:pt x="5073" y="1"/>
                  </a:lnTo>
                  <a:cubicBezTo>
                    <a:pt x="4787" y="1"/>
                    <a:pt x="4525" y="239"/>
                    <a:pt x="4525" y="572"/>
                  </a:cubicBezTo>
                  <a:cubicBezTo>
                    <a:pt x="4525" y="263"/>
                    <a:pt x="4287" y="1"/>
                    <a:pt x="395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92"/>
            <p:cNvSpPr/>
            <p:nvPr/>
          </p:nvSpPr>
          <p:spPr>
            <a:xfrm>
              <a:off x="7317253" y="3602061"/>
              <a:ext cx="38740" cy="198185"/>
            </a:xfrm>
            <a:custGeom>
              <a:rect b="b" l="l" r="r" t="t"/>
              <a:pathLst>
                <a:path extrusionOk="0" h="6098" w="1192">
                  <a:moveTo>
                    <a:pt x="0" y="1"/>
                  </a:moveTo>
                  <a:cubicBezTo>
                    <a:pt x="262" y="1"/>
                    <a:pt x="429" y="215"/>
                    <a:pt x="429" y="477"/>
                  </a:cubicBezTo>
                  <a:lnTo>
                    <a:pt x="429" y="5621"/>
                  </a:lnTo>
                  <a:cubicBezTo>
                    <a:pt x="429" y="5907"/>
                    <a:pt x="239" y="6097"/>
                    <a:pt x="0" y="6097"/>
                  </a:cubicBezTo>
                  <a:lnTo>
                    <a:pt x="715" y="6097"/>
                  </a:lnTo>
                  <a:cubicBezTo>
                    <a:pt x="977" y="6097"/>
                    <a:pt x="1191" y="5907"/>
                    <a:pt x="1191" y="5621"/>
                  </a:cubicBezTo>
                  <a:lnTo>
                    <a:pt x="1191" y="477"/>
                  </a:lnTo>
                  <a:cubicBezTo>
                    <a:pt x="1191" y="215"/>
                    <a:pt x="977"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92"/>
            <p:cNvSpPr/>
            <p:nvPr/>
          </p:nvSpPr>
          <p:spPr>
            <a:xfrm>
              <a:off x="7167103" y="3602061"/>
              <a:ext cx="41827" cy="205140"/>
            </a:xfrm>
            <a:custGeom>
              <a:rect b="b" l="l" r="r" t="t"/>
              <a:pathLst>
                <a:path extrusionOk="0" h="6312" w="1287">
                  <a:moveTo>
                    <a:pt x="0" y="1"/>
                  </a:moveTo>
                  <a:cubicBezTo>
                    <a:pt x="286" y="1"/>
                    <a:pt x="524" y="239"/>
                    <a:pt x="524" y="572"/>
                  </a:cubicBezTo>
                  <a:lnTo>
                    <a:pt x="524" y="6073"/>
                  </a:lnTo>
                  <a:lnTo>
                    <a:pt x="715" y="6073"/>
                  </a:lnTo>
                  <a:cubicBezTo>
                    <a:pt x="858" y="6073"/>
                    <a:pt x="1001" y="6145"/>
                    <a:pt x="1096" y="6264"/>
                  </a:cubicBezTo>
                  <a:cubicBezTo>
                    <a:pt x="1167" y="6288"/>
                    <a:pt x="1215" y="6311"/>
                    <a:pt x="1286" y="6311"/>
                  </a:cubicBezTo>
                  <a:lnTo>
                    <a:pt x="1286" y="572"/>
                  </a:lnTo>
                  <a:cubicBezTo>
                    <a:pt x="1286" y="263"/>
                    <a:pt x="1048"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92"/>
            <p:cNvSpPr/>
            <p:nvPr/>
          </p:nvSpPr>
          <p:spPr>
            <a:xfrm>
              <a:off x="7239838" y="3629166"/>
              <a:ext cx="83623" cy="56518"/>
            </a:xfrm>
            <a:custGeom>
              <a:rect b="b" l="l" r="r" t="t"/>
              <a:pathLst>
                <a:path extrusionOk="0" h="1739" w="2573">
                  <a:moveTo>
                    <a:pt x="191" y="0"/>
                  </a:moveTo>
                  <a:cubicBezTo>
                    <a:pt x="72" y="0"/>
                    <a:pt x="1" y="95"/>
                    <a:pt x="1" y="214"/>
                  </a:cubicBezTo>
                  <a:lnTo>
                    <a:pt x="1" y="1524"/>
                  </a:lnTo>
                  <a:cubicBezTo>
                    <a:pt x="1" y="1643"/>
                    <a:pt x="72" y="1739"/>
                    <a:pt x="191" y="1739"/>
                  </a:cubicBezTo>
                  <a:lnTo>
                    <a:pt x="2382" y="1739"/>
                  </a:lnTo>
                  <a:cubicBezTo>
                    <a:pt x="2501" y="1739"/>
                    <a:pt x="2573" y="1643"/>
                    <a:pt x="2573" y="1524"/>
                  </a:cubicBezTo>
                  <a:lnTo>
                    <a:pt x="2573" y="214"/>
                  </a:lnTo>
                  <a:cubicBezTo>
                    <a:pt x="2573" y="95"/>
                    <a:pt x="2501" y="0"/>
                    <a:pt x="2382"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92"/>
            <p:cNvSpPr/>
            <p:nvPr/>
          </p:nvSpPr>
          <p:spPr>
            <a:xfrm>
              <a:off x="7295576" y="3629166"/>
              <a:ext cx="27885" cy="56518"/>
            </a:xfrm>
            <a:custGeom>
              <a:rect b="b" l="l" r="r" t="t"/>
              <a:pathLst>
                <a:path extrusionOk="0" h="1739" w="858">
                  <a:moveTo>
                    <a:pt x="1" y="0"/>
                  </a:moveTo>
                  <a:cubicBezTo>
                    <a:pt x="120" y="0"/>
                    <a:pt x="215" y="95"/>
                    <a:pt x="215" y="214"/>
                  </a:cubicBezTo>
                  <a:lnTo>
                    <a:pt x="215" y="1524"/>
                  </a:lnTo>
                  <a:cubicBezTo>
                    <a:pt x="215" y="1643"/>
                    <a:pt x="120" y="1739"/>
                    <a:pt x="1" y="1739"/>
                  </a:cubicBezTo>
                  <a:lnTo>
                    <a:pt x="667" y="1739"/>
                  </a:lnTo>
                  <a:cubicBezTo>
                    <a:pt x="786" y="1739"/>
                    <a:pt x="858" y="1643"/>
                    <a:pt x="858" y="1524"/>
                  </a:cubicBezTo>
                  <a:lnTo>
                    <a:pt x="858" y="214"/>
                  </a:lnTo>
                  <a:cubicBezTo>
                    <a:pt x="858" y="95"/>
                    <a:pt x="786" y="0"/>
                    <a:pt x="667" y="0"/>
                  </a:cubicBezTo>
                  <a:close/>
                </a:path>
              </a:pathLst>
            </a:custGeom>
            <a:solidFill>
              <a:srgbClr val="D0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92"/>
            <p:cNvSpPr/>
            <p:nvPr/>
          </p:nvSpPr>
          <p:spPr>
            <a:xfrm>
              <a:off x="7086601" y="3644636"/>
              <a:ext cx="85182" cy="10855"/>
            </a:xfrm>
            <a:custGeom>
              <a:rect b="b" l="l" r="r" t="t"/>
              <a:pathLst>
                <a:path extrusionOk="0" h="334" w="2621">
                  <a:moveTo>
                    <a:pt x="191" y="0"/>
                  </a:moveTo>
                  <a:cubicBezTo>
                    <a:pt x="96" y="0"/>
                    <a:pt x="1" y="96"/>
                    <a:pt x="25" y="215"/>
                  </a:cubicBezTo>
                  <a:cubicBezTo>
                    <a:pt x="25" y="262"/>
                    <a:pt x="96" y="334"/>
                    <a:pt x="191" y="334"/>
                  </a:cubicBezTo>
                  <a:lnTo>
                    <a:pt x="2454" y="334"/>
                  </a:lnTo>
                  <a:cubicBezTo>
                    <a:pt x="2525" y="334"/>
                    <a:pt x="2620" y="239"/>
                    <a:pt x="2596" y="120"/>
                  </a:cubicBezTo>
                  <a:cubicBezTo>
                    <a:pt x="2596" y="72"/>
                    <a:pt x="2525" y="0"/>
                    <a:pt x="245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92"/>
            <p:cNvSpPr/>
            <p:nvPr/>
          </p:nvSpPr>
          <p:spPr>
            <a:xfrm>
              <a:off x="7086601" y="3664753"/>
              <a:ext cx="85182" cy="10855"/>
            </a:xfrm>
            <a:custGeom>
              <a:rect b="b" l="l" r="r" t="t"/>
              <a:pathLst>
                <a:path extrusionOk="0" h="334" w="2621">
                  <a:moveTo>
                    <a:pt x="191" y="1"/>
                  </a:moveTo>
                  <a:cubicBezTo>
                    <a:pt x="96" y="1"/>
                    <a:pt x="1" y="96"/>
                    <a:pt x="25" y="215"/>
                  </a:cubicBezTo>
                  <a:cubicBezTo>
                    <a:pt x="25" y="286"/>
                    <a:pt x="96" y="334"/>
                    <a:pt x="191" y="334"/>
                  </a:cubicBezTo>
                  <a:lnTo>
                    <a:pt x="2454" y="334"/>
                  </a:lnTo>
                  <a:cubicBezTo>
                    <a:pt x="2525" y="334"/>
                    <a:pt x="2620" y="239"/>
                    <a:pt x="2596" y="120"/>
                  </a:cubicBezTo>
                  <a:cubicBezTo>
                    <a:pt x="2596" y="72"/>
                    <a:pt x="2525" y="1"/>
                    <a:pt x="245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92"/>
            <p:cNvSpPr/>
            <p:nvPr/>
          </p:nvSpPr>
          <p:spPr>
            <a:xfrm>
              <a:off x="7086601" y="3686431"/>
              <a:ext cx="85182" cy="10855"/>
            </a:xfrm>
            <a:custGeom>
              <a:rect b="b" l="l" r="r" t="t"/>
              <a:pathLst>
                <a:path extrusionOk="0" h="334" w="2621">
                  <a:moveTo>
                    <a:pt x="191" y="0"/>
                  </a:moveTo>
                  <a:cubicBezTo>
                    <a:pt x="96" y="0"/>
                    <a:pt x="1" y="96"/>
                    <a:pt x="25" y="215"/>
                  </a:cubicBezTo>
                  <a:cubicBezTo>
                    <a:pt x="25" y="262"/>
                    <a:pt x="96" y="334"/>
                    <a:pt x="191" y="334"/>
                  </a:cubicBezTo>
                  <a:lnTo>
                    <a:pt x="2454" y="334"/>
                  </a:lnTo>
                  <a:cubicBezTo>
                    <a:pt x="2525" y="334"/>
                    <a:pt x="2620" y="239"/>
                    <a:pt x="2596" y="119"/>
                  </a:cubicBezTo>
                  <a:cubicBezTo>
                    <a:pt x="2596" y="48"/>
                    <a:pt x="2525" y="0"/>
                    <a:pt x="245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92"/>
            <p:cNvSpPr/>
            <p:nvPr/>
          </p:nvSpPr>
          <p:spPr>
            <a:xfrm>
              <a:off x="7086601" y="3707328"/>
              <a:ext cx="85963" cy="10855"/>
            </a:xfrm>
            <a:custGeom>
              <a:rect b="b" l="l" r="r" t="t"/>
              <a:pathLst>
                <a:path extrusionOk="0" h="334" w="2645">
                  <a:moveTo>
                    <a:pt x="191" y="0"/>
                  </a:moveTo>
                  <a:cubicBezTo>
                    <a:pt x="96" y="0"/>
                    <a:pt x="1" y="96"/>
                    <a:pt x="25" y="215"/>
                  </a:cubicBezTo>
                  <a:cubicBezTo>
                    <a:pt x="25" y="286"/>
                    <a:pt x="96" y="334"/>
                    <a:pt x="191" y="334"/>
                  </a:cubicBezTo>
                  <a:lnTo>
                    <a:pt x="2477" y="334"/>
                  </a:lnTo>
                  <a:cubicBezTo>
                    <a:pt x="2596" y="334"/>
                    <a:pt x="2644" y="215"/>
                    <a:pt x="2644" y="119"/>
                  </a:cubicBezTo>
                  <a:cubicBezTo>
                    <a:pt x="2644" y="72"/>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92"/>
            <p:cNvSpPr/>
            <p:nvPr/>
          </p:nvSpPr>
          <p:spPr>
            <a:xfrm>
              <a:off x="7086601" y="3729786"/>
              <a:ext cx="85963" cy="10855"/>
            </a:xfrm>
            <a:custGeom>
              <a:rect b="b" l="l" r="r" t="t"/>
              <a:pathLst>
                <a:path extrusionOk="0" h="334" w="2645">
                  <a:moveTo>
                    <a:pt x="191" y="0"/>
                  </a:moveTo>
                  <a:cubicBezTo>
                    <a:pt x="96" y="0"/>
                    <a:pt x="1" y="95"/>
                    <a:pt x="25" y="214"/>
                  </a:cubicBezTo>
                  <a:cubicBezTo>
                    <a:pt x="25" y="262"/>
                    <a:pt x="96" y="333"/>
                    <a:pt x="191" y="333"/>
                  </a:cubicBezTo>
                  <a:lnTo>
                    <a:pt x="2477" y="333"/>
                  </a:lnTo>
                  <a:cubicBezTo>
                    <a:pt x="2596" y="333"/>
                    <a:pt x="2644" y="238"/>
                    <a:pt x="2644" y="119"/>
                  </a:cubicBezTo>
                  <a:cubicBezTo>
                    <a:pt x="2644" y="71"/>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92"/>
            <p:cNvSpPr/>
            <p:nvPr/>
          </p:nvSpPr>
          <p:spPr>
            <a:xfrm>
              <a:off x="7086601" y="3752211"/>
              <a:ext cx="85963" cy="10888"/>
            </a:xfrm>
            <a:custGeom>
              <a:rect b="b" l="l" r="r" t="t"/>
              <a:pathLst>
                <a:path extrusionOk="0" h="335" w="2645">
                  <a:moveTo>
                    <a:pt x="191" y="1"/>
                  </a:moveTo>
                  <a:cubicBezTo>
                    <a:pt x="96" y="1"/>
                    <a:pt x="1" y="96"/>
                    <a:pt x="25" y="215"/>
                  </a:cubicBezTo>
                  <a:cubicBezTo>
                    <a:pt x="25" y="263"/>
                    <a:pt x="96" y="334"/>
                    <a:pt x="191" y="334"/>
                  </a:cubicBezTo>
                  <a:lnTo>
                    <a:pt x="2477" y="334"/>
                  </a:lnTo>
                  <a:cubicBezTo>
                    <a:pt x="2596" y="334"/>
                    <a:pt x="2644" y="239"/>
                    <a:pt x="2644" y="120"/>
                  </a:cubicBezTo>
                  <a:cubicBezTo>
                    <a:pt x="2644" y="48"/>
                    <a:pt x="2596"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92"/>
            <p:cNvSpPr/>
            <p:nvPr/>
          </p:nvSpPr>
          <p:spPr>
            <a:xfrm>
              <a:off x="7232103" y="3707328"/>
              <a:ext cx="85963" cy="10855"/>
            </a:xfrm>
            <a:custGeom>
              <a:rect b="b" l="l" r="r" t="t"/>
              <a:pathLst>
                <a:path extrusionOk="0" h="334" w="2645">
                  <a:moveTo>
                    <a:pt x="168" y="0"/>
                  </a:moveTo>
                  <a:cubicBezTo>
                    <a:pt x="72" y="0"/>
                    <a:pt x="1" y="96"/>
                    <a:pt x="25" y="215"/>
                  </a:cubicBezTo>
                  <a:cubicBezTo>
                    <a:pt x="25" y="286"/>
                    <a:pt x="72" y="334"/>
                    <a:pt x="168" y="334"/>
                  </a:cubicBezTo>
                  <a:lnTo>
                    <a:pt x="2454" y="334"/>
                  </a:lnTo>
                  <a:cubicBezTo>
                    <a:pt x="2573" y="334"/>
                    <a:pt x="2644" y="215"/>
                    <a:pt x="2644" y="119"/>
                  </a:cubicBezTo>
                  <a:cubicBezTo>
                    <a:pt x="2644" y="72"/>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92"/>
            <p:cNvSpPr/>
            <p:nvPr/>
          </p:nvSpPr>
          <p:spPr>
            <a:xfrm>
              <a:off x="7232103" y="3729786"/>
              <a:ext cx="85963" cy="10855"/>
            </a:xfrm>
            <a:custGeom>
              <a:rect b="b" l="l" r="r" t="t"/>
              <a:pathLst>
                <a:path extrusionOk="0" h="334" w="2645">
                  <a:moveTo>
                    <a:pt x="168" y="0"/>
                  </a:moveTo>
                  <a:cubicBezTo>
                    <a:pt x="72" y="0"/>
                    <a:pt x="1" y="95"/>
                    <a:pt x="25" y="214"/>
                  </a:cubicBezTo>
                  <a:cubicBezTo>
                    <a:pt x="25" y="262"/>
                    <a:pt x="72" y="333"/>
                    <a:pt x="168" y="333"/>
                  </a:cubicBezTo>
                  <a:lnTo>
                    <a:pt x="2454" y="333"/>
                  </a:lnTo>
                  <a:cubicBezTo>
                    <a:pt x="2573" y="333"/>
                    <a:pt x="2644" y="238"/>
                    <a:pt x="2644" y="119"/>
                  </a:cubicBezTo>
                  <a:cubicBezTo>
                    <a:pt x="2644" y="71"/>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92"/>
            <p:cNvSpPr/>
            <p:nvPr/>
          </p:nvSpPr>
          <p:spPr>
            <a:xfrm>
              <a:off x="7232103" y="3752211"/>
              <a:ext cx="85963" cy="10888"/>
            </a:xfrm>
            <a:custGeom>
              <a:rect b="b" l="l" r="r" t="t"/>
              <a:pathLst>
                <a:path extrusionOk="0" h="335" w="2645">
                  <a:moveTo>
                    <a:pt x="168" y="1"/>
                  </a:moveTo>
                  <a:cubicBezTo>
                    <a:pt x="72" y="1"/>
                    <a:pt x="1" y="96"/>
                    <a:pt x="25" y="215"/>
                  </a:cubicBezTo>
                  <a:cubicBezTo>
                    <a:pt x="25" y="263"/>
                    <a:pt x="72" y="334"/>
                    <a:pt x="168" y="334"/>
                  </a:cubicBezTo>
                  <a:lnTo>
                    <a:pt x="2454" y="334"/>
                  </a:lnTo>
                  <a:cubicBezTo>
                    <a:pt x="2573" y="334"/>
                    <a:pt x="2644" y="239"/>
                    <a:pt x="2644" y="120"/>
                  </a:cubicBezTo>
                  <a:cubicBezTo>
                    <a:pt x="2644" y="48"/>
                    <a:pt x="2573"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92"/>
            <p:cNvSpPr/>
            <p:nvPr/>
          </p:nvSpPr>
          <p:spPr>
            <a:xfrm>
              <a:off x="7230576" y="3815683"/>
              <a:ext cx="59605" cy="131593"/>
            </a:xfrm>
            <a:custGeom>
              <a:rect b="b" l="l" r="r" t="t"/>
              <a:pathLst>
                <a:path extrusionOk="0" h="4049" w="1834">
                  <a:moveTo>
                    <a:pt x="881" y="0"/>
                  </a:moveTo>
                  <a:cubicBezTo>
                    <a:pt x="524" y="0"/>
                    <a:pt x="215" y="215"/>
                    <a:pt x="48" y="524"/>
                  </a:cubicBezTo>
                  <a:cubicBezTo>
                    <a:pt x="0" y="548"/>
                    <a:pt x="0" y="596"/>
                    <a:pt x="0" y="620"/>
                  </a:cubicBezTo>
                  <a:lnTo>
                    <a:pt x="0" y="1310"/>
                  </a:lnTo>
                  <a:cubicBezTo>
                    <a:pt x="0" y="1358"/>
                    <a:pt x="0" y="1405"/>
                    <a:pt x="48" y="1429"/>
                  </a:cubicBezTo>
                  <a:cubicBezTo>
                    <a:pt x="191" y="1739"/>
                    <a:pt x="524" y="1929"/>
                    <a:pt x="881" y="1929"/>
                  </a:cubicBezTo>
                  <a:cubicBezTo>
                    <a:pt x="953" y="1929"/>
                    <a:pt x="1048" y="1929"/>
                    <a:pt x="1143" y="1906"/>
                  </a:cubicBezTo>
                  <a:lnTo>
                    <a:pt x="1143" y="3882"/>
                  </a:lnTo>
                  <a:cubicBezTo>
                    <a:pt x="1143" y="3954"/>
                    <a:pt x="1239" y="4049"/>
                    <a:pt x="1310" y="4049"/>
                  </a:cubicBezTo>
                  <a:lnTo>
                    <a:pt x="1620" y="4049"/>
                  </a:lnTo>
                  <a:cubicBezTo>
                    <a:pt x="1715" y="4049"/>
                    <a:pt x="1786" y="3954"/>
                    <a:pt x="1786" y="3882"/>
                  </a:cubicBezTo>
                  <a:lnTo>
                    <a:pt x="1786" y="1024"/>
                  </a:lnTo>
                  <a:cubicBezTo>
                    <a:pt x="1834" y="453"/>
                    <a:pt x="1381" y="0"/>
                    <a:pt x="8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92"/>
            <p:cNvSpPr/>
            <p:nvPr/>
          </p:nvSpPr>
          <p:spPr>
            <a:xfrm>
              <a:off x="7315693" y="3815683"/>
              <a:ext cx="59638" cy="131593"/>
            </a:xfrm>
            <a:custGeom>
              <a:rect b="b" l="l" r="r" t="t"/>
              <a:pathLst>
                <a:path extrusionOk="0" h="4049" w="1835">
                  <a:moveTo>
                    <a:pt x="953" y="0"/>
                  </a:moveTo>
                  <a:cubicBezTo>
                    <a:pt x="453" y="0"/>
                    <a:pt x="1" y="453"/>
                    <a:pt x="48" y="1024"/>
                  </a:cubicBezTo>
                  <a:lnTo>
                    <a:pt x="48" y="3882"/>
                  </a:lnTo>
                  <a:cubicBezTo>
                    <a:pt x="48" y="3954"/>
                    <a:pt x="120" y="4049"/>
                    <a:pt x="215" y="4049"/>
                  </a:cubicBezTo>
                  <a:lnTo>
                    <a:pt x="525" y="4049"/>
                  </a:lnTo>
                  <a:cubicBezTo>
                    <a:pt x="596" y="4049"/>
                    <a:pt x="691" y="3954"/>
                    <a:pt x="691" y="3882"/>
                  </a:cubicBezTo>
                  <a:lnTo>
                    <a:pt x="691" y="1906"/>
                  </a:lnTo>
                  <a:cubicBezTo>
                    <a:pt x="787" y="1929"/>
                    <a:pt x="882" y="1929"/>
                    <a:pt x="953" y="1929"/>
                  </a:cubicBezTo>
                  <a:cubicBezTo>
                    <a:pt x="1311" y="1929"/>
                    <a:pt x="1644" y="1739"/>
                    <a:pt x="1787" y="1429"/>
                  </a:cubicBezTo>
                  <a:cubicBezTo>
                    <a:pt x="1835" y="1405"/>
                    <a:pt x="1835" y="1358"/>
                    <a:pt x="1835" y="1310"/>
                  </a:cubicBezTo>
                  <a:lnTo>
                    <a:pt x="1835" y="620"/>
                  </a:lnTo>
                  <a:cubicBezTo>
                    <a:pt x="1835" y="596"/>
                    <a:pt x="1835" y="548"/>
                    <a:pt x="1787" y="524"/>
                  </a:cubicBezTo>
                  <a:cubicBezTo>
                    <a:pt x="1620" y="215"/>
                    <a:pt x="1311" y="0"/>
                    <a:pt x="953"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92"/>
            <p:cNvSpPr/>
            <p:nvPr/>
          </p:nvSpPr>
          <p:spPr>
            <a:xfrm>
              <a:off x="7065703" y="3864433"/>
              <a:ext cx="161785" cy="49563"/>
            </a:xfrm>
            <a:custGeom>
              <a:rect b="b" l="l" r="r" t="t"/>
              <a:pathLst>
                <a:path extrusionOk="0" h="1525" w="4978">
                  <a:moveTo>
                    <a:pt x="1642" y="1476"/>
                  </a:moveTo>
                  <a:cubicBezTo>
                    <a:pt x="1635" y="1477"/>
                    <a:pt x="1627" y="1477"/>
                    <a:pt x="1620" y="1477"/>
                  </a:cubicBezTo>
                  <a:lnTo>
                    <a:pt x="1668" y="1477"/>
                  </a:lnTo>
                  <a:cubicBezTo>
                    <a:pt x="1659" y="1477"/>
                    <a:pt x="1650" y="1477"/>
                    <a:pt x="1642" y="1476"/>
                  </a:cubicBezTo>
                  <a:close/>
                  <a:moveTo>
                    <a:pt x="2906" y="1"/>
                  </a:moveTo>
                  <a:cubicBezTo>
                    <a:pt x="2811" y="1"/>
                    <a:pt x="2692" y="48"/>
                    <a:pt x="2668" y="144"/>
                  </a:cubicBezTo>
                  <a:lnTo>
                    <a:pt x="2501" y="596"/>
                  </a:lnTo>
                  <a:lnTo>
                    <a:pt x="2382" y="310"/>
                  </a:lnTo>
                  <a:cubicBezTo>
                    <a:pt x="2335" y="239"/>
                    <a:pt x="2215" y="167"/>
                    <a:pt x="2144" y="167"/>
                  </a:cubicBezTo>
                  <a:cubicBezTo>
                    <a:pt x="2025" y="215"/>
                    <a:pt x="1930" y="263"/>
                    <a:pt x="1906" y="358"/>
                  </a:cubicBezTo>
                  <a:lnTo>
                    <a:pt x="1668" y="977"/>
                  </a:lnTo>
                  <a:lnTo>
                    <a:pt x="1382" y="263"/>
                  </a:lnTo>
                  <a:cubicBezTo>
                    <a:pt x="1358" y="144"/>
                    <a:pt x="1263" y="96"/>
                    <a:pt x="1191" y="96"/>
                  </a:cubicBezTo>
                  <a:cubicBezTo>
                    <a:pt x="1096" y="96"/>
                    <a:pt x="1001" y="120"/>
                    <a:pt x="953" y="215"/>
                  </a:cubicBezTo>
                  <a:lnTo>
                    <a:pt x="715" y="596"/>
                  </a:lnTo>
                  <a:lnTo>
                    <a:pt x="144" y="596"/>
                  </a:lnTo>
                  <a:cubicBezTo>
                    <a:pt x="48" y="596"/>
                    <a:pt x="1" y="691"/>
                    <a:pt x="1" y="763"/>
                  </a:cubicBezTo>
                  <a:cubicBezTo>
                    <a:pt x="1" y="858"/>
                    <a:pt x="72" y="929"/>
                    <a:pt x="167" y="929"/>
                  </a:cubicBezTo>
                  <a:lnTo>
                    <a:pt x="763" y="929"/>
                  </a:lnTo>
                  <a:cubicBezTo>
                    <a:pt x="858" y="929"/>
                    <a:pt x="906" y="858"/>
                    <a:pt x="977" y="810"/>
                  </a:cubicBezTo>
                  <a:lnTo>
                    <a:pt x="1144" y="501"/>
                  </a:lnTo>
                  <a:lnTo>
                    <a:pt x="1430" y="1310"/>
                  </a:lnTo>
                  <a:cubicBezTo>
                    <a:pt x="1452" y="1421"/>
                    <a:pt x="1535" y="1470"/>
                    <a:pt x="1642" y="1476"/>
                  </a:cubicBezTo>
                  <a:lnTo>
                    <a:pt x="1642" y="1476"/>
                  </a:lnTo>
                  <a:cubicBezTo>
                    <a:pt x="1751" y="1468"/>
                    <a:pt x="1836" y="1400"/>
                    <a:pt x="1858" y="1310"/>
                  </a:cubicBezTo>
                  <a:lnTo>
                    <a:pt x="2096" y="644"/>
                  </a:lnTo>
                  <a:lnTo>
                    <a:pt x="2215" y="929"/>
                  </a:lnTo>
                  <a:cubicBezTo>
                    <a:pt x="2287" y="1001"/>
                    <a:pt x="2382" y="1072"/>
                    <a:pt x="2454" y="1072"/>
                  </a:cubicBezTo>
                  <a:cubicBezTo>
                    <a:pt x="2573" y="1072"/>
                    <a:pt x="2668" y="1001"/>
                    <a:pt x="2692" y="929"/>
                  </a:cubicBezTo>
                  <a:lnTo>
                    <a:pt x="2882" y="477"/>
                  </a:lnTo>
                  <a:lnTo>
                    <a:pt x="3168" y="1334"/>
                  </a:lnTo>
                  <a:cubicBezTo>
                    <a:pt x="3216" y="1453"/>
                    <a:pt x="3287" y="1525"/>
                    <a:pt x="3406" y="1525"/>
                  </a:cubicBezTo>
                  <a:cubicBezTo>
                    <a:pt x="3525" y="1525"/>
                    <a:pt x="3621" y="1453"/>
                    <a:pt x="3644" y="1334"/>
                  </a:cubicBezTo>
                  <a:lnTo>
                    <a:pt x="3835" y="929"/>
                  </a:lnTo>
                  <a:lnTo>
                    <a:pt x="4835" y="929"/>
                  </a:lnTo>
                  <a:cubicBezTo>
                    <a:pt x="4930" y="929"/>
                    <a:pt x="4978" y="834"/>
                    <a:pt x="4978" y="739"/>
                  </a:cubicBezTo>
                  <a:cubicBezTo>
                    <a:pt x="4978" y="644"/>
                    <a:pt x="4906" y="596"/>
                    <a:pt x="4811" y="596"/>
                  </a:cubicBezTo>
                  <a:lnTo>
                    <a:pt x="3740" y="596"/>
                  </a:lnTo>
                  <a:cubicBezTo>
                    <a:pt x="3740" y="596"/>
                    <a:pt x="3525" y="644"/>
                    <a:pt x="3501" y="739"/>
                  </a:cubicBezTo>
                  <a:lnTo>
                    <a:pt x="3406" y="1001"/>
                  </a:lnTo>
                  <a:lnTo>
                    <a:pt x="3144" y="167"/>
                  </a:lnTo>
                  <a:cubicBezTo>
                    <a:pt x="3120" y="48"/>
                    <a:pt x="3025" y="1"/>
                    <a:pt x="2906"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92"/>
            <p:cNvSpPr/>
            <p:nvPr/>
          </p:nvSpPr>
          <p:spPr>
            <a:xfrm>
              <a:off x="7249913" y="3838141"/>
              <a:ext cx="17843" cy="10855"/>
            </a:xfrm>
            <a:custGeom>
              <a:rect b="b" l="l" r="r" t="t"/>
              <a:pathLst>
                <a:path extrusionOk="0" h="334" w="549">
                  <a:moveTo>
                    <a:pt x="167" y="0"/>
                  </a:moveTo>
                  <a:cubicBezTo>
                    <a:pt x="72" y="0"/>
                    <a:pt x="1" y="95"/>
                    <a:pt x="1" y="191"/>
                  </a:cubicBezTo>
                  <a:cubicBezTo>
                    <a:pt x="1" y="262"/>
                    <a:pt x="96" y="333"/>
                    <a:pt x="191" y="333"/>
                  </a:cubicBezTo>
                  <a:lnTo>
                    <a:pt x="405" y="333"/>
                  </a:lnTo>
                  <a:cubicBezTo>
                    <a:pt x="477" y="333"/>
                    <a:pt x="548" y="262"/>
                    <a:pt x="548" y="143"/>
                  </a:cubicBezTo>
                  <a:cubicBezTo>
                    <a:pt x="548" y="71"/>
                    <a:pt x="453" y="0"/>
                    <a:pt x="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92"/>
            <p:cNvSpPr/>
            <p:nvPr/>
          </p:nvSpPr>
          <p:spPr>
            <a:xfrm>
              <a:off x="7337371" y="3838141"/>
              <a:ext cx="18623" cy="10855"/>
            </a:xfrm>
            <a:custGeom>
              <a:rect b="b" l="l" r="r" t="t"/>
              <a:pathLst>
                <a:path extrusionOk="0" h="334" w="573">
                  <a:moveTo>
                    <a:pt x="143" y="0"/>
                  </a:moveTo>
                  <a:cubicBezTo>
                    <a:pt x="48" y="0"/>
                    <a:pt x="1" y="95"/>
                    <a:pt x="1" y="191"/>
                  </a:cubicBezTo>
                  <a:cubicBezTo>
                    <a:pt x="1" y="262"/>
                    <a:pt x="96" y="333"/>
                    <a:pt x="167" y="333"/>
                  </a:cubicBezTo>
                  <a:lnTo>
                    <a:pt x="382" y="333"/>
                  </a:lnTo>
                  <a:cubicBezTo>
                    <a:pt x="477" y="333"/>
                    <a:pt x="572" y="262"/>
                    <a:pt x="525" y="143"/>
                  </a:cubicBezTo>
                  <a:cubicBezTo>
                    <a:pt x="525" y="71"/>
                    <a:pt x="453" y="0"/>
                    <a:pt x="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01" name="Google Shape;19101;p92"/>
          <p:cNvGrpSpPr/>
          <p:nvPr/>
        </p:nvGrpSpPr>
        <p:grpSpPr>
          <a:xfrm>
            <a:off x="6280146" y="3455088"/>
            <a:ext cx="357598" cy="331272"/>
            <a:chOff x="6280146" y="3607488"/>
            <a:chExt cx="357598" cy="331272"/>
          </a:xfrm>
        </p:grpSpPr>
        <p:sp>
          <p:nvSpPr>
            <p:cNvPr id="19102" name="Google Shape;19102;p92"/>
            <p:cNvSpPr/>
            <p:nvPr/>
          </p:nvSpPr>
          <p:spPr>
            <a:xfrm>
              <a:off x="6412486" y="3875288"/>
              <a:ext cx="92138" cy="58825"/>
            </a:xfrm>
            <a:custGeom>
              <a:rect b="b" l="l" r="r" t="t"/>
              <a:pathLst>
                <a:path extrusionOk="0" h="1810" w="2835">
                  <a:moveTo>
                    <a:pt x="1405" y="0"/>
                  </a:moveTo>
                  <a:lnTo>
                    <a:pt x="215" y="191"/>
                  </a:lnTo>
                  <a:lnTo>
                    <a:pt x="0" y="1810"/>
                  </a:lnTo>
                  <a:lnTo>
                    <a:pt x="2834" y="1810"/>
                  </a:lnTo>
                  <a:lnTo>
                    <a:pt x="2596" y="191"/>
                  </a:lnTo>
                  <a:lnTo>
                    <a:pt x="140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92"/>
            <p:cNvSpPr/>
            <p:nvPr/>
          </p:nvSpPr>
          <p:spPr>
            <a:xfrm>
              <a:off x="6475958" y="3875288"/>
              <a:ext cx="28665" cy="58825"/>
            </a:xfrm>
            <a:custGeom>
              <a:rect b="b" l="l" r="r" t="t"/>
              <a:pathLst>
                <a:path extrusionOk="0" h="1810" w="882">
                  <a:moveTo>
                    <a:pt x="429" y="0"/>
                  </a:moveTo>
                  <a:lnTo>
                    <a:pt x="0" y="191"/>
                  </a:lnTo>
                  <a:lnTo>
                    <a:pt x="214" y="1810"/>
                  </a:lnTo>
                  <a:lnTo>
                    <a:pt x="881" y="1810"/>
                  </a:lnTo>
                  <a:lnTo>
                    <a:pt x="667" y="191"/>
                  </a:lnTo>
                  <a:lnTo>
                    <a:pt x="429"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92"/>
            <p:cNvSpPr/>
            <p:nvPr/>
          </p:nvSpPr>
          <p:spPr>
            <a:xfrm>
              <a:off x="6384601" y="3927906"/>
              <a:ext cx="147875" cy="10855"/>
            </a:xfrm>
            <a:custGeom>
              <a:rect b="b" l="l" r="r" t="t"/>
              <a:pathLst>
                <a:path extrusionOk="0" h="334" w="4550">
                  <a:moveTo>
                    <a:pt x="168" y="0"/>
                  </a:moveTo>
                  <a:cubicBezTo>
                    <a:pt x="49" y="0"/>
                    <a:pt x="1" y="96"/>
                    <a:pt x="1" y="191"/>
                  </a:cubicBezTo>
                  <a:cubicBezTo>
                    <a:pt x="25" y="286"/>
                    <a:pt x="72" y="334"/>
                    <a:pt x="168" y="334"/>
                  </a:cubicBezTo>
                  <a:lnTo>
                    <a:pt x="4359" y="334"/>
                  </a:lnTo>
                  <a:cubicBezTo>
                    <a:pt x="4478" y="334"/>
                    <a:pt x="4550" y="286"/>
                    <a:pt x="4550" y="167"/>
                  </a:cubicBezTo>
                  <a:cubicBezTo>
                    <a:pt x="4526" y="72"/>
                    <a:pt x="4454" y="0"/>
                    <a:pt x="4359"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92"/>
            <p:cNvSpPr/>
            <p:nvPr/>
          </p:nvSpPr>
          <p:spPr>
            <a:xfrm>
              <a:off x="6280146" y="3657018"/>
              <a:ext cx="357598" cy="193538"/>
            </a:xfrm>
            <a:custGeom>
              <a:rect b="b" l="l" r="r" t="t"/>
              <a:pathLst>
                <a:path extrusionOk="0" h="5955" w="11003">
                  <a:moveTo>
                    <a:pt x="429" y="0"/>
                  </a:moveTo>
                  <a:cubicBezTo>
                    <a:pt x="191" y="0"/>
                    <a:pt x="0" y="215"/>
                    <a:pt x="0" y="453"/>
                  </a:cubicBezTo>
                  <a:lnTo>
                    <a:pt x="0" y="5716"/>
                  </a:lnTo>
                  <a:lnTo>
                    <a:pt x="5549" y="5954"/>
                  </a:lnTo>
                  <a:lnTo>
                    <a:pt x="11002" y="5716"/>
                  </a:lnTo>
                  <a:lnTo>
                    <a:pt x="11002" y="453"/>
                  </a:lnTo>
                  <a:cubicBezTo>
                    <a:pt x="11002" y="215"/>
                    <a:pt x="10788" y="0"/>
                    <a:pt x="1055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92"/>
            <p:cNvSpPr/>
            <p:nvPr/>
          </p:nvSpPr>
          <p:spPr>
            <a:xfrm>
              <a:off x="6601343" y="3657018"/>
              <a:ext cx="35620" cy="193538"/>
            </a:xfrm>
            <a:custGeom>
              <a:rect b="b" l="l" r="r" t="t"/>
              <a:pathLst>
                <a:path extrusionOk="0" h="5955" w="1096">
                  <a:moveTo>
                    <a:pt x="0" y="0"/>
                  </a:moveTo>
                  <a:cubicBezTo>
                    <a:pt x="262" y="48"/>
                    <a:pt x="429" y="215"/>
                    <a:pt x="429" y="453"/>
                  </a:cubicBezTo>
                  <a:lnTo>
                    <a:pt x="429" y="5954"/>
                  </a:lnTo>
                  <a:lnTo>
                    <a:pt x="1095" y="5716"/>
                  </a:lnTo>
                  <a:lnTo>
                    <a:pt x="1095" y="453"/>
                  </a:lnTo>
                  <a:cubicBezTo>
                    <a:pt x="1095" y="215"/>
                    <a:pt x="881" y="0"/>
                    <a:pt x="643"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92"/>
            <p:cNvSpPr/>
            <p:nvPr/>
          </p:nvSpPr>
          <p:spPr>
            <a:xfrm>
              <a:off x="6280146" y="3842756"/>
              <a:ext cx="357598" cy="38740"/>
            </a:xfrm>
            <a:custGeom>
              <a:rect b="b" l="l" r="r" t="t"/>
              <a:pathLst>
                <a:path extrusionOk="0" h="1192" w="11003">
                  <a:moveTo>
                    <a:pt x="0" y="1"/>
                  </a:moveTo>
                  <a:lnTo>
                    <a:pt x="0" y="763"/>
                  </a:lnTo>
                  <a:cubicBezTo>
                    <a:pt x="0" y="1001"/>
                    <a:pt x="191" y="1192"/>
                    <a:pt x="429" y="1192"/>
                  </a:cubicBezTo>
                  <a:lnTo>
                    <a:pt x="10550" y="1192"/>
                  </a:lnTo>
                  <a:cubicBezTo>
                    <a:pt x="10788" y="1192"/>
                    <a:pt x="11002" y="1001"/>
                    <a:pt x="11002" y="763"/>
                  </a:cubicBezTo>
                  <a:lnTo>
                    <a:pt x="11002"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92"/>
            <p:cNvSpPr/>
            <p:nvPr/>
          </p:nvSpPr>
          <p:spPr>
            <a:xfrm>
              <a:off x="6601343" y="3842756"/>
              <a:ext cx="35620" cy="38740"/>
            </a:xfrm>
            <a:custGeom>
              <a:rect b="b" l="l" r="r" t="t"/>
              <a:pathLst>
                <a:path extrusionOk="0" h="1192" w="1096">
                  <a:moveTo>
                    <a:pt x="429" y="1"/>
                  </a:moveTo>
                  <a:lnTo>
                    <a:pt x="429" y="763"/>
                  </a:lnTo>
                  <a:cubicBezTo>
                    <a:pt x="429" y="1001"/>
                    <a:pt x="238" y="1192"/>
                    <a:pt x="0" y="1192"/>
                  </a:cubicBezTo>
                  <a:lnTo>
                    <a:pt x="643" y="1192"/>
                  </a:lnTo>
                  <a:cubicBezTo>
                    <a:pt x="881" y="1192"/>
                    <a:pt x="1095" y="1001"/>
                    <a:pt x="1095" y="763"/>
                  </a:cubicBezTo>
                  <a:lnTo>
                    <a:pt x="1095"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92"/>
            <p:cNvSpPr/>
            <p:nvPr/>
          </p:nvSpPr>
          <p:spPr>
            <a:xfrm>
              <a:off x="6327336" y="3626046"/>
              <a:ext cx="263185" cy="182715"/>
            </a:xfrm>
            <a:custGeom>
              <a:rect b="b" l="l" r="r" t="t"/>
              <a:pathLst>
                <a:path extrusionOk="0" h="5622" w="8098">
                  <a:moveTo>
                    <a:pt x="406" y="1"/>
                  </a:moveTo>
                  <a:cubicBezTo>
                    <a:pt x="167" y="1"/>
                    <a:pt x="1" y="191"/>
                    <a:pt x="1" y="430"/>
                  </a:cubicBezTo>
                  <a:lnTo>
                    <a:pt x="1" y="5002"/>
                  </a:lnTo>
                  <a:cubicBezTo>
                    <a:pt x="1" y="5240"/>
                    <a:pt x="167" y="5431"/>
                    <a:pt x="406" y="5431"/>
                  </a:cubicBezTo>
                  <a:lnTo>
                    <a:pt x="3549" y="5431"/>
                  </a:lnTo>
                  <a:cubicBezTo>
                    <a:pt x="3692" y="5431"/>
                    <a:pt x="3811" y="5478"/>
                    <a:pt x="3906" y="5573"/>
                  </a:cubicBezTo>
                  <a:cubicBezTo>
                    <a:pt x="3930" y="5597"/>
                    <a:pt x="3978" y="5621"/>
                    <a:pt x="4025" y="5621"/>
                  </a:cubicBezTo>
                  <a:lnTo>
                    <a:pt x="4049" y="5621"/>
                  </a:lnTo>
                  <a:cubicBezTo>
                    <a:pt x="4097" y="5621"/>
                    <a:pt x="4144" y="5597"/>
                    <a:pt x="4168" y="5573"/>
                  </a:cubicBezTo>
                  <a:cubicBezTo>
                    <a:pt x="4263" y="5478"/>
                    <a:pt x="4383" y="5431"/>
                    <a:pt x="4525" y="5431"/>
                  </a:cubicBezTo>
                  <a:lnTo>
                    <a:pt x="7645" y="5431"/>
                  </a:lnTo>
                  <a:cubicBezTo>
                    <a:pt x="7883" y="5431"/>
                    <a:pt x="8074" y="5240"/>
                    <a:pt x="8074" y="5002"/>
                  </a:cubicBezTo>
                  <a:lnTo>
                    <a:pt x="8074" y="406"/>
                  </a:lnTo>
                  <a:cubicBezTo>
                    <a:pt x="8098" y="191"/>
                    <a:pt x="7883" y="1"/>
                    <a:pt x="7669" y="1"/>
                  </a:cubicBezTo>
                  <a:lnTo>
                    <a:pt x="4549" y="1"/>
                  </a:lnTo>
                  <a:cubicBezTo>
                    <a:pt x="4287" y="1"/>
                    <a:pt x="4049" y="215"/>
                    <a:pt x="4049" y="525"/>
                  </a:cubicBezTo>
                  <a:cubicBezTo>
                    <a:pt x="4049" y="239"/>
                    <a:pt x="3811" y="1"/>
                    <a:pt x="3549"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92"/>
            <p:cNvSpPr/>
            <p:nvPr/>
          </p:nvSpPr>
          <p:spPr>
            <a:xfrm>
              <a:off x="6555648" y="3626046"/>
              <a:ext cx="34873" cy="177288"/>
            </a:xfrm>
            <a:custGeom>
              <a:rect b="b" l="l" r="r" t="t"/>
              <a:pathLst>
                <a:path extrusionOk="0" h="5455" w="1073">
                  <a:moveTo>
                    <a:pt x="1" y="1"/>
                  </a:moveTo>
                  <a:cubicBezTo>
                    <a:pt x="239" y="1"/>
                    <a:pt x="406" y="191"/>
                    <a:pt x="406" y="430"/>
                  </a:cubicBezTo>
                  <a:lnTo>
                    <a:pt x="406" y="5050"/>
                  </a:lnTo>
                  <a:cubicBezTo>
                    <a:pt x="406" y="5288"/>
                    <a:pt x="239" y="5454"/>
                    <a:pt x="1" y="5454"/>
                  </a:cubicBezTo>
                  <a:lnTo>
                    <a:pt x="644" y="5454"/>
                  </a:lnTo>
                  <a:cubicBezTo>
                    <a:pt x="882" y="5454"/>
                    <a:pt x="1073" y="5264"/>
                    <a:pt x="1073" y="5050"/>
                  </a:cubicBezTo>
                  <a:lnTo>
                    <a:pt x="1073" y="430"/>
                  </a:lnTo>
                  <a:cubicBezTo>
                    <a:pt x="1073" y="191"/>
                    <a:pt x="858" y="1"/>
                    <a:pt x="64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92"/>
            <p:cNvSpPr/>
            <p:nvPr/>
          </p:nvSpPr>
          <p:spPr>
            <a:xfrm>
              <a:off x="6421001" y="3626046"/>
              <a:ext cx="37960" cy="184243"/>
            </a:xfrm>
            <a:custGeom>
              <a:rect b="b" l="l" r="r" t="t"/>
              <a:pathLst>
                <a:path extrusionOk="0" h="5669" w="1168">
                  <a:moveTo>
                    <a:pt x="0" y="1"/>
                  </a:moveTo>
                  <a:cubicBezTo>
                    <a:pt x="262" y="1"/>
                    <a:pt x="500" y="215"/>
                    <a:pt x="500" y="525"/>
                  </a:cubicBezTo>
                  <a:lnTo>
                    <a:pt x="500" y="5454"/>
                  </a:lnTo>
                  <a:lnTo>
                    <a:pt x="691" y="5454"/>
                  </a:lnTo>
                  <a:cubicBezTo>
                    <a:pt x="834" y="5454"/>
                    <a:pt x="953" y="5526"/>
                    <a:pt x="1048" y="5597"/>
                  </a:cubicBezTo>
                  <a:cubicBezTo>
                    <a:pt x="1048" y="5645"/>
                    <a:pt x="1096" y="5669"/>
                    <a:pt x="1167" y="5669"/>
                  </a:cubicBezTo>
                  <a:lnTo>
                    <a:pt x="1167" y="525"/>
                  </a:lnTo>
                  <a:cubicBezTo>
                    <a:pt x="1167" y="239"/>
                    <a:pt x="929" y="1"/>
                    <a:pt x="66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92"/>
            <p:cNvSpPr/>
            <p:nvPr/>
          </p:nvSpPr>
          <p:spPr>
            <a:xfrm>
              <a:off x="6402411" y="3607488"/>
              <a:ext cx="28665" cy="99678"/>
            </a:xfrm>
            <a:custGeom>
              <a:rect b="b" l="l" r="r" t="t"/>
              <a:pathLst>
                <a:path extrusionOk="0" h="3067" w="882">
                  <a:moveTo>
                    <a:pt x="72" y="0"/>
                  </a:moveTo>
                  <a:cubicBezTo>
                    <a:pt x="48" y="0"/>
                    <a:pt x="1" y="48"/>
                    <a:pt x="1" y="72"/>
                  </a:cubicBezTo>
                  <a:lnTo>
                    <a:pt x="1" y="2930"/>
                  </a:lnTo>
                  <a:cubicBezTo>
                    <a:pt x="1" y="2953"/>
                    <a:pt x="48" y="2953"/>
                    <a:pt x="48" y="2953"/>
                  </a:cubicBezTo>
                  <a:lnTo>
                    <a:pt x="453" y="2763"/>
                  </a:lnTo>
                  <a:lnTo>
                    <a:pt x="477" y="2763"/>
                  </a:lnTo>
                  <a:lnTo>
                    <a:pt x="787" y="2930"/>
                  </a:lnTo>
                  <a:lnTo>
                    <a:pt x="834" y="3049"/>
                  </a:lnTo>
                  <a:cubicBezTo>
                    <a:pt x="834" y="3060"/>
                    <a:pt x="846" y="3066"/>
                    <a:pt x="858" y="3066"/>
                  </a:cubicBezTo>
                  <a:cubicBezTo>
                    <a:pt x="870" y="3066"/>
                    <a:pt x="882" y="3060"/>
                    <a:pt x="882" y="3049"/>
                  </a:cubicBezTo>
                  <a:lnTo>
                    <a:pt x="882" y="72"/>
                  </a:lnTo>
                  <a:cubicBezTo>
                    <a:pt x="882" y="48"/>
                    <a:pt x="834" y="0"/>
                    <a:pt x="810"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92"/>
            <p:cNvSpPr/>
            <p:nvPr/>
          </p:nvSpPr>
          <p:spPr>
            <a:xfrm>
              <a:off x="6409398" y="3609016"/>
              <a:ext cx="22457" cy="93210"/>
            </a:xfrm>
            <a:custGeom>
              <a:rect b="b" l="l" r="r" t="t"/>
              <a:pathLst>
                <a:path extrusionOk="0" h="2868" w="691">
                  <a:moveTo>
                    <a:pt x="0" y="1"/>
                  </a:moveTo>
                  <a:cubicBezTo>
                    <a:pt x="95" y="1"/>
                    <a:pt x="191" y="96"/>
                    <a:pt x="191" y="168"/>
                  </a:cubicBezTo>
                  <a:lnTo>
                    <a:pt x="191" y="2740"/>
                  </a:lnTo>
                  <a:lnTo>
                    <a:pt x="238" y="2716"/>
                  </a:lnTo>
                  <a:lnTo>
                    <a:pt x="310" y="2716"/>
                  </a:lnTo>
                  <a:lnTo>
                    <a:pt x="572" y="2859"/>
                  </a:lnTo>
                  <a:cubicBezTo>
                    <a:pt x="578" y="2865"/>
                    <a:pt x="586" y="2868"/>
                    <a:pt x="597" y="2868"/>
                  </a:cubicBezTo>
                  <a:cubicBezTo>
                    <a:pt x="627" y="2868"/>
                    <a:pt x="667" y="2841"/>
                    <a:pt x="667" y="2787"/>
                  </a:cubicBezTo>
                  <a:lnTo>
                    <a:pt x="667" y="168"/>
                  </a:lnTo>
                  <a:cubicBezTo>
                    <a:pt x="691" y="96"/>
                    <a:pt x="595" y="1"/>
                    <a:pt x="476"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92"/>
            <p:cNvSpPr/>
            <p:nvPr/>
          </p:nvSpPr>
          <p:spPr>
            <a:xfrm>
              <a:off x="6486781" y="3649283"/>
              <a:ext cx="75888" cy="51870"/>
            </a:xfrm>
            <a:custGeom>
              <a:rect b="b" l="l" r="r" t="t"/>
              <a:pathLst>
                <a:path extrusionOk="0" h="1596" w="2335">
                  <a:moveTo>
                    <a:pt x="215" y="0"/>
                  </a:moveTo>
                  <a:cubicBezTo>
                    <a:pt x="96" y="0"/>
                    <a:pt x="0" y="96"/>
                    <a:pt x="0" y="215"/>
                  </a:cubicBezTo>
                  <a:lnTo>
                    <a:pt x="0" y="1382"/>
                  </a:lnTo>
                  <a:cubicBezTo>
                    <a:pt x="0" y="1501"/>
                    <a:pt x="96" y="1596"/>
                    <a:pt x="215" y="1596"/>
                  </a:cubicBezTo>
                  <a:lnTo>
                    <a:pt x="2120" y="1596"/>
                  </a:lnTo>
                  <a:cubicBezTo>
                    <a:pt x="2239" y="1596"/>
                    <a:pt x="2334" y="1501"/>
                    <a:pt x="2334" y="1382"/>
                  </a:cubicBezTo>
                  <a:lnTo>
                    <a:pt x="2334" y="215"/>
                  </a:lnTo>
                  <a:cubicBezTo>
                    <a:pt x="2334" y="96"/>
                    <a:pt x="2239" y="0"/>
                    <a:pt x="212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92"/>
            <p:cNvSpPr/>
            <p:nvPr/>
          </p:nvSpPr>
          <p:spPr>
            <a:xfrm>
              <a:off x="6534003" y="3650811"/>
              <a:ext cx="28665" cy="51122"/>
            </a:xfrm>
            <a:custGeom>
              <a:rect b="b" l="l" r="r" t="t"/>
              <a:pathLst>
                <a:path extrusionOk="0" h="1573" w="882">
                  <a:moveTo>
                    <a:pt x="0" y="1"/>
                  </a:moveTo>
                  <a:cubicBezTo>
                    <a:pt x="119" y="1"/>
                    <a:pt x="214" y="72"/>
                    <a:pt x="214" y="191"/>
                  </a:cubicBezTo>
                  <a:lnTo>
                    <a:pt x="214" y="1358"/>
                  </a:lnTo>
                  <a:cubicBezTo>
                    <a:pt x="214" y="1477"/>
                    <a:pt x="119" y="1573"/>
                    <a:pt x="0" y="1573"/>
                  </a:cubicBezTo>
                  <a:lnTo>
                    <a:pt x="667" y="1573"/>
                  </a:lnTo>
                  <a:cubicBezTo>
                    <a:pt x="786" y="1573"/>
                    <a:pt x="881" y="1477"/>
                    <a:pt x="881" y="1358"/>
                  </a:cubicBezTo>
                  <a:lnTo>
                    <a:pt x="881" y="191"/>
                  </a:lnTo>
                  <a:cubicBezTo>
                    <a:pt x="881" y="72"/>
                    <a:pt x="786"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92"/>
            <p:cNvSpPr/>
            <p:nvPr/>
          </p:nvSpPr>
          <p:spPr>
            <a:xfrm>
              <a:off x="6350573" y="3658578"/>
              <a:ext cx="32532" cy="9295"/>
            </a:xfrm>
            <a:custGeom>
              <a:rect b="b" l="l" r="r" t="t"/>
              <a:pathLst>
                <a:path extrusionOk="0" h="286" w="1001">
                  <a:moveTo>
                    <a:pt x="143" y="0"/>
                  </a:moveTo>
                  <a:cubicBezTo>
                    <a:pt x="48" y="0"/>
                    <a:pt x="0" y="48"/>
                    <a:pt x="0" y="143"/>
                  </a:cubicBezTo>
                  <a:cubicBezTo>
                    <a:pt x="0" y="238"/>
                    <a:pt x="48" y="286"/>
                    <a:pt x="143" y="286"/>
                  </a:cubicBezTo>
                  <a:lnTo>
                    <a:pt x="857" y="286"/>
                  </a:lnTo>
                  <a:cubicBezTo>
                    <a:pt x="929" y="286"/>
                    <a:pt x="1000" y="191"/>
                    <a:pt x="1000" y="143"/>
                  </a:cubicBezTo>
                  <a:cubicBezTo>
                    <a:pt x="1000" y="48"/>
                    <a:pt x="953" y="0"/>
                    <a:pt x="85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92"/>
            <p:cNvSpPr/>
            <p:nvPr/>
          </p:nvSpPr>
          <p:spPr>
            <a:xfrm>
              <a:off x="6350573" y="3678696"/>
              <a:ext cx="32532" cy="9328"/>
            </a:xfrm>
            <a:custGeom>
              <a:rect b="b" l="l" r="r" t="t"/>
              <a:pathLst>
                <a:path extrusionOk="0" h="287" w="1001">
                  <a:moveTo>
                    <a:pt x="143" y="0"/>
                  </a:moveTo>
                  <a:cubicBezTo>
                    <a:pt x="48" y="0"/>
                    <a:pt x="0" y="48"/>
                    <a:pt x="0" y="143"/>
                  </a:cubicBezTo>
                  <a:cubicBezTo>
                    <a:pt x="0" y="238"/>
                    <a:pt x="48" y="286"/>
                    <a:pt x="143" y="286"/>
                  </a:cubicBezTo>
                  <a:lnTo>
                    <a:pt x="857" y="286"/>
                  </a:lnTo>
                  <a:cubicBezTo>
                    <a:pt x="929" y="286"/>
                    <a:pt x="1000" y="215"/>
                    <a:pt x="1000" y="143"/>
                  </a:cubicBezTo>
                  <a:cubicBezTo>
                    <a:pt x="1000" y="48"/>
                    <a:pt x="953" y="0"/>
                    <a:pt x="85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92"/>
            <p:cNvSpPr/>
            <p:nvPr/>
          </p:nvSpPr>
          <p:spPr>
            <a:xfrm>
              <a:off x="6350573" y="3698813"/>
              <a:ext cx="32532" cy="10107"/>
            </a:xfrm>
            <a:custGeom>
              <a:rect b="b" l="l" r="r" t="t"/>
              <a:pathLst>
                <a:path extrusionOk="0" h="311" w="1001">
                  <a:moveTo>
                    <a:pt x="143" y="0"/>
                  </a:moveTo>
                  <a:cubicBezTo>
                    <a:pt x="48" y="0"/>
                    <a:pt x="0" y="72"/>
                    <a:pt x="0" y="143"/>
                  </a:cubicBezTo>
                  <a:cubicBezTo>
                    <a:pt x="0" y="239"/>
                    <a:pt x="48" y="310"/>
                    <a:pt x="143" y="310"/>
                  </a:cubicBezTo>
                  <a:lnTo>
                    <a:pt x="857" y="310"/>
                  </a:lnTo>
                  <a:cubicBezTo>
                    <a:pt x="929" y="310"/>
                    <a:pt x="1000" y="215"/>
                    <a:pt x="1000" y="143"/>
                  </a:cubicBezTo>
                  <a:cubicBezTo>
                    <a:pt x="1000" y="72"/>
                    <a:pt x="953" y="0"/>
                    <a:pt x="85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92"/>
            <p:cNvSpPr/>
            <p:nvPr/>
          </p:nvSpPr>
          <p:spPr>
            <a:xfrm>
              <a:off x="6350573" y="3718151"/>
              <a:ext cx="82063" cy="10107"/>
            </a:xfrm>
            <a:custGeom>
              <a:rect b="b" l="l" r="r" t="t"/>
              <a:pathLst>
                <a:path extrusionOk="0" h="311" w="2525">
                  <a:moveTo>
                    <a:pt x="143" y="1"/>
                  </a:moveTo>
                  <a:cubicBezTo>
                    <a:pt x="48" y="1"/>
                    <a:pt x="0" y="72"/>
                    <a:pt x="0" y="144"/>
                  </a:cubicBezTo>
                  <a:cubicBezTo>
                    <a:pt x="0" y="239"/>
                    <a:pt x="48" y="310"/>
                    <a:pt x="143" y="310"/>
                  </a:cubicBezTo>
                  <a:lnTo>
                    <a:pt x="2358" y="310"/>
                  </a:lnTo>
                  <a:cubicBezTo>
                    <a:pt x="2429" y="310"/>
                    <a:pt x="2524" y="239"/>
                    <a:pt x="2501" y="120"/>
                  </a:cubicBezTo>
                  <a:cubicBezTo>
                    <a:pt x="2501" y="72"/>
                    <a:pt x="2429" y="1"/>
                    <a:pt x="23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92"/>
            <p:cNvSpPr/>
            <p:nvPr/>
          </p:nvSpPr>
          <p:spPr>
            <a:xfrm>
              <a:off x="6350573" y="3740608"/>
              <a:ext cx="82063" cy="9328"/>
            </a:xfrm>
            <a:custGeom>
              <a:rect b="b" l="l" r="r" t="t"/>
              <a:pathLst>
                <a:path extrusionOk="0" h="287" w="2525">
                  <a:moveTo>
                    <a:pt x="143" y="0"/>
                  </a:moveTo>
                  <a:cubicBezTo>
                    <a:pt x="48" y="0"/>
                    <a:pt x="0" y="48"/>
                    <a:pt x="0" y="143"/>
                  </a:cubicBezTo>
                  <a:cubicBezTo>
                    <a:pt x="0" y="239"/>
                    <a:pt x="48" y="286"/>
                    <a:pt x="143" y="286"/>
                  </a:cubicBezTo>
                  <a:lnTo>
                    <a:pt x="2358" y="286"/>
                  </a:lnTo>
                  <a:cubicBezTo>
                    <a:pt x="2429" y="286"/>
                    <a:pt x="2524" y="215"/>
                    <a:pt x="2501" y="119"/>
                  </a:cubicBezTo>
                  <a:cubicBezTo>
                    <a:pt x="2501" y="48"/>
                    <a:pt x="2429"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92"/>
            <p:cNvSpPr/>
            <p:nvPr/>
          </p:nvSpPr>
          <p:spPr>
            <a:xfrm>
              <a:off x="6350573" y="3761506"/>
              <a:ext cx="82063" cy="10075"/>
            </a:xfrm>
            <a:custGeom>
              <a:rect b="b" l="l" r="r" t="t"/>
              <a:pathLst>
                <a:path extrusionOk="0" h="310" w="2525">
                  <a:moveTo>
                    <a:pt x="143" y="0"/>
                  </a:moveTo>
                  <a:cubicBezTo>
                    <a:pt x="48" y="0"/>
                    <a:pt x="0" y="72"/>
                    <a:pt x="0" y="167"/>
                  </a:cubicBezTo>
                  <a:cubicBezTo>
                    <a:pt x="0" y="239"/>
                    <a:pt x="48" y="310"/>
                    <a:pt x="143" y="310"/>
                  </a:cubicBezTo>
                  <a:lnTo>
                    <a:pt x="2358" y="310"/>
                  </a:lnTo>
                  <a:cubicBezTo>
                    <a:pt x="2429" y="310"/>
                    <a:pt x="2524" y="239"/>
                    <a:pt x="2501" y="119"/>
                  </a:cubicBezTo>
                  <a:cubicBezTo>
                    <a:pt x="2501" y="72"/>
                    <a:pt x="2429"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92"/>
            <p:cNvSpPr/>
            <p:nvPr/>
          </p:nvSpPr>
          <p:spPr>
            <a:xfrm>
              <a:off x="6483693" y="3718151"/>
              <a:ext cx="82843" cy="10107"/>
            </a:xfrm>
            <a:custGeom>
              <a:rect b="b" l="l" r="r" t="t"/>
              <a:pathLst>
                <a:path extrusionOk="0" h="311" w="2549">
                  <a:moveTo>
                    <a:pt x="167" y="1"/>
                  </a:moveTo>
                  <a:cubicBezTo>
                    <a:pt x="72" y="1"/>
                    <a:pt x="0" y="72"/>
                    <a:pt x="0" y="144"/>
                  </a:cubicBezTo>
                  <a:cubicBezTo>
                    <a:pt x="0" y="239"/>
                    <a:pt x="72" y="310"/>
                    <a:pt x="167" y="310"/>
                  </a:cubicBezTo>
                  <a:lnTo>
                    <a:pt x="2358" y="310"/>
                  </a:lnTo>
                  <a:cubicBezTo>
                    <a:pt x="2453" y="310"/>
                    <a:pt x="2548" y="239"/>
                    <a:pt x="2501" y="120"/>
                  </a:cubicBezTo>
                  <a:cubicBezTo>
                    <a:pt x="2501" y="72"/>
                    <a:pt x="2453" y="1"/>
                    <a:pt x="23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92"/>
            <p:cNvSpPr/>
            <p:nvPr/>
          </p:nvSpPr>
          <p:spPr>
            <a:xfrm>
              <a:off x="6483693" y="3740608"/>
              <a:ext cx="82843" cy="9328"/>
            </a:xfrm>
            <a:custGeom>
              <a:rect b="b" l="l" r="r" t="t"/>
              <a:pathLst>
                <a:path extrusionOk="0" h="287" w="2549">
                  <a:moveTo>
                    <a:pt x="167" y="0"/>
                  </a:moveTo>
                  <a:cubicBezTo>
                    <a:pt x="72" y="0"/>
                    <a:pt x="0" y="48"/>
                    <a:pt x="0" y="143"/>
                  </a:cubicBezTo>
                  <a:cubicBezTo>
                    <a:pt x="0" y="239"/>
                    <a:pt x="72" y="286"/>
                    <a:pt x="167" y="286"/>
                  </a:cubicBezTo>
                  <a:lnTo>
                    <a:pt x="2358" y="286"/>
                  </a:lnTo>
                  <a:cubicBezTo>
                    <a:pt x="2453" y="286"/>
                    <a:pt x="2548" y="215"/>
                    <a:pt x="2501" y="119"/>
                  </a:cubicBezTo>
                  <a:cubicBezTo>
                    <a:pt x="2501" y="48"/>
                    <a:pt x="2453"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92"/>
            <p:cNvSpPr/>
            <p:nvPr/>
          </p:nvSpPr>
          <p:spPr>
            <a:xfrm>
              <a:off x="6483693" y="3761506"/>
              <a:ext cx="82843" cy="10075"/>
            </a:xfrm>
            <a:custGeom>
              <a:rect b="b" l="l" r="r" t="t"/>
              <a:pathLst>
                <a:path extrusionOk="0" h="310" w="2549">
                  <a:moveTo>
                    <a:pt x="167" y="0"/>
                  </a:moveTo>
                  <a:cubicBezTo>
                    <a:pt x="72" y="0"/>
                    <a:pt x="0" y="72"/>
                    <a:pt x="0" y="167"/>
                  </a:cubicBezTo>
                  <a:cubicBezTo>
                    <a:pt x="0" y="239"/>
                    <a:pt x="72" y="310"/>
                    <a:pt x="167" y="310"/>
                  </a:cubicBezTo>
                  <a:lnTo>
                    <a:pt x="2358" y="310"/>
                  </a:lnTo>
                  <a:cubicBezTo>
                    <a:pt x="2453" y="310"/>
                    <a:pt x="2548" y="239"/>
                    <a:pt x="2501" y="119"/>
                  </a:cubicBezTo>
                  <a:cubicBezTo>
                    <a:pt x="2501" y="72"/>
                    <a:pt x="2453"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5" name="Google Shape;19125;p92"/>
          <p:cNvGrpSpPr/>
          <p:nvPr/>
        </p:nvGrpSpPr>
        <p:grpSpPr>
          <a:xfrm>
            <a:off x="5571158" y="3442706"/>
            <a:ext cx="265525" cy="357597"/>
            <a:chOff x="5571158" y="3595106"/>
            <a:chExt cx="265525" cy="357597"/>
          </a:xfrm>
        </p:grpSpPr>
        <p:sp>
          <p:nvSpPr>
            <p:cNvPr id="19126" name="Google Shape;19126;p92"/>
            <p:cNvSpPr/>
            <p:nvPr/>
          </p:nvSpPr>
          <p:spPr>
            <a:xfrm>
              <a:off x="5571158" y="3595106"/>
              <a:ext cx="265525" cy="357597"/>
            </a:xfrm>
            <a:custGeom>
              <a:rect b="b" l="l" r="r" t="t"/>
              <a:pathLst>
                <a:path extrusionOk="0" h="11003" w="8170">
                  <a:moveTo>
                    <a:pt x="382" y="0"/>
                  </a:moveTo>
                  <a:cubicBezTo>
                    <a:pt x="168" y="0"/>
                    <a:pt x="1" y="167"/>
                    <a:pt x="1" y="358"/>
                  </a:cubicBezTo>
                  <a:lnTo>
                    <a:pt x="1" y="10645"/>
                  </a:lnTo>
                  <a:cubicBezTo>
                    <a:pt x="1" y="10836"/>
                    <a:pt x="168" y="11003"/>
                    <a:pt x="382" y="11003"/>
                  </a:cubicBezTo>
                  <a:lnTo>
                    <a:pt x="7812" y="11003"/>
                  </a:lnTo>
                  <a:cubicBezTo>
                    <a:pt x="8026" y="11003"/>
                    <a:pt x="8169" y="10836"/>
                    <a:pt x="8169" y="10645"/>
                  </a:cubicBezTo>
                  <a:lnTo>
                    <a:pt x="8169" y="358"/>
                  </a:lnTo>
                  <a:cubicBezTo>
                    <a:pt x="8169" y="167"/>
                    <a:pt x="8026" y="0"/>
                    <a:pt x="781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7" name="Google Shape;19127;p92"/>
            <p:cNvSpPr/>
            <p:nvPr/>
          </p:nvSpPr>
          <p:spPr>
            <a:xfrm>
              <a:off x="5803371" y="3595106"/>
              <a:ext cx="33313" cy="357597"/>
            </a:xfrm>
            <a:custGeom>
              <a:rect b="b" l="l" r="r" t="t"/>
              <a:pathLst>
                <a:path extrusionOk="0" h="11003" w="1025">
                  <a:moveTo>
                    <a:pt x="0" y="0"/>
                  </a:moveTo>
                  <a:cubicBezTo>
                    <a:pt x="215" y="0"/>
                    <a:pt x="381" y="167"/>
                    <a:pt x="381" y="358"/>
                  </a:cubicBezTo>
                  <a:lnTo>
                    <a:pt x="381" y="10645"/>
                  </a:lnTo>
                  <a:cubicBezTo>
                    <a:pt x="381" y="10836"/>
                    <a:pt x="215" y="11003"/>
                    <a:pt x="0" y="11003"/>
                  </a:cubicBezTo>
                  <a:lnTo>
                    <a:pt x="667" y="11003"/>
                  </a:lnTo>
                  <a:cubicBezTo>
                    <a:pt x="881" y="11003"/>
                    <a:pt x="1024" y="10836"/>
                    <a:pt x="1024" y="10645"/>
                  </a:cubicBezTo>
                  <a:lnTo>
                    <a:pt x="1024" y="358"/>
                  </a:lnTo>
                  <a:cubicBezTo>
                    <a:pt x="1024" y="167"/>
                    <a:pt x="881" y="0"/>
                    <a:pt x="66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92"/>
            <p:cNvSpPr/>
            <p:nvPr/>
          </p:nvSpPr>
          <p:spPr>
            <a:xfrm>
              <a:off x="5571158" y="3595106"/>
              <a:ext cx="265525" cy="37960"/>
            </a:xfrm>
            <a:custGeom>
              <a:rect b="b" l="l" r="r" t="t"/>
              <a:pathLst>
                <a:path extrusionOk="0" h="1168" w="8170">
                  <a:moveTo>
                    <a:pt x="382" y="0"/>
                  </a:moveTo>
                  <a:cubicBezTo>
                    <a:pt x="168" y="0"/>
                    <a:pt x="1" y="167"/>
                    <a:pt x="1" y="358"/>
                  </a:cubicBezTo>
                  <a:lnTo>
                    <a:pt x="1" y="1167"/>
                  </a:lnTo>
                  <a:lnTo>
                    <a:pt x="8169" y="1167"/>
                  </a:lnTo>
                  <a:lnTo>
                    <a:pt x="8169" y="358"/>
                  </a:lnTo>
                  <a:cubicBezTo>
                    <a:pt x="8169" y="167"/>
                    <a:pt x="8026" y="0"/>
                    <a:pt x="7812"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92"/>
            <p:cNvSpPr/>
            <p:nvPr/>
          </p:nvSpPr>
          <p:spPr>
            <a:xfrm>
              <a:off x="5803371" y="3595106"/>
              <a:ext cx="33313" cy="37960"/>
            </a:xfrm>
            <a:custGeom>
              <a:rect b="b" l="l" r="r" t="t"/>
              <a:pathLst>
                <a:path extrusionOk="0" h="1168" w="1025">
                  <a:moveTo>
                    <a:pt x="0" y="0"/>
                  </a:moveTo>
                  <a:cubicBezTo>
                    <a:pt x="215" y="0"/>
                    <a:pt x="381" y="167"/>
                    <a:pt x="381" y="358"/>
                  </a:cubicBezTo>
                  <a:lnTo>
                    <a:pt x="381" y="1167"/>
                  </a:lnTo>
                  <a:lnTo>
                    <a:pt x="1024" y="1167"/>
                  </a:lnTo>
                  <a:lnTo>
                    <a:pt x="1024" y="358"/>
                  </a:lnTo>
                  <a:cubicBezTo>
                    <a:pt x="1024" y="167"/>
                    <a:pt x="881" y="0"/>
                    <a:pt x="667"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92"/>
            <p:cNvSpPr/>
            <p:nvPr/>
          </p:nvSpPr>
          <p:spPr>
            <a:xfrm>
              <a:off x="5599823" y="3666313"/>
              <a:ext cx="212875" cy="255418"/>
            </a:xfrm>
            <a:custGeom>
              <a:rect b="b" l="l" r="r" t="t"/>
              <a:pathLst>
                <a:path extrusionOk="0" h="7859" w="6550">
                  <a:moveTo>
                    <a:pt x="214" y="0"/>
                  </a:moveTo>
                  <a:cubicBezTo>
                    <a:pt x="95" y="0"/>
                    <a:pt x="0" y="72"/>
                    <a:pt x="0" y="191"/>
                  </a:cubicBezTo>
                  <a:lnTo>
                    <a:pt x="0" y="7645"/>
                  </a:lnTo>
                  <a:lnTo>
                    <a:pt x="3263" y="7859"/>
                  </a:lnTo>
                  <a:lnTo>
                    <a:pt x="6549" y="7645"/>
                  </a:lnTo>
                  <a:lnTo>
                    <a:pt x="6549" y="191"/>
                  </a:lnTo>
                  <a:cubicBezTo>
                    <a:pt x="6549" y="72"/>
                    <a:pt x="6454" y="0"/>
                    <a:pt x="6335"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92"/>
            <p:cNvSpPr/>
            <p:nvPr/>
          </p:nvSpPr>
          <p:spPr>
            <a:xfrm>
              <a:off x="5655528" y="3847403"/>
              <a:ext cx="44168" cy="68153"/>
            </a:xfrm>
            <a:custGeom>
              <a:rect b="b" l="l" r="r" t="t"/>
              <a:pathLst>
                <a:path extrusionOk="0" h="2097" w="1359">
                  <a:moveTo>
                    <a:pt x="406" y="1"/>
                  </a:moveTo>
                  <a:cubicBezTo>
                    <a:pt x="310" y="1"/>
                    <a:pt x="215" y="96"/>
                    <a:pt x="215" y="191"/>
                  </a:cubicBezTo>
                  <a:lnTo>
                    <a:pt x="1" y="406"/>
                  </a:lnTo>
                  <a:lnTo>
                    <a:pt x="215" y="549"/>
                  </a:lnTo>
                  <a:lnTo>
                    <a:pt x="48" y="691"/>
                  </a:lnTo>
                  <a:lnTo>
                    <a:pt x="215" y="882"/>
                  </a:lnTo>
                  <a:lnTo>
                    <a:pt x="1" y="2096"/>
                  </a:lnTo>
                  <a:lnTo>
                    <a:pt x="1358" y="2096"/>
                  </a:lnTo>
                  <a:lnTo>
                    <a:pt x="1144" y="882"/>
                  </a:lnTo>
                  <a:lnTo>
                    <a:pt x="1263" y="787"/>
                  </a:lnTo>
                  <a:lnTo>
                    <a:pt x="1144" y="549"/>
                  </a:lnTo>
                  <a:lnTo>
                    <a:pt x="1358" y="406"/>
                  </a:lnTo>
                  <a:lnTo>
                    <a:pt x="1144" y="191"/>
                  </a:lnTo>
                  <a:cubicBezTo>
                    <a:pt x="1144" y="96"/>
                    <a:pt x="1049" y="1"/>
                    <a:pt x="95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92"/>
            <p:cNvSpPr/>
            <p:nvPr/>
          </p:nvSpPr>
          <p:spPr>
            <a:xfrm>
              <a:off x="5715913" y="3845876"/>
              <a:ext cx="42607" cy="69680"/>
            </a:xfrm>
            <a:custGeom>
              <a:rect b="b" l="l" r="r" t="t"/>
              <a:pathLst>
                <a:path extrusionOk="0" h="2144" w="1311">
                  <a:moveTo>
                    <a:pt x="381" y="0"/>
                  </a:moveTo>
                  <a:cubicBezTo>
                    <a:pt x="286" y="0"/>
                    <a:pt x="215" y="95"/>
                    <a:pt x="215" y="191"/>
                  </a:cubicBezTo>
                  <a:lnTo>
                    <a:pt x="0" y="334"/>
                  </a:lnTo>
                  <a:lnTo>
                    <a:pt x="215" y="476"/>
                  </a:lnTo>
                  <a:lnTo>
                    <a:pt x="48" y="596"/>
                  </a:lnTo>
                  <a:lnTo>
                    <a:pt x="215" y="810"/>
                  </a:lnTo>
                  <a:lnTo>
                    <a:pt x="0" y="1500"/>
                  </a:lnTo>
                  <a:lnTo>
                    <a:pt x="215" y="2143"/>
                  </a:lnTo>
                  <a:lnTo>
                    <a:pt x="1096" y="2143"/>
                  </a:lnTo>
                  <a:lnTo>
                    <a:pt x="1310" y="1691"/>
                  </a:lnTo>
                  <a:lnTo>
                    <a:pt x="1096" y="810"/>
                  </a:lnTo>
                  <a:lnTo>
                    <a:pt x="881" y="619"/>
                  </a:lnTo>
                  <a:lnTo>
                    <a:pt x="1096" y="476"/>
                  </a:lnTo>
                  <a:lnTo>
                    <a:pt x="1096" y="191"/>
                  </a:lnTo>
                  <a:cubicBezTo>
                    <a:pt x="1096" y="95"/>
                    <a:pt x="1000" y="0"/>
                    <a:pt x="905"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92"/>
            <p:cNvSpPr/>
            <p:nvPr/>
          </p:nvSpPr>
          <p:spPr>
            <a:xfrm>
              <a:off x="5662516" y="3865213"/>
              <a:ext cx="29413" cy="10855"/>
            </a:xfrm>
            <a:custGeom>
              <a:rect b="b" l="l" r="r" t="t"/>
              <a:pathLst>
                <a:path extrusionOk="0" h="334" w="905">
                  <a:moveTo>
                    <a:pt x="0" y="1"/>
                  </a:moveTo>
                  <a:lnTo>
                    <a:pt x="0" y="334"/>
                  </a:lnTo>
                  <a:lnTo>
                    <a:pt x="905" y="334"/>
                  </a:lnTo>
                  <a:lnTo>
                    <a:pt x="905" y="1"/>
                  </a:lnTo>
                  <a:close/>
                </a:path>
              </a:pathLst>
            </a:custGeom>
            <a:solidFill>
              <a:srgbClr val="BF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92"/>
            <p:cNvSpPr/>
            <p:nvPr/>
          </p:nvSpPr>
          <p:spPr>
            <a:xfrm>
              <a:off x="5722868" y="3861346"/>
              <a:ext cx="28665" cy="10855"/>
            </a:xfrm>
            <a:custGeom>
              <a:rect b="b" l="l" r="r" t="t"/>
              <a:pathLst>
                <a:path extrusionOk="0" h="334" w="882">
                  <a:moveTo>
                    <a:pt x="1" y="0"/>
                  </a:moveTo>
                  <a:lnTo>
                    <a:pt x="1" y="334"/>
                  </a:lnTo>
                  <a:lnTo>
                    <a:pt x="882" y="334"/>
                  </a:lnTo>
                  <a:lnTo>
                    <a:pt x="882" y="0"/>
                  </a:ln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92"/>
            <p:cNvSpPr/>
            <p:nvPr/>
          </p:nvSpPr>
          <p:spPr>
            <a:xfrm>
              <a:off x="5633851" y="3833493"/>
              <a:ext cx="28697" cy="82063"/>
            </a:xfrm>
            <a:custGeom>
              <a:rect b="b" l="l" r="r" t="t"/>
              <a:pathLst>
                <a:path extrusionOk="0" h="2525" w="883">
                  <a:moveTo>
                    <a:pt x="168" y="0"/>
                  </a:moveTo>
                  <a:cubicBezTo>
                    <a:pt x="72" y="0"/>
                    <a:pt x="1" y="72"/>
                    <a:pt x="1" y="167"/>
                  </a:cubicBezTo>
                  <a:lnTo>
                    <a:pt x="1" y="476"/>
                  </a:lnTo>
                  <a:lnTo>
                    <a:pt x="191" y="643"/>
                  </a:lnTo>
                  <a:lnTo>
                    <a:pt x="1" y="810"/>
                  </a:lnTo>
                  <a:lnTo>
                    <a:pt x="1" y="2524"/>
                  </a:lnTo>
                  <a:lnTo>
                    <a:pt x="882" y="2524"/>
                  </a:lnTo>
                  <a:lnTo>
                    <a:pt x="882" y="810"/>
                  </a:lnTo>
                  <a:lnTo>
                    <a:pt x="668" y="643"/>
                  </a:lnTo>
                  <a:lnTo>
                    <a:pt x="882" y="476"/>
                  </a:lnTo>
                  <a:lnTo>
                    <a:pt x="882" y="167"/>
                  </a:lnTo>
                  <a:cubicBezTo>
                    <a:pt x="882" y="72"/>
                    <a:pt x="787" y="0"/>
                    <a:pt x="71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92"/>
            <p:cNvSpPr/>
            <p:nvPr/>
          </p:nvSpPr>
          <p:spPr>
            <a:xfrm>
              <a:off x="5633851" y="3848963"/>
              <a:ext cx="28697" cy="10855"/>
            </a:xfrm>
            <a:custGeom>
              <a:rect b="b" l="l" r="r" t="t"/>
              <a:pathLst>
                <a:path extrusionOk="0" h="334" w="883">
                  <a:moveTo>
                    <a:pt x="1" y="0"/>
                  </a:moveTo>
                  <a:lnTo>
                    <a:pt x="1" y="334"/>
                  </a:lnTo>
                  <a:lnTo>
                    <a:pt x="882" y="334"/>
                  </a:lnTo>
                  <a:lnTo>
                    <a:pt x="882"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92"/>
            <p:cNvSpPr/>
            <p:nvPr/>
          </p:nvSpPr>
          <p:spPr>
            <a:xfrm>
              <a:off x="5692676" y="3832713"/>
              <a:ext cx="30225" cy="82843"/>
            </a:xfrm>
            <a:custGeom>
              <a:rect b="b" l="l" r="r" t="t"/>
              <a:pathLst>
                <a:path extrusionOk="0" h="2549" w="930">
                  <a:moveTo>
                    <a:pt x="168" y="0"/>
                  </a:moveTo>
                  <a:cubicBezTo>
                    <a:pt x="72" y="0"/>
                    <a:pt x="1" y="72"/>
                    <a:pt x="1" y="167"/>
                  </a:cubicBezTo>
                  <a:lnTo>
                    <a:pt x="1" y="500"/>
                  </a:lnTo>
                  <a:lnTo>
                    <a:pt x="25" y="643"/>
                  </a:lnTo>
                  <a:lnTo>
                    <a:pt x="1" y="858"/>
                  </a:lnTo>
                  <a:lnTo>
                    <a:pt x="1" y="2548"/>
                  </a:lnTo>
                  <a:lnTo>
                    <a:pt x="930" y="2548"/>
                  </a:lnTo>
                  <a:lnTo>
                    <a:pt x="930" y="834"/>
                  </a:lnTo>
                  <a:lnTo>
                    <a:pt x="691" y="667"/>
                  </a:lnTo>
                  <a:lnTo>
                    <a:pt x="930" y="500"/>
                  </a:lnTo>
                  <a:lnTo>
                    <a:pt x="930" y="167"/>
                  </a:lnTo>
                  <a:cubicBezTo>
                    <a:pt x="930" y="72"/>
                    <a:pt x="834" y="0"/>
                    <a:pt x="739"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92"/>
            <p:cNvSpPr/>
            <p:nvPr/>
          </p:nvSpPr>
          <p:spPr>
            <a:xfrm>
              <a:off x="5692676" y="3849743"/>
              <a:ext cx="28665" cy="10855"/>
            </a:xfrm>
            <a:custGeom>
              <a:rect b="b" l="l" r="r" t="t"/>
              <a:pathLst>
                <a:path extrusionOk="0" h="334" w="882">
                  <a:moveTo>
                    <a:pt x="1" y="0"/>
                  </a:moveTo>
                  <a:lnTo>
                    <a:pt x="1" y="334"/>
                  </a:lnTo>
                  <a:lnTo>
                    <a:pt x="882" y="334"/>
                  </a:lnTo>
                  <a:lnTo>
                    <a:pt x="882"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92"/>
            <p:cNvSpPr/>
            <p:nvPr/>
          </p:nvSpPr>
          <p:spPr>
            <a:xfrm>
              <a:off x="5751501" y="3861346"/>
              <a:ext cx="29445" cy="54210"/>
            </a:xfrm>
            <a:custGeom>
              <a:rect b="b" l="l" r="r" t="t"/>
              <a:pathLst>
                <a:path extrusionOk="0" h="1668" w="906">
                  <a:moveTo>
                    <a:pt x="191" y="0"/>
                  </a:moveTo>
                  <a:cubicBezTo>
                    <a:pt x="96" y="0"/>
                    <a:pt x="1" y="96"/>
                    <a:pt x="1" y="167"/>
                  </a:cubicBezTo>
                  <a:lnTo>
                    <a:pt x="1" y="501"/>
                  </a:lnTo>
                  <a:lnTo>
                    <a:pt x="215" y="691"/>
                  </a:lnTo>
                  <a:lnTo>
                    <a:pt x="1" y="834"/>
                  </a:lnTo>
                  <a:lnTo>
                    <a:pt x="1" y="1667"/>
                  </a:lnTo>
                  <a:lnTo>
                    <a:pt x="906" y="1667"/>
                  </a:lnTo>
                  <a:lnTo>
                    <a:pt x="906" y="834"/>
                  </a:lnTo>
                  <a:lnTo>
                    <a:pt x="691" y="691"/>
                  </a:lnTo>
                  <a:lnTo>
                    <a:pt x="906" y="501"/>
                  </a:lnTo>
                  <a:lnTo>
                    <a:pt x="906" y="167"/>
                  </a:lnTo>
                  <a:cubicBezTo>
                    <a:pt x="906" y="96"/>
                    <a:pt x="810" y="0"/>
                    <a:pt x="715"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92"/>
            <p:cNvSpPr/>
            <p:nvPr/>
          </p:nvSpPr>
          <p:spPr>
            <a:xfrm>
              <a:off x="5751501" y="3879156"/>
              <a:ext cx="29445" cy="10075"/>
            </a:xfrm>
            <a:custGeom>
              <a:rect b="b" l="l" r="r" t="t"/>
              <a:pathLst>
                <a:path extrusionOk="0" h="310" w="906">
                  <a:moveTo>
                    <a:pt x="1" y="0"/>
                  </a:moveTo>
                  <a:lnTo>
                    <a:pt x="1" y="310"/>
                  </a:lnTo>
                  <a:lnTo>
                    <a:pt x="906" y="310"/>
                  </a:lnTo>
                  <a:lnTo>
                    <a:pt x="906"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92"/>
            <p:cNvSpPr/>
            <p:nvPr/>
          </p:nvSpPr>
          <p:spPr>
            <a:xfrm>
              <a:off x="5571158" y="3914743"/>
              <a:ext cx="265525" cy="37960"/>
            </a:xfrm>
            <a:custGeom>
              <a:rect b="b" l="l" r="r" t="t"/>
              <a:pathLst>
                <a:path extrusionOk="0" h="1168" w="8170">
                  <a:moveTo>
                    <a:pt x="1" y="1"/>
                  </a:moveTo>
                  <a:lnTo>
                    <a:pt x="1" y="810"/>
                  </a:lnTo>
                  <a:cubicBezTo>
                    <a:pt x="1" y="1001"/>
                    <a:pt x="168" y="1168"/>
                    <a:pt x="382" y="1168"/>
                  </a:cubicBezTo>
                  <a:lnTo>
                    <a:pt x="7812" y="1168"/>
                  </a:lnTo>
                  <a:cubicBezTo>
                    <a:pt x="8026" y="1168"/>
                    <a:pt x="8169" y="1001"/>
                    <a:pt x="8169" y="810"/>
                  </a:cubicBezTo>
                  <a:lnTo>
                    <a:pt x="8169"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92"/>
            <p:cNvSpPr/>
            <p:nvPr/>
          </p:nvSpPr>
          <p:spPr>
            <a:xfrm>
              <a:off x="5803371" y="3914743"/>
              <a:ext cx="33313" cy="37960"/>
            </a:xfrm>
            <a:custGeom>
              <a:rect b="b" l="l" r="r" t="t"/>
              <a:pathLst>
                <a:path extrusionOk="0" h="1168" w="1025">
                  <a:moveTo>
                    <a:pt x="381" y="1"/>
                  </a:moveTo>
                  <a:lnTo>
                    <a:pt x="381" y="810"/>
                  </a:lnTo>
                  <a:cubicBezTo>
                    <a:pt x="381" y="1001"/>
                    <a:pt x="215" y="1168"/>
                    <a:pt x="0" y="1168"/>
                  </a:cubicBezTo>
                  <a:lnTo>
                    <a:pt x="667" y="1168"/>
                  </a:lnTo>
                  <a:cubicBezTo>
                    <a:pt x="881" y="1168"/>
                    <a:pt x="1024" y="1001"/>
                    <a:pt x="1024" y="810"/>
                  </a:cubicBezTo>
                  <a:lnTo>
                    <a:pt x="1024" y="1"/>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92"/>
            <p:cNvSpPr/>
            <p:nvPr/>
          </p:nvSpPr>
          <p:spPr>
            <a:xfrm>
              <a:off x="5655528" y="3709636"/>
              <a:ext cx="44168" cy="67372"/>
            </a:xfrm>
            <a:custGeom>
              <a:rect b="b" l="l" r="r" t="t"/>
              <a:pathLst>
                <a:path extrusionOk="0" h="2073" w="1359">
                  <a:moveTo>
                    <a:pt x="406" y="1"/>
                  </a:moveTo>
                  <a:cubicBezTo>
                    <a:pt x="310" y="1"/>
                    <a:pt x="215" y="72"/>
                    <a:pt x="215" y="168"/>
                  </a:cubicBezTo>
                  <a:lnTo>
                    <a:pt x="215" y="525"/>
                  </a:lnTo>
                  <a:lnTo>
                    <a:pt x="429" y="715"/>
                  </a:lnTo>
                  <a:lnTo>
                    <a:pt x="215" y="858"/>
                  </a:lnTo>
                  <a:lnTo>
                    <a:pt x="1" y="2073"/>
                  </a:lnTo>
                  <a:lnTo>
                    <a:pt x="1358" y="2073"/>
                  </a:lnTo>
                  <a:lnTo>
                    <a:pt x="1120" y="858"/>
                  </a:lnTo>
                  <a:lnTo>
                    <a:pt x="906" y="715"/>
                  </a:lnTo>
                  <a:lnTo>
                    <a:pt x="1120" y="525"/>
                  </a:lnTo>
                  <a:lnTo>
                    <a:pt x="1311" y="382"/>
                  </a:lnTo>
                  <a:lnTo>
                    <a:pt x="1120" y="168"/>
                  </a:lnTo>
                  <a:cubicBezTo>
                    <a:pt x="1120" y="72"/>
                    <a:pt x="1025" y="1"/>
                    <a:pt x="929"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92"/>
            <p:cNvSpPr/>
            <p:nvPr/>
          </p:nvSpPr>
          <p:spPr>
            <a:xfrm>
              <a:off x="5662516" y="3726666"/>
              <a:ext cx="29413" cy="10888"/>
            </a:xfrm>
            <a:custGeom>
              <a:rect b="b" l="l" r="r" t="t"/>
              <a:pathLst>
                <a:path extrusionOk="0" h="335" w="905">
                  <a:moveTo>
                    <a:pt x="0" y="1"/>
                  </a:moveTo>
                  <a:lnTo>
                    <a:pt x="0" y="334"/>
                  </a:lnTo>
                  <a:lnTo>
                    <a:pt x="905" y="334"/>
                  </a:lnTo>
                  <a:lnTo>
                    <a:pt x="905"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92"/>
            <p:cNvSpPr/>
            <p:nvPr/>
          </p:nvSpPr>
          <p:spPr>
            <a:xfrm>
              <a:off x="5715913" y="3695726"/>
              <a:ext cx="42607" cy="81282"/>
            </a:xfrm>
            <a:custGeom>
              <a:rect b="b" l="l" r="r" t="t"/>
              <a:pathLst>
                <a:path extrusionOk="0" h="2501" w="1311">
                  <a:moveTo>
                    <a:pt x="381" y="0"/>
                  </a:moveTo>
                  <a:cubicBezTo>
                    <a:pt x="286" y="0"/>
                    <a:pt x="215" y="95"/>
                    <a:pt x="215" y="191"/>
                  </a:cubicBezTo>
                  <a:lnTo>
                    <a:pt x="215" y="476"/>
                  </a:lnTo>
                  <a:lnTo>
                    <a:pt x="405" y="667"/>
                  </a:lnTo>
                  <a:lnTo>
                    <a:pt x="215" y="810"/>
                  </a:lnTo>
                  <a:lnTo>
                    <a:pt x="0" y="1858"/>
                  </a:lnTo>
                  <a:lnTo>
                    <a:pt x="215" y="2501"/>
                  </a:lnTo>
                  <a:lnTo>
                    <a:pt x="1096" y="2501"/>
                  </a:lnTo>
                  <a:lnTo>
                    <a:pt x="1310" y="2072"/>
                  </a:lnTo>
                  <a:lnTo>
                    <a:pt x="1096" y="810"/>
                  </a:lnTo>
                  <a:lnTo>
                    <a:pt x="881" y="643"/>
                  </a:lnTo>
                  <a:lnTo>
                    <a:pt x="1096" y="476"/>
                  </a:lnTo>
                  <a:lnTo>
                    <a:pt x="1096" y="191"/>
                  </a:lnTo>
                  <a:cubicBezTo>
                    <a:pt x="1096" y="95"/>
                    <a:pt x="1000" y="0"/>
                    <a:pt x="905"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92"/>
            <p:cNvSpPr/>
            <p:nvPr/>
          </p:nvSpPr>
          <p:spPr>
            <a:xfrm>
              <a:off x="5722868" y="3711196"/>
              <a:ext cx="28665" cy="10855"/>
            </a:xfrm>
            <a:custGeom>
              <a:rect b="b" l="l" r="r" t="t"/>
              <a:pathLst>
                <a:path extrusionOk="0" h="334" w="882">
                  <a:moveTo>
                    <a:pt x="1" y="0"/>
                  </a:moveTo>
                  <a:lnTo>
                    <a:pt x="1" y="334"/>
                  </a:lnTo>
                  <a:lnTo>
                    <a:pt x="882" y="334"/>
                  </a:lnTo>
                  <a:lnTo>
                    <a:pt x="882" y="0"/>
                  </a:ln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92"/>
            <p:cNvSpPr/>
            <p:nvPr/>
          </p:nvSpPr>
          <p:spPr>
            <a:xfrm>
              <a:off x="5633851" y="3722018"/>
              <a:ext cx="28697" cy="56550"/>
            </a:xfrm>
            <a:custGeom>
              <a:rect b="b" l="l" r="r" t="t"/>
              <a:pathLst>
                <a:path extrusionOk="0" h="1740" w="883">
                  <a:moveTo>
                    <a:pt x="168" y="1"/>
                  </a:moveTo>
                  <a:cubicBezTo>
                    <a:pt x="72" y="1"/>
                    <a:pt x="1" y="96"/>
                    <a:pt x="1" y="168"/>
                  </a:cubicBezTo>
                  <a:lnTo>
                    <a:pt x="1" y="477"/>
                  </a:lnTo>
                  <a:lnTo>
                    <a:pt x="191" y="668"/>
                  </a:lnTo>
                  <a:lnTo>
                    <a:pt x="1" y="811"/>
                  </a:lnTo>
                  <a:lnTo>
                    <a:pt x="1" y="1739"/>
                  </a:lnTo>
                  <a:lnTo>
                    <a:pt x="882" y="1739"/>
                  </a:lnTo>
                  <a:lnTo>
                    <a:pt x="882" y="811"/>
                  </a:lnTo>
                  <a:lnTo>
                    <a:pt x="668" y="668"/>
                  </a:lnTo>
                  <a:lnTo>
                    <a:pt x="882" y="477"/>
                  </a:lnTo>
                  <a:lnTo>
                    <a:pt x="882" y="168"/>
                  </a:lnTo>
                  <a:cubicBezTo>
                    <a:pt x="882" y="96"/>
                    <a:pt x="787" y="1"/>
                    <a:pt x="715"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92"/>
            <p:cNvSpPr/>
            <p:nvPr/>
          </p:nvSpPr>
          <p:spPr>
            <a:xfrm>
              <a:off x="5633851" y="3737521"/>
              <a:ext cx="28697" cy="10855"/>
            </a:xfrm>
            <a:custGeom>
              <a:rect b="b" l="l" r="r" t="t"/>
              <a:pathLst>
                <a:path extrusionOk="0" h="334" w="883">
                  <a:moveTo>
                    <a:pt x="1" y="0"/>
                  </a:moveTo>
                  <a:lnTo>
                    <a:pt x="1" y="334"/>
                  </a:lnTo>
                  <a:lnTo>
                    <a:pt x="882" y="334"/>
                  </a:lnTo>
                  <a:lnTo>
                    <a:pt x="882"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92"/>
            <p:cNvSpPr/>
            <p:nvPr/>
          </p:nvSpPr>
          <p:spPr>
            <a:xfrm>
              <a:off x="5693456" y="3694946"/>
              <a:ext cx="29445" cy="82063"/>
            </a:xfrm>
            <a:custGeom>
              <a:rect b="b" l="l" r="r" t="t"/>
              <a:pathLst>
                <a:path extrusionOk="0" h="2525" w="906">
                  <a:moveTo>
                    <a:pt x="191" y="0"/>
                  </a:moveTo>
                  <a:cubicBezTo>
                    <a:pt x="96" y="0"/>
                    <a:pt x="1" y="96"/>
                    <a:pt x="1" y="191"/>
                  </a:cubicBezTo>
                  <a:lnTo>
                    <a:pt x="1" y="500"/>
                  </a:lnTo>
                  <a:lnTo>
                    <a:pt x="215" y="691"/>
                  </a:lnTo>
                  <a:lnTo>
                    <a:pt x="1" y="834"/>
                  </a:lnTo>
                  <a:lnTo>
                    <a:pt x="1" y="2525"/>
                  </a:lnTo>
                  <a:lnTo>
                    <a:pt x="906" y="2525"/>
                  </a:lnTo>
                  <a:lnTo>
                    <a:pt x="906" y="834"/>
                  </a:lnTo>
                  <a:lnTo>
                    <a:pt x="691" y="691"/>
                  </a:lnTo>
                  <a:lnTo>
                    <a:pt x="906" y="500"/>
                  </a:lnTo>
                  <a:lnTo>
                    <a:pt x="906" y="191"/>
                  </a:lnTo>
                  <a:cubicBezTo>
                    <a:pt x="906" y="96"/>
                    <a:pt x="810" y="0"/>
                    <a:pt x="715"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92"/>
            <p:cNvSpPr/>
            <p:nvPr/>
          </p:nvSpPr>
          <p:spPr>
            <a:xfrm>
              <a:off x="5692676" y="3711196"/>
              <a:ext cx="28665" cy="10855"/>
            </a:xfrm>
            <a:custGeom>
              <a:rect b="b" l="l" r="r" t="t"/>
              <a:pathLst>
                <a:path extrusionOk="0" h="334" w="882">
                  <a:moveTo>
                    <a:pt x="1" y="0"/>
                  </a:moveTo>
                  <a:lnTo>
                    <a:pt x="1" y="334"/>
                  </a:lnTo>
                  <a:lnTo>
                    <a:pt x="882" y="334"/>
                  </a:lnTo>
                  <a:lnTo>
                    <a:pt x="882"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92"/>
            <p:cNvSpPr/>
            <p:nvPr/>
          </p:nvSpPr>
          <p:spPr>
            <a:xfrm>
              <a:off x="5751501" y="3711196"/>
              <a:ext cx="29445" cy="65813"/>
            </a:xfrm>
            <a:custGeom>
              <a:rect b="b" l="l" r="r" t="t"/>
              <a:pathLst>
                <a:path extrusionOk="0" h="2025" w="906">
                  <a:moveTo>
                    <a:pt x="191" y="0"/>
                  </a:moveTo>
                  <a:cubicBezTo>
                    <a:pt x="96" y="0"/>
                    <a:pt x="1" y="96"/>
                    <a:pt x="1" y="191"/>
                  </a:cubicBezTo>
                  <a:lnTo>
                    <a:pt x="1" y="501"/>
                  </a:lnTo>
                  <a:lnTo>
                    <a:pt x="215" y="691"/>
                  </a:lnTo>
                  <a:lnTo>
                    <a:pt x="1" y="834"/>
                  </a:lnTo>
                  <a:lnTo>
                    <a:pt x="1" y="2025"/>
                  </a:lnTo>
                  <a:lnTo>
                    <a:pt x="906" y="2025"/>
                  </a:lnTo>
                  <a:lnTo>
                    <a:pt x="906" y="834"/>
                  </a:lnTo>
                  <a:lnTo>
                    <a:pt x="691" y="691"/>
                  </a:lnTo>
                  <a:lnTo>
                    <a:pt x="906" y="501"/>
                  </a:lnTo>
                  <a:lnTo>
                    <a:pt x="906" y="191"/>
                  </a:lnTo>
                  <a:cubicBezTo>
                    <a:pt x="906" y="96"/>
                    <a:pt x="810" y="0"/>
                    <a:pt x="715"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92"/>
            <p:cNvSpPr/>
            <p:nvPr/>
          </p:nvSpPr>
          <p:spPr>
            <a:xfrm>
              <a:off x="5751501" y="3728226"/>
              <a:ext cx="29445" cy="10075"/>
            </a:xfrm>
            <a:custGeom>
              <a:rect b="b" l="l" r="r" t="t"/>
              <a:pathLst>
                <a:path extrusionOk="0" h="310" w="906">
                  <a:moveTo>
                    <a:pt x="1" y="0"/>
                  </a:moveTo>
                  <a:lnTo>
                    <a:pt x="1" y="310"/>
                  </a:lnTo>
                  <a:lnTo>
                    <a:pt x="906" y="310"/>
                  </a:lnTo>
                  <a:lnTo>
                    <a:pt x="906" y="0"/>
                  </a:lnTo>
                  <a:close/>
                </a:path>
              </a:pathLst>
            </a:custGeom>
            <a:solidFill>
              <a:srgbClr val="BF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92"/>
            <p:cNvSpPr/>
            <p:nvPr/>
          </p:nvSpPr>
          <p:spPr>
            <a:xfrm>
              <a:off x="5599823" y="3776976"/>
              <a:ext cx="212875" cy="21710"/>
            </a:xfrm>
            <a:custGeom>
              <a:rect b="b" l="l" r="r" t="t"/>
              <a:pathLst>
                <a:path extrusionOk="0" h="668" w="6550">
                  <a:moveTo>
                    <a:pt x="0" y="1"/>
                  </a:moveTo>
                  <a:lnTo>
                    <a:pt x="0" y="667"/>
                  </a:lnTo>
                  <a:lnTo>
                    <a:pt x="6549" y="667"/>
                  </a:lnTo>
                  <a:lnTo>
                    <a:pt x="6549" y="1"/>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92"/>
            <p:cNvSpPr/>
            <p:nvPr/>
          </p:nvSpPr>
          <p:spPr>
            <a:xfrm>
              <a:off x="5790988" y="3776976"/>
              <a:ext cx="21710" cy="21710"/>
            </a:xfrm>
            <a:custGeom>
              <a:rect b="b" l="l" r="r" t="t"/>
              <a:pathLst>
                <a:path extrusionOk="0" h="668" w="668">
                  <a:moveTo>
                    <a:pt x="0" y="1"/>
                  </a:moveTo>
                  <a:lnTo>
                    <a:pt x="0" y="667"/>
                  </a:lnTo>
                  <a:lnTo>
                    <a:pt x="667" y="667"/>
                  </a:lnTo>
                  <a:lnTo>
                    <a:pt x="66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55" name="Google Shape;19155;p92"/>
          <p:cNvGrpSpPr/>
          <p:nvPr/>
        </p:nvGrpSpPr>
        <p:grpSpPr>
          <a:xfrm>
            <a:off x="4767791" y="3473646"/>
            <a:ext cx="357597" cy="296465"/>
            <a:chOff x="4767791" y="3626046"/>
            <a:chExt cx="357597" cy="296465"/>
          </a:xfrm>
        </p:grpSpPr>
        <p:sp>
          <p:nvSpPr>
            <p:cNvPr id="19156" name="Google Shape;19156;p92"/>
            <p:cNvSpPr/>
            <p:nvPr/>
          </p:nvSpPr>
          <p:spPr>
            <a:xfrm>
              <a:off x="4900131" y="3857478"/>
              <a:ext cx="92138" cy="58857"/>
            </a:xfrm>
            <a:custGeom>
              <a:rect b="b" l="l" r="r" t="t"/>
              <a:pathLst>
                <a:path extrusionOk="0" h="1811" w="2835">
                  <a:moveTo>
                    <a:pt x="1406" y="0"/>
                  </a:moveTo>
                  <a:lnTo>
                    <a:pt x="215" y="215"/>
                  </a:lnTo>
                  <a:lnTo>
                    <a:pt x="1" y="1810"/>
                  </a:lnTo>
                  <a:lnTo>
                    <a:pt x="2835" y="1810"/>
                  </a:lnTo>
                  <a:lnTo>
                    <a:pt x="2597" y="215"/>
                  </a:lnTo>
                  <a:lnTo>
                    <a:pt x="140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92"/>
            <p:cNvSpPr/>
            <p:nvPr/>
          </p:nvSpPr>
          <p:spPr>
            <a:xfrm>
              <a:off x="4964383" y="3857478"/>
              <a:ext cx="27885" cy="58857"/>
            </a:xfrm>
            <a:custGeom>
              <a:rect b="b" l="l" r="r" t="t"/>
              <a:pathLst>
                <a:path extrusionOk="0" h="1811" w="858">
                  <a:moveTo>
                    <a:pt x="405" y="0"/>
                  </a:moveTo>
                  <a:lnTo>
                    <a:pt x="0" y="215"/>
                  </a:lnTo>
                  <a:lnTo>
                    <a:pt x="191" y="1810"/>
                  </a:lnTo>
                  <a:lnTo>
                    <a:pt x="858" y="1810"/>
                  </a:lnTo>
                  <a:lnTo>
                    <a:pt x="643" y="215"/>
                  </a:lnTo>
                  <a:lnTo>
                    <a:pt x="405"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92"/>
            <p:cNvSpPr/>
            <p:nvPr/>
          </p:nvSpPr>
          <p:spPr>
            <a:xfrm>
              <a:off x="4872278" y="3911656"/>
              <a:ext cx="147875" cy="10855"/>
            </a:xfrm>
            <a:custGeom>
              <a:rect b="b" l="l" r="r" t="t"/>
              <a:pathLst>
                <a:path extrusionOk="0" h="334" w="4550">
                  <a:moveTo>
                    <a:pt x="167" y="0"/>
                  </a:moveTo>
                  <a:cubicBezTo>
                    <a:pt x="48" y="0"/>
                    <a:pt x="0" y="96"/>
                    <a:pt x="0" y="191"/>
                  </a:cubicBezTo>
                  <a:cubicBezTo>
                    <a:pt x="24" y="262"/>
                    <a:pt x="96" y="334"/>
                    <a:pt x="167" y="334"/>
                  </a:cubicBezTo>
                  <a:lnTo>
                    <a:pt x="4382" y="334"/>
                  </a:lnTo>
                  <a:cubicBezTo>
                    <a:pt x="4454" y="334"/>
                    <a:pt x="4549" y="239"/>
                    <a:pt x="4549" y="143"/>
                  </a:cubicBezTo>
                  <a:cubicBezTo>
                    <a:pt x="4525" y="48"/>
                    <a:pt x="4454" y="0"/>
                    <a:pt x="4382"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92"/>
            <p:cNvSpPr/>
            <p:nvPr/>
          </p:nvSpPr>
          <p:spPr>
            <a:xfrm>
              <a:off x="4767791" y="3626046"/>
              <a:ext cx="357597" cy="207480"/>
            </a:xfrm>
            <a:custGeom>
              <a:rect b="b" l="l" r="r" t="t"/>
              <a:pathLst>
                <a:path extrusionOk="0" h="6384" w="11003">
                  <a:moveTo>
                    <a:pt x="453" y="1"/>
                  </a:moveTo>
                  <a:cubicBezTo>
                    <a:pt x="215" y="1"/>
                    <a:pt x="1" y="215"/>
                    <a:pt x="1" y="453"/>
                  </a:cubicBezTo>
                  <a:lnTo>
                    <a:pt x="1" y="6145"/>
                  </a:lnTo>
                  <a:lnTo>
                    <a:pt x="5573" y="6383"/>
                  </a:lnTo>
                  <a:lnTo>
                    <a:pt x="11003" y="6145"/>
                  </a:lnTo>
                  <a:lnTo>
                    <a:pt x="11003" y="453"/>
                  </a:lnTo>
                  <a:cubicBezTo>
                    <a:pt x="11003" y="215"/>
                    <a:pt x="10812" y="1"/>
                    <a:pt x="1057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92"/>
            <p:cNvSpPr/>
            <p:nvPr/>
          </p:nvSpPr>
          <p:spPr>
            <a:xfrm>
              <a:off x="5089768" y="3627378"/>
              <a:ext cx="34840" cy="206895"/>
            </a:xfrm>
            <a:custGeom>
              <a:rect b="b" l="l" r="r" t="t"/>
              <a:pathLst>
                <a:path extrusionOk="0" h="6366" w="1072">
                  <a:moveTo>
                    <a:pt x="73" y="0"/>
                  </a:moveTo>
                  <a:cubicBezTo>
                    <a:pt x="49" y="0"/>
                    <a:pt x="25" y="3"/>
                    <a:pt x="0" y="8"/>
                  </a:cubicBezTo>
                  <a:lnTo>
                    <a:pt x="143" y="8"/>
                  </a:lnTo>
                  <a:cubicBezTo>
                    <a:pt x="120" y="3"/>
                    <a:pt x="97" y="0"/>
                    <a:pt x="73" y="0"/>
                  </a:cubicBezTo>
                  <a:close/>
                  <a:moveTo>
                    <a:pt x="143" y="8"/>
                  </a:moveTo>
                  <a:cubicBezTo>
                    <a:pt x="310" y="43"/>
                    <a:pt x="429" y="205"/>
                    <a:pt x="429" y="412"/>
                  </a:cubicBezTo>
                  <a:lnTo>
                    <a:pt x="429" y="6366"/>
                  </a:lnTo>
                  <a:lnTo>
                    <a:pt x="1072" y="6128"/>
                  </a:lnTo>
                  <a:lnTo>
                    <a:pt x="1072" y="436"/>
                  </a:lnTo>
                  <a:cubicBezTo>
                    <a:pt x="1072" y="198"/>
                    <a:pt x="858" y="8"/>
                    <a:pt x="620" y="8"/>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92"/>
            <p:cNvSpPr/>
            <p:nvPr/>
          </p:nvSpPr>
          <p:spPr>
            <a:xfrm>
              <a:off x="4860676" y="3659326"/>
              <a:ext cx="171080" cy="171080"/>
            </a:xfrm>
            <a:custGeom>
              <a:rect b="b" l="l" r="r" t="t"/>
              <a:pathLst>
                <a:path extrusionOk="0" h="5264" w="5264">
                  <a:moveTo>
                    <a:pt x="167" y="1"/>
                  </a:moveTo>
                  <a:cubicBezTo>
                    <a:pt x="96" y="1"/>
                    <a:pt x="0" y="72"/>
                    <a:pt x="0" y="168"/>
                  </a:cubicBezTo>
                  <a:lnTo>
                    <a:pt x="0" y="5264"/>
                  </a:lnTo>
                  <a:lnTo>
                    <a:pt x="5263" y="5264"/>
                  </a:lnTo>
                  <a:lnTo>
                    <a:pt x="5263" y="168"/>
                  </a:lnTo>
                  <a:cubicBezTo>
                    <a:pt x="5263" y="72"/>
                    <a:pt x="5168" y="1"/>
                    <a:pt x="509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92"/>
            <p:cNvSpPr/>
            <p:nvPr/>
          </p:nvSpPr>
          <p:spPr>
            <a:xfrm>
              <a:off x="5004618" y="3659326"/>
              <a:ext cx="27138" cy="171080"/>
            </a:xfrm>
            <a:custGeom>
              <a:rect b="b" l="l" r="r" t="t"/>
              <a:pathLst>
                <a:path extrusionOk="0" h="5264" w="835">
                  <a:moveTo>
                    <a:pt x="1" y="1"/>
                  </a:moveTo>
                  <a:cubicBezTo>
                    <a:pt x="96" y="1"/>
                    <a:pt x="167" y="96"/>
                    <a:pt x="167" y="168"/>
                  </a:cubicBezTo>
                  <a:lnTo>
                    <a:pt x="167" y="5264"/>
                  </a:lnTo>
                  <a:lnTo>
                    <a:pt x="834" y="5264"/>
                  </a:lnTo>
                  <a:lnTo>
                    <a:pt x="834" y="168"/>
                  </a:lnTo>
                  <a:cubicBezTo>
                    <a:pt x="834" y="96"/>
                    <a:pt x="739" y="1"/>
                    <a:pt x="668"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92"/>
            <p:cNvSpPr/>
            <p:nvPr/>
          </p:nvSpPr>
          <p:spPr>
            <a:xfrm>
              <a:off x="4860676" y="3659326"/>
              <a:ext cx="27105" cy="171080"/>
            </a:xfrm>
            <a:custGeom>
              <a:rect b="b" l="l" r="r" t="t"/>
              <a:pathLst>
                <a:path extrusionOk="0" h="5264" w="834">
                  <a:moveTo>
                    <a:pt x="167" y="1"/>
                  </a:moveTo>
                  <a:cubicBezTo>
                    <a:pt x="96" y="1"/>
                    <a:pt x="0" y="96"/>
                    <a:pt x="0" y="168"/>
                  </a:cubicBezTo>
                  <a:lnTo>
                    <a:pt x="0" y="5264"/>
                  </a:lnTo>
                  <a:lnTo>
                    <a:pt x="834" y="5264"/>
                  </a:lnTo>
                  <a:lnTo>
                    <a:pt x="834"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92"/>
            <p:cNvSpPr/>
            <p:nvPr/>
          </p:nvSpPr>
          <p:spPr>
            <a:xfrm>
              <a:off x="4924148" y="3718931"/>
              <a:ext cx="53430" cy="62432"/>
            </a:xfrm>
            <a:custGeom>
              <a:rect b="b" l="l" r="r" t="t"/>
              <a:pathLst>
                <a:path extrusionOk="0" h="1921" w="1644">
                  <a:moveTo>
                    <a:pt x="786" y="572"/>
                  </a:moveTo>
                  <a:lnTo>
                    <a:pt x="1024" y="1239"/>
                  </a:lnTo>
                  <a:lnTo>
                    <a:pt x="548" y="1239"/>
                  </a:lnTo>
                  <a:lnTo>
                    <a:pt x="786" y="572"/>
                  </a:lnTo>
                  <a:close/>
                  <a:moveTo>
                    <a:pt x="810" y="1"/>
                  </a:moveTo>
                  <a:cubicBezTo>
                    <a:pt x="714" y="1"/>
                    <a:pt x="667" y="72"/>
                    <a:pt x="643" y="120"/>
                  </a:cubicBezTo>
                  <a:lnTo>
                    <a:pt x="48" y="1715"/>
                  </a:lnTo>
                  <a:cubicBezTo>
                    <a:pt x="0" y="1787"/>
                    <a:pt x="71" y="1906"/>
                    <a:pt x="167" y="1906"/>
                  </a:cubicBezTo>
                  <a:cubicBezTo>
                    <a:pt x="182" y="1916"/>
                    <a:pt x="198" y="1921"/>
                    <a:pt x="213" y="1921"/>
                  </a:cubicBezTo>
                  <a:cubicBezTo>
                    <a:pt x="267" y="1921"/>
                    <a:pt x="315" y="1861"/>
                    <a:pt x="333" y="1787"/>
                  </a:cubicBezTo>
                  <a:lnTo>
                    <a:pt x="453" y="1501"/>
                  </a:lnTo>
                  <a:lnTo>
                    <a:pt x="1191" y="1501"/>
                  </a:lnTo>
                  <a:lnTo>
                    <a:pt x="1310" y="1787"/>
                  </a:lnTo>
                  <a:cubicBezTo>
                    <a:pt x="1357" y="1858"/>
                    <a:pt x="1405" y="1906"/>
                    <a:pt x="1453" y="1906"/>
                  </a:cubicBezTo>
                  <a:lnTo>
                    <a:pt x="1524" y="1906"/>
                  </a:lnTo>
                  <a:cubicBezTo>
                    <a:pt x="1619" y="1882"/>
                    <a:pt x="1643" y="1787"/>
                    <a:pt x="1619" y="1715"/>
                  </a:cubicBezTo>
                  <a:lnTo>
                    <a:pt x="1000" y="120"/>
                  </a:lnTo>
                  <a:cubicBezTo>
                    <a:pt x="953" y="48"/>
                    <a:pt x="881" y="1"/>
                    <a:pt x="810"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92"/>
            <p:cNvSpPr/>
            <p:nvPr/>
          </p:nvSpPr>
          <p:spPr>
            <a:xfrm>
              <a:off x="4972898" y="3707328"/>
              <a:ext cx="32532" cy="33313"/>
            </a:xfrm>
            <a:custGeom>
              <a:rect b="b" l="l" r="r" t="t"/>
              <a:pathLst>
                <a:path extrusionOk="0" h="1025" w="1001">
                  <a:moveTo>
                    <a:pt x="524" y="0"/>
                  </a:moveTo>
                  <a:cubicBezTo>
                    <a:pt x="453" y="0"/>
                    <a:pt x="358" y="72"/>
                    <a:pt x="358" y="143"/>
                  </a:cubicBezTo>
                  <a:lnTo>
                    <a:pt x="358" y="334"/>
                  </a:lnTo>
                  <a:lnTo>
                    <a:pt x="167" y="334"/>
                  </a:lnTo>
                  <a:cubicBezTo>
                    <a:pt x="72" y="334"/>
                    <a:pt x="0" y="381"/>
                    <a:pt x="0" y="477"/>
                  </a:cubicBezTo>
                  <a:cubicBezTo>
                    <a:pt x="0" y="572"/>
                    <a:pt x="48" y="667"/>
                    <a:pt x="143" y="667"/>
                  </a:cubicBezTo>
                  <a:lnTo>
                    <a:pt x="310" y="667"/>
                  </a:lnTo>
                  <a:lnTo>
                    <a:pt x="310" y="834"/>
                  </a:lnTo>
                  <a:cubicBezTo>
                    <a:pt x="310" y="929"/>
                    <a:pt x="381" y="1024"/>
                    <a:pt x="477" y="1024"/>
                  </a:cubicBezTo>
                  <a:cubicBezTo>
                    <a:pt x="548" y="1024"/>
                    <a:pt x="643" y="953"/>
                    <a:pt x="643" y="882"/>
                  </a:cubicBezTo>
                  <a:lnTo>
                    <a:pt x="643" y="691"/>
                  </a:lnTo>
                  <a:lnTo>
                    <a:pt x="834" y="691"/>
                  </a:lnTo>
                  <a:cubicBezTo>
                    <a:pt x="905" y="691"/>
                    <a:pt x="1001" y="643"/>
                    <a:pt x="1001" y="548"/>
                  </a:cubicBezTo>
                  <a:cubicBezTo>
                    <a:pt x="1001" y="429"/>
                    <a:pt x="953" y="358"/>
                    <a:pt x="858" y="358"/>
                  </a:cubicBezTo>
                  <a:lnTo>
                    <a:pt x="667" y="358"/>
                  </a:lnTo>
                  <a:lnTo>
                    <a:pt x="667" y="191"/>
                  </a:lnTo>
                  <a:cubicBezTo>
                    <a:pt x="667" y="96"/>
                    <a:pt x="620" y="0"/>
                    <a:pt x="524" y="0"/>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92"/>
            <p:cNvSpPr/>
            <p:nvPr/>
          </p:nvSpPr>
          <p:spPr>
            <a:xfrm>
              <a:off x="4767791" y="3825726"/>
              <a:ext cx="357597" cy="38740"/>
            </a:xfrm>
            <a:custGeom>
              <a:rect b="b" l="l" r="r" t="t"/>
              <a:pathLst>
                <a:path extrusionOk="0" h="1192" w="11003">
                  <a:moveTo>
                    <a:pt x="1" y="1"/>
                  </a:moveTo>
                  <a:lnTo>
                    <a:pt x="1" y="739"/>
                  </a:lnTo>
                  <a:cubicBezTo>
                    <a:pt x="1" y="977"/>
                    <a:pt x="215" y="1192"/>
                    <a:pt x="453" y="1192"/>
                  </a:cubicBezTo>
                  <a:lnTo>
                    <a:pt x="10574" y="1192"/>
                  </a:lnTo>
                  <a:cubicBezTo>
                    <a:pt x="10812" y="1192"/>
                    <a:pt x="11003" y="977"/>
                    <a:pt x="11003" y="739"/>
                  </a:cubicBezTo>
                  <a:lnTo>
                    <a:pt x="11003"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92"/>
            <p:cNvSpPr/>
            <p:nvPr/>
          </p:nvSpPr>
          <p:spPr>
            <a:xfrm>
              <a:off x="5088988" y="3825726"/>
              <a:ext cx="35620" cy="38740"/>
            </a:xfrm>
            <a:custGeom>
              <a:rect b="b" l="l" r="r" t="t"/>
              <a:pathLst>
                <a:path extrusionOk="0" h="1192" w="1096">
                  <a:moveTo>
                    <a:pt x="453" y="1"/>
                  </a:moveTo>
                  <a:lnTo>
                    <a:pt x="453" y="739"/>
                  </a:lnTo>
                  <a:cubicBezTo>
                    <a:pt x="453" y="977"/>
                    <a:pt x="239" y="1192"/>
                    <a:pt x="1" y="1192"/>
                  </a:cubicBezTo>
                  <a:lnTo>
                    <a:pt x="644" y="1192"/>
                  </a:lnTo>
                  <a:cubicBezTo>
                    <a:pt x="882" y="1192"/>
                    <a:pt x="1096" y="977"/>
                    <a:pt x="1096" y="739"/>
                  </a:cubicBezTo>
                  <a:lnTo>
                    <a:pt x="1096"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68" name="Google Shape;19168;p92"/>
          <p:cNvGrpSpPr/>
          <p:nvPr/>
        </p:nvGrpSpPr>
        <p:grpSpPr>
          <a:xfrm>
            <a:off x="4042586" y="3442706"/>
            <a:ext cx="327405" cy="357598"/>
            <a:chOff x="4042586" y="3595106"/>
            <a:chExt cx="327405" cy="357598"/>
          </a:xfrm>
        </p:grpSpPr>
        <p:sp>
          <p:nvSpPr>
            <p:cNvPr id="19169" name="Google Shape;19169;p92"/>
            <p:cNvSpPr/>
            <p:nvPr/>
          </p:nvSpPr>
          <p:spPr>
            <a:xfrm>
              <a:off x="4042586" y="3627606"/>
              <a:ext cx="265493" cy="267832"/>
            </a:xfrm>
            <a:custGeom>
              <a:rect b="b" l="l" r="r" t="t"/>
              <a:pathLst>
                <a:path extrusionOk="0" h="8241" w="8169">
                  <a:moveTo>
                    <a:pt x="3834" y="1"/>
                  </a:moveTo>
                  <a:lnTo>
                    <a:pt x="0" y="143"/>
                  </a:lnTo>
                  <a:lnTo>
                    <a:pt x="0" y="7907"/>
                  </a:lnTo>
                  <a:lnTo>
                    <a:pt x="4263" y="8240"/>
                  </a:lnTo>
                  <a:lnTo>
                    <a:pt x="8169" y="7907"/>
                  </a:lnTo>
                  <a:lnTo>
                    <a:pt x="8169" y="143"/>
                  </a:lnTo>
                  <a:lnTo>
                    <a:pt x="3834"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0" name="Google Shape;19170;p92"/>
            <p:cNvSpPr/>
            <p:nvPr/>
          </p:nvSpPr>
          <p:spPr>
            <a:xfrm>
              <a:off x="4287148" y="3628386"/>
              <a:ext cx="20930" cy="267053"/>
            </a:xfrm>
            <a:custGeom>
              <a:rect b="b" l="l" r="r" t="t"/>
              <a:pathLst>
                <a:path extrusionOk="0" h="8217" w="644">
                  <a:moveTo>
                    <a:pt x="1" y="0"/>
                  </a:moveTo>
                  <a:lnTo>
                    <a:pt x="1" y="8216"/>
                  </a:lnTo>
                  <a:lnTo>
                    <a:pt x="644" y="8216"/>
                  </a:lnTo>
                  <a:lnTo>
                    <a:pt x="644"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92"/>
            <p:cNvSpPr/>
            <p:nvPr/>
          </p:nvSpPr>
          <p:spPr>
            <a:xfrm>
              <a:off x="4043366" y="3595106"/>
              <a:ext cx="264713" cy="37960"/>
            </a:xfrm>
            <a:custGeom>
              <a:rect b="b" l="l" r="r" t="t"/>
              <a:pathLst>
                <a:path extrusionOk="0" h="1168" w="8145">
                  <a:moveTo>
                    <a:pt x="357" y="0"/>
                  </a:moveTo>
                  <a:cubicBezTo>
                    <a:pt x="143" y="0"/>
                    <a:pt x="0" y="167"/>
                    <a:pt x="0" y="358"/>
                  </a:cubicBezTo>
                  <a:lnTo>
                    <a:pt x="0" y="1167"/>
                  </a:lnTo>
                  <a:lnTo>
                    <a:pt x="8145" y="1167"/>
                  </a:lnTo>
                  <a:lnTo>
                    <a:pt x="8145" y="358"/>
                  </a:lnTo>
                  <a:cubicBezTo>
                    <a:pt x="8145" y="167"/>
                    <a:pt x="8002" y="0"/>
                    <a:pt x="7787"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92"/>
            <p:cNvSpPr/>
            <p:nvPr/>
          </p:nvSpPr>
          <p:spPr>
            <a:xfrm>
              <a:off x="4275546" y="3595106"/>
              <a:ext cx="32532" cy="37960"/>
            </a:xfrm>
            <a:custGeom>
              <a:rect b="b" l="l" r="r" t="t"/>
              <a:pathLst>
                <a:path extrusionOk="0" h="1168" w="1001">
                  <a:moveTo>
                    <a:pt x="0" y="0"/>
                  </a:moveTo>
                  <a:cubicBezTo>
                    <a:pt x="191" y="0"/>
                    <a:pt x="358" y="167"/>
                    <a:pt x="358" y="358"/>
                  </a:cubicBezTo>
                  <a:lnTo>
                    <a:pt x="358" y="1167"/>
                  </a:lnTo>
                  <a:lnTo>
                    <a:pt x="1001" y="1167"/>
                  </a:lnTo>
                  <a:lnTo>
                    <a:pt x="1001" y="358"/>
                  </a:lnTo>
                  <a:cubicBezTo>
                    <a:pt x="1001" y="167"/>
                    <a:pt x="858" y="0"/>
                    <a:pt x="643"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92"/>
            <p:cNvSpPr/>
            <p:nvPr/>
          </p:nvSpPr>
          <p:spPr>
            <a:xfrm>
              <a:off x="4083601" y="3664753"/>
              <a:ext cx="189670" cy="220610"/>
            </a:xfrm>
            <a:custGeom>
              <a:rect b="b" l="l" r="r" t="t"/>
              <a:pathLst>
                <a:path extrusionOk="0" h="6788" w="5836">
                  <a:moveTo>
                    <a:pt x="215" y="1"/>
                  </a:moveTo>
                  <a:cubicBezTo>
                    <a:pt x="96" y="1"/>
                    <a:pt x="1" y="96"/>
                    <a:pt x="1" y="215"/>
                  </a:cubicBezTo>
                  <a:lnTo>
                    <a:pt x="1" y="6788"/>
                  </a:lnTo>
                  <a:lnTo>
                    <a:pt x="5835" y="6788"/>
                  </a:lnTo>
                  <a:lnTo>
                    <a:pt x="5835" y="215"/>
                  </a:lnTo>
                  <a:cubicBezTo>
                    <a:pt x="5835" y="96"/>
                    <a:pt x="5740" y="1"/>
                    <a:pt x="5621"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92"/>
            <p:cNvSpPr/>
            <p:nvPr/>
          </p:nvSpPr>
          <p:spPr>
            <a:xfrm>
              <a:off x="4245353" y="3664753"/>
              <a:ext cx="27918" cy="220610"/>
            </a:xfrm>
            <a:custGeom>
              <a:rect b="b" l="l" r="r" t="t"/>
              <a:pathLst>
                <a:path extrusionOk="0" h="6788" w="859">
                  <a:moveTo>
                    <a:pt x="1" y="1"/>
                  </a:moveTo>
                  <a:cubicBezTo>
                    <a:pt x="120" y="1"/>
                    <a:pt x="215" y="96"/>
                    <a:pt x="215" y="215"/>
                  </a:cubicBezTo>
                  <a:lnTo>
                    <a:pt x="215" y="6788"/>
                  </a:lnTo>
                  <a:lnTo>
                    <a:pt x="858" y="6788"/>
                  </a:lnTo>
                  <a:lnTo>
                    <a:pt x="858" y="215"/>
                  </a:lnTo>
                  <a:cubicBezTo>
                    <a:pt x="858" y="96"/>
                    <a:pt x="739" y="1"/>
                    <a:pt x="64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92"/>
            <p:cNvSpPr/>
            <p:nvPr/>
          </p:nvSpPr>
          <p:spPr>
            <a:xfrm>
              <a:off x="4113013" y="3694166"/>
              <a:ext cx="56518" cy="10855"/>
            </a:xfrm>
            <a:custGeom>
              <a:rect b="b" l="l" r="r" t="t"/>
              <a:pathLst>
                <a:path extrusionOk="0" h="334" w="1739">
                  <a:moveTo>
                    <a:pt x="143" y="1"/>
                  </a:moveTo>
                  <a:cubicBezTo>
                    <a:pt x="48" y="1"/>
                    <a:pt x="0" y="96"/>
                    <a:pt x="0" y="167"/>
                  </a:cubicBezTo>
                  <a:cubicBezTo>
                    <a:pt x="0" y="263"/>
                    <a:pt x="72" y="334"/>
                    <a:pt x="167" y="334"/>
                  </a:cubicBezTo>
                  <a:lnTo>
                    <a:pt x="1572" y="334"/>
                  </a:lnTo>
                  <a:cubicBezTo>
                    <a:pt x="1667" y="334"/>
                    <a:pt x="1739" y="239"/>
                    <a:pt x="1715" y="143"/>
                  </a:cubicBezTo>
                  <a:cubicBezTo>
                    <a:pt x="1715" y="48"/>
                    <a:pt x="1620" y="1"/>
                    <a:pt x="1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92"/>
            <p:cNvSpPr/>
            <p:nvPr/>
          </p:nvSpPr>
          <p:spPr>
            <a:xfrm>
              <a:off x="4112233" y="3718931"/>
              <a:ext cx="51903" cy="10855"/>
            </a:xfrm>
            <a:custGeom>
              <a:rect b="b" l="l" r="r" t="t"/>
              <a:pathLst>
                <a:path extrusionOk="0" h="334" w="1597">
                  <a:moveTo>
                    <a:pt x="167" y="1"/>
                  </a:moveTo>
                  <a:cubicBezTo>
                    <a:pt x="72" y="1"/>
                    <a:pt x="1" y="96"/>
                    <a:pt x="1" y="191"/>
                  </a:cubicBezTo>
                  <a:cubicBezTo>
                    <a:pt x="1" y="286"/>
                    <a:pt x="96" y="334"/>
                    <a:pt x="191" y="334"/>
                  </a:cubicBezTo>
                  <a:lnTo>
                    <a:pt x="1406" y="334"/>
                  </a:lnTo>
                  <a:cubicBezTo>
                    <a:pt x="1501" y="334"/>
                    <a:pt x="1596" y="239"/>
                    <a:pt x="1572" y="167"/>
                  </a:cubicBezTo>
                  <a:cubicBezTo>
                    <a:pt x="1572" y="72"/>
                    <a:pt x="1477"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92"/>
            <p:cNvSpPr/>
            <p:nvPr/>
          </p:nvSpPr>
          <p:spPr>
            <a:xfrm>
              <a:off x="4113013" y="3744476"/>
              <a:ext cx="44915" cy="10855"/>
            </a:xfrm>
            <a:custGeom>
              <a:rect b="b" l="l" r="r" t="t"/>
              <a:pathLst>
                <a:path extrusionOk="0" h="334" w="1382">
                  <a:moveTo>
                    <a:pt x="143" y="0"/>
                  </a:moveTo>
                  <a:cubicBezTo>
                    <a:pt x="48" y="0"/>
                    <a:pt x="0" y="96"/>
                    <a:pt x="0" y="167"/>
                  </a:cubicBezTo>
                  <a:cubicBezTo>
                    <a:pt x="0" y="262"/>
                    <a:pt x="72" y="334"/>
                    <a:pt x="167" y="334"/>
                  </a:cubicBezTo>
                  <a:lnTo>
                    <a:pt x="1215" y="334"/>
                  </a:lnTo>
                  <a:cubicBezTo>
                    <a:pt x="1310" y="334"/>
                    <a:pt x="1382" y="262"/>
                    <a:pt x="1358" y="143"/>
                  </a:cubicBezTo>
                  <a:cubicBezTo>
                    <a:pt x="1358" y="48"/>
                    <a:pt x="1263"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92"/>
            <p:cNvSpPr/>
            <p:nvPr/>
          </p:nvSpPr>
          <p:spPr>
            <a:xfrm>
              <a:off x="4113013" y="3770801"/>
              <a:ext cx="44915" cy="10075"/>
            </a:xfrm>
            <a:custGeom>
              <a:rect b="b" l="l" r="r" t="t"/>
              <a:pathLst>
                <a:path extrusionOk="0" h="310" w="1382">
                  <a:moveTo>
                    <a:pt x="143" y="0"/>
                  </a:moveTo>
                  <a:cubicBezTo>
                    <a:pt x="48" y="0"/>
                    <a:pt x="0" y="72"/>
                    <a:pt x="0" y="167"/>
                  </a:cubicBezTo>
                  <a:cubicBezTo>
                    <a:pt x="0" y="262"/>
                    <a:pt x="72" y="310"/>
                    <a:pt x="167" y="310"/>
                  </a:cubicBezTo>
                  <a:lnTo>
                    <a:pt x="1215" y="310"/>
                  </a:lnTo>
                  <a:cubicBezTo>
                    <a:pt x="1310" y="310"/>
                    <a:pt x="1382" y="238"/>
                    <a:pt x="1358" y="143"/>
                  </a:cubicBezTo>
                  <a:cubicBezTo>
                    <a:pt x="1358" y="48"/>
                    <a:pt x="1263"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92"/>
            <p:cNvSpPr/>
            <p:nvPr/>
          </p:nvSpPr>
          <p:spPr>
            <a:xfrm>
              <a:off x="4113013" y="3796346"/>
              <a:ext cx="54210" cy="10855"/>
            </a:xfrm>
            <a:custGeom>
              <a:rect b="b" l="l" r="r" t="t"/>
              <a:pathLst>
                <a:path extrusionOk="0" h="334" w="1668">
                  <a:moveTo>
                    <a:pt x="143" y="0"/>
                  </a:moveTo>
                  <a:cubicBezTo>
                    <a:pt x="48" y="0"/>
                    <a:pt x="0" y="95"/>
                    <a:pt x="0" y="191"/>
                  </a:cubicBezTo>
                  <a:cubicBezTo>
                    <a:pt x="0" y="286"/>
                    <a:pt x="72" y="333"/>
                    <a:pt x="167" y="333"/>
                  </a:cubicBezTo>
                  <a:lnTo>
                    <a:pt x="1477" y="333"/>
                  </a:lnTo>
                  <a:cubicBezTo>
                    <a:pt x="1572" y="333"/>
                    <a:pt x="1667" y="238"/>
                    <a:pt x="1620" y="167"/>
                  </a:cubicBezTo>
                  <a:cubicBezTo>
                    <a:pt x="1620" y="71"/>
                    <a:pt x="1548" y="0"/>
                    <a:pt x="1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92"/>
            <p:cNvSpPr/>
            <p:nvPr/>
          </p:nvSpPr>
          <p:spPr>
            <a:xfrm>
              <a:off x="4112233" y="3821858"/>
              <a:ext cx="68153" cy="10888"/>
            </a:xfrm>
            <a:custGeom>
              <a:rect b="b" l="l" r="r" t="t"/>
              <a:pathLst>
                <a:path extrusionOk="0" h="335" w="2097">
                  <a:moveTo>
                    <a:pt x="167" y="1"/>
                  </a:moveTo>
                  <a:cubicBezTo>
                    <a:pt x="72" y="1"/>
                    <a:pt x="1" y="96"/>
                    <a:pt x="1" y="168"/>
                  </a:cubicBezTo>
                  <a:cubicBezTo>
                    <a:pt x="1" y="263"/>
                    <a:pt x="96" y="334"/>
                    <a:pt x="191" y="334"/>
                  </a:cubicBezTo>
                  <a:lnTo>
                    <a:pt x="1930" y="334"/>
                  </a:lnTo>
                  <a:cubicBezTo>
                    <a:pt x="2001" y="334"/>
                    <a:pt x="2096" y="263"/>
                    <a:pt x="2072" y="144"/>
                  </a:cubicBezTo>
                  <a:cubicBezTo>
                    <a:pt x="2072" y="49"/>
                    <a:pt x="1977" y="1"/>
                    <a:pt x="18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92"/>
            <p:cNvSpPr/>
            <p:nvPr/>
          </p:nvSpPr>
          <p:spPr>
            <a:xfrm>
              <a:off x="4111453" y="3848183"/>
              <a:ext cx="116122" cy="10107"/>
            </a:xfrm>
            <a:custGeom>
              <a:rect b="b" l="l" r="r" t="t"/>
              <a:pathLst>
                <a:path extrusionOk="0" h="311" w="3573">
                  <a:moveTo>
                    <a:pt x="191" y="1"/>
                  </a:moveTo>
                  <a:cubicBezTo>
                    <a:pt x="72" y="1"/>
                    <a:pt x="1" y="72"/>
                    <a:pt x="1" y="167"/>
                  </a:cubicBezTo>
                  <a:cubicBezTo>
                    <a:pt x="48" y="263"/>
                    <a:pt x="96" y="310"/>
                    <a:pt x="191" y="310"/>
                  </a:cubicBezTo>
                  <a:lnTo>
                    <a:pt x="3406" y="310"/>
                  </a:lnTo>
                  <a:cubicBezTo>
                    <a:pt x="3525" y="310"/>
                    <a:pt x="3573" y="239"/>
                    <a:pt x="3573" y="143"/>
                  </a:cubicBezTo>
                  <a:cubicBezTo>
                    <a:pt x="3549" y="48"/>
                    <a:pt x="3502" y="1"/>
                    <a:pt x="3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92"/>
            <p:cNvSpPr/>
            <p:nvPr/>
          </p:nvSpPr>
          <p:spPr>
            <a:xfrm>
              <a:off x="4260076" y="3780843"/>
              <a:ext cx="51090" cy="48815"/>
            </a:xfrm>
            <a:custGeom>
              <a:rect b="b" l="l" r="r" t="t"/>
              <a:pathLst>
                <a:path extrusionOk="0" h="1502" w="1572">
                  <a:moveTo>
                    <a:pt x="405" y="1"/>
                  </a:moveTo>
                  <a:lnTo>
                    <a:pt x="0" y="453"/>
                  </a:lnTo>
                  <a:lnTo>
                    <a:pt x="1143" y="1501"/>
                  </a:lnTo>
                  <a:lnTo>
                    <a:pt x="1572" y="1049"/>
                  </a:lnTo>
                  <a:lnTo>
                    <a:pt x="405"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92"/>
            <p:cNvSpPr/>
            <p:nvPr/>
          </p:nvSpPr>
          <p:spPr>
            <a:xfrm>
              <a:off x="4177266" y="3701901"/>
              <a:ext cx="112255" cy="112255"/>
            </a:xfrm>
            <a:custGeom>
              <a:rect b="b" l="l" r="r" t="t"/>
              <a:pathLst>
                <a:path extrusionOk="0" h="3454" w="3454">
                  <a:moveTo>
                    <a:pt x="1739" y="1"/>
                  </a:moveTo>
                  <a:cubicBezTo>
                    <a:pt x="786" y="1"/>
                    <a:pt x="0" y="763"/>
                    <a:pt x="0" y="1715"/>
                  </a:cubicBezTo>
                  <a:cubicBezTo>
                    <a:pt x="0" y="2668"/>
                    <a:pt x="786" y="3454"/>
                    <a:pt x="1739" y="3454"/>
                  </a:cubicBezTo>
                  <a:cubicBezTo>
                    <a:pt x="2691" y="3454"/>
                    <a:pt x="3453" y="2668"/>
                    <a:pt x="3453" y="1715"/>
                  </a:cubicBezTo>
                  <a:cubicBezTo>
                    <a:pt x="3453" y="763"/>
                    <a:pt x="2691" y="1"/>
                    <a:pt x="1739"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92"/>
            <p:cNvSpPr/>
            <p:nvPr/>
          </p:nvSpPr>
          <p:spPr>
            <a:xfrm>
              <a:off x="4197383" y="3722018"/>
              <a:ext cx="71988" cy="71240"/>
            </a:xfrm>
            <a:custGeom>
              <a:rect b="b" l="l" r="r" t="t"/>
              <a:pathLst>
                <a:path extrusionOk="0" h="2192" w="2215">
                  <a:moveTo>
                    <a:pt x="1120" y="1"/>
                  </a:moveTo>
                  <a:cubicBezTo>
                    <a:pt x="500" y="1"/>
                    <a:pt x="0" y="501"/>
                    <a:pt x="0" y="1096"/>
                  </a:cubicBezTo>
                  <a:cubicBezTo>
                    <a:pt x="0" y="1716"/>
                    <a:pt x="500" y="2192"/>
                    <a:pt x="1120" y="2192"/>
                  </a:cubicBezTo>
                  <a:cubicBezTo>
                    <a:pt x="1715" y="2192"/>
                    <a:pt x="2215" y="1716"/>
                    <a:pt x="2215" y="1096"/>
                  </a:cubicBezTo>
                  <a:cubicBezTo>
                    <a:pt x="2215" y="501"/>
                    <a:pt x="1715" y="1"/>
                    <a:pt x="112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92"/>
            <p:cNvSpPr/>
            <p:nvPr/>
          </p:nvSpPr>
          <p:spPr>
            <a:xfrm>
              <a:off x="4222928" y="3722571"/>
              <a:ext cx="50343" cy="70753"/>
            </a:xfrm>
            <a:custGeom>
              <a:rect b="b" l="l" r="r" t="t"/>
              <a:pathLst>
                <a:path extrusionOk="0" h="2177" w="1549">
                  <a:moveTo>
                    <a:pt x="343" y="0"/>
                  </a:moveTo>
                  <a:cubicBezTo>
                    <a:pt x="226" y="0"/>
                    <a:pt x="110" y="19"/>
                    <a:pt x="0" y="55"/>
                  </a:cubicBezTo>
                  <a:cubicBezTo>
                    <a:pt x="143" y="103"/>
                    <a:pt x="262" y="151"/>
                    <a:pt x="405" y="293"/>
                  </a:cubicBezTo>
                  <a:cubicBezTo>
                    <a:pt x="857" y="698"/>
                    <a:pt x="905" y="1389"/>
                    <a:pt x="476" y="1841"/>
                  </a:cubicBezTo>
                  <a:cubicBezTo>
                    <a:pt x="357" y="1984"/>
                    <a:pt x="167" y="2080"/>
                    <a:pt x="0" y="2127"/>
                  </a:cubicBezTo>
                  <a:cubicBezTo>
                    <a:pt x="106" y="2160"/>
                    <a:pt x="217" y="2177"/>
                    <a:pt x="329" y="2177"/>
                  </a:cubicBezTo>
                  <a:cubicBezTo>
                    <a:pt x="620" y="2177"/>
                    <a:pt x="913" y="2065"/>
                    <a:pt x="1119" y="1841"/>
                  </a:cubicBezTo>
                  <a:cubicBezTo>
                    <a:pt x="1548" y="1389"/>
                    <a:pt x="1524" y="698"/>
                    <a:pt x="1072" y="293"/>
                  </a:cubicBezTo>
                  <a:cubicBezTo>
                    <a:pt x="874" y="95"/>
                    <a:pt x="607" y="0"/>
                    <a:pt x="34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92"/>
            <p:cNvSpPr/>
            <p:nvPr/>
          </p:nvSpPr>
          <p:spPr>
            <a:xfrm>
              <a:off x="4291016" y="3807948"/>
              <a:ext cx="78975" cy="74555"/>
            </a:xfrm>
            <a:custGeom>
              <a:rect b="b" l="l" r="r" t="t"/>
              <a:pathLst>
                <a:path extrusionOk="0" h="2294" w="2430">
                  <a:moveTo>
                    <a:pt x="549" y="0"/>
                  </a:moveTo>
                  <a:lnTo>
                    <a:pt x="1" y="643"/>
                  </a:lnTo>
                  <a:lnTo>
                    <a:pt x="1692" y="2191"/>
                  </a:lnTo>
                  <a:cubicBezTo>
                    <a:pt x="1769" y="2257"/>
                    <a:pt x="1862" y="2293"/>
                    <a:pt x="1958" y="2293"/>
                  </a:cubicBezTo>
                  <a:cubicBezTo>
                    <a:pt x="2069" y="2293"/>
                    <a:pt x="2185" y="2246"/>
                    <a:pt x="2287" y="2144"/>
                  </a:cubicBezTo>
                  <a:cubicBezTo>
                    <a:pt x="2430" y="1977"/>
                    <a:pt x="2430" y="1739"/>
                    <a:pt x="2239" y="1548"/>
                  </a:cubicBezTo>
                  <a:lnTo>
                    <a:pt x="549"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92"/>
            <p:cNvSpPr/>
            <p:nvPr/>
          </p:nvSpPr>
          <p:spPr>
            <a:xfrm>
              <a:off x="4043366" y="3884551"/>
              <a:ext cx="264713" cy="68153"/>
            </a:xfrm>
            <a:custGeom>
              <a:rect b="b" l="l" r="r" t="t"/>
              <a:pathLst>
                <a:path extrusionOk="0" h="2097" w="8145">
                  <a:moveTo>
                    <a:pt x="0" y="1"/>
                  </a:moveTo>
                  <a:lnTo>
                    <a:pt x="0" y="1739"/>
                  </a:lnTo>
                  <a:cubicBezTo>
                    <a:pt x="0" y="1930"/>
                    <a:pt x="143" y="2097"/>
                    <a:pt x="357" y="2097"/>
                  </a:cubicBezTo>
                  <a:lnTo>
                    <a:pt x="7787" y="2097"/>
                  </a:lnTo>
                  <a:cubicBezTo>
                    <a:pt x="8002" y="2097"/>
                    <a:pt x="8145" y="1930"/>
                    <a:pt x="8145" y="1739"/>
                  </a:cubicBezTo>
                  <a:lnTo>
                    <a:pt x="8145"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92"/>
            <p:cNvSpPr/>
            <p:nvPr/>
          </p:nvSpPr>
          <p:spPr>
            <a:xfrm>
              <a:off x="4275546" y="3884551"/>
              <a:ext cx="32532" cy="68153"/>
            </a:xfrm>
            <a:custGeom>
              <a:rect b="b" l="l" r="r" t="t"/>
              <a:pathLst>
                <a:path extrusionOk="0" h="2097" w="1001">
                  <a:moveTo>
                    <a:pt x="358" y="1"/>
                  </a:moveTo>
                  <a:lnTo>
                    <a:pt x="358" y="1739"/>
                  </a:lnTo>
                  <a:cubicBezTo>
                    <a:pt x="358" y="1930"/>
                    <a:pt x="191" y="2097"/>
                    <a:pt x="0" y="2097"/>
                  </a:cubicBezTo>
                  <a:lnTo>
                    <a:pt x="643" y="2097"/>
                  </a:lnTo>
                  <a:cubicBezTo>
                    <a:pt x="858" y="2097"/>
                    <a:pt x="1001" y="1930"/>
                    <a:pt x="1001" y="1739"/>
                  </a:cubicBezTo>
                  <a:lnTo>
                    <a:pt x="1001" y="1"/>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92"/>
            <p:cNvSpPr/>
            <p:nvPr/>
          </p:nvSpPr>
          <p:spPr>
            <a:xfrm>
              <a:off x="4164103" y="3905448"/>
              <a:ext cx="23238" cy="23270"/>
            </a:xfrm>
            <a:custGeom>
              <a:rect b="b" l="l" r="r" t="t"/>
              <a:pathLst>
                <a:path extrusionOk="0" h="716" w="715">
                  <a:moveTo>
                    <a:pt x="357" y="1"/>
                  </a:moveTo>
                  <a:cubicBezTo>
                    <a:pt x="143" y="1"/>
                    <a:pt x="0" y="168"/>
                    <a:pt x="0" y="358"/>
                  </a:cubicBezTo>
                  <a:cubicBezTo>
                    <a:pt x="0" y="572"/>
                    <a:pt x="143" y="715"/>
                    <a:pt x="357" y="715"/>
                  </a:cubicBezTo>
                  <a:cubicBezTo>
                    <a:pt x="548" y="715"/>
                    <a:pt x="715" y="572"/>
                    <a:pt x="715" y="358"/>
                  </a:cubicBezTo>
                  <a:cubicBezTo>
                    <a:pt x="715" y="168"/>
                    <a:pt x="548" y="1"/>
                    <a:pt x="35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90" name="Google Shape;19190;p92"/>
          <p:cNvGrpSpPr/>
          <p:nvPr/>
        </p:nvGrpSpPr>
        <p:grpSpPr>
          <a:xfrm>
            <a:off x="3270938" y="3472898"/>
            <a:ext cx="357597" cy="297993"/>
            <a:chOff x="3270938" y="3625298"/>
            <a:chExt cx="357597" cy="297993"/>
          </a:xfrm>
        </p:grpSpPr>
        <p:sp>
          <p:nvSpPr>
            <p:cNvPr id="19191" name="Google Shape;19191;p92"/>
            <p:cNvSpPr/>
            <p:nvPr/>
          </p:nvSpPr>
          <p:spPr>
            <a:xfrm>
              <a:off x="3270938" y="3660886"/>
              <a:ext cx="357597" cy="262405"/>
            </a:xfrm>
            <a:custGeom>
              <a:rect b="b" l="l" r="r" t="t"/>
              <a:pathLst>
                <a:path extrusionOk="0" h="8074" w="11003">
                  <a:moveTo>
                    <a:pt x="5501" y="1"/>
                  </a:moveTo>
                  <a:lnTo>
                    <a:pt x="0" y="239"/>
                  </a:lnTo>
                  <a:lnTo>
                    <a:pt x="0" y="7669"/>
                  </a:lnTo>
                  <a:cubicBezTo>
                    <a:pt x="0" y="7907"/>
                    <a:pt x="191" y="8074"/>
                    <a:pt x="429" y="8074"/>
                  </a:cubicBezTo>
                  <a:lnTo>
                    <a:pt x="10598" y="8074"/>
                  </a:lnTo>
                  <a:cubicBezTo>
                    <a:pt x="10836" y="8074"/>
                    <a:pt x="11003" y="7883"/>
                    <a:pt x="11003" y="7669"/>
                  </a:cubicBezTo>
                  <a:lnTo>
                    <a:pt x="11003" y="239"/>
                  </a:lnTo>
                  <a:lnTo>
                    <a:pt x="5501"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92"/>
            <p:cNvSpPr/>
            <p:nvPr/>
          </p:nvSpPr>
          <p:spPr>
            <a:xfrm>
              <a:off x="3270938" y="3625298"/>
              <a:ext cx="356818" cy="43355"/>
            </a:xfrm>
            <a:custGeom>
              <a:rect b="b" l="l" r="r" t="t"/>
              <a:pathLst>
                <a:path extrusionOk="0" h="1334" w="10979">
                  <a:moveTo>
                    <a:pt x="358" y="0"/>
                  </a:moveTo>
                  <a:cubicBezTo>
                    <a:pt x="143" y="0"/>
                    <a:pt x="0" y="191"/>
                    <a:pt x="0" y="357"/>
                  </a:cubicBezTo>
                  <a:lnTo>
                    <a:pt x="0" y="1334"/>
                  </a:lnTo>
                  <a:lnTo>
                    <a:pt x="10979" y="1334"/>
                  </a:lnTo>
                  <a:lnTo>
                    <a:pt x="10979" y="357"/>
                  </a:lnTo>
                  <a:cubicBezTo>
                    <a:pt x="10979" y="143"/>
                    <a:pt x="10812" y="0"/>
                    <a:pt x="1062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92"/>
            <p:cNvSpPr/>
            <p:nvPr/>
          </p:nvSpPr>
          <p:spPr>
            <a:xfrm>
              <a:off x="3592916" y="3660106"/>
              <a:ext cx="34840" cy="262405"/>
            </a:xfrm>
            <a:custGeom>
              <a:rect b="b" l="l" r="r" t="t"/>
              <a:pathLst>
                <a:path extrusionOk="0" h="8074" w="1072">
                  <a:moveTo>
                    <a:pt x="429" y="1"/>
                  </a:moveTo>
                  <a:lnTo>
                    <a:pt x="429" y="7645"/>
                  </a:lnTo>
                  <a:cubicBezTo>
                    <a:pt x="429" y="7883"/>
                    <a:pt x="238" y="8074"/>
                    <a:pt x="0" y="8074"/>
                  </a:cubicBezTo>
                  <a:lnTo>
                    <a:pt x="667" y="8074"/>
                  </a:lnTo>
                  <a:cubicBezTo>
                    <a:pt x="905" y="8074"/>
                    <a:pt x="1072" y="7883"/>
                    <a:pt x="1072" y="7645"/>
                  </a:cubicBezTo>
                  <a:lnTo>
                    <a:pt x="1072" y="239"/>
                  </a:lnTo>
                  <a:lnTo>
                    <a:pt x="42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92"/>
            <p:cNvSpPr/>
            <p:nvPr/>
          </p:nvSpPr>
          <p:spPr>
            <a:xfrm>
              <a:off x="3595223" y="3625298"/>
              <a:ext cx="32532" cy="43355"/>
            </a:xfrm>
            <a:custGeom>
              <a:rect b="b" l="l" r="r" t="t"/>
              <a:pathLst>
                <a:path extrusionOk="0" h="1334" w="1001">
                  <a:moveTo>
                    <a:pt x="1" y="0"/>
                  </a:moveTo>
                  <a:cubicBezTo>
                    <a:pt x="215" y="0"/>
                    <a:pt x="358" y="191"/>
                    <a:pt x="358" y="357"/>
                  </a:cubicBezTo>
                  <a:lnTo>
                    <a:pt x="358" y="1334"/>
                  </a:lnTo>
                  <a:lnTo>
                    <a:pt x="1001" y="1334"/>
                  </a:lnTo>
                  <a:lnTo>
                    <a:pt x="1001" y="357"/>
                  </a:lnTo>
                  <a:cubicBezTo>
                    <a:pt x="1001" y="143"/>
                    <a:pt x="834" y="0"/>
                    <a:pt x="64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92"/>
            <p:cNvSpPr/>
            <p:nvPr/>
          </p:nvSpPr>
          <p:spPr>
            <a:xfrm>
              <a:off x="3545693" y="3640768"/>
              <a:ext cx="11635" cy="11635"/>
            </a:xfrm>
            <a:custGeom>
              <a:rect b="b" l="l" r="r" t="t"/>
              <a:pathLst>
                <a:path extrusionOk="0" h="358" w="358">
                  <a:moveTo>
                    <a:pt x="191" y="0"/>
                  </a:moveTo>
                  <a:cubicBezTo>
                    <a:pt x="72" y="0"/>
                    <a:pt x="0" y="72"/>
                    <a:pt x="0" y="167"/>
                  </a:cubicBezTo>
                  <a:cubicBezTo>
                    <a:pt x="0" y="286"/>
                    <a:pt x="72" y="358"/>
                    <a:pt x="191" y="358"/>
                  </a:cubicBezTo>
                  <a:cubicBezTo>
                    <a:pt x="286" y="358"/>
                    <a:pt x="358" y="286"/>
                    <a:pt x="358" y="167"/>
                  </a:cubicBezTo>
                  <a:cubicBezTo>
                    <a:pt x="358"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92"/>
            <p:cNvSpPr/>
            <p:nvPr/>
          </p:nvSpPr>
          <p:spPr>
            <a:xfrm>
              <a:off x="3568151" y="3640768"/>
              <a:ext cx="11635" cy="11635"/>
            </a:xfrm>
            <a:custGeom>
              <a:rect b="b" l="l" r="r" t="t"/>
              <a:pathLst>
                <a:path extrusionOk="0" h="358" w="358">
                  <a:moveTo>
                    <a:pt x="167" y="0"/>
                  </a:moveTo>
                  <a:cubicBezTo>
                    <a:pt x="71" y="0"/>
                    <a:pt x="0" y="72"/>
                    <a:pt x="0" y="167"/>
                  </a:cubicBezTo>
                  <a:cubicBezTo>
                    <a:pt x="0" y="286"/>
                    <a:pt x="71" y="358"/>
                    <a:pt x="167" y="358"/>
                  </a:cubicBezTo>
                  <a:cubicBezTo>
                    <a:pt x="262" y="358"/>
                    <a:pt x="357" y="286"/>
                    <a:pt x="357" y="167"/>
                  </a:cubicBezTo>
                  <a:cubicBezTo>
                    <a:pt x="357" y="72"/>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92"/>
            <p:cNvSpPr/>
            <p:nvPr/>
          </p:nvSpPr>
          <p:spPr>
            <a:xfrm>
              <a:off x="3590576" y="3640768"/>
              <a:ext cx="11635" cy="11635"/>
            </a:xfrm>
            <a:custGeom>
              <a:rect b="b" l="l" r="r" t="t"/>
              <a:pathLst>
                <a:path extrusionOk="0" h="358" w="358">
                  <a:moveTo>
                    <a:pt x="167" y="0"/>
                  </a:moveTo>
                  <a:cubicBezTo>
                    <a:pt x="72" y="0"/>
                    <a:pt x="1" y="72"/>
                    <a:pt x="1" y="167"/>
                  </a:cubicBezTo>
                  <a:cubicBezTo>
                    <a:pt x="1" y="286"/>
                    <a:pt x="72" y="358"/>
                    <a:pt x="167" y="358"/>
                  </a:cubicBezTo>
                  <a:cubicBezTo>
                    <a:pt x="263" y="358"/>
                    <a:pt x="358" y="286"/>
                    <a:pt x="358" y="167"/>
                  </a:cubicBezTo>
                  <a:cubicBezTo>
                    <a:pt x="358" y="72"/>
                    <a:pt x="263"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92"/>
            <p:cNvSpPr/>
            <p:nvPr/>
          </p:nvSpPr>
          <p:spPr>
            <a:xfrm>
              <a:off x="3302658" y="3699593"/>
              <a:ext cx="94478" cy="75432"/>
            </a:xfrm>
            <a:custGeom>
              <a:rect b="b" l="l" r="r" t="t"/>
              <a:pathLst>
                <a:path extrusionOk="0" h="2321" w="2907">
                  <a:moveTo>
                    <a:pt x="1430" y="0"/>
                  </a:moveTo>
                  <a:cubicBezTo>
                    <a:pt x="763" y="0"/>
                    <a:pt x="120" y="548"/>
                    <a:pt x="72" y="1191"/>
                  </a:cubicBezTo>
                  <a:cubicBezTo>
                    <a:pt x="1" y="1620"/>
                    <a:pt x="120" y="1977"/>
                    <a:pt x="358" y="2239"/>
                  </a:cubicBezTo>
                  <a:cubicBezTo>
                    <a:pt x="412" y="2297"/>
                    <a:pt x="468" y="2321"/>
                    <a:pt x="527" y="2321"/>
                  </a:cubicBezTo>
                  <a:cubicBezTo>
                    <a:pt x="780" y="2321"/>
                    <a:pt x="1077" y="1882"/>
                    <a:pt x="1406" y="1882"/>
                  </a:cubicBezTo>
                  <a:lnTo>
                    <a:pt x="1501" y="1882"/>
                  </a:lnTo>
                  <a:cubicBezTo>
                    <a:pt x="1830" y="1882"/>
                    <a:pt x="2158" y="2321"/>
                    <a:pt x="2410" y="2321"/>
                  </a:cubicBezTo>
                  <a:cubicBezTo>
                    <a:pt x="2469" y="2321"/>
                    <a:pt x="2523" y="2297"/>
                    <a:pt x="2573" y="2239"/>
                  </a:cubicBezTo>
                  <a:cubicBezTo>
                    <a:pt x="2787" y="1953"/>
                    <a:pt x="2906" y="1596"/>
                    <a:pt x="2858" y="1191"/>
                  </a:cubicBezTo>
                  <a:cubicBezTo>
                    <a:pt x="2787" y="548"/>
                    <a:pt x="2144" y="0"/>
                    <a:pt x="150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92"/>
            <p:cNvSpPr/>
            <p:nvPr/>
          </p:nvSpPr>
          <p:spPr>
            <a:xfrm>
              <a:off x="3314261" y="3756078"/>
              <a:ext cx="71240" cy="31005"/>
            </a:xfrm>
            <a:custGeom>
              <a:rect b="b" l="l" r="r" t="t"/>
              <a:pathLst>
                <a:path extrusionOk="0" h="954" w="2192">
                  <a:moveTo>
                    <a:pt x="1049" y="1"/>
                  </a:moveTo>
                  <a:cubicBezTo>
                    <a:pt x="644" y="1"/>
                    <a:pt x="239" y="167"/>
                    <a:pt x="1" y="477"/>
                  </a:cubicBezTo>
                  <a:cubicBezTo>
                    <a:pt x="239" y="763"/>
                    <a:pt x="644" y="953"/>
                    <a:pt x="1049" y="953"/>
                  </a:cubicBezTo>
                  <a:lnTo>
                    <a:pt x="1144" y="953"/>
                  </a:lnTo>
                  <a:cubicBezTo>
                    <a:pt x="1549" y="953"/>
                    <a:pt x="1954" y="763"/>
                    <a:pt x="2192" y="477"/>
                  </a:cubicBezTo>
                  <a:cubicBezTo>
                    <a:pt x="1954" y="167"/>
                    <a:pt x="1549" y="1"/>
                    <a:pt x="114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92"/>
            <p:cNvSpPr/>
            <p:nvPr/>
          </p:nvSpPr>
          <p:spPr>
            <a:xfrm>
              <a:off x="3333631" y="3722798"/>
              <a:ext cx="33313" cy="33313"/>
            </a:xfrm>
            <a:custGeom>
              <a:rect b="b" l="l" r="r" t="t"/>
              <a:pathLst>
                <a:path extrusionOk="0" h="1025" w="1025">
                  <a:moveTo>
                    <a:pt x="524" y="1"/>
                  </a:moveTo>
                  <a:cubicBezTo>
                    <a:pt x="238" y="1"/>
                    <a:pt x="0" y="239"/>
                    <a:pt x="0" y="525"/>
                  </a:cubicBezTo>
                  <a:cubicBezTo>
                    <a:pt x="0" y="787"/>
                    <a:pt x="238" y="1025"/>
                    <a:pt x="524" y="1025"/>
                  </a:cubicBezTo>
                  <a:cubicBezTo>
                    <a:pt x="786" y="1025"/>
                    <a:pt x="1024" y="787"/>
                    <a:pt x="1024" y="525"/>
                  </a:cubicBezTo>
                  <a:cubicBezTo>
                    <a:pt x="1024" y="239"/>
                    <a:pt x="786" y="1"/>
                    <a:pt x="524"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92"/>
            <p:cNvSpPr/>
            <p:nvPr/>
          </p:nvSpPr>
          <p:spPr>
            <a:xfrm>
              <a:off x="3429603" y="3712756"/>
              <a:ext cx="174168" cy="27105"/>
            </a:xfrm>
            <a:custGeom>
              <a:rect b="b" l="l" r="r" t="t"/>
              <a:pathLst>
                <a:path extrusionOk="0" h="834" w="5359">
                  <a:moveTo>
                    <a:pt x="238" y="0"/>
                  </a:moveTo>
                  <a:cubicBezTo>
                    <a:pt x="96" y="0"/>
                    <a:pt x="0" y="119"/>
                    <a:pt x="0" y="238"/>
                  </a:cubicBezTo>
                  <a:lnTo>
                    <a:pt x="0" y="595"/>
                  </a:lnTo>
                  <a:cubicBezTo>
                    <a:pt x="0" y="738"/>
                    <a:pt x="119" y="834"/>
                    <a:pt x="238" y="834"/>
                  </a:cubicBezTo>
                  <a:lnTo>
                    <a:pt x="5120" y="834"/>
                  </a:lnTo>
                  <a:cubicBezTo>
                    <a:pt x="5263" y="834"/>
                    <a:pt x="5359" y="738"/>
                    <a:pt x="5359" y="619"/>
                  </a:cubicBezTo>
                  <a:lnTo>
                    <a:pt x="5359" y="238"/>
                  </a:lnTo>
                  <a:cubicBezTo>
                    <a:pt x="5359" y="72"/>
                    <a:pt x="5239" y="0"/>
                    <a:pt x="5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92"/>
            <p:cNvSpPr/>
            <p:nvPr/>
          </p:nvSpPr>
          <p:spPr>
            <a:xfrm>
              <a:off x="3429603" y="3850523"/>
              <a:ext cx="174168" cy="28665"/>
            </a:xfrm>
            <a:custGeom>
              <a:rect b="b" l="l" r="r" t="t"/>
              <a:pathLst>
                <a:path extrusionOk="0" h="882" w="5359">
                  <a:moveTo>
                    <a:pt x="238" y="0"/>
                  </a:moveTo>
                  <a:cubicBezTo>
                    <a:pt x="96" y="0"/>
                    <a:pt x="0" y="119"/>
                    <a:pt x="0" y="238"/>
                  </a:cubicBezTo>
                  <a:lnTo>
                    <a:pt x="0" y="643"/>
                  </a:lnTo>
                  <a:cubicBezTo>
                    <a:pt x="0" y="786"/>
                    <a:pt x="119" y="881"/>
                    <a:pt x="238" y="881"/>
                  </a:cubicBezTo>
                  <a:lnTo>
                    <a:pt x="5120" y="881"/>
                  </a:lnTo>
                  <a:cubicBezTo>
                    <a:pt x="5263" y="881"/>
                    <a:pt x="5359" y="762"/>
                    <a:pt x="5359" y="643"/>
                  </a:cubicBezTo>
                  <a:lnTo>
                    <a:pt x="5359" y="238"/>
                  </a:lnTo>
                  <a:cubicBezTo>
                    <a:pt x="5359" y="95"/>
                    <a:pt x="5239" y="0"/>
                    <a:pt x="5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92"/>
            <p:cNvSpPr/>
            <p:nvPr/>
          </p:nvSpPr>
          <p:spPr>
            <a:xfrm>
              <a:off x="3575106" y="3712756"/>
              <a:ext cx="28665" cy="27885"/>
            </a:xfrm>
            <a:custGeom>
              <a:rect b="b" l="l" r="r" t="t"/>
              <a:pathLst>
                <a:path extrusionOk="0" h="858" w="882">
                  <a:moveTo>
                    <a:pt x="0" y="0"/>
                  </a:moveTo>
                  <a:cubicBezTo>
                    <a:pt x="96" y="0"/>
                    <a:pt x="239" y="72"/>
                    <a:pt x="239" y="238"/>
                  </a:cubicBezTo>
                  <a:lnTo>
                    <a:pt x="239" y="619"/>
                  </a:lnTo>
                  <a:cubicBezTo>
                    <a:pt x="239" y="738"/>
                    <a:pt x="143" y="857"/>
                    <a:pt x="0" y="857"/>
                  </a:cubicBezTo>
                  <a:lnTo>
                    <a:pt x="643" y="857"/>
                  </a:lnTo>
                  <a:cubicBezTo>
                    <a:pt x="762" y="857"/>
                    <a:pt x="882" y="762"/>
                    <a:pt x="882" y="619"/>
                  </a:cubicBezTo>
                  <a:lnTo>
                    <a:pt x="882" y="238"/>
                  </a:lnTo>
                  <a:cubicBezTo>
                    <a:pt x="882" y="119"/>
                    <a:pt x="786" y="0"/>
                    <a:pt x="6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92"/>
            <p:cNvSpPr/>
            <p:nvPr/>
          </p:nvSpPr>
          <p:spPr>
            <a:xfrm>
              <a:off x="3575106" y="3850523"/>
              <a:ext cx="28665" cy="28665"/>
            </a:xfrm>
            <a:custGeom>
              <a:rect b="b" l="l" r="r" t="t"/>
              <a:pathLst>
                <a:path extrusionOk="0" h="882" w="882">
                  <a:moveTo>
                    <a:pt x="0" y="0"/>
                  </a:moveTo>
                  <a:cubicBezTo>
                    <a:pt x="96" y="0"/>
                    <a:pt x="239" y="95"/>
                    <a:pt x="239" y="238"/>
                  </a:cubicBezTo>
                  <a:lnTo>
                    <a:pt x="239" y="643"/>
                  </a:lnTo>
                  <a:cubicBezTo>
                    <a:pt x="239" y="762"/>
                    <a:pt x="143" y="881"/>
                    <a:pt x="0" y="881"/>
                  </a:cubicBezTo>
                  <a:lnTo>
                    <a:pt x="643" y="881"/>
                  </a:lnTo>
                  <a:cubicBezTo>
                    <a:pt x="762" y="881"/>
                    <a:pt x="882" y="786"/>
                    <a:pt x="882" y="643"/>
                  </a:cubicBezTo>
                  <a:lnTo>
                    <a:pt x="882" y="238"/>
                  </a:lnTo>
                  <a:cubicBezTo>
                    <a:pt x="882" y="119"/>
                    <a:pt x="786" y="0"/>
                    <a:pt x="6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92"/>
            <p:cNvSpPr/>
            <p:nvPr/>
          </p:nvSpPr>
          <p:spPr>
            <a:xfrm>
              <a:off x="3298791" y="3813343"/>
              <a:ext cx="102960" cy="10107"/>
            </a:xfrm>
            <a:custGeom>
              <a:rect b="b" l="l" r="r" t="t"/>
              <a:pathLst>
                <a:path extrusionOk="0" h="311" w="3168">
                  <a:moveTo>
                    <a:pt x="191" y="1"/>
                  </a:moveTo>
                  <a:cubicBezTo>
                    <a:pt x="72" y="1"/>
                    <a:pt x="1" y="72"/>
                    <a:pt x="1" y="168"/>
                  </a:cubicBezTo>
                  <a:cubicBezTo>
                    <a:pt x="48" y="263"/>
                    <a:pt x="96" y="311"/>
                    <a:pt x="191" y="311"/>
                  </a:cubicBezTo>
                  <a:lnTo>
                    <a:pt x="2977" y="311"/>
                  </a:lnTo>
                  <a:cubicBezTo>
                    <a:pt x="3073" y="311"/>
                    <a:pt x="3168" y="239"/>
                    <a:pt x="3168" y="144"/>
                  </a:cubicBezTo>
                  <a:cubicBezTo>
                    <a:pt x="3144" y="49"/>
                    <a:pt x="3073" y="1"/>
                    <a:pt x="297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92"/>
            <p:cNvSpPr/>
            <p:nvPr/>
          </p:nvSpPr>
          <p:spPr>
            <a:xfrm>
              <a:off x="3298791" y="3840448"/>
              <a:ext cx="102960" cy="10107"/>
            </a:xfrm>
            <a:custGeom>
              <a:rect b="b" l="l" r="r" t="t"/>
              <a:pathLst>
                <a:path extrusionOk="0" h="311" w="3168">
                  <a:moveTo>
                    <a:pt x="191" y="0"/>
                  </a:moveTo>
                  <a:cubicBezTo>
                    <a:pt x="72" y="0"/>
                    <a:pt x="1" y="72"/>
                    <a:pt x="1" y="167"/>
                  </a:cubicBezTo>
                  <a:cubicBezTo>
                    <a:pt x="48" y="262"/>
                    <a:pt x="96" y="310"/>
                    <a:pt x="191" y="310"/>
                  </a:cubicBezTo>
                  <a:lnTo>
                    <a:pt x="2977" y="310"/>
                  </a:lnTo>
                  <a:cubicBezTo>
                    <a:pt x="3073" y="310"/>
                    <a:pt x="3168" y="239"/>
                    <a:pt x="3168" y="143"/>
                  </a:cubicBezTo>
                  <a:cubicBezTo>
                    <a:pt x="3144" y="48"/>
                    <a:pt x="3073" y="0"/>
                    <a:pt x="2977"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92"/>
            <p:cNvSpPr/>
            <p:nvPr/>
          </p:nvSpPr>
          <p:spPr>
            <a:xfrm>
              <a:off x="3298791" y="3867521"/>
              <a:ext cx="102960" cy="10107"/>
            </a:xfrm>
            <a:custGeom>
              <a:rect b="b" l="l" r="r" t="t"/>
              <a:pathLst>
                <a:path extrusionOk="0" h="311" w="3168">
                  <a:moveTo>
                    <a:pt x="191" y="1"/>
                  </a:moveTo>
                  <a:cubicBezTo>
                    <a:pt x="72" y="1"/>
                    <a:pt x="1" y="72"/>
                    <a:pt x="1" y="168"/>
                  </a:cubicBezTo>
                  <a:cubicBezTo>
                    <a:pt x="48" y="263"/>
                    <a:pt x="96" y="311"/>
                    <a:pt x="191" y="311"/>
                  </a:cubicBezTo>
                  <a:lnTo>
                    <a:pt x="2977" y="311"/>
                  </a:lnTo>
                  <a:cubicBezTo>
                    <a:pt x="3073" y="311"/>
                    <a:pt x="3168" y="239"/>
                    <a:pt x="3168" y="144"/>
                  </a:cubicBezTo>
                  <a:cubicBezTo>
                    <a:pt x="3144" y="49"/>
                    <a:pt x="3073" y="1"/>
                    <a:pt x="297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92"/>
            <p:cNvSpPr/>
            <p:nvPr/>
          </p:nvSpPr>
          <p:spPr>
            <a:xfrm>
              <a:off x="3424956" y="3764593"/>
              <a:ext cx="185022" cy="10888"/>
            </a:xfrm>
            <a:custGeom>
              <a:rect b="b" l="l" r="r" t="t"/>
              <a:pathLst>
                <a:path extrusionOk="0" h="335" w="5693">
                  <a:moveTo>
                    <a:pt x="167" y="1"/>
                  </a:moveTo>
                  <a:cubicBezTo>
                    <a:pt x="48" y="1"/>
                    <a:pt x="0" y="96"/>
                    <a:pt x="0" y="191"/>
                  </a:cubicBezTo>
                  <a:cubicBezTo>
                    <a:pt x="24" y="263"/>
                    <a:pt x="96" y="334"/>
                    <a:pt x="167" y="334"/>
                  </a:cubicBezTo>
                  <a:lnTo>
                    <a:pt x="5502" y="334"/>
                  </a:lnTo>
                  <a:cubicBezTo>
                    <a:pt x="5597" y="334"/>
                    <a:pt x="5692" y="239"/>
                    <a:pt x="5692" y="144"/>
                  </a:cubicBezTo>
                  <a:cubicBezTo>
                    <a:pt x="5644" y="48"/>
                    <a:pt x="5597" y="1"/>
                    <a:pt x="5502"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92"/>
            <p:cNvSpPr/>
            <p:nvPr/>
          </p:nvSpPr>
          <p:spPr>
            <a:xfrm>
              <a:off x="3424956" y="3790138"/>
              <a:ext cx="185022" cy="10107"/>
            </a:xfrm>
            <a:custGeom>
              <a:rect b="b" l="l" r="r" t="t"/>
              <a:pathLst>
                <a:path extrusionOk="0" h="311" w="5693">
                  <a:moveTo>
                    <a:pt x="167" y="1"/>
                  </a:moveTo>
                  <a:cubicBezTo>
                    <a:pt x="48" y="1"/>
                    <a:pt x="0" y="72"/>
                    <a:pt x="0" y="167"/>
                  </a:cubicBezTo>
                  <a:cubicBezTo>
                    <a:pt x="24" y="262"/>
                    <a:pt x="96" y="310"/>
                    <a:pt x="167" y="310"/>
                  </a:cubicBezTo>
                  <a:lnTo>
                    <a:pt x="5502" y="310"/>
                  </a:lnTo>
                  <a:cubicBezTo>
                    <a:pt x="5597" y="310"/>
                    <a:pt x="5692" y="239"/>
                    <a:pt x="5692" y="143"/>
                  </a:cubicBezTo>
                  <a:cubicBezTo>
                    <a:pt x="5644" y="48"/>
                    <a:pt x="5597" y="1"/>
                    <a:pt x="5502"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92"/>
            <p:cNvSpPr/>
            <p:nvPr/>
          </p:nvSpPr>
          <p:spPr>
            <a:xfrm>
              <a:off x="3424956" y="3814903"/>
              <a:ext cx="185022" cy="10855"/>
            </a:xfrm>
            <a:custGeom>
              <a:rect b="b" l="l" r="r" t="t"/>
              <a:pathLst>
                <a:path extrusionOk="0" h="334" w="5693">
                  <a:moveTo>
                    <a:pt x="167" y="1"/>
                  </a:moveTo>
                  <a:cubicBezTo>
                    <a:pt x="48" y="1"/>
                    <a:pt x="0" y="96"/>
                    <a:pt x="0" y="191"/>
                  </a:cubicBezTo>
                  <a:cubicBezTo>
                    <a:pt x="24" y="263"/>
                    <a:pt x="96" y="334"/>
                    <a:pt x="167" y="334"/>
                  </a:cubicBezTo>
                  <a:lnTo>
                    <a:pt x="5502" y="334"/>
                  </a:lnTo>
                  <a:cubicBezTo>
                    <a:pt x="5597" y="334"/>
                    <a:pt x="5692" y="239"/>
                    <a:pt x="5692" y="143"/>
                  </a:cubicBezTo>
                  <a:cubicBezTo>
                    <a:pt x="5644" y="48"/>
                    <a:pt x="5597" y="1"/>
                    <a:pt x="5502"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11" name="Google Shape;19211;p92"/>
          <p:cNvGrpSpPr/>
          <p:nvPr/>
        </p:nvGrpSpPr>
        <p:grpSpPr>
          <a:xfrm>
            <a:off x="2540306" y="3473646"/>
            <a:ext cx="359157" cy="296465"/>
            <a:chOff x="2540306" y="3626046"/>
            <a:chExt cx="359157" cy="296465"/>
          </a:xfrm>
        </p:grpSpPr>
        <p:sp>
          <p:nvSpPr>
            <p:cNvPr id="19212" name="Google Shape;19212;p92"/>
            <p:cNvSpPr/>
            <p:nvPr/>
          </p:nvSpPr>
          <p:spPr>
            <a:xfrm>
              <a:off x="2674206" y="3857478"/>
              <a:ext cx="92138" cy="58857"/>
            </a:xfrm>
            <a:custGeom>
              <a:rect b="b" l="l" r="r" t="t"/>
              <a:pathLst>
                <a:path extrusionOk="0" h="1811" w="2835">
                  <a:moveTo>
                    <a:pt x="1405" y="0"/>
                  </a:moveTo>
                  <a:lnTo>
                    <a:pt x="215" y="215"/>
                  </a:lnTo>
                  <a:lnTo>
                    <a:pt x="0" y="1810"/>
                  </a:lnTo>
                  <a:lnTo>
                    <a:pt x="2834" y="1810"/>
                  </a:lnTo>
                  <a:lnTo>
                    <a:pt x="2596" y="215"/>
                  </a:lnTo>
                  <a:lnTo>
                    <a:pt x="140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92"/>
            <p:cNvSpPr/>
            <p:nvPr/>
          </p:nvSpPr>
          <p:spPr>
            <a:xfrm>
              <a:off x="2737678" y="3857478"/>
              <a:ext cx="28665" cy="58857"/>
            </a:xfrm>
            <a:custGeom>
              <a:rect b="b" l="l" r="r" t="t"/>
              <a:pathLst>
                <a:path extrusionOk="0" h="1811" w="882">
                  <a:moveTo>
                    <a:pt x="429" y="0"/>
                  </a:moveTo>
                  <a:lnTo>
                    <a:pt x="0" y="215"/>
                  </a:lnTo>
                  <a:lnTo>
                    <a:pt x="214" y="1810"/>
                  </a:lnTo>
                  <a:lnTo>
                    <a:pt x="881" y="1810"/>
                  </a:lnTo>
                  <a:lnTo>
                    <a:pt x="667" y="215"/>
                  </a:lnTo>
                  <a:lnTo>
                    <a:pt x="429"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92"/>
            <p:cNvSpPr/>
            <p:nvPr/>
          </p:nvSpPr>
          <p:spPr>
            <a:xfrm>
              <a:off x="2645573" y="3911656"/>
              <a:ext cx="148622" cy="10855"/>
            </a:xfrm>
            <a:custGeom>
              <a:rect b="b" l="l" r="r" t="t"/>
              <a:pathLst>
                <a:path extrusionOk="0" h="334" w="4573">
                  <a:moveTo>
                    <a:pt x="191" y="0"/>
                  </a:moveTo>
                  <a:cubicBezTo>
                    <a:pt x="72" y="0"/>
                    <a:pt x="0" y="96"/>
                    <a:pt x="0" y="191"/>
                  </a:cubicBezTo>
                  <a:cubicBezTo>
                    <a:pt x="48" y="262"/>
                    <a:pt x="95" y="334"/>
                    <a:pt x="191" y="334"/>
                  </a:cubicBezTo>
                  <a:lnTo>
                    <a:pt x="4382" y="334"/>
                  </a:lnTo>
                  <a:cubicBezTo>
                    <a:pt x="4477" y="334"/>
                    <a:pt x="4573" y="239"/>
                    <a:pt x="4573" y="143"/>
                  </a:cubicBezTo>
                  <a:cubicBezTo>
                    <a:pt x="4549" y="48"/>
                    <a:pt x="4477" y="0"/>
                    <a:pt x="4382"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92"/>
            <p:cNvSpPr/>
            <p:nvPr/>
          </p:nvSpPr>
          <p:spPr>
            <a:xfrm>
              <a:off x="2540306" y="3626046"/>
              <a:ext cx="358378" cy="207480"/>
            </a:xfrm>
            <a:custGeom>
              <a:rect b="b" l="l" r="r" t="t"/>
              <a:pathLst>
                <a:path extrusionOk="0" h="6384" w="11027">
                  <a:moveTo>
                    <a:pt x="453" y="1"/>
                  </a:moveTo>
                  <a:cubicBezTo>
                    <a:pt x="215" y="1"/>
                    <a:pt x="0" y="215"/>
                    <a:pt x="0" y="453"/>
                  </a:cubicBezTo>
                  <a:lnTo>
                    <a:pt x="0" y="6145"/>
                  </a:lnTo>
                  <a:lnTo>
                    <a:pt x="5573" y="6383"/>
                  </a:lnTo>
                  <a:lnTo>
                    <a:pt x="11027" y="6145"/>
                  </a:lnTo>
                  <a:lnTo>
                    <a:pt x="11027" y="453"/>
                  </a:lnTo>
                  <a:cubicBezTo>
                    <a:pt x="11027" y="215"/>
                    <a:pt x="10812" y="1"/>
                    <a:pt x="1057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92"/>
            <p:cNvSpPr/>
            <p:nvPr/>
          </p:nvSpPr>
          <p:spPr>
            <a:xfrm>
              <a:off x="2863063" y="3627378"/>
              <a:ext cx="35620" cy="206895"/>
            </a:xfrm>
            <a:custGeom>
              <a:rect b="b" l="l" r="r" t="t"/>
              <a:pathLst>
                <a:path extrusionOk="0" h="6366" w="1096">
                  <a:moveTo>
                    <a:pt x="72" y="0"/>
                  </a:moveTo>
                  <a:cubicBezTo>
                    <a:pt x="49" y="0"/>
                    <a:pt x="25" y="3"/>
                    <a:pt x="0" y="8"/>
                  </a:cubicBezTo>
                  <a:lnTo>
                    <a:pt x="143" y="8"/>
                  </a:lnTo>
                  <a:cubicBezTo>
                    <a:pt x="120" y="3"/>
                    <a:pt x="97" y="0"/>
                    <a:pt x="72" y="0"/>
                  </a:cubicBezTo>
                  <a:close/>
                  <a:moveTo>
                    <a:pt x="143" y="8"/>
                  </a:moveTo>
                  <a:lnTo>
                    <a:pt x="143" y="8"/>
                  </a:lnTo>
                  <a:cubicBezTo>
                    <a:pt x="310" y="43"/>
                    <a:pt x="429" y="205"/>
                    <a:pt x="429" y="412"/>
                  </a:cubicBezTo>
                  <a:lnTo>
                    <a:pt x="429" y="6366"/>
                  </a:lnTo>
                  <a:lnTo>
                    <a:pt x="1096" y="6128"/>
                  </a:lnTo>
                  <a:lnTo>
                    <a:pt x="1096" y="436"/>
                  </a:lnTo>
                  <a:cubicBezTo>
                    <a:pt x="1096" y="198"/>
                    <a:pt x="881" y="8"/>
                    <a:pt x="643" y="8"/>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92"/>
            <p:cNvSpPr/>
            <p:nvPr/>
          </p:nvSpPr>
          <p:spPr>
            <a:xfrm>
              <a:off x="2623116" y="3672488"/>
              <a:ext cx="202053" cy="160257"/>
            </a:xfrm>
            <a:custGeom>
              <a:rect b="b" l="l" r="r" t="t"/>
              <a:pathLst>
                <a:path extrusionOk="0" h="4931" w="6217">
                  <a:moveTo>
                    <a:pt x="477" y="1"/>
                  </a:moveTo>
                  <a:cubicBezTo>
                    <a:pt x="191" y="1"/>
                    <a:pt x="1" y="215"/>
                    <a:pt x="1" y="477"/>
                  </a:cubicBezTo>
                  <a:lnTo>
                    <a:pt x="1" y="4716"/>
                  </a:lnTo>
                  <a:lnTo>
                    <a:pt x="3096" y="4930"/>
                  </a:lnTo>
                  <a:lnTo>
                    <a:pt x="6192" y="4716"/>
                  </a:lnTo>
                  <a:lnTo>
                    <a:pt x="6216" y="477"/>
                  </a:lnTo>
                  <a:cubicBezTo>
                    <a:pt x="6216" y="215"/>
                    <a:pt x="6002" y="1"/>
                    <a:pt x="5740"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92"/>
            <p:cNvSpPr/>
            <p:nvPr/>
          </p:nvSpPr>
          <p:spPr>
            <a:xfrm>
              <a:off x="2787208" y="3674048"/>
              <a:ext cx="37180" cy="158697"/>
            </a:xfrm>
            <a:custGeom>
              <a:rect b="b" l="l" r="r" t="t"/>
              <a:pathLst>
                <a:path extrusionOk="0" h="4883" w="1144">
                  <a:moveTo>
                    <a:pt x="0" y="0"/>
                  </a:moveTo>
                  <a:cubicBezTo>
                    <a:pt x="262" y="0"/>
                    <a:pt x="477" y="191"/>
                    <a:pt x="477" y="477"/>
                  </a:cubicBezTo>
                  <a:lnTo>
                    <a:pt x="477" y="4668"/>
                  </a:lnTo>
                  <a:lnTo>
                    <a:pt x="786" y="4882"/>
                  </a:lnTo>
                  <a:lnTo>
                    <a:pt x="1143" y="4668"/>
                  </a:lnTo>
                  <a:lnTo>
                    <a:pt x="1143" y="477"/>
                  </a:lnTo>
                  <a:cubicBezTo>
                    <a:pt x="1143" y="191"/>
                    <a:pt x="929" y="0"/>
                    <a:pt x="6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92"/>
            <p:cNvSpPr/>
            <p:nvPr/>
          </p:nvSpPr>
          <p:spPr>
            <a:xfrm>
              <a:off x="2791856" y="3692411"/>
              <a:ext cx="63472" cy="92332"/>
            </a:xfrm>
            <a:custGeom>
              <a:rect b="b" l="l" r="r" t="t"/>
              <a:pathLst>
                <a:path extrusionOk="0" h="2841" w="1953">
                  <a:moveTo>
                    <a:pt x="977" y="1"/>
                  </a:moveTo>
                  <a:cubicBezTo>
                    <a:pt x="947" y="1"/>
                    <a:pt x="917" y="19"/>
                    <a:pt x="905" y="55"/>
                  </a:cubicBezTo>
                  <a:lnTo>
                    <a:pt x="48" y="1269"/>
                  </a:lnTo>
                  <a:cubicBezTo>
                    <a:pt x="0" y="1341"/>
                    <a:pt x="48" y="1412"/>
                    <a:pt x="95" y="1412"/>
                  </a:cubicBezTo>
                  <a:lnTo>
                    <a:pt x="334" y="1412"/>
                  </a:lnTo>
                  <a:cubicBezTo>
                    <a:pt x="405" y="1412"/>
                    <a:pt x="429" y="1460"/>
                    <a:pt x="429" y="1507"/>
                  </a:cubicBezTo>
                  <a:lnTo>
                    <a:pt x="429" y="2793"/>
                  </a:lnTo>
                  <a:cubicBezTo>
                    <a:pt x="429" y="2817"/>
                    <a:pt x="453" y="2841"/>
                    <a:pt x="476" y="2841"/>
                  </a:cubicBezTo>
                  <a:lnTo>
                    <a:pt x="1429" y="2841"/>
                  </a:lnTo>
                  <a:cubicBezTo>
                    <a:pt x="1477" y="2841"/>
                    <a:pt x="1500" y="2817"/>
                    <a:pt x="1500" y="2793"/>
                  </a:cubicBezTo>
                  <a:lnTo>
                    <a:pt x="1500" y="1507"/>
                  </a:lnTo>
                  <a:cubicBezTo>
                    <a:pt x="1500" y="1460"/>
                    <a:pt x="1524" y="1412"/>
                    <a:pt x="1596" y="1412"/>
                  </a:cubicBezTo>
                  <a:lnTo>
                    <a:pt x="1834" y="1412"/>
                  </a:lnTo>
                  <a:cubicBezTo>
                    <a:pt x="1905" y="1412"/>
                    <a:pt x="1953" y="1341"/>
                    <a:pt x="1905" y="1269"/>
                  </a:cubicBezTo>
                  <a:lnTo>
                    <a:pt x="1048" y="55"/>
                  </a:lnTo>
                  <a:cubicBezTo>
                    <a:pt x="1036" y="19"/>
                    <a:pt x="1006" y="1"/>
                    <a:pt x="97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92"/>
            <p:cNvSpPr/>
            <p:nvPr/>
          </p:nvSpPr>
          <p:spPr>
            <a:xfrm>
              <a:off x="2813501" y="3692411"/>
              <a:ext cx="42510" cy="91585"/>
            </a:xfrm>
            <a:custGeom>
              <a:rect b="b" l="l" r="r" t="t"/>
              <a:pathLst>
                <a:path extrusionOk="0" h="2818" w="1308">
                  <a:moveTo>
                    <a:pt x="334" y="1"/>
                  </a:moveTo>
                  <a:cubicBezTo>
                    <a:pt x="305" y="1"/>
                    <a:pt x="275" y="19"/>
                    <a:pt x="263" y="55"/>
                  </a:cubicBezTo>
                  <a:lnTo>
                    <a:pt x="1" y="412"/>
                  </a:lnTo>
                  <a:lnTo>
                    <a:pt x="620" y="1245"/>
                  </a:lnTo>
                  <a:cubicBezTo>
                    <a:pt x="644" y="1293"/>
                    <a:pt x="620" y="1388"/>
                    <a:pt x="572" y="1388"/>
                  </a:cubicBezTo>
                  <a:lnTo>
                    <a:pt x="334" y="1388"/>
                  </a:lnTo>
                  <a:cubicBezTo>
                    <a:pt x="263" y="1388"/>
                    <a:pt x="239" y="1412"/>
                    <a:pt x="239" y="1483"/>
                  </a:cubicBezTo>
                  <a:lnTo>
                    <a:pt x="239" y="2769"/>
                  </a:lnTo>
                  <a:cubicBezTo>
                    <a:pt x="239" y="2793"/>
                    <a:pt x="215" y="2817"/>
                    <a:pt x="168" y="2817"/>
                  </a:cubicBezTo>
                  <a:lnTo>
                    <a:pt x="834" y="2817"/>
                  </a:lnTo>
                  <a:cubicBezTo>
                    <a:pt x="858" y="2817"/>
                    <a:pt x="882" y="2793"/>
                    <a:pt x="882" y="2769"/>
                  </a:cubicBezTo>
                  <a:lnTo>
                    <a:pt x="882" y="1483"/>
                  </a:lnTo>
                  <a:cubicBezTo>
                    <a:pt x="882" y="1412"/>
                    <a:pt x="930" y="1388"/>
                    <a:pt x="977" y="1388"/>
                  </a:cubicBezTo>
                  <a:lnTo>
                    <a:pt x="1215" y="1388"/>
                  </a:lnTo>
                  <a:cubicBezTo>
                    <a:pt x="1225" y="1391"/>
                    <a:pt x="1234" y="1393"/>
                    <a:pt x="1242" y="1393"/>
                  </a:cubicBezTo>
                  <a:cubicBezTo>
                    <a:pt x="1292" y="1393"/>
                    <a:pt x="1308" y="1331"/>
                    <a:pt x="1287" y="1269"/>
                  </a:cubicBezTo>
                  <a:lnTo>
                    <a:pt x="406" y="55"/>
                  </a:lnTo>
                  <a:cubicBezTo>
                    <a:pt x="394" y="19"/>
                    <a:pt x="364" y="1"/>
                    <a:pt x="33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92"/>
            <p:cNvSpPr/>
            <p:nvPr/>
          </p:nvSpPr>
          <p:spPr>
            <a:xfrm>
              <a:off x="2678073" y="3704988"/>
              <a:ext cx="90578" cy="90610"/>
            </a:xfrm>
            <a:custGeom>
              <a:rect b="b" l="l" r="r" t="t"/>
              <a:pathLst>
                <a:path extrusionOk="0" h="2788" w="2787">
                  <a:moveTo>
                    <a:pt x="1382" y="1"/>
                  </a:moveTo>
                  <a:cubicBezTo>
                    <a:pt x="620" y="1"/>
                    <a:pt x="0" y="620"/>
                    <a:pt x="0" y="1382"/>
                  </a:cubicBezTo>
                  <a:cubicBezTo>
                    <a:pt x="0" y="2168"/>
                    <a:pt x="620" y="2787"/>
                    <a:pt x="1382" y="2787"/>
                  </a:cubicBezTo>
                  <a:cubicBezTo>
                    <a:pt x="2168" y="2787"/>
                    <a:pt x="2787" y="2168"/>
                    <a:pt x="2787" y="1382"/>
                  </a:cubicBezTo>
                  <a:cubicBezTo>
                    <a:pt x="2787" y="620"/>
                    <a:pt x="2168"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92"/>
            <p:cNvSpPr/>
            <p:nvPr/>
          </p:nvSpPr>
          <p:spPr>
            <a:xfrm>
              <a:off x="2678073" y="3704988"/>
              <a:ext cx="90578" cy="89830"/>
            </a:xfrm>
            <a:custGeom>
              <a:rect b="b" l="l" r="r" t="t"/>
              <a:pathLst>
                <a:path extrusionOk="0" h="2764" w="2787">
                  <a:moveTo>
                    <a:pt x="1429" y="1"/>
                  </a:moveTo>
                  <a:lnTo>
                    <a:pt x="1429" y="1382"/>
                  </a:lnTo>
                  <a:lnTo>
                    <a:pt x="0" y="1382"/>
                  </a:lnTo>
                  <a:cubicBezTo>
                    <a:pt x="0" y="2168"/>
                    <a:pt x="620" y="2763"/>
                    <a:pt x="1382" y="2763"/>
                  </a:cubicBezTo>
                  <a:cubicBezTo>
                    <a:pt x="2168" y="2763"/>
                    <a:pt x="2787" y="2144"/>
                    <a:pt x="2787" y="1358"/>
                  </a:cubicBezTo>
                  <a:cubicBezTo>
                    <a:pt x="2787" y="620"/>
                    <a:pt x="2191" y="1"/>
                    <a:pt x="142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92"/>
            <p:cNvSpPr/>
            <p:nvPr/>
          </p:nvSpPr>
          <p:spPr>
            <a:xfrm>
              <a:off x="2700531" y="3725886"/>
              <a:ext cx="48003" cy="48815"/>
            </a:xfrm>
            <a:custGeom>
              <a:rect b="b" l="l" r="r" t="t"/>
              <a:pathLst>
                <a:path extrusionOk="0" h="1502" w="1477">
                  <a:moveTo>
                    <a:pt x="738" y="1"/>
                  </a:moveTo>
                  <a:cubicBezTo>
                    <a:pt x="310" y="1"/>
                    <a:pt x="0" y="334"/>
                    <a:pt x="0" y="739"/>
                  </a:cubicBezTo>
                  <a:cubicBezTo>
                    <a:pt x="0" y="1168"/>
                    <a:pt x="310" y="1501"/>
                    <a:pt x="738" y="1501"/>
                  </a:cubicBezTo>
                  <a:cubicBezTo>
                    <a:pt x="1143" y="1501"/>
                    <a:pt x="1477" y="1168"/>
                    <a:pt x="1477" y="739"/>
                  </a:cubicBezTo>
                  <a:cubicBezTo>
                    <a:pt x="1477" y="334"/>
                    <a:pt x="1143" y="1"/>
                    <a:pt x="73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92"/>
            <p:cNvSpPr/>
            <p:nvPr/>
          </p:nvSpPr>
          <p:spPr>
            <a:xfrm>
              <a:off x="2541866" y="3825726"/>
              <a:ext cx="357597" cy="38740"/>
            </a:xfrm>
            <a:custGeom>
              <a:rect b="b" l="l" r="r" t="t"/>
              <a:pathLst>
                <a:path extrusionOk="0" h="1192" w="11003">
                  <a:moveTo>
                    <a:pt x="0" y="1"/>
                  </a:moveTo>
                  <a:lnTo>
                    <a:pt x="0" y="739"/>
                  </a:lnTo>
                  <a:cubicBezTo>
                    <a:pt x="0" y="977"/>
                    <a:pt x="191" y="1192"/>
                    <a:pt x="429" y="1192"/>
                  </a:cubicBezTo>
                  <a:lnTo>
                    <a:pt x="10550" y="1192"/>
                  </a:lnTo>
                  <a:cubicBezTo>
                    <a:pt x="10788" y="1192"/>
                    <a:pt x="11002" y="977"/>
                    <a:pt x="11002" y="739"/>
                  </a:cubicBezTo>
                  <a:lnTo>
                    <a:pt x="11002"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92"/>
            <p:cNvSpPr/>
            <p:nvPr/>
          </p:nvSpPr>
          <p:spPr>
            <a:xfrm>
              <a:off x="2863063" y="3825726"/>
              <a:ext cx="35620" cy="38740"/>
            </a:xfrm>
            <a:custGeom>
              <a:rect b="b" l="l" r="r" t="t"/>
              <a:pathLst>
                <a:path extrusionOk="0" h="1192" w="1096">
                  <a:moveTo>
                    <a:pt x="429" y="1"/>
                  </a:moveTo>
                  <a:lnTo>
                    <a:pt x="429" y="739"/>
                  </a:lnTo>
                  <a:cubicBezTo>
                    <a:pt x="429" y="977"/>
                    <a:pt x="238" y="1192"/>
                    <a:pt x="0" y="1192"/>
                  </a:cubicBezTo>
                  <a:lnTo>
                    <a:pt x="643" y="1192"/>
                  </a:lnTo>
                  <a:cubicBezTo>
                    <a:pt x="881" y="1192"/>
                    <a:pt x="1096" y="977"/>
                    <a:pt x="1096" y="739"/>
                  </a:cubicBezTo>
                  <a:lnTo>
                    <a:pt x="1096"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26" name="Google Shape;19226;p92"/>
          <p:cNvGrpSpPr/>
          <p:nvPr/>
        </p:nvGrpSpPr>
        <p:grpSpPr>
          <a:xfrm>
            <a:off x="1760923" y="3472898"/>
            <a:ext cx="357597" cy="298772"/>
            <a:chOff x="1760923" y="3625298"/>
            <a:chExt cx="357597" cy="298772"/>
          </a:xfrm>
        </p:grpSpPr>
        <p:sp>
          <p:nvSpPr>
            <p:cNvPr id="19227" name="Google Shape;19227;p92"/>
            <p:cNvSpPr/>
            <p:nvPr/>
          </p:nvSpPr>
          <p:spPr>
            <a:xfrm>
              <a:off x="2042633" y="3640768"/>
              <a:ext cx="11635" cy="11635"/>
            </a:xfrm>
            <a:custGeom>
              <a:rect b="b" l="l" r="r" t="t"/>
              <a:pathLst>
                <a:path extrusionOk="0" h="358" w="358">
                  <a:moveTo>
                    <a:pt x="167" y="0"/>
                  </a:moveTo>
                  <a:cubicBezTo>
                    <a:pt x="72" y="0"/>
                    <a:pt x="1" y="72"/>
                    <a:pt x="1" y="167"/>
                  </a:cubicBezTo>
                  <a:cubicBezTo>
                    <a:pt x="1" y="286"/>
                    <a:pt x="72" y="358"/>
                    <a:pt x="167" y="358"/>
                  </a:cubicBezTo>
                  <a:cubicBezTo>
                    <a:pt x="263" y="358"/>
                    <a:pt x="358" y="286"/>
                    <a:pt x="358" y="167"/>
                  </a:cubicBezTo>
                  <a:cubicBezTo>
                    <a:pt x="358" y="72"/>
                    <a:pt x="263" y="0"/>
                    <a:pt x="1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92"/>
            <p:cNvSpPr/>
            <p:nvPr/>
          </p:nvSpPr>
          <p:spPr>
            <a:xfrm>
              <a:off x="2064311" y="3640768"/>
              <a:ext cx="11635" cy="11635"/>
            </a:xfrm>
            <a:custGeom>
              <a:rect b="b" l="l" r="r" t="t"/>
              <a:pathLst>
                <a:path extrusionOk="0" h="358" w="358">
                  <a:moveTo>
                    <a:pt x="191" y="0"/>
                  </a:moveTo>
                  <a:cubicBezTo>
                    <a:pt x="96" y="0"/>
                    <a:pt x="1" y="72"/>
                    <a:pt x="1" y="167"/>
                  </a:cubicBezTo>
                  <a:cubicBezTo>
                    <a:pt x="1" y="286"/>
                    <a:pt x="96" y="358"/>
                    <a:pt x="191" y="358"/>
                  </a:cubicBezTo>
                  <a:cubicBezTo>
                    <a:pt x="286" y="358"/>
                    <a:pt x="358" y="286"/>
                    <a:pt x="358" y="167"/>
                  </a:cubicBezTo>
                  <a:cubicBezTo>
                    <a:pt x="358" y="72"/>
                    <a:pt x="286" y="0"/>
                    <a:pt x="1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92"/>
            <p:cNvSpPr/>
            <p:nvPr/>
          </p:nvSpPr>
          <p:spPr>
            <a:xfrm>
              <a:off x="2087516" y="3640768"/>
              <a:ext cx="11667" cy="11635"/>
            </a:xfrm>
            <a:custGeom>
              <a:rect b="b" l="l" r="r" t="t"/>
              <a:pathLst>
                <a:path extrusionOk="0" h="358" w="359">
                  <a:moveTo>
                    <a:pt x="191" y="0"/>
                  </a:moveTo>
                  <a:cubicBezTo>
                    <a:pt x="96" y="0"/>
                    <a:pt x="1" y="72"/>
                    <a:pt x="1" y="167"/>
                  </a:cubicBezTo>
                  <a:cubicBezTo>
                    <a:pt x="1" y="286"/>
                    <a:pt x="96" y="358"/>
                    <a:pt x="191" y="358"/>
                  </a:cubicBezTo>
                  <a:cubicBezTo>
                    <a:pt x="287" y="358"/>
                    <a:pt x="358" y="286"/>
                    <a:pt x="358" y="167"/>
                  </a:cubicBezTo>
                  <a:cubicBezTo>
                    <a:pt x="358" y="72"/>
                    <a:pt x="287" y="0"/>
                    <a:pt x="1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92"/>
            <p:cNvSpPr/>
            <p:nvPr/>
          </p:nvSpPr>
          <p:spPr>
            <a:xfrm>
              <a:off x="1760923" y="3662446"/>
              <a:ext cx="357597" cy="260845"/>
            </a:xfrm>
            <a:custGeom>
              <a:rect b="b" l="l" r="r" t="t"/>
              <a:pathLst>
                <a:path extrusionOk="0" h="8026" w="11003">
                  <a:moveTo>
                    <a:pt x="5478" y="0"/>
                  </a:moveTo>
                  <a:lnTo>
                    <a:pt x="0" y="191"/>
                  </a:lnTo>
                  <a:lnTo>
                    <a:pt x="0" y="7859"/>
                  </a:lnTo>
                  <a:cubicBezTo>
                    <a:pt x="0" y="7930"/>
                    <a:pt x="95" y="8026"/>
                    <a:pt x="167" y="8026"/>
                  </a:cubicBezTo>
                  <a:lnTo>
                    <a:pt x="10836" y="8026"/>
                  </a:lnTo>
                  <a:cubicBezTo>
                    <a:pt x="10931" y="8026"/>
                    <a:pt x="11003" y="7930"/>
                    <a:pt x="11003" y="7859"/>
                  </a:cubicBezTo>
                  <a:lnTo>
                    <a:pt x="11003" y="191"/>
                  </a:lnTo>
                  <a:lnTo>
                    <a:pt x="5478"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92"/>
            <p:cNvSpPr/>
            <p:nvPr/>
          </p:nvSpPr>
          <p:spPr>
            <a:xfrm>
              <a:off x="1760923" y="3625298"/>
              <a:ext cx="356817" cy="43355"/>
            </a:xfrm>
            <a:custGeom>
              <a:rect b="b" l="l" r="r" t="t"/>
              <a:pathLst>
                <a:path extrusionOk="0" h="1334" w="10979">
                  <a:moveTo>
                    <a:pt x="453" y="0"/>
                  </a:moveTo>
                  <a:cubicBezTo>
                    <a:pt x="215" y="0"/>
                    <a:pt x="0" y="214"/>
                    <a:pt x="0" y="453"/>
                  </a:cubicBezTo>
                  <a:lnTo>
                    <a:pt x="0" y="1334"/>
                  </a:lnTo>
                  <a:lnTo>
                    <a:pt x="10979" y="1334"/>
                  </a:lnTo>
                  <a:lnTo>
                    <a:pt x="10979" y="453"/>
                  </a:lnTo>
                  <a:cubicBezTo>
                    <a:pt x="10979" y="214"/>
                    <a:pt x="10764" y="0"/>
                    <a:pt x="1052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92"/>
            <p:cNvSpPr/>
            <p:nvPr/>
          </p:nvSpPr>
          <p:spPr>
            <a:xfrm>
              <a:off x="2090636" y="3662446"/>
              <a:ext cx="27105" cy="260845"/>
            </a:xfrm>
            <a:custGeom>
              <a:rect b="b" l="l" r="r" t="t"/>
              <a:pathLst>
                <a:path extrusionOk="0" h="8026" w="834">
                  <a:moveTo>
                    <a:pt x="191" y="0"/>
                  </a:moveTo>
                  <a:lnTo>
                    <a:pt x="191" y="7859"/>
                  </a:lnTo>
                  <a:cubicBezTo>
                    <a:pt x="191" y="7930"/>
                    <a:pt x="95" y="8026"/>
                    <a:pt x="0" y="8026"/>
                  </a:cubicBezTo>
                  <a:lnTo>
                    <a:pt x="667" y="8026"/>
                  </a:lnTo>
                  <a:cubicBezTo>
                    <a:pt x="738" y="8026"/>
                    <a:pt x="834" y="7930"/>
                    <a:pt x="834" y="7859"/>
                  </a:cubicBezTo>
                  <a:lnTo>
                    <a:pt x="834" y="191"/>
                  </a:lnTo>
                  <a:lnTo>
                    <a:pt x="191" y="0"/>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92"/>
            <p:cNvSpPr/>
            <p:nvPr/>
          </p:nvSpPr>
          <p:spPr>
            <a:xfrm>
              <a:off x="2081341" y="3625298"/>
              <a:ext cx="36400" cy="43355"/>
            </a:xfrm>
            <a:custGeom>
              <a:rect b="b" l="l" r="r" t="t"/>
              <a:pathLst>
                <a:path extrusionOk="0" h="1334" w="1120">
                  <a:moveTo>
                    <a:pt x="0" y="0"/>
                  </a:moveTo>
                  <a:cubicBezTo>
                    <a:pt x="239" y="0"/>
                    <a:pt x="429" y="214"/>
                    <a:pt x="429" y="453"/>
                  </a:cubicBezTo>
                  <a:lnTo>
                    <a:pt x="429" y="1334"/>
                  </a:lnTo>
                  <a:lnTo>
                    <a:pt x="1096" y="1334"/>
                  </a:lnTo>
                  <a:lnTo>
                    <a:pt x="1096" y="453"/>
                  </a:lnTo>
                  <a:lnTo>
                    <a:pt x="1120" y="453"/>
                  </a:lnTo>
                  <a:cubicBezTo>
                    <a:pt x="1120" y="214"/>
                    <a:pt x="905" y="0"/>
                    <a:pt x="66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92"/>
            <p:cNvSpPr/>
            <p:nvPr/>
          </p:nvSpPr>
          <p:spPr>
            <a:xfrm>
              <a:off x="1955956" y="3691078"/>
              <a:ext cx="127725" cy="56518"/>
            </a:xfrm>
            <a:custGeom>
              <a:rect b="b" l="l" r="r" t="t"/>
              <a:pathLst>
                <a:path extrusionOk="0" h="1739" w="3930">
                  <a:moveTo>
                    <a:pt x="167" y="0"/>
                  </a:moveTo>
                  <a:cubicBezTo>
                    <a:pt x="72" y="0"/>
                    <a:pt x="0" y="72"/>
                    <a:pt x="24" y="119"/>
                  </a:cubicBezTo>
                  <a:lnTo>
                    <a:pt x="24" y="1310"/>
                  </a:lnTo>
                  <a:cubicBezTo>
                    <a:pt x="24" y="1382"/>
                    <a:pt x="96" y="1429"/>
                    <a:pt x="143" y="1429"/>
                  </a:cubicBezTo>
                  <a:lnTo>
                    <a:pt x="2620" y="1429"/>
                  </a:lnTo>
                  <a:cubicBezTo>
                    <a:pt x="2668" y="1429"/>
                    <a:pt x="2692" y="1453"/>
                    <a:pt x="2715" y="1477"/>
                  </a:cubicBezTo>
                  <a:lnTo>
                    <a:pt x="2834" y="1667"/>
                  </a:lnTo>
                  <a:cubicBezTo>
                    <a:pt x="2870" y="1715"/>
                    <a:pt x="2906" y="1739"/>
                    <a:pt x="2942" y="1739"/>
                  </a:cubicBezTo>
                  <a:cubicBezTo>
                    <a:pt x="2977" y="1739"/>
                    <a:pt x="3013" y="1715"/>
                    <a:pt x="3049" y="1667"/>
                  </a:cubicBezTo>
                  <a:lnTo>
                    <a:pt x="3168" y="1477"/>
                  </a:lnTo>
                  <a:cubicBezTo>
                    <a:pt x="3168" y="1453"/>
                    <a:pt x="3215" y="1429"/>
                    <a:pt x="3263" y="1429"/>
                  </a:cubicBezTo>
                  <a:lnTo>
                    <a:pt x="3811" y="1429"/>
                  </a:lnTo>
                  <a:cubicBezTo>
                    <a:pt x="3882" y="1429"/>
                    <a:pt x="3930" y="1382"/>
                    <a:pt x="3930" y="1310"/>
                  </a:cubicBezTo>
                  <a:lnTo>
                    <a:pt x="3930" y="119"/>
                  </a:lnTo>
                  <a:cubicBezTo>
                    <a:pt x="3930" y="72"/>
                    <a:pt x="3882" y="0"/>
                    <a:pt x="3811"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92"/>
            <p:cNvSpPr/>
            <p:nvPr/>
          </p:nvSpPr>
          <p:spPr>
            <a:xfrm>
              <a:off x="1955956" y="3768461"/>
              <a:ext cx="127725" cy="56550"/>
            </a:xfrm>
            <a:custGeom>
              <a:rect b="b" l="l" r="r" t="t"/>
              <a:pathLst>
                <a:path extrusionOk="0" h="1740" w="3930">
                  <a:moveTo>
                    <a:pt x="167" y="1"/>
                  </a:moveTo>
                  <a:cubicBezTo>
                    <a:pt x="72" y="1"/>
                    <a:pt x="0" y="72"/>
                    <a:pt x="24" y="120"/>
                  </a:cubicBezTo>
                  <a:lnTo>
                    <a:pt x="24" y="1311"/>
                  </a:lnTo>
                  <a:cubicBezTo>
                    <a:pt x="24" y="1382"/>
                    <a:pt x="96" y="1430"/>
                    <a:pt x="143" y="1430"/>
                  </a:cubicBezTo>
                  <a:lnTo>
                    <a:pt x="2620" y="1430"/>
                  </a:lnTo>
                  <a:cubicBezTo>
                    <a:pt x="2668" y="1430"/>
                    <a:pt x="2692" y="1453"/>
                    <a:pt x="2715" y="1477"/>
                  </a:cubicBezTo>
                  <a:lnTo>
                    <a:pt x="2834" y="1668"/>
                  </a:lnTo>
                  <a:cubicBezTo>
                    <a:pt x="2870" y="1715"/>
                    <a:pt x="2906" y="1739"/>
                    <a:pt x="2942" y="1739"/>
                  </a:cubicBezTo>
                  <a:cubicBezTo>
                    <a:pt x="2977" y="1739"/>
                    <a:pt x="3013" y="1715"/>
                    <a:pt x="3049" y="1668"/>
                  </a:cubicBezTo>
                  <a:lnTo>
                    <a:pt x="3168" y="1477"/>
                  </a:lnTo>
                  <a:cubicBezTo>
                    <a:pt x="3168" y="1453"/>
                    <a:pt x="3215" y="1430"/>
                    <a:pt x="3263" y="1430"/>
                  </a:cubicBezTo>
                  <a:lnTo>
                    <a:pt x="3811" y="1430"/>
                  </a:lnTo>
                  <a:cubicBezTo>
                    <a:pt x="3882" y="1430"/>
                    <a:pt x="3930" y="1382"/>
                    <a:pt x="3930" y="1311"/>
                  </a:cubicBezTo>
                  <a:lnTo>
                    <a:pt x="3930" y="120"/>
                  </a:lnTo>
                  <a:cubicBezTo>
                    <a:pt x="3930" y="72"/>
                    <a:pt x="3882" y="1"/>
                    <a:pt x="381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92"/>
            <p:cNvSpPr/>
            <p:nvPr/>
          </p:nvSpPr>
          <p:spPr>
            <a:xfrm>
              <a:off x="1955956" y="3846623"/>
              <a:ext cx="127725" cy="56550"/>
            </a:xfrm>
            <a:custGeom>
              <a:rect b="b" l="l" r="r" t="t"/>
              <a:pathLst>
                <a:path extrusionOk="0" h="1740" w="3930">
                  <a:moveTo>
                    <a:pt x="167" y="1"/>
                  </a:moveTo>
                  <a:cubicBezTo>
                    <a:pt x="72" y="1"/>
                    <a:pt x="0" y="72"/>
                    <a:pt x="24" y="120"/>
                  </a:cubicBezTo>
                  <a:lnTo>
                    <a:pt x="24" y="1311"/>
                  </a:lnTo>
                  <a:cubicBezTo>
                    <a:pt x="24" y="1382"/>
                    <a:pt x="96" y="1430"/>
                    <a:pt x="143" y="1430"/>
                  </a:cubicBezTo>
                  <a:lnTo>
                    <a:pt x="2620" y="1430"/>
                  </a:lnTo>
                  <a:cubicBezTo>
                    <a:pt x="2668" y="1430"/>
                    <a:pt x="2692" y="1454"/>
                    <a:pt x="2715" y="1501"/>
                  </a:cubicBezTo>
                  <a:lnTo>
                    <a:pt x="2834" y="1668"/>
                  </a:lnTo>
                  <a:cubicBezTo>
                    <a:pt x="2870" y="1716"/>
                    <a:pt x="2906" y="1739"/>
                    <a:pt x="2942" y="1739"/>
                  </a:cubicBezTo>
                  <a:cubicBezTo>
                    <a:pt x="2977" y="1739"/>
                    <a:pt x="3013" y="1716"/>
                    <a:pt x="3049" y="1668"/>
                  </a:cubicBezTo>
                  <a:lnTo>
                    <a:pt x="3168" y="1501"/>
                  </a:lnTo>
                  <a:cubicBezTo>
                    <a:pt x="3168" y="1477"/>
                    <a:pt x="3215" y="1430"/>
                    <a:pt x="3263" y="1430"/>
                  </a:cubicBezTo>
                  <a:lnTo>
                    <a:pt x="3811" y="1430"/>
                  </a:lnTo>
                  <a:cubicBezTo>
                    <a:pt x="3882" y="1430"/>
                    <a:pt x="3930" y="1382"/>
                    <a:pt x="3930" y="1311"/>
                  </a:cubicBezTo>
                  <a:lnTo>
                    <a:pt x="3930" y="120"/>
                  </a:lnTo>
                  <a:cubicBezTo>
                    <a:pt x="3930" y="72"/>
                    <a:pt x="3882" y="1"/>
                    <a:pt x="3811"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92"/>
            <p:cNvSpPr/>
            <p:nvPr/>
          </p:nvSpPr>
          <p:spPr>
            <a:xfrm>
              <a:off x="2058883" y="3691078"/>
              <a:ext cx="24797" cy="46475"/>
            </a:xfrm>
            <a:custGeom>
              <a:rect b="b" l="l" r="r" t="t"/>
              <a:pathLst>
                <a:path extrusionOk="0" h="1430" w="763">
                  <a:moveTo>
                    <a:pt x="1" y="0"/>
                  </a:moveTo>
                  <a:cubicBezTo>
                    <a:pt x="1" y="0"/>
                    <a:pt x="120" y="72"/>
                    <a:pt x="120" y="119"/>
                  </a:cubicBezTo>
                  <a:lnTo>
                    <a:pt x="120" y="1286"/>
                  </a:lnTo>
                  <a:cubicBezTo>
                    <a:pt x="120" y="1310"/>
                    <a:pt x="96" y="1382"/>
                    <a:pt x="96" y="1382"/>
                  </a:cubicBezTo>
                  <a:lnTo>
                    <a:pt x="96" y="1429"/>
                  </a:lnTo>
                  <a:lnTo>
                    <a:pt x="644" y="1429"/>
                  </a:lnTo>
                  <a:cubicBezTo>
                    <a:pt x="715" y="1429"/>
                    <a:pt x="763" y="1382"/>
                    <a:pt x="763" y="1310"/>
                  </a:cubicBezTo>
                  <a:lnTo>
                    <a:pt x="763" y="119"/>
                  </a:lnTo>
                  <a:cubicBezTo>
                    <a:pt x="763" y="72"/>
                    <a:pt x="715" y="0"/>
                    <a:pt x="644"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92"/>
            <p:cNvSpPr/>
            <p:nvPr/>
          </p:nvSpPr>
          <p:spPr>
            <a:xfrm>
              <a:off x="2062003" y="3768461"/>
              <a:ext cx="21678" cy="46475"/>
            </a:xfrm>
            <a:custGeom>
              <a:rect b="b" l="l" r="r" t="t"/>
              <a:pathLst>
                <a:path extrusionOk="0" h="1430" w="667">
                  <a:moveTo>
                    <a:pt x="0" y="1"/>
                  </a:moveTo>
                  <a:lnTo>
                    <a:pt x="0" y="72"/>
                  </a:lnTo>
                  <a:cubicBezTo>
                    <a:pt x="24" y="96"/>
                    <a:pt x="24" y="120"/>
                    <a:pt x="24" y="144"/>
                  </a:cubicBezTo>
                  <a:lnTo>
                    <a:pt x="24" y="1311"/>
                  </a:lnTo>
                  <a:cubicBezTo>
                    <a:pt x="24" y="1334"/>
                    <a:pt x="0" y="1406"/>
                    <a:pt x="0" y="1406"/>
                  </a:cubicBezTo>
                  <a:lnTo>
                    <a:pt x="0" y="1430"/>
                  </a:lnTo>
                  <a:lnTo>
                    <a:pt x="548" y="1430"/>
                  </a:lnTo>
                  <a:cubicBezTo>
                    <a:pt x="619" y="1430"/>
                    <a:pt x="667" y="1382"/>
                    <a:pt x="667" y="1311"/>
                  </a:cubicBezTo>
                  <a:lnTo>
                    <a:pt x="667" y="120"/>
                  </a:lnTo>
                  <a:cubicBezTo>
                    <a:pt x="667" y="72"/>
                    <a:pt x="619" y="1"/>
                    <a:pt x="54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92"/>
            <p:cNvSpPr/>
            <p:nvPr/>
          </p:nvSpPr>
          <p:spPr>
            <a:xfrm>
              <a:off x="2062003" y="3846623"/>
              <a:ext cx="21678" cy="46475"/>
            </a:xfrm>
            <a:custGeom>
              <a:rect b="b" l="l" r="r" t="t"/>
              <a:pathLst>
                <a:path extrusionOk="0" h="1430" w="667">
                  <a:moveTo>
                    <a:pt x="0" y="1"/>
                  </a:moveTo>
                  <a:lnTo>
                    <a:pt x="0" y="49"/>
                  </a:lnTo>
                  <a:cubicBezTo>
                    <a:pt x="24" y="72"/>
                    <a:pt x="24" y="96"/>
                    <a:pt x="24" y="120"/>
                  </a:cubicBezTo>
                  <a:lnTo>
                    <a:pt x="24" y="1287"/>
                  </a:lnTo>
                  <a:cubicBezTo>
                    <a:pt x="24" y="1311"/>
                    <a:pt x="0" y="1382"/>
                    <a:pt x="0" y="1382"/>
                  </a:cubicBezTo>
                  <a:lnTo>
                    <a:pt x="0" y="1430"/>
                  </a:lnTo>
                  <a:lnTo>
                    <a:pt x="548" y="1430"/>
                  </a:lnTo>
                  <a:cubicBezTo>
                    <a:pt x="619" y="1430"/>
                    <a:pt x="667" y="1382"/>
                    <a:pt x="667" y="1311"/>
                  </a:cubicBezTo>
                  <a:lnTo>
                    <a:pt x="667" y="120"/>
                  </a:lnTo>
                  <a:cubicBezTo>
                    <a:pt x="667" y="72"/>
                    <a:pt x="619" y="1"/>
                    <a:pt x="548"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92"/>
            <p:cNvSpPr/>
            <p:nvPr/>
          </p:nvSpPr>
          <p:spPr>
            <a:xfrm>
              <a:off x="1785688" y="3865993"/>
              <a:ext cx="129285" cy="57297"/>
            </a:xfrm>
            <a:custGeom>
              <a:rect b="b" l="l" r="r" t="t"/>
              <a:pathLst>
                <a:path extrusionOk="0" h="1763" w="3978">
                  <a:moveTo>
                    <a:pt x="1477" y="0"/>
                  </a:moveTo>
                  <a:lnTo>
                    <a:pt x="1477" y="643"/>
                  </a:lnTo>
                  <a:cubicBezTo>
                    <a:pt x="1477" y="691"/>
                    <a:pt x="1429" y="762"/>
                    <a:pt x="1382" y="762"/>
                  </a:cubicBezTo>
                  <a:lnTo>
                    <a:pt x="429" y="1143"/>
                  </a:lnTo>
                  <a:cubicBezTo>
                    <a:pt x="310" y="1191"/>
                    <a:pt x="191" y="1286"/>
                    <a:pt x="119" y="1429"/>
                  </a:cubicBezTo>
                  <a:cubicBezTo>
                    <a:pt x="96" y="1524"/>
                    <a:pt x="48" y="1644"/>
                    <a:pt x="0" y="1763"/>
                  </a:cubicBezTo>
                  <a:lnTo>
                    <a:pt x="3977" y="1763"/>
                  </a:lnTo>
                  <a:cubicBezTo>
                    <a:pt x="3930" y="1644"/>
                    <a:pt x="3906" y="1548"/>
                    <a:pt x="3858" y="1429"/>
                  </a:cubicBezTo>
                  <a:cubicBezTo>
                    <a:pt x="3787" y="1310"/>
                    <a:pt x="3668" y="1191"/>
                    <a:pt x="3549" y="1143"/>
                  </a:cubicBezTo>
                  <a:lnTo>
                    <a:pt x="2596" y="762"/>
                  </a:lnTo>
                  <a:cubicBezTo>
                    <a:pt x="2548" y="715"/>
                    <a:pt x="2501" y="691"/>
                    <a:pt x="2501" y="643"/>
                  </a:cubicBezTo>
                  <a:lnTo>
                    <a:pt x="250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92"/>
            <p:cNvSpPr/>
            <p:nvPr/>
          </p:nvSpPr>
          <p:spPr>
            <a:xfrm>
              <a:off x="1851468" y="3881463"/>
              <a:ext cx="63505" cy="42607"/>
            </a:xfrm>
            <a:custGeom>
              <a:rect b="b" l="l" r="r" t="t"/>
              <a:pathLst>
                <a:path extrusionOk="0" h="1311" w="1954">
                  <a:moveTo>
                    <a:pt x="1" y="1"/>
                  </a:moveTo>
                  <a:lnTo>
                    <a:pt x="1" y="429"/>
                  </a:lnTo>
                  <a:cubicBezTo>
                    <a:pt x="1" y="477"/>
                    <a:pt x="48" y="548"/>
                    <a:pt x="96" y="548"/>
                  </a:cubicBezTo>
                  <a:lnTo>
                    <a:pt x="1048" y="929"/>
                  </a:lnTo>
                  <a:cubicBezTo>
                    <a:pt x="1191" y="977"/>
                    <a:pt x="1287" y="1072"/>
                    <a:pt x="1358" y="1215"/>
                  </a:cubicBezTo>
                  <a:cubicBezTo>
                    <a:pt x="1358" y="1263"/>
                    <a:pt x="1382" y="1287"/>
                    <a:pt x="1382" y="1310"/>
                  </a:cubicBezTo>
                  <a:lnTo>
                    <a:pt x="1953" y="1310"/>
                  </a:lnTo>
                  <a:cubicBezTo>
                    <a:pt x="1953" y="1191"/>
                    <a:pt x="1906" y="1072"/>
                    <a:pt x="1858" y="1001"/>
                  </a:cubicBezTo>
                  <a:cubicBezTo>
                    <a:pt x="1787" y="882"/>
                    <a:pt x="1668" y="763"/>
                    <a:pt x="1548" y="691"/>
                  </a:cubicBezTo>
                  <a:lnTo>
                    <a:pt x="596" y="310"/>
                  </a:lnTo>
                  <a:cubicBezTo>
                    <a:pt x="548" y="286"/>
                    <a:pt x="524" y="239"/>
                    <a:pt x="524" y="191"/>
                  </a:cubicBezTo>
                  <a:lnTo>
                    <a:pt x="524"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92"/>
            <p:cNvSpPr/>
            <p:nvPr/>
          </p:nvSpPr>
          <p:spPr>
            <a:xfrm>
              <a:off x="1801158" y="3757638"/>
              <a:ext cx="100653" cy="100653"/>
            </a:xfrm>
            <a:custGeom>
              <a:rect b="b" l="l" r="r" t="t"/>
              <a:pathLst>
                <a:path extrusionOk="0" h="3097" w="3097">
                  <a:moveTo>
                    <a:pt x="1549" y="0"/>
                  </a:moveTo>
                  <a:cubicBezTo>
                    <a:pt x="691" y="0"/>
                    <a:pt x="1" y="691"/>
                    <a:pt x="1" y="1548"/>
                  </a:cubicBezTo>
                  <a:cubicBezTo>
                    <a:pt x="1" y="2406"/>
                    <a:pt x="691" y="3096"/>
                    <a:pt x="1549" y="3096"/>
                  </a:cubicBezTo>
                  <a:cubicBezTo>
                    <a:pt x="2406" y="3096"/>
                    <a:pt x="3096" y="2406"/>
                    <a:pt x="3096" y="1548"/>
                  </a:cubicBezTo>
                  <a:cubicBezTo>
                    <a:pt x="3096" y="691"/>
                    <a:pt x="2406" y="0"/>
                    <a:pt x="1549"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92"/>
            <p:cNvSpPr/>
            <p:nvPr/>
          </p:nvSpPr>
          <p:spPr>
            <a:xfrm>
              <a:off x="1800378" y="3789586"/>
              <a:ext cx="102213" cy="95582"/>
            </a:xfrm>
            <a:custGeom>
              <a:rect b="b" l="l" r="r" t="t"/>
              <a:pathLst>
                <a:path extrusionOk="0" h="2941" w="3145">
                  <a:moveTo>
                    <a:pt x="2270" y="1"/>
                  </a:moveTo>
                  <a:cubicBezTo>
                    <a:pt x="2110" y="1"/>
                    <a:pt x="1912" y="262"/>
                    <a:pt x="1787" y="303"/>
                  </a:cubicBezTo>
                  <a:cubicBezTo>
                    <a:pt x="1644" y="327"/>
                    <a:pt x="1573" y="327"/>
                    <a:pt x="1382" y="327"/>
                  </a:cubicBezTo>
                  <a:cubicBezTo>
                    <a:pt x="1214" y="306"/>
                    <a:pt x="1027" y="25"/>
                    <a:pt x="887" y="25"/>
                  </a:cubicBezTo>
                  <a:cubicBezTo>
                    <a:pt x="869" y="25"/>
                    <a:pt x="851" y="30"/>
                    <a:pt x="834" y="41"/>
                  </a:cubicBezTo>
                  <a:cubicBezTo>
                    <a:pt x="787" y="65"/>
                    <a:pt x="739" y="137"/>
                    <a:pt x="715" y="184"/>
                  </a:cubicBezTo>
                  <a:cubicBezTo>
                    <a:pt x="572" y="541"/>
                    <a:pt x="1" y="2089"/>
                    <a:pt x="1072" y="2780"/>
                  </a:cubicBezTo>
                  <a:cubicBezTo>
                    <a:pt x="1215" y="2887"/>
                    <a:pt x="1394" y="2941"/>
                    <a:pt x="1573" y="2941"/>
                  </a:cubicBezTo>
                  <a:cubicBezTo>
                    <a:pt x="1751" y="2941"/>
                    <a:pt x="1930" y="2887"/>
                    <a:pt x="2073" y="2780"/>
                  </a:cubicBezTo>
                  <a:cubicBezTo>
                    <a:pt x="3144" y="2089"/>
                    <a:pt x="2597" y="541"/>
                    <a:pt x="2430" y="184"/>
                  </a:cubicBezTo>
                  <a:cubicBezTo>
                    <a:pt x="2406" y="89"/>
                    <a:pt x="2382" y="41"/>
                    <a:pt x="2335" y="18"/>
                  </a:cubicBezTo>
                  <a:cubicBezTo>
                    <a:pt x="2314" y="6"/>
                    <a:pt x="2292" y="1"/>
                    <a:pt x="227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4" name="Google Shape;19244;p92"/>
            <p:cNvSpPr/>
            <p:nvPr/>
          </p:nvSpPr>
          <p:spPr>
            <a:xfrm>
              <a:off x="1839866" y="3789488"/>
              <a:ext cx="63505" cy="93860"/>
            </a:xfrm>
            <a:custGeom>
              <a:rect b="b" l="l" r="r" t="t"/>
              <a:pathLst>
                <a:path extrusionOk="0" h="2888" w="1954">
                  <a:moveTo>
                    <a:pt x="1052" y="0"/>
                  </a:moveTo>
                  <a:cubicBezTo>
                    <a:pt x="920" y="0"/>
                    <a:pt x="758" y="202"/>
                    <a:pt x="596" y="282"/>
                  </a:cubicBezTo>
                  <a:cubicBezTo>
                    <a:pt x="786" y="783"/>
                    <a:pt x="1167" y="2116"/>
                    <a:pt x="191" y="2759"/>
                  </a:cubicBezTo>
                  <a:lnTo>
                    <a:pt x="0" y="2831"/>
                  </a:lnTo>
                  <a:cubicBezTo>
                    <a:pt x="115" y="2869"/>
                    <a:pt x="233" y="2888"/>
                    <a:pt x="349" y="2888"/>
                  </a:cubicBezTo>
                  <a:cubicBezTo>
                    <a:pt x="522" y="2888"/>
                    <a:pt x="691" y="2845"/>
                    <a:pt x="834" y="2759"/>
                  </a:cubicBezTo>
                  <a:cubicBezTo>
                    <a:pt x="1953" y="2069"/>
                    <a:pt x="1382" y="521"/>
                    <a:pt x="1239" y="163"/>
                  </a:cubicBezTo>
                  <a:cubicBezTo>
                    <a:pt x="1191" y="92"/>
                    <a:pt x="1167" y="44"/>
                    <a:pt x="1120" y="21"/>
                  </a:cubicBezTo>
                  <a:cubicBezTo>
                    <a:pt x="1098" y="6"/>
                    <a:pt x="1076" y="0"/>
                    <a:pt x="1052"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92"/>
            <p:cNvSpPr/>
            <p:nvPr/>
          </p:nvSpPr>
          <p:spPr>
            <a:xfrm>
              <a:off x="1760923" y="3691078"/>
              <a:ext cx="106047" cy="34840"/>
            </a:xfrm>
            <a:custGeom>
              <a:rect b="b" l="l" r="r" t="t"/>
              <a:pathLst>
                <a:path extrusionOk="0" h="1072" w="3263">
                  <a:moveTo>
                    <a:pt x="0" y="0"/>
                  </a:moveTo>
                  <a:lnTo>
                    <a:pt x="0" y="1072"/>
                  </a:lnTo>
                  <a:lnTo>
                    <a:pt x="2739" y="1072"/>
                  </a:lnTo>
                  <a:cubicBezTo>
                    <a:pt x="3025" y="1072"/>
                    <a:pt x="3263" y="834"/>
                    <a:pt x="3263" y="548"/>
                  </a:cubicBezTo>
                  <a:cubicBezTo>
                    <a:pt x="3263" y="238"/>
                    <a:pt x="3025" y="0"/>
                    <a:pt x="2739"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92"/>
            <p:cNvSpPr/>
            <p:nvPr/>
          </p:nvSpPr>
          <p:spPr>
            <a:xfrm>
              <a:off x="1828263" y="3691078"/>
              <a:ext cx="38708" cy="34840"/>
            </a:xfrm>
            <a:custGeom>
              <a:rect b="b" l="l" r="r" t="t"/>
              <a:pathLst>
                <a:path extrusionOk="0" h="1072" w="1191">
                  <a:moveTo>
                    <a:pt x="0" y="0"/>
                  </a:moveTo>
                  <a:cubicBezTo>
                    <a:pt x="310" y="0"/>
                    <a:pt x="548" y="238"/>
                    <a:pt x="548" y="548"/>
                  </a:cubicBezTo>
                  <a:cubicBezTo>
                    <a:pt x="548" y="834"/>
                    <a:pt x="310" y="1072"/>
                    <a:pt x="0" y="1072"/>
                  </a:cubicBezTo>
                  <a:lnTo>
                    <a:pt x="667" y="1072"/>
                  </a:lnTo>
                  <a:cubicBezTo>
                    <a:pt x="953" y="1072"/>
                    <a:pt x="1191" y="834"/>
                    <a:pt x="1191" y="548"/>
                  </a:cubicBezTo>
                  <a:cubicBezTo>
                    <a:pt x="1191" y="238"/>
                    <a:pt x="953" y="0"/>
                    <a:pt x="667"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92"/>
            <p:cNvSpPr/>
            <p:nvPr/>
          </p:nvSpPr>
          <p:spPr>
            <a:xfrm>
              <a:off x="1986148" y="3708108"/>
              <a:ext cx="66592" cy="10855"/>
            </a:xfrm>
            <a:custGeom>
              <a:rect b="b" l="l" r="r" t="t"/>
              <a:pathLst>
                <a:path extrusionOk="0" h="334" w="2049">
                  <a:moveTo>
                    <a:pt x="143" y="0"/>
                  </a:moveTo>
                  <a:cubicBezTo>
                    <a:pt x="72" y="0"/>
                    <a:pt x="0" y="95"/>
                    <a:pt x="0" y="191"/>
                  </a:cubicBezTo>
                  <a:cubicBezTo>
                    <a:pt x="0" y="286"/>
                    <a:pt x="96" y="334"/>
                    <a:pt x="191" y="334"/>
                  </a:cubicBezTo>
                  <a:lnTo>
                    <a:pt x="1882" y="334"/>
                  </a:lnTo>
                  <a:cubicBezTo>
                    <a:pt x="1977" y="334"/>
                    <a:pt x="2048" y="262"/>
                    <a:pt x="2024" y="167"/>
                  </a:cubicBezTo>
                  <a:cubicBezTo>
                    <a:pt x="2024" y="72"/>
                    <a:pt x="1929" y="0"/>
                    <a:pt x="185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92"/>
            <p:cNvSpPr/>
            <p:nvPr/>
          </p:nvSpPr>
          <p:spPr>
            <a:xfrm>
              <a:off x="1986148" y="3785491"/>
              <a:ext cx="66592" cy="10888"/>
            </a:xfrm>
            <a:custGeom>
              <a:rect b="b" l="l" r="r" t="t"/>
              <a:pathLst>
                <a:path extrusionOk="0" h="335" w="2049">
                  <a:moveTo>
                    <a:pt x="143" y="1"/>
                  </a:moveTo>
                  <a:cubicBezTo>
                    <a:pt x="72" y="1"/>
                    <a:pt x="0" y="96"/>
                    <a:pt x="0" y="191"/>
                  </a:cubicBezTo>
                  <a:cubicBezTo>
                    <a:pt x="0" y="286"/>
                    <a:pt x="96" y="334"/>
                    <a:pt x="191" y="334"/>
                  </a:cubicBezTo>
                  <a:lnTo>
                    <a:pt x="1882" y="334"/>
                  </a:lnTo>
                  <a:cubicBezTo>
                    <a:pt x="1977" y="334"/>
                    <a:pt x="2048" y="263"/>
                    <a:pt x="2024" y="167"/>
                  </a:cubicBezTo>
                  <a:cubicBezTo>
                    <a:pt x="2024" y="72"/>
                    <a:pt x="1929" y="1"/>
                    <a:pt x="185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92"/>
            <p:cNvSpPr/>
            <p:nvPr/>
          </p:nvSpPr>
          <p:spPr>
            <a:xfrm>
              <a:off x="1986148" y="3864433"/>
              <a:ext cx="66592" cy="10888"/>
            </a:xfrm>
            <a:custGeom>
              <a:rect b="b" l="l" r="r" t="t"/>
              <a:pathLst>
                <a:path extrusionOk="0" h="335" w="2049">
                  <a:moveTo>
                    <a:pt x="143" y="1"/>
                  </a:moveTo>
                  <a:cubicBezTo>
                    <a:pt x="72" y="1"/>
                    <a:pt x="0" y="96"/>
                    <a:pt x="0" y="167"/>
                  </a:cubicBezTo>
                  <a:cubicBezTo>
                    <a:pt x="0" y="263"/>
                    <a:pt x="96" y="334"/>
                    <a:pt x="191" y="334"/>
                  </a:cubicBezTo>
                  <a:lnTo>
                    <a:pt x="1882" y="334"/>
                  </a:lnTo>
                  <a:cubicBezTo>
                    <a:pt x="1977" y="334"/>
                    <a:pt x="2048" y="239"/>
                    <a:pt x="2024" y="144"/>
                  </a:cubicBezTo>
                  <a:cubicBezTo>
                    <a:pt x="2024" y="48"/>
                    <a:pt x="1929" y="1"/>
                    <a:pt x="1858"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0" name="Google Shape;19250;p92"/>
          <p:cNvGrpSpPr/>
          <p:nvPr/>
        </p:nvGrpSpPr>
        <p:grpSpPr>
          <a:xfrm>
            <a:off x="1006306" y="3453983"/>
            <a:ext cx="373068" cy="335498"/>
            <a:chOff x="1006306" y="3606383"/>
            <a:chExt cx="373068" cy="335498"/>
          </a:xfrm>
        </p:grpSpPr>
        <p:sp>
          <p:nvSpPr>
            <p:cNvPr id="19251" name="Google Shape;19251;p92"/>
            <p:cNvSpPr/>
            <p:nvPr/>
          </p:nvSpPr>
          <p:spPr>
            <a:xfrm>
              <a:off x="1027951" y="3713503"/>
              <a:ext cx="312715" cy="217522"/>
            </a:xfrm>
            <a:custGeom>
              <a:rect b="b" l="l" r="r" t="t"/>
              <a:pathLst>
                <a:path extrusionOk="0" h="6693" w="9622">
                  <a:moveTo>
                    <a:pt x="430" y="1"/>
                  </a:moveTo>
                  <a:cubicBezTo>
                    <a:pt x="191" y="1"/>
                    <a:pt x="1" y="168"/>
                    <a:pt x="1" y="406"/>
                  </a:cubicBezTo>
                  <a:lnTo>
                    <a:pt x="1" y="6240"/>
                  </a:lnTo>
                  <a:lnTo>
                    <a:pt x="4740" y="6693"/>
                  </a:lnTo>
                  <a:lnTo>
                    <a:pt x="9622" y="6240"/>
                  </a:lnTo>
                  <a:lnTo>
                    <a:pt x="9622" y="406"/>
                  </a:lnTo>
                  <a:cubicBezTo>
                    <a:pt x="9598" y="168"/>
                    <a:pt x="9431" y="1"/>
                    <a:pt x="921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92"/>
            <p:cNvSpPr/>
            <p:nvPr/>
          </p:nvSpPr>
          <p:spPr>
            <a:xfrm>
              <a:off x="1051968" y="3736741"/>
              <a:ext cx="264713" cy="194285"/>
            </a:xfrm>
            <a:custGeom>
              <a:rect b="b" l="l" r="r" t="t"/>
              <a:pathLst>
                <a:path extrusionOk="0" h="5978" w="8145">
                  <a:moveTo>
                    <a:pt x="167" y="0"/>
                  </a:moveTo>
                  <a:cubicBezTo>
                    <a:pt x="72" y="0"/>
                    <a:pt x="0" y="96"/>
                    <a:pt x="0" y="167"/>
                  </a:cubicBezTo>
                  <a:lnTo>
                    <a:pt x="0" y="5525"/>
                  </a:lnTo>
                  <a:lnTo>
                    <a:pt x="3977" y="5978"/>
                  </a:lnTo>
                  <a:lnTo>
                    <a:pt x="8145" y="5525"/>
                  </a:lnTo>
                  <a:lnTo>
                    <a:pt x="8145" y="167"/>
                  </a:lnTo>
                  <a:cubicBezTo>
                    <a:pt x="8145" y="96"/>
                    <a:pt x="8049" y="0"/>
                    <a:pt x="7954"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92"/>
            <p:cNvSpPr/>
            <p:nvPr/>
          </p:nvSpPr>
          <p:spPr>
            <a:xfrm>
              <a:off x="1290356" y="3736741"/>
              <a:ext cx="27105" cy="179595"/>
            </a:xfrm>
            <a:custGeom>
              <a:rect b="b" l="l" r="r" t="t"/>
              <a:pathLst>
                <a:path extrusionOk="0" h="5526" w="834">
                  <a:moveTo>
                    <a:pt x="0" y="0"/>
                  </a:moveTo>
                  <a:cubicBezTo>
                    <a:pt x="95" y="0"/>
                    <a:pt x="191" y="96"/>
                    <a:pt x="191" y="167"/>
                  </a:cubicBezTo>
                  <a:lnTo>
                    <a:pt x="191" y="5525"/>
                  </a:lnTo>
                  <a:lnTo>
                    <a:pt x="834" y="5525"/>
                  </a:lnTo>
                  <a:lnTo>
                    <a:pt x="834" y="167"/>
                  </a:lnTo>
                  <a:cubicBezTo>
                    <a:pt x="834" y="96"/>
                    <a:pt x="786" y="0"/>
                    <a:pt x="667" y="0"/>
                  </a:cubicBez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92"/>
            <p:cNvSpPr/>
            <p:nvPr/>
          </p:nvSpPr>
          <p:spPr>
            <a:xfrm>
              <a:off x="1307353" y="3713503"/>
              <a:ext cx="34873" cy="209788"/>
            </a:xfrm>
            <a:custGeom>
              <a:rect b="b" l="l" r="r" t="t"/>
              <a:pathLst>
                <a:path extrusionOk="0" h="6455" w="1073">
                  <a:moveTo>
                    <a:pt x="1" y="1"/>
                  </a:moveTo>
                  <a:cubicBezTo>
                    <a:pt x="239" y="1"/>
                    <a:pt x="406" y="168"/>
                    <a:pt x="406" y="406"/>
                  </a:cubicBezTo>
                  <a:lnTo>
                    <a:pt x="406" y="6240"/>
                  </a:lnTo>
                  <a:lnTo>
                    <a:pt x="763" y="6455"/>
                  </a:lnTo>
                  <a:lnTo>
                    <a:pt x="1073" y="6240"/>
                  </a:lnTo>
                  <a:lnTo>
                    <a:pt x="1073" y="406"/>
                  </a:lnTo>
                  <a:cubicBezTo>
                    <a:pt x="1025" y="168"/>
                    <a:pt x="858" y="1"/>
                    <a:pt x="64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92"/>
            <p:cNvSpPr/>
            <p:nvPr/>
          </p:nvSpPr>
          <p:spPr>
            <a:xfrm>
              <a:off x="1110793" y="3606871"/>
              <a:ext cx="268580" cy="249372"/>
            </a:xfrm>
            <a:custGeom>
              <a:rect b="b" l="l" r="r" t="t"/>
              <a:pathLst>
                <a:path extrusionOk="0" h="7673" w="8264">
                  <a:moveTo>
                    <a:pt x="4107" y="1"/>
                  </a:moveTo>
                  <a:cubicBezTo>
                    <a:pt x="2713" y="1"/>
                    <a:pt x="1373" y="795"/>
                    <a:pt x="762" y="2139"/>
                  </a:cubicBezTo>
                  <a:cubicBezTo>
                    <a:pt x="0" y="3853"/>
                    <a:pt x="619" y="5830"/>
                    <a:pt x="2167" y="6783"/>
                  </a:cubicBezTo>
                  <a:lnTo>
                    <a:pt x="2262" y="7592"/>
                  </a:lnTo>
                  <a:cubicBezTo>
                    <a:pt x="2262" y="7646"/>
                    <a:pt x="2289" y="7673"/>
                    <a:pt x="2323" y="7673"/>
                  </a:cubicBezTo>
                  <a:cubicBezTo>
                    <a:pt x="2334" y="7673"/>
                    <a:pt x="2346" y="7670"/>
                    <a:pt x="2358" y="7664"/>
                  </a:cubicBezTo>
                  <a:lnTo>
                    <a:pt x="3001" y="7187"/>
                  </a:lnTo>
                  <a:cubicBezTo>
                    <a:pt x="3359" y="7300"/>
                    <a:pt x="3725" y="7355"/>
                    <a:pt x="4087" y="7355"/>
                  </a:cubicBezTo>
                  <a:cubicBezTo>
                    <a:pt x="5478" y="7355"/>
                    <a:pt x="6806" y="6553"/>
                    <a:pt x="7430" y="5211"/>
                  </a:cubicBezTo>
                  <a:cubicBezTo>
                    <a:pt x="8264" y="3377"/>
                    <a:pt x="7454" y="1186"/>
                    <a:pt x="5620" y="329"/>
                  </a:cubicBezTo>
                  <a:cubicBezTo>
                    <a:pt x="5131" y="106"/>
                    <a:pt x="4615" y="1"/>
                    <a:pt x="410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92"/>
            <p:cNvSpPr/>
            <p:nvPr/>
          </p:nvSpPr>
          <p:spPr>
            <a:xfrm>
              <a:off x="1233838" y="3606383"/>
              <a:ext cx="145535" cy="239265"/>
            </a:xfrm>
            <a:custGeom>
              <a:rect b="b" l="l" r="r" t="t"/>
              <a:pathLst>
                <a:path extrusionOk="0" h="7362" w="4478">
                  <a:moveTo>
                    <a:pt x="261" y="0"/>
                  </a:moveTo>
                  <a:cubicBezTo>
                    <a:pt x="173" y="0"/>
                    <a:pt x="86" y="4"/>
                    <a:pt x="1" y="11"/>
                  </a:cubicBezTo>
                  <a:cubicBezTo>
                    <a:pt x="405" y="58"/>
                    <a:pt x="786" y="153"/>
                    <a:pt x="1191" y="344"/>
                  </a:cubicBezTo>
                  <a:cubicBezTo>
                    <a:pt x="3025" y="1177"/>
                    <a:pt x="3835" y="3392"/>
                    <a:pt x="3001" y="5226"/>
                  </a:cubicBezTo>
                  <a:cubicBezTo>
                    <a:pt x="2430" y="6464"/>
                    <a:pt x="1239" y="7250"/>
                    <a:pt x="1" y="7345"/>
                  </a:cubicBezTo>
                  <a:cubicBezTo>
                    <a:pt x="112" y="7356"/>
                    <a:pt x="223" y="7361"/>
                    <a:pt x="334" y="7361"/>
                  </a:cubicBezTo>
                  <a:cubicBezTo>
                    <a:pt x="1719" y="7361"/>
                    <a:pt x="3049" y="6549"/>
                    <a:pt x="3644" y="5226"/>
                  </a:cubicBezTo>
                  <a:cubicBezTo>
                    <a:pt x="4478" y="3392"/>
                    <a:pt x="3692" y="1177"/>
                    <a:pt x="1834" y="344"/>
                  </a:cubicBezTo>
                  <a:cubicBezTo>
                    <a:pt x="1325" y="120"/>
                    <a:pt x="781" y="0"/>
                    <a:pt x="26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92"/>
            <p:cNvSpPr/>
            <p:nvPr/>
          </p:nvSpPr>
          <p:spPr>
            <a:xfrm>
              <a:off x="1192043" y="3694621"/>
              <a:ext cx="137020" cy="99418"/>
            </a:xfrm>
            <a:custGeom>
              <a:rect b="b" l="l" r="r" t="t"/>
              <a:pathLst>
                <a:path extrusionOk="0" h="3059" w="4216">
                  <a:moveTo>
                    <a:pt x="3835" y="487"/>
                  </a:moveTo>
                  <a:lnTo>
                    <a:pt x="3144" y="2582"/>
                  </a:lnTo>
                  <a:lnTo>
                    <a:pt x="2358" y="1511"/>
                  </a:lnTo>
                  <a:lnTo>
                    <a:pt x="3835" y="487"/>
                  </a:lnTo>
                  <a:close/>
                  <a:moveTo>
                    <a:pt x="2072" y="1677"/>
                  </a:moveTo>
                  <a:lnTo>
                    <a:pt x="2882" y="2749"/>
                  </a:lnTo>
                  <a:lnTo>
                    <a:pt x="501" y="2749"/>
                  </a:lnTo>
                  <a:lnTo>
                    <a:pt x="2072" y="1677"/>
                  </a:lnTo>
                  <a:close/>
                  <a:moveTo>
                    <a:pt x="3982" y="1"/>
                  </a:moveTo>
                  <a:cubicBezTo>
                    <a:pt x="3926" y="1"/>
                    <a:pt x="3868" y="17"/>
                    <a:pt x="3835" y="34"/>
                  </a:cubicBezTo>
                  <a:lnTo>
                    <a:pt x="120" y="2582"/>
                  </a:lnTo>
                  <a:cubicBezTo>
                    <a:pt x="48" y="2630"/>
                    <a:pt x="1" y="2701"/>
                    <a:pt x="1" y="2773"/>
                  </a:cubicBezTo>
                  <a:cubicBezTo>
                    <a:pt x="1" y="2820"/>
                    <a:pt x="1" y="2844"/>
                    <a:pt x="24" y="2892"/>
                  </a:cubicBezTo>
                  <a:cubicBezTo>
                    <a:pt x="48" y="2987"/>
                    <a:pt x="167" y="3059"/>
                    <a:pt x="263" y="3059"/>
                  </a:cubicBezTo>
                  <a:lnTo>
                    <a:pt x="3216" y="3059"/>
                  </a:lnTo>
                  <a:cubicBezTo>
                    <a:pt x="3311" y="3059"/>
                    <a:pt x="3358" y="2987"/>
                    <a:pt x="3382" y="2892"/>
                  </a:cubicBezTo>
                  <a:lnTo>
                    <a:pt x="4216" y="344"/>
                  </a:lnTo>
                  <a:lnTo>
                    <a:pt x="4216" y="249"/>
                  </a:lnTo>
                  <a:cubicBezTo>
                    <a:pt x="4216" y="201"/>
                    <a:pt x="4192" y="129"/>
                    <a:pt x="4144" y="82"/>
                  </a:cubicBezTo>
                  <a:cubicBezTo>
                    <a:pt x="4097" y="34"/>
                    <a:pt x="4073" y="34"/>
                    <a:pt x="4049" y="10"/>
                  </a:cubicBezTo>
                  <a:cubicBezTo>
                    <a:pt x="4028" y="3"/>
                    <a:pt x="4005" y="1"/>
                    <a:pt x="39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92"/>
            <p:cNvSpPr/>
            <p:nvPr/>
          </p:nvSpPr>
          <p:spPr>
            <a:xfrm>
              <a:off x="1188176" y="3643856"/>
              <a:ext cx="96005" cy="59638"/>
            </a:xfrm>
            <a:custGeom>
              <a:rect b="b" l="l" r="r" t="t"/>
              <a:pathLst>
                <a:path extrusionOk="0" h="1835" w="2954">
                  <a:moveTo>
                    <a:pt x="1548" y="1"/>
                  </a:moveTo>
                  <a:cubicBezTo>
                    <a:pt x="1477" y="1"/>
                    <a:pt x="1429" y="24"/>
                    <a:pt x="1406" y="120"/>
                  </a:cubicBezTo>
                  <a:lnTo>
                    <a:pt x="953" y="1310"/>
                  </a:lnTo>
                  <a:lnTo>
                    <a:pt x="763" y="1048"/>
                  </a:lnTo>
                  <a:cubicBezTo>
                    <a:pt x="739" y="977"/>
                    <a:pt x="691" y="953"/>
                    <a:pt x="620" y="953"/>
                  </a:cubicBezTo>
                  <a:lnTo>
                    <a:pt x="215" y="953"/>
                  </a:lnTo>
                  <a:cubicBezTo>
                    <a:pt x="120" y="953"/>
                    <a:pt x="48" y="1001"/>
                    <a:pt x="24" y="1096"/>
                  </a:cubicBezTo>
                  <a:cubicBezTo>
                    <a:pt x="1" y="1191"/>
                    <a:pt x="96" y="1287"/>
                    <a:pt x="167" y="1287"/>
                  </a:cubicBezTo>
                  <a:lnTo>
                    <a:pt x="501" y="1287"/>
                  </a:lnTo>
                  <a:lnTo>
                    <a:pt x="810" y="1763"/>
                  </a:lnTo>
                  <a:cubicBezTo>
                    <a:pt x="834" y="1811"/>
                    <a:pt x="882" y="1834"/>
                    <a:pt x="953" y="1834"/>
                  </a:cubicBezTo>
                  <a:lnTo>
                    <a:pt x="977" y="1834"/>
                  </a:lnTo>
                  <a:cubicBezTo>
                    <a:pt x="1025" y="1834"/>
                    <a:pt x="1096" y="1787"/>
                    <a:pt x="1120" y="1715"/>
                  </a:cubicBezTo>
                  <a:lnTo>
                    <a:pt x="1620" y="334"/>
                  </a:lnTo>
                  <a:lnTo>
                    <a:pt x="2763" y="334"/>
                  </a:lnTo>
                  <a:cubicBezTo>
                    <a:pt x="2858" y="334"/>
                    <a:pt x="2954" y="263"/>
                    <a:pt x="2954" y="167"/>
                  </a:cubicBezTo>
                  <a:cubicBezTo>
                    <a:pt x="2954" y="96"/>
                    <a:pt x="2882" y="1"/>
                    <a:pt x="2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92"/>
            <p:cNvSpPr/>
            <p:nvPr/>
          </p:nvSpPr>
          <p:spPr>
            <a:xfrm>
              <a:off x="1242353" y="3671351"/>
              <a:ext cx="32533" cy="32143"/>
            </a:xfrm>
            <a:custGeom>
              <a:rect b="b" l="l" r="r" t="t"/>
              <a:pathLst>
                <a:path extrusionOk="0" h="989" w="1001">
                  <a:moveTo>
                    <a:pt x="176" y="0"/>
                  </a:moveTo>
                  <a:cubicBezTo>
                    <a:pt x="132" y="0"/>
                    <a:pt x="84" y="12"/>
                    <a:pt x="48" y="36"/>
                  </a:cubicBezTo>
                  <a:cubicBezTo>
                    <a:pt x="1" y="107"/>
                    <a:pt x="1" y="226"/>
                    <a:pt x="48" y="274"/>
                  </a:cubicBezTo>
                  <a:lnTo>
                    <a:pt x="262" y="488"/>
                  </a:lnTo>
                  <a:lnTo>
                    <a:pt x="48" y="703"/>
                  </a:lnTo>
                  <a:cubicBezTo>
                    <a:pt x="1" y="750"/>
                    <a:pt x="1" y="869"/>
                    <a:pt x="48" y="941"/>
                  </a:cubicBezTo>
                  <a:cubicBezTo>
                    <a:pt x="96" y="965"/>
                    <a:pt x="143" y="988"/>
                    <a:pt x="167" y="988"/>
                  </a:cubicBezTo>
                  <a:cubicBezTo>
                    <a:pt x="215" y="988"/>
                    <a:pt x="262" y="965"/>
                    <a:pt x="286" y="941"/>
                  </a:cubicBezTo>
                  <a:lnTo>
                    <a:pt x="501" y="726"/>
                  </a:lnTo>
                  <a:lnTo>
                    <a:pt x="715" y="941"/>
                  </a:lnTo>
                  <a:cubicBezTo>
                    <a:pt x="739" y="965"/>
                    <a:pt x="810" y="988"/>
                    <a:pt x="834" y="988"/>
                  </a:cubicBezTo>
                  <a:cubicBezTo>
                    <a:pt x="858" y="988"/>
                    <a:pt x="929" y="965"/>
                    <a:pt x="953" y="941"/>
                  </a:cubicBezTo>
                  <a:cubicBezTo>
                    <a:pt x="1001" y="869"/>
                    <a:pt x="1001" y="750"/>
                    <a:pt x="953" y="703"/>
                  </a:cubicBezTo>
                  <a:lnTo>
                    <a:pt x="739" y="488"/>
                  </a:lnTo>
                  <a:lnTo>
                    <a:pt x="953" y="274"/>
                  </a:lnTo>
                  <a:cubicBezTo>
                    <a:pt x="1001" y="226"/>
                    <a:pt x="1001" y="107"/>
                    <a:pt x="953" y="36"/>
                  </a:cubicBezTo>
                  <a:cubicBezTo>
                    <a:pt x="917" y="12"/>
                    <a:pt x="870" y="0"/>
                    <a:pt x="825" y="0"/>
                  </a:cubicBezTo>
                  <a:cubicBezTo>
                    <a:pt x="780" y="0"/>
                    <a:pt x="739" y="12"/>
                    <a:pt x="715" y="36"/>
                  </a:cubicBezTo>
                  <a:lnTo>
                    <a:pt x="501" y="250"/>
                  </a:lnTo>
                  <a:lnTo>
                    <a:pt x="286" y="36"/>
                  </a:lnTo>
                  <a:cubicBezTo>
                    <a:pt x="262" y="12"/>
                    <a:pt x="221" y="0"/>
                    <a:pt x="1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92"/>
            <p:cNvSpPr/>
            <p:nvPr/>
          </p:nvSpPr>
          <p:spPr>
            <a:xfrm>
              <a:off x="1162631" y="3715063"/>
              <a:ext cx="41827" cy="33313"/>
            </a:xfrm>
            <a:custGeom>
              <a:rect b="b" l="l" r="r" t="t"/>
              <a:pathLst>
                <a:path extrusionOk="0" h="1025" w="1287">
                  <a:moveTo>
                    <a:pt x="453" y="334"/>
                  </a:moveTo>
                  <a:cubicBezTo>
                    <a:pt x="525" y="334"/>
                    <a:pt x="596" y="429"/>
                    <a:pt x="667" y="548"/>
                  </a:cubicBezTo>
                  <a:cubicBezTo>
                    <a:pt x="548" y="644"/>
                    <a:pt x="453" y="691"/>
                    <a:pt x="429" y="691"/>
                  </a:cubicBezTo>
                  <a:cubicBezTo>
                    <a:pt x="358" y="691"/>
                    <a:pt x="358" y="667"/>
                    <a:pt x="358" y="667"/>
                  </a:cubicBezTo>
                  <a:cubicBezTo>
                    <a:pt x="334" y="644"/>
                    <a:pt x="334" y="548"/>
                    <a:pt x="334" y="524"/>
                  </a:cubicBezTo>
                  <a:cubicBezTo>
                    <a:pt x="334" y="453"/>
                    <a:pt x="334" y="334"/>
                    <a:pt x="453" y="334"/>
                  </a:cubicBezTo>
                  <a:close/>
                  <a:moveTo>
                    <a:pt x="453" y="1"/>
                  </a:moveTo>
                  <a:cubicBezTo>
                    <a:pt x="334" y="1"/>
                    <a:pt x="215" y="48"/>
                    <a:pt x="167" y="120"/>
                  </a:cubicBezTo>
                  <a:cubicBezTo>
                    <a:pt x="1" y="262"/>
                    <a:pt x="1" y="453"/>
                    <a:pt x="1" y="501"/>
                  </a:cubicBezTo>
                  <a:cubicBezTo>
                    <a:pt x="1" y="572"/>
                    <a:pt x="1" y="786"/>
                    <a:pt x="120" y="905"/>
                  </a:cubicBezTo>
                  <a:cubicBezTo>
                    <a:pt x="215" y="977"/>
                    <a:pt x="310" y="1025"/>
                    <a:pt x="453" y="1025"/>
                  </a:cubicBezTo>
                  <a:cubicBezTo>
                    <a:pt x="596" y="1025"/>
                    <a:pt x="763" y="929"/>
                    <a:pt x="882" y="810"/>
                  </a:cubicBezTo>
                  <a:cubicBezTo>
                    <a:pt x="906" y="858"/>
                    <a:pt x="929" y="905"/>
                    <a:pt x="953" y="929"/>
                  </a:cubicBezTo>
                  <a:cubicBezTo>
                    <a:pt x="981" y="971"/>
                    <a:pt x="1017" y="996"/>
                    <a:pt x="1060" y="996"/>
                  </a:cubicBezTo>
                  <a:cubicBezTo>
                    <a:pt x="1092" y="996"/>
                    <a:pt x="1128" y="983"/>
                    <a:pt x="1168" y="953"/>
                  </a:cubicBezTo>
                  <a:cubicBezTo>
                    <a:pt x="1215" y="905"/>
                    <a:pt x="1263" y="810"/>
                    <a:pt x="1191" y="715"/>
                  </a:cubicBezTo>
                  <a:cubicBezTo>
                    <a:pt x="1168" y="691"/>
                    <a:pt x="1144" y="596"/>
                    <a:pt x="1072" y="548"/>
                  </a:cubicBezTo>
                  <a:cubicBezTo>
                    <a:pt x="1144" y="453"/>
                    <a:pt x="1191" y="382"/>
                    <a:pt x="1215" y="358"/>
                  </a:cubicBezTo>
                  <a:cubicBezTo>
                    <a:pt x="1287" y="262"/>
                    <a:pt x="1263" y="143"/>
                    <a:pt x="1168" y="120"/>
                  </a:cubicBezTo>
                  <a:cubicBezTo>
                    <a:pt x="1144" y="114"/>
                    <a:pt x="1121" y="111"/>
                    <a:pt x="1101" y="111"/>
                  </a:cubicBezTo>
                  <a:cubicBezTo>
                    <a:pt x="1038" y="111"/>
                    <a:pt x="989" y="137"/>
                    <a:pt x="953" y="191"/>
                  </a:cubicBezTo>
                  <a:cubicBezTo>
                    <a:pt x="929" y="215"/>
                    <a:pt x="929" y="239"/>
                    <a:pt x="906" y="262"/>
                  </a:cubicBezTo>
                  <a:cubicBezTo>
                    <a:pt x="787" y="120"/>
                    <a:pt x="644"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92"/>
            <p:cNvSpPr/>
            <p:nvPr/>
          </p:nvSpPr>
          <p:spPr>
            <a:xfrm>
              <a:off x="1006306" y="3915523"/>
              <a:ext cx="357598" cy="25578"/>
            </a:xfrm>
            <a:custGeom>
              <a:rect b="b" l="l" r="r" t="t"/>
              <a:pathLst>
                <a:path extrusionOk="0" h="787" w="11003">
                  <a:moveTo>
                    <a:pt x="143" y="0"/>
                  </a:moveTo>
                  <a:cubicBezTo>
                    <a:pt x="48" y="0"/>
                    <a:pt x="0" y="72"/>
                    <a:pt x="0" y="143"/>
                  </a:cubicBezTo>
                  <a:lnTo>
                    <a:pt x="0" y="453"/>
                  </a:lnTo>
                  <a:cubicBezTo>
                    <a:pt x="0" y="620"/>
                    <a:pt x="143" y="786"/>
                    <a:pt x="310" y="786"/>
                  </a:cubicBezTo>
                  <a:lnTo>
                    <a:pt x="4477" y="786"/>
                  </a:lnTo>
                  <a:lnTo>
                    <a:pt x="5477" y="572"/>
                  </a:lnTo>
                  <a:lnTo>
                    <a:pt x="6454" y="786"/>
                  </a:lnTo>
                  <a:lnTo>
                    <a:pt x="10645" y="786"/>
                  </a:lnTo>
                  <a:cubicBezTo>
                    <a:pt x="10836" y="786"/>
                    <a:pt x="10979" y="667"/>
                    <a:pt x="11002" y="453"/>
                  </a:cubicBezTo>
                  <a:lnTo>
                    <a:pt x="11002" y="143"/>
                  </a:lnTo>
                  <a:cubicBezTo>
                    <a:pt x="11002" y="72"/>
                    <a:pt x="10955" y="0"/>
                    <a:pt x="10860" y="0"/>
                  </a:cubicBezTo>
                  <a:lnTo>
                    <a:pt x="6478" y="0"/>
                  </a:lnTo>
                  <a:lnTo>
                    <a:pt x="5501" y="215"/>
                  </a:lnTo>
                  <a:lnTo>
                    <a:pt x="4525"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92"/>
            <p:cNvSpPr/>
            <p:nvPr/>
          </p:nvSpPr>
          <p:spPr>
            <a:xfrm>
              <a:off x="1331371" y="3916303"/>
              <a:ext cx="31752" cy="25578"/>
            </a:xfrm>
            <a:custGeom>
              <a:rect b="b" l="l" r="r" t="t"/>
              <a:pathLst>
                <a:path extrusionOk="0" h="787" w="977">
                  <a:moveTo>
                    <a:pt x="167" y="0"/>
                  </a:moveTo>
                  <a:cubicBezTo>
                    <a:pt x="262" y="0"/>
                    <a:pt x="334" y="72"/>
                    <a:pt x="334" y="167"/>
                  </a:cubicBezTo>
                  <a:lnTo>
                    <a:pt x="334" y="453"/>
                  </a:lnTo>
                  <a:cubicBezTo>
                    <a:pt x="334" y="643"/>
                    <a:pt x="167" y="786"/>
                    <a:pt x="0" y="786"/>
                  </a:cubicBezTo>
                  <a:lnTo>
                    <a:pt x="643" y="786"/>
                  </a:lnTo>
                  <a:cubicBezTo>
                    <a:pt x="834" y="786"/>
                    <a:pt x="977" y="643"/>
                    <a:pt x="977" y="453"/>
                  </a:cubicBezTo>
                  <a:lnTo>
                    <a:pt x="977" y="167"/>
                  </a:lnTo>
                  <a:cubicBezTo>
                    <a:pt x="977" y="72"/>
                    <a:pt x="929" y="0"/>
                    <a:pt x="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3" name="Google Shape;19263;p92"/>
            <p:cNvSpPr/>
            <p:nvPr/>
          </p:nvSpPr>
          <p:spPr>
            <a:xfrm>
              <a:off x="1153336" y="3916303"/>
              <a:ext cx="45695" cy="24797"/>
            </a:xfrm>
            <a:custGeom>
              <a:rect b="b" l="l" r="r" t="t"/>
              <a:pathLst>
                <a:path extrusionOk="0" h="763" w="1406">
                  <a:moveTo>
                    <a:pt x="1" y="0"/>
                  </a:moveTo>
                  <a:lnTo>
                    <a:pt x="1" y="762"/>
                  </a:lnTo>
                  <a:lnTo>
                    <a:pt x="1287" y="762"/>
                  </a:lnTo>
                  <a:lnTo>
                    <a:pt x="1406" y="453"/>
                  </a:lnTo>
                  <a:lnTo>
                    <a:pt x="128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4" name="Google Shape;19264;p92"/>
            <p:cNvSpPr/>
            <p:nvPr/>
          </p:nvSpPr>
          <p:spPr>
            <a:xfrm>
              <a:off x="1195131" y="3916303"/>
              <a:ext cx="20930" cy="24797"/>
            </a:xfrm>
            <a:custGeom>
              <a:rect b="b" l="l" r="r" t="t"/>
              <a:pathLst>
                <a:path extrusionOk="0" h="763" w="644">
                  <a:moveTo>
                    <a:pt x="1" y="0"/>
                  </a:moveTo>
                  <a:lnTo>
                    <a:pt x="1" y="762"/>
                  </a:lnTo>
                  <a:lnTo>
                    <a:pt x="644" y="762"/>
                  </a:lnTo>
                  <a:lnTo>
                    <a:pt x="64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65" name="Google Shape;19265;p92"/>
          <p:cNvGrpSpPr/>
          <p:nvPr/>
        </p:nvGrpSpPr>
        <p:grpSpPr>
          <a:xfrm>
            <a:off x="1006306" y="4060336"/>
            <a:ext cx="357598" cy="227565"/>
            <a:chOff x="1006306" y="4212736"/>
            <a:chExt cx="357598" cy="227565"/>
          </a:xfrm>
        </p:grpSpPr>
        <p:sp>
          <p:nvSpPr>
            <p:cNvPr id="19266" name="Google Shape;19266;p92"/>
            <p:cNvSpPr/>
            <p:nvPr/>
          </p:nvSpPr>
          <p:spPr>
            <a:xfrm>
              <a:off x="1027951" y="4212736"/>
              <a:ext cx="311967" cy="209755"/>
            </a:xfrm>
            <a:custGeom>
              <a:rect b="b" l="l" r="r" t="t"/>
              <a:pathLst>
                <a:path extrusionOk="0" h="6454" w="9599">
                  <a:moveTo>
                    <a:pt x="430" y="0"/>
                  </a:moveTo>
                  <a:cubicBezTo>
                    <a:pt x="191" y="0"/>
                    <a:pt x="1" y="167"/>
                    <a:pt x="1" y="405"/>
                  </a:cubicBezTo>
                  <a:lnTo>
                    <a:pt x="1" y="6240"/>
                  </a:lnTo>
                  <a:lnTo>
                    <a:pt x="4811" y="6454"/>
                  </a:lnTo>
                  <a:lnTo>
                    <a:pt x="9598" y="6240"/>
                  </a:lnTo>
                  <a:lnTo>
                    <a:pt x="9598" y="405"/>
                  </a:lnTo>
                  <a:cubicBezTo>
                    <a:pt x="9598" y="167"/>
                    <a:pt x="9431" y="0"/>
                    <a:pt x="921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92"/>
            <p:cNvSpPr/>
            <p:nvPr/>
          </p:nvSpPr>
          <p:spPr>
            <a:xfrm>
              <a:off x="1307353" y="4212736"/>
              <a:ext cx="34873" cy="209755"/>
            </a:xfrm>
            <a:custGeom>
              <a:rect b="b" l="l" r="r" t="t"/>
              <a:pathLst>
                <a:path extrusionOk="0" h="6454" w="1073">
                  <a:moveTo>
                    <a:pt x="1" y="0"/>
                  </a:moveTo>
                  <a:cubicBezTo>
                    <a:pt x="239" y="0"/>
                    <a:pt x="406" y="167"/>
                    <a:pt x="406" y="405"/>
                  </a:cubicBezTo>
                  <a:lnTo>
                    <a:pt x="406" y="6240"/>
                  </a:lnTo>
                  <a:lnTo>
                    <a:pt x="763" y="6454"/>
                  </a:lnTo>
                  <a:lnTo>
                    <a:pt x="1073" y="6240"/>
                  </a:lnTo>
                  <a:lnTo>
                    <a:pt x="1073" y="405"/>
                  </a:lnTo>
                  <a:cubicBezTo>
                    <a:pt x="1025" y="167"/>
                    <a:pt x="858" y="0"/>
                    <a:pt x="644"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92"/>
            <p:cNvSpPr/>
            <p:nvPr/>
          </p:nvSpPr>
          <p:spPr>
            <a:xfrm>
              <a:off x="1051968" y="4235161"/>
              <a:ext cx="264713" cy="186582"/>
            </a:xfrm>
            <a:custGeom>
              <a:rect b="b" l="l" r="r" t="t"/>
              <a:pathLst>
                <a:path extrusionOk="0" h="5741" w="8145">
                  <a:moveTo>
                    <a:pt x="167" y="1"/>
                  </a:moveTo>
                  <a:cubicBezTo>
                    <a:pt x="72" y="1"/>
                    <a:pt x="0" y="72"/>
                    <a:pt x="0" y="167"/>
                  </a:cubicBezTo>
                  <a:lnTo>
                    <a:pt x="0" y="5526"/>
                  </a:lnTo>
                  <a:lnTo>
                    <a:pt x="4120" y="5740"/>
                  </a:lnTo>
                  <a:lnTo>
                    <a:pt x="8145" y="5526"/>
                  </a:lnTo>
                  <a:lnTo>
                    <a:pt x="8145" y="167"/>
                  </a:lnTo>
                  <a:cubicBezTo>
                    <a:pt x="8145" y="72"/>
                    <a:pt x="8049" y="1"/>
                    <a:pt x="7954"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92"/>
            <p:cNvSpPr/>
            <p:nvPr/>
          </p:nvSpPr>
          <p:spPr>
            <a:xfrm>
              <a:off x="1290356" y="4235941"/>
              <a:ext cx="27105" cy="186550"/>
            </a:xfrm>
            <a:custGeom>
              <a:rect b="b" l="l" r="r" t="t"/>
              <a:pathLst>
                <a:path extrusionOk="0" h="5740" w="834">
                  <a:moveTo>
                    <a:pt x="0" y="1"/>
                  </a:moveTo>
                  <a:cubicBezTo>
                    <a:pt x="95" y="1"/>
                    <a:pt x="191" y="96"/>
                    <a:pt x="191" y="167"/>
                  </a:cubicBezTo>
                  <a:lnTo>
                    <a:pt x="191" y="5526"/>
                  </a:lnTo>
                  <a:lnTo>
                    <a:pt x="429" y="5740"/>
                  </a:lnTo>
                  <a:lnTo>
                    <a:pt x="834" y="5526"/>
                  </a:lnTo>
                  <a:lnTo>
                    <a:pt x="834" y="167"/>
                  </a:lnTo>
                  <a:cubicBezTo>
                    <a:pt x="834" y="96"/>
                    <a:pt x="738" y="1"/>
                    <a:pt x="667" y="1"/>
                  </a:cubicBezTo>
                  <a:close/>
                </a:path>
              </a:pathLst>
            </a:custGeom>
            <a:solidFill>
              <a:srgbClr val="BC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92"/>
            <p:cNvSpPr/>
            <p:nvPr/>
          </p:nvSpPr>
          <p:spPr>
            <a:xfrm>
              <a:off x="1129351" y="4309456"/>
              <a:ext cx="110727" cy="113035"/>
            </a:xfrm>
            <a:custGeom>
              <a:rect b="b" l="l" r="r" t="t"/>
              <a:pathLst>
                <a:path extrusionOk="0" h="3478" w="3407">
                  <a:moveTo>
                    <a:pt x="1" y="1"/>
                  </a:moveTo>
                  <a:lnTo>
                    <a:pt x="1" y="3478"/>
                  </a:lnTo>
                  <a:lnTo>
                    <a:pt x="3406" y="3478"/>
                  </a:lnTo>
                  <a:lnTo>
                    <a:pt x="3406"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92"/>
            <p:cNvSpPr/>
            <p:nvPr/>
          </p:nvSpPr>
          <p:spPr>
            <a:xfrm>
              <a:off x="1114661" y="4271561"/>
              <a:ext cx="140108" cy="30972"/>
            </a:xfrm>
            <a:custGeom>
              <a:rect b="b" l="l" r="r" t="t"/>
              <a:pathLst>
                <a:path extrusionOk="0" h="953" w="4311">
                  <a:moveTo>
                    <a:pt x="214" y="0"/>
                  </a:moveTo>
                  <a:cubicBezTo>
                    <a:pt x="95" y="0"/>
                    <a:pt x="0" y="95"/>
                    <a:pt x="0" y="214"/>
                  </a:cubicBezTo>
                  <a:lnTo>
                    <a:pt x="0" y="953"/>
                  </a:lnTo>
                  <a:lnTo>
                    <a:pt x="4287" y="953"/>
                  </a:lnTo>
                  <a:lnTo>
                    <a:pt x="4311" y="214"/>
                  </a:lnTo>
                  <a:cubicBezTo>
                    <a:pt x="4311" y="95"/>
                    <a:pt x="4215" y="0"/>
                    <a:pt x="4096"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92"/>
            <p:cNvSpPr/>
            <p:nvPr/>
          </p:nvSpPr>
          <p:spPr>
            <a:xfrm>
              <a:off x="1226883" y="4272308"/>
              <a:ext cx="27885" cy="31005"/>
            </a:xfrm>
            <a:custGeom>
              <a:rect b="b" l="l" r="r" t="t"/>
              <a:pathLst>
                <a:path extrusionOk="0" h="954" w="858">
                  <a:moveTo>
                    <a:pt x="0" y="1"/>
                  </a:moveTo>
                  <a:cubicBezTo>
                    <a:pt x="119" y="1"/>
                    <a:pt x="215" y="96"/>
                    <a:pt x="215" y="215"/>
                  </a:cubicBezTo>
                  <a:lnTo>
                    <a:pt x="215" y="953"/>
                  </a:lnTo>
                  <a:lnTo>
                    <a:pt x="858" y="953"/>
                  </a:lnTo>
                  <a:lnTo>
                    <a:pt x="858" y="215"/>
                  </a:lnTo>
                  <a:cubicBezTo>
                    <a:pt x="858" y="96"/>
                    <a:pt x="762" y="1"/>
                    <a:pt x="64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92"/>
            <p:cNvSpPr/>
            <p:nvPr/>
          </p:nvSpPr>
          <p:spPr>
            <a:xfrm>
              <a:off x="1195911" y="4338056"/>
              <a:ext cx="23270" cy="83688"/>
            </a:xfrm>
            <a:custGeom>
              <a:rect b="b" l="l" r="r" t="t"/>
              <a:pathLst>
                <a:path extrusionOk="0" h="2575" w="716">
                  <a:moveTo>
                    <a:pt x="323" y="0"/>
                  </a:moveTo>
                  <a:cubicBezTo>
                    <a:pt x="311" y="0"/>
                    <a:pt x="299" y="1"/>
                    <a:pt x="286" y="2"/>
                  </a:cubicBezTo>
                  <a:cubicBezTo>
                    <a:pt x="120" y="50"/>
                    <a:pt x="1" y="193"/>
                    <a:pt x="1" y="359"/>
                  </a:cubicBezTo>
                  <a:lnTo>
                    <a:pt x="1" y="2360"/>
                  </a:lnTo>
                  <a:lnTo>
                    <a:pt x="358" y="2574"/>
                  </a:lnTo>
                  <a:lnTo>
                    <a:pt x="715" y="2360"/>
                  </a:lnTo>
                  <a:lnTo>
                    <a:pt x="691" y="335"/>
                  </a:lnTo>
                  <a:cubicBezTo>
                    <a:pt x="691" y="178"/>
                    <a:pt x="522" y="0"/>
                    <a:pt x="32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92"/>
            <p:cNvSpPr/>
            <p:nvPr/>
          </p:nvSpPr>
          <p:spPr>
            <a:xfrm>
              <a:off x="1150248" y="4338056"/>
              <a:ext cx="23270" cy="83688"/>
            </a:xfrm>
            <a:custGeom>
              <a:rect b="b" l="l" r="r" t="t"/>
              <a:pathLst>
                <a:path extrusionOk="0" h="2575" w="716">
                  <a:moveTo>
                    <a:pt x="343" y="0"/>
                  </a:moveTo>
                  <a:cubicBezTo>
                    <a:pt x="332" y="0"/>
                    <a:pt x="321" y="1"/>
                    <a:pt x="310" y="2"/>
                  </a:cubicBezTo>
                  <a:cubicBezTo>
                    <a:pt x="120" y="50"/>
                    <a:pt x="1" y="193"/>
                    <a:pt x="1" y="359"/>
                  </a:cubicBezTo>
                  <a:lnTo>
                    <a:pt x="1" y="2360"/>
                  </a:lnTo>
                  <a:lnTo>
                    <a:pt x="358" y="2574"/>
                  </a:lnTo>
                  <a:lnTo>
                    <a:pt x="715" y="2360"/>
                  </a:lnTo>
                  <a:lnTo>
                    <a:pt x="691" y="335"/>
                  </a:lnTo>
                  <a:cubicBezTo>
                    <a:pt x="691" y="178"/>
                    <a:pt x="522" y="0"/>
                    <a:pt x="34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92"/>
            <p:cNvSpPr/>
            <p:nvPr/>
          </p:nvSpPr>
          <p:spPr>
            <a:xfrm>
              <a:off x="1091683" y="4295546"/>
              <a:ext cx="185542" cy="42900"/>
            </a:xfrm>
            <a:custGeom>
              <a:rect b="b" l="l" r="r" t="t"/>
              <a:pathLst>
                <a:path extrusionOk="0" h="1320" w="5709">
                  <a:moveTo>
                    <a:pt x="731" y="0"/>
                  </a:moveTo>
                  <a:cubicBezTo>
                    <a:pt x="398" y="0"/>
                    <a:pt x="136" y="215"/>
                    <a:pt x="88" y="548"/>
                  </a:cubicBezTo>
                  <a:cubicBezTo>
                    <a:pt x="0" y="964"/>
                    <a:pt x="315" y="1319"/>
                    <a:pt x="717" y="1319"/>
                  </a:cubicBezTo>
                  <a:cubicBezTo>
                    <a:pt x="753" y="1319"/>
                    <a:pt x="789" y="1316"/>
                    <a:pt x="826" y="1310"/>
                  </a:cubicBezTo>
                  <a:cubicBezTo>
                    <a:pt x="1064" y="1286"/>
                    <a:pt x="1279" y="1120"/>
                    <a:pt x="1326" y="881"/>
                  </a:cubicBezTo>
                  <a:cubicBezTo>
                    <a:pt x="1350" y="786"/>
                    <a:pt x="1350" y="667"/>
                    <a:pt x="1350" y="572"/>
                  </a:cubicBezTo>
                  <a:lnTo>
                    <a:pt x="4327" y="572"/>
                  </a:lnTo>
                  <a:lnTo>
                    <a:pt x="4327" y="667"/>
                  </a:lnTo>
                  <a:cubicBezTo>
                    <a:pt x="4327" y="1013"/>
                    <a:pt x="4621" y="1320"/>
                    <a:pt x="4979" y="1320"/>
                  </a:cubicBezTo>
                  <a:cubicBezTo>
                    <a:pt x="5015" y="1320"/>
                    <a:pt x="5052" y="1317"/>
                    <a:pt x="5089" y="1310"/>
                  </a:cubicBezTo>
                  <a:cubicBezTo>
                    <a:pt x="5351" y="1286"/>
                    <a:pt x="5589" y="1048"/>
                    <a:pt x="5613" y="786"/>
                  </a:cubicBezTo>
                  <a:cubicBezTo>
                    <a:pt x="5708" y="358"/>
                    <a:pt x="5399" y="0"/>
                    <a:pt x="499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92"/>
            <p:cNvSpPr/>
            <p:nvPr/>
          </p:nvSpPr>
          <p:spPr>
            <a:xfrm>
              <a:off x="1006306" y="4414723"/>
              <a:ext cx="357598" cy="25578"/>
            </a:xfrm>
            <a:custGeom>
              <a:rect b="b" l="l" r="r" t="t"/>
              <a:pathLst>
                <a:path extrusionOk="0" h="787" w="11003">
                  <a:moveTo>
                    <a:pt x="143" y="1"/>
                  </a:moveTo>
                  <a:cubicBezTo>
                    <a:pt x="48" y="1"/>
                    <a:pt x="0" y="48"/>
                    <a:pt x="0" y="144"/>
                  </a:cubicBezTo>
                  <a:lnTo>
                    <a:pt x="0" y="453"/>
                  </a:lnTo>
                  <a:cubicBezTo>
                    <a:pt x="0" y="620"/>
                    <a:pt x="143" y="787"/>
                    <a:pt x="334" y="787"/>
                  </a:cubicBezTo>
                  <a:lnTo>
                    <a:pt x="10645" y="787"/>
                  </a:lnTo>
                  <a:cubicBezTo>
                    <a:pt x="10836" y="787"/>
                    <a:pt x="10979" y="620"/>
                    <a:pt x="11002" y="453"/>
                  </a:cubicBezTo>
                  <a:lnTo>
                    <a:pt x="11002" y="144"/>
                  </a:lnTo>
                  <a:cubicBezTo>
                    <a:pt x="11002" y="48"/>
                    <a:pt x="10955" y="1"/>
                    <a:pt x="10860"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92"/>
            <p:cNvSpPr/>
            <p:nvPr/>
          </p:nvSpPr>
          <p:spPr>
            <a:xfrm>
              <a:off x="1331371" y="4414723"/>
              <a:ext cx="31752" cy="25578"/>
            </a:xfrm>
            <a:custGeom>
              <a:rect b="b" l="l" r="r" t="t"/>
              <a:pathLst>
                <a:path extrusionOk="0" h="787" w="977">
                  <a:moveTo>
                    <a:pt x="167" y="1"/>
                  </a:moveTo>
                  <a:cubicBezTo>
                    <a:pt x="262" y="1"/>
                    <a:pt x="334" y="72"/>
                    <a:pt x="334" y="144"/>
                  </a:cubicBezTo>
                  <a:lnTo>
                    <a:pt x="334" y="453"/>
                  </a:lnTo>
                  <a:cubicBezTo>
                    <a:pt x="334" y="620"/>
                    <a:pt x="167" y="787"/>
                    <a:pt x="0" y="787"/>
                  </a:cubicBezTo>
                  <a:lnTo>
                    <a:pt x="643" y="787"/>
                  </a:lnTo>
                  <a:cubicBezTo>
                    <a:pt x="834" y="787"/>
                    <a:pt x="977" y="620"/>
                    <a:pt x="977" y="453"/>
                  </a:cubicBezTo>
                  <a:lnTo>
                    <a:pt x="977" y="144"/>
                  </a:lnTo>
                  <a:cubicBezTo>
                    <a:pt x="977" y="72"/>
                    <a:pt x="929" y="1"/>
                    <a:pt x="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92"/>
            <p:cNvSpPr/>
            <p:nvPr/>
          </p:nvSpPr>
          <p:spPr>
            <a:xfrm>
              <a:off x="1153336" y="4414723"/>
              <a:ext cx="62725" cy="24018"/>
            </a:xfrm>
            <a:custGeom>
              <a:rect b="b" l="l" r="r" t="t"/>
              <a:pathLst>
                <a:path extrusionOk="0" h="739" w="1930">
                  <a:moveTo>
                    <a:pt x="1" y="1"/>
                  </a:moveTo>
                  <a:lnTo>
                    <a:pt x="1" y="739"/>
                  </a:lnTo>
                  <a:lnTo>
                    <a:pt x="1930" y="739"/>
                  </a:lnTo>
                  <a:lnTo>
                    <a:pt x="1930"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92"/>
            <p:cNvSpPr/>
            <p:nvPr/>
          </p:nvSpPr>
          <p:spPr>
            <a:xfrm>
              <a:off x="1195131" y="4414723"/>
              <a:ext cx="20930" cy="24018"/>
            </a:xfrm>
            <a:custGeom>
              <a:rect b="b" l="l" r="r" t="t"/>
              <a:pathLst>
                <a:path extrusionOk="0" h="739" w="644">
                  <a:moveTo>
                    <a:pt x="1" y="1"/>
                  </a:moveTo>
                  <a:lnTo>
                    <a:pt x="1" y="739"/>
                  </a:lnTo>
                  <a:lnTo>
                    <a:pt x="644" y="739"/>
                  </a:lnTo>
                  <a:lnTo>
                    <a:pt x="644"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80" name="Google Shape;19280;p92"/>
          <p:cNvGrpSpPr/>
          <p:nvPr/>
        </p:nvGrpSpPr>
        <p:grpSpPr>
          <a:xfrm>
            <a:off x="1760923" y="4009246"/>
            <a:ext cx="356817" cy="329258"/>
            <a:chOff x="1760923" y="4161646"/>
            <a:chExt cx="356817" cy="329258"/>
          </a:xfrm>
        </p:grpSpPr>
        <p:sp>
          <p:nvSpPr>
            <p:cNvPr id="19281" name="Google Shape;19281;p92"/>
            <p:cNvSpPr/>
            <p:nvPr/>
          </p:nvSpPr>
          <p:spPr>
            <a:xfrm>
              <a:off x="1760923" y="4221251"/>
              <a:ext cx="356817" cy="215963"/>
            </a:xfrm>
            <a:custGeom>
              <a:rect b="b" l="l" r="r" t="t"/>
              <a:pathLst>
                <a:path extrusionOk="0" h="6645" w="10979">
                  <a:moveTo>
                    <a:pt x="5406" y="0"/>
                  </a:moveTo>
                  <a:lnTo>
                    <a:pt x="0" y="238"/>
                  </a:lnTo>
                  <a:lnTo>
                    <a:pt x="0" y="6430"/>
                  </a:lnTo>
                  <a:cubicBezTo>
                    <a:pt x="0" y="6525"/>
                    <a:pt x="143" y="6644"/>
                    <a:pt x="286" y="6644"/>
                  </a:cubicBezTo>
                  <a:lnTo>
                    <a:pt x="10693" y="6644"/>
                  </a:lnTo>
                  <a:cubicBezTo>
                    <a:pt x="10860" y="6644"/>
                    <a:pt x="10979" y="6501"/>
                    <a:pt x="10979" y="6430"/>
                  </a:cubicBezTo>
                  <a:lnTo>
                    <a:pt x="10979" y="238"/>
                  </a:lnTo>
                  <a:lnTo>
                    <a:pt x="5406"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92"/>
            <p:cNvSpPr/>
            <p:nvPr/>
          </p:nvSpPr>
          <p:spPr>
            <a:xfrm>
              <a:off x="1760923" y="4189498"/>
              <a:ext cx="356817" cy="40300"/>
            </a:xfrm>
            <a:custGeom>
              <a:rect b="b" l="l" r="r" t="t"/>
              <a:pathLst>
                <a:path extrusionOk="0" h="1240" w="10979">
                  <a:moveTo>
                    <a:pt x="286" y="1"/>
                  </a:moveTo>
                  <a:cubicBezTo>
                    <a:pt x="119" y="1"/>
                    <a:pt x="0" y="144"/>
                    <a:pt x="0" y="287"/>
                  </a:cubicBezTo>
                  <a:lnTo>
                    <a:pt x="0" y="1239"/>
                  </a:lnTo>
                  <a:lnTo>
                    <a:pt x="10979" y="1239"/>
                  </a:lnTo>
                  <a:lnTo>
                    <a:pt x="10979" y="287"/>
                  </a:lnTo>
                  <a:cubicBezTo>
                    <a:pt x="10979" y="120"/>
                    <a:pt x="10836" y="1"/>
                    <a:pt x="1069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92"/>
            <p:cNvSpPr/>
            <p:nvPr/>
          </p:nvSpPr>
          <p:spPr>
            <a:xfrm>
              <a:off x="2086768" y="4221251"/>
              <a:ext cx="30972" cy="215963"/>
            </a:xfrm>
            <a:custGeom>
              <a:rect b="b" l="l" r="r" t="t"/>
              <a:pathLst>
                <a:path extrusionOk="0" h="6645" w="953">
                  <a:moveTo>
                    <a:pt x="310" y="0"/>
                  </a:moveTo>
                  <a:lnTo>
                    <a:pt x="310" y="6430"/>
                  </a:lnTo>
                  <a:cubicBezTo>
                    <a:pt x="310" y="6525"/>
                    <a:pt x="143" y="6644"/>
                    <a:pt x="0" y="6644"/>
                  </a:cubicBezTo>
                  <a:lnTo>
                    <a:pt x="667" y="6644"/>
                  </a:lnTo>
                  <a:cubicBezTo>
                    <a:pt x="834" y="6644"/>
                    <a:pt x="953" y="6501"/>
                    <a:pt x="953" y="6430"/>
                  </a:cubicBezTo>
                  <a:lnTo>
                    <a:pt x="953" y="238"/>
                  </a:lnTo>
                  <a:lnTo>
                    <a:pt x="310" y="0"/>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92"/>
            <p:cNvSpPr/>
            <p:nvPr/>
          </p:nvSpPr>
          <p:spPr>
            <a:xfrm>
              <a:off x="2086768" y="4189498"/>
              <a:ext cx="30972" cy="40300"/>
            </a:xfrm>
            <a:custGeom>
              <a:rect b="b" l="l" r="r" t="t"/>
              <a:pathLst>
                <a:path extrusionOk="0" h="1240" w="953">
                  <a:moveTo>
                    <a:pt x="0" y="1"/>
                  </a:moveTo>
                  <a:cubicBezTo>
                    <a:pt x="191" y="1"/>
                    <a:pt x="310" y="144"/>
                    <a:pt x="310" y="287"/>
                  </a:cubicBezTo>
                  <a:lnTo>
                    <a:pt x="310" y="1239"/>
                  </a:lnTo>
                  <a:lnTo>
                    <a:pt x="953" y="1239"/>
                  </a:lnTo>
                  <a:lnTo>
                    <a:pt x="953" y="287"/>
                  </a:lnTo>
                  <a:cubicBezTo>
                    <a:pt x="953" y="120"/>
                    <a:pt x="810" y="1"/>
                    <a:pt x="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92"/>
            <p:cNvSpPr/>
            <p:nvPr/>
          </p:nvSpPr>
          <p:spPr>
            <a:xfrm>
              <a:off x="1919588" y="4426326"/>
              <a:ext cx="38708" cy="64578"/>
            </a:xfrm>
            <a:custGeom>
              <a:rect b="b" l="l" r="r" t="t"/>
              <a:pathLst>
                <a:path extrusionOk="0" h="1987" w="1191">
                  <a:moveTo>
                    <a:pt x="0" y="1"/>
                  </a:moveTo>
                  <a:lnTo>
                    <a:pt x="0" y="1906"/>
                  </a:lnTo>
                  <a:cubicBezTo>
                    <a:pt x="0" y="1960"/>
                    <a:pt x="27" y="1986"/>
                    <a:pt x="60" y="1986"/>
                  </a:cubicBezTo>
                  <a:cubicBezTo>
                    <a:pt x="72" y="1986"/>
                    <a:pt x="84" y="1983"/>
                    <a:pt x="95" y="1978"/>
                  </a:cubicBezTo>
                  <a:lnTo>
                    <a:pt x="572" y="1739"/>
                  </a:lnTo>
                  <a:lnTo>
                    <a:pt x="619" y="1739"/>
                  </a:lnTo>
                  <a:lnTo>
                    <a:pt x="1096" y="1978"/>
                  </a:lnTo>
                  <a:cubicBezTo>
                    <a:pt x="1114" y="1983"/>
                    <a:pt x="1128" y="1986"/>
                    <a:pt x="1141" y="1986"/>
                  </a:cubicBezTo>
                  <a:cubicBezTo>
                    <a:pt x="1178" y="1986"/>
                    <a:pt x="1191" y="1960"/>
                    <a:pt x="1191" y="1906"/>
                  </a:cubicBezTo>
                  <a:lnTo>
                    <a:pt x="1191" y="1"/>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92"/>
            <p:cNvSpPr/>
            <p:nvPr/>
          </p:nvSpPr>
          <p:spPr>
            <a:xfrm>
              <a:off x="1890956" y="4364413"/>
              <a:ext cx="95225" cy="95225"/>
            </a:xfrm>
            <a:custGeom>
              <a:rect b="b" l="l" r="r" t="t"/>
              <a:pathLst>
                <a:path extrusionOk="0" h="2930" w="2930">
                  <a:moveTo>
                    <a:pt x="1477" y="1"/>
                  </a:moveTo>
                  <a:cubicBezTo>
                    <a:pt x="1262" y="1"/>
                    <a:pt x="1119" y="215"/>
                    <a:pt x="976" y="263"/>
                  </a:cubicBezTo>
                  <a:cubicBezTo>
                    <a:pt x="810" y="334"/>
                    <a:pt x="548" y="310"/>
                    <a:pt x="429" y="429"/>
                  </a:cubicBezTo>
                  <a:cubicBezTo>
                    <a:pt x="310" y="549"/>
                    <a:pt x="333" y="787"/>
                    <a:pt x="286" y="953"/>
                  </a:cubicBezTo>
                  <a:cubicBezTo>
                    <a:pt x="214" y="1144"/>
                    <a:pt x="0" y="1287"/>
                    <a:pt x="0" y="1453"/>
                  </a:cubicBezTo>
                  <a:cubicBezTo>
                    <a:pt x="0" y="1668"/>
                    <a:pt x="214" y="1811"/>
                    <a:pt x="286" y="1977"/>
                  </a:cubicBezTo>
                  <a:cubicBezTo>
                    <a:pt x="333" y="2120"/>
                    <a:pt x="310" y="2382"/>
                    <a:pt x="429" y="2501"/>
                  </a:cubicBezTo>
                  <a:cubicBezTo>
                    <a:pt x="548" y="2620"/>
                    <a:pt x="786" y="2597"/>
                    <a:pt x="976" y="2644"/>
                  </a:cubicBezTo>
                  <a:cubicBezTo>
                    <a:pt x="1143" y="2716"/>
                    <a:pt x="1286" y="2930"/>
                    <a:pt x="1477" y="2930"/>
                  </a:cubicBezTo>
                  <a:cubicBezTo>
                    <a:pt x="1667" y="2930"/>
                    <a:pt x="1834" y="2716"/>
                    <a:pt x="1977" y="2644"/>
                  </a:cubicBezTo>
                  <a:cubicBezTo>
                    <a:pt x="2120" y="2597"/>
                    <a:pt x="2382" y="2620"/>
                    <a:pt x="2524" y="2501"/>
                  </a:cubicBezTo>
                  <a:cubicBezTo>
                    <a:pt x="2643" y="2382"/>
                    <a:pt x="2596" y="2144"/>
                    <a:pt x="2667" y="1977"/>
                  </a:cubicBezTo>
                  <a:cubicBezTo>
                    <a:pt x="2715" y="1787"/>
                    <a:pt x="2929" y="1644"/>
                    <a:pt x="2929" y="1453"/>
                  </a:cubicBezTo>
                  <a:cubicBezTo>
                    <a:pt x="2929" y="1287"/>
                    <a:pt x="2763" y="1144"/>
                    <a:pt x="2667" y="953"/>
                  </a:cubicBezTo>
                  <a:cubicBezTo>
                    <a:pt x="2596" y="810"/>
                    <a:pt x="2643" y="549"/>
                    <a:pt x="2524" y="429"/>
                  </a:cubicBezTo>
                  <a:cubicBezTo>
                    <a:pt x="2382" y="310"/>
                    <a:pt x="2143" y="334"/>
                    <a:pt x="1977" y="263"/>
                  </a:cubicBezTo>
                  <a:cubicBezTo>
                    <a:pt x="1786" y="215"/>
                    <a:pt x="1643" y="1"/>
                    <a:pt x="1477"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92"/>
            <p:cNvSpPr/>
            <p:nvPr/>
          </p:nvSpPr>
          <p:spPr>
            <a:xfrm>
              <a:off x="1919588" y="4392298"/>
              <a:ext cx="38708" cy="38707"/>
            </a:xfrm>
            <a:custGeom>
              <a:rect b="b" l="l" r="r" t="t"/>
              <a:pathLst>
                <a:path extrusionOk="0" h="1191" w="1191">
                  <a:moveTo>
                    <a:pt x="596" y="0"/>
                  </a:moveTo>
                  <a:cubicBezTo>
                    <a:pt x="262" y="0"/>
                    <a:pt x="0" y="262"/>
                    <a:pt x="0" y="595"/>
                  </a:cubicBezTo>
                  <a:cubicBezTo>
                    <a:pt x="0" y="929"/>
                    <a:pt x="262" y="1191"/>
                    <a:pt x="596" y="1191"/>
                  </a:cubicBezTo>
                  <a:cubicBezTo>
                    <a:pt x="929" y="1191"/>
                    <a:pt x="1191" y="929"/>
                    <a:pt x="1191" y="595"/>
                  </a:cubicBezTo>
                  <a:cubicBezTo>
                    <a:pt x="1191" y="262"/>
                    <a:pt x="929" y="0"/>
                    <a:pt x="59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92"/>
            <p:cNvSpPr/>
            <p:nvPr/>
          </p:nvSpPr>
          <p:spPr>
            <a:xfrm>
              <a:off x="2024823" y="4201881"/>
              <a:ext cx="11667" cy="11635"/>
            </a:xfrm>
            <a:custGeom>
              <a:rect b="b" l="l" r="r" t="t"/>
              <a:pathLst>
                <a:path extrusionOk="0" h="358" w="359">
                  <a:moveTo>
                    <a:pt x="191" y="1"/>
                  </a:moveTo>
                  <a:cubicBezTo>
                    <a:pt x="72" y="1"/>
                    <a:pt x="1" y="72"/>
                    <a:pt x="1" y="167"/>
                  </a:cubicBezTo>
                  <a:cubicBezTo>
                    <a:pt x="1" y="287"/>
                    <a:pt x="72" y="358"/>
                    <a:pt x="191" y="358"/>
                  </a:cubicBezTo>
                  <a:cubicBezTo>
                    <a:pt x="287" y="358"/>
                    <a:pt x="358" y="287"/>
                    <a:pt x="358" y="167"/>
                  </a:cubicBezTo>
                  <a:cubicBezTo>
                    <a:pt x="358" y="72"/>
                    <a:pt x="287"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92"/>
            <p:cNvSpPr/>
            <p:nvPr/>
          </p:nvSpPr>
          <p:spPr>
            <a:xfrm>
              <a:off x="2048061" y="4201881"/>
              <a:ext cx="11635" cy="11635"/>
            </a:xfrm>
            <a:custGeom>
              <a:rect b="b" l="l" r="r" t="t"/>
              <a:pathLst>
                <a:path extrusionOk="0" h="358" w="358">
                  <a:moveTo>
                    <a:pt x="167" y="1"/>
                  </a:moveTo>
                  <a:cubicBezTo>
                    <a:pt x="72" y="1"/>
                    <a:pt x="0" y="72"/>
                    <a:pt x="0" y="167"/>
                  </a:cubicBezTo>
                  <a:cubicBezTo>
                    <a:pt x="0" y="287"/>
                    <a:pt x="72" y="358"/>
                    <a:pt x="167" y="358"/>
                  </a:cubicBezTo>
                  <a:cubicBezTo>
                    <a:pt x="286" y="358"/>
                    <a:pt x="358" y="287"/>
                    <a:pt x="358" y="167"/>
                  </a:cubicBezTo>
                  <a:cubicBezTo>
                    <a:pt x="358" y="72"/>
                    <a:pt x="286"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92"/>
            <p:cNvSpPr/>
            <p:nvPr/>
          </p:nvSpPr>
          <p:spPr>
            <a:xfrm>
              <a:off x="2070518" y="4201881"/>
              <a:ext cx="11635" cy="11635"/>
            </a:xfrm>
            <a:custGeom>
              <a:rect b="b" l="l" r="r" t="t"/>
              <a:pathLst>
                <a:path extrusionOk="0" h="358" w="358">
                  <a:moveTo>
                    <a:pt x="167" y="1"/>
                  </a:moveTo>
                  <a:cubicBezTo>
                    <a:pt x="71" y="1"/>
                    <a:pt x="0" y="72"/>
                    <a:pt x="0" y="167"/>
                  </a:cubicBezTo>
                  <a:cubicBezTo>
                    <a:pt x="0" y="287"/>
                    <a:pt x="71" y="358"/>
                    <a:pt x="167" y="358"/>
                  </a:cubicBezTo>
                  <a:cubicBezTo>
                    <a:pt x="262" y="358"/>
                    <a:pt x="357" y="287"/>
                    <a:pt x="357" y="167"/>
                  </a:cubicBezTo>
                  <a:cubicBezTo>
                    <a:pt x="357" y="72"/>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92"/>
            <p:cNvSpPr/>
            <p:nvPr/>
          </p:nvSpPr>
          <p:spPr>
            <a:xfrm>
              <a:off x="1760923" y="4161646"/>
              <a:ext cx="33" cy="32"/>
            </a:xfrm>
            <a:custGeom>
              <a:rect b="b" l="l" r="r" t="t"/>
              <a:pathLst>
                <a:path extrusionOk="0" h="1" w="1">
                  <a:moveTo>
                    <a:pt x="0" y="0"/>
                  </a:move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92"/>
            <p:cNvSpPr/>
            <p:nvPr/>
          </p:nvSpPr>
          <p:spPr>
            <a:xfrm>
              <a:off x="1883968" y="4268441"/>
              <a:ext cx="110728" cy="10107"/>
            </a:xfrm>
            <a:custGeom>
              <a:rect b="b" l="l" r="r" t="t"/>
              <a:pathLst>
                <a:path extrusionOk="0" h="311" w="3407">
                  <a:moveTo>
                    <a:pt x="144" y="1"/>
                  </a:moveTo>
                  <a:cubicBezTo>
                    <a:pt x="48" y="1"/>
                    <a:pt x="1" y="72"/>
                    <a:pt x="1" y="168"/>
                  </a:cubicBezTo>
                  <a:cubicBezTo>
                    <a:pt x="1" y="239"/>
                    <a:pt x="48" y="310"/>
                    <a:pt x="144" y="310"/>
                  </a:cubicBezTo>
                  <a:lnTo>
                    <a:pt x="3240" y="310"/>
                  </a:lnTo>
                  <a:cubicBezTo>
                    <a:pt x="3335" y="310"/>
                    <a:pt x="3406" y="215"/>
                    <a:pt x="3382" y="168"/>
                  </a:cubicBezTo>
                  <a:cubicBezTo>
                    <a:pt x="3382" y="72"/>
                    <a:pt x="3335" y="1"/>
                    <a:pt x="32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92"/>
            <p:cNvSpPr/>
            <p:nvPr/>
          </p:nvSpPr>
          <p:spPr>
            <a:xfrm>
              <a:off x="1883968" y="4321091"/>
              <a:ext cx="109947" cy="9295"/>
            </a:xfrm>
            <a:custGeom>
              <a:rect b="b" l="l" r="r" t="t"/>
              <a:pathLst>
                <a:path extrusionOk="0" h="286" w="3383">
                  <a:moveTo>
                    <a:pt x="144" y="0"/>
                  </a:moveTo>
                  <a:cubicBezTo>
                    <a:pt x="48" y="0"/>
                    <a:pt x="1" y="48"/>
                    <a:pt x="1" y="143"/>
                  </a:cubicBezTo>
                  <a:cubicBezTo>
                    <a:pt x="1" y="238"/>
                    <a:pt x="48" y="286"/>
                    <a:pt x="144" y="286"/>
                  </a:cubicBezTo>
                  <a:lnTo>
                    <a:pt x="3240" y="286"/>
                  </a:lnTo>
                  <a:cubicBezTo>
                    <a:pt x="3335" y="286"/>
                    <a:pt x="3382" y="238"/>
                    <a:pt x="3382" y="143"/>
                  </a:cubicBezTo>
                  <a:cubicBezTo>
                    <a:pt x="3382" y="48"/>
                    <a:pt x="3335" y="0"/>
                    <a:pt x="32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92"/>
            <p:cNvSpPr/>
            <p:nvPr/>
          </p:nvSpPr>
          <p:spPr>
            <a:xfrm>
              <a:off x="1838306" y="4293986"/>
              <a:ext cx="202053" cy="9328"/>
            </a:xfrm>
            <a:custGeom>
              <a:rect b="b" l="l" r="r" t="t"/>
              <a:pathLst>
                <a:path extrusionOk="0" h="287" w="6217">
                  <a:moveTo>
                    <a:pt x="144" y="1"/>
                  </a:moveTo>
                  <a:cubicBezTo>
                    <a:pt x="48" y="1"/>
                    <a:pt x="1" y="48"/>
                    <a:pt x="1" y="144"/>
                  </a:cubicBezTo>
                  <a:cubicBezTo>
                    <a:pt x="1" y="239"/>
                    <a:pt x="48" y="286"/>
                    <a:pt x="144" y="286"/>
                  </a:cubicBezTo>
                  <a:lnTo>
                    <a:pt x="6073" y="286"/>
                  </a:lnTo>
                  <a:cubicBezTo>
                    <a:pt x="6169" y="286"/>
                    <a:pt x="6216" y="215"/>
                    <a:pt x="6216" y="144"/>
                  </a:cubicBezTo>
                  <a:cubicBezTo>
                    <a:pt x="6216" y="48"/>
                    <a:pt x="6169" y="1"/>
                    <a:pt x="60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92"/>
            <p:cNvSpPr/>
            <p:nvPr/>
          </p:nvSpPr>
          <p:spPr>
            <a:xfrm>
              <a:off x="2017088" y="4367533"/>
              <a:ext cx="51122" cy="34840"/>
            </a:xfrm>
            <a:custGeom>
              <a:rect b="b" l="l" r="r" t="t"/>
              <a:pathLst>
                <a:path extrusionOk="0" h="1072" w="1573">
                  <a:moveTo>
                    <a:pt x="668" y="0"/>
                  </a:moveTo>
                  <a:cubicBezTo>
                    <a:pt x="477" y="24"/>
                    <a:pt x="239" y="333"/>
                    <a:pt x="72" y="595"/>
                  </a:cubicBezTo>
                  <a:cubicBezTo>
                    <a:pt x="1" y="691"/>
                    <a:pt x="25" y="762"/>
                    <a:pt x="96" y="834"/>
                  </a:cubicBezTo>
                  <a:cubicBezTo>
                    <a:pt x="132" y="852"/>
                    <a:pt x="165" y="860"/>
                    <a:pt x="196" y="860"/>
                  </a:cubicBezTo>
                  <a:cubicBezTo>
                    <a:pt x="246" y="860"/>
                    <a:pt x="290" y="839"/>
                    <a:pt x="334" y="810"/>
                  </a:cubicBezTo>
                  <a:cubicBezTo>
                    <a:pt x="429" y="643"/>
                    <a:pt x="501" y="524"/>
                    <a:pt x="596" y="453"/>
                  </a:cubicBezTo>
                  <a:lnTo>
                    <a:pt x="596" y="548"/>
                  </a:lnTo>
                  <a:cubicBezTo>
                    <a:pt x="572" y="810"/>
                    <a:pt x="549" y="953"/>
                    <a:pt x="668" y="1048"/>
                  </a:cubicBezTo>
                  <a:cubicBezTo>
                    <a:pt x="691" y="1072"/>
                    <a:pt x="715" y="1072"/>
                    <a:pt x="739" y="1072"/>
                  </a:cubicBezTo>
                  <a:cubicBezTo>
                    <a:pt x="787" y="1072"/>
                    <a:pt x="811" y="1072"/>
                    <a:pt x="834" y="1000"/>
                  </a:cubicBezTo>
                  <a:cubicBezTo>
                    <a:pt x="906" y="976"/>
                    <a:pt x="930" y="953"/>
                    <a:pt x="977" y="881"/>
                  </a:cubicBezTo>
                  <a:cubicBezTo>
                    <a:pt x="1144" y="810"/>
                    <a:pt x="1215" y="738"/>
                    <a:pt x="1263" y="738"/>
                  </a:cubicBezTo>
                  <a:lnTo>
                    <a:pt x="1287" y="762"/>
                  </a:lnTo>
                  <a:cubicBezTo>
                    <a:pt x="1305" y="816"/>
                    <a:pt x="1363" y="842"/>
                    <a:pt x="1431" y="842"/>
                  </a:cubicBezTo>
                  <a:cubicBezTo>
                    <a:pt x="1454" y="842"/>
                    <a:pt x="1477" y="840"/>
                    <a:pt x="1501" y="834"/>
                  </a:cubicBezTo>
                  <a:cubicBezTo>
                    <a:pt x="1549" y="810"/>
                    <a:pt x="1573" y="714"/>
                    <a:pt x="1549" y="619"/>
                  </a:cubicBezTo>
                  <a:cubicBezTo>
                    <a:pt x="1501" y="500"/>
                    <a:pt x="1382" y="453"/>
                    <a:pt x="1311" y="453"/>
                  </a:cubicBezTo>
                  <a:cubicBezTo>
                    <a:pt x="1284" y="444"/>
                    <a:pt x="1258" y="440"/>
                    <a:pt x="1232" y="440"/>
                  </a:cubicBezTo>
                  <a:cubicBezTo>
                    <a:pt x="1116" y="440"/>
                    <a:pt x="1003" y="518"/>
                    <a:pt x="906" y="595"/>
                  </a:cubicBezTo>
                  <a:cubicBezTo>
                    <a:pt x="930" y="333"/>
                    <a:pt x="930" y="119"/>
                    <a:pt x="811" y="24"/>
                  </a:cubicBezTo>
                  <a:cubicBezTo>
                    <a:pt x="787" y="0"/>
                    <a:pt x="715" y="0"/>
                    <a:pt x="6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92"/>
            <p:cNvSpPr/>
            <p:nvPr/>
          </p:nvSpPr>
          <p:spPr>
            <a:xfrm>
              <a:off x="1808893" y="4379916"/>
              <a:ext cx="42608" cy="10855"/>
            </a:xfrm>
            <a:custGeom>
              <a:rect b="b" l="l" r="r" t="t"/>
              <a:pathLst>
                <a:path extrusionOk="0" h="334" w="1311">
                  <a:moveTo>
                    <a:pt x="167" y="0"/>
                  </a:moveTo>
                  <a:cubicBezTo>
                    <a:pt x="72" y="0"/>
                    <a:pt x="1" y="95"/>
                    <a:pt x="1" y="191"/>
                  </a:cubicBezTo>
                  <a:cubicBezTo>
                    <a:pt x="48" y="262"/>
                    <a:pt x="96" y="333"/>
                    <a:pt x="191" y="333"/>
                  </a:cubicBezTo>
                  <a:lnTo>
                    <a:pt x="1144" y="333"/>
                  </a:lnTo>
                  <a:cubicBezTo>
                    <a:pt x="1239" y="333"/>
                    <a:pt x="1311" y="238"/>
                    <a:pt x="1287" y="143"/>
                  </a:cubicBezTo>
                  <a:cubicBezTo>
                    <a:pt x="1263" y="72"/>
                    <a:pt x="1191" y="0"/>
                    <a:pt x="1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97" name="Google Shape;19297;p92"/>
          <p:cNvGrpSpPr/>
          <p:nvPr/>
        </p:nvGrpSpPr>
        <p:grpSpPr>
          <a:xfrm>
            <a:off x="2541086" y="4013113"/>
            <a:ext cx="357598" cy="321230"/>
            <a:chOff x="2541086" y="4165513"/>
            <a:chExt cx="357598" cy="321230"/>
          </a:xfrm>
        </p:grpSpPr>
        <p:sp>
          <p:nvSpPr>
            <p:cNvPr id="19298" name="Google Shape;19298;p92"/>
            <p:cNvSpPr/>
            <p:nvPr/>
          </p:nvSpPr>
          <p:spPr>
            <a:xfrm>
              <a:off x="2563511" y="4258398"/>
              <a:ext cx="312715" cy="209755"/>
            </a:xfrm>
            <a:custGeom>
              <a:rect b="b" l="l" r="r" t="t"/>
              <a:pathLst>
                <a:path extrusionOk="0" h="6454" w="9622">
                  <a:moveTo>
                    <a:pt x="430" y="0"/>
                  </a:moveTo>
                  <a:cubicBezTo>
                    <a:pt x="191" y="0"/>
                    <a:pt x="1" y="167"/>
                    <a:pt x="1" y="405"/>
                  </a:cubicBezTo>
                  <a:lnTo>
                    <a:pt x="1" y="6240"/>
                  </a:lnTo>
                  <a:lnTo>
                    <a:pt x="5121" y="6454"/>
                  </a:lnTo>
                  <a:lnTo>
                    <a:pt x="9622" y="6240"/>
                  </a:lnTo>
                  <a:lnTo>
                    <a:pt x="9622" y="405"/>
                  </a:lnTo>
                  <a:cubicBezTo>
                    <a:pt x="9622" y="167"/>
                    <a:pt x="9455" y="0"/>
                    <a:pt x="92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92"/>
            <p:cNvSpPr/>
            <p:nvPr/>
          </p:nvSpPr>
          <p:spPr>
            <a:xfrm>
              <a:off x="2586748" y="4281603"/>
              <a:ext cx="265492" cy="186550"/>
            </a:xfrm>
            <a:custGeom>
              <a:rect b="b" l="l" r="r" t="t"/>
              <a:pathLst>
                <a:path extrusionOk="0" h="5740" w="8169">
                  <a:moveTo>
                    <a:pt x="191" y="1"/>
                  </a:moveTo>
                  <a:cubicBezTo>
                    <a:pt x="96" y="1"/>
                    <a:pt x="0" y="72"/>
                    <a:pt x="0" y="167"/>
                  </a:cubicBezTo>
                  <a:lnTo>
                    <a:pt x="0" y="5526"/>
                  </a:lnTo>
                  <a:lnTo>
                    <a:pt x="4096" y="5740"/>
                  </a:lnTo>
                  <a:lnTo>
                    <a:pt x="8169" y="5526"/>
                  </a:lnTo>
                  <a:lnTo>
                    <a:pt x="8169" y="167"/>
                  </a:lnTo>
                  <a:cubicBezTo>
                    <a:pt x="8169" y="72"/>
                    <a:pt x="8073" y="1"/>
                    <a:pt x="79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92"/>
            <p:cNvSpPr/>
            <p:nvPr/>
          </p:nvSpPr>
          <p:spPr>
            <a:xfrm>
              <a:off x="2842166" y="4258398"/>
              <a:ext cx="34840" cy="209755"/>
            </a:xfrm>
            <a:custGeom>
              <a:rect b="b" l="l" r="r" t="t"/>
              <a:pathLst>
                <a:path extrusionOk="0" h="6454" w="1072">
                  <a:moveTo>
                    <a:pt x="0" y="0"/>
                  </a:moveTo>
                  <a:cubicBezTo>
                    <a:pt x="238" y="0"/>
                    <a:pt x="429" y="167"/>
                    <a:pt x="429" y="405"/>
                  </a:cubicBezTo>
                  <a:lnTo>
                    <a:pt x="429" y="6240"/>
                  </a:lnTo>
                  <a:lnTo>
                    <a:pt x="786" y="6454"/>
                  </a:lnTo>
                  <a:lnTo>
                    <a:pt x="1072" y="6240"/>
                  </a:lnTo>
                  <a:lnTo>
                    <a:pt x="1072" y="405"/>
                  </a:lnTo>
                  <a:cubicBezTo>
                    <a:pt x="1048" y="167"/>
                    <a:pt x="881" y="0"/>
                    <a:pt x="667"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92"/>
            <p:cNvSpPr/>
            <p:nvPr/>
          </p:nvSpPr>
          <p:spPr>
            <a:xfrm>
              <a:off x="2681941" y="4365193"/>
              <a:ext cx="76667" cy="52293"/>
            </a:xfrm>
            <a:custGeom>
              <a:rect b="b" l="l" r="r" t="t"/>
              <a:pathLst>
                <a:path extrusionOk="0" h="1609" w="2359">
                  <a:moveTo>
                    <a:pt x="0" y="1"/>
                  </a:moveTo>
                  <a:lnTo>
                    <a:pt x="0" y="1287"/>
                  </a:lnTo>
                  <a:cubicBezTo>
                    <a:pt x="0" y="1310"/>
                    <a:pt x="0" y="1358"/>
                    <a:pt x="24" y="1358"/>
                  </a:cubicBezTo>
                  <a:lnTo>
                    <a:pt x="239" y="1429"/>
                  </a:lnTo>
                  <a:cubicBezTo>
                    <a:pt x="536" y="1549"/>
                    <a:pt x="858" y="1608"/>
                    <a:pt x="1179" y="1608"/>
                  </a:cubicBezTo>
                  <a:cubicBezTo>
                    <a:pt x="1501" y="1608"/>
                    <a:pt x="1822" y="1549"/>
                    <a:pt x="2120" y="1429"/>
                  </a:cubicBezTo>
                  <a:lnTo>
                    <a:pt x="2310" y="1358"/>
                  </a:lnTo>
                  <a:cubicBezTo>
                    <a:pt x="2358" y="1358"/>
                    <a:pt x="2358" y="1310"/>
                    <a:pt x="2334" y="1287"/>
                  </a:cubicBezTo>
                  <a:lnTo>
                    <a:pt x="2334"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92"/>
            <p:cNvSpPr/>
            <p:nvPr/>
          </p:nvSpPr>
          <p:spPr>
            <a:xfrm>
              <a:off x="2648661" y="4325348"/>
              <a:ext cx="142447" cy="66593"/>
            </a:xfrm>
            <a:custGeom>
              <a:rect b="b" l="l" r="r" t="t"/>
              <a:pathLst>
                <a:path extrusionOk="0" h="2049" w="4383">
                  <a:moveTo>
                    <a:pt x="2191" y="0"/>
                  </a:moveTo>
                  <a:cubicBezTo>
                    <a:pt x="2126" y="0"/>
                    <a:pt x="2060" y="12"/>
                    <a:pt x="2001" y="36"/>
                  </a:cubicBezTo>
                  <a:lnTo>
                    <a:pt x="96" y="917"/>
                  </a:lnTo>
                  <a:cubicBezTo>
                    <a:pt x="0" y="965"/>
                    <a:pt x="0" y="1084"/>
                    <a:pt x="96" y="1108"/>
                  </a:cubicBezTo>
                  <a:lnTo>
                    <a:pt x="2025" y="2012"/>
                  </a:lnTo>
                  <a:cubicBezTo>
                    <a:pt x="2084" y="2036"/>
                    <a:pt x="2144" y="2048"/>
                    <a:pt x="2200" y="2048"/>
                  </a:cubicBezTo>
                  <a:cubicBezTo>
                    <a:pt x="2257" y="2048"/>
                    <a:pt x="2310" y="2036"/>
                    <a:pt x="2358" y="2012"/>
                  </a:cubicBezTo>
                  <a:lnTo>
                    <a:pt x="4287" y="1108"/>
                  </a:lnTo>
                  <a:cubicBezTo>
                    <a:pt x="4382" y="1084"/>
                    <a:pt x="4382" y="941"/>
                    <a:pt x="4287" y="917"/>
                  </a:cubicBezTo>
                  <a:lnTo>
                    <a:pt x="2382" y="36"/>
                  </a:lnTo>
                  <a:cubicBezTo>
                    <a:pt x="2322" y="12"/>
                    <a:pt x="2257" y="0"/>
                    <a:pt x="2191"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92"/>
            <p:cNvSpPr/>
            <p:nvPr/>
          </p:nvSpPr>
          <p:spPr>
            <a:xfrm>
              <a:off x="2694323" y="4348163"/>
              <a:ext cx="96785" cy="45110"/>
            </a:xfrm>
            <a:custGeom>
              <a:rect b="b" l="l" r="r" t="t"/>
              <a:pathLst>
                <a:path extrusionOk="0" h="1388" w="2978">
                  <a:moveTo>
                    <a:pt x="2406" y="1"/>
                  </a:moveTo>
                  <a:cubicBezTo>
                    <a:pt x="2406" y="24"/>
                    <a:pt x="2382" y="24"/>
                    <a:pt x="2358" y="48"/>
                  </a:cubicBezTo>
                  <a:lnTo>
                    <a:pt x="310" y="1001"/>
                  </a:lnTo>
                  <a:cubicBezTo>
                    <a:pt x="240" y="1036"/>
                    <a:pt x="158" y="1058"/>
                    <a:pt x="81" y="1058"/>
                  </a:cubicBezTo>
                  <a:cubicBezTo>
                    <a:pt x="53" y="1058"/>
                    <a:pt x="26" y="1055"/>
                    <a:pt x="0" y="1049"/>
                  </a:cubicBezTo>
                  <a:lnTo>
                    <a:pt x="0" y="1049"/>
                  </a:lnTo>
                  <a:lnTo>
                    <a:pt x="620" y="1334"/>
                  </a:lnTo>
                  <a:cubicBezTo>
                    <a:pt x="667" y="1370"/>
                    <a:pt x="721" y="1388"/>
                    <a:pt x="777" y="1388"/>
                  </a:cubicBezTo>
                  <a:cubicBezTo>
                    <a:pt x="834" y="1388"/>
                    <a:pt x="894" y="1370"/>
                    <a:pt x="953" y="1334"/>
                  </a:cubicBezTo>
                  <a:lnTo>
                    <a:pt x="2882" y="453"/>
                  </a:lnTo>
                  <a:cubicBezTo>
                    <a:pt x="2977" y="382"/>
                    <a:pt x="2977" y="263"/>
                    <a:pt x="2882" y="215"/>
                  </a:cubicBezTo>
                  <a:lnTo>
                    <a:pt x="2406"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92"/>
            <p:cNvSpPr/>
            <p:nvPr/>
          </p:nvSpPr>
          <p:spPr>
            <a:xfrm>
              <a:off x="2558863" y="4391518"/>
              <a:ext cx="10888" cy="76635"/>
            </a:xfrm>
            <a:custGeom>
              <a:rect b="b" l="l" r="r" t="t"/>
              <a:pathLst>
                <a:path extrusionOk="0" h="2358" w="335">
                  <a:moveTo>
                    <a:pt x="144" y="0"/>
                  </a:moveTo>
                  <a:cubicBezTo>
                    <a:pt x="49" y="24"/>
                    <a:pt x="1" y="96"/>
                    <a:pt x="1" y="191"/>
                  </a:cubicBezTo>
                  <a:lnTo>
                    <a:pt x="1" y="2144"/>
                  </a:lnTo>
                  <a:cubicBezTo>
                    <a:pt x="1" y="2239"/>
                    <a:pt x="72" y="2286"/>
                    <a:pt x="144" y="2358"/>
                  </a:cubicBezTo>
                  <a:cubicBezTo>
                    <a:pt x="239" y="2358"/>
                    <a:pt x="334" y="2263"/>
                    <a:pt x="334" y="2167"/>
                  </a:cubicBezTo>
                  <a:lnTo>
                    <a:pt x="334" y="191"/>
                  </a:lnTo>
                  <a:cubicBezTo>
                    <a:pt x="334" y="72"/>
                    <a:pt x="239"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92"/>
            <p:cNvSpPr/>
            <p:nvPr/>
          </p:nvSpPr>
          <p:spPr>
            <a:xfrm>
              <a:off x="2541086" y="4460386"/>
              <a:ext cx="357597" cy="24797"/>
            </a:xfrm>
            <a:custGeom>
              <a:rect b="b" l="l" r="r" t="t"/>
              <a:pathLst>
                <a:path extrusionOk="0" h="763" w="11003">
                  <a:moveTo>
                    <a:pt x="167" y="1"/>
                  </a:moveTo>
                  <a:cubicBezTo>
                    <a:pt x="72" y="1"/>
                    <a:pt x="0" y="48"/>
                    <a:pt x="0" y="144"/>
                  </a:cubicBezTo>
                  <a:lnTo>
                    <a:pt x="0" y="453"/>
                  </a:lnTo>
                  <a:cubicBezTo>
                    <a:pt x="0" y="620"/>
                    <a:pt x="167" y="763"/>
                    <a:pt x="334" y="763"/>
                  </a:cubicBezTo>
                  <a:lnTo>
                    <a:pt x="4525" y="763"/>
                  </a:lnTo>
                  <a:lnTo>
                    <a:pt x="5525" y="572"/>
                  </a:lnTo>
                  <a:lnTo>
                    <a:pt x="6502" y="763"/>
                  </a:lnTo>
                  <a:lnTo>
                    <a:pt x="10693" y="763"/>
                  </a:lnTo>
                  <a:cubicBezTo>
                    <a:pt x="10883" y="763"/>
                    <a:pt x="11003" y="644"/>
                    <a:pt x="11003" y="453"/>
                  </a:cubicBezTo>
                  <a:lnTo>
                    <a:pt x="11003" y="144"/>
                  </a:lnTo>
                  <a:cubicBezTo>
                    <a:pt x="11003" y="48"/>
                    <a:pt x="10931" y="1"/>
                    <a:pt x="10860" y="1"/>
                  </a:cubicBezTo>
                  <a:lnTo>
                    <a:pt x="6478" y="1"/>
                  </a:lnTo>
                  <a:lnTo>
                    <a:pt x="5478" y="215"/>
                  </a:lnTo>
                  <a:lnTo>
                    <a:pt x="452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92"/>
            <p:cNvSpPr/>
            <p:nvPr/>
          </p:nvSpPr>
          <p:spPr>
            <a:xfrm>
              <a:off x="2866931" y="4461166"/>
              <a:ext cx="31753" cy="25578"/>
            </a:xfrm>
            <a:custGeom>
              <a:rect b="b" l="l" r="r" t="t"/>
              <a:pathLst>
                <a:path extrusionOk="0" h="787" w="977">
                  <a:moveTo>
                    <a:pt x="167" y="1"/>
                  </a:moveTo>
                  <a:cubicBezTo>
                    <a:pt x="262" y="1"/>
                    <a:pt x="310" y="72"/>
                    <a:pt x="310" y="143"/>
                  </a:cubicBezTo>
                  <a:lnTo>
                    <a:pt x="310" y="453"/>
                  </a:lnTo>
                  <a:cubicBezTo>
                    <a:pt x="310" y="620"/>
                    <a:pt x="167" y="786"/>
                    <a:pt x="0" y="786"/>
                  </a:cubicBezTo>
                  <a:lnTo>
                    <a:pt x="643" y="786"/>
                  </a:lnTo>
                  <a:cubicBezTo>
                    <a:pt x="834" y="786"/>
                    <a:pt x="977" y="620"/>
                    <a:pt x="977" y="453"/>
                  </a:cubicBezTo>
                  <a:lnTo>
                    <a:pt x="977" y="143"/>
                  </a:lnTo>
                  <a:cubicBezTo>
                    <a:pt x="977" y="72"/>
                    <a:pt x="905" y="1"/>
                    <a:pt x="834"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92"/>
            <p:cNvSpPr/>
            <p:nvPr/>
          </p:nvSpPr>
          <p:spPr>
            <a:xfrm>
              <a:off x="2688896" y="4461166"/>
              <a:ext cx="44947" cy="24018"/>
            </a:xfrm>
            <a:custGeom>
              <a:rect b="b" l="l" r="r" t="t"/>
              <a:pathLst>
                <a:path extrusionOk="0" h="739" w="1383">
                  <a:moveTo>
                    <a:pt x="1" y="1"/>
                  </a:moveTo>
                  <a:lnTo>
                    <a:pt x="1" y="739"/>
                  </a:lnTo>
                  <a:lnTo>
                    <a:pt x="1311" y="739"/>
                  </a:lnTo>
                  <a:lnTo>
                    <a:pt x="1382" y="358"/>
                  </a:lnTo>
                  <a:lnTo>
                    <a:pt x="1263"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92"/>
            <p:cNvSpPr/>
            <p:nvPr/>
          </p:nvSpPr>
          <p:spPr>
            <a:xfrm>
              <a:off x="2729911" y="4461166"/>
              <a:ext cx="21710" cy="24018"/>
            </a:xfrm>
            <a:custGeom>
              <a:rect b="b" l="l" r="r" t="t"/>
              <a:pathLst>
                <a:path extrusionOk="0" h="739" w="668">
                  <a:moveTo>
                    <a:pt x="1" y="1"/>
                  </a:moveTo>
                  <a:lnTo>
                    <a:pt x="1" y="739"/>
                  </a:lnTo>
                  <a:lnTo>
                    <a:pt x="668" y="739"/>
                  </a:lnTo>
                  <a:lnTo>
                    <a:pt x="668"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92"/>
            <p:cNvSpPr/>
            <p:nvPr/>
          </p:nvSpPr>
          <p:spPr>
            <a:xfrm>
              <a:off x="2541866" y="4335781"/>
              <a:ext cx="78195" cy="149403"/>
            </a:xfrm>
            <a:custGeom>
              <a:rect b="b" l="l" r="r" t="t"/>
              <a:pathLst>
                <a:path extrusionOk="0" h="4597" w="2406">
                  <a:moveTo>
                    <a:pt x="143" y="1"/>
                  </a:moveTo>
                  <a:cubicBezTo>
                    <a:pt x="48" y="1"/>
                    <a:pt x="0" y="48"/>
                    <a:pt x="0" y="144"/>
                  </a:cubicBezTo>
                  <a:lnTo>
                    <a:pt x="0" y="787"/>
                  </a:lnTo>
                  <a:lnTo>
                    <a:pt x="0" y="1334"/>
                  </a:lnTo>
                  <a:lnTo>
                    <a:pt x="0" y="4454"/>
                  </a:lnTo>
                  <a:cubicBezTo>
                    <a:pt x="0" y="4549"/>
                    <a:pt x="48" y="4597"/>
                    <a:pt x="143" y="4597"/>
                  </a:cubicBezTo>
                  <a:lnTo>
                    <a:pt x="2262" y="4597"/>
                  </a:lnTo>
                  <a:cubicBezTo>
                    <a:pt x="2334" y="4597"/>
                    <a:pt x="2405" y="4549"/>
                    <a:pt x="2405" y="4454"/>
                  </a:cubicBezTo>
                  <a:lnTo>
                    <a:pt x="2405" y="144"/>
                  </a:lnTo>
                  <a:cubicBezTo>
                    <a:pt x="2405" y="48"/>
                    <a:pt x="2334" y="1"/>
                    <a:pt x="2262"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92"/>
            <p:cNvSpPr/>
            <p:nvPr/>
          </p:nvSpPr>
          <p:spPr>
            <a:xfrm>
              <a:off x="2593703" y="4335781"/>
              <a:ext cx="26358" cy="149403"/>
            </a:xfrm>
            <a:custGeom>
              <a:rect b="b" l="l" r="r" t="t"/>
              <a:pathLst>
                <a:path extrusionOk="0" h="4597" w="811">
                  <a:moveTo>
                    <a:pt x="1" y="1"/>
                  </a:moveTo>
                  <a:cubicBezTo>
                    <a:pt x="96" y="1"/>
                    <a:pt x="144" y="48"/>
                    <a:pt x="144" y="144"/>
                  </a:cubicBezTo>
                  <a:lnTo>
                    <a:pt x="144" y="4454"/>
                  </a:lnTo>
                  <a:cubicBezTo>
                    <a:pt x="144" y="4549"/>
                    <a:pt x="96" y="4597"/>
                    <a:pt x="1" y="4597"/>
                  </a:cubicBezTo>
                  <a:lnTo>
                    <a:pt x="667" y="4597"/>
                  </a:lnTo>
                  <a:cubicBezTo>
                    <a:pt x="739" y="4597"/>
                    <a:pt x="810" y="4549"/>
                    <a:pt x="810" y="4454"/>
                  </a:cubicBezTo>
                  <a:lnTo>
                    <a:pt x="810" y="144"/>
                  </a:lnTo>
                  <a:cubicBezTo>
                    <a:pt x="810" y="72"/>
                    <a:pt x="739" y="1"/>
                    <a:pt x="667" y="1"/>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92"/>
            <p:cNvSpPr/>
            <p:nvPr/>
          </p:nvSpPr>
          <p:spPr>
            <a:xfrm>
              <a:off x="2574366" y="4461166"/>
              <a:ext cx="11635" cy="11635"/>
            </a:xfrm>
            <a:custGeom>
              <a:rect b="b" l="l" r="r" t="t"/>
              <a:pathLst>
                <a:path extrusionOk="0" h="358" w="358">
                  <a:moveTo>
                    <a:pt x="191" y="1"/>
                  </a:moveTo>
                  <a:cubicBezTo>
                    <a:pt x="72" y="1"/>
                    <a:pt x="0" y="72"/>
                    <a:pt x="0" y="191"/>
                  </a:cubicBezTo>
                  <a:cubicBezTo>
                    <a:pt x="0" y="286"/>
                    <a:pt x="72" y="358"/>
                    <a:pt x="191" y="358"/>
                  </a:cubicBezTo>
                  <a:cubicBezTo>
                    <a:pt x="286" y="358"/>
                    <a:pt x="357" y="286"/>
                    <a:pt x="357" y="191"/>
                  </a:cubicBezTo>
                  <a:cubicBezTo>
                    <a:pt x="357" y="72"/>
                    <a:pt x="286" y="1"/>
                    <a:pt x="191" y="1"/>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92"/>
            <p:cNvSpPr/>
            <p:nvPr/>
          </p:nvSpPr>
          <p:spPr>
            <a:xfrm>
              <a:off x="2698971" y="4213483"/>
              <a:ext cx="42608" cy="17843"/>
            </a:xfrm>
            <a:custGeom>
              <a:rect b="b" l="l" r="r" t="t"/>
              <a:pathLst>
                <a:path extrusionOk="0" h="549" w="1311">
                  <a:moveTo>
                    <a:pt x="667" y="1"/>
                  </a:moveTo>
                  <a:cubicBezTo>
                    <a:pt x="429" y="1"/>
                    <a:pt x="215" y="96"/>
                    <a:pt x="72" y="239"/>
                  </a:cubicBezTo>
                  <a:cubicBezTo>
                    <a:pt x="0" y="311"/>
                    <a:pt x="0" y="430"/>
                    <a:pt x="72" y="477"/>
                  </a:cubicBezTo>
                  <a:cubicBezTo>
                    <a:pt x="96" y="513"/>
                    <a:pt x="137" y="531"/>
                    <a:pt x="182" y="531"/>
                  </a:cubicBezTo>
                  <a:cubicBezTo>
                    <a:pt x="227" y="531"/>
                    <a:pt x="274" y="513"/>
                    <a:pt x="310" y="477"/>
                  </a:cubicBezTo>
                  <a:cubicBezTo>
                    <a:pt x="405" y="382"/>
                    <a:pt x="524" y="334"/>
                    <a:pt x="667" y="334"/>
                  </a:cubicBezTo>
                  <a:cubicBezTo>
                    <a:pt x="786" y="334"/>
                    <a:pt x="929" y="382"/>
                    <a:pt x="1024" y="477"/>
                  </a:cubicBezTo>
                  <a:cubicBezTo>
                    <a:pt x="1048" y="501"/>
                    <a:pt x="1096" y="549"/>
                    <a:pt x="1143" y="549"/>
                  </a:cubicBezTo>
                  <a:cubicBezTo>
                    <a:pt x="1167" y="549"/>
                    <a:pt x="1239" y="549"/>
                    <a:pt x="1263" y="477"/>
                  </a:cubicBezTo>
                  <a:cubicBezTo>
                    <a:pt x="1310" y="430"/>
                    <a:pt x="1310" y="311"/>
                    <a:pt x="1263" y="239"/>
                  </a:cubicBezTo>
                  <a:cubicBezTo>
                    <a:pt x="1120" y="96"/>
                    <a:pt x="905" y="1"/>
                    <a:pt x="6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92"/>
            <p:cNvSpPr/>
            <p:nvPr/>
          </p:nvSpPr>
          <p:spPr>
            <a:xfrm>
              <a:off x="2681941" y="4190278"/>
              <a:ext cx="75108" cy="24018"/>
            </a:xfrm>
            <a:custGeom>
              <a:rect b="b" l="l" r="r" t="t"/>
              <a:pathLst>
                <a:path extrusionOk="0" h="739" w="2311">
                  <a:moveTo>
                    <a:pt x="1167" y="1"/>
                  </a:moveTo>
                  <a:cubicBezTo>
                    <a:pt x="739" y="1"/>
                    <a:pt x="358" y="143"/>
                    <a:pt x="48" y="453"/>
                  </a:cubicBezTo>
                  <a:cubicBezTo>
                    <a:pt x="0" y="501"/>
                    <a:pt x="0" y="620"/>
                    <a:pt x="48" y="691"/>
                  </a:cubicBezTo>
                  <a:cubicBezTo>
                    <a:pt x="72" y="715"/>
                    <a:pt x="143" y="739"/>
                    <a:pt x="167" y="739"/>
                  </a:cubicBezTo>
                  <a:cubicBezTo>
                    <a:pt x="239" y="739"/>
                    <a:pt x="262" y="715"/>
                    <a:pt x="286" y="691"/>
                  </a:cubicBezTo>
                  <a:cubicBezTo>
                    <a:pt x="501" y="453"/>
                    <a:pt x="834" y="334"/>
                    <a:pt x="1167" y="334"/>
                  </a:cubicBezTo>
                  <a:cubicBezTo>
                    <a:pt x="1477" y="334"/>
                    <a:pt x="1787" y="453"/>
                    <a:pt x="2025" y="691"/>
                  </a:cubicBezTo>
                  <a:cubicBezTo>
                    <a:pt x="2049" y="715"/>
                    <a:pt x="2090" y="727"/>
                    <a:pt x="2135" y="727"/>
                  </a:cubicBezTo>
                  <a:cubicBezTo>
                    <a:pt x="2179" y="727"/>
                    <a:pt x="2227" y="715"/>
                    <a:pt x="2263" y="691"/>
                  </a:cubicBezTo>
                  <a:cubicBezTo>
                    <a:pt x="2310" y="620"/>
                    <a:pt x="2310" y="501"/>
                    <a:pt x="2263" y="453"/>
                  </a:cubicBezTo>
                  <a:cubicBezTo>
                    <a:pt x="1953" y="143"/>
                    <a:pt x="1572" y="1"/>
                    <a:pt x="11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92"/>
            <p:cNvSpPr/>
            <p:nvPr/>
          </p:nvSpPr>
          <p:spPr>
            <a:xfrm>
              <a:off x="2665691" y="4165513"/>
              <a:ext cx="109947" cy="31753"/>
            </a:xfrm>
            <a:custGeom>
              <a:rect b="b" l="l" r="r" t="t"/>
              <a:pathLst>
                <a:path extrusionOk="0" h="977" w="3383">
                  <a:moveTo>
                    <a:pt x="1691" y="0"/>
                  </a:moveTo>
                  <a:cubicBezTo>
                    <a:pt x="1072" y="0"/>
                    <a:pt x="500" y="239"/>
                    <a:pt x="48" y="667"/>
                  </a:cubicBezTo>
                  <a:cubicBezTo>
                    <a:pt x="0" y="739"/>
                    <a:pt x="0" y="858"/>
                    <a:pt x="48" y="905"/>
                  </a:cubicBezTo>
                  <a:cubicBezTo>
                    <a:pt x="84" y="941"/>
                    <a:pt x="131" y="959"/>
                    <a:pt x="176" y="959"/>
                  </a:cubicBezTo>
                  <a:cubicBezTo>
                    <a:pt x="221" y="959"/>
                    <a:pt x="262" y="941"/>
                    <a:pt x="286" y="905"/>
                  </a:cubicBezTo>
                  <a:cubicBezTo>
                    <a:pt x="643" y="524"/>
                    <a:pt x="1143" y="310"/>
                    <a:pt x="1691" y="310"/>
                  </a:cubicBezTo>
                  <a:cubicBezTo>
                    <a:pt x="2215" y="310"/>
                    <a:pt x="2691" y="524"/>
                    <a:pt x="3096" y="905"/>
                  </a:cubicBezTo>
                  <a:cubicBezTo>
                    <a:pt x="3120" y="953"/>
                    <a:pt x="3168" y="977"/>
                    <a:pt x="3215" y="977"/>
                  </a:cubicBezTo>
                  <a:cubicBezTo>
                    <a:pt x="3239" y="977"/>
                    <a:pt x="3287" y="977"/>
                    <a:pt x="3334" y="905"/>
                  </a:cubicBezTo>
                  <a:cubicBezTo>
                    <a:pt x="3382" y="858"/>
                    <a:pt x="3382" y="739"/>
                    <a:pt x="3334" y="667"/>
                  </a:cubicBezTo>
                  <a:cubicBezTo>
                    <a:pt x="2882" y="239"/>
                    <a:pt x="2310" y="0"/>
                    <a:pt x="16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15" name="Google Shape;19315;p92"/>
          <p:cNvGrpSpPr/>
          <p:nvPr/>
        </p:nvGrpSpPr>
        <p:grpSpPr>
          <a:xfrm>
            <a:off x="3270938" y="4022408"/>
            <a:ext cx="357597" cy="302640"/>
            <a:chOff x="3270938" y="4174808"/>
            <a:chExt cx="357597" cy="302640"/>
          </a:xfrm>
        </p:grpSpPr>
        <p:sp>
          <p:nvSpPr>
            <p:cNvPr id="19316" name="Google Shape;19316;p92"/>
            <p:cNvSpPr/>
            <p:nvPr/>
          </p:nvSpPr>
          <p:spPr>
            <a:xfrm>
              <a:off x="3270938" y="4174808"/>
              <a:ext cx="127725" cy="31753"/>
            </a:xfrm>
            <a:custGeom>
              <a:rect b="b" l="l" r="r" t="t"/>
              <a:pathLst>
                <a:path extrusionOk="0" h="977" w="3930">
                  <a:moveTo>
                    <a:pt x="381" y="0"/>
                  </a:moveTo>
                  <a:cubicBezTo>
                    <a:pt x="191" y="0"/>
                    <a:pt x="0" y="191"/>
                    <a:pt x="0" y="381"/>
                  </a:cubicBezTo>
                  <a:lnTo>
                    <a:pt x="0" y="977"/>
                  </a:lnTo>
                  <a:lnTo>
                    <a:pt x="3930" y="977"/>
                  </a:lnTo>
                  <a:lnTo>
                    <a:pt x="3930" y="381"/>
                  </a:lnTo>
                  <a:cubicBezTo>
                    <a:pt x="3930" y="143"/>
                    <a:pt x="3763" y="0"/>
                    <a:pt x="354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92"/>
            <p:cNvSpPr/>
            <p:nvPr/>
          </p:nvSpPr>
          <p:spPr>
            <a:xfrm>
              <a:off x="3364571" y="4174808"/>
              <a:ext cx="34093" cy="31753"/>
            </a:xfrm>
            <a:custGeom>
              <a:rect b="b" l="l" r="r" t="t"/>
              <a:pathLst>
                <a:path extrusionOk="0" h="977" w="1049">
                  <a:moveTo>
                    <a:pt x="1" y="0"/>
                  </a:moveTo>
                  <a:cubicBezTo>
                    <a:pt x="215" y="0"/>
                    <a:pt x="406" y="191"/>
                    <a:pt x="406" y="381"/>
                  </a:cubicBezTo>
                  <a:lnTo>
                    <a:pt x="406" y="977"/>
                  </a:lnTo>
                  <a:lnTo>
                    <a:pt x="1049" y="977"/>
                  </a:lnTo>
                  <a:lnTo>
                    <a:pt x="1049" y="381"/>
                  </a:lnTo>
                  <a:cubicBezTo>
                    <a:pt x="1049" y="143"/>
                    <a:pt x="882" y="0"/>
                    <a:pt x="668"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92"/>
            <p:cNvSpPr/>
            <p:nvPr/>
          </p:nvSpPr>
          <p:spPr>
            <a:xfrm>
              <a:off x="3270938" y="4205748"/>
              <a:ext cx="357597" cy="271700"/>
            </a:xfrm>
            <a:custGeom>
              <a:rect b="b" l="l" r="r" t="t"/>
              <a:pathLst>
                <a:path extrusionOk="0" h="8360" w="11003">
                  <a:moveTo>
                    <a:pt x="0" y="1"/>
                  </a:moveTo>
                  <a:lnTo>
                    <a:pt x="0" y="8193"/>
                  </a:lnTo>
                  <a:cubicBezTo>
                    <a:pt x="0" y="8288"/>
                    <a:pt x="96" y="8360"/>
                    <a:pt x="191" y="8360"/>
                  </a:cubicBezTo>
                  <a:lnTo>
                    <a:pt x="10836" y="8360"/>
                  </a:lnTo>
                  <a:cubicBezTo>
                    <a:pt x="10931" y="8360"/>
                    <a:pt x="10979" y="8288"/>
                    <a:pt x="11003" y="8193"/>
                  </a:cubicBezTo>
                  <a:lnTo>
                    <a:pt x="11003" y="191"/>
                  </a:lnTo>
                  <a:cubicBezTo>
                    <a:pt x="11003" y="96"/>
                    <a:pt x="10931" y="1"/>
                    <a:pt x="10836"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92"/>
            <p:cNvSpPr/>
            <p:nvPr/>
          </p:nvSpPr>
          <p:spPr>
            <a:xfrm>
              <a:off x="3305746" y="4282383"/>
              <a:ext cx="286422" cy="132372"/>
            </a:xfrm>
            <a:custGeom>
              <a:rect b="b" l="l" r="r" t="t"/>
              <a:pathLst>
                <a:path extrusionOk="0" h="4073" w="8813">
                  <a:moveTo>
                    <a:pt x="191" y="0"/>
                  </a:moveTo>
                  <a:cubicBezTo>
                    <a:pt x="96" y="0"/>
                    <a:pt x="1" y="96"/>
                    <a:pt x="1" y="167"/>
                  </a:cubicBezTo>
                  <a:lnTo>
                    <a:pt x="1" y="3930"/>
                  </a:lnTo>
                  <a:lnTo>
                    <a:pt x="4359" y="4073"/>
                  </a:lnTo>
                  <a:lnTo>
                    <a:pt x="8812" y="3930"/>
                  </a:lnTo>
                  <a:lnTo>
                    <a:pt x="8812" y="167"/>
                  </a:lnTo>
                  <a:cubicBezTo>
                    <a:pt x="8812" y="96"/>
                    <a:pt x="8717" y="0"/>
                    <a:pt x="8646"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92"/>
            <p:cNvSpPr/>
            <p:nvPr/>
          </p:nvSpPr>
          <p:spPr>
            <a:xfrm>
              <a:off x="3600651" y="4205748"/>
              <a:ext cx="27105" cy="271700"/>
            </a:xfrm>
            <a:custGeom>
              <a:rect b="b" l="l" r="r" t="t"/>
              <a:pathLst>
                <a:path extrusionOk="0" h="8360" w="834">
                  <a:moveTo>
                    <a:pt x="0" y="1"/>
                  </a:moveTo>
                  <a:cubicBezTo>
                    <a:pt x="96" y="1"/>
                    <a:pt x="191" y="96"/>
                    <a:pt x="191" y="191"/>
                  </a:cubicBezTo>
                  <a:lnTo>
                    <a:pt x="191" y="8193"/>
                  </a:lnTo>
                  <a:cubicBezTo>
                    <a:pt x="191" y="8288"/>
                    <a:pt x="96" y="8360"/>
                    <a:pt x="0" y="8360"/>
                  </a:cubicBezTo>
                  <a:lnTo>
                    <a:pt x="667" y="8360"/>
                  </a:lnTo>
                  <a:cubicBezTo>
                    <a:pt x="762" y="8360"/>
                    <a:pt x="834" y="8288"/>
                    <a:pt x="834" y="8193"/>
                  </a:cubicBezTo>
                  <a:lnTo>
                    <a:pt x="834" y="191"/>
                  </a:lnTo>
                  <a:cubicBezTo>
                    <a:pt x="834" y="96"/>
                    <a:pt x="762" y="1"/>
                    <a:pt x="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1" name="Google Shape;19321;p92"/>
            <p:cNvSpPr/>
            <p:nvPr/>
          </p:nvSpPr>
          <p:spPr>
            <a:xfrm>
              <a:off x="3564251" y="4282383"/>
              <a:ext cx="27138" cy="129285"/>
            </a:xfrm>
            <a:custGeom>
              <a:rect b="b" l="l" r="r" t="t"/>
              <a:pathLst>
                <a:path extrusionOk="0" h="3978" w="835">
                  <a:moveTo>
                    <a:pt x="1" y="0"/>
                  </a:moveTo>
                  <a:cubicBezTo>
                    <a:pt x="120" y="0"/>
                    <a:pt x="168" y="48"/>
                    <a:pt x="168" y="143"/>
                  </a:cubicBezTo>
                  <a:lnTo>
                    <a:pt x="168" y="3977"/>
                  </a:lnTo>
                  <a:lnTo>
                    <a:pt x="834" y="3930"/>
                  </a:lnTo>
                  <a:lnTo>
                    <a:pt x="834" y="167"/>
                  </a:lnTo>
                  <a:cubicBezTo>
                    <a:pt x="834" y="96"/>
                    <a:pt x="739" y="0"/>
                    <a:pt x="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2" name="Google Shape;19322;p92"/>
            <p:cNvSpPr/>
            <p:nvPr/>
          </p:nvSpPr>
          <p:spPr>
            <a:xfrm>
              <a:off x="3270938" y="4205748"/>
              <a:ext cx="356818" cy="44947"/>
            </a:xfrm>
            <a:custGeom>
              <a:rect b="b" l="l" r="r" t="t"/>
              <a:pathLst>
                <a:path extrusionOk="0" h="1383" w="10979">
                  <a:moveTo>
                    <a:pt x="0" y="1"/>
                  </a:moveTo>
                  <a:lnTo>
                    <a:pt x="0" y="1334"/>
                  </a:lnTo>
                  <a:lnTo>
                    <a:pt x="10979" y="1382"/>
                  </a:lnTo>
                  <a:lnTo>
                    <a:pt x="10979" y="191"/>
                  </a:lnTo>
                  <a:cubicBezTo>
                    <a:pt x="10979" y="96"/>
                    <a:pt x="10907" y="1"/>
                    <a:pt x="1081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92"/>
            <p:cNvSpPr/>
            <p:nvPr/>
          </p:nvSpPr>
          <p:spPr>
            <a:xfrm>
              <a:off x="3306526" y="4414723"/>
              <a:ext cx="286422" cy="27918"/>
            </a:xfrm>
            <a:custGeom>
              <a:rect b="b" l="l" r="r" t="t"/>
              <a:pathLst>
                <a:path extrusionOk="0" h="859" w="8813">
                  <a:moveTo>
                    <a:pt x="3978" y="1"/>
                  </a:moveTo>
                  <a:lnTo>
                    <a:pt x="1" y="144"/>
                  </a:lnTo>
                  <a:lnTo>
                    <a:pt x="1" y="691"/>
                  </a:lnTo>
                  <a:cubicBezTo>
                    <a:pt x="1" y="787"/>
                    <a:pt x="96" y="858"/>
                    <a:pt x="191" y="858"/>
                  </a:cubicBezTo>
                  <a:lnTo>
                    <a:pt x="8645" y="858"/>
                  </a:lnTo>
                  <a:cubicBezTo>
                    <a:pt x="8741" y="858"/>
                    <a:pt x="8812" y="787"/>
                    <a:pt x="8812" y="691"/>
                  </a:cubicBezTo>
                  <a:lnTo>
                    <a:pt x="8812" y="144"/>
                  </a:lnTo>
                  <a:lnTo>
                    <a:pt x="3978" y="1"/>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92"/>
            <p:cNvSpPr/>
            <p:nvPr/>
          </p:nvSpPr>
          <p:spPr>
            <a:xfrm>
              <a:off x="3600651" y="4205748"/>
              <a:ext cx="27105" cy="44947"/>
            </a:xfrm>
            <a:custGeom>
              <a:rect b="b" l="l" r="r" t="t"/>
              <a:pathLst>
                <a:path extrusionOk="0" h="1383" w="834">
                  <a:moveTo>
                    <a:pt x="0" y="1"/>
                  </a:moveTo>
                  <a:cubicBezTo>
                    <a:pt x="96" y="1"/>
                    <a:pt x="191" y="96"/>
                    <a:pt x="191" y="191"/>
                  </a:cubicBezTo>
                  <a:lnTo>
                    <a:pt x="191" y="1382"/>
                  </a:lnTo>
                  <a:lnTo>
                    <a:pt x="834" y="1382"/>
                  </a:lnTo>
                  <a:lnTo>
                    <a:pt x="834" y="191"/>
                  </a:lnTo>
                  <a:cubicBezTo>
                    <a:pt x="834" y="96"/>
                    <a:pt x="762"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92"/>
            <p:cNvSpPr/>
            <p:nvPr/>
          </p:nvSpPr>
          <p:spPr>
            <a:xfrm>
              <a:off x="3564251" y="4414723"/>
              <a:ext cx="27138" cy="27918"/>
            </a:xfrm>
            <a:custGeom>
              <a:rect b="b" l="l" r="r" t="t"/>
              <a:pathLst>
                <a:path extrusionOk="0" h="859" w="835">
                  <a:moveTo>
                    <a:pt x="168" y="1"/>
                  </a:moveTo>
                  <a:lnTo>
                    <a:pt x="168" y="691"/>
                  </a:lnTo>
                  <a:cubicBezTo>
                    <a:pt x="168" y="787"/>
                    <a:pt x="96" y="858"/>
                    <a:pt x="1" y="858"/>
                  </a:cubicBezTo>
                  <a:lnTo>
                    <a:pt x="644" y="858"/>
                  </a:lnTo>
                  <a:cubicBezTo>
                    <a:pt x="739" y="858"/>
                    <a:pt x="834" y="787"/>
                    <a:pt x="834" y="691"/>
                  </a:cubicBezTo>
                  <a:lnTo>
                    <a:pt x="834" y="144"/>
                  </a:lnTo>
                  <a:lnTo>
                    <a:pt x="168" y="1"/>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92"/>
            <p:cNvSpPr/>
            <p:nvPr/>
          </p:nvSpPr>
          <p:spPr>
            <a:xfrm>
              <a:off x="3421088" y="4319693"/>
              <a:ext cx="57297" cy="61978"/>
            </a:xfrm>
            <a:custGeom>
              <a:rect b="b" l="l" r="r" t="t"/>
              <a:pathLst>
                <a:path extrusionOk="0" h="1907" w="1763">
                  <a:moveTo>
                    <a:pt x="104" y="0"/>
                  </a:moveTo>
                  <a:cubicBezTo>
                    <a:pt x="50" y="0"/>
                    <a:pt x="0" y="39"/>
                    <a:pt x="0" y="91"/>
                  </a:cubicBezTo>
                  <a:lnTo>
                    <a:pt x="0" y="1805"/>
                  </a:lnTo>
                  <a:cubicBezTo>
                    <a:pt x="0" y="1856"/>
                    <a:pt x="48" y="1906"/>
                    <a:pt x="101" y="1906"/>
                  </a:cubicBezTo>
                  <a:cubicBezTo>
                    <a:pt x="123" y="1906"/>
                    <a:pt x="146" y="1898"/>
                    <a:pt x="167" y="1877"/>
                  </a:cubicBezTo>
                  <a:lnTo>
                    <a:pt x="1667" y="1020"/>
                  </a:lnTo>
                  <a:cubicBezTo>
                    <a:pt x="1763" y="1020"/>
                    <a:pt x="1763" y="900"/>
                    <a:pt x="1667" y="877"/>
                  </a:cubicBezTo>
                  <a:lnTo>
                    <a:pt x="167" y="19"/>
                  </a:lnTo>
                  <a:cubicBezTo>
                    <a:pt x="147" y="6"/>
                    <a:pt x="125" y="0"/>
                    <a:pt x="10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92"/>
            <p:cNvSpPr/>
            <p:nvPr/>
          </p:nvSpPr>
          <p:spPr>
            <a:xfrm>
              <a:off x="3545693" y="4221998"/>
              <a:ext cx="11635" cy="11668"/>
            </a:xfrm>
            <a:custGeom>
              <a:rect b="b" l="l" r="r" t="t"/>
              <a:pathLst>
                <a:path extrusionOk="0" h="359" w="358">
                  <a:moveTo>
                    <a:pt x="191" y="1"/>
                  </a:moveTo>
                  <a:cubicBezTo>
                    <a:pt x="72" y="1"/>
                    <a:pt x="0" y="96"/>
                    <a:pt x="0" y="191"/>
                  </a:cubicBezTo>
                  <a:cubicBezTo>
                    <a:pt x="0" y="287"/>
                    <a:pt x="72" y="358"/>
                    <a:pt x="191" y="358"/>
                  </a:cubicBezTo>
                  <a:cubicBezTo>
                    <a:pt x="286" y="358"/>
                    <a:pt x="358" y="287"/>
                    <a:pt x="358" y="191"/>
                  </a:cubicBezTo>
                  <a:cubicBezTo>
                    <a:pt x="358" y="96"/>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92"/>
            <p:cNvSpPr/>
            <p:nvPr/>
          </p:nvSpPr>
          <p:spPr>
            <a:xfrm>
              <a:off x="3568151" y="4221998"/>
              <a:ext cx="11635" cy="11668"/>
            </a:xfrm>
            <a:custGeom>
              <a:rect b="b" l="l" r="r" t="t"/>
              <a:pathLst>
                <a:path extrusionOk="0" h="359" w="358">
                  <a:moveTo>
                    <a:pt x="167" y="1"/>
                  </a:moveTo>
                  <a:cubicBezTo>
                    <a:pt x="71" y="1"/>
                    <a:pt x="0" y="96"/>
                    <a:pt x="0" y="191"/>
                  </a:cubicBezTo>
                  <a:cubicBezTo>
                    <a:pt x="0" y="287"/>
                    <a:pt x="71" y="358"/>
                    <a:pt x="167" y="358"/>
                  </a:cubicBezTo>
                  <a:cubicBezTo>
                    <a:pt x="262" y="358"/>
                    <a:pt x="357" y="287"/>
                    <a:pt x="357" y="191"/>
                  </a:cubicBezTo>
                  <a:cubicBezTo>
                    <a:pt x="357" y="96"/>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92"/>
            <p:cNvSpPr/>
            <p:nvPr/>
          </p:nvSpPr>
          <p:spPr>
            <a:xfrm>
              <a:off x="3590576" y="4221998"/>
              <a:ext cx="11635" cy="11668"/>
            </a:xfrm>
            <a:custGeom>
              <a:rect b="b" l="l" r="r" t="t"/>
              <a:pathLst>
                <a:path extrusionOk="0" h="359" w="358">
                  <a:moveTo>
                    <a:pt x="167" y="1"/>
                  </a:moveTo>
                  <a:cubicBezTo>
                    <a:pt x="72" y="1"/>
                    <a:pt x="1" y="96"/>
                    <a:pt x="1" y="191"/>
                  </a:cubicBezTo>
                  <a:cubicBezTo>
                    <a:pt x="1" y="287"/>
                    <a:pt x="72" y="358"/>
                    <a:pt x="167" y="358"/>
                  </a:cubicBezTo>
                  <a:cubicBezTo>
                    <a:pt x="263" y="358"/>
                    <a:pt x="358" y="287"/>
                    <a:pt x="358" y="191"/>
                  </a:cubicBezTo>
                  <a:cubicBezTo>
                    <a:pt x="358" y="96"/>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92"/>
            <p:cNvSpPr/>
            <p:nvPr/>
          </p:nvSpPr>
          <p:spPr>
            <a:xfrm>
              <a:off x="3306526" y="4410076"/>
              <a:ext cx="285643" cy="9328"/>
            </a:xfrm>
            <a:custGeom>
              <a:rect b="b" l="l" r="r" t="t"/>
              <a:pathLst>
                <a:path extrusionOk="0" h="287" w="8789">
                  <a:moveTo>
                    <a:pt x="1" y="1"/>
                  </a:moveTo>
                  <a:lnTo>
                    <a:pt x="1" y="287"/>
                  </a:lnTo>
                  <a:lnTo>
                    <a:pt x="8788" y="287"/>
                  </a:lnTo>
                  <a:lnTo>
                    <a:pt x="8788" y="1"/>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92"/>
            <p:cNvSpPr/>
            <p:nvPr/>
          </p:nvSpPr>
          <p:spPr>
            <a:xfrm>
              <a:off x="3571238" y="4410076"/>
              <a:ext cx="20930" cy="9328"/>
            </a:xfrm>
            <a:custGeom>
              <a:rect b="b" l="l" r="r" t="t"/>
              <a:pathLst>
                <a:path extrusionOk="0" h="287" w="644">
                  <a:moveTo>
                    <a:pt x="0" y="1"/>
                  </a:moveTo>
                  <a:lnTo>
                    <a:pt x="0" y="287"/>
                  </a:lnTo>
                  <a:lnTo>
                    <a:pt x="643" y="287"/>
                  </a:lnTo>
                  <a:lnTo>
                    <a:pt x="643" y="1"/>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92"/>
            <p:cNvSpPr/>
            <p:nvPr/>
          </p:nvSpPr>
          <p:spPr>
            <a:xfrm>
              <a:off x="3339806" y="4403901"/>
              <a:ext cx="7768" cy="20670"/>
            </a:xfrm>
            <a:custGeom>
              <a:rect b="b" l="l" r="r" t="t"/>
              <a:pathLst>
                <a:path extrusionOk="0" h="636" w="239">
                  <a:moveTo>
                    <a:pt x="120" y="0"/>
                  </a:moveTo>
                  <a:cubicBezTo>
                    <a:pt x="48" y="48"/>
                    <a:pt x="1" y="96"/>
                    <a:pt x="1" y="167"/>
                  </a:cubicBezTo>
                  <a:lnTo>
                    <a:pt x="1" y="548"/>
                  </a:lnTo>
                  <a:cubicBezTo>
                    <a:pt x="1" y="585"/>
                    <a:pt x="15" y="635"/>
                    <a:pt x="54" y="635"/>
                  </a:cubicBezTo>
                  <a:cubicBezTo>
                    <a:pt x="65" y="635"/>
                    <a:pt x="79" y="631"/>
                    <a:pt x="96" y="619"/>
                  </a:cubicBezTo>
                  <a:cubicBezTo>
                    <a:pt x="112" y="630"/>
                    <a:pt x="128" y="635"/>
                    <a:pt x="144" y="635"/>
                  </a:cubicBezTo>
                  <a:cubicBezTo>
                    <a:pt x="196" y="635"/>
                    <a:pt x="239" y="580"/>
                    <a:pt x="239" y="524"/>
                  </a:cubicBezTo>
                  <a:lnTo>
                    <a:pt x="239" y="119"/>
                  </a:lnTo>
                  <a:cubicBezTo>
                    <a:pt x="239" y="72"/>
                    <a:pt x="167" y="0"/>
                    <a:pt x="120" y="0"/>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33" name="Google Shape;19333;p92"/>
          <p:cNvGrpSpPr/>
          <p:nvPr/>
        </p:nvGrpSpPr>
        <p:grpSpPr>
          <a:xfrm>
            <a:off x="4026336" y="4032451"/>
            <a:ext cx="358378" cy="283303"/>
            <a:chOff x="4026336" y="4184851"/>
            <a:chExt cx="358378" cy="283303"/>
          </a:xfrm>
        </p:grpSpPr>
        <p:sp>
          <p:nvSpPr>
            <p:cNvPr id="19334" name="Google Shape;19334;p92"/>
            <p:cNvSpPr/>
            <p:nvPr/>
          </p:nvSpPr>
          <p:spPr>
            <a:xfrm>
              <a:off x="4026336" y="4215823"/>
              <a:ext cx="358378" cy="252330"/>
            </a:xfrm>
            <a:custGeom>
              <a:rect b="b" l="l" r="r" t="t"/>
              <a:pathLst>
                <a:path extrusionOk="0" h="7764" w="11027">
                  <a:moveTo>
                    <a:pt x="5478" y="0"/>
                  </a:moveTo>
                  <a:lnTo>
                    <a:pt x="0" y="381"/>
                  </a:lnTo>
                  <a:lnTo>
                    <a:pt x="0" y="7573"/>
                  </a:lnTo>
                  <a:cubicBezTo>
                    <a:pt x="0" y="7669"/>
                    <a:pt x="95" y="7764"/>
                    <a:pt x="191" y="7764"/>
                  </a:cubicBezTo>
                  <a:lnTo>
                    <a:pt x="10836" y="7764"/>
                  </a:lnTo>
                  <a:cubicBezTo>
                    <a:pt x="10931" y="7764"/>
                    <a:pt x="11026" y="7669"/>
                    <a:pt x="11026" y="7573"/>
                  </a:cubicBezTo>
                  <a:lnTo>
                    <a:pt x="11026" y="381"/>
                  </a:lnTo>
                  <a:lnTo>
                    <a:pt x="5478"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92"/>
            <p:cNvSpPr/>
            <p:nvPr/>
          </p:nvSpPr>
          <p:spPr>
            <a:xfrm>
              <a:off x="4027863" y="4184851"/>
              <a:ext cx="356850" cy="43388"/>
            </a:xfrm>
            <a:custGeom>
              <a:rect b="b" l="l" r="r" t="t"/>
              <a:pathLst>
                <a:path extrusionOk="0" h="1335" w="10980">
                  <a:moveTo>
                    <a:pt x="430" y="1"/>
                  </a:moveTo>
                  <a:cubicBezTo>
                    <a:pt x="191" y="1"/>
                    <a:pt x="1" y="191"/>
                    <a:pt x="1" y="430"/>
                  </a:cubicBezTo>
                  <a:lnTo>
                    <a:pt x="1" y="1334"/>
                  </a:lnTo>
                  <a:lnTo>
                    <a:pt x="10979" y="1334"/>
                  </a:lnTo>
                  <a:lnTo>
                    <a:pt x="10979" y="430"/>
                  </a:lnTo>
                  <a:cubicBezTo>
                    <a:pt x="10979" y="191"/>
                    <a:pt x="10765" y="1"/>
                    <a:pt x="1052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92"/>
            <p:cNvSpPr/>
            <p:nvPr/>
          </p:nvSpPr>
          <p:spPr>
            <a:xfrm>
              <a:off x="4356828" y="4215823"/>
              <a:ext cx="27105" cy="252330"/>
            </a:xfrm>
            <a:custGeom>
              <a:rect b="b" l="l" r="r" t="t"/>
              <a:pathLst>
                <a:path extrusionOk="0" h="7764" w="834">
                  <a:moveTo>
                    <a:pt x="167" y="0"/>
                  </a:moveTo>
                  <a:lnTo>
                    <a:pt x="167" y="7573"/>
                  </a:lnTo>
                  <a:cubicBezTo>
                    <a:pt x="167" y="7669"/>
                    <a:pt x="71" y="7764"/>
                    <a:pt x="0" y="7764"/>
                  </a:cubicBezTo>
                  <a:lnTo>
                    <a:pt x="643" y="7764"/>
                  </a:lnTo>
                  <a:cubicBezTo>
                    <a:pt x="738" y="7764"/>
                    <a:pt x="834" y="7669"/>
                    <a:pt x="834" y="7573"/>
                  </a:cubicBezTo>
                  <a:lnTo>
                    <a:pt x="834" y="381"/>
                  </a:lnTo>
                  <a:lnTo>
                    <a:pt x="167" y="0"/>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92"/>
            <p:cNvSpPr/>
            <p:nvPr/>
          </p:nvSpPr>
          <p:spPr>
            <a:xfrm>
              <a:off x="4349061" y="4184851"/>
              <a:ext cx="35653" cy="43388"/>
            </a:xfrm>
            <a:custGeom>
              <a:rect b="b" l="l" r="r" t="t"/>
              <a:pathLst>
                <a:path extrusionOk="0" h="1335" w="1097">
                  <a:moveTo>
                    <a:pt x="1" y="1"/>
                  </a:moveTo>
                  <a:cubicBezTo>
                    <a:pt x="239" y="1"/>
                    <a:pt x="430" y="191"/>
                    <a:pt x="430" y="430"/>
                  </a:cubicBezTo>
                  <a:lnTo>
                    <a:pt x="430" y="1334"/>
                  </a:lnTo>
                  <a:lnTo>
                    <a:pt x="1096" y="1334"/>
                  </a:lnTo>
                  <a:lnTo>
                    <a:pt x="1096" y="430"/>
                  </a:lnTo>
                  <a:cubicBezTo>
                    <a:pt x="1096" y="191"/>
                    <a:pt x="882" y="1"/>
                    <a:pt x="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92"/>
            <p:cNvSpPr/>
            <p:nvPr/>
          </p:nvSpPr>
          <p:spPr>
            <a:xfrm>
              <a:off x="4300311" y="4200353"/>
              <a:ext cx="11635" cy="11635"/>
            </a:xfrm>
            <a:custGeom>
              <a:rect b="b" l="l" r="r" t="t"/>
              <a:pathLst>
                <a:path extrusionOk="0" h="358" w="358">
                  <a:moveTo>
                    <a:pt x="191" y="0"/>
                  </a:moveTo>
                  <a:cubicBezTo>
                    <a:pt x="72" y="0"/>
                    <a:pt x="1" y="72"/>
                    <a:pt x="1" y="167"/>
                  </a:cubicBezTo>
                  <a:cubicBezTo>
                    <a:pt x="1" y="262"/>
                    <a:pt x="72" y="357"/>
                    <a:pt x="191" y="357"/>
                  </a:cubicBezTo>
                  <a:cubicBezTo>
                    <a:pt x="286" y="357"/>
                    <a:pt x="358" y="262"/>
                    <a:pt x="358" y="167"/>
                  </a:cubicBezTo>
                  <a:cubicBezTo>
                    <a:pt x="358"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92"/>
            <p:cNvSpPr/>
            <p:nvPr/>
          </p:nvSpPr>
          <p:spPr>
            <a:xfrm>
              <a:off x="4322768" y="4200353"/>
              <a:ext cx="11635" cy="11635"/>
            </a:xfrm>
            <a:custGeom>
              <a:rect b="b" l="l" r="r" t="t"/>
              <a:pathLst>
                <a:path extrusionOk="0" h="358" w="358">
                  <a:moveTo>
                    <a:pt x="167" y="0"/>
                  </a:moveTo>
                  <a:cubicBezTo>
                    <a:pt x="72" y="0"/>
                    <a:pt x="0" y="72"/>
                    <a:pt x="0" y="167"/>
                  </a:cubicBezTo>
                  <a:cubicBezTo>
                    <a:pt x="0" y="262"/>
                    <a:pt x="72" y="357"/>
                    <a:pt x="167" y="357"/>
                  </a:cubicBezTo>
                  <a:cubicBezTo>
                    <a:pt x="262" y="357"/>
                    <a:pt x="357" y="262"/>
                    <a:pt x="357" y="167"/>
                  </a:cubicBezTo>
                  <a:cubicBezTo>
                    <a:pt x="357" y="72"/>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92"/>
            <p:cNvSpPr/>
            <p:nvPr/>
          </p:nvSpPr>
          <p:spPr>
            <a:xfrm>
              <a:off x="4345193" y="4200353"/>
              <a:ext cx="11635" cy="11635"/>
            </a:xfrm>
            <a:custGeom>
              <a:rect b="b" l="l" r="r" t="t"/>
              <a:pathLst>
                <a:path extrusionOk="0" h="358" w="358">
                  <a:moveTo>
                    <a:pt x="167" y="0"/>
                  </a:moveTo>
                  <a:cubicBezTo>
                    <a:pt x="72" y="0"/>
                    <a:pt x="1" y="72"/>
                    <a:pt x="1" y="167"/>
                  </a:cubicBezTo>
                  <a:cubicBezTo>
                    <a:pt x="1" y="262"/>
                    <a:pt x="72" y="357"/>
                    <a:pt x="167" y="357"/>
                  </a:cubicBezTo>
                  <a:cubicBezTo>
                    <a:pt x="263" y="357"/>
                    <a:pt x="358" y="262"/>
                    <a:pt x="358" y="167"/>
                  </a:cubicBezTo>
                  <a:cubicBezTo>
                    <a:pt x="358" y="72"/>
                    <a:pt x="263"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92"/>
            <p:cNvSpPr/>
            <p:nvPr/>
          </p:nvSpPr>
          <p:spPr>
            <a:xfrm>
              <a:off x="4055748" y="4256058"/>
              <a:ext cx="295685" cy="181155"/>
            </a:xfrm>
            <a:custGeom>
              <a:rect b="b" l="l" r="r" t="t"/>
              <a:pathLst>
                <a:path extrusionOk="0" h="5574" w="9098">
                  <a:moveTo>
                    <a:pt x="191" y="1"/>
                  </a:moveTo>
                  <a:cubicBezTo>
                    <a:pt x="95" y="1"/>
                    <a:pt x="0" y="96"/>
                    <a:pt x="0" y="215"/>
                  </a:cubicBezTo>
                  <a:lnTo>
                    <a:pt x="0" y="5359"/>
                  </a:lnTo>
                  <a:cubicBezTo>
                    <a:pt x="0" y="5478"/>
                    <a:pt x="95" y="5573"/>
                    <a:pt x="191" y="5573"/>
                  </a:cubicBezTo>
                  <a:lnTo>
                    <a:pt x="5144" y="5573"/>
                  </a:lnTo>
                  <a:lnTo>
                    <a:pt x="6144" y="5359"/>
                  </a:lnTo>
                  <a:lnTo>
                    <a:pt x="7240" y="5573"/>
                  </a:lnTo>
                  <a:lnTo>
                    <a:pt x="8907" y="5573"/>
                  </a:lnTo>
                  <a:cubicBezTo>
                    <a:pt x="9026" y="5573"/>
                    <a:pt x="9097" y="5478"/>
                    <a:pt x="9097" y="5359"/>
                  </a:cubicBezTo>
                  <a:lnTo>
                    <a:pt x="9097" y="215"/>
                  </a:lnTo>
                  <a:cubicBezTo>
                    <a:pt x="9097" y="96"/>
                    <a:pt x="9026" y="1"/>
                    <a:pt x="890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92"/>
            <p:cNvSpPr/>
            <p:nvPr/>
          </p:nvSpPr>
          <p:spPr>
            <a:xfrm>
              <a:off x="4323516" y="4256058"/>
              <a:ext cx="27918" cy="181155"/>
            </a:xfrm>
            <a:custGeom>
              <a:rect b="b" l="l" r="r" t="t"/>
              <a:pathLst>
                <a:path extrusionOk="0" h="5574" w="859">
                  <a:moveTo>
                    <a:pt x="1" y="1"/>
                  </a:moveTo>
                  <a:cubicBezTo>
                    <a:pt x="120" y="1"/>
                    <a:pt x="215" y="96"/>
                    <a:pt x="215" y="215"/>
                  </a:cubicBezTo>
                  <a:lnTo>
                    <a:pt x="215" y="5359"/>
                  </a:lnTo>
                  <a:cubicBezTo>
                    <a:pt x="215" y="5478"/>
                    <a:pt x="120" y="5573"/>
                    <a:pt x="1" y="5573"/>
                  </a:cubicBezTo>
                  <a:lnTo>
                    <a:pt x="668" y="5573"/>
                  </a:lnTo>
                  <a:cubicBezTo>
                    <a:pt x="787" y="5573"/>
                    <a:pt x="858" y="5478"/>
                    <a:pt x="858" y="5359"/>
                  </a:cubicBezTo>
                  <a:lnTo>
                    <a:pt x="858" y="215"/>
                  </a:lnTo>
                  <a:cubicBezTo>
                    <a:pt x="858" y="96"/>
                    <a:pt x="787" y="1"/>
                    <a:pt x="66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92"/>
            <p:cNvSpPr/>
            <p:nvPr/>
          </p:nvSpPr>
          <p:spPr>
            <a:xfrm>
              <a:off x="4222928" y="4411636"/>
              <a:ext cx="67340" cy="25578"/>
            </a:xfrm>
            <a:custGeom>
              <a:rect b="b" l="l" r="r" t="t"/>
              <a:pathLst>
                <a:path extrusionOk="0" h="787" w="2072">
                  <a:moveTo>
                    <a:pt x="119" y="0"/>
                  </a:moveTo>
                  <a:cubicBezTo>
                    <a:pt x="72" y="0"/>
                    <a:pt x="0" y="72"/>
                    <a:pt x="0" y="120"/>
                  </a:cubicBezTo>
                  <a:lnTo>
                    <a:pt x="0" y="786"/>
                  </a:lnTo>
                  <a:lnTo>
                    <a:pt x="2072" y="786"/>
                  </a:lnTo>
                  <a:lnTo>
                    <a:pt x="2072" y="120"/>
                  </a:lnTo>
                  <a:cubicBezTo>
                    <a:pt x="2072" y="72"/>
                    <a:pt x="2024" y="0"/>
                    <a:pt x="195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4" name="Google Shape;19344;p92"/>
            <p:cNvSpPr/>
            <p:nvPr/>
          </p:nvSpPr>
          <p:spPr>
            <a:xfrm>
              <a:off x="4267811" y="4411636"/>
              <a:ext cx="24797" cy="25578"/>
            </a:xfrm>
            <a:custGeom>
              <a:rect b="b" l="l" r="r" t="t"/>
              <a:pathLst>
                <a:path extrusionOk="0" h="787" w="763">
                  <a:moveTo>
                    <a:pt x="0" y="0"/>
                  </a:moveTo>
                  <a:cubicBezTo>
                    <a:pt x="48" y="0"/>
                    <a:pt x="119" y="72"/>
                    <a:pt x="119" y="120"/>
                  </a:cubicBezTo>
                  <a:lnTo>
                    <a:pt x="119" y="786"/>
                  </a:lnTo>
                  <a:lnTo>
                    <a:pt x="762" y="786"/>
                  </a:lnTo>
                  <a:lnTo>
                    <a:pt x="762" y="120"/>
                  </a:lnTo>
                  <a:cubicBezTo>
                    <a:pt x="762" y="72"/>
                    <a:pt x="715" y="0"/>
                    <a:pt x="64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92"/>
            <p:cNvSpPr/>
            <p:nvPr/>
          </p:nvSpPr>
          <p:spPr>
            <a:xfrm>
              <a:off x="4107586" y="4313356"/>
              <a:ext cx="111507" cy="63472"/>
            </a:xfrm>
            <a:custGeom>
              <a:rect b="b" l="l" r="r" t="t"/>
              <a:pathLst>
                <a:path extrusionOk="0" h="1953" w="3431">
                  <a:moveTo>
                    <a:pt x="1501" y="0"/>
                  </a:moveTo>
                  <a:cubicBezTo>
                    <a:pt x="1382" y="0"/>
                    <a:pt x="1287" y="48"/>
                    <a:pt x="1263" y="167"/>
                  </a:cubicBezTo>
                  <a:lnTo>
                    <a:pt x="930" y="1524"/>
                  </a:lnTo>
                  <a:lnTo>
                    <a:pt x="668" y="1048"/>
                  </a:lnTo>
                  <a:cubicBezTo>
                    <a:pt x="644" y="976"/>
                    <a:pt x="572" y="953"/>
                    <a:pt x="525" y="929"/>
                  </a:cubicBezTo>
                  <a:cubicBezTo>
                    <a:pt x="503" y="914"/>
                    <a:pt x="483" y="908"/>
                    <a:pt x="464" y="908"/>
                  </a:cubicBezTo>
                  <a:cubicBezTo>
                    <a:pt x="421" y="908"/>
                    <a:pt x="383" y="936"/>
                    <a:pt x="334" y="953"/>
                  </a:cubicBezTo>
                  <a:lnTo>
                    <a:pt x="96" y="1072"/>
                  </a:lnTo>
                  <a:cubicBezTo>
                    <a:pt x="1" y="1119"/>
                    <a:pt x="1" y="1215"/>
                    <a:pt x="48" y="1286"/>
                  </a:cubicBezTo>
                  <a:cubicBezTo>
                    <a:pt x="79" y="1331"/>
                    <a:pt x="128" y="1348"/>
                    <a:pt x="184" y="1348"/>
                  </a:cubicBezTo>
                  <a:cubicBezTo>
                    <a:pt x="217" y="1348"/>
                    <a:pt x="252" y="1342"/>
                    <a:pt x="287" y="1334"/>
                  </a:cubicBezTo>
                  <a:lnTo>
                    <a:pt x="429" y="1238"/>
                  </a:lnTo>
                  <a:lnTo>
                    <a:pt x="763" y="1834"/>
                  </a:lnTo>
                  <a:cubicBezTo>
                    <a:pt x="787" y="1929"/>
                    <a:pt x="882" y="1953"/>
                    <a:pt x="953" y="1953"/>
                  </a:cubicBezTo>
                  <a:lnTo>
                    <a:pt x="1001" y="1953"/>
                  </a:lnTo>
                  <a:cubicBezTo>
                    <a:pt x="1072" y="1953"/>
                    <a:pt x="1168" y="1881"/>
                    <a:pt x="1191" y="1786"/>
                  </a:cubicBezTo>
                  <a:lnTo>
                    <a:pt x="1596" y="286"/>
                  </a:lnTo>
                  <a:lnTo>
                    <a:pt x="3263" y="286"/>
                  </a:lnTo>
                  <a:cubicBezTo>
                    <a:pt x="3335" y="286"/>
                    <a:pt x="3430" y="238"/>
                    <a:pt x="3430" y="143"/>
                  </a:cubicBezTo>
                  <a:cubicBezTo>
                    <a:pt x="3430" y="48"/>
                    <a:pt x="3335" y="0"/>
                    <a:pt x="3263" y="0"/>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92"/>
            <p:cNvSpPr/>
            <p:nvPr/>
          </p:nvSpPr>
          <p:spPr>
            <a:xfrm>
              <a:off x="4221368" y="4338121"/>
              <a:ext cx="27885" cy="10855"/>
            </a:xfrm>
            <a:custGeom>
              <a:rect b="b" l="l" r="r" t="t"/>
              <a:pathLst>
                <a:path extrusionOk="0" h="334" w="858">
                  <a:moveTo>
                    <a:pt x="167" y="0"/>
                  </a:moveTo>
                  <a:cubicBezTo>
                    <a:pt x="72" y="0"/>
                    <a:pt x="0" y="72"/>
                    <a:pt x="0" y="167"/>
                  </a:cubicBezTo>
                  <a:cubicBezTo>
                    <a:pt x="0" y="238"/>
                    <a:pt x="48" y="333"/>
                    <a:pt x="143" y="333"/>
                  </a:cubicBezTo>
                  <a:lnTo>
                    <a:pt x="667" y="333"/>
                  </a:lnTo>
                  <a:cubicBezTo>
                    <a:pt x="763" y="333"/>
                    <a:pt x="858" y="286"/>
                    <a:pt x="858" y="191"/>
                  </a:cubicBezTo>
                  <a:cubicBezTo>
                    <a:pt x="858" y="95"/>
                    <a:pt x="786" y="0"/>
                    <a:pt x="715" y="0"/>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92"/>
            <p:cNvSpPr/>
            <p:nvPr/>
          </p:nvSpPr>
          <p:spPr>
            <a:xfrm>
              <a:off x="4221368" y="4356678"/>
              <a:ext cx="27885" cy="10888"/>
            </a:xfrm>
            <a:custGeom>
              <a:rect b="b" l="l" r="r" t="t"/>
              <a:pathLst>
                <a:path extrusionOk="0" h="335" w="858">
                  <a:moveTo>
                    <a:pt x="167" y="1"/>
                  </a:moveTo>
                  <a:cubicBezTo>
                    <a:pt x="72" y="1"/>
                    <a:pt x="0" y="72"/>
                    <a:pt x="0" y="144"/>
                  </a:cubicBezTo>
                  <a:cubicBezTo>
                    <a:pt x="0" y="239"/>
                    <a:pt x="48" y="334"/>
                    <a:pt x="143" y="334"/>
                  </a:cubicBezTo>
                  <a:lnTo>
                    <a:pt x="667" y="334"/>
                  </a:lnTo>
                  <a:cubicBezTo>
                    <a:pt x="763" y="334"/>
                    <a:pt x="858" y="263"/>
                    <a:pt x="858" y="191"/>
                  </a:cubicBezTo>
                  <a:cubicBezTo>
                    <a:pt x="858" y="96"/>
                    <a:pt x="786" y="1"/>
                    <a:pt x="715"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92"/>
            <p:cNvSpPr/>
            <p:nvPr/>
          </p:nvSpPr>
          <p:spPr>
            <a:xfrm>
              <a:off x="4167191" y="4338673"/>
              <a:ext cx="35620" cy="34288"/>
            </a:xfrm>
            <a:custGeom>
              <a:rect b="b" l="l" r="r" t="t"/>
              <a:pathLst>
                <a:path extrusionOk="0" h="1055" w="1096">
                  <a:moveTo>
                    <a:pt x="167" y="1"/>
                  </a:moveTo>
                  <a:cubicBezTo>
                    <a:pt x="120" y="1"/>
                    <a:pt x="72" y="19"/>
                    <a:pt x="48" y="55"/>
                  </a:cubicBezTo>
                  <a:cubicBezTo>
                    <a:pt x="0" y="102"/>
                    <a:pt x="0" y="221"/>
                    <a:pt x="48" y="293"/>
                  </a:cubicBezTo>
                  <a:lnTo>
                    <a:pt x="286" y="531"/>
                  </a:lnTo>
                  <a:lnTo>
                    <a:pt x="48" y="769"/>
                  </a:lnTo>
                  <a:cubicBezTo>
                    <a:pt x="0" y="817"/>
                    <a:pt x="0" y="936"/>
                    <a:pt x="48" y="1007"/>
                  </a:cubicBezTo>
                  <a:cubicBezTo>
                    <a:pt x="72" y="1031"/>
                    <a:pt x="143" y="1055"/>
                    <a:pt x="167" y="1055"/>
                  </a:cubicBezTo>
                  <a:cubicBezTo>
                    <a:pt x="191" y="1055"/>
                    <a:pt x="262" y="1031"/>
                    <a:pt x="286" y="1007"/>
                  </a:cubicBezTo>
                  <a:lnTo>
                    <a:pt x="524" y="769"/>
                  </a:lnTo>
                  <a:lnTo>
                    <a:pt x="763" y="1007"/>
                  </a:lnTo>
                  <a:cubicBezTo>
                    <a:pt x="786" y="1031"/>
                    <a:pt x="858" y="1055"/>
                    <a:pt x="882" y="1055"/>
                  </a:cubicBezTo>
                  <a:cubicBezTo>
                    <a:pt x="905" y="1055"/>
                    <a:pt x="977" y="1031"/>
                    <a:pt x="1001" y="1007"/>
                  </a:cubicBezTo>
                  <a:cubicBezTo>
                    <a:pt x="1048" y="936"/>
                    <a:pt x="1048" y="817"/>
                    <a:pt x="1001" y="769"/>
                  </a:cubicBezTo>
                  <a:lnTo>
                    <a:pt x="763" y="531"/>
                  </a:lnTo>
                  <a:lnTo>
                    <a:pt x="1001" y="293"/>
                  </a:lnTo>
                  <a:cubicBezTo>
                    <a:pt x="1096" y="221"/>
                    <a:pt x="1096" y="102"/>
                    <a:pt x="1001" y="55"/>
                  </a:cubicBezTo>
                  <a:cubicBezTo>
                    <a:pt x="977" y="19"/>
                    <a:pt x="935" y="1"/>
                    <a:pt x="891" y="1"/>
                  </a:cubicBezTo>
                  <a:cubicBezTo>
                    <a:pt x="846" y="1"/>
                    <a:pt x="798" y="19"/>
                    <a:pt x="763" y="55"/>
                  </a:cubicBezTo>
                  <a:lnTo>
                    <a:pt x="524" y="293"/>
                  </a:lnTo>
                  <a:lnTo>
                    <a:pt x="286" y="55"/>
                  </a:lnTo>
                  <a:cubicBezTo>
                    <a:pt x="262" y="19"/>
                    <a:pt x="215" y="1"/>
                    <a:pt x="167"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92"/>
            <p:cNvSpPr/>
            <p:nvPr/>
          </p:nvSpPr>
          <p:spPr>
            <a:xfrm>
              <a:off x="4264723" y="4338673"/>
              <a:ext cx="34840" cy="34288"/>
            </a:xfrm>
            <a:custGeom>
              <a:rect b="b" l="l" r="r" t="t"/>
              <a:pathLst>
                <a:path extrusionOk="0" h="1055" w="1072">
                  <a:moveTo>
                    <a:pt x="176" y="1"/>
                  </a:moveTo>
                  <a:cubicBezTo>
                    <a:pt x="131" y="1"/>
                    <a:pt x="83" y="19"/>
                    <a:pt x="48" y="55"/>
                  </a:cubicBezTo>
                  <a:cubicBezTo>
                    <a:pt x="0" y="102"/>
                    <a:pt x="0" y="221"/>
                    <a:pt x="48" y="293"/>
                  </a:cubicBezTo>
                  <a:lnTo>
                    <a:pt x="286" y="531"/>
                  </a:lnTo>
                  <a:lnTo>
                    <a:pt x="48" y="769"/>
                  </a:lnTo>
                  <a:cubicBezTo>
                    <a:pt x="0" y="817"/>
                    <a:pt x="0" y="936"/>
                    <a:pt x="48" y="1007"/>
                  </a:cubicBezTo>
                  <a:cubicBezTo>
                    <a:pt x="95" y="1031"/>
                    <a:pt x="143" y="1055"/>
                    <a:pt x="167" y="1055"/>
                  </a:cubicBezTo>
                  <a:cubicBezTo>
                    <a:pt x="191" y="1055"/>
                    <a:pt x="262" y="1031"/>
                    <a:pt x="286" y="1007"/>
                  </a:cubicBezTo>
                  <a:lnTo>
                    <a:pt x="524" y="769"/>
                  </a:lnTo>
                  <a:lnTo>
                    <a:pt x="762" y="1007"/>
                  </a:lnTo>
                  <a:cubicBezTo>
                    <a:pt x="810" y="1031"/>
                    <a:pt x="857" y="1055"/>
                    <a:pt x="881" y="1055"/>
                  </a:cubicBezTo>
                  <a:cubicBezTo>
                    <a:pt x="905" y="1055"/>
                    <a:pt x="976" y="1031"/>
                    <a:pt x="1000" y="1007"/>
                  </a:cubicBezTo>
                  <a:cubicBezTo>
                    <a:pt x="1072" y="936"/>
                    <a:pt x="1072" y="817"/>
                    <a:pt x="1000" y="769"/>
                  </a:cubicBezTo>
                  <a:lnTo>
                    <a:pt x="762" y="531"/>
                  </a:lnTo>
                  <a:lnTo>
                    <a:pt x="1000" y="293"/>
                  </a:lnTo>
                  <a:cubicBezTo>
                    <a:pt x="1072" y="221"/>
                    <a:pt x="1072" y="102"/>
                    <a:pt x="1000" y="55"/>
                  </a:cubicBezTo>
                  <a:cubicBezTo>
                    <a:pt x="976" y="19"/>
                    <a:pt x="935" y="1"/>
                    <a:pt x="890" y="1"/>
                  </a:cubicBezTo>
                  <a:cubicBezTo>
                    <a:pt x="846" y="1"/>
                    <a:pt x="798" y="19"/>
                    <a:pt x="762" y="55"/>
                  </a:cubicBezTo>
                  <a:lnTo>
                    <a:pt x="524" y="293"/>
                  </a:lnTo>
                  <a:lnTo>
                    <a:pt x="286" y="55"/>
                  </a:lnTo>
                  <a:cubicBezTo>
                    <a:pt x="262" y="19"/>
                    <a:pt x="220" y="1"/>
                    <a:pt x="176"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50" name="Google Shape;19350;p92"/>
          <p:cNvGrpSpPr/>
          <p:nvPr/>
        </p:nvGrpSpPr>
        <p:grpSpPr>
          <a:xfrm>
            <a:off x="4767011" y="4026276"/>
            <a:ext cx="358378" cy="294905"/>
            <a:chOff x="4767011" y="4178676"/>
            <a:chExt cx="358378" cy="294905"/>
          </a:xfrm>
        </p:grpSpPr>
        <p:sp>
          <p:nvSpPr>
            <p:cNvPr id="19351" name="Google Shape;19351;p92"/>
            <p:cNvSpPr/>
            <p:nvPr/>
          </p:nvSpPr>
          <p:spPr>
            <a:xfrm>
              <a:off x="4900131" y="4410076"/>
              <a:ext cx="92138" cy="58857"/>
            </a:xfrm>
            <a:custGeom>
              <a:rect b="b" l="l" r="r" t="t"/>
              <a:pathLst>
                <a:path extrusionOk="0" h="1811" w="2835">
                  <a:moveTo>
                    <a:pt x="1406" y="1"/>
                  </a:moveTo>
                  <a:lnTo>
                    <a:pt x="215" y="215"/>
                  </a:lnTo>
                  <a:lnTo>
                    <a:pt x="1" y="1811"/>
                  </a:lnTo>
                  <a:lnTo>
                    <a:pt x="2835" y="1811"/>
                  </a:lnTo>
                  <a:lnTo>
                    <a:pt x="2597" y="215"/>
                  </a:lnTo>
                  <a:lnTo>
                    <a:pt x="140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92"/>
            <p:cNvSpPr/>
            <p:nvPr/>
          </p:nvSpPr>
          <p:spPr>
            <a:xfrm>
              <a:off x="4964383" y="4410076"/>
              <a:ext cx="27885" cy="58857"/>
            </a:xfrm>
            <a:custGeom>
              <a:rect b="b" l="l" r="r" t="t"/>
              <a:pathLst>
                <a:path extrusionOk="0" h="1811" w="858">
                  <a:moveTo>
                    <a:pt x="405" y="1"/>
                  </a:moveTo>
                  <a:lnTo>
                    <a:pt x="0" y="215"/>
                  </a:lnTo>
                  <a:lnTo>
                    <a:pt x="191" y="1811"/>
                  </a:lnTo>
                  <a:lnTo>
                    <a:pt x="858" y="1811"/>
                  </a:lnTo>
                  <a:lnTo>
                    <a:pt x="643" y="215"/>
                  </a:lnTo>
                  <a:lnTo>
                    <a:pt x="405"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92"/>
            <p:cNvSpPr/>
            <p:nvPr/>
          </p:nvSpPr>
          <p:spPr>
            <a:xfrm>
              <a:off x="4872278" y="4462726"/>
              <a:ext cx="147875" cy="10855"/>
            </a:xfrm>
            <a:custGeom>
              <a:rect b="b" l="l" r="r" t="t"/>
              <a:pathLst>
                <a:path extrusionOk="0" h="334" w="4550">
                  <a:moveTo>
                    <a:pt x="167" y="0"/>
                  </a:moveTo>
                  <a:cubicBezTo>
                    <a:pt x="48" y="0"/>
                    <a:pt x="0" y="95"/>
                    <a:pt x="0" y="191"/>
                  </a:cubicBezTo>
                  <a:cubicBezTo>
                    <a:pt x="24" y="286"/>
                    <a:pt x="96" y="334"/>
                    <a:pt x="167" y="334"/>
                  </a:cubicBezTo>
                  <a:lnTo>
                    <a:pt x="4382" y="334"/>
                  </a:lnTo>
                  <a:cubicBezTo>
                    <a:pt x="4454" y="334"/>
                    <a:pt x="4549" y="262"/>
                    <a:pt x="4549" y="167"/>
                  </a:cubicBezTo>
                  <a:cubicBezTo>
                    <a:pt x="4525" y="72"/>
                    <a:pt x="4454" y="0"/>
                    <a:pt x="4382"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92"/>
            <p:cNvSpPr/>
            <p:nvPr/>
          </p:nvSpPr>
          <p:spPr>
            <a:xfrm>
              <a:off x="4767011" y="4178676"/>
              <a:ext cx="357597" cy="207447"/>
            </a:xfrm>
            <a:custGeom>
              <a:rect b="b" l="l" r="r" t="t"/>
              <a:pathLst>
                <a:path extrusionOk="0" h="6383" w="11003">
                  <a:moveTo>
                    <a:pt x="429" y="0"/>
                  </a:moveTo>
                  <a:cubicBezTo>
                    <a:pt x="191" y="0"/>
                    <a:pt x="1" y="215"/>
                    <a:pt x="1" y="453"/>
                  </a:cubicBezTo>
                  <a:lnTo>
                    <a:pt x="1" y="6144"/>
                  </a:lnTo>
                  <a:lnTo>
                    <a:pt x="5549" y="6383"/>
                  </a:lnTo>
                  <a:lnTo>
                    <a:pt x="11003" y="6144"/>
                  </a:lnTo>
                  <a:lnTo>
                    <a:pt x="11003" y="453"/>
                  </a:lnTo>
                  <a:cubicBezTo>
                    <a:pt x="11003" y="215"/>
                    <a:pt x="10789" y="0"/>
                    <a:pt x="1055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92"/>
            <p:cNvSpPr/>
            <p:nvPr/>
          </p:nvSpPr>
          <p:spPr>
            <a:xfrm>
              <a:off x="5088988" y="4178676"/>
              <a:ext cx="35620" cy="207447"/>
            </a:xfrm>
            <a:custGeom>
              <a:rect b="b" l="l" r="r" t="t"/>
              <a:pathLst>
                <a:path extrusionOk="0" h="6383" w="1096">
                  <a:moveTo>
                    <a:pt x="1" y="0"/>
                  </a:moveTo>
                  <a:cubicBezTo>
                    <a:pt x="239" y="0"/>
                    <a:pt x="453" y="191"/>
                    <a:pt x="453" y="429"/>
                  </a:cubicBezTo>
                  <a:lnTo>
                    <a:pt x="453" y="6383"/>
                  </a:lnTo>
                  <a:lnTo>
                    <a:pt x="1096" y="6144"/>
                  </a:lnTo>
                  <a:lnTo>
                    <a:pt x="1096" y="453"/>
                  </a:lnTo>
                  <a:cubicBezTo>
                    <a:pt x="1096" y="215"/>
                    <a:pt x="882" y="0"/>
                    <a:pt x="64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92"/>
            <p:cNvSpPr/>
            <p:nvPr/>
          </p:nvSpPr>
          <p:spPr>
            <a:xfrm>
              <a:off x="4767791" y="4378356"/>
              <a:ext cx="357597" cy="38740"/>
            </a:xfrm>
            <a:custGeom>
              <a:rect b="b" l="l" r="r" t="t"/>
              <a:pathLst>
                <a:path extrusionOk="0" h="1192" w="11003">
                  <a:moveTo>
                    <a:pt x="1" y="0"/>
                  </a:moveTo>
                  <a:lnTo>
                    <a:pt x="1" y="739"/>
                  </a:lnTo>
                  <a:cubicBezTo>
                    <a:pt x="1" y="977"/>
                    <a:pt x="215" y="1191"/>
                    <a:pt x="453" y="1191"/>
                  </a:cubicBezTo>
                  <a:lnTo>
                    <a:pt x="10574" y="1191"/>
                  </a:lnTo>
                  <a:cubicBezTo>
                    <a:pt x="10812" y="1191"/>
                    <a:pt x="11003" y="977"/>
                    <a:pt x="11003" y="739"/>
                  </a:cubicBezTo>
                  <a:lnTo>
                    <a:pt x="1100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92"/>
            <p:cNvSpPr/>
            <p:nvPr/>
          </p:nvSpPr>
          <p:spPr>
            <a:xfrm>
              <a:off x="5088988" y="4378356"/>
              <a:ext cx="35620" cy="38740"/>
            </a:xfrm>
            <a:custGeom>
              <a:rect b="b" l="l" r="r" t="t"/>
              <a:pathLst>
                <a:path extrusionOk="0" h="1192" w="1096">
                  <a:moveTo>
                    <a:pt x="453" y="0"/>
                  </a:moveTo>
                  <a:lnTo>
                    <a:pt x="453" y="739"/>
                  </a:lnTo>
                  <a:cubicBezTo>
                    <a:pt x="453" y="977"/>
                    <a:pt x="239" y="1191"/>
                    <a:pt x="1" y="1191"/>
                  </a:cubicBezTo>
                  <a:lnTo>
                    <a:pt x="644" y="1191"/>
                  </a:lnTo>
                  <a:cubicBezTo>
                    <a:pt x="882" y="1191"/>
                    <a:pt x="1096" y="977"/>
                    <a:pt x="1096" y="739"/>
                  </a:cubicBezTo>
                  <a:lnTo>
                    <a:pt x="1096"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92"/>
            <p:cNvSpPr/>
            <p:nvPr/>
          </p:nvSpPr>
          <p:spPr>
            <a:xfrm>
              <a:off x="4802631" y="4218131"/>
              <a:ext cx="121550" cy="121550"/>
            </a:xfrm>
            <a:custGeom>
              <a:rect b="b" l="l" r="r" t="t"/>
              <a:pathLst>
                <a:path extrusionOk="0" h="3740" w="3740">
                  <a:moveTo>
                    <a:pt x="143" y="1"/>
                  </a:moveTo>
                  <a:cubicBezTo>
                    <a:pt x="48" y="1"/>
                    <a:pt x="0" y="72"/>
                    <a:pt x="0" y="168"/>
                  </a:cubicBezTo>
                  <a:lnTo>
                    <a:pt x="0" y="3573"/>
                  </a:lnTo>
                  <a:cubicBezTo>
                    <a:pt x="0" y="3668"/>
                    <a:pt x="48" y="3740"/>
                    <a:pt x="143" y="3740"/>
                  </a:cubicBezTo>
                  <a:lnTo>
                    <a:pt x="619" y="3740"/>
                  </a:lnTo>
                  <a:lnTo>
                    <a:pt x="1882" y="3525"/>
                  </a:lnTo>
                  <a:lnTo>
                    <a:pt x="3120" y="3740"/>
                  </a:lnTo>
                  <a:lnTo>
                    <a:pt x="3596" y="3740"/>
                  </a:lnTo>
                  <a:cubicBezTo>
                    <a:pt x="3691" y="3740"/>
                    <a:pt x="3739" y="3668"/>
                    <a:pt x="3739" y="3621"/>
                  </a:cubicBezTo>
                  <a:lnTo>
                    <a:pt x="3739" y="168"/>
                  </a:lnTo>
                  <a:cubicBezTo>
                    <a:pt x="3739" y="72"/>
                    <a:pt x="3691" y="1"/>
                    <a:pt x="3596"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92"/>
            <p:cNvSpPr/>
            <p:nvPr/>
          </p:nvSpPr>
          <p:spPr>
            <a:xfrm>
              <a:off x="4902471" y="4218131"/>
              <a:ext cx="21710" cy="122330"/>
            </a:xfrm>
            <a:custGeom>
              <a:rect b="b" l="l" r="r" t="t"/>
              <a:pathLst>
                <a:path extrusionOk="0" h="3764" w="668">
                  <a:moveTo>
                    <a:pt x="0" y="1"/>
                  </a:moveTo>
                  <a:cubicBezTo>
                    <a:pt x="72" y="1"/>
                    <a:pt x="143" y="72"/>
                    <a:pt x="143" y="168"/>
                  </a:cubicBezTo>
                  <a:lnTo>
                    <a:pt x="143" y="3621"/>
                  </a:lnTo>
                  <a:cubicBezTo>
                    <a:pt x="143" y="3668"/>
                    <a:pt x="119" y="3740"/>
                    <a:pt x="48" y="3764"/>
                  </a:cubicBezTo>
                  <a:lnTo>
                    <a:pt x="524" y="3764"/>
                  </a:lnTo>
                  <a:cubicBezTo>
                    <a:pt x="619" y="3764"/>
                    <a:pt x="667" y="3692"/>
                    <a:pt x="667" y="3621"/>
                  </a:cubicBezTo>
                  <a:lnTo>
                    <a:pt x="667" y="168"/>
                  </a:lnTo>
                  <a:cubicBezTo>
                    <a:pt x="667" y="72"/>
                    <a:pt x="619" y="1"/>
                    <a:pt x="52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92"/>
            <p:cNvSpPr/>
            <p:nvPr/>
          </p:nvSpPr>
          <p:spPr>
            <a:xfrm>
              <a:off x="4986061" y="4214263"/>
              <a:ext cx="103740" cy="23270"/>
            </a:xfrm>
            <a:custGeom>
              <a:rect b="b" l="l" r="r" t="t"/>
              <a:pathLst>
                <a:path extrusionOk="0" h="716" w="3192">
                  <a:moveTo>
                    <a:pt x="119" y="1"/>
                  </a:moveTo>
                  <a:cubicBezTo>
                    <a:pt x="72" y="1"/>
                    <a:pt x="0" y="72"/>
                    <a:pt x="0" y="120"/>
                  </a:cubicBezTo>
                  <a:lnTo>
                    <a:pt x="0" y="596"/>
                  </a:lnTo>
                  <a:cubicBezTo>
                    <a:pt x="0" y="668"/>
                    <a:pt x="72" y="715"/>
                    <a:pt x="119" y="715"/>
                  </a:cubicBezTo>
                  <a:lnTo>
                    <a:pt x="3072" y="715"/>
                  </a:lnTo>
                  <a:cubicBezTo>
                    <a:pt x="3120" y="715"/>
                    <a:pt x="3191" y="668"/>
                    <a:pt x="3191" y="596"/>
                  </a:cubicBezTo>
                  <a:lnTo>
                    <a:pt x="3191" y="120"/>
                  </a:lnTo>
                  <a:cubicBezTo>
                    <a:pt x="3191" y="72"/>
                    <a:pt x="3144" y="1"/>
                    <a:pt x="30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92"/>
            <p:cNvSpPr/>
            <p:nvPr/>
          </p:nvSpPr>
          <p:spPr>
            <a:xfrm>
              <a:off x="4986061" y="4266133"/>
              <a:ext cx="103740" cy="23238"/>
            </a:xfrm>
            <a:custGeom>
              <a:rect b="b" l="l" r="r" t="t"/>
              <a:pathLst>
                <a:path extrusionOk="0" h="715" w="3192">
                  <a:moveTo>
                    <a:pt x="119" y="0"/>
                  </a:moveTo>
                  <a:cubicBezTo>
                    <a:pt x="72" y="0"/>
                    <a:pt x="0" y="48"/>
                    <a:pt x="0" y="119"/>
                  </a:cubicBezTo>
                  <a:lnTo>
                    <a:pt x="0" y="596"/>
                  </a:lnTo>
                  <a:cubicBezTo>
                    <a:pt x="0" y="643"/>
                    <a:pt x="72" y="715"/>
                    <a:pt x="119" y="715"/>
                  </a:cubicBezTo>
                  <a:lnTo>
                    <a:pt x="3072" y="715"/>
                  </a:lnTo>
                  <a:cubicBezTo>
                    <a:pt x="3120" y="715"/>
                    <a:pt x="3191" y="667"/>
                    <a:pt x="3191" y="596"/>
                  </a:cubicBezTo>
                  <a:lnTo>
                    <a:pt x="3191" y="119"/>
                  </a:lnTo>
                  <a:cubicBezTo>
                    <a:pt x="3191" y="48"/>
                    <a:pt x="3144" y="0"/>
                    <a:pt x="3072"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92"/>
            <p:cNvSpPr/>
            <p:nvPr/>
          </p:nvSpPr>
          <p:spPr>
            <a:xfrm>
              <a:off x="4986061" y="4317223"/>
              <a:ext cx="103740" cy="23238"/>
            </a:xfrm>
            <a:custGeom>
              <a:rect b="b" l="l" r="r" t="t"/>
              <a:pathLst>
                <a:path extrusionOk="0" h="715" w="3192">
                  <a:moveTo>
                    <a:pt x="119" y="0"/>
                  </a:moveTo>
                  <a:cubicBezTo>
                    <a:pt x="72" y="0"/>
                    <a:pt x="0" y="48"/>
                    <a:pt x="0" y="119"/>
                  </a:cubicBezTo>
                  <a:lnTo>
                    <a:pt x="0" y="595"/>
                  </a:lnTo>
                  <a:cubicBezTo>
                    <a:pt x="0" y="643"/>
                    <a:pt x="72" y="715"/>
                    <a:pt x="119" y="715"/>
                  </a:cubicBezTo>
                  <a:lnTo>
                    <a:pt x="3072" y="715"/>
                  </a:lnTo>
                  <a:cubicBezTo>
                    <a:pt x="3120" y="715"/>
                    <a:pt x="3191" y="643"/>
                    <a:pt x="3191" y="595"/>
                  </a:cubicBezTo>
                  <a:lnTo>
                    <a:pt x="3191" y="119"/>
                  </a:lnTo>
                  <a:cubicBezTo>
                    <a:pt x="3191" y="48"/>
                    <a:pt x="3144" y="0"/>
                    <a:pt x="3072"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92"/>
            <p:cNvSpPr/>
            <p:nvPr/>
          </p:nvSpPr>
          <p:spPr>
            <a:xfrm>
              <a:off x="5065003" y="4214263"/>
              <a:ext cx="24797" cy="23270"/>
            </a:xfrm>
            <a:custGeom>
              <a:rect b="b" l="l" r="r" t="t"/>
              <a:pathLst>
                <a:path extrusionOk="0" h="716" w="763">
                  <a:moveTo>
                    <a:pt x="0" y="1"/>
                  </a:moveTo>
                  <a:cubicBezTo>
                    <a:pt x="48" y="1"/>
                    <a:pt x="96" y="72"/>
                    <a:pt x="96" y="120"/>
                  </a:cubicBezTo>
                  <a:lnTo>
                    <a:pt x="96" y="596"/>
                  </a:lnTo>
                  <a:cubicBezTo>
                    <a:pt x="96" y="668"/>
                    <a:pt x="48" y="715"/>
                    <a:pt x="0" y="715"/>
                  </a:cubicBezTo>
                  <a:lnTo>
                    <a:pt x="643" y="715"/>
                  </a:lnTo>
                  <a:cubicBezTo>
                    <a:pt x="715" y="715"/>
                    <a:pt x="762" y="668"/>
                    <a:pt x="762" y="596"/>
                  </a:cubicBezTo>
                  <a:lnTo>
                    <a:pt x="762" y="120"/>
                  </a:lnTo>
                  <a:cubicBezTo>
                    <a:pt x="762" y="72"/>
                    <a:pt x="691" y="1"/>
                    <a:pt x="643" y="1"/>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92"/>
            <p:cNvSpPr/>
            <p:nvPr/>
          </p:nvSpPr>
          <p:spPr>
            <a:xfrm>
              <a:off x="5065003" y="4266133"/>
              <a:ext cx="24797" cy="23238"/>
            </a:xfrm>
            <a:custGeom>
              <a:rect b="b" l="l" r="r" t="t"/>
              <a:pathLst>
                <a:path extrusionOk="0" h="715" w="763">
                  <a:moveTo>
                    <a:pt x="0" y="0"/>
                  </a:moveTo>
                  <a:cubicBezTo>
                    <a:pt x="48" y="0"/>
                    <a:pt x="96" y="48"/>
                    <a:pt x="96" y="119"/>
                  </a:cubicBezTo>
                  <a:lnTo>
                    <a:pt x="96" y="596"/>
                  </a:lnTo>
                  <a:cubicBezTo>
                    <a:pt x="96" y="643"/>
                    <a:pt x="48" y="715"/>
                    <a:pt x="0" y="715"/>
                  </a:cubicBezTo>
                  <a:lnTo>
                    <a:pt x="643" y="715"/>
                  </a:lnTo>
                  <a:cubicBezTo>
                    <a:pt x="715" y="715"/>
                    <a:pt x="762" y="643"/>
                    <a:pt x="762" y="596"/>
                  </a:cubicBezTo>
                  <a:lnTo>
                    <a:pt x="762" y="119"/>
                  </a:lnTo>
                  <a:cubicBezTo>
                    <a:pt x="762" y="48"/>
                    <a:pt x="691" y="0"/>
                    <a:pt x="643"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92"/>
            <p:cNvSpPr/>
            <p:nvPr/>
          </p:nvSpPr>
          <p:spPr>
            <a:xfrm>
              <a:off x="5065003" y="4317223"/>
              <a:ext cx="24797" cy="23238"/>
            </a:xfrm>
            <a:custGeom>
              <a:rect b="b" l="l" r="r" t="t"/>
              <a:pathLst>
                <a:path extrusionOk="0" h="715" w="763">
                  <a:moveTo>
                    <a:pt x="0" y="0"/>
                  </a:moveTo>
                  <a:cubicBezTo>
                    <a:pt x="48" y="0"/>
                    <a:pt x="96" y="48"/>
                    <a:pt x="96" y="119"/>
                  </a:cubicBezTo>
                  <a:lnTo>
                    <a:pt x="96" y="595"/>
                  </a:lnTo>
                  <a:cubicBezTo>
                    <a:pt x="96" y="643"/>
                    <a:pt x="48" y="715"/>
                    <a:pt x="0" y="715"/>
                  </a:cubicBezTo>
                  <a:lnTo>
                    <a:pt x="643" y="715"/>
                  </a:lnTo>
                  <a:cubicBezTo>
                    <a:pt x="715" y="715"/>
                    <a:pt x="762" y="643"/>
                    <a:pt x="762" y="595"/>
                  </a:cubicBezTo>
                  <a:lnTo>
                    <a:pt x="762" y="119"/>
                  </a:lnTo>
                  <a:cubicBezTo>
                    <a:pt x="762" y="48"/>
                    <a:pt x="691" y="0"/>
                    <a:pt x="643"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92"/>
            <p:cNvSpPr/>
            <p:nvPr/>
          </p:nvSpPr>
          <p:spPr>
            <a:xfrm>
              <a:off x="4945793" y="4205001"/>
              <a:ext cx="10888" cy="147843"/>
            </a:xfrm>
            <a:custGeom>
              <a:rect b="b" l="l" r="r" t="t"/>
              <a:pathLst>
                <a:path extrusionOk="0" h="4549" w="335">
                  <a:moveTo>
                    <a:pt x="144" y="0"/>
                  </a:moveTo>
                  <a:cubicBezTo>
                    <a:pt x="48" y="24"/>
                    <a:pt x="1" y="71"/>
                    <a:pt x="1" y="167"/>
                  </a:cubicBezTo>
                  <a:lnTo>
                    <a:pt x="1" y="4358"/>
                  </a:lnTo>
                  <a:cubicBezTo>
                    <a:pt x="1" y="4501"/>
                    <a:pt x="48" y="4549"/>
                    <a:pt x="144" y="4549"/>
                  </a:cubicBezTo>
                  <a:cubicBezTo>
                    <a:pt x="239" y="4549"/>
                    <a:pt x="334" y="4453"/>
                    <a:pt x="334" y="4358"/>
                  </a:cubicBezTo>
                  <a:lnTo>
                    <a:pt x="334" y="167"/>
                  </a:lnTo>
                  <a:cubicBezTo>
                    <a:pt x="334" y="48"/>
                    <a:pt x="239" y="0"/>
                    <a:pt x="1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92"/>
            <p:cNvSpPr/>
            <p:nvPr/>
          </p:nvSpPr>
          <p:spPr>
            <a:xfrm>
              <a:off x="4845173" y="4239028"/>
              <a:ext cx="36432" cy="48035"/>
            </a:xfrm>
            <a:custGeom>
              <a:rect b="b" l="l" r="r" t="t"/>
              <a:pathLst>
                <a:path extrusionOk="0" h="1478" w="1121">
                  <a:moveTo>
                    <a:pt x="573" y="1"/>
                  </a:moveTo>
                  <a:cubicBezTo>
                    <a:pt x="239" y="1"/>
                    <a:pt x="1" y="310"/>
                    <a:pt x="1" y="739"/>
                  </a:cubicBezTo>
                  <a:cubicBezTo>
                    <a:pt x="1" y="1144"/>
                    <a:pt x="239" y="1477"/>
                    <a:pt x="573" y="1477"/>
                  </a:cubicBezTo>
                  <a:cubicBezTo>
                    <a:pt x="882" y="1477"/>
                    <a:pt x="1120" y="1144"/>
                    <a:pt x="1120" y="739"/>
                  </a:cubicBezTo>
                  <a:cubicBezTo>
                    <a:pt x="1120" y="310"/>
                    <a:pt x="882" y="1"/>
                    <a:pt x="57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92"/>
            <p:cNvSpPr/>
            <p:nvPr/>
          </p:nvSpPr>
          <p:spPr>
            <a:xfrm>
              <a:off x="4823528" y="4307148"/>
              <a:ext cx="81282" cy="32532"/>
            </a:xfrm>
            <a:custGeom>
              <a:rect b="b" l="l" r="r" t="t"/>
              <a:pathLst>
                <a:path extrusionOk="0" h="1001" w="2501">
                  <a:moveTo>
                    <a:pt x="1262" y="1"/>
                  </a:moveTo>
                  <a:cubicBezTo>
                    <a:pt x="643" y="1"/>
                    <a:pt x="119" y="429"/>
                    <a:pt x="0" y="1001"/>
                  </a:cubicBezTo>
                  <a:lnTo>
                    <a:pt x="2501" y="1001"/>
                  </a:lnTo>
                  <a:cubicBezTo>
                    <a:pt x="2382" y="429"/>
                    <a:pt x="1881" y="1"/>
                    <a:pt x="126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69" name="Google Shape;19369;p92"/>
          <p:cNvGrpSpPr/>
          <p:nvPr/>
        </p:nvGrpSpPr>
        <p:grpSpPr>
          <a:xfrm>
            <a:off x="5525496" y="4016981"/>
            <a:ext cx="357630" cy="313495"/>
            <a:chOff x="5525496" y="4169381"/>
            <a:chExt cx="357630" cy="313495"/>
          </a:xfrm>
        </p:grpSpPr>
        <p:sp>
          <p:nvSpPr>
            <p:cNvPr id="19370" name="Google Shape;19370;p92"/>
            <p:cNvSpPr/>
            <p:nvPr/>
          </p:nvSpPr>
          <p:spPr>
            <a:xfrm>
              <a:off x="5666383" y="4411636"/>
              <a:ext cx="74328" cy="56518"/>
            </a:xfrm>
            <a:custGeom>
              <a:rect b="b" l="l" r="r" t="t"/>
              <a:pathLst>
                <a:path extrusionOk="0" h="1739" w="2287">
                  <a:moveTo>
                    <a:pt x="1143" y="0"/>
                  </a:moveTo>
                  <a:lnTo>
                    <a:pt x="191" y="215"/>
                  </a:lnTo>
                  <a:lnTo>
                    <a:pt x="0" y="1525"/>
                  </a:lnTo>
                  <a:lnTo>
                    <a:pt x="1310" y="1739"/>
                  </a:lnTo>
                  <a:lnTo>
                    <a:pt x="2286" y="1525"/>
                  </a:lnTo>
                  <a:lnTo>
                    <a:pt x="2096" y="215"/>
                  </a:lnTo>
                  <a:lnTo>
                    <a:pt x="11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92"/>
            <p:cNvSpPr/>
            <p:nvPr/>
          </p:nvSpPr>
          <p:spPr>
            <a:xfrm>
              <a:off x="5717441" y="4413196"/>
              <a:ext cx="23270" cy="55738"/>
            </a:xfrm>
            <a:custGeom>
              <a:rect b="b" l="l" r="r" t="t"/>
              <a:pathLst>
                <a:path extrusionOk="0" h="1715" w="716">
                  <a:moveTo>
                    <a:pt x="287" y="0"/>
                  </a:moveTo>
                  <a:lnTo>
                    <a:pt x="1" y="191"/>
                  </a:lnTo>
                  <a:lnTo>
                    <a:pt x="191" y="1500"/>
                  </a:lnTo>
                  <a:lnTo>
                    <a:pt x="549" y="1715"/>
                  </a:lnTo>
                  <a:lnTo>
                    <a:pt x="715" y="1500"/>
                  </a:lnTo>
                  <a:lnTo>
                    <a:pt x="549" y="191"/>
                  </a:lnTo>
                  <a:lnTo>
                    <a:pt x="287"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92"/>
            <p:cNvSpPr/>
            <p:nvPr/>
          </p:nvSpPr>
          <p:spPr>
            <a:xfrm>
              <a:off x="5677206" y="4205001"/>
              <a:ext cx="54210" cy="39488"/>
            </a:xfrm>
            <a:custGeom>
              <a:rect b="b" l="l" r="r" t="t"/>
              <a:pathLst>
                <a:path extrusionOk="0" h="1215" w="1668">
                  <a:moveTo>
                    <a:pt x="215" y="0"/>
                  </a:moveTo>
                  <a:lnTo>
                    <a:pt x="1" y="1000"/>
                  </a:lnTo>
                  <a:lnTo>
                    <a:pt x="834" y="1215"/>
                  </a:lnTo>
                  <a:lnTo>
                    <a:pt x="1668" y="1000"/>
                  </a:lnTo>
                  <a:lnTo>
                    <a:pt x="145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92"/>
            <p:cNvSpPr/>
            <p:nvPr/>
          </p:nvSpPr>
          <p:spPr>
            <a:xfrm>
              <a:off x="5678766" y="4169381"/>
              <a:ext cx="50343" cy="49563"/>
            </a:xfrm>
            <a:custGeom>
              <a:rect b="b" l="l" r="r" t="t"/>
              <a:pathLst>
                <a:path extrusionOk="0" h="1525" w="1549">
                  <a:moveTo>
                    <a:pt x="786" y="1"/>
                  </a:moveTo>
                  <a:cubicBezTo>
                    <a:pt x="357" y="1"/>
                    <a:pt x="0" y="334"/>
                    <a:pt x="0" y="763"/>
                  </a:cubicBezTo>
                  <a:cubicBezTo>
                    <a:pt x="0" y="1191"/>
                    <a:pt x="357" y="1525"/>
                    <a:pt x="786" y="1525"/>
                  </a:cubicBezTo>
                  <a:cubicBezTo>
                    <a:pt x="1215" y="1525"/>
                    <a:pt x="1548" y="1191"/>
                    <a:pt x="1548" y="763"/>
                  </a:cubicBezTo>
                  <a:cubicBezTo>
                    <a:pt x="1548" y="334"/>
                    <a:pt x="1215" y="1"/>
                    <a:pt x="786"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92"/>
            <p:cNvSpPr/>
            <p:nvPr/>
          </p:nvSpPr>
          <p:spPr>
            <a:xfrm>
              <a:off x="5693456" y="4169381"/>
              <a:ext cx="35653" cy="49563"/>
            </a:xfrm>
            <a:custGeom>
              <a:rect b="b" l="l" r="r" t="t"/>
              <a:pathLst>
                <a:path extrusionOk="0" h="1525" w="1097">
                  <a:moveTo>
                    <a:pt x="334" y="1"/>
                  </a:moveTo>
                  <a:cubicBezTo>
                    <a:pt x="215" y="1"/>
                    <a:pt x="96" y="24"/>
                    <a:pt x="1" y="48"/>
                  </a:cubicBezTo>
                  <a:cubicBezTo>
                    <a:pt x="263" y="167"/>
                    <a:pt x="453" y="429"/>
                    <a:pt x="453" y="763"/>
                  </a:cubicBezTo>
                  <a:cubicBezTo>
                    <a:pt x="453" y="1096"/>
                    <a:pt x="263" y="1358"/>
                    <a:pt x="1" y="1477"/>
                  </a:cubicBezTo>
                  <a:cubicBezTo>
                    <a:pt x="96" y="1525"/>
                    <a:pt x="215" y="1525"/>
                    <a:pt x="334" y="1525"/>
                  </a:cubicBezTo>
                  <a:cubicBezTo>
                    <a:pt x="787" y="1525"/>
                    <a:pt x="1096" y="1167"/>
                    <a:pt x="1096" y="763"/>
                  </a:cubicBezTo>
                  <a:cubicBezTo>
                    <a:pt x="1096" y="334"/>
                    <a:pt x="739" y="1"/>
                    <a:pt x="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92"/>
            <p:cNvSpPr/>
            <p:nvPr/>
          </p:nvSpPr>
          <p:spPr>
            <a:xfrm>
              <a:off x="5698103" y="4187971"/>
              <a:ext cx="11635" cy="12415"/>
            </a:xfrm>
            <a:custGeom>
              <a:rect b="b" l="l" r="r" t="t"/>
              <a:pathLst>
                <a:path extrusionOk="0" h="382" w="358">
                  <a:moveTo>
                    <a:pt x="191" y="0"/>
                  </a:moveTo>
                  <a:cubicBezTo>
                    <a:pt x="96" y="0"/>
                    <a:pt x="1" y="95"/>
                    <a:pt x="1" y="191"/>
                  </a:cubicBezTo>
                  <a:cubicBezTo>
                    <a:pt x="1" y="286"/>
                    <a:pt x="96" y="381"/>
                    <a:pt x="191" y="381"/>
                  </a:cubicBezTo>
                  <a:cubicBezTo>
                    <a:pt x="286" y="381"/>
                    <a:pt x="358" y="286"/>
                    <a:pt x="358" y="191"/>
                  </a:cubicBezTo>
                  <a:cubicBezTo>
                    <a:pt x="358" y="95"/>
                    <a:pt x="286" y="0"/>
                    <a:pt x="191"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92"/>
            <p:cNvSpPr/>
            <p:nvPr/>
          </p:nvSpPr>
          <p:spPr>
            <a:xfrm>
              <a:off x="5525496" y="4461166"/>
              <a:ext cx="357630" cy="21710"/>
            </a:xfrm>
            <a:custGeom>
              <a:rect b="b" l="l" r="r" t="t"/>
              <a:pathLst>
                <a:path extrusionOk="0" h="668" w="11004">
                  <a:moveTo>
                    <a:pt x="120" y="1"/>
                  </a:moveTo>
                  <a:cubicBezTo>
                    <a:pt x="49" y="1"/>
                    <a:pt x="1" y="72"/>
                    <a:pt x="1" y="120"/>
                  </a:cubicBezTo>
                  <a:lnTo>
                    <a:pt x="1" y="548"/>
                  </a:lnTo>
                  <a:cubicBezTo>
                    <a:pt x="1" y="596"/>
                    <a:pt x="49" y="667"/>
                    <a:pt x="120" y="667"/>
                  </a:cubicBezTo>
                  <a:lnTo>
                    <a:pt x="10860" y="667"/>
                  </a:lnTo>
                  <a:cubicBezTo>
                    <a:pt x="10932" y="667"/>
                    <a:pt x="11003" y="596"/>
                    <a:pt x="10979" y="548"/>
                  </a:cubicBezTo>
                  <a:lnTo>
                    <a:pt x="10979" y="120"/>
                  </a:lnTo>
                  <a:cubicBezTo>
                    <a:pt x="10979" y="72"/>
                    <a:pt x="10908" y="1"/>
                    <a:pt x="10860"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92"/>
            <p:cNvSpPr/>
            <p:nvPr/>
          </p:nvSpPr>
          <p:spPr>
            <a:xfrm>
              <a:off x="5858328" y="4461166"/>
              <a:ext cx="24797" cy="20930"/>
            </a:xfrm>
            <a:custGeom>
              <a:rect b="b" l="l" r="r" t="t"/>
              <a:pathLst>
                <a:path extrusionOk="0" h="644" w="763">
                  <a:moveTo>
                    <a:pt x="0" y="1"/>
                  </a:moveTo>
                  <a:cubicBezTo>
                    <a:pt x="48" y="1"/>
                    <a:pt x="95" y="72"/>
                    <a:pt x="95" y="120"/>
                  </a:cubicBezTo>
                  <a:lnTo>
                    <a:pt x="95" y="548"/>
                  </a:lnTo>
                  <a:cubicBezTo>
                    <a:pt x="95" y="596"/>
                    <a:pt x="48" y="644"/>
                    <a:pt x="0" y="644"/>
                  </a:cubicBezTo>
                  <a:lnTo>
                    <a:pt x="643" y="644"/>
                  </a:lnTo>
                  <a:cubicBezTo>
                    <a:pt x="715" y="644"/>
                    <a:pt x="762" y="596"/>
                    <a:pt x="762" y="548"/>
                  </a:cubicBezTo>
                  <a:lnTo>
                    <a:pt x="762" y="120"/>
                  </a:lnTo>
                  <a:cubicBezTo>
                    <a:pt x="762" y="72"/>
                    <a:pt x="691" y="1"/>
                    <a:pt x="643"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92"/>
            <p:cNvSpPr/>
            <p:nvPr/>
          </p:nvSpPr>
          <p:spPr>
            <a:xfrm>
              <a:off x="5558776" y="4237501"/>
              <a:ext cx="289510" cy="158697"/>
            </a:xfrm>
            <a:custGeom>
              <a:rect b="b" l="l" r="r" t="t"/>
              <a:pathLst>
                <a:path extrusionOk="0" h="4883" w="8908">
                  <a:moveTo>
                    <a:pt x="453" y="0"/>
                  </a:moveTo>
                  <a:cubicBezTo>
                    <a:pt x="215" y="0"/>
                    <a:pt x="1" y="215"/>
                    <a:pt x="1" y="453"/>
                  </a:cubicBezTo>
                  <a:lnTo>
                    <a:pt x="1" y="4620"/>
                  </a:lnTo>
                  <a:lnTo>
                    <a:pt x="4478" y="4882"/>
                  </a:lnTo>
                  <a:lnTo>
                    <a:pt x="8908" y="4620"/>
                  </a:lnTo>
                  <a:lnTo>
                    <a:pt x="8908" y="453"/>
                  </a:lnTo>
                  <a:cubicBezTo>
                    <a:pt x="8908" y="215"/>
                    <a:pt x="8693" y="0"/>
                    <a:pt x="845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92"/>
            <p:cNvSpPr/>
            <p:nvPr/>
          </p:nvSpPr>
          <p:spPr>
            <a:xfrm>
              <a:off x="5819621" y="4237501"/>
              <a:ext cx="28665" cy="158697"/>
            </a:xfrm>
            <a:custGeom>
              <a:rect b="b" l="l" r="r" t="t"/>
              <a:pathLst>
                <a:path extrusionOk="0" h="4883" w="882">
                  <a:moveTo>
                    <a:pt x="0" y="0"/>
                  </a:moveTo>
                  <a:cubicBezTo>
                    <a:pt x="191" y="0"/>
                    <a:pt x="358" y="167"/>
                    <a:pt x="358" y="357"/>
                  </a:cubicBezTo>
                  <a:lnTo>
                    <a:pt x="358" y="4882"/>
                  </a:lnTo>
                  <a:lnTo>
                    <a:pt x="882" y="4620"/>
                  </a:lnTo>
                  <a:lnTo>
                    <a:pt x="882" y="357"/>
                  </a:lnTo>
                  <a:cubicBezTo>
                    <a:pt x="882" y="167"/>
                    <a:pt x="739" y="0"/>
                    <a:pt x="52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92"/>
            <p:cNvSpPr/>
            <p:nvPr/>
          </p:nvSpPr>
          <p:spPr>
            <a:xfrm>
              <a:off x="5587441" y="4266913"/>
              <a:ext cx="95225" cy="93665"/>
            </a:xfrm>
            <a:custGeom>
              <a:rect b="b" l="l" r="r" t="t"/>
              <a:pathLst>
                <a:path extrusionOk="0" h="2882" w="2930">
                  <a:moveTo>
                    <a:pt x="143" y="0"/>
                  </a:moveTo>
                  <a:cubicBezTo>
                    <a:pt x="48" y="0"/>
                    <a:pt x="0" y="48"/>
                    <a:pt x="0" y="143"/>
                  </a:cubicBezTo>
                  <a:lnTo>
                    <a:pt x="0" y="2739"/>
                  </a:lnTo>
                  <a:cubicBezTo>
                    <a:pt x="0" y="2834"/>
                    <a:pt x="48" y="2882"/>
                    <a:pt x="143" y="2882"/>
                  </a:cubicBezTo>
                  <a:lnTo>
                    <a:pt x="667" y="2882"/>
                  </a:lnTo>
                  <a:lnTo>
                    <a:pt x="1500" y="2667"/>
                  </a:lnTo>
                  <a:lnTo>
                    <a:pt x="2262" y="2882"/>
                  </a:lnTo>
                  <a:lnTo>
                    <a:pt x="2786" y="2882"/>
                  </a:lnTo>
                  <a:cubicBezTo>
                    <a:pt x="2882" y="2882"/>
                    <a:pt x="2929" y="2834"/>
                    <a:pt x="2882" y="2739"/>
                  </a:cubicBezTo>
                  <a:lnTo>
                    <a:pt x="2882" y="143"/>
                  </a:lnTo>
                  <a:cubicBezTo>
                    <a:pt x="2882" y="48"/>
                    <a:pt x="2810" y="0"/>
                    <a:pt x="273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92"/>
            <p:cNvSpPr/>
            <p:nvPr/>
          </p:nvSpPr>
          <p:spPr>
            <a:xfrm>
              <a:off x="5624588" y="4287031"/>
              <a:ext cx="23238" cy="30972"/>
            </a:xfrm>
            <a:custGeom>
              <a:rect b="b" l="l" r="r" t="t"/>
              <a:pathLst>
                <a:path extrusionOk="0" h="953" w="715">
                  <a:moveTo>
                    <a:pt x="357" y="0"/>
                  </a:moveTo>
                  <a:cubicBezTo>
                    <a:pt x="167" y="0"/>
                    <a:pt x="0" y="215"/>
                    <a:pt x="0" y="477"/>
                  </a:cubicBezTo>
                  <a:cubicBezTo>
                    <a:pt x="0" y="739"/>
                    <a:pt x="167" y="953"/>
                    <a:pt x="357" y="953"/>
                  </a:cubicBezTo>
                  <a:cubicBezTo>
                    <a:pt x="572" y="953"/>
                    <a:pt x="715" y="739"/>
                    <a:pt x="715" y="477"/>
                  </a:cubicBezTo>
                  <a:cubicBezTo>
                    <a:pt x="715" y="215"/>
                    <a:pt x="572" y="0"/>
                    <a:pt x="35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92"/>
            <p:cNvSpPr/>
            <p:nvPr/>
          </p:nvSpPr>
          <p:spPr>
            <a:xfrm>
              <a:off x="5610646" y="4337341"/>
              <a:ext cx="51122" cy="23238"/>
            </a:xfrm>
            <a:custGeom>
              <a:rect b="b" l="l" r="r" t="t"/>
              <a:pathLst>
                <a:path extrusionOk="0" h="715" w="1573">
                  <a:moveTo>
                    <a:pt x="596" y="0"/>
                  </a:moveTo>
                  <a:cubicBezTo>
                    <a:pt x="262" y="0"/>
                    <a:pt x="0" y="262"/>
                    <a:pt x="0" y="596"/>
                  </a:cubicBezTo>
                  <a:lnTo>
                    <a:pt x="0" y="715"/>
                  </a:lnTo>
                  <a:lnTo>
                    <a:pt x="1572" y="715"/>
                  </a:lnTo>
                  <a:lnTo>
                    <a:pt x="1572" y="596"/>
                  </a:lnTo>
                  <a:cubicBezTo>
                    <a:pt x="1572" y="262"/>
                    <a:pt x="1310" y="0"/>
                    <a:pt x="97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92"/>
            <p:cNvSpPr/>
            <p:nvPr/>
          </p:nvSpPr>
          <p:spPr>
            <a:xfrm>
              <a:off x="5660956" y="4266913"/>
              <a:ext cx="21710" cy="93665"/>
            </a:xfrm>
            <a:custGeom>
              <a:rect b="b" l="l" r="r" t="t"/>
              <a:pathLst>
                <a:path extrusionOk="0" h="2882" w="668">
                  <a:moveTo>
                    <a:pt x="0" y="0"/>
                  </a:moveTo>
                  <a:cubicBezTo>
                    <a:pt x="72" y="0"/>
                    <a:pt x="143" y="48"/>
                    <a:pt x="143" y="143"/>
                  </a:cubicBezTo>
                  <a:lnTo>
                    <a:pt x="143" y="2739"/>
                  </a:lnTo>
                  <a:cubicBezTo>
                    <a:pt x="143" y="2834"/>
                    <a:pt x="72" y="2882"/>
                    <a:pt x="0" y="2882"/>
                  </a:cubicBezTo>
                  <a:lnTo>
                    <a:pt x="524" y="2882"/>
                  </a:lnTo>
                  <a:cubicBezTo>
                    <a:pt x="620" y="2882"/>
                    <a:pt x="667" y="2834"/>
                    <a:pt x="667" y="2739"/>
                  </a:cubicBezTo>
                  <a:lnTo>
                    <a:pt x="667" y="143"/>
                  </a:lnTo>
                  <a:cubicBezTo>
                    <a:pt x="667" y="48"/>
                    <a:pt x="620" y="0"/>
                    <a:pt x="524"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92"/>
            <p:cNvSpPr/>
            <p:nvPr/>
          </p:nvSpPr>
          <p:spPr>
            <a:xfrm>
              <a:off x="5720561" y="4266913"/>
              <a:ext cx="96005" cy="93665"/>
            </a:xfrm>
            <a:custGeom>
              <a:rect b="b" l="l" r="r" t="t"/>
              <a:pathLst>
                <a:path extrusionOk="0" h="2882" w="2954">
                  <a:moveTo>
                    <a:pt x="143" y="0"/>
                  </a:moveTo>
                  <a:cubicBezTo>
                    <a:pt x="72" y="0"/>
                    <a:pt x="0" y="48"/>
                    <a:pt x="0" y="143"/>
                  </a:cubicBezTo>
                  <a:lnTo>
                    <a:pt x="0" y="2739"/>
                  </a:lnTo>
                  <a:cubicBezTo>
                    <a:pt x="0" y="2834"/>
                    <a:pt x="72" y="2882"/>
                    <a:pt x="143" y="2882"/>
                  </a:cubicBezTo>
                  <a:lnTo>
                    <a:pt x="691" y="2882"/>
                  </a:lnTo>
                  <a:lnTo>
                    <a:pt x="1524" y="2667"/>
                  </a:lnTo>
                  <a:lnTo>
                    <a:pt x="2263" y="2882"/>
                  </a:lnTo>
                  <a:lnTo>
                    <a:pt x="2810" y="2882"/>
                  </a:lnTo>
                  <a:cubicBezTo>
                    <a:pt x="2882" y="2882"/>
                    <a:pt x="2953" y="2834"/>
                    <a:pt x="2882" y="2739"/>
                  </a:cubicBezTo>
                  <a:lnTo>
                    <a:pt x="2882" y="143"/>
                  </a:lnTo>
                  <a:cubicBezTo>
                    <a:pt x="2882" y="48"/>
                    <a:pt x="2834" y="0"/>
                    <a:pt x="2739"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92"/>
            <p:cNvSpPr/>
            <p:nvPr/>
          </p:nvSpPr>
          <p:spPr>
            <a:xfrm>
              <a:off x="5757708" y="4287031"/>
              <a:ext cx="23238" cy="30972"/>
            </a:xfrm>
            <a:custGeom>
              <a:rect b="b" l="l" r="r" t="t"/>
              <a:pathLst>
                <a:path extrusionOk="0" h="953" w="715">
                  <a:moveTo>
                    <a:pt x="357" y="0"/>
                  </a:moveTo>
                  <a:cubicBezTo>
                    <a:pt x="143" y="0"/>
                    <a:pt x="0" y="215"/>
                    <a:pt x="0" y="477"/>
                  </a:cubicBezTo>
                  <a:cubicBezTo>
                    <a:pt x="0" y="739"/>
                    <a:pt x="143" y="953"/>
                    <a:pt x="357" y="953"/>
                  </a:cubicBezTo>
                  <a:cubicBezTo>
                    <a:pt x="548" y="953"/>
                    <a:pt x="715" y="739"/>
                    <a:pt x="715" y="477"/>
                  </a:cubicBezTo>
                  <a:cubicBezTo>
                    <a:pt x="715" y="215"/>
                    <a:pt x="548" y="0"/>
                    <a:pt x="35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92"/>
            <p:cNvSpPr/>
            <p:nvPr/>
          </p:nvSpPr>
          <p:spPr>
            <a:xfrm>
              <a:off x="5743766" y="4337341"/>
              <a:ext cx="51122" cy="23238"/>
            </a:xfrm>
            <a:custGeom>
              <a:rect b="b" l="l" r="r" t="t"/>
              <a:pathLst>
                <a:path extrusionOk="0" h="715" w="1573">
                  <a:moveTo>
                    <a:pt x="596" y="0"/>
                  </a:moveTo>
                  <a:cubicBezTo>
                    <a:pt x="263" y="0"/>
                    <a:pt x="1" y="262"/>
                    <a:pt x="1" y="596"/>
                  </a:cubicBezTo>
                  <a:lnTo>
                    <a:pt x="1" y="715"/>
                  </a:lnTo>
                  <a:lnTo>
                    <a:pt x="1572" y="715"/>
                  </a:lnTo>
                  <a:lnTo>
                    <a:pt x="1572" y="596"/>
                  </a:lnTo>
                  <a:cubicBezTo>
                    <a:pt x="1572" y="262"/>
                    <a:pt x="1310" y="0"/>
                    <a:pt x="97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92"/>
            <p:cNvSpPr/>
            <p:nvPr/>
          </p:nvSpPr>
          <p:spPr>
            <a:xfrm>
              <a:off x="5794076" y="4266913"/>
              <a:ext cx="22490" cy="93665"/>
            </a:xfrm>
            <a:custGeom>
              <a:rect b="b" l="l" r="r" t="t"/>
              <a:pathLst>
                <a:path extrusionOk="0" h="2882" w="692">
                  <a:moveTo>
                    <a:pt x="1" y="0"/>
                  </a:moveTo>
                  <a:cubicBezTo>
                    <a:pt x="96" y="0"/>
                    <a:pt x="143" y="48"/>
                    <a:pt x="143" y="143"/>
                  </a:cubicBezTo>
                  <a:lnTo>
                    <a:pt x="143" y="2739"/>
                  </a:lnTo>
                  <a:cubicBezTo>
                    <a:pt x="143" y="2834"/>
                    <a:pt x="96" y="2882"/>
                    <a:pt x="1" y="2882"/>
                  </a:cubicBezTo>
                  <a:lnTo>
                    <a:pt x="548" y="2882"/>
                  </a:lnTo>
                  <a:cubicBezTo>
                    <a:pt x="620" y="2882"/>
                    <a:pt x="691" y="2834"/>
                    <a:pt x="691" y="2739"/>
                  </a:cubicBezTo>
                  <a:lnTo>
                    <a:pt x="691" y="143"/>
                  </a:lnTo>
                  <a:cubicBezTo>
                    <a:pt x="691" y="48"/>
                    <a:pt x="620" y="0"/>
                    <a:pt x="548"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92"/>
            <p:cNvSpPr/>
            <p:nvPr/>
          </p:nvSpPr>
          <p:spPr>
            <a:xfrm>
              <a:off x="5560336" y="4387651"/>
              <a:ext cx="288730" cy="31753"/>
            </a:xfrm>
            <a:custGeom>
              <a:rect b="b" l="l" r="r" t="t"/>
              <a:pathLst>
                <a:path extrusionOk="0" h="977" w="8884">
                  <a:moveTo>
                    <a:pt x="1" y="0"/>
                  </a:moveTo>
                  <a:lnTo>
                    <a:pt x="1" y="619"/>
                  </a:lnTo>
                  <a:cubicBezTo>
                    <a:pt x="1" y="834"/>
                    <a:pt x="143" y="977"/>
                    <a:pt x="358" y="977"/>
                  </a:cubicBezTo>
                  <a:lnTo>
                    <a:pt x="8526" y="977"/>
                  </a:lnTo>
                  <a:cubicBezTo>
                    <a:pt x="8740" y="977"/>
                    <a:pt x="8883" y="834"/>
                    <a:pt x="8883" y="619"/>
                  </a:cubicBezTo>
                  <a:lnTo>
                    <a:pt x="888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92"/>
            <p:cNvSpPr/>
            <p:nvPr/>
          </p:nvSpPr>
          <p:spPr>
            <a:xfrm>
              <a:off x="5819621" y="4387651"/>
              <a:ext cx="28665" cy="30972"/>
            </a:xfrm>
            <a:custGeom>
              <a:rect b="b" l="l" r="r" t="t"/>
              <a:pathLst>
                <a:path extrusionOk="0" h="953" w="882">
                  <a:moveTo>
                    <a:pt x="358" y="0"/>
                  </a:moveTo>
                  <a:lnTo>
                    <a:pt x="358" y="596"/>
                  </a:lnTo>
                  <a:cubicBezTo>
                    <a:pt x="358" y="810"/>
                    <a:pt x="191" y="953"/>
                    <a:pt x="0" y="953"/>
                  </a:cubicBezTo>
                  <a:lnTo>
                    <a:pt x="524" y="953"/>
                  </a:lnTo>
                  <a:cubicBezTo>
                    <a:pt x="739" y="953"/>
                    <a:pt x="882" y="810"/>
                    <a:pt x="882" y="596"/>
                  </a:cubicBezTo>
                  <a:lnTo>
                    <a:pt x="882"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90" name="Google Shape;19390;p92"/>
          <p:cNvGrpSpPr/>
          <p:nvPr/>
        </p:nvGrpSpPr>
        <p:grpSpPr>
          <a:xfrm>
            <a:off x="6279366" y="4037098"/>
            <a:ext cx="358378" cy="272480"/>
            <a:chOff x="6279366" y="4189498"/>
            <a:chExt cx="358378" cy="272480"/>
          </a:xfrm>
        </p:grpSpPr>
        <p:sp>
          <p:nvSpPr>
            <p:cNvPr id="19391" name="Google Shape;19391;p92"/>
            <p:cNvSpPr/>
            <p:nvPr/>
          </p:nvSpPr>
          <p:spPr>
            <a:xfrm>
              <a:off x="6280146" y="4229766"/>
              <a:ext cx="357598" cy="232213"/>
            </a:xfrm>
            <a:custGeom>
              <a:rect b="b" l="l" r="r" t="t"/>
              <a:pathLst>
                <a:path extrusionOk="0" h="7145" w="11003">
                  <a:moveTo>
                    <a:pt x="5668" y="0"/>
                  </a:moveTo>
                  <a:lnTo>
                    <a:pt x="0" y="119"/>
                  </a:lnTo>
                  <a:lnTo>
                    <a:pt x="0" y="6978"/>
                  </a:lnTo>
                  <a:cubicBezTo>
                    <a:pt x="0" y="7073"/>
                    <a:pt x="71" y="7144"/>
                    <a:pt x="167" y="7144"/>
                  </a:cubicBezTo>
                  <a:lnTo>
                    <a:pt x="10836" y="7144"/>
                  </a:lnTo>
                  <a:cubicBezTo>
                    <a:pt x="10907" y="7144"/>
                    <a:pt x="11002" y="7073"/>
                    <a:pt x="11002" y="6978"/>
                  </a:cubicBezTo>
                  <a:lnTo>
                    <a:pt x="11002" y="119"/>
                  </a:lnTo>
                  <a:lnTo>
                    <a:pt x="5668"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92"/>
            <p:cNvSpPr/>
            <p:nvPr/>
          </p:nvSpPr>
          <p:spPr>
            <a:xfrm>
              <a:off x="6609826" y="4229766"/>
              <a:ext cx="27138" cy="232213"/>
            </a:xfrm>
            <a:custGeom>
              <a:rect b="b" l="l" r="r" t="t"/>
              <a:pathLst>
                <a:path extrusionOk="0" h="7145" w="835">
                  <a:moveTo>
                    <a:pt x="168" y="0"/>
                  </a:moveTo>
                  <a:lnTo>
                    <a:pt x="168" y="6978"/>
                  </a:lnTo>
                  <a:cubicBezTo>
                    <a:pt x="168" y="7073"/>
                    <a:pt x="96" y="7144"/>
                    <a:pt x="1" y="7144"/>
                  </a:cubicBezTo>
                  <a:lnTo>
                    <a:pt x="644" y="7144"/>
                  </a:lnTo>
                  <a:cubicBezTo>
                    <a:pt x="739" y="7144"/>
                    <a:pt x="834" y="7073"/>
                    <a:pt x="834" y="6978"/>
                  </a:cubicBezTo>
                  <a:lnTo>
                    <a:pt x="834" y="119"/>
                  </a:lnTo>
                  <a:lnTo>
                    <a:pt x="168"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92"/>
            <p:cNvSpPr/>
            <p:nvPr/>
          </p:nvSpPr>
          <p:spPr>
            <a:xfrm>
              <a:off x="6279366" y="4190278"/>
              <a:ext cx="202020" cy="271700"/>
            </a:xfrm>
            <a:custGeom>
              <a:rect b="b" l="l" r="r" t="t"/>
              <a:pathLst>
                <a:path extrusionOk="0" h="8360" w="6216">
                  <a:moveTo>
                    <a:pt x="191" y="1"/>
                  </a:moveTo>
                  <a:cubicBezTo>
                    <a:pt x="95" y="1"/>
                    <a:pt x="0" y="96"/>
                    <a:pt x="0" y="191"/>
                  </a:cubicBezTo>
                  <a:lnTo>
                    <a:pt x="0" y="8193"/>
                  </a:lnTo>
                  <a:cubicBezTo>
                    <a:pt x="0" y="8288"/>
                    <a:pt x="95" y="8359"/>
                    <a:pt x="191" y="8359"/>
                  </a:cubicBezTo>
                  <a:lnTo>
                    <a:pt x="6216" y="8359"/>
                  </a:lnTo>
                  <a:lnTo>
                    <a:pt x="6216" y="1"/>
                  </a:ln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92"/>
            <p:cNvSpPr/>
            <p:nvPr/>
          </p:nvSpPr>
          <p:spPr>
            <a:xfrm>
              <a:off x="6280146" y="4189498"/>
              <a:ext cx="357598" cy="44168"/>
            </a:xfrm>
            <a:custGeom>
              <a:rect b="b" l="l" r="r" t="t"/>
              <a:pathLst>
                <a:path extrusionOk="0" h="1359" w="11003">
                  <a:moveTo>
                    <a:pt x="167" y="1"/>
                  </a:moveTo>
                  <a:cubicBezTo>
                    <a:pt x="71" y="1"/>
                    <a:pt x="0" y="96"/>
                    <a:pt x="0" y="167"/>
                  </a:cubicBezTo>
                  <a:lnTo>
                    <a:pt x="0" y="1358"/>
                  </a:lnTo>
                  <a:lnTo>
                    <a:pt x="11002" y="1358"/>
                  </a:lnTo>
                  <a:lnTo>
                    <a:pt x="11002" y="167"/>
                  </a:lnTo>
                  <a:cubicBezTo>
                    <a:pt x="11002" y="96"/>
                    <a:pt x="10907"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92"/>
            <p:cNvSpPr/>
            <p:nvPr/>
          </p:nvSpPr>
          <p:spPr>
            <a:xfrm>
              <a:off x="6610606" y="4190278"/>
              <a:ext cx="27138" cy="44915"/>
            </a:xfrm>
            <a:custGeom>
              <a:rect b="b" l="l" r="r" t="t"/>
              <a:pathLst>
                <a:path extrusionOk="0" h="1382" w="835">
                  <a:moveTo>
                    <a:pt x="1" y="1"/>
                  </a:moveTo>
                  <a:cubicBezTo>
                    <a:pt x="96" y="1"/>
                    <a:pt x="191" y="96"/>
                    <a:pt x="191" y="191"/>
                  </a:cubicBezTo>
                  <a:lnTo>
                    <a:pt x="191" y="1382"/>
                  </a:lnTo>
                  <a:lnTo>
                    <a:pt x="834" y="1382"/>
                  </a:lnTo>
                  <a:lnTo>
                    <a:pt x="834" y="191"/>
                  </a:lnTo>
                  <a:cubicBezTo>
                    <a:pt x="834" y="96"/>
                    <a:pt x="739" y="1"/>
                    <a:pt x="6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92"/>
            <p:cNvSpPr/>
            <p:nvPr/>
          </p:nvSpPr>
          <p:spPr>
            <a:xfrm>
              <a:off x="6554121" y="4205748"/>
              <a:ext cx="12415" cy="11668"/>
            </a:xfrm>
            <a:custGeom>
              <a:rect b="b" l="l" r="r" t="t"/>
              <a:pathLst>
                <a:path extrusionOk="0" h="359" w="382">
                  <a:moveTo>
                    <a:pt x="191" y="1"/>
                  </a:moveTo>
                  <a:cubicBezTo>
                    <a:pt x="96" y="1"/>
                    <a:pt x="0" y="72"/>
                    <a:pt x="0" y="168"/>
                  </a:cubicBezTo>
                  <a:cubicBezTo>
                    <a:pt x="0" y="287"/>
                    <a:pt x="96" y="358"/>
                    <a:pt x="191" y="358"/>
                  </a:cubicBezTo>
                  <a:cubicBezTo>
                    <a:pt x="286" y="358"/>
                    <a:pt x="381" y="287"/>
                    <a:pt x="381" y="168"/>
                  </a:cubicBezTo>
                  <a:cubicBezTo>
                    <a:pt x="381"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92"/>
            <p:cNvSpPr/>
            <p:nvPr/>
          </p:nvSpPr>
          <p:spPr>
            <a:xfrm>
              <a:off x="6578106" y="4205748"/>
              <a:ext cx="11635" cy="11668"/>
            </a:xfrm>
            <a:custGeom>
              <a:rect b="b" l="l" r="r" t="t"/>
              <a:pathLst>
                <a:path extrusionOk="0" h="359" w="358">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92"/>
            <p:cNvSpPr/>
            <p:nvPr/>
          </p:nvSpPr>
          <p:spPr>
            <a:xfrm>
              <a:off x="6599783" y="4205748"/>
              <a:ext cx="11635" cy="11668"/>
            </a:xfrm>
            <a:custGeom>
              <a:rect b="b" l="l" r="r" t="t"/>
              <a:pathLst>
                <a:path extrusionOk="0" h="359" w="358">
                  <a:moveTo>
                    <a:pt x="191" y="1"/>
                  </a:moveTo>
                  <a:cubicBezTo>
                    <a:pt x="96" y="1"/>
                    <a:pt x="0" y="72"/>
                    <a:pt x="0" y="168"/>
                  </a:cubicBezTo>
                  <a:cubicBezTo>
                    <a:pt x="0" y="287"/>
                    <a:pt x="96" y="358"/>
                    <a:pt x="191" y="358"/>
                  </a:cubicBezTo>
                  <a:cubicBezTo>
                    <a:pt x="286" y="358"/>
                    <a:pt x="358" y="287"/>
                    <a:pt x="358" y="168"/>
                  </a:cubicBezTo>
                  <a:cubicBezTo>
                    <a:pt x="358"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92"/>
            <p:cNvSpPr/>
            <p:nvPr/>
          </p:nvSpPr>
          <p:spPr>
            <a:xfrm>
              <a:off x="6321161" y="4311016"/>
              <a:ext cx="21678" cy="21710"/>
            </a:xfrm>
            <a:custGeom>
              <a:rect b="b" l="l" r="r" t="t"/>
              <a:pathLst>
                <a:path extrusionOk="0" h="668" w="667">
                  <a:moveTo>
                    <a:pt x="334" y="1"/>
                  </a:moveTo>
                  <a:cubicBezTo>
                    <a:pt x="143" y="1"/>
                    <a:pt x="0" y="143"/>
                    <a:pt x="0" y="334"/>
                  </a:cubicBezTo>
                  <a:cubicBezTo>
                    <a:pt x="0" y="525"/>
                    <a:pt x="143" y="667"/>
                    <a:pt x="334" y="667"/>
                  </a:cubicBezTo>
                  <a:cubicBezTo>
                    <a:pt x="524" y="667"/>
                    <a:pt x="667" y="525"/>
                    <a:pt x="667" y="334"/>
                  </a:cubicBezTo>
                  <a:cubicBezTo>
                    <a:pt x="667" y="143"/>
                    <a:pt x="524"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92"/>
            <p:cNvSpPr/>
            <p:nvPr/>
          </p:nvSpPr>
          <p:spPr>
            <a:xfrm>
              <a:off x="6370691" y="4311016"/>
              <a:ext cx="21710" cy="21710"/>
            </a:xfrm>
            <a:custGeom>
              <a:rect b="b" l="l" r="r" t="t"/>
              <a:pathLst>
                <a:path extrusionOk="0" h="668" w="668">
                  <a:moveTo>
                    <a:pt x="334" y="1"/>
                  </a:moveTo>
                  <a:cubicBezTo>
                    <a:pt x="143" y="1"/>
                    <a:pt x="0" y="143"/>
                    <a:pt x="0" y="334"/>
                  </a:cubicBezTo>
                  <a:cubicBezTo>
                    <a:pt x="0" y="525"/>
                    <a:pt x="143" y="667"/>
                    <a:pt x="334" y="667"/>
                  </a:cubicBezTo>
                  <a:cubicBezTo>
                    <a:pt x="500" y="667"/>
                    <a:pt x="667" y="525"/>
                    <a:pt x="667" y="334"/>
                  </a:cubicBezTo>
                  <a:cubicBezTo>
                    <a:pt x="667" y="143"/>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92"/>
            <p:cNvSpPr/>
            <p:nvPr/>
          </p:nvSpPr>
          <p:spPr>
            <a:xfrm>
              <a:off x="6421001" y="4311016"/>
              <a:ext cx="21710" cy="21710"/>
            </a:xfrm>
            <a:custGeom>
              <a:rect b="b" l="l" r="r" t="t"/>
              <a:pathLst>
                <a:path extrusionOk="0" h="668" w="668">
                  <a:moveTo>
                    <a:pt x="334" y="1"/>
                  </a:moveTo>
                  <a:cubicBezTo>
                    <a:pt x="143" y="1"/>
                    <a:pt x="0" y="143"/>
                    <a:pt x="0" y="334"/>
                  </a:cubicBezTo>
                  <a:cubicBezTo>
                    <a:pt x="0" y="525"/>
                    <a:pt x="143" y="667"/>
                    <a:pt x="334" y="667"/>
                  </a:cubicBezTo>
                  <a:cubicBezTo>
                    <a:pt x="500" y="667"/>
                    <a:pt x="667" y="525"/>
                    <a:pt x="667" y="334"/>
                  </a:cubicBezTo>
                  <a:cubicBezTo>
                    <a:pt x="667" y="143"/>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92"/>
            <p:cNvSpPr/>
            <p:nvPr/>
          </p:nvSpPr>
          <p:spPr>
            <a:xfrm>
              <a:off x="6321161" y="4406208"/>
              <a:ext cx="21678" cy="20930"/>
            </a:xfrm>
            <a:custGeom>
              <a:rect b="b" l="l" r="r" t="t"/>
              <a:pathLst>
                <a:path extrusionOk="0" h="644" w="667">
                  <a:moveTo>
                    <a:pt x="334" y="1"/>
                  </a:moveTo>
                  <a:cubicBezTo>
                    <a:pt x="143" y="1"/>
                    <a:pt x="0" y="144"/>
                    <a:pt x="0" y="334"/>
                  </a:cubicBezTo>
                  <a:cubicBezTo>
                    <a:pt x="0" y="501"/>
                    <a:pt x="143" y="644"/>
                    <a:pt x="334" y="644"/>
                  </a:cubicBezTo>
                  <a:cubicBezTo>
                    <a:pt x="524" y="644"/>
                    <a:pt x="667" y="501"/>
                    <a:pt x="667" y="334"/>
                  </a:cubicBezTo>
                  <a:cubicBezTo>
                    <a:pt x="667" y="144"/>
                    <a:pt x="524"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92"/>
            <p:cNvSpPr/>
            <p:nvPr/>
          </p:nvSpPr>
          <p:spPr>
            <a:xfrm>
              <a:off x="6370691" y="4406208"/>
              <a:ext cx="21710" cy="20930"/>
            </a:xfrm>
            <a:custGeom>
              <a:rect b="b" l="l" r="r" t="t"/>
              <a:pathLst>
                <a:path extrusionOk="0" h="644" w="668">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92"/>
            <p:cNvSpPr/>
            <p:nvPr/>
          </p:nvSpPr>
          <p:spPr>
            <a:xfrm>
              <a:off x="6421001" y="4406208"/>
              <a:ext cx="21710" cy="20930"/>
            </a:xfrm>
            <a:custGeom>
              <a:rect b="b" l="l" r="r" t="t"/>
              <a:pathLst>
                <a:path extrusionOk="0" h="644" w="668">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92"/>
            <p:cNvSpPr/>
            <p:nvPr/>
          </p:nvSpPr>
          <p:spPr>
            <a:xfrm>
              <a:off x="6516193" y="4261811"/>
              <a:ext cx="89050" cy="173713"/>
            </a:xfrm>
            <a:custGeom>
              <a:rect b="b" l="l" r="r" t="t"/>
              <a:pathLst>
                <a:path extrusionOk="0" h="5345" w="2740">
                  <a:moveTo>
                    <a:pt x="2309" y="0"/>
                  </a:moveTo>
                  <a:cubicBezTo>
                    <a:pt x="2178" y="0"/>
                    <a:pt x="2046" y="84"/>
                    <a:pt x="1977" y="205"/>
                  </a:cubicBezTo>
                  <a:lnTo>
                    <a:pt x="48" y="4682"/>
                  </a:lnTo>
                  <a:cubicBezTo>
                    <a:pt x="0" y="4801"/>
                    <a:pt x="0" y="4920"/>
                    <a:pt x="24" y="5039"/>
                  </a:cubicBezTo>
                  <a:lnTo>
                    <a:pt x="72" y="5277"/>
                  </a:lnTo>
                  <a:cubicBezTo>
                    <a:pt x="72" y="5311"/>
                    <a:pt x="119" y="5345"/>
                    <a:pt x="173" y="5345"/>
                  </a:cubicBezTo>
                  <a:cubicBezTo>
                    <a:pt x="195" y="5345"/>
                    <a:pt x="218" y="5339"/>
                    <a:pt x="239" y="5325"/>
                  </a:cubicBezTo>
                  <a:lnTo>
                    <a:pt x="477" y="5206"/>
                  </a:lnTo>
                  <a:cubicBezTo>
                    <a:pt x="596" y="5158"/>
                    <a:pt x="667" y="5063"/>
                    <a:pt x="715" y="4968"/>
                  </a:cubicBezTo>
                  <a:lnTo>
                    <a:pt x="2644" y="514"/>
                  </a:lnTo>
                  <a:cubicBezTo>
                    <a:pt x="2739" y="324"/>
                    <a:pt x="2644" y="110"/>
                    <a:pt x="2453" y="38"/>
                  </a:cubicBezTo>
                  <a:cubicBezTo>
                    <a:pt x="2408" y="12"/>
                    <a:pt x="2359" y="0"/>
                    <a:pt x="230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92"/>
            <p:cNvSpPr/>
            <p:nvPr/>
          </p:nvSpPr>
          <p:spPr>
            <a:xfrm>
              <a:off x="6315733" y="4263046"/>
              <a:ext cx="11635" cy="11635"/>
            </a:xfrm>
            <a:custGeom>
              <a:rect b="b" l="l" r="r" t="t"/>
              <a:pathLst>
                <a:path extrusionOk="0" h="358" w="358">
                  <a:moveTo>
                    <a:pt x="167" y="0"/>
                  </a:moveTo>
                  <a:cubicBezTo>
                    <a:pt x="72" y="0"/>
                    <a:pt x="0" y="72"/>
                    <a:pt x="0" y="167"/>
                  </a:cubicBezTo>
                  <a:cubicBezTo>
                    <a:pt x="0" y="262"/>
                    <a:pt x="72" y="357"/>
                    <a:pt x="167" y="357"/>
                  </a:cubicBezTo>
                  <a:cubicBezTo>
                    <a:pt x="262" y="357"/>
                    <a:pt x="358" y="262"/>
                    <a:pt x="358" y="167"/>
                  </a:cubicBezTo>
                  <a:cubicBezTo>
                    <a:pt x="358" y="72"/>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92"/>
            <p:cNvSpPr/>
            <p:nvPr/>
          </p:nvSpPr>
          <p:spPr>
            <a:xfrm>
              <a:off x="6314173" y="4286251"/>
              <a:ext cx="76668" cy="10855"/>
            </a:xfrm>
            <a:custGeom>
              <a:rect b="b" l="l" r="r" t="t"/>
              <a:pathLst>
                <a:path extrusionOk="0" h="334" w="2359">
                  <a:moveTo>
                    <a:pt x="191" y="1"/>
                  </a:moveTo>
                  <a:cubicBezTo>
                    <a:pt x="72" y="1"/>
                    <a:pt x="1" y="96"/>
                    <a:pt x="1" y="167"/>
                  </a:cubicBezTo>
                  <a:cubicBezTo>
                    <a:pt x="48" y="262"/>
                    <a:pt x="96" y="334"/>
                    <a:pt x="191" y="334"/>
                  </a:cubicBezTo>
                  <a:lnTo>
                    <a:pt x="2192" y="334"/>
                  </a:lnTo>
                  <a:cubicBezTo>
                    <a:pt x="2311" y="334"/>
                    <a:pt x="2358" y="239"/>
                    <a:pt x="2358" y="143"/>
                  </a:cubicBezTo>
                  <a:cubicBezTo>
                    <a:pt x="2335" y="48"/>
                    <a:pt x="2287" y="1"/>
                    <a:pt x="219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92"/>
            <p:cNvSpPr/>
            <p:nvPr/>
          </p:nvSpPr>
          <p:spPr>
            <a:xfrm>
              <a:off x="6335071" y="4263046"/>
              <a:ext cx="113035" cy="10855"/>
            </a:xfrm>
            <a:custGeom>
              <a:rect b="b" l="l" r="r" t="t"/>
              <a:pathLst>
                <a:path extrusionOk="0" h="334" w="3478">
                  <a:moveTo>
                    <a:pt x="168" y="0"/>
                  </a:moveTo>
                  <a:cubicBezTo>
                    <a:pt x="48" y="0"/>
                    <a:pt x="1" y="95"/>
                    <a:pt x="1" y="167"/>
                  </a:cubicBezTo>
                  <a:cubicBezTo>
                    <a:pt x="25" y="262"/>
                    <a:pt x="96" y="334"/>
                    <a:pt x="168" y="334"/>
                  </a:cubicBezTo>
                  <a:lnTo>
                    <a:pt x="3311" y="334"/>
                  </a:lnTo>
                  <a:cubicBezTo>
                    <a:pt x="3382" y="334"/>
                    <a:pt x="3478" y="262"/>
                    <a:pt x="3478" y="143"/>
                  </a:cubicBezTo>
                  <a:cubicBezTo>
                    <a:pt x="3454" y="48"/>
                    <a:pt x="3382" y="0"/>
                    <a:pt x="331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92"/>
            <p:cNvSpPr/>
            <p:nvPr/>
          </p:nvSpPr>
          <p:spPr>
            <a:xfrm>
              <a:off x="6315733" y="4357458"/>
              <a:ext cx="11635" cy="11635"/>
            </a:xfrm>
            <a:custGeom>
              <a:rect b="b" l="l" r="r" t="t"/>
              <a:pathLst>
                <a:path extrusionOk="0" h="358" w="358">
                  <a:moveTo>
                    <a:pt x="167" y="0"/>
                  </a:moveTo>
                  <a:cubicBezTo>
                    <a:pt x="72" y="0"/>
                    <a:pt x="0" y="96"/>
                    <a:pt x="0" y="191"/>
                  </a:cubicBezTo>
                  <a:cubicBezTo>
                    <a:pt x="0" y="286"/>
                    <a:pt x="72" y="358"/>
                    <a:pt x="167" y="358"/>
                  </a:cubicBezTo>
                  <a:cubicBezTo>
                    <a:pt x="262" y="358"/>
                    <a:pt x="358" y="286"/>
                    <a:pt x="358" y="191"/>
                  </a:cubicBezTo>
                  <a:cubicBezTo>
                    <a:pt x="358" y="96"/>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92"/>
            <p:cNvSpPr/>
            <p:nvPr/>
          </p:nvSpPr>
          <p:spPr>
            <a:xfrm>
              <a:off x="6314173" y="4380663"/>
              <a:ext cx="76668" cy="10888"/>
            </a:xfrm>
            <a:custGeom>
              <a:rect b="b" l="l" r="r" t="t"/>
              <a:pathLst>
                <a:path extrusionOk="0" h="335" w="2359">
                  <a:moveTo>
                    <a:pt x="191" y="1"/>
                  </a:moveTo>
                  <a:cubicBezTo>
                    <a:pt x="72" y="1"/>
                    <a:pt x="1" y="96"/>
                    <a:pt x="1" y="191"/>
                  </a:cubicBezTo>
                  <a:cubicBezTo>
                    <a:pt x="48" y="287"/>
                    <a:pt x="96" y="334"/>
                    <a:pt x="191" y="334"/>
                  </a:cubicBezTo>
                  <a:lnTo>
                    <a:pt x="2192" y="334"/>
                  </a:lnTo>
                  <a:cubicBezTo>
                    <a:pt x="2311" y="334"/>
                    <a:pt x="2358" y="287"/>
                    <a:pt x="2358" y="144"/>
                  </a:cubicBezTo>
                  <a:cubicBezTo>
                    <a:pt x="2335" y="72"/>
                    <a:pt x="2287" y="1"/>
                    <a:pt x="219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92"/>
            <p:cNvSpPr/>
            <p:nvPr/>
          </p:nvSpPr>
          <p:spPr>
            <a:xfrm>
              <a:off x="6335071" y="4359018"/>
              <a:ext cx="113035" cy="10075"/>
            </a:xfrm>
            <a:custGeom>
              <a:rect b="b" l="l" r="r" t="t"/>
              <a:pathLst>
                <a:path extrusionOk="0" h="310" w="3478">
                  <a:moveTo>
                    <a:pt x="168" y="0"/>
                  </a:moveTo>
                  <a:cubicBezTo>
                    <a:pt x="48" y="0"/>
                    <a:pt x="1" y="72"/>
                    <a:pt x="1" y="167"/>
                  </a:cubicBezTo>
                  <a:cubicBezTo>
                    <a:pt x="25" y="262"/>
                    <a:pt x="96" y="310"/>
                    <a:pt x="168" y="310"/>
                  </a:cubicBezTo>
                  <a:lnTo>
                    <a:pt x="3311" y="310"/>
                  </a:lnTo>
                  <a:cubicBezTo>
                    <a:pt x="3382" y="310"/>
                    <a:pt x="3478" y="238"/>
                    <a:pt x="3478" y="143"/>
                  </a:cubicBezTo>
                  <a:cubicBezTo>
                    <a:pt x="3454" y="48"/>
                    <a:pt x="3382" y="0"/>
                    <a:pt x="331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92"/>
            <p:cNvSpPr/>
            <p:nvPr/>
          </p:nvSpPr>
          <p:spPr>
            <a:xfrm>
              <a:off x="6566503" y="4293206"/>
              <a:ext cx="25577" cy="19403"/>
            </a:xfrm>
            <a:custGeom>
              <a:rect b="b" l="l" r="r" t="t"/>
              <a:pathLst>
                <a:path extrusionOk="0" h="597" w="787">
                  <a:moveTo>
                    <a:pt x="119" y="1"/>
                  </a:moveTo>
                  <a:lnTo>
                    <a:pt x="0" y="287"/>
                  </a:lnTo>
                  <a:lnTo>
                    <a:pt x="667" y="596"/>
                  </a:lnTo>
                  <a:lnTo>
                    <a:pt x="786" y="287"/>
                  </a:lnTo>
                  <a:lnTo>
                    <a:pt x="119"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92"/>
            <p:cNvSpPr/>
            <p:nvPr/>
          </p:nvSpPr>
          <p:spPr>
            <a:xfrm>
              <a:off x="6555648" y="4314103"/>
              <a:ext cx="26357" cy="19403"/>
            </a:xfrm>
            <a:custGeom>
              <a:rect b="b" l="l" r="r" t="t"/>
              <a:pathLst>
                <a:path extrusionOk="0" h="597" w="811">
                  <a:moveTo>
                    <a:pt x="120" y="1"/>
                  </a:moveTo>
                  <a:lnTo>
                    <a:pt x="1" y="310"/>
                  </a:lnTo>
                  <a:lnTo>
                    <a:pt x="692" y="596"/>
                  </a:lnTo>
                  <a:lnTo>
                    <a:pt x="811" y="310"/>
                  </a:lnTo>
                  <a:lnTo>
                    <a:pt x="120"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14" name="Google Shape;19414;p92"/>
          <p:cNvGrpSpPr/>
          <p:nvPr/>
        </p:nvGrpSpPr>
        <p:grpSpPr>
          <a:xfrm>
            <a:off x="7029336" y="4037098"/>
            <a:ext cx="358377" cy="274040"/>
            <a:chOff x="7029336" y="4189498"/>
            <a:chExt cx="358377" cy="274040"/>
          </a:xfrm>
        </p:grpSpPr>
        <p:sp>
          <p:nvSpPr>
            <p:cNvPr id="19415" name="Google Shape;19415;p92"/>
            <p:cNvSpPr/>
            <p:nvPr/>
          </p:nvSpPr>
          <p:spPr>
            <a:xfrm>
              <a:off x="7052541" y="4235941"/>
              <a:ext cx="312715" cy="209788"/>
            </a:xfrm>
            <a:custGeom>
              <a:rect b="b" l="l" r="r" t="t"/>
              <a:pathLst>
                <a:path extrusionOk="0" h="6455" w="9622">
                  <a:moveTo>
                    <a:pt x="549" y="1"/>
                  </a:moveTo>
                  <a:cubicBezTo>
                    <a:pt x="239" y="1"/>
                    <a:pt x="1" y="239"/>
                    <a:pt x="1" y="525"/>
                  </a:cubicBezTo>
                  <a:lnTo>
                    <a:pt x="1" y="6240"/>
                  </a:lnTo>
                  <a:lnTo>
                    <a:pt x="4811" y="6454"/>
                  </a:lnTo>
                  <a:lnTo>
                    <a:pt x="9598" y="6240"/>
                  </a:lnTo>
                  <a:lnTo>
                    <a:pt x="9598" y="525"/>
                  </a:lnTo>
                  <a:cubicBezTo>
                    <a:pt x="9622" y="239"/>
                    <a:pt x="9384" y="1"/>
                    <a:pt x="9098"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92"/>
            <p:cNvSpPr/>
            <p:nvPr/>
          </p:nvSpPr>
          <p:spPr>
            <a:xfrm>
              <a:off x="7330416" y="4235941"/>
              <a:ext cx="34840" cy="209788"/>
            </a:xfrm>
            <a:custGeom>
              <a:rect b="b" l="l" r="r" t="t"/>
              <a:pathLst>
                <a:path extrusionOk="0" h="6455" w="1072">
                  <a:moveTo>
                    <a:pt x="0" y="1"/>
                  </a:moveTo>
                  <a:cubicBezTo>
                    <a:pt x="238" y="1"/>
                    <a:pt x="429" y="167"/>
                    <a:pt x="429" y="405"/>
                  </a:cubicBezTo>
                  <a:lnTo>
                    <a:pt x="429" y="6240"/>
                  </a:lnTo>
                  <a:lnTo>
                    <a:pt x="786" y="6454"/>
                  </a:lnTo>
                  <a:lnTo>
                    <a:pt x="1072" y="6240"/>
                  </a:lnTo>
                  <a:lnTo>
                    <a:pt x="1072" y="525"/>
                  </a:lnTo>
                  <a:cubicBezTo>
                    <a:pt x="1072" y="239"/>
                    <a:pt x="834" y="1"/>
                    <a:pt x="548"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92"/>
            <p:cNvSpPr/>
            <p:nvPr/>
          </p:nvSpPr>
          <p:spPr>
            <a:xfrm>
              <a:off x="7075778" y="4259178"/>
              <a:ext cx="265493" cy="186550"/>
            </a:xfrm>
            <a:custGeom>
              <a:rect b="b" l="l" r="r" t="t"/>
              <a:pathLst>
                <a:path extrusionOk="0" h="5740" w="8169">
                  <a:moveTo>
                    <a:pt x="191" y="0"/>
                  </a:moveTo>
                  <a:cubicBezTo>
                    <a:pt x="96" y="0"/>
                    <a:pt x="0" y="95"/>
                    <a:pt x="0" y="167"/>
                  </a:cubicBezTo>
                  <a:lnTo>
                    <a:pt x="0" y="5525"/>
                  </a:lnTo>
                  <a:lnTo>
                    <a:pt x="4096" y="5739"/>
                  </a:lnTo>
                  <a:lnTo>
                    <a:pt x="8169" y="5525"/>
                  </a:lnTo>
                  <a:lnTo>
                    <a:pt x="8169" y="167"/>
                  </a:lnTo>
                  <a:cubicBezTo>
                    <a:pt x="8169" y="95"/>
                    <a:pt x="8073" y="0"/>
                    <a:pt x="7978"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92"/>
            <p:cNvSpPr/>
            <p:nvPr/>
          </p:nvSpPr>
          <p:spPr>
            <a:xfrm>
              <a:off x="7140778" y="4382223"/>
              <a:ext cx="131625" cy="21710"/>
            </a:xfrm>
            <a:custGeom>
              <a:rect b="b" l="l" r="r" t="t"/>
              <a:pathLst>
                <a:path extrusionOk="0" h="668" w="4050">
                  <a:moveTo>
                    <a:pt x="334" y="1"/>
                  </a:moveTo>
                  <a:cubicBezTo>
                    <a:pt x="144" y="1"/>
                    <a:pt x="1" y="167"/>
                    <a:pt x="1" y="358"/>
                  </a:cubicBezTo>
                  <a:cubicBezTo>
                    <a:pt x="25" y="524"/>
                    <a:pt x="167" y="667"/>
                    <a:pt x="358" y="667"/>
                  </a:cubicBezTo>
                  <a:lnTo>
                    <a:pt x="3692" y="667"/>
                  </a:lnTo>
                  <a:cubicBezTo>
                    <a:pt x="3906" y="667"/>
                    <a:pt x="4049" y="501"/>
                    <a:pt x="4025" y="310"/>
                  </a:cubicBezTo>
                  <a:cubicBezTo>
                    <a:pt x="4002" y="143"/>
                    <a:pt x="3835" y="1"/>
                    <a:pt x="3668"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92"/>
            <p:cNvSpPr/>
            <p:nvPr/>
          </p:nvSpPr>
          <p:spPr>
            <a:xfrm>
              <a:off x="7123748" y="4189498"/>
              <a:ext cx="162565" cy="154050"/>
            </a:xfrm>
            <a:custGeom>
              <a:rect b="b" l="l" r="r" t="t"/>
              <a:pathLst>
                <a:path extrusionOk="0" h="4740" w="5002">
                  <a:moveTo>
                    <a:pt x="167" y="1"/>
                  </a:moveTo>
                  <a:cubicBezTo>
                    <a:pt x="72" y="1"/>
                    <a:pt x="1" y="96"/>
                    <a:pt x="1" y="167"/>
                  </a:cubicBezTo>
                  <a:lnTo>
                    <a:pt x="1" y="2311"/>
                  </a:lnTo>
                  <a:cubicBezTo>
                    <a:pt x="1" y="3120"/>
                    <a:pt x="644" y="3740"/>
                    <a:pt x="1406" y="3740"/>
                  </a:cubicBezTo>
                  <a:cubicBezTo>
                    <a:pt x="1477" y="3740"/>
                    <a:pt x="1501" y="3787"/>
                    <a:pt x="1573" y="3811"/>
                  </a:cubicBezTo>
                  <a:lnTo>
                    <a:pt x="2239" y="4668"/>
                  </a:lnTo>
                  <a:cubicBezTo>
                    <a:pt x="2275" y="4716"/>
                    <a:pt x="2329" y="4740"/>
                    <a:pt x="2382" y="4740"/>
                  </a:cubicBezTo>
                  <a:cubicBezTo>
                    <a:pt x="2436" y="4740"/>
                    <a:pt x="2489" y="4716"/>
                    <a:pt x="2525" y="4668"/>
                  </a:cubicBezTo>
                  <a:lnTo>
                    <a:pt x="3263" y="3740"/>
                  </a:lnTo>
                  <a:lnTo>
                    <a:pt x="4811" y="3740"/>
                  </a:lnTo>
                  <a:cubicBezTo>
                    <a:pt x="4907" y="3740"/>
                    <a:pt x="4978" y="3644"/>
                    <a:pt x="4978" y="3573"/>
                  </a:cubicBezTo>
                  <a:lnTo>
                    <a:pt x="4978" y="1525"/>
                  </a:lnTo>
                  <a:cubicBezTo>
                    <a:pt x="5002" y="691"/>
                    <a:pt x="4311" y="1"/>
                    <a:pt x="347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0" name="Google Shape;19420;p92"/>
            <p:cNvSpPr/>
            <p:nvPr/>
          </p:nvSpPr>
          <p:spPr>
            <a:xfrm>
              <a:off x="7232883" y="4189498"/>
              <a:ext cx="53430" cy="123110"/>
            </a:xfrm>
            <a:custGeom>
              <a:rect b="b" l="l" r="r" t="t"/>
              <a:pathLst>
                <a:path extrusionOk="0" h="3788" w="1644">
                  <a:moveTo>
                    <a:pt x="144" y="1"/>
                  </a:moveTo>
                  <a:lnTo>
                    <a:pt x="144" y="1"/>
                  </a:lnTo>
                  <a:cubicBezTo>
                    <a:pt x="620" y="263"/>
                    <a:pt x="977" y="810"/>
                    <a:pt x="977" y="1453"/>
                  </a:cubicBezTo>
                  <a:lnTo>
                    <a:pt x="977" y="2263"/>
                  </a:lnTo>
                  <a:cubicBezTo>
                    <a:pt x="977" y="2954"/>
                    <a:pt x="572" y="3549"/>
                    <a:pt x="1" y="3787"/>
                  </a:cubicBezTo>
                  <a:lnTo>
                    <a:pt x="120" y="3787"/>
                  </a:lnTo>
                  <a:cubicBezTo>
                    <a:pt x="953" y="3787"/>
                    <a:pt x="1644" y="3097"/>
                    <a:pt x="1644" y="2263"/>
                  </a:cubicBezTo>
                  <a:lnTo>
                    <a:pt x="1644" y="1525"/>
                  </a:lnTo>
                  <a:cubicBezTo>
                    <a:pt x="1644" y="691"/>
                    <a:pt x="977" y="25"/>
                    <a:pt x="144"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1" name="Google Shape;19421;p92"/>
            <p:cNvSpPr/>
            <p:nvPr/>
          </p:nvSpPr>
          <p:spPr>
            <a:xfrm>
              <a:off x="7314913" y="4259178"/>
              <a:ext cx="27138" cy="186550"/>
            </a:xfrm>
            <a:custGeom>
              <a:rect b="b" l="l" r="r" t="t"/>
              <a:pathLst>
                <a:path extrusionOk="0" h="5740" w="835">
                  <a:moveTo>
                    <a:pt x="1" y="0"/>
                  </a:moveTo>
                  <a:cubicBezTo>
                    <a:pt x="96" y="0"/>
                    <a:pt x="191" y="95"/>
                    <a:pt x="191" y="167"/>
                  </a:cubicBezTo>
                  <a:lnTo>
                    <a:pt x="191" y="5525"/>
                  </a:lnTo>
                  <a:lnTo>
                    <a:pt x="477" y="5739"/>
                  </a:lnTo>
                  <a:lnTo>
                    <a:pt x="834" y="5525"/>
                  </a:lnTo>
                  <a:lnTo>
                    <a:pt x="834" y="167"/>
                  </a:lnTo>
                  <a:cubicBezTo>
                    <a:pt x="834" y="48"/>
                    <a:pt x="739" y="0"/>
                    <a:pt x="668" y="0"/>
                  </a:cubicBez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92"/>
            <p:cNvSpPr/>
            <p:nvPr/>
          </p:nvSpPr>
          <p:spPr>
            <a:xfrm>
              <a:off x="7239838" y="4382223"/>
              <a:ext cx="32565" cy="20995"/>
            </a:xfrm>
            <a:custGeom>
              <a:rect b="b" l="l" r="r" t="t"/>
              <a:pathLst>
                <a:path extrusionOk="0" h="646" w="1002">
                  <a:moveTo>
                    <a:pt x="1" y="1"/>
                  </a:moveTo>
                  <a:cubicBezTo>
                    <a:pt x="168" y="1"/>
                    <a:pt x="311" y="143"/>
                    <a:pt x="311" y="310"/>
                  </a:cubicBezTo>
                  <a:cubicBezTo>
                    <a:pt x="311" y="501"/>
                    <a:pt x="168" y="644"/>
                    <a:pt x="1" y="644"/>
                  </a:cubicBezTo>
                  <a:lnTo>
                    <a:pt x="644" y="644"/>
                  </a:lnTo>
                  <a:cubicBezTo>
                    <a:pt x="658" y="645"/>
                    <a:pt x="671" y="646"/>
                    <a:pt x="684" y="646"/>
                  </a:cubicBezTo>
                  <a:cubicBezTo>
                    <a:pt x="876" y="646"/>
                    <a:pt x="1001" y="488"/>
                    <a:pt x="1001" y="310"/>
                  </a:cubicBezTo>
                  <a:cubicBezTo>
                    <a:pt x="1001" y="143"/>
                    <a:pt x="858" y="1"/>
                    <a:pt x="644"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92"/>
            <p:cNvSpPr/>
            <p:nvPr/>
          </p:nvSpPr>
          <p:spPr>
            <a:xfrm>
              <a:off x="7163236" y="4223558"/>
              <a:ext cx="82843" cy="10107"/>
            </a:xfrm>
            <a:custGeom>
              <a:rect b="b" l="l" r="r" t="t"/>
              <a:pathLst>
                <a:path extrusionOk="0" h="311" w="2549">
                  <a:moveTo>
                    <a:pt x="167" y="1"/>
                  </a:moveTo>
                  <a:cubicBezTo>
                    <a:pt x="48" y="1"/>
                    <a:pt x="0" y="72"/>
                    <a:pt x="0" y="167"/>
                  </a:cubicBezTo>
                  <a:cubicBezTo>
                    <a:pt x="24" y="263"/>
                    <a:pt x="96" y="310"/>
                    <a:pt x="167" y="310"/>
                  </a:cubicBezTo>
                  <a:lnTo>
                    <a:pt x="2382" y="310"/>
                  </a:lnTo>
                  <a:cubicBezTo>
                    <a:pt x="2501" y="310"/>
                    <a:pt x="2548" y="239"/>
                    <a:pt x="2548" y="143"/>
                  </a:cubicBezTo>
                  <a:cubicBezTo>
                    <a:pt x="2525" y="48"/>
                    <a:pt x="2453" y="1"/>
                    <a:pt x="238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92"/>
            <p:cNvSpPr/>
            <p:nvPr/>
          </p:nvSpPr>
          <p:spPr>
            <a:xfrm>
              <a:off x="7163236" y="4246796"/>
              <a:ext cx="82843" cy="10075"/>
            </a:xfrm>
            <a:custGeom>
              <a:rect b="b" l="l" r="r" t="t"/>
              <a:pathLst>
                <a:path extrusionOk="0" h="310" w="2549">
                  <a:moveTo>
                    <a:pt x="167" y="0"/>
                  </a:moveTo>
                  <a:cubicBezTo>
                    <a:pt x="48" y="0"/>
                    <a:pt x="0" y="71"/>
                    <a:pt x="0" y="167"/>
                  </a:cubicBezTo>
                  <a:cubicBezTo>
                    <a:pt x="24" y="262"/>
                    <a:pt x="96" y="310"/>
                    <a:pt x="167" y="310"/>
                  </a:cubicBezTo>
                  <a:lnTo>
                    <a:pt x="2382" y="310"/>
                  </a:lnTo>
                  <a:cubicBezTo>
                    <a:pt x="2501" y="310"/>
                    <a:pt x="2548" y="238"/>
                    <a:pt x="2548" y="143"/>
                  </a:cubicBezTo>
                  <a:cubicBezTo>
                    <a:pt x="2525" y="48"/>
                    <a:pt x="2453" y="0"/>
                    <a:pt x="238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92"/>
            <p:cNvSpPr/>
            <p:nvPr/>
          </p:nvSpPr>
          <p:spPr>
            <a:xfrm>
              <a:off x="7163236" y="4269221"/>
              <a:ext cx="82843" cy="10888"/>
            </a:xfrm>
            <a:custGeom>
              <a:rect b="b" l="l" r="r" t="t"/>
              <a:pathLst>
                <a:path extrusionOk="0" h="335" w="2549">
                  <a:moveTo>
                    <a:pt x="167" y="1"/>
                  </a:moveTo>
                  <a:cubicBezTo>
                    <a:pt x="48" y="1"/>
                    <a:pt x="0" y="96"/>
                    <a:pt x="0" y="191"/>
                  </a:cubicBezTo>
                  <a:cubicBezTo>
                    <a:pt x="24" y="286"/>
                    <a:pt x="96" y="334"/>
                    <a:pt x="167" y="334"/>
                  </a:cubicBezTo>
                  <a:lnTo>
                    <a:pt x="2382" y="334"/>
                  </a:lnTo>
                  <a:cubicBezTo>
                    <a:pt x="2501" y="334"/>
                    <a:pt x="2548" y="263"/>
                    <a:pt x="2548" y="167"/>
                  </a:cubicBezTo>
                  <a:cubicBezTo>
                    <a:pt x="2525" y="72"/>
                    <a:pt x="2453" y="1"/>
                    <a:pt x="238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92"/>
            <p:cNvSpPr/>
            <p:nvPr/>
          </p:nvSpPr>
          <p:spPr>
            <a:xfrm>
              <a:off x="7237531" y="4437181"/>
              <a:ext cx="150182" cy="24797"/>
            </a:xfrm>
            <a:custGeom>
              <a:rect b="b" l="l" r="r" t="t"/>
              <a:pathLst>
                <a:path extrusionOk="0" h="763" w="4621">
                  <a:moveTo>
                    <a:pt x="4478" y="0"/>
                  </a:moveTo>
                  <a:lnTo>
                    <a:pt x="4478" y="24"/>
                  </a:lnTo>
                  <a:lnTo>
                    <a:pt x="72" y="24"/>
                  </a:lnTo>
                  <a:lnTo>
                    <a:pt x="1" y="405"/>
                  </a:lnTo>
                  <a:lnTo>
                    <a:pt x="72" y="762"/>
                  </a:lnTo>
                  <a:lnTo>
                    <a:pt x="4478" y="762"/>
                  </a:lnTo>
                  <a:cubicBezTo>
                    <a:pt x="4549" y="762"/>
                    <a:pt x="4621" y="715"/>
                    <a:pt x="4621" y="620"/>
                  </a:cubicBezTo>
                  <a:lnTo>
                    <a:pt x="4621" y="48"/>
                  </a:lnTo>
                  <a:cubicBezTo>
                    <a:pt x="4621" y="24"/>
                    <a:pt x="4597" y="0"/>
                    <a:pt x="454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92"/>
            <p:cNvSpPr/>
            <p:nvPr/>
          </p:nvSpPr>
          <p:spPr>
            <a:xfrm>
              <a:off x="7029336" y="4437961"/>
              <a:ext cx="150963" cy="25578"/>
            </a:xfrm>
            <a:custGeom>
              <a:rect b="b" l="l" r="r" t="t"/>
              <a:pathLst>
                <a:path extrusionOk="0" h="787" w="4645">
                  <a:moveTo>
                    <a:pt x="167" y="0"/>
                  </a:moveTo>
                  <a:cubicBezTo>
                    <a:pt x="72" y="0"/>
                    <a:pt x="0" y="72"/>
                    <a:pt x="0" y="143"/>
                  </a:cubicBezTo>
                  <a:lnTo>
                    <a:pt x="0" y="453"/>
                  </a:lnTo>
                  <a:cubicBezTo>
                    <a:pt x="0" y="619"/>
                    <a:pt x="167" y="786"/>
                    <a:pt x="334" y="786"/>
                  </a:cubicBezTo>
                  <a:lnTo>
                    <a:pt x="4525" y="786"/>
                  </a:lnTo>
                  <a:lnTo>
                    <a:pt x="4644" y="381"/>
                  </a:lnTo>
                  <a:lnTo>
                    <a:pt x="4573"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92"/>
            <p:cNvSpPr/>
            <p:nvPr/>
          </p:nvSpPr>
          <p:spPr>
            <a:xfrm>
              <a:off x="7355961" y="4437961"/>
              <a:ext cx="31752" cy="25578"/>
            </a:xfrm>
            <a:custGeom>
              <a:rect b="b" l="l" r="r" t="t"/>
              <a:pathLst>
                <a:path extrusionOk="0" h="787" w="977">
                  <a:moveTo>
                    <a:pt x="167" y="0"/>
                  </a:moveTo>
                  <a:cubicBezTo>
                    <a:pt x="262" y="0"/>
                    <a:pt x="310" y="72"/>
                    <a:pt x="310" y="143"/>
                  </a:cubicBezTo>
                  <a:lnTo>
                    <a:pt x="310" y="453"/>
                  </a:lnTo>
                  <a:cubicBezTo>
                    <a:pt x="310" y="619"/>
                    <a:pt x="167" y="786"/>
                    <a:pt x="0" y="786"/>
                  </a:cubicBezTo>
                  <a:lnTo>
                    <a:pt x="643" y="786"/>
                  </a:lnTo>
                  <a:cubicBezTo>
                    <a:pt x="834" y="786"/>
                    <a:pt x="977" y="619"/>
                    <a:pt x="977" y="453"/>
                  </a:cubicBezTo>
                  <a:lnTo>
                    <a:pt x="977" y="143"/>
                  </a:lnTo>
                  <a:cubicBezTo>
                    <a:pt x="977" y="72"/>
                    <a:pt x="905" y="0"/>
                    <a:pt x="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92"/>
            <p:cNvSpPr/>
            <p:nvPr/>
          </p:nvSpPr>
          <p:spPr>
            <a:xfrm>
              <a:off x="7177926" y="4437961"/>
              <a:ext cx="62725" cy="24018"/>
            </a:xfrm>
            <a:custGeom>
              <a:rect b="b" l="l" r="r" t="t"/>
              <a:pathLst>
                <a:path extrusionOk="0" h="739" w="1930">
                  <a:moveTo>
                    <a:pt x="1" y="0"/>
                  </a:moveTo>
                  <a:lnTo>
                    <a:pt x="1" y="738"/>
                  </a:lnTo>
                  <a:lnTo>
                    <a:pt x="1930" y="738"/>
                  </a:lnTo>
                  <a:lnTo>
                    <a:pt x="19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92"/>
            <p:cNvSpPr/>
            <p:nvPr/>
          </p:nvSpPr>
          <p:spPr>
            <a:xfrm>
              <a:off x="7218941" y="4437961"/>
              <a:ext cx="21710" cy="24018"/>
            </a:xfrm>
            <a:custGeom>
              <a:rect b="b" l="l" r="r" t="t"/>
              <a:pathLst>
                <a:path extrusionOk="0" h="739" w="668">
                  <a:moveTo>
                    <a:pt x="1" y="0"/>
                  </a:moveTo>
                  <a:lnTo>
                    <a:pt x="1" y="738"/>
                  </a:lnTo>
                  <a:lnTo>
                    <a:pt x="668" y="738"/>
                  </a:lnTo>
                  <a:lnTo>
                    <a:pt x="668"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31" name="Google Shape;19431;p92"/>
          <p:cNvGrpSpPr/>
          <p:nvPr/>
        </p:nvGrpSpPr>
        <p:grpSpPr>
          <a:xfrm>
            <a:off x="7818793" y="3995303"/>
            <a:ext cx="280215" cy="357597"/>
            <a:chOff x="7818793" y="4147703"/>
            <a:chExt cx="280215" cy="357597"/>
          </a:xfrm>
        </p:grpSpPr>
        <p:sp>
          <p:nvSpPr>
            <p:cNvPr id="19432" name="Google Shape;19432;p92"/>
            <p:cNvSpPr/>
            <p:nvPr/>
          </p:nvSpPr>
          <p:spPr>
            <a:xfrm>
              <a:off x="7864456" y="4421711"/>
              <a:ext cx="10855" cy="56225"/>
            </a:xfrm>
            <a:custGeom>
              <a:rect b="b" l="l" r="r" t="t"/>
              <a:pathLst>
                <a:path extrusionOk="0" h="1730" w="334">
                  <a:moveTo>
                    <a:pt x="143" y="0"/>
                  </a:moveTo>
                  <a:cubicBezTo>
                    <a:pt x="72" y="24"/>
                    <a:pt x="0" y="71"/>
                    <a:pt x="0" y="167"/>
                  </a:cubicBezTo>
                  <a:lnTo>
                    <a:pt x="0" y="1596"/>
                  </a:lnTo>
                  <a:cubicBezTo>
                    <a:pt x="0" y="1670"/>
                    <a:pt x="44" y="1730"/>
                    <a:pt x="97" y="1730"/>
                  </a:cubicBezTo>
                  <a:cubicBezTo>
                    <a:pt x="112" y="1730"/>
                    <a:pt x="127" y="1725"/>
                    <a:pt x="143" y="1715"/>
                  </a:cubicBezTo>
                  <a:cubicBezTo>
                    <a:pt x="161" y="1723"/>
                    <a:pt x="178" y="1727"/>
                    <a:pt x="195" y="1727"/>
                  </a:cubicBezTo>
                  <a:cubicBezTo>
                    <a:pt x="270" y="1727"/>
                    <a:pt x="334" y="1650"/>
                    <a:pt x="334" y="1572"/>
                  </a:cubicBezTo>
                  <a:lnTo>
                    <a:pt x="334" y="143"/>
                  </a:lnTo>
                  <a:cubicBezTo>
                    <a:pt x="334" y="48"/>
                    <a:pt x="238" y="0"/>
                    <a:pt x="143"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92"/>
            <p:cNvSpPr/>
            <p:nvPr/>
          </p:nvSpPr>
          <p:spPr>
            <a:xfrm>
              <a:off x="7818793" y="4147703"/>
              <a:ext cx="278655" cy="278655"/>
            </a:xfrm>
            <a:custGeom>
              <a:rect b="b" l="l" r="r" t="t"/>
              <a:pathLst>
                <a:path extrusionOk="0" h="8574" w="8574">
                  <a:moveTo>
                    <a:pt x="4287" y="1"/>
                  </a:moveTo>
                  <a:cubicBezTo>
                    <a:pt x="1929" y="1"/>
                    <a:pt x="0" y="1930"/>
                    <a:pt x="0" y="4287"/>
                  </a:cubicBezTo>
                  <a:cubicBezTo>
                    <a:pt x="0" y="6645"/>
                    <a:pt x="1929" y="8574"/>
                    <a:pt x="4287" y="8574"/>
                  </a:cubicBezTo>
                  <a:cubicBezTo>
                    <a:pt x="6668" y="8574"/>
                    <a:pt x="8573" y="6645"/>
                    <a:pt x="8573" y="4287"/>
                  </a:cubicBezTo>
                  <a:cubicBezTo>
                    <a:pt x="8573" y="1930"/>
                    <a:pt x="6668" y="1"/>
                    <a:pt x="4287"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92"/>
            <p:cNvSpPr/>
            <p:nvPr/>
          </p:nvSpPr>
          <p:spPr>
            <a:xfrm>
              <a:off x="7948046" y="4147703"/>
              <a:ext cx="150963" cy="278655"/>
            </a:xfrm>
            <a:custGeom>
              <a:rect b="b" l="l" r="r" t="t"/>
              <a:pathLst>
                <a:path extrusionOk="0" h="8574" w="4645">
                  <a:moveTo>
                    <a:pt x="0" y="1"/>
                  </a:moveTo>
                  <a:cubicBezTo>
                    <a:pt x="2215" y="191"/>
                    <a:pt x="3953" y="2025"/>
                    <a:pt x="3953" y="4287"/>
                  </a:cubicBezTo>
                  <a:cubicBezTo>
                    <a:pt x="3953" y="6550"/>
                    <a:pt x="2191" y="8407"/>
                    <a:pt x="0" y="8574"/>
                  </a:cubicBezTo>
                  <a:lnTo>
                    <a:pt x="310" y="8574"/>
                  </a:lnTo>
                  <a:cubicBezTo>
                    <a:pt x="2691" y="8574"/>
                    <a:pt x="4596" y="6645"/>
                    <a:pt x="4596" y="4287"/>
                  </a:cubicBezTo>
                  <a:cubicBezTo>
                    <a:pt x="4644" y="1906"/>
                    <a:pt x="269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92"/>
            <p:cNvSpPr/>
            <p:nvPr/>
          </p:nvSpPr>
          <p:spPr>
            <a:xfrm>
              <a:off x="7894648" y="4147703"/>
              <a:ext cx="127725" cy="278655"/>
            </a:xfrm>
            <a:custGeom>
              <a:rect b="b" l="l" r="r" t="t"/>
              <a:pathLst>
                <a:path extrusionOk="0" h="8574" w="3930">
                  <a:moveTo>
                    <a:pt x="1953" y="1"/>
                  </a:moveTo>
                  <a:cubicBezTo>
                    <a:pt x="881" y="1"/>
                    <a:pt x="0" y="1930"/>
                    <a:pt x="0" y="4287"/>
                  </a:cubicBezTo>
                  <a:cubicBezTo>
                    <a:pt x="0" y="6645"/>
                    <a:pt x="881" y="8574"/>
                    <a:pt x="1953" y="8574"/>
                  </a:cubicBezTo>
                  <a:cubicBezTo>
                    <a:pt x="3048" y="8574"/>
                    <a:pt x="3929" y="6645"/>
                    <a:pt x="3929" y="4287"/>
                  </a:cubicBezTo>
                  <a:cubicBezTo>
                    <a:pt x="3929" y="1930"/>
                    <a:pt x="3048" y="1"/>
                    <a:pt x="195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92"/>
            <p:cNvSpPr/>
            <p:nvPr/>
          </p:nvSpPr>
          <p:spPr>
            <a:xfrm>
              <a:off x="7948046" y="4147703"/>
              <a:ext cx="74327" cy="278655"/>
            </a:xfrm>
            <a:custGeom>
              <a:rect b="b" l="l" r="r" t="t"/>
              <a:pathLst>
                <a:path extrusionOk="0" h="8574" w="2287">
                  <a:moveTo>
                    <a:pt x="310" y="1"/>
                  </a:moveTo>
                  <a:cubicBezTo>
                    <a:pt x="191" y="1"/>
                    <a:pt x="72" y="25"/>
                    <a:pt x="0" y="72"/>
                  </a:cubicBezTo>
                  <a:cubicBezTo>
                    <a:pt x="905" y="429"/>
                    <a:pt x="1620" y="2168"/>
                    <a:pt x="1620" y="4287"/>
                  </a:cubicBezTo>
                  <a:cubicBezTo>
                    <a:pt x="1620" y="6407"/>
                    <a:pt x="905" y="8193"/>
                    <a:pt x="0" y="8502"/>
                  </a:cubicBezTo>
                  <a:cubicBezTo>
                    <a:pt x="119" y="8550"/>
                    <a:pt x="191" y="8574"/>
                    <a:pt x="310" y="8574"/>
                  </a:cubicBezTo>
                  <a:cubicBezTo>
                    <a:pt x="1381" y="8574"/>
                    <a:pt x="2286" y="6645"/>
                    <a:pt x="2286" y="4287"/>
                  </a:cubicBezTo>
                  <a:cubicBezTo>
                    <a:pt x="2286" y="1930"/>
                    <a:pt x="1429" y="1"/>
                    <a:pt x="310" y="1"/>
                  </a:cubicBezTo>
                  <a:close/>
                </a:path>
              </a:pathLst>
            </a:custGeom>
            <a:solidFill>
              <a:srgbClr val="D6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92"/>
            <p:cNvSpPr/>
            <p:nvPr/>
          </p:nvSpPr>
          <p:spPr>
            <a:xfrm>
              <a:off x="7857468" y="4469681"/>
              <a:ext cx="23270" cy="23238"/>
            </a:xfrm>
            <a:custGeom>
              <a:rect b="b" l="l" r="r" t="t"/>
              <a:pathLst>
                <a:path extrusionOk="0" h="715" w="716">
                  <a:moveTo>
                    <a:pt x="358" y="1"/>
                  </a:moveTo>
                  <a:cubicBezTo>
                    <a:pt x="144" y="1"/>
                    <a:pt x="1" y="191"/>
                    <a:pt x="1" y="358"/>
                  </a:cubicBezTo>
                  <a:cubicBezTo>
                    <a:pt x="1" y="572"/>
                    <a:pt x="191" y="715"/>
                    <a:pt x="358" y="715"/>
                  </a:cubicBezTo>
                  <a:cubicBezTo>
                    <a:pt x="572" y="715"/>
                    <a:pt x="715" y="572"/>
                    <a:pt x="715" y="358"/>
                  </a:cubicBezTo>
                  <a:cubicBezTo>
                    <a:pt x="715" y="167"/>
                    <a:pt x="549" y="1"/>
                    <a:pt x="35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92"/>
            <p:cNvSpPr/>
            <p:nvPr/>
          </p:nvSpPr>
          <p:spPr>
            <a:xfrm>
              <a:off x="7896176" y="4430973"/>
              <a:ext cx="125418" cy="73580"/>
            </a:xfrm>
            <a:custGeom>
              <a:rect b="b" l="l" r="r" t="t"/>
              <a:pathLst>
                <a:path extrusionOk="0" h="2264" w="3859">
                  <a:moveTo>
                    <a:pt x="1" y="1"/>
                  </a:moveTo>
                  <a:lnTo>
                    <a:pt x="1" y="1739"/>
                  </a:lnTo>
                  <a:cubicBezTo>
                    <a:pt x="1" y="1763"/>
                    <a:pt x="48" y="1787"/>
                    <a:pt x="72" y="1835"/>
                  </a:cubicBezTo>
                  <a:lnTo>
                    <a:pt x="405" y="1977"/>
                  </a:lnTo>
                  <a:cubicBezTo>
                    <a:pt x="894" y="2168"/>
                    <a:pt x="1412" y="2263"/>
                    <a:pt x="1930" y="2263"/>
                  </a:cubicBezTo>
                  <a:cubicBezTo>
                    <a:pt x="2448" y="2263"/>
                    <a:pt x="2966" y="2168"/>
                    <a:pt x="3454" y="1977"/>
                  </a:cubicBezTo>
                  <a:lnTo>
                    <a:pt x="3787" y="1835"/>
                  </a:lnTo>
                  <a:cubicBezTo>
                    <a:pt x="3811" y="1835"/>
                    <a:pt x="3859" y="1763"/>
                    <a:pt x="3859" y="1739"/>
                  </a:cubicBezTo>
                  <a:lnTo>
                    <a:pt x="3859"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92"/>
            <p:cNvSpPr/>
            <p:nvPr/>
          </p:nvSpPr>
          <p:spPr>
            <a:xfrm>
              <a:off x="7948046" y="4430973"/>
              <a:ext cx="73548" cy="74328"/>
            </a:xfrm>
            <a:custGeom>
              <a:rect b="b" l="l" r="r" t="t"/>
              <a:pathLst>
                <a:path extrusionOk="0" h="2287" w="2263">
                  <a:moveTo>
                    <a:pt x="1572" y="1"/>
                  </a:moveTo>
                  <a:lnTo>
                    <a:pt x="1572" y="1382"/>
                  </a:lnTo>
                  <a:cubicBezTo>
                    <a:pt x="1572" y="1644"/>
                    <a:pt x="1429" y="1858"/>
                    <a:pt x="1191" y="1977"/>
                  </a:cubicBezTo>
                  <a:cubicBezTo>
                    <a:pt x="786" y="2120"/>
                    <a:pt x="381" y="2216"/>
                    <a:pt x="0" y="2263"/>
                  </a:cubicBezTo>
                  <a:cubicBezTo>
                    <a:pt x="133" y="2278"/>
                    <a:pt x="267" y="2286"/>
                    <a:pt x="401" y="2286"/>
                  </a:cubicBezTo>
                  <a:cubicBezTo>
                    <a:pt x="893" y="2286"/>
                    <a:pt x="1390" y="2183"/>
                    <a:pt x="1858" y="1977"/>
                  </a:cubicBezTo>
                  <a:lnTo>
                    <a:pt x="2191" y="1835"/>
                  </a:lnTo>
                  <a:cubicBezTo>
                    <a:pt x="2215" y="1787"/>
                    <a:pt x="2263" y="1763"/>
                    <a:pt x="2263" y="1739"/>
                  </a:cubicBezTo>
                  <a:lnTo>
                    <a:pt x="2263" y="1"/>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92"/>
            <p:cNvSpPr/>
            <p:nvPr/>
          </p:nvSpPr>
          <p:spPr>
            <a:xfrm>
              <a:off x="7855161" y="4376796"/>
              <a:ext cx="206668" cy="96395"/>
            </a:xfrm>
            <a:custGeom>
              <a:rect b="b" l="l" r="r" t="t"/>
              <a:pathLst>
                <a:path extrusionOk="0" h="2966" w="6359">
                  <a:moveTo>
                    <a:pt x="3189" y="1"/>
                  </a:moveTo>
                  <a:cubicBezTo>
                    <a:pt x="3096" y="1"/>
                    <a:pt x="3001" y="25"/>
                    <a:pt x="2906" y="72"/>
                  </a:cubicBezTo>
                  <a:lnTo>
                    <a:pt x="120" y="1311"/>
                  </a:lnTo>
                  <a:cubicBezTo>
                    <a:pt x="0" y="1382"/>
                    <a:pt x="0" y="1549"/>
                    <a:pt x="120" y="1620"/>
                  </a:cubicBezTo>
                  <a:lnTo>
                    <a:pt x="2930" y="2930"/>
                  </a:lnTo>
                  <a:cubicBezTo>
                    <a:pt x="3013" y="2954"/>
                    <a:pt x="3096" y="2966"/>
                    <a:pt x="3177" y="2966"/>
                  </a:cubicBezTo>
                  <a:cubicBezTo>
                    <a:pt x="3257" y="2966"/>
                    <a:pt x="3335" y="2954"/>
                    <a:pt x="3406" y="2930"/>
                  </a:cubicBezTo>
                  <a:lnTo>
                    <a:pt x="6240" y="1620"/>
                  </a:lnTo>
                  <a:cubicBezTo>
                    <a:pt x="6359" y="1549"/>
                    <a:pt x="6359" y="1382"/>
                    <a:pt x="6240" y="1311"/>
                  </a:cubicBezTo>
                  <a:lnTo>
                    <a:pt x="3454" y="72"/>
                  </a:lnTo>
                  <a:cubicBezTo>
                    <a:pt x="3370" y="25"/>
                    <a:pt x="3281" y="1"/>
                    <a:pt x="3189"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92"/>
            <p:cNvSpPr/>
            <p:nvPr/>
          </p:nvSpPr>
          <p:spPr>
            <a:xfrm>
              <a:off x="7933323" y="4413196"/>
              <a:ext cx="129285" cy="60775"/>
            </a:xfrm>
            <a:custGeom>
              <a:rect b="b" l="l" r="r" t="t"/>
              <a:pathLst>
                <a:path extrusionOk="0" h="1870" w="3978">
                  <a:moveTo>
                    <a:pt x="1" y="1572"/>
                  </a:moveTo>
                  <a:cubicBezTo>
                    <a:pt x="5" y="1574"/>
                    <a:pt x="9" y="1576"/>
                    <a:pt x="13" y="1578"/>
                  </a:cubicBezTo>
                  <a:lnTo>
                    <a:pt x="13" y="1578"/>
                  </a:lnTo>
                  <a:lnTo>
                    <a:pt x="1" y="1572"/>
                  </a:lnTo>
                  <a:close/>
                  <a:moveTo>
                    <a:pt x="3359" y="0"/>
                  </a:moveTo>
                  <a:lnTo>
                    <a:pt x="3359" y="0"/>
                  </a:lnTo>
                  <a:cubicBezTo>
                    <a:pt x="3430" y="72"/>
                    <a:pt x="3430" y="191"/>
                    <a:pt x="3287" y="262"/>
                  </a:cubicBezTo>
                  <a:lnTo>
                    <a:pt x="477" y="1572"/>
                  </a:lnTo>
                  <a:cubicBezTo>
                    <a:pt x="386" y="1598"/>
                    <a:pt x="294" y="1617"/>
                    <a:pt x="207" y="1617"/>
                  </a:cubicBezTo>
                  <a:cubicBezTo>
                    <a:pt x="139" y="1617"/>
                    <a:pt x="74" y="1606"/>
                    <a:pt x="13" y="1578"/>
                  </a:cubicBezTo>
                  <a:lnTo>
                    <a:pt x="13" y="1578"/>
                  </a:lnTo>
                  <a:lnTo>
                    <a:pt x="548" y="1834"/>
                  </a:lnTo>
                  <a:cubicBezTo>
                    <a:pt x="632" y="1858"/>
                    <a:pt x="715" y="1870"/>
                    <a:pt x="796" y="1870"/>
                  </a:cubicBezTo>
                  <a:cubicBezTo>
                    <a:pt x="876" y="1870"/>
                    <a:pt x="953" y="1858"/>
                    <a:pt x="1025" y="1834"/>
                  </a:cubicBezTo>
                  <a:lnTo>
                    <a:pt x="3859" y="524"/>
                  </a:lnTo>
                  <a:cubicBezTo>
                    <a:pt x="3954" y="476"/>
                    <a:pt x="3978" y="286"/>
                    <a:pt x="3859" y="238"/>
                  </a:cubicBezTo>
                  <a:lnTo>
                    <a:pt x="3359"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42" name="Google Shape;19442;p92"/>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Online Learning</a:t>
            </a:r>
            <a:endParaRPr sz="1600">
              <a:solidFill>
                <a:srgbClr val="FFFFFF"/>
              </a:solidFill>
            </a:endParaRPr>
          </a:p>
        </p:txBody>
      </p:sp>
      <p:sp>
        <p:nvSpPr>
          <p:cNvPr id="19443" name="Google Shape;19443;p92"/>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47" name="Shape 19447"/>
        <p:cNvGrpSpPr/>
        <p:nvPr/>
      </p:nvGrpSpPr>
      <p:grpSpPr>
        <a:xfrm>
          <a:off x="0" y="0"/>
          <a:ext cx="0" cy="0"/>
          <a:chOff x="0" y="0"/>
          <a:chExt cx="0" cy="0"/>
        </a:xfrm>
      </p:grpSpPr>
      <p:grpSp>
        <p:nvGrpSpPr>
          <p:cNvPr id="19448" name="Google Shape;19448;p93"/>
          <p:cNvGrpSpPr/>
          <p:nvPr/>
        </p:nvGrpSpPr>
        <p:grpSpPr>
          <a:xfrm>
            <a:off x="1030966" y="1769664"/>
            <a:ext cx="298300" cy="343810"/>
            <a:chOff x="1030966" y="1922064"/>
            <a:chExt cx="298300" cy="343810"/>
          </a:xfrm>
        </p:grpSpPr>
        <p:sp>
          <p:nvSpPr>
            <p:cNvPr id="19449" name="Google Shape;19449;p93"/>
            <p:cNvSpPr/>
            <p:nvPr/>
          </p:nvSpPr>
          <p:spPr>
            <a:xfrm>
              <a:off x="1219998" y="2015621"/>
              <a:ext cx="109268" cy="191374"/>
            </a:xfrm>
            <a:custGeom>
              <a:rect b="b" l="l" r="r" t="t"/>
              <a:pathLst>
                <a:path extrusionOk="0" h="5883" w="3359">
                  <a:moveTo>
                    <a:pt x="1596" y="0"/>
                  </a:moveTo>
                  <a:lnTo>
                    <a:pt x="286" y="1310"/>
                  </a:lnTo>
                  <a:cubicBezTo>
                    <a:pt x="1429" y="2262"/>
                    <a:pt x="1334" y="4049"/>
                    <a:pt x="24" y="4834"/>
                  </a:cubicBezTo>
                  <a:lnTo>
                    <a:pt x="0" y="4858"/>
                  </a:lnTo>
                  <a:cubicBezTo>
                    <a:pt x="477" y="5073"/>
                    <a:pt x="858" y="5430"/>
                    <a:pt x="1096" y="5882"/>
                  </a:cubicBezTo>
                  <a:lnTo>
                    <a:pt x="1715" y="5882"/>
                  </a:lnTo>
                  <a:cubicBezTo>
                    <a:pt x="3358" y="4263"/>
                    <a:pt x="3311" y="1596"/>
                    <a:pt x="1596"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93"/>
            <p:cNvSpPr/>
            <p:nvPr/>
          </p:nvSpPr>
          <p:spPr>
            <a:xfrm>
              <a:off x="1055006" y="2139560"/>
              <a:ext cx="92971" cy="68215"/>
            </a:xfrm>
            <a:custGeom>
              <a:rect b="b" l="l" r="r" t="t"/>
              <a:pathLst>
                <a:path extrusionOk="0" h="2097" w="2858">
                  <a:moveTo>
                    <a:pt x="0" y="0"/>
                  </a:moveTo>
                  <a:cubicBezTo>
                    <a:pt x="191" y="810"/>
                    <a:pt x="572" y="1525"/>
                    <a:pt x="1143" y="2096"/>
                  </a:cubicBezTo>
                  <a:lnTo>
                    <a:pt x="1762" y="2096"/>
                  </a:lnTo>
                  <a:cubicBezTo>
                    <a:pt x="2000" y="1644"/>
                    <a:pt x="2381" y="1286"/>
                    <a:pt x="2858" y="1072"/>
                  </a:cubicBezTo>
                  <a:cubicBezTo>
                    <a:pt x="2453" y="810"/>
                    <a:pt x="2143" y="453"/>
                    <a:pt x="1977"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93"/>
            <p:cNvSpPr/>
            <p:nvPr/>
          </p:nvSpPr>
          <p:spPr>
            <a:xfrm>
              <a:off x="1109233" y="2163860"/>
              <a:ext cx="149540" cy="43915"/>
            </a:xfrm>
            <a:custGeom>
              <a:rect b="b" l="l" r="r" t="t"/>
              <a:pathLst>
                <a:path extrusionOk="0" h="1350" w="4597">
                  <a:moveTo>
                    <a:pt x="2280" y="1"/>
                  </a:moveTo>
                  <a:cubicBezTo>
                    <a:pt x="1345" y="1"/>
                    <a:pt x="415" y="447"/>
                    <a:pt x="0" y="1349"/>
                  </a:cubicBezTo>
                  <a:lnTo>
                    <a:pt x="4596" y="1349"/>
                  </a:lnTo>
                  <a:cubicBezTo>
                    <a:pt x="4166" y="453"/>
                    <a:pt x="3221" y="1"/>
                    <a:pt x="2280"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93"/>
            <p:cNvSpPr/>
            <p:nvPr/>
          </p:nvSpPr>
          <p:spPr>
            <a:xfrm>
              <a:off x="1183597" y="2164348"/>
              <a:ext cx="75177" cy="43428"/>
            </a:xfrm>
            <a:custGeom>
              <a:rect b="b" l="l" r="r" t="t"/>
              <a:pathLst>
                <a:path extrusionOk="0" h="1335" w="2311">
                  <a:moveTo>
                    <a:pt x="0" y="0"/>
                  </a:moveTo>
                  <a:lnTo>
                    <a:pt x="0" y="1334"/>
                  </a:lnTo>
                  <a:lnTo>
                    <a:pt x="2310" y="1334"/>
                  </a:lnTo>
                  <a:cubicBezTo>
                    <a:pt x="1953" y="548"/>
                    <a:pt x="1072" y="0"/>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93"/>
            <p:cNvSpPr/>
            <p:nvPr/>
          </p:nvSpPr>
          <p:spPr>
            <a:xfrm>
              <a:off x="1030966" y="2123295"/>
              <a:ext cx="108488" cy="20169"/>
            </a:xfrm>
            <a:custGeom>
              <a:rect b="b" l="l" r="r" t="t"/>
              <a:pathLst>
                <a:path extrusionOk="0" h="620" w="3335">
                  <a:moveTo>
                    <a:pt x="334" y="0"/>
                  </a:moveTo>
                  <a:cubicBezTo>
                    <a:pt x="144" y="0"/>
                    <a:pt x="1" y="143"/>
                    <a:pt x="25" y="357"/>
                  </a:cubicBezTo>
                  <a:cubicBezTo>
                    <a:pt x="48" y="500"/>
                    <a:pt x="191" y="619"/>
                    <a:pt x="358" y="619"/>
                  </a:cubicBezTo>
                  <a:lnTo>
                    <a:pt x="3001" y="619"/>
                  </a:lnTo>
                  <a:cubicBezTo>
                    <a:pt x="3192" y="619"/>
                    <a:pt x="3335" y="453"/>
                    <a:pt x="3311" y="262"/>
                  </a:cubicBezTo>
                  <a:cubicBezTo>
                    <a:pt x="3263" y="119"/>
                    <a:pt x="3120" y="0"/>
                    <a:pt x="2978"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93"/>
            <p:cNvSpPr/>
            <p:nvPr/>
          </p:nvSpPr>
          <p:spPr>
            <a:xfrm>
              <a:off x="1229301" y="1922064"/>
              <a:ext cx="70525" cy="68801"/>
            </a:xfrm>
            <a:custGeom>
              <a:rect b="b" l="l" r="r" t="t"/>
              <a:pathLst>
                <a:path extrusionOk="0" h="2115" w="2168">
                  <a:moveTo>
                    <a:pt x="965" y="1"/>
                  </a:moveTo>
                  <a:cubicBezTo>
                    <a:pt x="881" y="1"/>
                    <a:pt x="798" y="30"/>
                    <a:pt x="739" y="90"/>
                  </a:cubicBezTo>
                  <a:lnTo>
                    <a:pt x="0" y="804"/>
                  </a:lnTo>
                  <a:lnTo>
                    <a:pt x="1310" y="2114"/>
                  </a:lnTo>
                  <a:lnTo>
                    <a:pt x="2048" y="1376"/>
                  </a:lnTo>
                  <a:cubicBezTo>
                    <a:pt x="2167" y="1281"/>
                    <a:pt x="2167" y="1066"/>
                    <a:pt x="2048" y="947"/>
                  </a:cubicBezTo>
                  <a:lnTo>
                    <a:pt x="1191" y="90"/>
                  </a:lnTo>
                  <a:cubicBezTo>
                    <a:pt x="1131" y="30"/>
                    <a:pt x="1048" y="1"/>
                    <a:pt x="965"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93"/>
            <p:cNvSpPr/>
            <p:nvPr/>
          </p:nvSpPr>
          <p:spPr>
            <a:xfrm>
              <a:off x="1250999" y="1938134"/>
              <a:ext cx="48828" cy="53479"/>
            </a:xfrm>
            <a:custGeom>
              <a:rect b="b" l="l" r="r" t="t"/>
              <a:pathLst>
                <a:path extrusionOk="0" h="1644" w="1501">
                  <a:moveTo>
                    <a:pt x="953" y="1"/>
                  </a:moveTo>
                  <a:lnTo>
                    <a:pt x="0" y="953"/>
                  </a:lnTo>
                  <a:lnTo>
                    <a:pt x="667" y="1644"/>
                  </a:lnTo>
                  <a:lnTo>
                    <a:pt x="1429" y="906"/>
                  </a:lnTo>
                  <a:cubicBezTo>
                    <a:pt x="1500" y="787"/>
                    <a:pt x="1500" y="572"/>
                    <a:pt x="1381" y="453"/>
                  </a:cubicBezTo>
                  <a:lnTo>
                    <a:pt x="953"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93"/>
            <p:cNvSpPr/>
            <p:nvPr/>
          </p:nvSpPr>
          <p:spPr>
            <a:xfrm>
              <a:off x="1107672" y="2042718"/>
              <a:ext cx="70525" cy="70330"/>
            </a:xfrm>
            <a:custGeom>
              <a:rect b="b" l="l" r="r" t="t"/>
              <a:pathLst>
                <a:path extrusionOk="0" h="2162" w="2168">
                  <a:moveTo>
                    <a:pt x="858" y="1"/>
                  </a:moveTo>
                  <a:lnTo>
                    <a:pt x="119" y="763"/>
                  </a:lnTo>
                  <a:cubicBezTo>
                    <a:pt x="0" y="882"/>
                    <a:pt x="0" y="1072"/>
                    <a:pt x="119" y="1191"/>
                  </a:cubicBezTo>
                  <a:lnTo>
                    <a:pt x="977" y="2072"/>
                  </a:lnTo>
                  <a:cubicBezTo>
                    <a:pt x="1036" y="2132"/>
                    <a:pt x="1120" y="2162"/>
                    <a:pt x="1203" y="2162"/>
                  </a:cubicBezTo>
                  <a:cubicBezTo>
                    <a:pt x="1286" y="2162"/>
                    <a:pt x="1370" y="2132"/>
                    <a:pt x="1429" y="2072"/>
                  </a:cubicBezTo>
                  <a:lnTo>
                    <a:pt x="2168" y="1310"/>
                  </a:lnTo>
                  <a:lnTo>
                    <a:pt x="858"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93"/>
            <p:cNvSpPr/>
            <p:nvPr/>
          </p:nvSpPr>
          <p:spPr>
            <a:xfrm>
              <a:off x="1124717" y="2064416"/>
              <a:ext cx="53479" cy="48632"/>
            </a:xfrm>
            <a:custGeom>
              <a:rect b="b" l="l" r="r" t="t"/>
              <a:pathLst>
                <a:path extrusionOk="0" h="1495" w="1644">
                  <a:moveTo>
                    <a:pt x="953" y="0"/>
                  </a:moveTo>
                  <a:lnTo>
                    <a:pt x="0" y="953"/>
                  </a:lnTo>
                  <a:lnTo>
                    <a:pt x="453" y="1405"/>
                  </a:lnTo>
                  <a:cubicBezTo>
                    <a:pt x="512" y="1465"/>
                    <a:pt x="596" y="1495"/>
                    <a:pt x="679" y="1495"/>
                  </a:cubicBezTo>
                  <a:cubicBezTo>
                    <a:pt x="762" y="1495"/>
                    <a:pt x="846" y="1465"/>
                    <a:pt x="905" y="1405"/>
                  </a:cubicBezTo>
                  <a:lnTo>
                    <a:pt x="1644" y="643"/>
                  </a:lnTo>
                  <a:lnTo>
                    <a:pt x="953"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93"/>
            <p:cNvSpPr/>
            <p:nvPr/>
          </p:nvSpPr>
          <p:spPr>
            <a:xfrm>
              <a:off x="1053444" y="2204620"/>
              <a:ext cx="261086" cy="61254"/>
            </a:xfrm>
            <a:custGeom>
              <a:rect b="b" l="l" r="r" t="t"/>
              <a:pathLst>
                <a:path extrusionOk="0" h="1883" w="8026">
                  <a:moveTo>
                    <a:pt x="286" y="1"/>
                  </a:moveTo>
                  <a:cubicBezTo>
                    <a:pt x="143" y="1"/>
                    <a:pt x="0" y="120"/>
                    <a:pt x="0" y="310"/>
                  </a:cubicBezTo>
                  <a:lnTo>
                    <a:pt x="0" y="1573"/>
                  </a:lnTo>
                  <a:cubicBezTo>
                    <a:pt x="0" y="1739"/>
                    <a:pt x="119" y="1882"/>
                    <a:pt x="286" y="1882"/>
                  </a:cubicBezTo>
                  <a:lnTo>
                    <a:pt x="7740" y="1882"/>
                  </a:lnTo>
                  <a:cubicBezTo>
                    <a:pt x="7883" y="1882"/>
                    <a:pt x="8026" y="1739"/>
                    <a:pt x="8026" y="1573"/>
                  </a:cubicBezTo>
                  <a:lnTo>
                    <a:pt x="8026" y="310"/>
                  </a:lnTo>
                  <a:cubicBezTo>
                    <a:pt x="8026" y="144"/>
                    <a:pt x="7907" y="1"/>
                    <a:pt x="7740"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93"/>
            <p:cNvSpPr/>
            <p:nvPr/>
          </p:nvSpPr>
          <p:spPr>
            <a:xfrm>
              <a:off x="1183597" y="2203839"/>
              <a:ext cx="130933" cy="62035"/>
            </a:xfrm>
            <a:custGeom>
              <a:rect b="b" l="l" r="r" t="t"/>
              <a:pathLst>
                <a:path extrusionOk="0" h="1907" w="4025">
                  <a:moveTo>
                    <a:pt x="0" y="1"/>
                  </a:moveTo>
                  <a:lnTo>
                    <a:pt x="0" y="1906"/>
                  </a:lnTo>
                  <a:lnTo>
                    <a:pt x="3739" y="1906"/>
                  </a:lnTo>
                  <a:cubicBezTo>
                    <a:pt x="3906" y="1906"/>
                    <a:pt x="4025" y="1763"/>
                    <a:pt x="4025" y="1597"/>
                  </a:cubicBezTo>
                  <a:lnTo>
                    <a:pt x="4025" y="334"/>
                  </a:lnTo>
                  <a:cubicBezTo>
                    <a:pt x="4025" y="144"/>
                    <a:pt x="3882" y="1"/>
                    <a:pt x="373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93"/>
            <p:cNvSpPr/>
            <p:nvPr/>
          </p:nvSpPr>
          <p:spPr>
            <a:xfrm>
              <a:off x="1121627" y="1935239"/>
              <a:ext cx="165025" cy="163105"/>
            </a:xfrm>
            <a:custGeom>
              <a:rect b="b" l="l" r="r" t="t"/>
              <a:pathLst>
                <a:path extrusionOk="0" h="5014" w="5073">
                  <a:moveTo>
                    <a:pt x="2965" y="0"/>
                  </a:moveTo>
                  <a:cubicBezTo>
                    <a:pt x="2882" y="0"/>
                    <a:pt x="2798" y="30"/>
                    <a:pt x="2739" y="90"/>
                  </a:cubicBezTo>
                  <a:lnTo>
                    <a:pt x="119" y="2709"/>
                  </a:lnTo>
                  <a:cubicBezTo>
                    <a:pt x="0" y="2828"/>
                    <a:pt x="0" y="3043"/>
                    <a:pt x="119" y="3162"/>
                  </a:cubicBezTo>
                  <a:lnTo>
                    <a:pt x="1881" y="4924"/>
                  </a:lnTo>
                  <a:cubicBezTo>
                    <a:pt x="1941" y="4984"/>
                    <a:pt x="2012" y="5013"/>
                    <a:pt x="2090" y="5013"/>
                  </a:cubicBezTo>
                  <a:cubicBezTo>
                    <a:pt x="2167" y="5013"/>
                    <a:pt x="2251" y="4984"/>
                    <a:pt x="2334" y="4924"/>
                  </a:cubicBezTo>
                  <a:lnTo>
                    <a:pt x="4953" y="2304"/>
                  </a:lnTo>
                  <a:cubicBezTo>
                    <a:pt x="5073" y="2185"/>
                    <a:pt x="5073" y="1971"/>
                    <a:pt x="4953" y="1852"/>
                  </a:cubicBezTo>
                  <a:lnTo>
                    <a:pt x="3191" y="90"/>
                  </a:lnTo>
                  <a:cubicBezTo>
                    <a:pt x="3132" y="30"/>
                    <a:pt x="3048" y="0"/>
                    <a:pt x="2965"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93"/>
            <p:cNvSpPr/>
            <p:nvPr/>
          </p:nvSpPr>
          <p:spPr>
            <a:xfrm>
              <a:off x="1154157" y="1966793"/>
              <a:ext cx="132495" cy="131551"/>
            </a:xfrm>
            <a:custGeom>
              <a:rect b="b" l="l" r="r" t="t"/>
              <a:pathLst>
                <a:path extrusionOk="0" h="4044" w="4073">
                  <a:moveTo>
                    <a:pt x="3049" y="1"/>
                  </a:moveTo>
                  <a:lnTo>
                    <a:pt x="0" y="3049"/>
                  </a:lnTo>
                  <a:lnTo>
                    <a:pt x="881" y="3954"/>
                  </a:lnTo>
                  <a:cubicBezTo>
                    <a:pt x="941" y="4014"/>
                    <a:pt x="1024" y="4043"/>
                    <a:pt x="1108" y="4043"/>
                  </a:cubicBezTo>
                  <a:cubicBezTo>
                    <a:pt x="1191" y="4043"/>
                    <a:pt x="1274" y="4014"/>
                    <a:pt x="1334" y="3954"/>
                  </a:cubicBezTo>
                  <a:lnTo>
                    <a:pt x="3953" y="1334"/>
                  </a:lnTo>
                  <a:cubicBezTo>
                    <a:pt x="4073" y="1215"/>
                    <a:pt x="4073" y="1001"/>
                    <a:pt x="3953" y="882"/>
                  </a:cubicBezTo>
                  <a:lnTo>
                    <a:pt x="3049"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62" name="Google Shape;19462;p93"/>
          <p:cNvGrpSpPr/>
          <p:nvPr/>
        </p:nvGrpSpPr>
        <p:grpSpPr>
          <a:xfrm>
            <a:off x="1833546" y="1768688"/>
            <a:ext cx="193716" cy="345534"/>
            <a:chOff x="1833546" y="1921088"/>
            <a:chExt cx="193716" cy="345534"/>
          </a:xfrm>
        </p:grpSpPr>
        <p:sp>
          <p:nvSpPr>
            <p:cNvPr id="19463" name="Google Shape;19463;p93"/>
            <p:cNvSpPr/>
            <p:nvPr/>
          </p:nvSpPr>
          <p:spPr>
            <a:xfrm>
              <a:off x="1833546" y="1921088"/>
              <a:ext cx="162715" cy="344785"/>
            </a:xfrm>
            <a:custGeom>
              <a:rect b="b" l="l" r="r" t="t"/>
              <a:pathLst>
                <a:path extrusionOk="0" h="10599" w="5002">
                  <a:moveTo>
                    <a:pt x="2501" y="1"/>
                  </a:moveTo>
                  <a:cubicBezTo>
                    <a:pt x="1644" y="1"/>
                    <a:pt x="953" y="691"/>
                    <a:pt x="953" y="1549"/>
                  </a:cubicBezTo>
                  <a:lnTo>
                    <a:pt x="953" y="6169"/>
                  </a:lnTo>
                  <a:cubicBezTo>
                    <a:pt x="358" y="6669"/>
                    <a:pt x="1" y="7407"/>
                    <a:pt x="24" y="8193"/>
                  </a:cubicBezTo>
                  <a:cubicBezTo>
                    <a:pt x="72" y="9526"/>
                    <a:pt x="1167" y="10574"/>
                    <a:pt x="2477" y="10598"/>
                  </a:cubicBezTo>
                  <a:cubicBezTo>
                    <a:pt x="2492" y="10598"/>
                    <a:pt x="2507" y="10599"/>
                    <a:pt x="2522" y="10599"/>
                  </a:cubicBezTo>
                  <a:cubicBezTo>
                    <a:pt x="3906" y="10599"/>
                    <a:pt x="5001" y="9511"/>
                    <a:pt x="4978" y="8098"/>
                  </a:cubicBezTo>
                  <a:cubicBezTo>
                    <a:pt x="4978" y="7359"/>
                    <a:pt x="4644" y="6645"/>
                    <a:pt x="4049" y="6169"/>
                  </a:cubicBezTo>
                  <a:lnTo>
                    <a:pt x="4049" y="1549"/>
                  </a:lnTo>
                  <a:cubicBezTo>
                    <a:pt x="4049" y="691"/>
                    <a:pt x="3358"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93"/>
            <p:cNvSpPr/>
            <p:nvPr/>
          </p:nvSpPr>
          <p:spPr>
            <a:xfrm>
              <a:off x="1915652" y="1921869"/>
              <a:ext cx="80609" cy="344753"/>
            </a:xfrm>
            <a:custGeom>
              <a:rect b="b" l="l" r="r" t="t"/>
              <a:pathLst>
                <a:path extrusionOk="0" h="10598" w="2478">
                  <a:moveTo>
                    <a:pt x="1" y="1"/>
                  </a:moveTo>
                  <a:lnTo>
                    <a:pt x="1" y="10598"/>
                  </a:lnTo>
                  <a:cubicBezTo>
                    <a:pt x="1382" y="10598"/>
                    <a:pt x="2478" y="9502"/>
                    <a:pt x="2478" y="8121"/>
                  </a:cubicBezTo>
                  <a:cubicBezTo>
                    <a:pt x="2478" y="7359"/>
                    <a:pt x="2120" y="6645"/>
                    <a:pt x="1549" y="6168"/>
                  </a:cubicBezTo>
                  <a:lnTo>
                    <a:pt x="1549" y="1548"/>
                  </a:lnTo>
                  <a:cubicBezTo>
                    <a:pt x="1549" y="691"/>
                    <a:pt x="882"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93"/>
            <p:cNvSpPr/>
            <p:nvPr/>
          </p:nvSpPr>
          <p:spPr>
            <a:xfrm>
              <a:off x="1879251" y="1961393"/>
              <a:ext cx="73615" cy="261086"/>
            </a:xfrm>
            <a:custGeom>
              <a:rect b="b" l="l" r="r" t="t"/>
              <a:pathLst>
                <a:path extrusionOk="0" h="8026" w="2263">
                  <a:moveTo>
                    <a:pt x="1120" y="0"/>
                  </a:moveTo>
                  <a:cubicBezTo>
                    <a:pt x="977" y="0"/>
                    <a:pt x="834" y="167"/>
                    <a:pt x="834" y="310"/>
                  </a:cubicBezTo>
                  <a:lnTo>
                    <a:pt x="834" y="5787"/>
                  </a:lnTo>
                  <a:cubicBezTo>
                    <a:pt x="358" y="5930"/>
                    <a:pt x="1" y="6359"/>
                    <a:pt x="1" y="6882"/>
                  </a:cubicBezTo>
                  <a:cubicBezTo>
                    <a:pt x="1" y="7502"/>
                    <a:pt x="501" y="8026"/>
                    <a:pt x="1120" y="8026"/>
                  </a:cubicBezTo>
                  <a:cubicBezTo>
                    <a:pt x="1763" y="8026"/>
                    <a:pt x="2263" y="7502"/>
                    <a:pt x="2263" y="6882"/>
                  </a:cubicBezTo>
                  <a:cubicBezTo>
                    <a:pt x="2263" y="6382"/>
                    <a:pt x="1906" y="5930"/>
                    <a:pt x="1429" y="5787"/>
                  </a:cubicBezTo>
                  <a:lnTo>
                    <a:pt x="1429" y="310"/>
                  </a:lnTo>
                  <a:cubicBezTo>
                    <a:pt x="1429" y="119"/>
                    <a:pt x="1287" y="0"/>
                    <a:pt x="1120"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93"/>
            <p:cNvSpPr/>
            <p:nvPr/>
          </p:nvSpPr>
          <p:spPr>
            <a:xfrm>
              <a:off x="1915652" y="1961393"/>
              <a:ext cx="37214" cy="261086"/>
            </a:xfrm>
            <a:custGeom>
              <a:rect b="b" l="l" r="r" t="t"/>
              <a:pathLst>
                <a:path extrusionOk="0" h="8026" w="1144">
                  <a:moveTo>
                    <a:pt x="1" y="0"/>
                  </a:moveTo>
                  <a:lnTo>
                    <a:pt x="1" y="8026"/>
                  </a:lnTo>
                  <a:cubicBezTo>
                    <a:pt x="644" y="8026"/>
                    <a:pt x="1144" y="7502"/>
                    <a:pt x="1144" y="6882"/>
                  </a:cubicBezTo>
                  <a:cubicBezTo>
                    <a:pt x="1144" y="6382"/>
                    <a:pt x="787" y="5930"/>
                    <a:pt x="310" y="5787"/>
                  </a:cubicBezTo>
                  <a:lnTo>
                    <a:pt x="310" y="310"/>
                  </a:lnTo>
                  <a:cubicBezTo>
                    <a:pt x="310" y="167"/>
                    <a:pt x="191"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93"/>
            <p:cNvSpPr/>
            <p:nvPr/>
          </p:nvSpPr>
          <p:spPr>
            <a:xfrm>
              <a:off x="1984615" y="1983839"/>
              <a:ext cx="42647" cy="20169"/>
            </a:xfrm>
            <a:custGeom>
              <a:rect b="b" l="l" r="r" t="t"/>
              <a:pathLst>
                <a:path extrusionOk="0" h="620" w="1311">
                  <a:moveTo>
                    <a:pt x="334" y="1"/>
                  </a:moveTo>
                  <a:cubicBezTo>
                    <a:pt x="143" y="1"/>
                    <a:pt x="0" y="191"/>
                    <a:pt x="24" y="358"/>
                  </a:cubicBezTo>
                  <a:cubicBezTo>
                    <a:pt x="72" y="501"/>
                    <a:pt x="215" y="620"/>
                    <a:pt x="358" y="620"/>
                  </a:cubicBezTo>
                  <a:lnTo>
                    <a:pt x="977" y="620"/>
                  </a:lnTo>
                  <a:cubicBezTo>
                    <a:pt x="1167" y="620"/>
                    <a:pt x="1310" y="453"/>
                    <a:pt x="1286" y="263"/>
                  </a:cubicBezTo>
                  <a:cubicBezTo>
                    <a:pt x="1263" y="120"/>
                    <a:pt x="1096" y="1"/>
                    <a:pt x="95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93"/>
            <p:cNvSpPr/>
            <p:nvPr/>
          </p:nvSpPr>
          <p:spPr>
            <a:xfrm>
              <a:off x="1984615" y="2023363"/>
              <a:ext cx="42647" cy="20949"/>
            </a:xfrm>
            <a:custGeom>
              <a:rect b="b" l="l" r="r" t="t"/>
              <a:pathLst>
                <a:path extrusionOk="0" h="644" w="1311">
                  <a:moveTo>
                    <a:pt x="334" y="0"/>
                  </a:moveTo>
                  <a:cubicBezTo>
                    <a:pt x="143" y="0"/>
                    <a:pt x="0" y="191"/>
                    <a:pt x="24" y="357"/>
                  </a:cubicBezTo>
                  <a:cubicBezTo>
                    <a:pt x="72" y="524"/>
                    <a:pt x="215" y="643"/>
                    <a:pt x="358" y="643"/>
                  </a:cubicBezTo>
                  <a:lnTo>
                    <a:pt x="977" y="643"/>
                  </a:lnTo>
                  <a:cubicBezTo>
                    <a:pt x="1167" y="643"/>
                    <a:pt x="1310" y="477"/>
                    <a:pt x="1286" y="286"/>
                  </a:cubicBezTo>
                  <a:cubicBezTo>
                    <a:pt x="1263" y="119"/>
                    <a:pt x="1096" y="0"/>
                    <a:pt x="95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93"/>
            <p:cNvSpPr/>
            <p:nvPr/>
          </p:nvSpPr>
          <p:spPr>
            <a:xfrm>
              <a:off x="1984615" y="2064416"/>
              <a:ext cx="42647" cy="20169"/>
            </a:xfrm>
            <a:custGeom>
              <a:rect b="b" l="l" r="r" t="t"/>
              <a:pathLst>
                <a:path extrusionOk="0" h="620" w="1311">
                  <a:moveTo>
                    <a:pt x="334" y="0"/>
                  </a:moveTo>
                  <a:cubicBezTo>
                    <a:pt x="143" y="0"/>
                    <a:pt x="0" y="167"/>
                    <a:pt x="24" y="358"/>
                  </a:cubicBezTo>
                  <a:cubicBezTo>
                    <a:pt x="72" y="500"/>
                    <a:pt x="215" y="620"/>
                    <a:pt x="358" y="620"/>
                  </a:cubicBezTo>
                  <a:lnTo>
                    <a:pt x="977" y="620"/>
                  </a:lnTo>
                  <a:cubicBezTo>
                    <a:pt x="1167" y="620"/>
                    <a:pt x="1310" y="477"/>
                    <a:pt x="1286" y="262"/>
                  </a:cubicBezTo>
                  <a:cubicBezTo>
                    <a:pt x="1263" y="119"/>
                    <a:pt x="1096" y="0"/>
                    <a:pt x="95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70" name="Google Shape;19470;p93"/>
          <p:cNvGrpSpPr/>
          <p:nvPr/>
        </p:nvGrpSpPr>
        <p:grpSpPr>
          <a:xfrm>
            <a:off x="2551678" y="1768688"/>
            <a:ext cx="264209" cy="344785"/>
            <a:chOff x="2551678" y="1921088"/>
            <a:chExt cx="264209" cy="344785"/>
          </a:xfrm>
        </p:grpSpPr>
        <p:sp>
          <p:nvSpPr>
            <p:cNvPr id="19471" name="Google Shape;19471;p93"/>
            <p:cNvSpPr/>
            <p:nvPr/>
          </p:nvSpPr>
          <p:spPr>
            <a:xfrm>
              <a:off x="2609777" y="2226317"/>
              <a:ext cx="146450" cy="20169"/>
            </a:xfrm>
            <a:custGeom>
              <a:rect b="b" l="l" r="r" t="t"/>
              <a:pathLst>
                <a:path extrusionOk="0" h="620" w="4502">
                  <a:moveTo>
                    <a:pt x="215" y="1"/>
                  </a:moveTo>
                  <a:cubicBezTo>
                    <a:pt x="96" y="191"/>
                    <a:pt x="48" y="405"/>
                    <a:pt x="1" y="620"/>
                  </a:cubicBezTo>
                  <a:lnTo>
                    <a:pt x="4502" y="620"/>
                  </a:lnTo>
                  <a:cubicBezTo>
                    <a:pt x="4478" y="405"/>
                    <a:pt x="4406" y="191"/>
                    <a:pt x="4311"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93"/>
            <p:cNvSpPr/>
            <p:nvPr/>
          </p:nvSpPr>
          <p:spPr>
            <a:xfrm>
              <a:off x="2684921" y="2226317"/>
              <a:ext cx="72867" cy="20169"/>
            </a:xfrm>
            <a:custGeom>
              <a:rect b="b" l="l" r="r" t="t"/>
              <a:pathLst>
                <a:path extrusionOk="0" h="620" w="2240">
                  <a:moveTo>
                    <a:pt x="1" y="1"/>
                  </a:moveTo>
                  <a:lnTo>
                    <a:pt x="1" y="620"/>
                  </a:lnTo>
                  <a:lnTo>
                    <a:pt x="2239" y="620"/>
                  </a:lnTo>
                  <a:lnTo>
                    <a:pt x="2049"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93"/>
            <p:cNvSpPr/>
            <p:nvPr/>
          </p:nvSpPr>
          <p:spPr>
            <a:xfrm>
              <a:off x="2634565" y="2174432"/>
              <a:ext cx="98436" cy="20949"/>
            </a:xfrm>
            <a:custGeom>
              <a:rect b="b" l="l" r="r" t="t"/>
              <a:pathLst>
                <a:path extrusionOk="0" h="644" w="3026">
                  <a:moveTo>
                    <a:pt x="453" y="0"/>
                  </a:moveTo>
                  <a:lnTo>
                    <a:pt x="1" y="643"/>
                  </a:lnTo>
                  <a:lnTo>
                    <a:pt x="3025" y="643"/>
                  </a:lnTo>
                  <a:cubicBezTo>
                    <a:pt x="2882" y="453"/>
                    <a:pt x="2739" y="238"/>
                    <a:pt x="2549"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93"/>
            <p:cNvSpPr/>
            <p:nvPr/>
          </p:nvSpPr>
          <p:spPr>
            <a:xfrm>
              <a:off x="2684140" y="2174432"/>
              <a:ext cx="48860" cy="20949"/>
            </a:xfrm>
            <a:custGeom>
              <a:rect b="b" l="l" r="r" t="t"/>
              <a:pathLst>
                <a:path extrusionOk="0" h="644" w="1502">
                  <a:moveTo>
                    <a:pt x="1" y="0"/>
                  </a:moveTo>
                  <a:lnTo>
                    <a:pt x="1" y="643"/>
                  </a:lnTo>
                  <a:lnTo>
                    <a:pt x="1501" y="643"/>
                  </a:lnTo>
                  <a:cubicBezTo>
                    <a:pt x="1382" y="453"/>
                    <a:pt x="1215" y="238"/>
                    <a:pt x="107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93"/>
            <p:cNvSpPr/>
            <p:nvPr/>
          </p:nvSpPr>
          <p:spPr>
            <a:xfrm>
              <a:off x="2610558" y="1942005"/>
              <a:ext cx="145669" cy="20949"/>
            </a:xfrm>
            <a:custGeom>
              <a:rect b="b" l="l" r="r" t="t"/>
              <a:pathLst>
                <a:path extrusionOk="0" h="644" w="4478">
                  <a:moveTo>
                    <a:pt x="0" y="1"/>
                  </a:moveTo>
                  <a:cubicBezTo>
                    <a:pt x="48" y="215"/>
                    <a:pt x="120" y="429"/>
                    <a:pt x="191" y="644"/>
                  </a:cubicBezTo>
                  <a:lnTo>
                    <a:pt x="4287" y="644"/>
                  </a:lnTo>
                  <a:cubicBezTo>
                    <a:pt x="4382" y="429"/>
                    <a:pt x="4454" y="215"/>
                    <a:pt x="4478"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93"/>
            <p:cNvSpPr/>
            <p:nvPr/>
          </p:nvSpPr>
          <p:spPr>
            <a:xfrm>
              <a:off x="2684140" y="1942005"/>
              <a:ext cx="73648" cy="20949"/>
            </a:xfrm>
            <a:custGeom>
              <a:rect b="b" l="l" r="r" t="t"/>
              <a:pathLst>
                <a:path extrusionOk="0" h="644" w="2264">
                  <a:moveTo>
                    <a:pt x="1" y="1"/>
                  </a:moveTo>
                  <a:lnTo>
                    <a:pt x="1" y="644"/>
                  </a:lnTo>
                  <a:lnTo>
                    <a:pt x="2049" y="644"/>
                  </a:lnTo>
                  <a:cubicBezTo>
                    <a:pt x="2168" y="429"/>
                    <a:pt x="2216" y="215"/>
                    <a:pt x="226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93"/>
            <p:cNvSpPr/>
            <p:nvPr/>
          </p:nvSpPr>
          <p:spPr>
            <a:xfrm>
              <a:off x="2635345" y="1992362"/>
              <a:ext cx="97655" cy="20949"/>
            </a:xfrm>
            <a:custGeom>
              <a:rect b="b" l="l" r="r" t="t"/>
              <a:pathLst>
                <a:path extrusionOk="0" h="644" w="3002">
                  <a:moveTo>
                    <a:pt x="1" y="1"/>
                  </a:moveTo>
                  <a:cubicBezTo>
                    <a:pt x="120" y="215"/>
                    <a:pt x="310" y="429"/>
                    <a:pt x="453" y="644"/>
                  </a:cubicBezTo>
                  <a:lnTo>
                    <a:pt x="2573" y="644"/>
                  </a:lnTo>
                  <a:lnTo>
                    <a:pt x="3001" y="1"/>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93"/>
            <p:cNvSpPr/>
            <p:nvPr/>
          </p:nvSpPr>
          <p:spPr>
            <a:xfrm>
              <a:off x="2684140" y="1992362"/>
              <a:ext cx="48860" cy="20949"/>
            </a:xfrm>
            <a:custGeom>
              <a:rect b="b" l="l" r="r" t="t"/>
              <a:pathLst>
                <a:path extrusionOk="0" h="644" w="1502">
                  <a:moveTo>
                    <a:pt x="1" y="1"/>
                  </a:moveTo>
                  <a:lnTo>
                    <a:pt x="1" y="644"/>
                  </a:lnTo>
                  <a:lnTo>
                    <a:pt x="1073" y="644"/>
                  </a:lnTo>
                  <a:lnTo>
                    <a:pt x="1501"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93"/>
            <p:cNvSpPr/>
            <p:nvPr/>
          </p:nvSpPr>
          <p:spPr>
            <a:xfrm>
              <a:off x="2551678" y="1921869"/>
              <a:ext cx="264209" cy="344005"/>
            </a:xfrm>
            <a:custGeom>
              <a:rect b="b" l="l" r="r" t="t"/>
              <a:pathLst>
                <a:path extrusionOk="0" h="10575" w="8122">
                  <a:moveTo>
                    <a:pt x="310" y="1"/>
                  </a:moveTo>
                  <a:cubicBezTo>
                    <a:pt x="167" y="1"/>
                    <a:pt x="1" y="120"/>
                    <a:pt x="1" y="310"/>
                  </a:cubicBezTo>
                  <a:cubicBezTo>
                    <a:pt x="1" y="2358"/>
                    <a:pt x="1930" y="4311"/>
                    <a:pt x="3811" y="6430"/>
                  </a:cubicBezTo>
                  <a:cubicBezTo>
                    <a:pt x="4978" y="7740"/>
                    <a:pt x="6240" y="9193"/>
                    <a:pt x="6240" y="10265"/>
                  </a:cubicBezTo>
                  <a:cubicBezTo>
                    <a:pt x="6240" y="10431"/>
                    <a:pt x="6359" y="10574"/>
                    <a:pt x="6526" y="10574"/>
                  </a:cubicBezTo>
                  <a:lnTo>
                    <a:pt x="7788" y="10574"/>
                  </a:lnTo>
                  <a:cubicBezTo>
                    <a:pt x="7955" y="10574"/>
                    <a:pt x="8121" y="10455"/>
                    <a:pt x="8050" y="10265"/>
                  </a:cubicBezTo>
                  <a:cubicBezTo>
                    <a:pt x="8050" y="9360"/>
                    <a:pt x="7693" y="8407"/>
                    <a:pt x="6907" y="7288"/>
                  </a:cubicBezTo>
                  <a:cubicBezTo>
                    <a:pt x="5216" y="4859"/>
                    <a:pt x="1858" y="2144"/>
                    <a:pt x="1858" y="310"/>
                  </a:cubicBezTo>
                  <a:cubicBezTo>
                    <a:pt x="1858" y="143"/>
                    <a:pt x="1739" y="1"/>
                    <a:pt x="154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93"/>
            <p:cNvSpPr/>
            <p:nvPr/>
          </p:nvSpPr>
          <p:spPr>
            <a:xfrm>
              <a:off x="2684140" y="2048931"/>
              <a:ext cx="131747" cy="216943"/>
            </a:xfrm>
            <a:custGeom>
              <a:rect b="b" l="l" r="r" t="t"/>
              <a:pathLst>
                <a:path extrusionOk="0" h="6669" w="4050">
                  <a:moveTo>
                    <a:pt x="1" y="0"/>
                  </a:moveTo>
                  <a:lnTo>
                    <a:pt x="1" y="2786"/>
                  </a:lnTo>
                  <a:cubicBezTo>
                    <a:pt x="1096" y="4025"/>
                    <a:pt x="2168" y="5382"/>
                    <a:pt x="2168" y="6359"/>
                  </a:cubicBezTo>
                  <a:cubicBezTo>
                    <a:pt x="2168" y="6549"/>
                    <a:pt x="2311" y="6668"/>
                    <a:pt x="2454" y="6668"/>
                  </a:cubicBezTo>
                  <a:lnTo>
                    <a:pt x="3716" y="6668"/>
                  </a:lnTo>
                  <a:cubicBezTo>
                    <a:pt x="3883" y="6668"/>
                    <a:pt x="4002" y="6525"/>
                    <a:pt x="4002" y="6359"/>
                  </a:cubicBezTo>
                  <a:cubicBezTo>
                    <a:pt x="4049" y="4191"/>
                    <a:pt x="1906" y="2143"/>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93"/>
            <p:cNvSpPr/>
            <p:nvPr/>
          </p:nvSpPr>
          <p:spPr>
            <a:xfrm>
              <a:off x="2553240" y="1921088"/>
              <a:ext cx="261086" cy="344785"/>
            </a:xfrm>
            <a:custGeom>
              <a:rect b="b" l="l" r="r" t="t"/>
              <a:pathLst>
                <a:path extrusionOk="0" h="10599" w="8026">
                  <a:moveTo>
                    <a:pt x="6478" y="1"/>
                  </a:moveTo>
                  <a:cubicBezTo>
                    <a:pt x="6335" y="1"/>
                    <a:pt x="6192" y="144"/>
                    <a:pt x="6192" y="334"/>
                  </a:cubicBezTo>
                  <a:cubicBezTo>
                    <a:pt x="6216" y="2144"/>
                    <a:pt x="2834" y="4883"/>
                    <a:pt x="1120" y="7312"/>
                  </a:cubicBezTo>
                  <a:cubicBezTo>
                    <a:pt x="357" y="8455"/>
                    <a:pt x="0" y="9407"/>
                    <a:pt x="0" y="10289"/>
                  </a:cubicBezTo>
                  <a:cubicBezTo>
                    <a:pt x="0" y="10455"/>
                    <a:pt x="119" y="10598"/>
                    <a:pt x="286" y="10598"/>
                  </a:cubicBezTo>
                  <a:lnTo>
                    <a:pt x="286" y="10574"/>
                  </a:lnTo>
                  <a:lnTo>
                    <a:pt x="1501" y="10574"/>
                  </a:lnTo>
                  <a:cubicBezTo>
                    <a:pt x="1691" y="10574"/>
                    <a:pt x="1834" y="10455"/>
                    <a:pt x="1834" y="10265"/>
                  </a:cubicBezTo>
                  <a:cubicBezTo>
                    <a:pt x="1834" y="8431"/>
                    <a:pt x="5216" y="5716"/>
                    <a:pt x="6906" y="3263"/>
                  </a:cubicBezTo>
                  <a:cubicBezTo>
                    <a:pt x="7668" y="2168"/>
                    <a:pt x="8026" y="1215"/>
                    <a:pt x="8026" y="287"/>
                  </a:cubicBezTo>
                  <a:cubicBezTo>
                    <a:pt x="8026" y="144"/>
                    <a:pt x="7907" y="1"/>
                    <a:pt x="7740"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93"/>
            <p:cNvSpPr/>
            <p:nvPr/>
          </p:nvSpPr>
          <p:spPr>
            <a:xfrm>
              <a:off x="2684140" y="1921088"/>
              <a:ext cx="131747" cy="218504"/>
            </a:xfrm>
            <a:custGeom>
              <a:rect b="b" l="l" r="r" t="t"/>
              <a:pathLst>
                <a:path extrusionOk="0" h="6717" w="4050">
                  <a:moveTo>
                    <a:pt x="2454" y="1"/>
                  </a:moveTo>
                  <a:cubicBezTo>
                    <a:pt x="2287" y="1"/>
                    <a:pt x="2120" y="144"/>
                    <a:pt x="2168" y="334"/>
                  </a:cubicBezTo>
                  <a:cubicBezTo>
                    <a:pt x="2168" y="453"/>
                    <a:pt x="2168" y="525"/>
                    <a:pt x="2120" y="644"/>
                  </a:cubicBezTo>
                  <a:cubicBezTo>
                    <a:pt x="1930" y="1715"/>
                    <a:pt x="739" y="3097"/>
                    <a:pt x="1" y="3930"/>
                  </a:cubicBezTo>
                  <a:lnTo>
                    <a:pt x="1" y="6716"/>
                  </a:lnTo>
                  <a:cubicBezTo>
                    <a:pt x="1930" y="4549"/>
                    <a:pt x="4049" y="2501"/>
                    <a:pt x="4049" y="334"/>
                  </a:cubicBezTo>
                  <a:cubicBezTo>
                    <a:pt x="4049" y="144"/>
                    <a:pt x="3883" y="1"/>
                    <a:pt x="37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3" name="Google Shape;19483;p93"/>
          <p:cNvGrpSpPr/>
          <p:nvPr/>
        </p:nvGrpSpPr>
        <p:grpSpPr>
          <a:xfrm>
            <a:off x="3293818" y="1768688"/>
            <a:ext cx="282035" cy="345534"/>
            <a:chOff x="3293818" y="1921088"/>
            <a:chExt cx="282035" cy="345534"/>
          </a:xfrm>
        </p:grpSpPr>
        <p:sp>
          <p:nvSpPr>
            <p:cNvPr id="19484" name="Google Shape;19484;p93"/>
            <p:cNvSpPr/>
            <p:nvPr/>
          </p:nvSpPr>
          <p:spPr>
            <a:xfrm>
              <a:off x="3293818" y="1938134"/>
              <a:ext cx="282035" cy="328488"/>
            </a:xfrm>
            <a:custGeom>
              <a:rect b="b" l="l" r="r" t="t"/>
              <a:pathLst>
                <a:path extrusionOk="0" h="10098" w="8670">
                  <a:moveTo>
                    <a:pt x="2763" y="1"/>
                  </a:moveTo>
                  <a:lnTo>
                    <a:pt x="2763" y="4121"/>
                  </a:lnTo>
                  <a:lnTo>
                    <a:pt x="430" y="8407"/>
                  </a:lnTo>
                  <a:cubicBezTo>
                    <a:pt x="1" y="9145"/>
                    <a:pt x="549" y="10098"/>
                    <a:pt x="1430" y="10098"/>
                  </a:cubicBezTo>
                  <a:lnTo>
                    <a:pt x="7264" y="10098"/>
                  </a:lnTo>
                  <a:cubicBezTo>
                    <a:pt x="8122" y="10074"/>
                    <a:pt x="8669" y="9145"/>
                    <a:pt x="8241" y="8407"/>
                  </a:cubicBezTo>
                  <a:lnTo>
                    <a:pt x="5859" y="4121"/>
                  </a:lnTo>
                  <a:lnTo>
                    <a:pt x="585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93"/>
            <p:cNvSpPr/>
            <p:nvPr/>
          </p:nvSpPr>
          <p:spPr>
            <a:xfrm>
              <a:off x="3434055" y="1938134"/>
              <a:ext cx="141798" cy="328488"/>
            </a:xfrm>
            <a:custGeom>
              <a:rect b="b" l="l" r="r" t="t"/>
              <a:pathLst>
                <a:path extrusionOk="0" h="10098" w="4359">
                  <a:moveTo>
                    <a:pt x="0" y="1"/>
                  </a:moveTo>
                  <a:lnTo>
                    <a:pt x="0" y="10098"/>
                  </a:lnTo>
                  <a:lnTo>
                    <a:pt x="2929" y="10098"/>
                  </a:lnTo>
                  <a:cubicBezTo>
                    <a:pt x="3787" y="10074"/>
                    <a:pt x="4358" y="9145"/>
                    <a:pt x="3906" y="8407"/>
                  </a:cubicBezTo>
                  <a:lnTo>
                    <a:pt x="1524" y="4121"/>
                  </a:lnTo>
                  <a:lnTo>
                    <a:pt x="1524"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93"/>
            <p:cNvSpPr/>
            <p:nvPr/>
          </p:nvSpPr>
          <p:spPr>
            <a:xfrm>
              <a:off x="3442577" y="2044280"/>
              <a:ext cx="41866" cy="20169"/>
            </a:xfrm>
            <a:custGeom>
              <a:rect b="b" l="l" r="r" t="t"/>
              <a:pathLst>
                <a:path extrusionOk="0" h="620" w="1287">
                  <a:moveTo>
                    <a:pt x="334" y="0"/>
                  </a:moveTo>
                  <a:cubicBezTo>
                    <a:pt x="167" y="0"/>
                    <a:pt x="0" y="167"/>
                    <a:pt x="48" y="334"/>
                  </a:cubicBezTo>
                  <a:cubicBezTo>
                    <a:pt x="72" y="500"/>
                    <a:pt x="215" y="619"/>
                    <a:pt x="357" y="619"/>
                  </a:cubicBezTo>
                  <a:lnTo>
                    <a:pt x="1286" y="619"/>
                  </a:lnTo>
                  <a:lnTo>
                    <a:pt x="128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93"/>
            <p:cNvSpPr/>
            <p:nvPr/>
          </p:nvSpPr>
          <p:spPr>
            <a:xfrm>
              <a:off x="3422441" y="2003227"/>
              <a:ext cx="62002" cy="20169"/>
            </a:xfrm>
            <a:custGeom>
              <a:rect b="b" l="l" r="r" t="t"/>
              <a:pathLst>
                <a:path extrusionOk="0" h="620" w="1906">
                  <a:moveTo>
                    <a:pt x="333" y="0"/>
                  </a:moveTo>
                  <a:cubicBezTo>
                    <a:pt x="143" y="0"/>
                    <a:pt x="0" y="191"/>
                    <a:pt x="48" y="357"/>
                  </a:cubicBezTo>
                  <a:cubicBezTo>
                    <a:pt x="72" y="500"/>
                    <a:pt x="214" y="619"/>
                    <a:pt x="357" y="619"/>
                  </a:cubicBezTo>
                  <a:lnTo>
                    <a:pt x="1905" y="619"/>
                  </a:lnTo>
                  <a:lnTo>
                    <a:pt x="1905"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93"/>
            <p:cNvSpPr/>
            <p:nvPr/>
          </p:nvSpPr>
          <p:spPr>
            <a:xfrm>
              <a:off x="3434055" y="2003227"/>
              <a:ext cx="49608" cy="20169"/>
            </a:xfrm>
            <a:custGeom>
              <a:rect b="b" l="l" r="r" t="t"/>
              <a:pathLst>
                <a:path extrusionOk="0" h="620" w="1525">
                  <a:moveTo>
                    <a:pt x="0" y="0"/>
                  </a:moveTo>
                  <a:lnTo>
                    <a:pt x="0" y="619"/>
                  </a:lnTo>
                  <a:lnTo>
                    <a:pt x="1524" y="619"/>
                  </a:lnTo>
                  <a:lnTo>
                    <a:pt x="152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93"/>
            <p:cNvSpPr/>
            <p:nvPr/>
          </p:nvSpPr>
          <p:spPr>
            <a:xfrm>
              <a:off x="3442577" y="1963703"/>
              <a:ext cx="41866" cy="20169"/>
            </a:xfrm>
            <a:custGeom>
              <a:rect b="b" l="l" r="r" t="t"/>
              <a:pathLst>
                <a:path extrusionOk="0" h="620" w="1287">
                  <a:moveTo>
                    <a:pt x="334" y="1"/>
                  </a:moveTo>
                  <a:cubicBezTo>
                    <a:pt x="167" y="1"/>
                    <a:pt x="0" y="167"/>
                    <a:pt x="48" y="358"/>
                  </a:cubicBezTo>
                  <a:cubicBezTo>
                    <a:pt x="72" y="501"/>
                    <a:pt x="215" y="620"/>
                    <a:pt x="357" y="620"/>
                  </a:cubicBezTo>
                  <a:lnTo>
                    <a:pt x="1286" y="620"/>
                  </a:lnTo>
                  <a:lnTo>
                    <a:pt x="128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93"/>
            <p:cNvSpPr/>
            <p:nvPr/>
          </p:nvSpPr>
          <p:spPr>
            <a:xfrm>
              <a:off x="3361220" y="1921088"/>
              <a:ext cx="144140" cy="20169"/>
            </a:xfrm>
            <a:custGeom>
              <a:rect b="b" l="l" r="r" t="t"/>
              <a:pathLst>
                <a:path extrusionOk="0" h="620" w="4431">
                  <a:moveTo>
                    <a:pt x="334" y="1"/>
                  </a:moveTo>
                  <a:cubicBezTo>
                    <a:pt x="167" y="1"/>
                    <a:pt x="1" y="167"/>
                    <a:pt x="48" y="358"/>
                  </a:cubicBezTo>
                  <a:cubicBezTo>
                    <a:pt x="72" y="501"/>
                    <a:pt x="215" y="620"/>
                    <a:pt x="382" y="620"/>
                  </a:cubicBezTo>
                  <a:lnTo>
                    <a:pt x="4097" y="620"/>
                  </a:lnTo>
                  <a:cubicBezTo>
                    <a:pt x="4311" y="620"/>
                    <a:pt x="4430" y="477"/>
                    <a:pt x="4383" y="263"/>
                  </a:cubicBezTo>
                  <a:cubicBezTo>
                    <a:pt x="4359" y="120"/>
                    <a:pt x="4216" y="1"/>
                    <a:pt x="404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93"/>
            <p:cNvSpPr/>
            <p:nvPr/>
          </p:nvSpPr>
          <p:spPr>
            <a:xfrm>
              <a:off x="3434055" y="1921088"/>
              <a:ext cx="71306" cy="20169"/>
            </a:xfrm>
            <a:custGeom>
              <a:rect b="b" l="l" r="r" t="t"/>
              <a:pathLst>
                <a:path extrusionOk="0" h="620" w="2192">
                  <a:moveTo>
                    <a:pt x="0" y="1"/>
                  </a:moveTo>
                  <a:lnTo>
                    <a:pt x="0" y="620"/>
                  </a:lnTo>
                  <a:lnTo>
                    <a:pt x="1858" y="620"/>
                  </a:lnTo>
                  <a:cubicBezTo>
                    <a:pt x="2001" y="620"/>
                    <a:pt x="2144" y="501"/>
                    <a:pt x="2144" y="358"/>
                  </a:cubicBezTo>
                  <a:cubicBezTo>
                    <a:pt x="2191" y="144"/>
                    <a:pt x="2025" y="1"/>
                    <a:pt x="1858"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2" name="Google Shape;19492;p93"/>
          <p:cNvGrpSpPr/>
          <p:nvPr/>
        </p:nvGrpSpPr>
        <p:grpSpPr>
          <a:xfrm>
            <a:off x="4025125" y="1769664"/>
            <a:ext cx="316875" cy="344558"/>
            <a:chOff x="4025125" y="1922064"/>
            <a:chExt cx="316875" cy="344558"/>
          </a:xfrm>
        </p:grpSpPr>
        <p:sp>
          <p:nvSpPr>
            <p:cNvPr id="19493" name="Google Shape;19493;p93"/>
            <p:cNvSpPr/>
            <p:nvPr/>
          </p:nvSpPr>
          <p:spPr>
            <a:xfrm>
              <a:off x="4025125" y="2081461"/>
              <a:ext cx="199149" cy="184413"/>
            </a:xfrm>
            <a:custGeom>
              <a:rect b="b" l="l" r="r" t="t"/>
              <a:pathLst>
                <a:path extrusionOk="0" h="5669" w="6122">
                  <a:moveTo>
                    <a:pt x="1525" y="0"/>
                  </a:moveTo>
                  <a:lnTo>
                    <a:pt x="1525" y="1882"/>
                  </a:lnTo>
                  <a:lnTo>
                    <a:pt x="453" y="3858"/>
                  </a:lnTo>
                  <a:cubicBezTo>
                    <a:pt x="1" y="4692"/>
                    <a:pt x="596" y="5668"/>
                    <a:pt x="1549" y="5668"/>
                  </a:cubicBezTo>
                  <a:lnTo>
                    <a:pt x="4621" y="5668"/>
                  </a:lnTo>
                  <a:cubicBezTo>
                    <a:pt x="5526" y="5668"/>
                    <a:pt x="6121" y="4644"/>
                    <a:pt x="5692" y="3858"/>
                  </a:cubicBezTo>
                  <a:lnTo>
                    <a:pt x="4621" y="1882"/>
                  </a:lnTo>
                  <a:lnTo>
                    <a:pt x="462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93"/>
            <p:cNvSpPr/>
            <p:nvPr/>
          </p:nvSpPr>
          <p:spPr>
            <a:xfrm>
              <a:off x="4125057" y="2081461"/>
              <a:ext cx="99217" cy="185161"/>
            </a:xfrm>
            <a:custGeom>
              <a:rect b="b" l="l" r="r" t="t"/>
              <a:pathLst>
                <a:path extrusionOk="0" h="5692" w="3050">
                  <a:moveTo>
                    <a:pt x="1" y="0"/>
                  </a:moveTo>
                  <a:lnTo>
                    <a:pt x="1" y="5692"/>
                  </a:lnTo>
                  <a:lnTo>
                    <a:pt x="1549" y="5692"/>
                  </a:lnTo>
                  <a:cubicBezTo>
                    <a:pt x="2454" y="5668"/>
                    <a:pt x="3049" y="4644"/>
                    <a:pt x="2620" y="3858"/>
                  </a:cubicBezTo>
                  <a:cubicBezTo>
                    <a:pt x="1954" y="2668"/>
                    <a:pt x="2144" y="2953"/>
                    <a:pt x="1549" y="1882"/>
                  </a:cubicBezTo>
                  <a:lnTo>
                    <a:pt x="1549"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93"/>
            <p:cNvSpPr/>
            <p:nvPr/>
          </p:nvSpPr>
          <p:spPr>
            <a:xfrm>
              <a:off x="4059997" y="2064416"/>
              <a:ext cx="129404" cy="20169"/>
            </a:xfrm>
            <a:custGeom>
              <a:rect b="b" l="l" r="r" t="t"/>
              <a:pathLst>
                <a:path extrusionOk="0" h="620" w="3978">
                  <a:moveTo>
                    <a:pt x="334" y="0"/>
                  </a:moveTo>
                  <a:cubicBezTo>
                    <a:pt x="143" y="0"/>
                    <a:pt x="0" y="143"/>
                    <a:pt x="24" y="358"/>
                  </a:cubicBezTo>
                  <a:cubicBezTo>
                    <a:pt x="48" y="500"/>
                    <a:pt x="215" y="620"/>
                    <a:pt x="358" y="620"/>
                  </a:cubicBezTo>
                  <a:lnTo>
                    <a:pt x="3668" y="620"/>
                  </a:lnTo>
                  <a:cubicBezTo>
                    <a:pt x="3835" y="620"/>
                    <a:pt x="3977" y="453"/>
                    <a:pt x="3954" y="262"/>
                  </a:cubicBezTo>
                  <a:cubicBezTo>
                    <a:pt x="3930" y="119"/>
                    <a:pt x="3787" y="0"/>
                    <a:pt x="3620"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93"/>
            <p:cNvSpPr/>
            <p:nvPr/>
          </p:nvSpPr>
          <p:spPr>
            <a:xfrm>
              <a:off x="4125057" y="2064416"/>
              <a:ext cx="64344" cy="20169"/>
            </a:xfrm>
            <a:custGeom>
              <a:rect b="b" l="l" r="r" t="t"/>
              <a:pathLst>
                <a:path extrusionOk="0" h="620" w="1978">
                  <a:moveTo>
                    <a:pt x="1" y="0"/>
                  </a:moveTo>
                  <a:lnTo>
                    <a:pt x="1" y="620"/>
                  </a:lnTo>
                  <a:lnTo>
                    <a:pt x="1620" y="620"/>
                  </a:lnTo>
                  <a:cubicBezTo>
                    <a:pt x="1811" y="620"/>
                    <a:pt x="1930" y="524"/>
                    <a:pt x="1954" y="358"/>
                  </a:cubicBezTo>
                  <a:cubicBezTo>
                    <a:pt x="1977" y="167"/>
                    <a:pt x="1835" y="0"/>
                    <a:pt x="166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93"/>
            <p:cNvSpPr/>
            <p:nvPr/>
          </p:nvSpPr>
          <p:spPr>
            <a:xfrm>
              <a:off x="4156058" y="1936605"/>
              <a:ext cx="185941" cy="181095"/>
            </a:xfrm>
            <a:custGeom>
              <a:rect b="b" l="l" r="r" t="t"/>
              <a:pathLst>
                <a:path extrusionOk="0" h="5567" w="5716">
                  <a:moveTo>
                    <a:pt x="2191" y="0"/>
                  </a:moveTo>
                  <a:lnTo>
                    <a:pt x="0" y="2191"/>
                  </a:lnTo>
                  <a:lnTo>
                    <a:pt x="2906" y="5120"/>
                  </a:lnTo>
                  <a:cubicBezTo>
                    <a:pt x="3203" y="5418"/>
                    <a:pt x="3596" y="5567"/>
                    <a:pt x="3995" y="5567"/>
                  </a:cubicBezTo>
                  <a:cubicBezTo>
                    <a:pt x="4394" y="5567"/>
                    <a:pt x="4799" y="5418"/>
                    <a:pt x="5121" y="5120"/>
                  </a:cubicBezTo>
                  <a:cubicBezTo>
                    <a:pt x="5716" y="4501"/>
                    <a:pt x="5716" y="3501"/>
                    <a:pt x="5121" y="2905"/>
                  </a:cubicBezTo>
                  <a:lnTo>
                    <a:pt x="219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93"/>
            <p:cNvSpPr/>
            <p:nvPr/>
          </p:nvSpPr>
          <p:spPr>
            <a:xfrm>
              <a:off x="4191678" y="1936605"/>
              <a:ext cx="150321" cy="166586"/>
            </a:xfrm>
            <a:custGeom>
              <a:rect b="b" l="l" r="r" t="t"/>
              <a:pathLst>
                <a:path extrusionOk="0" h="5121" w="4621">
                  <a:moveTo>
                    <a:pt x="1096" y="0"/>
                  </a:moveTo>
                  <a:lnTo>
                    <a:pt x="1" y="1095"/>
                  </a:lnTo>
                  <a:lnTo>
                    <a:pt x="4026" y="5120"/>
                  </a:lnTo>
                  <a:cubicBezTo>
                    <a:pt x="4621" y="4501"/>
                    <a:pt x="4621" y="3501"/>
                    <a:pt x="4026" y="2905"/>
                  </a:cubicBezTo>
                  <a:lnTo>
                    <a:pt x="1096"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93"/>
            <p:cNvSpPr/>
            <p:nvPr/>
          </p:nvSpPr>
          <p:spPr>
            <a:xfrm>
              <a:off x="4140574" y="1922064"/>
              <a:ext cx="92971" cy="91051"/>
            </a:xfrm>
            <a:custGeom>
              <a:rect b="b" l="l" r="r" t="t"/>
              <a:pathLst>
                <a:path extrusionOk="0" h="2799" w="2858">
                  <a:moveTo>
                    <a:pt x="2513" y="1"/>
                  </a:moveTo>
                  <a:cubicBezTo>
                    <a:pt x="2429" y="1"/>
                    <a:pt x="2346" y="30"/>
                    <a:pt x="2286" y="90"/>
                  </a:cubicBezTo>
                  <a:lnTo>
                    <a:pt x="119" y="2257"/>
                  </a:lnTo>
                  <a:cubicBezTo>
                    <a:pt x="0" y="2376"/>
                    <a:pt x="0" y="2590"/>
                    <a:pt x="119" y="2709"/>
                  </a:cubicBezTo>
                  <a:cubicBezTo>
                    <a:pt x="179" y="2769"/>
                    <a:pt x="256" y="2799"/>
                    <a:pt x="334" y="2799"/>
                  </a:cubicBezTo>
                  <a:cubicBezTo>
                    <a:pt x="411" y="2799"/>
                    <a:pt x="488" y="2769"/>
                    <a:pt x="548" y="2709"/>
                  </a:cubicBezTo>
                  <a:lnTo>
                    <a:pt x="2739" y="518"/>
                  </a:lnTo>
                  <a:cubicBezTo>
                    <a:pt x="2858" y="399"/>
                    <a:pt x="2858" y="209"/>
                    <a:pt x="2739" y="90"/>
                  </a:cubicBezTo>
                  <a:cubicBezTo>
                    <a:pt x="2679" y="30"/>
                    <a:pt x="2596" y="1"/>
                    <a:pt x="2513"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93"/>
            <p:cNvSpPr/>
            <p:nvPr/>
          </p:nvSpPr>
          <p:spPr>
            <a:xfrm>
              <a:off x="4180065" y="1922064"/>
              <a:ext cx="53479" cy="52503"/>
            </a:xfrm>
            <a:custGeom>
              <a:rect b="b" l="l" r="r" t="t"/>
              <a:pathLst>
                <a:path extrusionOk="0" h="1614" w="1644">
                  <a:moveTo>
                    <a:pt x="1299" y="1"/>
                  </a:moveTo>
                  <a:cubicBezTo>
                    <a:pt x="1215" y="1"/>
                    <a:pt x="1132" y="30"/>
                    <a:pt x="1072" y="90"/>
                  </a:cubicBezTo>
                  <a:lnTo>
                    <a:pt x="1" y="1161"/>
                  </a:lnTo>
                  <a:lnTo>
                    <a:pt x="453" y="1614"/>
                  </a:lnTo>
                  <a:lnTo>
                    <a:pt x="1525" y="542"/>
                  </a:lnTo>
                  <a:cubicBezTo>
                    <a:pt x="1644" y="423"/>
                    <a:pt x="1644" y="209"/>
                    <a:pt x="1525" y="90"/>
                  </a:cubicBezTo>
                  <a:cubicBezTo>
                    <a:pt x="1465" y="30"/>
                    <a:pt x="1382" y="1"/>
                    <a:pt x="1299"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93"/>
            <p:cNvSpPr/>
            <p:nvPr/>
          </p:nvSpPr>
          <p:spPr>
            <a:xfrm>
              <a:off x="4025125" y="2174432"/>
              <a:ext cx="200678" cy="91442"/>
            </a:xfrm>
            <a:custGeom>
              <a:rect b="b" l="l" r="r" t="t"/>
              <a:pathLst>
                <a:path extrusionOk="0" h="2811" w="6169">
                  <a:moveTo>
                    <a:pt x="977" y="0"/>
                  </a:moveTo>
                  <a:lnTo>
                    <a:pt x="453" y="953"/>
                  </a:lnTo>
                  <a:cubicBezTo>
                    <a:pt x="1" y="1786"/>
                    <a:pt x="596" y="2810"/>
                    <a:pt x="1549" y="2810"/>
                  </a:cubicBezTo>
                  <a:lnTo>
                    <a:pt x="4621" y="2810"/>
                  </a:lnTo>
                  <a:cubicBezTo>
                    <a:pt x="5573" y="2810"/>
                    <a:pt x="6169" y="1786"/>
                    <a:pt x="5716" y="953"/>
                  </a:cubicBezTo>
                  <a:lnTo>
                    <a:pt x="5168"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93"/>
            <p:cNvSpPr/>
            <p:nvPr/>
          </p:nvSpPr>
          <p:spPr>
            <a:xfrm>
              <a:off x="4125057" y="2174432"/>
              <a:ext cx="99217" cy="91442"/>
            </a:xfrm>
            <a:custGeom>
              <a:rect b="b" l="l" r="r" t="t"/>
              <a:pathLst>
                <a:path extrusionOk="0" h="2811" w="3050">
                  <a:moveTo>
                    <a:pt x="1" y="0"/>
                  </a:moveTo>
                  <a:lnTo>
                    <a:pt x="1" y="2810"/>
                  </a:lnTo>
                  <a:lnTo>
                    <a:pt x="1549" y="2810"/>
                  </a:lnTo>
                  <a:cubicBezTo>
                    <a:pt x="2454" y="2810"/>
                    <a:pt x="3049" y="1786"/>
                    <a:pt x="2644" y="953"/>
                  </a:cubicBezTo>
                  <a:lnTo>
                    <a:pt x="20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93"/>
            <p:cNvSpPr/>
            <p:nvPr/>
          </p:nvSpPr>
          <p:spPr>
            <a:xfrm>
              <a:off x="4161490" y="2013278"/>
              <a:ext cx="180509" cy="103641"/>
            </a:xfrm>
            <a:custGeom>
              <a:rect b="b" l="l" r="r" t="t"/>
              <a:pathLst>
                <a:path extrusionOk="0" h="3186" w="5549">
                  <a:moveTo>
                    <a:pt x="0" y="1"/>
                  </a:moveTo>
                  <a:lnTo>
                    <a:pt x="2739" y="2739"/>
                  </a:lnTo>
                  <a:cubicBezTo>
                    <a:pt x="3036" y="3037"/>
                    <a:pt x="3429" y="3186"/>
                    <a:pt x="3828" y="3186"/>
                  </a:cubicBezTo>
                  <a:cubicBezTo>
                    <a:pt x="4227" y="3186"/>
                    <a:pt x="4632" y="3037"/>
                    <a:pt x="4954" y="2739"/>
                  </a:cubicBezTo>
                  <a:cubicBezTo>
                    <a:pt x="5549" y="2144"/>
                    <a:pt x="5549" y="1144"/>
                    <a:pt x="4954" y="548"/>
                  </a:cubicBezTo>
                  <a:lnTo>
                    <a:pt x="4382"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93"/>
            <p:cNvSpPr/>
            <p:nvPr/>
          </p:nvSpPr>
          <p:spPr>
            <a:xfrm>
              <a:off x="4233512" y="2014059"/>
              <a:ext cx="108488" cy="89132"/>
            </a:xfrm>
            <a:custGeom>
              <a:rect b="b" l="l" r="r" t="t"/>
              <a:pathLst>
                <a:path extrusionOk="0" h="2740" w="3335">
                  <a:moveTo>
                    <a:pt x="1" y="0"/>
                  </a:moveTo>
                  <a:lnTo>
                    <a:pt x="2740" y="2739"/>
                  </a:lnTo>
                  <a:cubicBezTo>
                    <a:pt x="3335" y="2120"/>
                    <a:pt x="3335" y="1120"/>
                    <a:pt x="2763" y="572"/>
                  </a:cubicBezTo>
                  <a:lnTo>
                    <a:pt x="219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93"/>
            <p:cNvSpPr/>
            <p:nvPr/>
          </p:nvSpPr>
          <p:spPr>
            <a:xfrm>
              <a:off x="4115786" y="2024631"/>
              <a:ext cx="19388" cy="19681"/>
            </a:xfrm>
            <a:custGeom>
              <a:rect b="b" l="l" r="r" t="t"/>
              <a:pathLst>
                <a:path extrusionOk="0" h="605" w="596">
                  <a:moveTo>
                    <a:pt x="360" y="1"/>
                  </a:moveTo>
                  <a:cubicBezTo>
                    <a:pt x="343" y="1"/>
                    <a:pt x="326" y="3"/>
                    <a:pt x="310" y="9"/>
                  </a:cubicBezTo>
                  <a:cubicBezTo>
                    <a:pt x="167" y="9"/>
                    <a:pt x="0" y="152"/>
                    <a:pt x="0" y="295"/>
                  </a:cubicBezTo>
                  <a:cubicBezTo>
                    <a:pt x="0" y="438"/>
                    <a:pt x="119" y="604"/>
                    <a:pt x="310" y="604"/>
                  </a:cubicBezTo>
                  <a:cubicBezTo>
                    <a:pt x="453" y="604"/>
                    <a:pt x="595" y="485"/>
                    <a:pt x="595" y="295"/>
                  </a:cubicBezTo>
                  <a:cubicBezTo>
                    <a:pt x="595" y="148"/>
                    <a:pt x="484" y="1"/>
                    <a:pt x="36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93"/>
            <p:cNvSpPr/>
            <p:nvPr/>
          </p:nvSpPr>
          <p:spPr>
            <a:xfrm>
              <a:off x="4125057" y="2023363"/>
              <a:ext cx="10117" cy="21014"/>
            </a:xfrm>
            <a:custGeom>
              <a:rect b="b" l="l" r="r" t="t"/>
              <a:pathLst>
                <a:path extrusionOk="0" h="646" w="311">
                  <a:moveTo>
                    <a:pt x="1" y="0"/>
                  </a:moveTo>
                  <a:lnTo>
                    <a:pt x="1" y="643"/>
                  </a:lnTo>
                  <a:cubicBezTo>
                    <a:pt x="13" y="645"/>
                    <a:pt x="25" y="646"/>
                    <a:pt x="37" y="646"/>
                  </a:cubicBezTo>
                  <a:cubicBezTo>
                    <a:pt x="188" y="646"/>
                    <a:pt x="310" y="510"/>
                    <a:pt x="310" y="334"/>
                  </a:cubicBezTo>
                  <a:cubicBezTo>
                    <a:pt x="310" y="167"/>
                    <a:pt x="144"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93"/>
            <p:cNvSpPr/>
            <p:nvPr/>
          </p:nvSpPr>
          <p:spPr>
            <a:xfrm>
              <a:off x="4095617" y="1983839"/>
              <a:ext cx="19420" cy="19420"/>
            </a:xfrm>
            <a:custGeom>
              <a:rect b="b" l="l" r="r" t="t"/>
              <a:pathLst>
                <a:path extrusionOk="0" h="597" w="597">
                  <a:moveTo>
                    <a:pt x="310" y="1"/>
                  </a:moveTo>
                  <a:cubicBezTo>
                    <a:pt x="144" y="1"/>
                    <a:pt x="1" y="120"/>
                    <a:pt x="1" y="310"/>
                  </a:cubicBezTo>
                  <a:cubicBezTo>
                    <a:pt x="1" y="453"/>
                    <a:pt x="120" y="596"/>
                    <a:pt x="310" y="596"/>
                  </a:cubicBezTo>
                  <a:cubicBezTo>
                    <a:pt x="453" y="596"/>
                    <a:pt x="596" y="477"/>
                    <a:pt x="596" y="310"/>
                  </a:cubicBezTo>
                  <a:cubicBezTo>
                    <a:pt x="596" y="120"/>
                    <a:pt x="453" y="1"/>
                    <a:pt x="310"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8" name="Google Shape;19508;p93"/>
            <p:cNvSpPr/>
            <p:nvPr/>
          </p:nvSpPr>
          <p:spPr>
            <a:xfrm>
              <a:off x="4104140" y="1983774"/>
              <a:ext cx="10898" cy="19551"/>
            </a:xfrm>
            <a:custGeom>
              <a:rect b="b" l="l" r="r" t="t"/>
              <a:pathLst>
                <a:path extrusionOk="0" h="601" w="335">
                  <a:moveTo>
                    <a:pt x="42" y="0"/>
                  </a:moveTo>
                  <a:cubicBezTo>
                    <a:pt x="29" y="0"/>
                    <a:pt x="15" y="1"/>
                    <a:pt x="1" y="3"/>
                  </a:cubicBezTo>
                  <a:lnTo>
                    <a:pt x="1" y="598"/>
                  </a:lnTo>
                  <a:cubicBezTo>
                    <a:pt x="15" y="600"/>
                    <a:pt x="29" y="601"/>
                    <a:pt x="42" y="601"/>
                  </a:cubicBezTo>
                  <a:cubicBezTo>
                    <a:pt x="212" y="601"/>
                    <a:pt x="334" y="467"/>
                    <a:pt x="334" y="312"/>
                  </a:cubicBezTo>
                  <a:cubicBezTo>
                    <a:pt x="334" y="136"/>
                    <a:pt x="212" y="0"/>
                    <a:pt x="4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9" name="Google Shape;19509;p93"/>
          <p:cNvGrpSpPr/>
          <p:nvPr/>
        </p:nvGrpSpPr>
        <p:grpSpPr>
          <a:xfrm>
            <a:off x="4755249" y="1810522"/>
            <a:ext cx="356020" cy="263830"/>
            <a:chOff x="4755249" y="1962922"/>
            <a:chExt cx="356020" cy="263830"/>
          </a:xfrm>
        </p:grpSpPr>
        <p:sp>
          <p:nvSpPr>
            <p:cNvPr id="19510" name="Google Shape;19510;p93"/>
            <p:cNvSpPr/>
            <p:nvPr/>
          </p:nvSpPr>
          <p:spPr>
            <a:xfrm>
              <a:off x="4959419" y="1963703"/>
              <a:ext cx="120101" cy="19388"/>
            </a:xfrm>
            <a:custGeom>
              <a:rect b="b" l="l" r="r" t="t"/>
              <a:pathLst>
                <a:path extrusionOk="0" h="596" w="3692">
                  <a:moveTo>
                    <a:pt x="310" y="1"/>
                  </a:moveTo>
                  <a:cubicBezTo>
                    <a:pt x="143" y="1"/>
                    <a:pt x="0" y="143"/>
                    <a:pt x="0" y="286"/>
                  </a:cubicBezTo>
                  <a:cubicBezTo>
                    <a:pt x="0" y="453"/>
                    <a:pt x="119" y="596"/>
                    <a:pt x="310" y="596"/>
                  </a:cubicBezTo>
                  <a:lnTo>
                    <a:pt x="3405" y="596"/>
                  </a:lnTo>
                  <a:cubicBezTo>
                    <a:pt x="3572" y="596"/>
                    <a:pt x="3691" y="453"/>
                    <a:pt x="3691" y="286"/>
                  </a:cubicBezTo>
                  <a:cubicBezTo>
                    <a:pt x="3691" y="143"/>
                    <a:pt x="3572" y="1"/>
                    <a:pt x="3405"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93"/>
            <p:cNvSpPr/>
            <p:nvPr/>
          </p:nvSpPr>
          <p:spPr>
            <a:xfrm>
              <a:off x="5019827" y="1962922"/>
              <a:ext cx="60473" cy="20169"/>
            </a:xfrm>
            <a:custGeom>
              <a:rect b="b" l="l" r="r" t="t"/>
              <a:pathLst>
                <a:path extrusionOk="0" h="620" w="1859">
                  <a:moveTo>
                    <a:pt x="1" y="1"/>
                  </a:moveTo>
                  <a:lnTo>
                    <a:pt x="1" y="620"/>
                  </a:lnTo>
                  <a:lnTo>
                    <a:pt x="1548" y="620"/>
                  </a:lnTo>
                  <a:cubicBezTo>
                    <a:pt x="1691" y="620"/>
                    <a:pt x="1834" y="501"/>
                    <a:pt x="1834" y="358"/>
                  </a:cubicBezTo>
                  <a:cubicBezTo>
                    <a:pt x="1858" y="144"/>
                    <a:pt x="1715" y="1"/>
                    <a:pt x="1548"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93"/>
            <p:cNvSpPr/>
            <p:nvPr/>
          </p:nvSpPr>
          <p:spPr>
            <a:xfrm>
              <a:off x="4936160" y="1979187"/>
              <a:ext cx="175109" cy="245829"/>
            </a:xfrm>
            <a:custGeom>
              <a:rect b="b" l="l" r="r" t="t"/>
              <a:pathLst>
                <a:path extrusionOk="0" h="7557" w="5383">
                  <a:moveTo>
                    <a:pt x="1025" y="1"/>
                  </a:moveTo>
                  <a:lnTo>
                    <a:pt x="1025" y="2430"/>
                  </a:lnTo>
                  <a:cubicBezTo>
                    <a:pt x="572" y="2739"/>
                    <a:pt x="215" y="3144"/>
                    <a:pt x="1" y="3692"/>
                  </a:cubicBezTo>
                  <a:lnTo>
                    <a:pt x="1334" y="5883"/>
                  </a:lnTo>
                  <a:cubicBezTo>
                    <a:pt x="1620" y="6312"/>
                    <a:pt x="1525" y="6836"/>
                    <a:pt x="1167" y="7169"/>
                  </a:cubicBezTo>
                  <a:cubicBezTo>
                    <a:pt x="1631" y="7436"/>
                    <a:pt x="2119" y="7557"/>
                    <a:pt x="2592" y="7557"/>
                  </a:cubicBezTo>
                  <a:cubicBezTo>
                    <a:pt x="4060" y="7557"/>
                    <a:pt x="5383" y="6385"/>
                    <a:pt x="5383" y="4764"/>
                  </a:cubicBezTo>
                  <a:cubicBezTo>
                    <a:pt x="5359" y="3835"/>
                    <a:pt x="4883" y="2954"/>
                    <a:pt x="4120" y="2430"/>
                  </a:cubicBezTo>
                  <a:lnTo>
                    <a:pt x="4120"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93"/>
            <p:cNvSpPr/>
            <p:nvPr/>
          </p:nvSpPr>
          <p:spPr>
            <a:xfrm>
              <a:off x="5019827" y="1979187"/>
              <a:ext cx="90661" cy="245601"/>
            </a:xfrm>
            <a:custGeom>
              <a:rect b="b" l="l" r="r" t="t"/>
              <a:pathLst>
                <a:path extrusionOk="0" h="7550" w="2787">
                  <a:moveTo>
                    <a:pt x="1" y="1"/>
                  </a:moveTo>
                  <a:lnTo>
                    <a:pt x="1" y="7550"/>
                  </a:lnTo>
                  <a:cubicBezTo>
                    <a:pt x="1453" y="7550"/>
                    <a:pt x="2787" y="6359"/>
                    <a:pt x="2787" y="4764"/>
                  </a:cubicBezTo>
                  <a:cubicBezTo>
                    <a:pt x="2787" y="3835"/>
                    <a:pt x="2311" y="2954"/>
                    <a:pt x="1548" y="2430"/>
                  </a:cubicBezTo>
                  <a:lnTo>
                    <a:pt x="1548"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93"/>
            <p:cNvSpPr/>
            <p:nvPr/>
          </p:nvSpPr>
          <p:spPr>
            <a:xfrm>
              <a:off x="4969471" y="2154264"/>
              <a:ext cx="137927" cy="70850"/>
            </a:xfrm>
            <a:custGeom>
              <a:rect b="b" l="l" r="r" t="t"/>
              <a:pathLst>
                <a:path extrusionOk="0" h="2178" w="4240">
                  <a:moveTo>
                    <a:pt x="1" y="1"/>
                  </a:moveTo>
                  <a:lnTo>
                    <a:pt x="286" y="501"/>
                  </a:lnTo>
                  <a:cubicBezTo>
                    <a:pt x="548" y="953"/>
                    <a:pt x="429" y="1454"/>
                    <a:pt x="120" y="1787"/>
                  </a:cubicBezTo>
                  <a:cubicBezTo>
                    <a:pt x="576" y="2054"/>
                    <a:pt x="1062" y="2177"/>
                    <a:pt x="1534" y="2177"/>
                  </a:cubicBezTo>
                  <a:cubicBezTo>
                    <a:pt x="2785" y="2177"/>
                    <a:pt x="3946" y="1315"/>
                    <a:pt x="424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93"/>
            <p:cNvSpPr/>
            <p:nvPr/>
          </p:nvSpPr>
          <p:spPr>
            <a:xfrm>
              <a:off x="5018266" y="2154263"/>
              <a:ext cx="89132" cy="70525"/>
            </a:xfrm>
            <a:custGeom>
              <a:rect b="b" l="l" r="r" t="t"/>
              <a:pathLst>
                <a:path extrusionOk="0" h="2168" w="2740">
                  <a:moveTo>
                    <a:pt x="1" y="1"/>
                  </a:moveTo>
                  <a:lnTo>
                    <a:pt x="1" y="2168"/>
                  </a:lnTo>
                  <a:cubicBezTo>
                    <a:pt x="1287" y="2168"/>
                    <a:pt x="2454" y="1311"/>
                    <a:pt x="274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93"/>
            <p:cNvSpPr/>
            <p:nvPr/>
          </p:nvSpPr>
          <p:spPr>
            <a:xfrm>
              <a:off x="4756432" y="1979968"/>
              <a:ext cx="240202" cy="244821"/>
            </a:xfrm>
            <a:custGeom>
              <a:rect b="b" l="l" r="r" t="t"/>
              <a:pathLst>
                <a:path extrusionOk="0" h="7526" w="7384">
                  <a:moveTo>
                    <a:pt x="2144" y="1"/>
                  </a:moveTo>
                  <a:lnTo>
                    <a:pt x="2144" y="3001"/>
                  </a:lnTo>
                  <a:lnTo>
                    <a:pt x="429" y="5811"/>
                  </a:lnTo>
                  <a:cubicBezTo>
                    <a:pt x="1" y="6550"/>
                    <a:pt x="525" y="7526"/>
                    <a:pt x="1429" y="7526"/>
                  </a:cubicBezTo>
                  <a:lnTo>
                    <a:pt x="5954" y="7526"/>
                  </a:lnTo>
                  <a:cubicBezTo>
                    <a:pt x="6812" y="7526"/>
                    <a:pt x="7383" y="6573"/>
                    <a:pt x="6931" y="5811"/>
                  </a:cubicBezTo>
                  <a:lnTo>
                    <a:pt x="5216" y="3001"/>
                  </a:lnTo>
                  <a:lnTo>
                    <a:pt x="5216"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93"/>
            <p:cNvSpPr/>
            <p:nvPr/>
          </p:nvSpPr>
          <p:spPr>
            <a:xfrm>
              <a:off x="4876500" y="1979968"/>
              <a:ext cx="118572" cy="246382"/>
            </a:xfrm>
            <a:custGeom>
              <a:rect b="b" l="l" r="r" t="t"/>
              <a:pathLst>
                <a:path extrusionOk="0" h="7574" w="3645">
                  <a:moveTo>
                    <a:pt x="1" y="1"/>
                  </a:moveTo>
                  <a:lnTo>
                    <a:pt x="1" y="7574"/>
                  </a:lnTo>
                  <a:lnTo>
                    <a:pt x="2239" y="7574"/>
                  </a:lnTo>
                  <a:cubicBezTo>
                    <a:pt x="3121" y="7526"/>
                    <a:pt x="3644" y="6573"/>
                    <a:pt x="3216" y="5811"/>
                  </a:cubicBezTo>
                  <a:lnTo>
                    <a:pt x="1525" y="3001"/>
                  </a:lnTo>
                  <a:lnTo>
                    <a:pt x="1525"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93"/>
            <p:cNvSpPr/>
            <p:nvPr/>
          </p:nvSpPr>
          <p:spPr>
            <a:xfrm>
              <a:off x="4816092" y="1963703"/>
              <a:ext cx="120101" cy="19388"/>
            </a:xfrm>
            <a:custGeom>
              <a:rect b="b" l="l" r="r" t="t"/>
              <a:pathLst>
                <a:path extrusionOk="0" h="596" w="3692">
                  <a:moveTo>
                    <a:pt x="310" y="1"/>
                  </a:moveTo>
                  <a:cubicBezTo>
                    <a:pt x="143" y="1"/>
                    <a:pt x="0" y="143"/>
                    <a:pt x="0" y="286"/>
                  </a:cubicBezTo>
                  <a:cubicBezTo>
                    <a:pt x="0" y="453"/>
                    <a:pt x="119" y="596"/>
                    <a:pt x="310" y="596"/>
                  </a:cubicBezTo>
                  <a:lnTo>
                    <a:pt x="3382" y="596"/>
                  </a:lnTo>
                  <a:cubicBezTo>
                    <a:pt x="3573" y="596"/>
                    <a:pt x="3692" y="453"/>
                    <a:pt x="3692" y="286"/>
                  </a:cubicBezTo>
                  <a:cubicBezTo>
                    <a:pt x="3692" y="143"/>
                    <a:pt x="3573" y="1"/>
                    <a:pt x="3382"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93"/>
            <p:cNvSpPr/>
            <p:nvPr/>
          </p:nvSpPr>
          <p:spPr>
            <a:xfrm>
              <a:off x="4876500" y="1962922"/>
              <a:ext cx="60473" cy="20169"/>
            </a:xfrm>
            <a:custGeom>
              <a:rect b="b" l="l" r="r" t="t"/>
              <a:pathLst>
                <a:path extrusionOk="0" h="620" w="1859">
                  <a:moveTo>
                    <a:pt x="1" y="1"/>
                  </a:moveTo>
                  <a:lnTo>
                    <a:pt x="1" y="620"/>
                  </a:lnTo>
                  <a:lnTo>
                    <a:pt x="1525" y="620"/>
                  </a:lnTo>
                  <a:cubicBezTo>
                    <a:pt x="1692" y="620"/>
                    <a:pt x="1835" y="501"/>
                    <a:pt x="1835" y="358"/>
                  </a:cubicBezTo>
                  <a:cubicBezTo>
                    <a:pt x="1858" y="144"/>
                    <a:pt x="1716" y="1"/>
                    <a:pt x="1525"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93"/>
            <p:cNvSpPr/>
            <p:nvPr/>
          </p:nvSpPr>
          <p:spPr>
            <a:xfrm>
              <a:off x="4755249" y="2115955"/>
              <a:ext cx="239421" cy="110797"/>
            </a:xfrm>
            <a:custGeom>
              <a:rect b="b" l="l" r="r" t="t"/>
              <a:pathLst>
                <a:path extrusionOk="0" h="3406" w="7360">
                  <a:moveTo>
                    <a:pt x="1453" y="1"/>
                  </a:moveTo>
                  <a:lnTo>
                    <a:pt x="453" y="1691"/>
                  </a:lnTo>
                  <a:cubicBezTo>
                    <a:pt x="0" y="2430"/>
                    <a:pt x="524" y="3406"/>
                    <a:pt x="1429" y="3406"/>
                  </a:cubicBezTo>
                  <a:lnTo>
                    <a:pt x="5954" y="3406"/>
                  </a:lnTo>
                  <a:cubicBezTo>
                    <a:pt x="6811" y="3406"/>
                    <a:pt x="7359" y="2453"/>
                    <a:pt x="6907" y="1691"/>
                  </a:cubicBezTo>
                  <a:lnTo>
                    <a:pt x="5883"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93"/>
            <p:cNvSpPr/>
            <p:nvPr/>
          </p:nvSpPr>
          <p:spPr>
            <a:xfrm>
              <a:off x="4874537" y="2115955"/>
              <a:ext cx="120133" cy="110797"/>
            </a:xfrm>
            <a:custGeom>
              <a:rect b="b" l="l" r="r" t="t"/>
              <a:pathLst>
                <a:path extrusionOk="0" h="3406" w="3693">
                  <a:moveTo>
                    <a:pt x="1" y="1"/>
                  </a:moveTo>
                  <a:lnTo>
                    <a:pt x="1" y="3406"/>
                  </a:lnTo>
                  <a:lnTo>
                    <a:pt x="2263" y="3406"/>
                  </a:lnTo>
                  <a:cubicBezTo>
                    <a:pt x="3144" y="3406"/>
                    <a:pt x="3692" y="2453"/>
                    <a:pt x="3240" y="1691"/>
                  </a:cubicBezTo>
                  <a:lnTo>
                    <a:pt x="221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93"/>
            <p:cNvSpPr/>
            <p:nvPr/>
          </p:nvSpPr>
          <p:spPr>
            <a:xfrm>
              <a:off x="4847060" y="2145741"/>
              <a:ext cx="19420" cy="19420"/>
            </a:xfrm>
            <a:custGeom>
              <a:rect b="b" l="l" r="r" t="t"/>
              <a:pathLst>
                <a:path extrusionOk="0" h="597" w="597">
                  <a:moveTo>
                    <a:pt x="311" y="1"/>
                  </a:moveTo>
                  <a:cubicBezTo>
                    <a:pt x="144" y="1"/>
                    <a:pt x="1" y="144"/>
                    <a:pt x="1" y="287"/>
                  </a:cubicBezTo>
                  <a:cubicBezTo>
                    <a:pt x="1" y="453"/>
                    <a:pt x="144" y="596"/>
                    <a:pt x="311" y="596"/>
                  </a:cubicBezTo>
                  <a:cubicBezTo>
                    <a:pt x="453" y="596"/>
                    <a:pt x="596" y="477"/>
                    <a:pt x="596" y="287"/>
                  </a:cubicBezTo>
                  <a:cubicBezTo>
                    <a:pt x="596" y="120"/>
                    <a:pt x="453" y="1"/>
                    <a:pt x="311"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93"/>
            <p:cNvSpPr/>
            <p:nvPr/>
          </p:nvSpPr>
          <p:spPr>
            <a:xfrm>
              <a:off x="4886584" y="2165812"/>
              <a:ext cx="19388" cy="19485"/>
            </a:xfrm>
            <a:custGeom>
              <a:rect b="b" l="l" r="r" t="t"/>
              <a:pathLst>
                <a:path extrusionOk="0" h="599" w="596">
                  <a:moveTo>
                    <a:pt x="346" y="0"/>
                  </a:moveTo>
                  <a:cubicBezTo>
                    <a:pt x="334" y="0"/>
                    <a:pt x="322" y="1"/>
                    <a:pt x="310" y="3"/>
                  </a:cubicBezTo>
                  <a:cubicBezTo>
                    <a:pt x="167" y="3"/>
                    <a:pt x="0" y="146"/>
                    <a:pt x="0" y="313"/>
                  </a:cubicBezTo>
                  <a:cubicBezTo>
                    <a:pt x="0" y="456"/>
                    <a:pt x="120" y="598"/>
                    <a:pt x="310" y="598"/>
                  </a:cubicBezTo>
                  <a:cubicBezTo>
                    <a:pt x="453" y="598"/>
                    <a:pt x="596" y="479"/>
                    <a:pt x="596" y="313"/>
                  </a:cubicBezTo>
                  <a:cubicBezTo>
                    <a:pt x="596" y="136"/>
                    <a:pt x="494" y="0"/>
                    <a:pt x="346"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93"/>
            <p:cNvSpPr/>
            <p:nvPr/>
          </p:nvSpPr>
          <p:spPr>
            <a:xfrm>
              <a:off x="4989607" y="2103907"/>
              <a:ext cx="19420" cy="19420"/>
            </a:xfrm>
            <a:custGeom>
              <a:rect b="b" l="l" r="r" t="t"/>
              <a:pathLst>
                <a:path extrusionOk="0" h="597" w="597">
                  <a:moveTo>
                    <a:pt x="287" y="1"/>
                  </a:moveTo>
                  <a:cubicBezTo>
                    <a:pt x="144" y="1"/>
                    <a:pt x="1" y="120"/>
                    <a:pt x="1" y="311"/>
                  </a:cubicBezTo>
                  <a:cubicBezTo>
                    <a:pt x="1" y="453"/>
                    <a:pt x="120" y="596"/>
                    <a:pt x="287" y="596"/>
                  </a:cubicBezTo>
                  <a:cubicBezTo>
                    <a:pt x="429" y="596"/>
                    <a:pt x="596" y="477"/>
                    <a:pt x="596" y="311"/>
                  </a:cubicBezTo>
                  <a:cubicBezTo>
                    <a:pt x="596" y="144"/>
                    <a:pt x="477" y="1"/>
                    <a:pt x="28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93"/>
            <p:cNvSpPr/>
            <p:nvPr/>
          </p:nvSpPr>
          <p:spPr>
            <a:xfrm>
              <a:off x="5029911" y="2089204"/>
              <a:ext cx="19388" cy="19388"/>
            </a:xfrm>
            <a:custGeom>
              <a:rect b="b" l="l" r="r" t="t"/>
              <a:pathLst>
                <a:path extrusionOk="0" h="596" w="596">
                  <a:moveTo>
                    <a:pt x="310" y="0"/>
                  </a:moveTo>
                  <a:cubicBezTo>
                    <a:pt x="167" y="0"/>
                    <a:pt x="0" y="167"/>
                    <a:pt x="0" y="310"/>
                  </a:cubicBezTo>
                  <a:cubicBezTo>
                    <a:pt x="0" y="453"/>
                    <a:pt x="119" y="596"/>
                    <a:pt x="310" y="596"/>
                  </a:cubicBezTo>
                  <a:cubicBezTo>
                    <a:pt x="453" y="596"/>
                    <a:pt x="595" y="477"/>
                    <a:pt x="595" y="310"/>
                  </a:cubicBezTo>
                  <a:cubicBezTo>
                    <a:pt x="595" y="120"/>
                    <a:pt x="453" y="0"/>
                    <a:pt x="31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26" name="Google Shape;19526;p93"/>
          <p:cNvGrpSpPr/>
          <p:nvPr/>
        </p:nvGrpSpPr>
        <p:grpSpPr>
          <a:xfrm>
            <a:off x="5598503" y="1768688"/>
            <a:ext cx="181322" cy="345534"/>
            <a:chOff x="5598503" y="1921088"/>
            <a:chExt cx="181322" cy="345534"/>
          </a:xfrm>
        </p:grpSpPr>
        <p:sp>
          <p:nvSpPr>
            <p:cNvPr id="19527" name="Google Shape;19527;p93"/>
            <p:cNvSpPr/>
            <p:nvPr/>
          </p:nvSpPr>
          <p:spPr>
            <a:xfrm>
              <a:off x="5618672" y="1938134"/>
              <a:ext cx="141798" cy="328488"/>
            </a:xfrm>
            <a:custGeom>
              <a:rect b="b" l="l" r="r" t="t"/>
              <a:pathLst>
                <a:path extrusionOk="0" h="10098" w="4359">
                  <a:moveTo>
                    <a:pt x="0" y="1"/>
                  </a:moveTo>
                  <a:lnTo>
                    <a:pt x="0" y="7931"/>
                  </a:lnTo>
                  <a:cubicBezTo>
                    <a:pt x="0" y="9122"/>
                    <a:pt x="977" y="10098"/>
                    <a:pt x="2167" y="10098"/>
                  </a:cubicBezTo>
                  <a:cubicBezTo>
                    <a:pt x="3358" y="10098"/>
                    <a:pt x="4358" y="9122"/>
                    <a:pt x="4358" y="7931"/>
                  </a:cubicBezTo>
                  <a:lnTo>
                    <a:pt x="4358"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93"/>
            <p:cNvSpPr/>
            <p:nvPr/>
          </p:nvSpPr>
          <p:spPr>
            <a:xfrm>
              <a:off x="5689945" y="1938134"/>
              <a:ext cx="70525" cy="328488"/>
            </a:xfrm>
            <a:custGeom>
              <a:rect b="b" l="l" r="r" t="t"/>
              <a:pathLst>
                <a:path extrusionOk="0" h="10098" w="2168">
                  <a:moveTo>
                    <a:pt x="0" y="1"/>
                  </a:moveTo>
                  <a:lnTo>
                    <a:pt x="0" y="10098"/>
                  </a:lnTo>
                  <a:cubicBezTo>
                    <a:pt x="1191" y="10098"/>
                    <a:pt x="2167" y="9122"/>
                    <a:pt x="2167" y="7931"/>
                  </a:cubicBezTo>
                  <a:lnTo>
                    <a:pt x="2167"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93"/>
            <p:cNvSpPr/>
            <p:nvPr/>
          </p:nvSpPr>
          <p:spPr>
            <a:xfrm>
              <a:off x="5598503" y="1921869"/>
              <a:ext cx="181322" cy="19388"/>
            </a:xfrm>
            <a:custGeom>
              <a:rect b="b" l="l" r="r" t="t"/>
              <a:pathLst>
                <a:path extrusionOk="0" h="596" w="5574">
                  <a:moveTo>
                    <a:pt x="287" y="1"/>
                  </a:moveTo>
                  <a:cubicBezTo>
                    <a:pt x="144" y="1"/>
                    <a:pt x="1" y="120"/>
                    <a:pt x="1" y="310"/>
                  </a:cubicBezTo>
                  <a:cubicBezTo>
                    <a:pt x="1" y="453"/>
                    <a:pt x="120" y="596"/>
                    <a:pt x="287" y="596"/>
                  </a:cubicBezTo>
                  <a:lnTo>
                    <a:pt x="5264" y="596"/>
                  </a:lnTo>
                  <a:cubicBezTo>
                    <a:pt x="5454" y="596"/>
                    <a:pt x="5574" y="477"/>
                    <a:pt x="5574" y="310"/>
                  </a:cubicBezTo>
                  <a:cubicBezTo>
                    <a:pt x="5574" y="143"/>
                    <a:pt x="5454" y="1"/>
                    <a:pt x="5264"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93"/>
            <p:cNvSpPr/>
            <p:nvPr/>
          </p:nvSpPr>
          <p:spPr>
            <a:xfrm>
              <a:off x="5689945" y="1921088"/>
              <a:ext cx="89880" cy="20169"/>
            </a:xfrm>
            <a:custGeom>
              <a:rect b="b" l="l" r="r" t="t"/>
              <a:pathLst>
                <a:path extrusionOk="0" h="620" w="2763">
                  <a:moveTo>
                    <a:pt x="0" y="1"/>
                  </a:moveTo>
                  <a:lnTo>
                    <a:pt x="0" y="620"/>
                  </a:lnTo>
                  <a:lnTo>
                    <a:pt x="2453" y="620"/>
                  </a:lnTo>
                  <a:cubicBezTo>
                    <a:pt x="2620" y="620"/>
                    <a:pt x="2763" y="501"/>
                    <a:pt x="2763" y="334"/>
                  </a:cubicBezTo>
                  <a:cubicBezTo>
                    <a:pt x="2763" y="144"/>
                    <a:pt x="2643" y="1"/>
                    <a:pt x="24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93"/>
            <p:cNvSpPr/>
            <p:nvPr/>
          </p:nvSpPr>
          <p:spPr>
            <a:xfrm>
              <a:off x="5706958" y="1983058"/>
              <a:ext cx="53512" cy="19420"/>
            </a:xfrm>
            <a:custGeom>
              <a:rect b="b" l="l" r="r" t="t"/>
              <a:pathLst>
                <a:path extrusionOk="0" h="597" w="1645">
                  <a:moveTo>
                    <a:pt x="311" y="1"/>
                  </a:moveTo>
                  <a:cubicBezTo>
                    <a:pt x="144" y="1"/>
                    <a:pt x="1" y="120"/>
                    <a:pt x="1" y="287"/>
                  </a:cubicBezTo>
                  <a:cubicBezTo>
                    <a:pt x="1" y="453"/>
                    <a:pt x="120" y="596"/>
                    <a:pt x="311" y="596"/>
                  </a:cubicBezTo>
                  <a:lnTo>
                    <a:pt x="1644" y="596"/>
                  </a:lnTo>
                  <a:lnTo>
                    <a:pt x="164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2" name="Google Shape;19532;p93"/>
            <p:cNvSpPr/>
            <p:nvPr/>
          </p:nvSpPr>
          <p:spPr>
            <a:xfrm>
              <a:off x="5720133" y="2023363"/>
              <a:ext cx="40337" cy="19388"/>
            </a:xfrm>
            <a:custGeom>
              <a:rect b="b" l="l" r="r" t="t"/>
              <a:pathLst>
                <a:path extrusionOk="0" h="596" w="1240">
                  <a:moveTo>
                    <a:pt x="310" y="0"/>
                  </a:moveTo>
                  <a:cubicBezTo>
                    <a:pt x="168" y="0"/>
                    <a:pt x="1" y="119"/>
                    <a:pt x="1" y="310"/>
                  </a:cubicBezTo>
                  <a:cubicBezTo>
                    <a:pt x="1" y="453"/>
                    <a:pt x="120" y="596"/>
                    <a:pt x="310" y="596"/>
                  </a:cubicBezTo>
                  <a:lnTo>
                    <a:pt x="1239" y="596"/>
                  </a:lnTo>
                  <a:lnTo>
                    <a:pt x="12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93"/>
            <p:cNvSpPr/>
            <p:nvPr/>
          </p:nvSpPr>
          <p:spPr>
            <a:xfrm>
              <a:off x="5706958" y="2063635"/>
              <a:ext cx="53512" cy="19388"/>
            </a:xfrm>
            <a:custGeom>
              <a:rect b="b" l="l" r="r" t="t"/>
              <a:pathLst>
                <a:path extrusionOk="0" h="596" w="1645">
                  <a:moveTo>
                    <a:pt x="311" y="1"/>
                  </a:moveTo>
                  <a:cubicBezTo>
                    <a:pt x="144" y="1"/>
                    <a:pt x="1" y="120"/>
                    <a:pt x="1" y="286"/>
                  </a:cubicBezTo>
                  <a:cubicBezTo>
                    <a:pt x="1" y="429"/>
                    <a:pt x="120" y="596"/>
                    <a:pt x="311" y="596"/>
                  </a:cubicBezTo>
                  <a:lnTo>
                    <a:pt x="1644" y="596"/>
                  </a:lnTo>
                  <a:lnTo>
                    <a:pt x="164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93"/>
            <p:cNvSpPr/>
            <p:nvPr/>
          </p:nvSpPr>
          <p:spPr>
            <a:xfrm>
              <a:off x="5720133" y="2103907"/>
              <a:ext cx="40337" cy="19420"/>
            </a:xfrm>
            <a:custGeom>
              <a:rect b="b" l="l" r="r" t="t"/>
              <a:pathLst>
                <a:path extrusionOk="0" h="597" w="1240">
                  <a:moveTo>
                    <a:pt x="310" y="1"/>
                  </a:moveTo>
                  <a:cubicBezTo>
                    <a:pt x="168" y="1"/>
                    <a:pt x="1" y="120"/>
                    <a:pt x="1" y="311"/>
                  </a:cubicBezTo>
                  <a:cubicBezTo>
                    <a:pt x="1" y="453"/>
                    <a:pt x="120" y="596"/>
                    <a:pt x="310" y="596"/>
                  </a:cubicBezTo>
                  <a:lnTo>
                    <a:pt x="1239" y="596"/>
                  </a:lnTo>
                  <a:lnTo>
                    <a:pt x="1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93"/>
            <p:cNvSpPr/>
            <p:nvPr/>
          </p:nvSpPr>
          <p:spPr>
            <a:xfrm>
              <a:off x="5706958" y="2144992"/>
              <a:ext cx="53512" cy="19388"/>
            </a:xfrm>
            <a:custGeom>
              <a:rect b="b" l="l" r="r" t="t"/>
              <a:pathLst>
                <a:path extrusionOk="0" h="596" w="1645">
                  <a:moveTo>
                    <a:pt x="311" y="0"/>
                  </a:moveTo>
                  <a:cubicBezTo>
                    <a:pt x="144" y="0"/>
                    <a:pt x="1" y="119"/>
                    <a:pt x="1" y="286"/>
                  </a:cubicBezTo>
                  <a:cubicBezTo>
                    <a:pt x="1" y="429"/>
                    <a:pt x="120" y="595"/>
                    <a:pt x="311" y="595"/>
                  </a:cubicBezTo>
                  <a:lnTo>
                    <a:pt x="1644" y="595"/>
                  </a:lnTo>
                  <a:lnTo>
                    <a:pt x="164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6" name="Google Shape;19536;p93"/>
          <p:cNvGrpSpPr/>
          <p:nvPr/>
        </p:nvGrpSpPr>
        <p:grpSpPr>
          <a:xfrm>
            <a:off x="6263163" y="1769469"/>
            <a:ext cx="364166" cy="344005"/>
            <a:chOff x="6263163" y="1921869"/>
            <a:chExt cx="364166" cy="344005"/>
          </a:xfrm>
        </p:grpSpPr>
        <p:sp>
          <p:nvSpPr>
            <p:cNvPr id="19537" name="Google Shape;19537;p93"/>
            <p:cNvSpPr/>
            <p:nvPr/>
          </p:nvSpPr>
          <p:spPr>
            <a:xfrm>
              <a:off x="6263969" y="1938134"/>
              <a:ext cx="282035" cy="327740"/>
            </a:xfrm>
            <a:custGeom>
              <a:rect b="b" l="l" r="r" t="t"/>
              <a:pathLst>
                <a:path extrusionOk="0" h="10075" w="8670">
                  <a:moveTo>
                    <a:pt x="2763" y="1"/>
                  </a:moveTo>
                  <a:lnTo>
                    <a:pt x="2763" y="4097"/>
                  </a:lnTo>
                  <a:lnTo>
                    <a:pt x="715" y="7383"/>
                  </a:lnTo>
                  <a:cubicBezTo>
                    <a:pt x="1" y="8550"/>
                    <a:pt x="834" y="10074"/>
                    <a:pt x="2192" y="10074"/>
                  </a:cubicBezTo>
                  <a:lnTo>
                    <a:pt x="6407" y="10074"/>
                  </a:lnTo>
                  <a:cubicBezTo>
                    <a:pt x="7788" y="10074"/>
                    <a:pt x="8669" y="8550"/>
                    <a:pt x="7907" y="7383"/>
                  </a:cubicBezTo>
                  <a:lnTo>
                    <a:pt x="5859" y="4097"/>
                  </a:lnTo>
                  <a:lnTo>
                    <a:pt x="585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93"/>
            <p:cNvSpPr/>
            <p:nvPr/>
          </p:nvSpPr>
          <p:spPr>
            <a:xfrm>
              <a:off x="6406516" y="1938134"/>
              <a:ext cx="137927" cy="327740"/>
            </a:xfrm>
            <a:custGeom>
              <a:rect b="b" l="l" r="r" t="t"/>
              <a:pathLst>
                <a:path extrusionOk="0" h="10075" w="4240">
                  <a:moveTo>
                    <a:pt x="0" y="1"/>
                  </a:moveTo>
                  <a:lnTo>
                    <a:pt x="0" y="10074"/>
                  </a:lnTo>
                  <a:lnTo>
                    <a:pt x="2072" y="10074"/>
                  </a:lnTo>
                  <a:cubicBezTo>
                    <a:pt x="3406" y="10074"/>
                    <a:pt x="4239" y="8550"/>
                    <a:pt x="3525" y="7383"/>
                  </a:cubicBezTo>
                  <a:lnTo>
                    <a:pt x="1501" y="4097"/>
                  </a:lnTo>
                  <a:lnTo>
                    <a:pt x="1501"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9" name="Google Shape;19539;p93"/>
            <p:cNvSpPr/>
            <p:nvPr/>
          </p:nvSpPr>
          <p:spPr>
            <a:xfrm>
              <a:off x="6341456" y="1921869"/>
              <a:ext cx="128624" cy="20169"/>
            </a:xfrm>
            <a:custGeom>
              <a:rect b="b" l="l" r="r" t="t"/>
              <a:pathLst>
                <a:path extrusionOk="0" h="620" w="3954">
                  <a:moveTo>
                    <a:pt x="333" y="1"/>
                  </a:moveTo>
                  <a:cubicBezTo>
                    <a:pt x="143" y="1"/>
                    <a:pt x="0" y="143"/>
                    <a:pt x="24" y="358"/>
                  </a:cubicBezTo>
                  <a:cubicBezTo>
                    <a:pt x="24" y="501"/>
                    <a:pt x="167" y="620"/>
                    <a:pt x="333" y="620"/>
                  </a:cubicBezTo>
                  <a:lnTo>
                    <a:pt x="3596" y="620"/>
                  </a:lnTo>
                  <a:cubicBezTo>
                    <a:pt x="3810" y="620"/>
                    <a:pt x="3953" y="453"/>
                    <a:pt x="3929" y="263"/>
                  </a:cubicBezTo>
                  <a:cubicBezTo>
                    <a:pt x="3906" y="120"/>
                    <a:pt x="3739" y="1"/>
                    <a:pt x="3596"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93"/>
            <p:cNvSpPr/>
            <p:nvPr/>
          </p:nvSpPr>
          <p:spPr>
            <a:xfrm>
              <a:off x="6404954" y="1921869"/>
              <a:ext cx="64344" cy="20169"/>
            </a:xfrm>
            <a:custGeom>
              <a:rect b="b" l="l" r="r" t="t"/>
              <a:pathLst>
                <a:path extrusionOk="0" h="620" w="1978">
                  <a:moveTo>
                    <a:pt x="1" y="1"/>
                  </a:moveTo>
                  <a:lnTo>
                    <a:pt x="1" y="620"/>
                  </a:lnTo>
                  <a:lnTo>
                    <a:pt x="1644" y="620"/>
                  </a:lnTo>
                  <a:cubicBezTo>
                    <a:pt x="1835" y="620"/>
                    <a:pt x="1977" y="477"/>
                    <a:pt x="1954" y="263"/>
                  </a:cubicBezTo>
                  <a:cubicBezTo>
                    <a:pt x="1954" y="120"/>
                    <a:pt x="1787" y="1"/>
                    <a:pt x="1644"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93"/>
            <p:cNvSpPr/>
            <p:nvPr/>
          </p:nvSpPr>
          <p:spPr>
            <a:xfrm>
              <a:off x="6263163" y="2134125"/>
              <a:ext cx="282032" cy="131747"/>
            </a:xfrm>
            <a:custGeom>
              <a:rect b="b" l="l" r="r" t="t"/>
              <a:pathLst>
                <a:path extrusionOk="0" h="4050" w="8575">
                  <a:moveTo>
                    <a:pt x="1549" y="1"/>
                  </a:moveTo>
                  <a:lnTo>
                    <a:pt x="715" y="1358"/>
                  </a:lnTo>
                  <a:cubicBezTo>
                    <a:pt x="1" y="2525"/>
                    <a:pt x="834" y="4049"/>
                    <a:pt x="2192" y="4049"/>
                  </a:cubicBezTo>
                  <a:lnTo>
                    <a:pt x="6383" y="4049"/>
                  </a:lnTo>
                  <a:cubicBezTo>
                    <a:pt x="7741" y="4049"/>
                    <a:pt x="8574" y="2525"/>
                    <a:pt x="7860" y="1358"/>
                  </a:cubicBezTo>
                  <a:lnTo>
                    <a:pt x="7026"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93"/>
            <p:cNvSpPr/>
            <p:nvPr/>
          </p:nvSpPr>
          <p:spPr>
            <a:xfrm>
              <a:off x="6402582" y="2134125"/>
              <a:ext cx="142611" cy="131747"/>
            </a:xfrm>
            <a:custGeom>
              <a:rect b="b" l="l" r="r" t="t"/>
              <a:pathLst>
                <a:path extrusionOk="0" h="4050" w="4336">
                  <a:moveTo>
                    <a:pt x="1" y="1"/>
                  </a:moveTo>
                  <a:lnTo>
                    <a:pt x="1" y="4049"/>
                  </a:lnTo>
                  <a:lnTo>
                    <a:pt x="2097" y="4049"/>
                  </a:lnTo>
                  <a:cubicBezTo>
                    <a:pt x="3502" y="4049"/>
                    <a:pt x="4335" y="2525"/>
                    <a:pt x="3573" y="1358"/>
                  </a:cubicBezTo>
                  <a:lnTo>
                    <a:pt x="274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93"/>
            <p:cNvSpPr/>
            <p:nvPr/>
          </p:nvSpPr>
          <p:spPr>
            <a:xfrm>
              <a:off x="6432084" y="2165031"/>
              <a:ext cx="19388" cy="19485"/>
            </a:xfrm>
            <a:custGeom>
              <a:rect b="b" l="l" r="r" t="t"/>
              <a:pathLst>
                <a:path extrusionOk="0" h="599" w="596">
                  <a:moveTo>
                    <a:pt x="341" y="1"/>
                  </a:moveTo>
                  <a:cubicBezTo>
                    <a:pt x="331" y="1"/>
                    <a:pt x="320" y="2"/>
                    <a:pt x="310" y="3"/>
                  </a:cubicBezTo>
                  <a:cubicBezTo>
                    <a:pt x="167" y="3"/>
                    <a:pt x="0" y="122"/>
                    <a:pt x="0" y="289"/>
                  </a:cubicBezTo>
                  <a:cubicBezTo>
                    <a:pt x="0" y="456"/>
                    <a:pt x="119" y="599"/>
                    <a:pt x="310" y="599"/>
                  </a:cubicBezTo>
                  <a:cubicBezTo>
                    <a:pt x="453" y="599"/>
                    <a:pt x="596" y="480"/>
                    <a:pt x="596" y="289"/>
                  </a:cubicBezTo>
                  <a:cubicBezTo>
                    <a:pt x="596" y="135"/>
                    <a:pt x="473" y="1"/>
                    <a:pt x="341" y="1"/>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93"/>
            <p:cNvSpPr/>
            <p:nvPr/>
          </p:nvSpPr>
          <p:spPr>
            <a:xfrm>
              <a:off x="6350727" y="2165129"/>
              <a:ext cx="60473" cy="59660"/>
            </a:xfrm>
            <a:custGeom>
              <a:rect b="b" l="l" r="r" t="t"/>
              <a:pathLst>
                <a:path extrusionOk="0" h="1834" w="1859">
                  <a:moveTo>
                    <a:pt x="930" y="0"/>
                  </a:moveTo>
                  <a:cubicBezTo>
                    <a:pt x="429" y="0"/>
                    <a:pt x="1" y="405"/>
                    <a:pt x="1" y="929"/>
                  </a:cubicBezTo>
                  <a:cubicBezTo>
                    <a:pt x="1" y="1429"/>
                    <a:pt x="429" y="1834"/>
                    <a:pt x="930" y="1834"/>
                  </a:cubicBezTo>
                  <a:cubicBezTo>
                    <a:pt x="1430" y="1834"/>
                    <a:pt x="1858" y="1429"/>
                    <a:pt x="1858" y="929"/>
                  </a:cubicBezTo>
                  <a:cubicBezTo>
                    <a:pt x="1858" y="405"/>
                    <a:pt x="1430" y="0"/>
                    <a:pt x="930"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93"/>
            <p:cNvSpPr/>
            <p:nvPr/>
          </p:nvSpPr>
          <p:spPr>
            <a:xfrm>
              <a:off x="6404954" y="2176742"/>
              <a:ext cx="7775" cy="35653"/>
            </a:xfrm>
            <a:custGeom>
              <a:rect b="b" l="l" r="r" t="t"/>
              <a:pathLst>
                <a:path extrusionOk="0" h="1096" w="239">
                  <a:moveTo>
                    <a:pt x="1" y="0"/>
                  </a:moveTo>
                  <a:lnTo>
                    <a:pt x="1" y="1096"/>
                  </a:lnTo>
                  <a:cubicBezTo>
                    <a:pt x="239" y="763"/>
                    <a:pt x="239" y="334"/>
                    <a:pt x="1"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93"/>
            <p:cNvSpPr/>
            <p:nvPr/>
          </p:nvSpPr>
          <p:spPr>
            <a:xfrm>
              <a:off x="6499487" y="2060545"/>
              <a:ext cx="127843" cy="124948"/>
            </a:xfrm>
            <a:custGeom>
              <a:rect b="b" l="l" r="r" t="t"/>
              <a:pathLst>
                <a:path extrusionOk="0" h="3841" w="3930">
                  <a:moveTo>
                    <a:pt x="1310" y="0"/>
                  </a:moveTo>
                  <a:cubicBezTo>
                    <a:pt x="1096" y="619"/>
                    <a:pt x="596" y="1096"/>
                    <a:pt x="0" y="1310"/>
                  </a:cubicBezTo>
                  <a:lnTo>
                    <a:pt x="2263" y="3572"/>
                  </a:lnTo>
                  <a:cubicBezTo>
                    <a:pt x="2441" y="3751"/>
                    <a:pt x="2679" y="3840"/>
                    <a:pt x="2917" y="3840"/>
                  </a:cubicBezTo>
                  <a:cubicBezTo>
                    <a:pt x="3156" y="3840"/>
                    <a:pt x="3394" y="3751"/>
                    <a:pt x="3572" y="3572"/>
                  </a:cubicBezTo>
                  <a:cubicBezTo>
                    <a:pt x="3930" y="3215"/>
                    <a:pt x="3930" y="2620"/>
                    <a:pt x="3572" y="2263"/>
                  </a:cubicBezTo>
                  <a:lnTo>
                    <a:pt x="131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93"/>
            <p:cNvSpPr/>
            <p:nvPr/>
          </p:nvSpPr>
          <p:spPr>
            <a:xfrm>
              <a:off x="6525055" y="2060545"/>
              <a:ext cx="102274" cy="116230"/>
            </a:xfrm>
            <a:custGeom>
              <a:rect b="b" l="l" r="r" t="t"/>
              <a:pathLst>
                <a:path extrusionOk="0" h="3573" w="3144">
                  <a:moveTo>
                    <a:pt x="524" y="0"/>
                  </a:moveTo>
                  <a:cubicBezTo>
                    <a:pt x="405" y="286"/>
                    <a:pt x="238" y="572"/>
                    <a:pt x="0" y="810"/>
                  </a:cubicBezTo>
                  <a:lnTo>
                    <a:pt x="2786" y="3572"/>
                  </a:lnTo>
                  <a:cubicBezTo>
                    <a:pt x="3144" y="3215"/>
                    <a:pt x="3144" y="2620"/>
                    <a:pt x="2786" y="2263"/>
                  </a:cubicBezTo>
                  <a:lnTo>
                    <a:pt x="52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93"/>
            <p:cNvSpPr/>
            <p:nvPr/>
          </p:nvSpPr>
          <p:spPr>
            <a:xfrm>
              <a:off x="6419690" y="1982310"/>
              <a:ext cx="111578" cy="110016"/>
            </a:xfrm>
            <a:custGeom>
              <a:rect b="b" l="l" r="r" t="t"/>
              <a:pathLst>
                <a:path extrusionOk="0" h="3382" w="3430">
                  <a:moveTo>
                    <a:pt x="1691" y="0"/>
                  </a:moveTo>
                  <a:cubicBezTo>
                    <a:pt x="786" y="0"/>
                    <a:pt x="0" y="738"/>
                    <a:pt x="0" y="1691"/>
                  </a:cubicBezTo>
                  <a:cubicBezTo>
                    <a:pt x="0" y="2620"/>
                    <a:pt x="739" y="3382"/>
                    <a:pt x="1691" y="3382"/>
                  </a:cubicBezTo>
                  <a:cubicBezTo>
                    <a:pt x="2644" y="3382"/>
                    <a:pt x="3430" y="2620"/>
                    <a:pt x="3406" y="1691"/>
                  </a:cubicBezTo>
                  <a:cubicBezTo>
                    <a:pt x="3406" y="762"/>
                    <a:pt x="2644" y="0"/>
                    <a:pt x="169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93"/>
            <p:cNvSpPr/>
            <p:nvPr/>
          </p:nvSpPr>
          <p:spPr>
            <a:xfrm>
              <a:off x="6435955" y="1981497"/>
              <a:ext cx="95313" cy="94565"/>
            </a:xfrm>
            <a:custGeom>
              <a:rect b="b" l="l" r="r" t="t"/>
              <a:pathLst>
                <a:path extrusionOk="0" h="2907" w="2930">
                  <a:moveTo>
                    <a:pt x="1194" y="1"/>
                  </a:moveTo>
                  <a:cubicBezTo>
                    <a:pt x="774" y="1"/>
                    <a:pt x="346" y="156"/>
                    <a:pt x="0" y="501"/>
                  </a:cubicBezTo>
                  <a:lnTo>
                    <a:pt x="2429" y="2907"/>
                  </a:lnTo>
                  <a:cubicBezTo>
                    <a:pt x="2715" y="2597"/>
                    <a:pt x="2930" y="2168"/>
                    <a:pt x="2930" y="1716"/>
                  </a:cubicBezTo>
                  <a:cubicBezTo>
                    <a:pt x="2930" y="683"/>
                    <a:pt x="2077" y="1"/>
                    <a:pt x="119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93"/>
            <p:cNvSpPr/>
            <p:nvPr/>
          </p:nvSpPr>
          <p:spPr>
            <a:xfrm>
              <a:off x="6401083" y="1962922"/>
              <a:ext cx="148792" cy="147231"/>
            </a:xfrm>
            <a:custGeom>
              <a:rect b="b" l="l" r="r" t="t"/>
              <a:pathLst>
                <a:path extrusionOk="0" h="4526" w="4574">
                  <a:moveTo>
                    <a:pt x="2263" y="644"/>
                  </a:moveTo>
                  <a:cubicBezTo>
                    <a:pt x="3168" y="644"/>
                    <a:pt x="3906" y="1382"/>
                    <a:pt x="3906" y="2287"/>
                  </a:cubicBezTo>
                  <a:cubicBezTo>
                    <a:pt x="3906" y="3168"/>
                    <a:pt x="3192" y="3930"/>
                    <a:pt x="2263" y="3930"/>
                  </a:cubicBezTo>
                  <a:cubicBezTo>
                    <a:pt x="1358" y="3930"/>
                    <a:pt x="644" y="3168"/>
                    <a:pt x="644" y="2287"/>
                  </a:cubicBezTo>
                  <a:cubicBezTo>
                    <a:pt x="644" y="1382"/>
                    <a:pt x="1382" y="644"/>
                    <a:pt x="2263" y="644"/>
                  </a:cubicBezTo>
                  <a:close/>
                  <a:moveTo>
                    <a:pt x="2263" y="1"/>
                  </a:moveTo>
                  <a:cubicBezTo>
                    <a:pt x="1025" y="1"/>
                    <a:pt x="1" y="1001"/>
                    <a:pt x="1" y="2263"/>
                  </a:cubicBezTo>
                  <a:cubicBezTo>
                    <a:pt x="1" y="3501"/>
                    <a:pt x="1025" y="4525"/>
                    <a:pt x="2263" y="4525"/>
                  </a:cubicBezTo>
                  <a:cubicBezTo>
                    <a:pt x="3525" y="4525"/>
                    <a:pt x="4526" y="3501"/>
                    <a:pt x="4526" y="2263"/>
                  </a:cubicBezTo>
                  <a:cubicBezTo>
                    <a:pt x="4573" y="1001"/>
                    <a:pt x="3525" y="1"/>
                    <a:pt x="2263"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93"/>
            <p:cNvSpPr/>
            <p:nvPr/>
          </p:nvSpPr>
          <p:spPr>
            <a:xfrm>
              <a:off x="6422781" y="1962922"/>
              <a:ext cx="127095" cy="125533"/>
            </a:xfrm>
            <a:custGeom>
              <a:rect b="b" l="l" r="r" t="t"/>
              <a:pathLst>
                <a:path extrusionOk="0" h="3859" w="3907">
                  <a:moveTo>
                    <a:pt x="1596" y="1"/>
                  </a:moveTo>
                  <a:cubicBezTo>
                    <a:pt x="977" y="1"/>
                    <a:pt x="405" y="239"/>
                    <a:pt x="1" y="644"/>
                  </a:cubicBezTo>
                  <a:lnTo>
                    <a:pt x="453" y="1096"/>
                  </a:lnTo>
                  <a:cubicBezTo>
                    <a:pt x="785" y="764"/>
                    <a:pt x="1194" y="615"/>
                    <a:pt x="1596" y="615"/>
                  </a:cubicBezTo>
                  <a:cubicBezTo>
                    <a:pt x="2434" y="615"/>
                    <a:pt x="3239" y="1265"/>
                    <a:pt x="3239" y="2263"/>
                  </a:cubicBezTo>
                  <a:cubicBezTo>
                    <a:pt x="3239" y="2692"/>
                    <a:pt x="3073" y="3120"/>
                    <a:pt x="2763" y="3406"/>
                  </a:cubicBezTo>
                  <a:lnTo>
                    <a:pt x="3216" y="3859"/>
                  </a:lnTo>
                  <a:cubicBezTo>
                    <a:pt x="3620" y="3454"/>
                    <a:pt x="3859" y="2882"/>
                    <a:pt x="3859" y="2263"/>
                  </a:cubicBezTo>
                  <a:cubicBezTo>
                    <a:pt x="3906" y="1001"/>
                    <a:pt x="2858" y="1"/>
                    <a:pt x="159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2" name="Google Shape;19552;p93"/>
          <p:cNvGrpSpPr/>
          <p:nvPr/>
        </p:nvGrpSpPr>
        <p:grpSpPr>
          <a:xfrm>
            <a:off x="7061898" y="1770250"/>
            <a:ext cx="292087" cy="344753"/>
            <a:chOff x="7061898" y="1922650"/>
            <a:chExt cx="292087" cy="344753"/>
          </a:xfrm>
        </p:grpSpPr>
        <p:sp>
          <p:nvSpPr>
            <p:cNvPr id="19553" name="Google Shape;19553;p93"/>
            <p:cNvSpPr/>
            <p:nvPr/>
          </p:nvSpPr>
          <p:spPr>
            <a:xfrm>
              <a:off x="7093647" y="1955961"/>
              <a:ext cx="174361" cy="256434"/>
            </a:xfrm>
            <a:custGeom>
              <a:rect b="b" l="l" r="r" t="t"/>
              <a:pathLst>
                <a:path extrusionOk="0" h="7883" w="5360">
                  <a:moveTo>
                    <a:pt x="2692" y="0"/>
                  </a:moveTo>
                  <a:cubicBezTo>
                    <a:pt x="1215" y="0"/>
                    <a:pt x="1" y="1191"/>
                    <a:pt x="1" y="2668"/>
                  </a:cubicBezTo>
                  <a:lnTo>
                    <a:pt x="1" y="5216"/>
                  </a:lnTo>
                  <a:cubicBezTo>
                    <a:pt x="1" y="6668"/>
                    <a:pt x="1192" y="7883"/>
                    <a:pt x="2692" y="7883"/>
                  </a:cubicBezTo>
                  <a:cubicBezTo>
                    <a:pt x="4168" y="7883"/>
                    <a:pt x="5359" y="6668"/>
                    <a:pt x="5359" y="5216"/>
                  </a:cubicBezTo>
                  <a:lnTo>
                    <a:pt x="5359" y="2668"/>
                  </a:lnTo>
                  <a:cubicBezTo>
                    <a:pt x="5359" y="1215"/>
                    <a:pt x="4168" y="0"/>
                    <a:pt x="269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93"/>
            <p:cNvSpPr/>
            <p:nvPr/>
          </p:nvSpPr>
          <p:spPr>
            <a:xfrm>
              <a:off x="7181185" y="1955180"/>
              <a:ext cx="86823" cy="257215"/>
            </a:xfrm>
            <a:custGeom>
              <a:rect b="b" l="l" r="r" t="t"/>
              <a:pathLst>
                <a:path extrusionOk="0" h="7907" w="2669">
                  <a:moveTo>
                    <a:pt x="1" y="1"/>
                  </a:moveTo>
                  <a:lnTo>
                    <a:pt x="1" y="7907"/>
                  </a:lnTo>
                  <a:cubicBezTo>
                    <a:pt x="1454" y="7907"/>
                    <a:pt x="2668" y="6692"/>
                    <a:pt x="2668" y="5192"/>
                  </a:cubicBezTo>
                  <a:lnTo>
                    <a:pt x="2668" y="2668"/>
                  </a:lnTo>
                  <a:cubicBezTo>
                    <a:pt x="2668" y="1215"/>
                    <a:pt x="1477"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93"/>
            <p:cNvSpPr/>
            <p:nvPr/>
          </p:nvSpPr>
          <p:spPr>
            <a:xfrm>
              <a:off x="7212967" y="2064416"/>
              <a:ext cx="19388" cy="19388"/>
            </a:xfrm>
            <a:custGeom>
              <a:rect b="b" l="l" r="r" t="t"/>
              <a:pathLst>
                <a:path extrusionOk="0" h="596" w="596">
                  <a:moveTo>
                    <a:pt x="286" y="0"/>
                  </a:moveTo>
                  <a:cubicBezTo>
                    <a:pt x="143" y="0"/>
                    <a:pt x="0" y="143"/>
                    <a:pt x="0" y="286"/>
                  </a:cubicBezTo>
                  <a:cubicBezTo>
                    <a:pt x="0" y="453"/>
                    <a:pt x="119" y="596"/>
                    <a:pt x="286" y="596"/>
                  </a:cubicBezTo>
                  <a:cubicBezTo>
                    <a:pt x="453" y="596"/>
                    <a:pt x="596" y="477"/>
                    <a:pt x="596" y="286"/>
                  </a:cubicBezTo>
                  <a:cubicBezTo>
                    <a:pt x="596" y="143"/>
                    <a:pt x="453"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93"/>
            <p:cNvSpPr/>
            <p:nvPr/>
          </p:nvSpPr>
          <p:spPr>
            <a:xfrm>
              <a:off x="7131610" y="2084552"/>
              <a:ext cx="19420" cy="19388"/>
            </a:xfrm>
            <a:custGeom>
              <a:rect b="b" l="l" r="r" t="t"/>
              <a:pathLst>
                <a:path extrusionOk="0" h="596" w="597">
                  <a:moveTo>
                    <a:pt x="287" y="1"/>
                  </a:moveTo>
                  <a:cubicBezTo>
                    <a:pt x="144" y="1"/>
                    <a:pt x="1" y="143"/>
                    <a:pt x="1" y="310"/>
                  </a:cubicBezTo>
                  <a:cubicBezTo>
                    <a:pt x="1" y="453"/>
                    <a:pt x="120" y="596"/>
                    <a:pt x="287" y="596"/>
                  </a:cubicBezTo>
                  <a:cubicBezTo>
                    <a:pt x="453" y="596"/>
                    <a:pt x="596" y="477"/>
                    <a:pt x="596" y="310"/>
                  </a:cubicBezTo>
                  <a:cubicBezTo>
                    <a:pt x="596" y="120"/>
                    <a:pt x="477" y="1"/>
                    <a:pt x="287"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93"/>
            <p:cNvSpPr/>
            <p:nvPr/>
          </p:nvSpPr>
          <p:spPr>
            <a:xfrm>
              <a:off x="7061898" y="1924179"/>
              <a:ext cx="292087" cy="342443"/>
            </a:xfrm>
            <a:custGeom>
              <a:rect b="b" l="l" r="r" t="t"/>
              <a:pathLst>
                <a:path extrusionOk="0" h="10527" w="8979">
                  <a:moveTo>
                    <a:pt x="3668" y="1454"/>
                  </a:moveTo>
                  <a:cubicBezTo>
                    <a:pt x="4859" y="1454"/>
                    <a:pt x="5835" y="2430"/>
                    <a:pt x="5835" y="3621"/>
                  </a:cubicBezTo>
                  <a:lnTo>
                    <a:pt x="5835" y="6145"/>
                  </a:lnTo>
                  <a:cubicBezTo>
                    <a:pt x="5835" y="7383"/>
                    <a:pt x="4859" y="8336"/>
                    <a:pt x="3668" y="8336"/>
                  </a:cubicBezTo>
                  <a:cubicBezTo>
                    <a:pt x="2477" y="8336"/>
                    <a:pt x="1477" y="7336"/>
                    <a:pt x="1477" y="6145"/>
                  </a:cubicBezTo>
                  <a:lnTo>
                    <a:pt x="1477" y="3621"/>
                  </a:lnTo>
                  <a:cubicBezTo>
                    <a:pt x="1477" y="2430"/>
                    <a:pt x="2477" y="1454"/>
                    <a:pt x="3668" y="1454"/>
                  </a:cubicBezTo>
                  <a:close/>
                  <a:moveTo>
                    <a:pt x="3692" y="1"/>
                  </a:moveTo>
                  <a:cubicBezTo>
                    <a:pt x="3501" y="1"/>
                    <a:pt x="3382" y="144"/>
                    <a:pt x="3382" y="287"/>
                  </a:cubicBezTo>
                  <a:lnTo>
                    <a:pt x="3382" y="906"/>
                  </a:lnTo>
                  <a:cubicBezTo>
                    <a:pt x="3073" y="930"/>
                    <a:pt x="2763" y="1025"/>
                    <a:pt x="2501" y="1192"/>
                  </a:cubicBezTo>
                  <a:lnTo>
                    <a:pt x="2168" y="644"/>
                  </a:lnTo>
                  <a:cubicBezTo>
                    <a:pt x="2102" y="546"/>
                    <a:pt x="2003" y="482"/>
                    <a:pt x="1901" y="482"/>
                  </a:cubicBezTo>
                  <a:cubicBezTo>
                    <a:pt x="1855" y="482"/>
                    <a:pt x="1808" y="495"/>
                    <a:pt x="1763" y="525"/>
                  </a:cubicBezTo>
                  <a:cubicBezTo>
                    <a:pt x="1596" y="620"/>
                    <a:pt x="1548" y="787"/>
                    <a:pt x="1644" y="930"/>
                  </a:cubicBezTo>
                  <a:lnTo>
                    <a:pt x="1953" y="1501"/>
                  </a:lnTo>
                  <a:cubicBezTo>
                    <a:pt x="1715" y="1716"/>
                    <a:pt x="1525" y="1954"/>
                    <a:pt x="1334" y="2216"/>
                  </a:cubicBezTo>
                  <a:lnTo>
                    <a:pt x="810" y="1930"/>
                  </a:lnTo>
                  <a:cubicBezTo>
                    <a:pt x="758" y="1900"/>
                    <a:pt x="706" y="1887"/>
                    <a:pt x="655" y="1887"/>
                  </a:cubicBezTo>
                  <a:cubicBezTo>
                    <a:pt x="546" y="1887"/>
                    <a:pt x="447" y="1951"/>
                    <a:pt x="382" y="2049"/>
                  </a:cubicBezTo>
                  <a:cubicBezTo>
                    <a:pt x="286" y="2192"/>
                    <a:pt x="358" y="2382"/>
                    <a:pt x="501" y="2454"/>
                  </a:cubicBezTo>
                  <a:lnTo>
                    <a:pt x="1072" y="2787"/>
                  </a:lnTo>
                  <a:cubicBezTo>
                    <a:pt x="977" y="3097"/>
                    <a:pt x="929" y="3383"/>
                    <a:pt x="929" y="3716"/>
                  </a:cubicBezTo>
                  <a:lnTo>
                    <a:pt x="286" y="3716"/>
                  </a:lnTo>
                  <a:cubicBezTo>
                    <a:pt x="120" y="3716"/>
                    <a:pt x="1" y="3859"/>
                    <a:pt x="1" y="4002"/>
                  </a:cubicBezTo>
                  <a:cubicBezTo>
                    <a:pt x="1" y="4192"/>
                    <a:pt x="143" y="4311"/>
                    <a:pt x="286" y="4311"/>
                  </a:cubicBezTo>
                  <a:lnTo>
                    <a:pt x="929" y="4311"/>
                  </a:lnTo>
                  <a:lnTo>
                    <a:pt x="929" y="5597"/>
                  </a:lnTo>
                  <a:lnTo>
                    <a:pt x="286" y="5597"/>
                  </a:lnTo>
                  <a:cubicBezTo>
                    <a:pt x="120" y="5597"/>
                    <a:pt x="1" y="5740"/>
                    <a:pt x="1" y="5883"/>
                  </a:cubicBezTo>
                  <a:cubicBezTo>
                    <a:pt x="1" y="6026"/>
                    <a:pt x="143" y="6193"/>
                    <a:pt x="286" y="6193"/>
                  </a:cubicBezTo>
                  <a:lnTo>
                    <a:pt x="929" y="6193"/>
                  </a:lnTo>
                  <a:cubicBezTo>
                    <a:pt x="929" y="6502"/>
                    <a:pt x="977" y="6812"/>
                    <a:pt x="1072" y="7098"/>
                  </a:cubicBezTo>
                  <a:lnTo>
                    <a:pt x="501" y="7431"/>
                  </a:lnTo>
                  <a:cubicBezTo>
                    <a:pt x="358" y="7526"/>
                    <a:pt x="286" y="7693"/>
                    <a:pt x="382" y="7860"/>
                  </a:cubicBezTo>
                  <a:cubicBezTo>
                    <a:pt x="447" y="7958"/>
                    <a:pt x="547" y="8012"/>
                    <a:pt x="658" y="8012"/>
                  </a:cubicBezTo>
                  <a:cubicBezTo>
                    <a:pt x="707" y="8012"/>
                    <a:pt x="759" y="8001"/>
                    <a:pt x="810" y="7979"/>
                  </a:cubicBezTo>
                  <a:lnTo>
                    <a:pt x="1334" y="7669"/>
                  </a:lnTo>
                  <a:cubicBezTo>
                    <a:pt x="1525" y="7931"/>
                    <a:pt x="1715" y="8169"/>
                    <a:pt x="1953" y="8384"/>
                  </a:cubicBezTo>
                  <a:lnTo>
                    <a:pt x="1691" y="8836"/>
                  </a:lnTo>
                  <a:cubicBezTo>
                    <a:pt x="1596" y="8979"/>
                    <a:pt x="1668" y="9170"/>
                    <a:pt x="1810" y="9241"/>
                  </a:cubicBezTo>
                  <a:cubicBezTo>
                    <a:pt x="1859" y="9274"/>
                    <a:pt x="1914" y="9290"/>
                    <a:pt x="1969" y="9290"/>
                  </a:cubicBezTo>
                  <a:cubicBezTo>
                    <a:pt x="2073" y="9290"/>
                    <a:pt x="2177" y="9231"/>
                    <a:pt x="2239" y="9122"/>
                  </a:cubicBezTo>
                  <a:lnTo>
                    <a:pt x="2501" y="8693"/>
                  </a:lnTo>
                  <a:cubicBezTo>
                    <a:pt x="2787" y="8836"/>
                    <a:pt x="3096" y="8931"/>
                    <a:pt x="3430" y="8955"/>
                  </a:cubicBezTo>
                  <a:cubicBezTo>
                    <a:pt x="3573" y="9836"/>
                    <a:pt x="4335" y="10527"/>
                    <a:pt x="5264" y="10527"/>
                  </a:cubicBezTo>
                  <a:lnTo>
                    <a:pt x="6407" y="10527"/>
                  </a:lnTo>
                  <a:cubicBezTo>
                    <a:pt x="7835" y="10527"/>
                    <a:pt x="8979" y="9360"/>
                    <a:pt x="8979" y="7931"/>
                  </a:cubicBezTo>
                  <a:lnTo>
                    <a:pt x="8979" y="5859"/>
                  </a:lnTo>
                  <a:cubicBezTo>
                    <a:pt x="8931" y="5669"/>
                    <a:pt x="8812" y="5550"/>
                    <a:pt x="8621" y="5550"/>
                  </a:cubicBezTo>
                  <a:cubicBezTo>
                    <a:pt x="8455" y="5550"/>
                    <a:pt x="8336" y="5716"/>
                    <a:pt x="8336" y="5859"/>
                  </a:cubicBezTo>
                  <a:lnTo>
                    <a:pt x="8336" y="7931"/>
                  </a:lnTo>
                  <a:cubicBezTo>
                    <a:pt x="8336" y="9003"/>
                    <a:pt x="7431" y="9908"/>
                    <a:pt x="6359" y="9908"/>
                  </a:cubicBezTo>
                  <a:lnTo>
                    <a:pt x="5240" y="9908"/>
                  </a:lnTo>
                  <a:cubicBezTo>
                    <a:pt x="4644" y="9908"/>
                    <a:pt x="4168" y="9479"/>
                    <a:pt x="4025" y="8955"/>
                  </a:cubicBezTo>
                  <a:cubicBezTo>
                    <a:pt x="4311" y="8931"/>
                    <a:pt x="4621" y="8836"/>
                    <a:pt x="4882" y="8693"/>
                  </a:cubicBezTo>
                  <a:lnTo>
                    <a:pt x="5144" y="9122"/>
                  </a:lnTo>
                  <a:cubicBezTo>
                    <a:pt x="5207" y="9231"/>
                    <a:pt x="5300" y="9290"/>
                    <a:pt x="5398" y="9290"/>
                  </a:cubicBezTo>
                  <a:cubicBezTo>
                    <a:pt x="5448" y="9290"/>
                    <a:pt x="5500" y="9274"/>
                    <a:pt x="5549" y="9241"/>
                  </a:cubicBezTo>
                  <a:cubicBezTo>
                    <a:pt x="5716" y="9170"/>
                    <a:pt x="5764" y="8979"/>
                    <a:pt x="5668" y="8836"/>
                  </a:cubicBezTo>
                  <a:lnTo>
                    <a:pt x="5406" y="8384"/>
                  </a:lnTo>
                  <a:cubicBezTo>
                    <a:pt x="5645" y="8169"/>
                    <a:pt x="5859" y="7931"/>
                    <a:pt x="6026" y="7669"/>
                  </a:cubicBezTo>
                  <a:cubicBezTo>
                    <a:pt x="6621" y="8003"/>
                    <a:pt x="6621" y="8026"/>
                    <a:pt x="6716" y="8026"/>
                  </a:cubicBezTo>
                  <a:cubicBezTo>
                    <a:pt x="7050" y="8026"/>
                    <a:pt x="7145" y="7598"/>
                    <a:pt x="6859" y="7431"/>
                  </a:cubicBezTo>
                  <a:lnTo>
                    <a:pt x="6311" y="7098"/>
                  </a:lnTo>
                  <a:cubicBezTo>
                    <a:pt x="6383" y="6812"/>
                    <a:pt x="6454" y="6502"/>
                    <a:pt x="6454" y="6193"/>
                  </a:cubicBezTo>
                  <a:lnTo>
                    <a:pt x="7073" y="6193"/>
                  </a:lnTo>
                  <a:cubicBezTo>
                    <a:pt x="7264" y="6193"/>
                    <a:pt x="7383" y="6026"/>
                    <a:pt x="7383" y="5883"/>
                  </a:cubicBezTo>
                  <a:cubicBezTo>
                    <a:pt x="7383" y="5716"/>
                    <a:pt x="7216" y="5597"/>
                    <a:pt x="7073" y="5597"/>
                  </a:cubicBezTo>
                  <a:lnTo>
                    <a:pt x="6454" y="5597"/>
                  </a:lnTo>
                  <a:lnTo>
                    <a:pt x="6454" y="4311"/>
                  </a:lnTo>
                  <a:lnTo>
                    <a:pt x="7073" y="4311"/>
                  </a:lnTo>
                  <a:cubicBezTo>
                    <a:pt x="7264" y="4311"/>
                    <a:pt x="7383" y="4169"/>
                    <a:pt x="7383" y="4002"/>
                  </a:cubicBezTo>
                  <a:cubicBezTo>
                    <a:pt x="7383" y="3835"/>
                    <a:pt x="7240" y="3716"/>
                    <a:pt x="7073" y="3716"/>
                  </a:cubicBezTo>
                  <a:lnTo>
                    <a:pt x="6454" y="3716"/>
                  </a:lnTo>
                  <a:cubicBezTo>
                    <a:pt x="6454" y="3383"/>
                    <a:pt x="6407" y="3097"/>
                    <a:pt x="6311" y="2787"/>
                  </a:cubicBezTo>
                  <a:lnTo>
                    <a:pt x="6883" y="2454"/>
                  </a:lnTo>
                  <a:cubicBezTo>
                    <a:pt x="7026" y="2382"/>
                    <a:pt x="7073" y="2192"/>
                    <a:pt x="7002" y="2049"/>
                  </a:cubicBezTo>
                  <a:cubicBezTo>
                    <a:pt x="6937" y="1951"/>
                    <a:pt x="6826" y="1887"/>
                    <a:pt x="6718" y="1887"/>
                  </a:cubicBezTo>
                  <a:cubicBezTo>
                    <a:pt x="6668" y="1887"/>
                    <a:pt x="6618" y="1900"/>
                    <a:pt x="6573" y="1930"/>
                  </a:cubicBezTo>
                  <a:lnTo>
                    <a:pt x="6049" y="2216"/>
                  </a:lnTo>
                  <a:cubicBezTo>
                    <a:pt x="5859" y="1954"/>
                    <a:pt x="5645" y="1716"/>
                    <a:pt x="5406" y="1501"/>
                  </a:cubicBezTo>
                  <a:lnTo>
                    <a:pt x="5740" y="930"/>
                  </a:lnTo>
                  <a:cubicBezTo>
                    <a:pt x="5835" y="787"/>
                    <a:pt x="5764" y="620"/>
                    <a:pt x="5621" y="525"/>
                  </a:cubicBezTo>
                  <a:cubicBezTo>
                    <a:pt x="5576" y="495"/>
                    <a:pt x="5526" y="482"/>
                    <a:pt x="5477" y="482"/>
                  </a:cubicBezTo>
                  <a:cubicBezTo>
                    <a:pt x="5370" y="482"/>
                    <a:pt x="5265" y="546"/>
                    <a:pt x="5216" y="644"/>
                  </a:cubicBezTo>
                  <a:lnTo>
                    <a:pt x="4882" y="1192"/>
                  </a:lnTo>
                  <a:cubicBezTo>
                    <a:pt x="4621" y="1025"/>
                    <a:pt x="4287" y="930"/>
                    <a:pt x="3978" y="906"/>
                  </a:cubicBezTo>
                  <a:lnTo>
                    <a:pt x="3978" y="287"/>
                  </a:lnTo>
                  <a:cubicBezTo>
                    <a:pt x="3978" y="120"/>
                    <a:pt x="3835" y="1"/>
                    <a:pt x="369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93"/>
            <p:cNvSpPr/>
            <p:nvPr/>
          </p:nvSpPr>
          <p:spPr>
            <a:xfrm>
              <a:off x="7181966" y="1922650"/>
              <a:ext cx="171238" cy="344753"/>
            </a:xfrm>
            <a:custGeom>
              <a:rect b="b" l="l" r="r" t="t"/>
              <a:pathLst>
                <a:path extrusionOk="0" h="10598" w="5264">
                  <a:moveTo>
                    <a:pt x="1" y="0"/>
                  </a:moveTo>
                  <a:lnTo>
                    <a:pt x="1" y="1548"/>
                  </a:lnTo>
                  <a:cubicBezTo>
                    <a:pt x="1191" y="1548"/>
                    <a:pt x="2168" y="2549"/>
                    <a:pt x="2168" y="3739"/>
                  </a:cubicBezTo>
                  <a:lnTo>
                    <a:pt x="2168" y="6264"/>
                  </a:lnTo>
                  <a:cubicBezTo>
                    <a:pt x="2168" y="7454"/>
                    <a:pt x="1191" y="8431"/>
                    <a:pt x="1" y="8431"/>
                  </a:cubicBezTo>
                  <a:lnTo>
                    <a:pt x="1" y="9764"/>
                  </a:lnTo>
                  <a:cubicBezTo>
                    <a:pt x="334" y="10288"/>
                    <a:pt x="882" y="10598"/>
                    <a:pt x="1549" y="10598"/>
                  </a:cubicBezTo>
                  <a:lnTo>
                    <a:pt x="4930" y="10598"/>
                  </a:lnTo>
                  <a:cubicBezTo>
                    <a:pt x="5121" y="10598"/>
                    <a:pt x="5264" y="10455"/>
                    <a:pt x="5264" y="10288"/>
                  </a:cubicBezTo>
                  <a:lnTo>
                    <a:pt x="5240" y="5763"/>
                  </a:lnTo>
                  <a:cubicBezTo>
                    <a:pt x="5144" y="5650"/>
                    <a:pt x="5035" y="5603"/>
                    <a:pt x="4935" y="5603"/>
                  </a:cubicBezTo>
                  <a:cubicBezTo>
                    <a:pt x="4764" y="5603"/>
                    <a:pt x="4621" y="5741"/>
                    <a:pt x="4621" y="5906"/>
                  </a:cubicBezTo>
                  <a:lnTo>
                    <a:pt x="4621" y="7978"/>
                  </a:lnTo>
                  <a:cubicBezTo>
                    <a:pt x="4621" y="9050"/>
                    <a:pt x="3716" y="9955"/>
                    <a:pt x="2644" y="9955"/>
                  </a:cubicBezTo>
                  <a:lnTo>
                    <a:pt x="1525" y="9955"/>
                  </a:lnTo>
                  <a:cubicBezTo>
                    <a:pt x="930" y="9955"/>
                    <a:pt x="453" y="9526"/>
                    <a:pt x="287" y="9002"/>
                  </a:cubicBezTo>
                  <a:cubicBezTo>
                    <a:pt x="596" y="8978"/>
                    <a:pt x="882" y="8883"/>
                    <a:pt x="1144" y="8740"/>
                  </a:cubicBezTo>
                  <a:lnTo>
                    <a:pt x="1430" y="9169"/>
                  </a:lnTo>
                  <a:cubicBezTo>
                    <a:pt x="1477" y="9278"/>
                    <a:pt x="1575" y="9337"/>
                    <a:pt x="1677" y="9337"/>
                  </a:cubicBezTo>
                  <a:cubicBezTo>
                    <a:pt x="1731" y="9337"/>
                    <a:pt x="1785" y="9321"/>
                    <a:pt x="1834" y="9288"/>
                  </a:cubicBezTo>
                  <a:cubicBezTo>
                    <a:pt x="1977" y="9217"/>
                    <a:pt x="2049" y="9026"/>
                    <a:pt x="1954" y="8883"/>
                  </a:cubicBezTo>
                  <a:lnTo>
                    <a:pt x="1692" y="8431"/>
                  </a:lnTo>
                  <a:cubicBezTo>
                    <a:pt x="1930" y="8216"/>
                    <a:pt x="2144" y="7978"/>
                    <a:pt x="2311" y="7716"/>
                  </a:cubicBezTo>
                  <a:cubicBezTo>
                    <a:pt x="2906" y="8050"/>
                    <a:pt x="2906" y="8073"/>
                    <a:pt x="3001" y="8073"/>
                  </a:cubicBezTo>
                  <a:cubicBezTo>
                    <a:pt x="3335" y="8073"/>
                    <a:pt x="3406" y="7645"/>
                    <a:pt x="3144" y="7478"/>
                  </a:cubicBezTo>
                  <a:lnTo>
                    <a:pt x="2573" y="7145"/>
                  </a:lnTo>
                  <a:cubicBezTo>
                    <a:pt x="2668" y="6859"/>
                    <a:pt x="2739" y="6549"/>
                    <a:pt x="2739" y="6240"/>
                  </a:cubicBezTo>
                  <a:lnTo>
                    <a:pt x="3359" y="6240"/>
                  </a:lnTo>
                  <a:cubicBezTo>
                    <a:pt x="3501" y="6240"/>
                    <a:pt x="3644" y="6121"/>
                    <a:pt x="3692" y="5954"/>
                  </a:cubicBezTo>
                  <a:cubicBezTo>
                    <a:pt x="3716" y="5787"/>
                    <a:pt x="3573" y="5597"/>
                    <a:pt x="3382" y="5597"/>
                  </a:cubicBezTo>
                  <a:lnTo>
                    <a:pt x="2763" y="5597"/>
                  </a:lnTo>
                  <a:lnTo>
                    <a:pt x="2763" y="4335"/>
                  </a:lnTo>
                  <a:lnTo>
                    <a:pt x="3382" y="4335"/>
                  </a:lnTo>
                  <a:cubicBezTo>
                    <a:pt x="3573" y="4335"/>
                    <a:pt x="3692" y="4168"/>
                    <a:pt x="3692" y="4025"/>
                  </a:cubicBezTo>
                  <a:cubicBezTo>
                    <a:pt x="3692" y="3858"/>
                    <a:pt x="3549" y="3739"/>
                    <a:pt x="3382" y="3739"/>
                  </a:cubicBezTo>
                  <a:lnTo>
                    <a:pt x="2763" y="3739"/>
                  </a:lnTo>
                  <a:cubicBezTo>
                    <a:pt x="2763" y="3406"/>
                    <a:pt x="2716" y="3096"/>
                    <a:pt x="2620" y="2810"/>
                  </a:cubicBezTo>
                  <a:lnTo>
                    <a:pt x="3192" y="2477"/>
                  </a:lnTo>
                  <a:cubicBezTo>
                    <a:pt x="3335" y="2382"/>
                    <a:pt x="3382" y="2215"/>
                    <a:pt x="3311" y="2072"/>
                  </a:cubicBezTo>
                  <a:cubicBezTo>
                    <a:pt x="3248" y="1963"/>
                    <a:pt x="3145" y="1905"/>
                    <a:pt x="3040" y="1905"/>
                  </a:cubicBezTo>
                  <a:cubicBezTo>
                    <a:pt x="2986" y="1905"/>
                    <a:pt x="2931" y="1920"/>
                    <a:pt x="2882" y="1953"/>
                  </a:cubicBezTo>
                  <a:lnTo>
                    <a:pt x="2358" y="2239"/>
                  </a:lnTo>
                  <a:cubicBezTo>
                    <a:pt x="2168" y="1977"/>
                    <a:pt x="1954" y="1739"/>
                    <a:pt x="1715" y="1524"/>
                  </a:cubicBezTo>
                  <a:lnTo>
                    <a:pt x="2049" y="953"/>
                  </a:lnTo>
                  <a:cubicBezTo>
                    <a:pt x="2144" y="810"/>
                    <a:pt x="2073" y="643"/>
                    <a:pt x="1930" y="548"/>
                  </a:cubicBezTo>
                  <a:cubicBezTo>
                    <a:pt x="1881" y="515"/>
                    <a:pt x="1826" y="500"/>
                    <a:pt x="1773" y="500"/>
                  </a:cubicBezTo>
                  <a:cubicBezTo>
                    <a:pt x="1670" y="500"/>
                    <a:pt x="1572" y="558"/>
                    <a:pt x="1525" y="667"/>
                  </a:cubicBezTo>
                  <a:lnTo>
                    <a:pt x="1191" y="1191"/>
                  </a:lnTo>
                  <a:cubicBezTo>
                    <a:pt x="930" y="1048"/>
                    <a:pt x="596" y="953"/>
                    <a:pt x="287" y="929"/>
                  </a:cubicBezTo>
                  <a:lnTo>
                    <a:pt x="287" y="310"/>
                  </a:lnTo>
                  <a:cubicBezTo>
                    <a:pt x="287" y="119"/>
                    <a:pt x="1" y="0"/>
                    <a:pt x="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93"/>
            <p:cNvSpPr/>
            <p:nvPr/>
          </p:nvSpPr>
          <p:spPr>
            <a:xfrm>
              <a:off x="7168043" y="2104688"/>
              <a:ext cx="60441" cy="60473"/>
            </a:xfrm>
            <a:custGeom>
              <a:rect b="b" l="l" r="r" t="t"/>
              <a:pathLst>
                <a:path extrusionOk="0" h="1859" w="1858">
                  <a:moveTo>
                    <a:pt x="929" y="1"/>
                  </a:moveTo>
                  <a:cubicBezTo>
                    <a:pt x="429" y="1"/>
                    <a:pt x="0" y="429"/>
                    <a:pt x="0" y="929"/>
                  </a:cubicBezTo>
                  <a:cubicBezTo>
                    <a:pt x="0" y="1430"/>
                    <a:pt x="429" y="1858"/>
                    <a:pt x="929" y="1858"/>
                  </a:cubicBezTo>
                  <a:cubicBezTo>
                    <a:pt x="1429" y="1858"/>
                    <a:pt x="1858" y="1430"/>
                    <a:pt x="1858" y="929"/>
                  </a:cubicBezTo>
                  <a:cubicBezTo>
                    <a:pt x="1858" y="429"/>
                    <a:pt x="1429" y="1"/>
                    <a:pt x="92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93"/>
            <p:cNvSpPr/>
            <p:nvPr/>
          </p:nvSpPr>
          <p:spPr>
            <a:xfrm>
              <a:off x="7181966" y="2104720"/>
              <a:ext cx="47299" cy="60734"/>
            </a:xfrm>
            <a:custGeom>
              <a:rect b="b" l="l" r="r" t="t"/>
              <a:pathLst>
                <a:path extrusionOk="0" h="1867" w="1454">
                  <a:moveTo>
                    <a:pt x="513" y="0"/>
                  </a:moveTo>
                  <a:cubicBezTo>
                    <a:pt x="338" y="0"/>
                    <a:pt x="160" y="52"/>
                    <a:pt x="1" y="166"/>
                  </a:cubicBezTo>
                  <a:lnTo>
                    <a:pt x="1" y="1714"/>
                  </a:lnTo>
                  <a:cubicBezTo>
                    <a:pt x="161" y="1819"/>
                    <a:pt x="335" y="1866"/>
                    <a:pt x="506" y="1866"/>
                  </a:cubicBezTo>
                  <a:cubicBezTo>
                    <a:pt x="995" y="1866"/>
                    <a:pt x="1453" y="1476"/>
                    <a:pt x="1453" y="928"/>
                  </a:cubicBezTo>
                  <a:cubicBezTo>
                    <a:pt x="1453" y="388"/>
                    <a:pt x="993"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93"/>
            <p:cNvSpPr/>
            <p:nvPr/>
          </p:nvSpPr>
          <p:spPr>
            <a:xfrm>
              <a:off x="7136261" y="1998575"/>
              <a:ext cx="61254" cy="59660"/>
            </a:xfrm>
            <a:custGeom>
              <a:rect b="b" l="l" r="r" t="t"/>
              <a:pathLst>
                <a:path extrusionOk="0" h="1834" w="1883">
                  <a:moveTo>
                    <a:pt x="929" y="619"/>
                  </a:moveTo>
                  <a:cubicBezTo>
                    <a:pt x="1096" y="619"/>
                    <a:pt x="1215" y="762"/>
                    <a:pt x="1215" y="929"/>
                  </a:cubicBezTo>
                  <a:cubicBezTo>
                    <a:pt x="1263" y="1096"/>
                    <a:pt x="1096" y="1215"/>
                    <a:pt x="929" y="1215"/>
                  </a:cubicBezTo>
                  <a:cubicBezTo>
                    <a:pt x="739" y="1215"/>
                    <a:pt x="620" y="1072"/>
                    <a:pt x="620" y="929"/>
                  </a:cubicBezTo>
                  <a:cubicBezTo>
                    <a:pt x="620" y="738"/>
                    <a:pt x="787" y="619"/>
                    <a:pt x="929" y="619"/>
                  </a:cubicBezTo>
                  <a:close/>
                  <a:moveTo>
                    <a:pt x="929" y="0"/>
                  </a:moveTo>
                  <a:cubicBezTo>
                    <a:pt x="429" y="0"/>
                    <a:pt x="1" y="405"/>
                    <a:pt x="1" y="929"/>
                  </a:cubicBezTo>
                  <a:cubicBezTo>
                    <a:pt x="1" y="1429"/>
                    <a:pt x="429" y="1834"/>
                    <a:pt x="929" y="1834"/>
                  </a:cubicBezTo>
                  <a:cubicBezTo>
                    <a:pt x="1430" y="1834"/>
                    <a:pt x="1858" y="1429"/>
                    <a:pt x="1858" y="929"/>
                  </a:cubicBezTo>
                  <a:cubicBezTo>
                    <a:pt x="1882" y="405"/>
                    <a:pt x="1453" y="0"/>
                    <a:pt x="92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93"/>
            <p:cNvSpPr/>
            <p:nvPr/>
          </p:nvSpPr>
          <p:spPr>
            <a:xfrm>
              <a:off x="7181966" y="2002446"/>
              <a:ext cx="20949" cy="53479"/>
            </a:xfrm>
            <a:custGeom>
              <a:rect b="b" l="l" r="r" t="t"/>
              <a:pathLst>
                <a:path extrusionOk="0" h="1644" w="644">
                  <a:moveTo>
                    <a:pt x="1" y="0"/>
                  </a:moveTo>
                  <a:lnTo>
                    <a:pt x="1" y="1643"/>
                  </a:lnTo>
                  <a:cubicBezTo>
                    <a:pt x="644" y="1286"/>
                    <a:pt x="644" y="334"/>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63" name="Google Shape;19563;p93"/>
          <p:cNvGrpSpPr/>
          <p:nvPr/>
        </p:nvGrpSpPr>
        <p:grpSpPr>
          <a:xfrm>
            <a:off x="7768417" y="1768688"/>
            <a:ext cx="382585" cy="344785"/>
            <a:chOff x="7768417" y="1921088"/>
            <a:chExt cx="382585" cy="344785"/>
          </a:xfrm>
        </p:grpSpPr>
        <p:sp>
          <p:nvSpPr>
            <p:cNvPr id="19564" name="Google Shape;19564;p93"/>
            <p:cNvSpPr/>
            <p:nvPr/>
          </p:nvSpPr>
          <p:spPr>
            <a:xfrm>
              <a:off x="7909402" y="2044280"/>
              <a:ext cx="100745" cy="100745"/>
            </a:xfrm>
            <a:custGeom>
              <a:rect b="b" l="l" r="r" t="t"/>
              <a:pathLst>
                <a:path extrusionOk="0" h="3097" w="3097">
                  <a:moveTo>
                    <a:pt x="1549" y="0"/>
                  </a:moveTo>
                  <a:cubicBezTo>
                    <a:pt x="667" y="0"/>
                    <a:pt x="1" y="667"/>
                    <a:pt x="1" y="1548"/>
                  </a:cubicBezTo>
                  <a:cubicBezTo>
                    <a:pt x="1" y="2405"/>
                    <a:pt x="667" y="3096"/>
                    <a:pt x="1549" y="3096"/>
                  </a:cubicBezTo>
                  <a:cubicBezTo>
                    <a:pt x="2382" y="3096"/>
                    <a:pt x="3096" y="2405"/>
                    <a:pt x="3096" y="1548"/>
                  </a:cubicBezTo>
                  <a:cubicBezTo>
                    <a:pt x="3096" y="667"/>
                    <a:pt x="2406" y="0"/>
                    <a:pt x="154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93"/>
            <p:cNvSpPr/>
            <p:nvPr/>
          </p:nvSpPr>
          <p:spPr>
            <a:xfrm>
              <a:off x="7959758" y="2042718"/>
              <a:ext cx="50389" cy="100745"/>
            </a:xfrm>
            <a:custGeom>
              <a:rect b="b" l="l" r="r" t="t"/>
              <a:pathLst>
                <a:path extrusionOk="0" h="3097" w="1549">
                  <a:moveTo>
                    <a:pt x="1" y="1"/>
                  </a:moveTo>
                  <a:lnTo>
                    <a:pt x="1" y="3096"/>
                  </a:lnTo>
                  <a:cubicBezTo>
                    <a:pt x="858" y="3096"/>
                    <a:pt x="1548" y="2430"/>
                    <a:pt x="1548" y="1549"/>
                  </a:cubicBezTo>
                  <a:cubicBezTo>
                    <a:pt x="1548" y="691"/>
                    <a:pt x="858" y="1"/>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93"/>
            <p:cNvSpPr/>
            <p:nvPr/>
          </p:nvSpPr>
          <p:spPr>
            <a:xfrm>
              <a:off x="7768417" y="1976162"/>
              <a:ext cx="367101" cy="234346"/>
            </a:xfrm>
            <a:custGeom>
              <a:rect b="b" l="l" r="r" t="t"/>
              <a:pathLst>
                <a:path extrusionOk="0" h="7204" w="11285">
                  <a:moveTo>
                    <a:pt x="3391" y="636"/>
                  </a:moveTo>
                  <a:cubicBezTo>
                    <a:pt x="4370" y="636"/>
                    <a:pt x="5650" y="995"/>
                    <a:pt x="6930" y="1737"/>
                  </a:cubicBezTo>
                  <a:cubicBezTo>
                    <a:pt x="10133" y="3580"/>
                    <a:pt x="11284" y="6582"/>
                    <a:pt x="8360" y="6582"/>
                  </a:cubicBezTo>
                  <a:cubicBezTo>
                    <a:pt x="8261" y="6582"/>
                    <a:pt x="8158" y="6578"/>
                    <a:pt x="8050" y="6571"/>
                  </a:cubicBezTo>
                  <a:cubicBezTo>
                    <a:pt x="5954" y="6452"/>
                    <a:pt x="3311" y="4904"/>
                    <a:pt x="2167" y="3190"/>
                  </a:cubicBezTo>
                  <a:cubicBezTo>
                    <a:pt x="1063" y="1518"/>
                    <a:pt x="1857" y="636"/>
                    <a:pt x="3391" y="636"/>
                  </a:cubicBezTo>
                  <a:close/>
                  <a:moveTo>
                    <a:pt x="3404" y="1"/>
                  </a:moveTo>
                  <a:cubicBezTo>
                    <a:pt x="2435" y="1"/>
                    <a:pt x="1659" y="304"/>
                    <a:pt x="1286" y="951"/>
                  </a:cubicBezTo>
                  <a:cubicBezTo>
                    <a:pt x="0" y="3166"/>
                    <a:pt x="4382" y="6952"/>
                    <a:pt x="8050" y="7190"/>
                  </a:cubicBezTo>
                  <a:cubicBezTo>
                    <a:pt x="8159" y="7199"/>
                    <a:pt x="8270" y="7203"/>
                    <a:pt x="8381" y="7203"/>
                  </a:cubicBezTo>
                  <a:cubicBezTo>
                    <a:pt x="9213" y="7203"/>
                    <a:pt x="10059" y="6955"/>
                    <a:pt x="10479" y="6262"/>
                  </a:cubicBezTo>
                  <a:cubicBezTo>
                    <a:pt x="11265" y="4857"/>
                    <a:pt x="9740" y="2618"/>
                    <a:pt x="7264" y="1189"/>
                  </a:cubicBezTo>
                  <a:cubicBezTo>
                    <a:pt x="5940" y="418"/>
                    <a:pt x="4540" y="1"/>
                    <a:pt x="340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93"/>
            <p:cNvSpPr/>
            <p:nvPr/>
          </p:nvSpPr>
          <p:spPr>
            <a:xfrm>
              <a:off x="7959758" y="1993923"/>
              <a:ext cx="187731" cy="216617"/>
            </a:xfrm>
            <a:custGeom>
              <a:rect b="b" l="l" r="r" t="t"/>
              <a:pathLst>
                <a:path extrusionOk="0" h="6659" w="5771">
                  <a:moveTo>
                    <a:pt x="1" y="0"/>
                  </a:moveTo>
                  <a:lnTo>
                    <a:pt x="1" y="643"/>
                  </a:lnTo>
                  <a:cubicBezTo>
                    <a:pt x="3884" y="2285"/>
                    <a:pt x="5771" y="6036"/>
                    <a:pt x="2501" y="6036"/>
                  </a:cubicBezTo>
                  <a:cubicBezTo>
                    <a:pt x="2402" y="6036"/>
                    <a:pt x="2299" y="6032"/>
                    <a:pt x="2191" y="6025"/>
                  </a:cubicBezTo>
                  <a:cubicBezTo>
                    <a:pt x="1501" y="6002"/>
                    <a:pt x="739" y="5787"/>
                    <a:pt x="1" y="5454"/>
                  </a:cubicBezTo>
                  <a:lnTo>
                    <a:pt x="1" y="6144"/>
                  </a:lnTo>
                  <a:cubicBezTo>
                    <a:pt x="821" y="6462"/>
                    <a:pt x="1701" y="6658"/>
                    <a:pt x="2483" y="6658"/>
                  </a:cubicBezTo>
                  <a:cubicBezTo>
                    <a:pt x="3403" y="6658"/>
                    <a:pt x="4187" y="6385"/>
                    <a:pt x="4573" y="5716"/>
                  </a:cubicBezTo>
                  <a:cubicBezTo>
                    <a:pt x="5549" y="4001"/>
                    <a:pt x="3096" y="1191"/>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93"/>
            <p:cNvSpPr/>
            <p:nvPr/>
          </p:nvSpPr>
          <p:spPr>
            <a:xfrm>
              <a:off x="7783120" y="1976162"/>
              <a:ext cx="367882" cy="234704"/>
            </a:xfrm>
            <a:custGeom>
              <a:rect b="b" l="l" r="r" t="t"/>
              <a:pathLst>
                <a:path extrusionOk="0" h="7215" w="11309">
                  <a:moveTo>
                    <a:pt x="7871" y="640"/>
                  </a:moveTo>
                  <a:cubicBezTo>
                    <a:pt x="8642" y="640"/>
                    <a:pt x="9229" y="858"/>
                    <a:pt x="9479" y="1285"/>
                  </a:cubicBezTo>
                  <a:cubicBezTo>
                    <a:pt x="10003" y="2237"/>
                    <a:pt x="8812" y="4166"/>
                    <a:pt x="6502" y="5500"/>
                  </a:cubicBezTo>
                  <a:cubicBezTo>
                    <a:pt x="5217" y="6255"/>
                    <a:pt x="3939" y="6612"/>
                    <a:pt x="2959" y="6612"/>
                  </a:cubicBezTo>
                  <a:cubicBezTo>
                    <a:pt x="2179" y="6612"/>
                    <a:pt x="1588" y="6385"/>
                    <a:pt x="1334" y="5952"/>
                  </a:cubicBezTo>
                  <a:cubicBezTo>
                    <a:pt x="787" y="5000"/>
                    <a:pt x="2001" y="3071"/>
                    <a:pt x="4311" y="1737"/>
                  </a:cubicBezTo>
                  <a:cubicBezTo>
                    <a:pt x="5584" y="1000"/>
                    <a:pt x="6880" y="640"/>
                    <a:pt x="7871" y="640"/>
                  </a:cubicBezTo>
                  <a:close/>
                  <a:moveTo>
                    <a:pt x="7893" y="1"/>
                  </a:moveTo>
                  <a:cubicBezTo>
                    <a:pt x="6761" y="1"/>
                    <a:pt x="5362" y="418"/>
                    <a:pt x="4025" y="1189"/>
                  </a:cubicBezTo>
                  <a:cubicBezTo>
                    <a:pt x="1549" y="2618"/>
                    <a:pt x="1" y="4857"/>
                    <a:pt x="834" y="6262"/>
                  </a:cubicBezTo>
                  <a:cubicBezTo>
                    <a:pt x="1192" y="6881"/>
                    <a:pt x="1930" y="7214"/>
                    <a:pt x="2954" y="7214"/>
                  </a:cubicBezTo>
                  <a:cubicBezTo>
                    <a:pt x="2965" y="7214"/>
                    <a:pt x="2975" y="7214"/>
                    <a:pt x="2986" y="7214"/>
                  </a:cubicBezTo>
                  <a:cubicBezTo>
                    <a:pt x="6602" y="7214"/>
                    <a:pt x="11309" y="3231"/>
                    <a:pt x="10003" y="951"/>
                  </a:cubicBezTo>
                  <a:cubicBezTo>
                    <a:pt x="9630" y="304"/>
                    <a:pt x="8859" y="1"/>
                    <a:pt x="789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93"/>
            <p:cNvSpPr/>
            <p:nvPr/>
          </p:nvSpPr>
          <p:spPr>
            <a:xfrm>
              <a:off x="7959758" y="1976292"/>
              <a:ext cx="182851" cy="217528"/>
            </a:xfrm>
            <a:custGeom>
              <a:rect b="b" l="l" r="r" t="t"/>
              <a:pathLst>
                <a:path extrusionOk="0" h="6687" w="5621">
                  <a:moveTo>
                    <a:pt x="2438" y="0"/>
                  </a:moveTo>
                  <a:cubicBezTo>
                    <a:pt x="1706" y="0"/>
                    <a:pt x="864" y="169"/>
                    <a:pt x="1" y="495"/>
                  </a:cubicBezTo>
                  <a:lnTo>
                    <a:pt x="1" y="1161"/>
                  </a:lnTo>
                  <a:cubicBezTo>
                    <a:pt x="888" y="786"/>
                    <a:pt x="1744" y="601"/>
                    <a:pt x="2446" y="601"/>
                  </a:cubicBezTo>
                  <a:cubicBezTo>
                    <a:pt x="3214" y="601"/>
                    <a:pt x="3800" y="822"/>
                    <a:pt x="4049" y="1257"/>
                  </a:cubicBezTo>
                  <a:cubicBezTo>
                    <a:pt x="4692" y="2400"/>
                    <a:pt x="2858" y="4829"/>
                    <a:pt x="1" y="6020"/>
                  </a:cubicBezTo>
                  <a:lnTo>
                    <a:pt x="1" y="6686"/>
                  </a:lnTo>
                  <a:cubicBezTo>
                    <a:pt x="2930" y="5567"/>
                    <a:pt x="5621" y="2757"/>
                    <a:pt x="4573" y="947"/>
                  </a:cubicBezTo>
                  <a:cubicBezTo>
                    <a:pt x="4204" y="305"/>
                    <a:pt x="3421" y="0"/>
                    <a:pt x="243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93"/>
            <p:cNvSpPr/>
            <p:nvPr/>
          </p:nvSpPr>
          <p:spPr>
            <a:xfrm>
              <a:off x="7868349" y="1921088"/>
              <a:ext cx="182070" cy="344785"/>
            </a:xfrm>
            <a:custGeom>
              <a:rect b="b" l="l" r="r" t="t"/>
              <a:pathLst>
                <a:path extrusionOk="0" h="10599" w="5597">
                  <a:moveTo>
                    <a:pt x="2811" y="644"/>
                  </a:moveTo>
                  <a:cubicBezTo>
                    <a:pt x="3906" y="644"/>
                    <a:pt x="4978" y="2644"/>
                    <a:pt x="4978" y="5335"/>
                  </a:cubicBezTo>
                  <a:cubicBezTo>
                    <a:pt x="4978" y="7979"/>
                    <a:pt x="3906" y="10003"/>
                    <a:pt x="2811" y="10003"/>
                  </a:cubicBezTo>
                  <a:cubicBezTo>
                    <a:pt x="1691" y="10003"/>
                    <a:pt x="620" y="8002"/>
                    <a:pt x="620" y="5335"/>
                  </a:cubicBezTo>
                  <a:cubicBezTo>
                    <a:pt x="620" y="2668"/>
                    <a:pt x="1667" y="644"/>
                    <a:pt x="2811" y="644"/>
                  </a:cubicBezTo>
                  <a:close/>
                  <a:moveTo>
                    <a:pt x="2811" y="1"/>
                  </a:moveTo>
                  <a:cubicBezTo>
                    <a:pt x="1215" y="1"/>
                    <a:pt x="0" y="2311"/>
                    <a:pt x="0" y="5288"/>
                  </a:cubicBezTo>
                  <a:cubicBezTo>
                    <a:pt x="0" y="8264"/>
                    <a:pt x="1215" y="10598"/>
                    <a:pt x="2811" y="10598"/>
                  </a:cubicBezTo>
                  <a:cubicBezTo>
                    <a:pt x="4382" y="10598"/>
                    <a:pt x="5597" y="8264"/>
                    <a:pt x="5597" y="5288"/>
                  </a:cubicBezTo>
                  <a:cubicBezTo>
                    <a:pt x="5597" y="2311"/>
                    <a:pt x="4358" y="1"/>
                    <a:pt x="2811"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93"/>
            <p:cNvSpPr/>
            <p:nvPr/>
          </p:nvSpPr>
          <p:spPr>
            <a:xfrm>
              <a:off x="7959758" y="1921088"/>
              <a:ext cx="90661" cy="344785"/>
            </a:xfrm>
            <a:custGeom>
              <a:rect b="b" l="l" r="r" t="t"/>
              <a:pathLst>
                <a:path extrusionOk="0" h="10599" w="2787">
                  <a:moveTo>
                    <a:pt x="1" y="1"/>
                  </a:moveTo>
                  <a:lnTo>
                    <a:pt x="1" y="620"/>
                  </a:lnTo>
                  <a:cubicBezTo>
                    <a:pt x="1096" y="620"/>
                    <a:pt x="2168" y="2620"/>
                    <a:pt x="2168" y="5288"/>
                  </a:cubicBezTo>
                  <a:cubicBezTo>
                    <a:pt x="2168" y="7955"/>
                    <a:pt x="1120" y="9955"/>
                    <a:pt x="1" y="9955"/>
                  </a:cubicBezTo>
                  <a:lnTo>
                    <a:pt x="1" y="10598"/>
                  </a:lnTo>
                  <a:cubicBezTo>
                    <a:pt x="1572" y="10598"/>
                    <a:pt x="2787" y="8264"/>
                    <a:pt x="2787" y="5288"/>
                  </a:cubicBezTo>
                  <a:cubicBezTo>
                    <a:pt x="2787" y="2311"/>
                    <a:pt x="1572" y="1"/>
                    <a:pt x="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2" name="Google Shape;19572;p93"/>
          <p:cNvGrpSpPr/>
          <p:nvPr/>
        </p:nvGrpSpPr>
        <p:grpSpPr>
          <a:xfrm>
            <a:off x="7828825" y="2324138"/>
            <a:ext cx="262647" cy="344785"/>
            <a:chOff x="7828825" y="2476538"/>
            <a:chExt cx="262647" cy="344785"/>
          </a:xfrm>
        </p:grpSpPr>
        <p:sp>
          <p:nvSpPr>
            <p:cNvPr id="19573" name="Google Shape;19573;p93"/>
            <p:cNvSpPr/>
            <p:nvPr/>
          </p:nvSpPr>
          <p:spPr>
            <a:xfrm>
              <a:off x="7828825" y="2554025"/>
              <a:ext cx="262647" cy="266518"/>
            </a:xfrm>
            <a:custGeom>
              <a:rect b="b" l="l" r="r" t="t"/>
              <a:pathLst>
                <a:path extrusionOk="0" h="8193" w="8074">
                  <a:moveTo>
                    <a:pt x="1215" y="0"/>
                  </a:moveTo>
                  <a:lnTo>
                    <a:pt x="1215" y="714"/>
                  </a:lnTo>
                  <a:lnTo>
                    <a:pt x="1120" y="714"/>
                  </a:lnTo>
                  <a:cubicBezTo>
                    <a:pt x="501" y="714"/>
                    <a:pt x="1" y="1238"/>
                    <a:pt x="1" y="1858"/>
                  </a:cubicBezTo>
                  <a:lnTo>
                    <a:pt x="1" y="7073"/>
                  </a:lnTo>
                  <a:cubicBezTo>
                    <a:pt x="1" y="7692"/>
                    <a:pt x="501" y="8192"/>
                    <a:pt x="1120" y="8192"/>
                  </a:cubicBezTo>
                  <a:lnTo>
                    <a:pt x="6931" y="8192"/>
                  </a:lnTo>
                  <a:cubicBezTo>
                    <a:pt x="7550" y="8192"/>
                    <a:pt x="8074" y="7692"/>
                    <a:pt x="8074" y="7073"/>
                  </a:cubicBezTo>
                  <a:lnTo>
                    <a:pt x="8074" y="1858"/>
                  </a:lnTo>
                  <a:cubicBezTo>
                    <a:pt x="8026" y="1238"/>
                    <a:pt x="7526" y="714"/>
                    <a:pt x="6907" y="714"/>
                  </a:cubicBezTo>
                  <a:lnTo>
                    <a:pt x="6812" y="714"/>
                  </a:lnTo>
                  <a:lnTo>
                    <a:pt x="6812"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93"/>
            <p:cNvSpPr/>
            <p:nvPr/>
          </p:nvSpPr>
          <p:spPr>
            <a:xfrm>
              <a:off x="7958197" y="2554025"/>
              <a:ext cx="131746" cy="267299"/>
            </a:xfrm>
            <a:custGeom>
              <a:rect b="b" l="l" r="r" t="t"/>
              <a:pathLst>
                <a:path extrusionOk="0" h="8217" w="4050">
                  <a:moveTo>
                    <a:pt x="1" y="0"/>
                  </a:moveTo>
                  <a:lnTo>
                    <a:pt x="1" y="8216"/>
                  </a:lnTo>
                  <a:lnTo>
                    <a:pt x="2930" y="8216"/>
                  </a:lnTo>
                  <a:cubicBezTo>
                    <a:pt x="3549" y="8216"/>
                    <a:pt x="4049" y="7716"/>
                    <a:pt x="4049" y="7097"/>
                  </a:cubicBezTo>
                  <a:lnTo>
                    <a:pt x="4049" y="1881"/>
                  </a:lnTo>
                  <a:cubicBezTo>
                    <a:pt x="4049" y="1238"/>
                    <a:pt x="3549" y="714"/>
                    <a:pt x="2930" y="714"/>
                  </a:cubicBezTo>
                  <a:lnTo>
                    <a:pt x="2835" y="714"/>
                  </a:lnTo>
                  <a:lnTo>
                    <a:pt x="283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93"/>
            <p:cNvSpPr/>
            <p:nvPr/>
          </p:nvSpPr>
          <p:spPr>
            <a:xfrm>
              <a:off x="7848213" y="2476538"/>
              <a:ext cx="222343" cy="80609"/>
            </a:xfrm>
            <a:custGeom>
              <a:rect b="b" l="l" r="r" t="t"/>
              <a:pathLst>
                <a:path extrusionOk="0" h="2478" w="6835">
                  <a:moveTo>
                    <a:pt x="286" y="1"/>
                  </a:moveTo>
                  <a:cubicBezTo>
                    <a:pt x="143" y="1"/>
                    <a:pt x="0" y="120"/>
                    <a:pt x="0" y="310"/>
                  </a:cubicBezTo>
                  <a:lnTo>
                    <a:pt x="0" y="2192"/>
                  </a:lnTo>
                  <a:cubicBezTo>
                    <a:pt x="0" y="2334"/>
                    <a:pt x="119" y="2477"/>
                    <a:pt x="286" y="2477"/>
                  </a:cubicBezTo>
                  <a:lnTo>
                    <a:pt x="6525" y="2477"/>
                  </a:lnTo>
                  <a:cubicBezTo>
                    <a:pt x="6692" y="2477"/>
                    <a:pt x="6835" y="2358"/>
                    <a:pt x="6811" y="2192"/>
                  </a:cubicBezTo>
                  <a:lnTo>
                    <a:pt x="6811" y="310"/>
                  </a:lnTo>
                  <a:cubicBezTo>
                    <a:pt x="6811" y="144"/>
                    <a:pt x="6692" y="1"/>
                    <a:pt x="6525"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93"/>
            <p:cNvSpPr/>
            <p:nvPr/>
          </p:nvSpPr>
          <p:spPr>
            <a:xfrm>
              <a:off x="7958197" y="2476538"/>
              <a:ext cx="112359" cy="80609"/>
            </a:xfrm>
            <a:custGeom>
              <a:rect b="b" l="l" r="r" t="t"/>
              <a:pathLst>
                <a:path extrusionOk="0" h="2478" w="3454">
                  <a:moveTo>
                    <a:pt x="1" y="1"/>
                  </a:moveTo>
                  <a:lnTo>
                    <a:pt x="1" y="2477"/>
                  </a:lnTo>
                  <a:lnTo>
                    <a:pt x="3144" y="2477"/>
                  </a:lnTo>
                  <a:cubicBezTo>
                    <a:pt x="3311" y="2477"/>
                    <a:pt x="3430" y="2334"/>
                    <a:pt x="3430" y="2192"/>
                  </a:cubicBezTo>
                  <a:lnTo>
                    <a:pt x="3430" y="310"/>
                  </a:lnTo>
                  <a:cubicBezTo>
                    <a:pt x="3454" y="144"/>
                    <a:pt x="3311" y="1"/>
                    <a:pt x="314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93"/>
            <p:cNvSpPr/>
            <p:nvPr/>
          </p:nvSpPr>
          <p:spPr>
            <a:xfrm>
              <a:off x="7888485" y="2618304"/>
              <a:ext cx="141798" cy="161934"/>
            </a:xfrm>
            <a:custGeom>
              <a:rect b="b" l="l" r="r" t="t"/>
              <a:pathLst>
                <a:path extrusionOk="0" h="4978" w="4359">
                  <a:moveTo>
                    <a:pt x="1549" y="1882"/>
                  </a:moveTo>
                  <a:cubicBezTo>
                    <a:pt x="1739" y="1882"/>
                    <a:pt x="1858" y="2025"/>
                    <a:pt x="1858" y="2168"/>
                  </a:cubicBezTo>
                  <a:cubicBezTo>
                    <a:pt x="1858" y="2311"/>
                    <a:pt x="1739" y="2477"/>
                    <a:pt x="1549" y="2477"/>
                  </a:cubicBezTo>
                  <a:cubicBezTo>
                    <a:pt x="1382" y="2477"/>
                    <a:pt x="1263" y="2311"/>
                    <a:pt x="1263" y="2168"/>
                  </a:cubicBezTo>
                  <a:cubicBezTo>
                    <a:pt x="1263" y="2025"/>
                    <a:pt x="1406" y="1882"/>
                    <a:pt x="1549" y="1882"/>
                  </a:cubicBezTo>
                  <a:close/>
                  <a:moveTo>
                    <a:pt x="2811" y="1882"/>
                  </a:moveTo>
                  <a:cubicBezTo>
                    <a:pt x="2977" y="1882"/>
                    <a:pt x="3096" y="2025"/>
                    <a:pt x="3096" y="2168"/>
                  </a:cubicBezTo>
                  <a:cubicBezTo>
                    <a:pt x="3096" y="2311"/>
                    <a:pt x="2977" y="2477"/>
                    <a:pt x="2811" y="2477"/>
                  </a:cubicBezTo>
                  <a:cubicBezTo>
                    <a:pt x="2620" y="2477"/>
                    <a:pt x="2501" y="2311"/>
                    <a:pt x="2501" y="2168"/>
                  </a:cubicBezTo>
                  <a:cubicBezTo>
                    <a:pt x="2501" y="2025"/>
                    <a:pt x="2668" y="1882"/>
                    <a:pt x="2811" y="1882"/>
                  </a:cubicBezTo>
                  <a:close/>
                  <a:moveTo>
                    <a:pt x="2192" y="3120"/>
                  </a:moveTo>
                  <a:cubicBezTo>
                    <a:pt x="2358" y="3120"/>
                    <a:pt x="2477" y="3263"/>
                    <a:pt x="2477" y="3430"/>
                  </a:cubicBezTo>
                  <a:cubicBezTo>
                    <a:pt x="2477" y="3573"/>
                    <a:pt x="2358" y="3716"/>
                    <a:pt x="2192" y="3716"/>
                  </a:cubicBezTo>
                  <a:cubicBezTo>
                    <a:pt x="2001" y="3716"/>
                    <a:pt x="1882" y="3573"/>
                    <a:pt x="1882" y="3430"/>
                  </a:cubicBezTo>
                  <a:cubicBezTo>
                    <a:pt x="1882" y="3263"/>
                    <a:pt x="2025" y="3120"/>
                    <a:pt x="2192" y="3120"/>
                  </a:cubicBezTo>
                  <a:close/>
                  <a:moveTo>
                    <a:pt x="2144" y="1"/>
                  </a:moveTo>
                  <a:cubicBezTo>
                    <a:pt x="953" y="1"/>
                    <a:pt x="1" y="977"/>
                    <a:pt x="1" y="2192"/>
                  </a:cubicBezTo>
                  <a:lnTo>
                    <a:pt x="1" y="2787"/>
                  </a:lnTo>
                  <a:cubicBezTo>
                    <a:pt x="1" y="3216"/>
                    <a:pt x="263" y="3525"/>
                    <a:pt x="644" y="3692"/>
                  </a:cubicBezTo>
                  <a:lnTo>
                    <a:pt x="644" y="4049"/>
                  </a:lnTo>
                  <a:cubicBezTo>
                    <a:pt x="644" y="4549"/>
                    <a:pt x="1048" y="4978"/>
                    <a:pt x="1549" y="4978"/>
                  </a:cubicBezTo>
                  <a:lnTo>
                    <a:pt x="2811" y="4978"/>
                  </a:lnTo>
                  <a:cubicBezTo>
                    <a:pt x="3311" y="4978"/>
                    <a:pt x="3739" y="4549"/>
                    <a:pt x="3739" y="4049"/>
                  </a:cubicBezTo>
                  <a:lnTo>
                    <a:pt x="3739" y="3692"/>
                  </a:lnTo>
                  <a:cubicBezTo>
                    <a:pt x="4097" y="3573"/>
                    <a:pt x="4359" y="3216"/>
                    <a:pt x="4359" y="2787"/>
                  </a:cubicBezTo>
                  <a:lnTo>
                    <a:pt x="4359" y="2168"/>
                  </a:lnTo>
                  <a:cubicBezTo>
                    <a:pt x="4359" y="953"/>
                    <a:pt x="3382" y="1"/>
                    <a:pt x="2144"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93"/>
            <p:cNvSpPr/>
            <p:nvPr/>
          </p:nvSpPr>
          <p:spPr>
            <a:xfrm>
              <a:off x="7958197" y="2618304"/>
              <a:ext cx="72086" cy="160405"/>
            </a:xfrm>
            <a:custGeom>
              <a:rect b="b" l="l" r="r" t="t"/>
              <a:pathLst>
                <a:path extrusionOk="0" h="4931" w="2216">
                  <a:moveTo>
                    <a:pt x="668" y="1882"/>
                  </a:moveTo>
                  <a:cubicBezTo>
                    <a:pt x="811" y="1882"/>
                    <a:pt x="953" y="2025"/>
                    <a:pt x="953" y="2168"/>
                  </a:cubicBezTo>
                  <a:cubicBezTo>
                    <a:pt x="953" y="2334"/>
                    <a:pt x="811" y="2477"/>
                    <a:pt x="668" y="2477"/>
                  </a:cubicBezTo>
                  <a:cubicBezTo>
                    <a:pt x="477" y="2477"/>
                    <a:pt x="358" y="2311"/>
                    <a:pt x="358" y="2168"/>
                  </a:cubicBezTo>
                  <a:cubicBezTo>
                    <a:pt x="358" y="2001"/>
                    <a:pt x="525" y="1882"/>
                    <a:pt x="668" y="1882"/>
                  </a:cubicBezTo>
                  <a:close/>
                  <a:moveTo>
                    <a:pt x="1" y="1"/>
                  </a:moveTo>
                  <a:lnTo>
                    <a:pt x="1" y="3097"/>
                  </a:lnTo>
                  <a:cubicBezTo>
                    <a:pt x="191" y="3097"/>
                    <a:pt x="334" y="3239"/>
                    <a:pt x="334" y="3382"/>
                  </a:cubicBezTo>
                  <a:cubicBezTo>
                    <a:pt x="334" y="3559"/>
                    <a:pt x="212" y="3694"/>
                    <a:pt x="42" y="3694"/>
                  </a:cubicBezTo>
                  <a:cubicBezTo>
                    <a:pt x="29" y="3694"/>
                    <a:pt x="15" y="3694"/>
                    <a:pt x="1" y="3692"/>
                  </a:cubicBezTo>
                  <a:lnTo>
                    <a:pt x="1" y="4930"/>
                  </a:lnTo>
                  <a:lnTo>
                    <a:pt x="668" y="4930"/>
                  </a:lnTo>
                  <a:cubicBezTo>
                    <a:pt x="1168" y="4930"/>
                    <a:pt x="1596" y="4525"/>
                    <a:pt x="1596" y="4001"/>
                  </a:cubicBezTo>
                  <a:lnTo>
                    <a:pt x="1596" y="3644"/>
                  </a:lnTo>
                  <a:cubicBezTo>
                    <a:pt x="1954" y="3525"/>
                    <a:pt x="2216" y="3168"/>
                    <a:pt x="2216" y="2763"/>
                  </a:cubicBezTo>
                  <a:lnTo>
                    <a:pt x="2216" y="2144"/>
                  </a:lnTo>
                  <a:cubicBezTo>
                    <a:pt x="2216" y="953"/>
                    <a:pt x="1239" y="1"/>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9" name="Google Shape;19579;p93"/>
          <p:cNvGrpSpPr/>
          <p:nvPr/>
        </p:nvGrpSpPr>
        <p:grpSpPr>
          <a:xfrm>
            <a:off x="7074292" y="2324138"/>
            <a:ext cx="263428" cy="344785"/>
            <a:chOff x="7074292" y="2476538"/>
            <a:chExt cx="263428" cy="344785"/>
          </a:xfrm>
        </p:grpSpPr>
        <p:sp>
          <p:nvSpPr>
            <p:cNvPr id="19580" name="Google Shape;19580;p93"/>
            <p:cNvSpPr/>
            <p:nvPr/>
          </p:nvSpPr>
          <p:spPr>
            <a:xfrm>
              <a:off x="7074292" y="2476538"/>
              <a:ext cx="263428" cy="344785"/>
            </a:xfrm>
            <a:custGeom>
              <a:rect b="b" l="l" r="r" t="t"/>
              <a:pathLst>
                <a:path extrusionOk="0" h="10599" w="8098">
                  <a:moveTo>
                    <a:pt x="929" y="1"/>
                  </a:moveTo>
                  <a:cubicBezTo>
                    <a:pt x="429" y="1"/>
                    <a:pt x="1" y="429"/>
                    <a:pt x="1" y="929"/>
                  </a:cubicBezTo>
                  <a:lnTo>
                    <a:pt x="1" y="9669"/>
                  </a:lnTo>
                  <a:cubicBezTo>
                    <a:pt x="1" y="10193"/>
                    <a:pt x="429" y="10598"/>
                    <a:pt x="929" y="10598"/>
                  </a:cubicBezTo>
                  <a:lnTo>
                    <a:pt x="7145" y="10598"/>
                  </a:lnTo>
                  <a:cubicBezTo>
                    <a:pt x="7693" y="10598"/>
                    <a:pt x="8097" y="10193"/>
                    <a:pt x="8074" y="9645"/>
                  </a:cubicBezTo>
                  <a:lnTo>
                    <a:pt x="8074" y="929"/>
                  </a:lnTo>
                  <a:cubicBezTo>
                    <a:pt x="8074" y="429"/>
                    <a:pt x="7645" y="1"/>
                    <a:pt x="7145"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93"/>
            <p:cNvSpPr/>
            <p:nvPr/>
          </p:nvSpPr>
          <p:spPr>
            <a:xfrm>
              <a:off x="7206006" y="2476538"/>
              <a:ext cx="131714" cy="344785"/>
            </a:xfrm>
            <a:custGeom>
              <a:rect b="b" l="l" r="r" t="t"/>
              <a:pathLst>
                <a:path extrusionOk="0" h="10599" w="4049">
                  <a:moveTo>
                    <a:pt x="0" y="1"/>
                  </a:moveTo>
                  <a:lnTo>
                    <a:pt x="0" y="10598"/>
                  </a:lnTo>
                  <a:lnTo>
                    <a:pt x="3096" y="10598"/>
                  </a:lnTo>
                  <a:cubicBezTo>
                    <a:pt x="3596" y="10598"/>
                    <a:pt x="4025" y="10193"/>
                    <a:pt x="4025" y="9669"/>
                  </a:cubicBezTo>
                  <a:lnTo>
                    <a:pt x="4025" y="929"/>
                  </a:lnTo>
                  <a:cubicBezTo>
                    <a:pt x="4048" y="429"/>
                    <a:pt x="3644" y="1"/>
                    <a:pt x="309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93"/>
            <p:cNvSpPr/>
            <p:nvPr/>
          </p:nvSpPr>
          <p:spPr>
            <a:xfrm>
              <a:off x="7155649" y="2639221"/>
              <a:ext cx="41085" cy="41085"/>
            </a:xfrm>
            <a:custGeom>
              <a:rect b="b" l="l" r="r" t="t"/>
              <a:pathLst>
                <a:path extrusionOk="0" h="1263" w="1263">
                  <a:moveTo>
                    <a:pt x="0" y="1"/>
                  </a:moveTo>
                  <a:lnTo>
                    <a:pt x="0" y="1263"/>
                  </a:lnTo>
                  <a:lnTo>
                    <a:pt x="1262" y="1263"/>
                  </a:lnTo>
                  <a:lnTo>
                    <a:pt x="1262"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93"/>
            <p:cNvSpPr/>
            <p:nvPr/>
          </p:nvSpPr>
          <p:spPr>
            <a:xfrm>
              <a:off x="7094428" y="2639221"/>
              <a:ext cx="41085" cy="41085"/>
            </a:xfrm>
            <a:custGeom>
              <a:rect b="b" l="l" r="r" t="t"/>
              <a:pathLst>
                <a:path extrusionOk="0" h="1263" w="1263">
                  <a:moveTo>
                    <a:pt x="1" y="1"/>
                  </a:moveTo>
                  <a:lnTo>
                    <a:pt x="1" y="1263"/>
                  </a:lnTo>
                  <a:lnTo>
                    <a:pt x="1263" y="1263"/>
                  </a:lnTo>
                  <a:lnTo>
                    <a:pt x="1263"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93"/>
            <p:cNvSpPr/>
            <p:nvPr/>
          </p:nvSpPr>
          <p:spPr>
            <a:xfrm>
              <a:off x="7094428" y="2699661"/>
              <a:ext cx="41085" cy="40305"/>
            </a:xfrm>
            <a:custGeom>
              <a:rect b="b" l="l" r="r" t="t"/>
              <a:pathLst>
                <a:path extrusionOk="0" h="1239" w="1263">
                  <a:moveTo>
                    <a:pt x="1" y="0"/>
                  </a:moveTo>
                  <a:lnTo>
                    <a:pt x="1" y="1239"/>
                  </a:lnTo>
                  <a:lnTo>
                    <a:pt x="1263" y="1239"/>
                  </a:lnTo>
                  <a:lnTo>
                    <a:pt x="1263"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93"/>
            <p:cNvSpPr/>
            <p:nvPr/>
          </p:nvSpPr>
          <p:spPr>
            <a:xfrm>
              <a:off x="7094428" y="2497455"/>
              <a:ext cx="223156" cy="120881"/>
            </a:xfrm>
            <a:custGeom>
              <a:rect b="b" l="l" r="r" t="t"/>
              <a:pathLst>
                <a:path extrusionOk="0" h="3716" w="6860">
                  <a:moveTo>
                    <a:pt x="334" y="1"/>
                  </a:moveTo>
                  <a:cubicBezTo>
                    <a:pt x="167" y="1"/>
                    <a:pt x="1" y="96"/>
                    <a:pt x="48" y="286"/>
                  </a:cubicBezTo>
                  <a:lnTo>
                    <a:pt x="48" y="3716"/>
                  </a:lnTo>
                  <a:lnTo>
                    <a:pt x="6859" y="3716"/>
                  </a:lnTo>
                  <a:lnTo>
                    <a:pt x="6859" y="286"/>
                  </a:lnTo>
                  <a:cubicBezTo>
                    <a:pt x="6859" y="144"/>
                    <a:pt x="6740" y="1"/>
                    <a:pt x="6550"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93"/>
            <p:cNvSpPr/>
            <p:nvPr/>
          </p:nvSpPr>
          <p:spPr>
            <a:xfrm>
              <a:off x="7206006" y="2497455"/>
              <a:ext cx="111578" cy="120881"/>
            </a:xfrm>
            <a:custGeom>
              <a:rect b="b" l="l" r="r" t="t"/>
              <a:pathLst>
                <a:path extrusionOk="0" h="3716" w="3430">
                  <a:moveTo>
                    <a:pt x="0" y="1"/>
                  </a:moveTo>
                  <a:lnTo>
                    <a:pt x="0" y="3716"/>
                  </a:lnTo>
                  <a:lnTo>
                    <a:pt x="3429" y="3716"/>
                  </a:lnTo>
                  <a:lnTo>
                    <a:pt x="3429" y="286"/>
                  </a:lnTo>
                  <a:cubicBezTo>
                    <a:pt x="3429" y="96"/>
                    <a:pt x="3286" y="1"/>
                    <a:pt x="309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93"/>
            <p:cNvSpPr/>
            <p:nvPr/>
          </p:nvSpPr>
          <p:spPr>
            <a:xfrm>
              <a:off x="7155649" y="2699661"/>
              <a:ext cx="41085" cy="40305"/>
            </a:xfrm>
            <a:custGeom>
              <a:rect b="b" l="l" r="r" t="t"/>
              <a:pathLst>
                <a:path extrusionOk="0" h="1239" w="1263">
                  <a:moveTo>
                    <a:pt x="0" y="0"/>
                  </a:moveTo>
                  <a:lnTo>
                    <a:pt x="0" y="1239"/>
                  </a:lnTo>
                  <a:lnTo>
                    <a:pt x="1262" y="1239"/>
                  </a:lnTo>
                  <a:lnTo>
                    <a:pt x="1262"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93"/>
            <p:cNvSpPr/>
            <p:nvPr/>
          </p:nvSpPr>
          <p:spPr>
            <a:xfrm>
              <a:off x="7155649" y="2760850"/>
              <a:ext cx="41085" cy="40305"/>
            </a:xfrm>
            <a:custGeom>
              <a:rect b="b" l="l" r="r" t="t"/>
              <a:pathLst>
                <a:path extrusionOk="0" h="1239" w="1263">
                  <a:moveTo>
                    <a:pt x="0" y="1"/>
                  </a:moveTo>
                  <a:lnTo>
                    <a:pt x="0" y="1239"/>
                  </a:lnTo>
                  <a:lnTo>
                    <a:pt x="1262" y="1239"/>
                  </a:lnTo>
                  <a:lnTo>
                    <a:pt x="1262"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93"/>
            <p:cNvSpPr/>
            <p:nvPr/>
          </p:nvSpPr>
          <p:spPr>
            <a:xfrm>
              <a:off x="7216838" y="2760850"/>
              <a:ext cx="40305" cy="40305"/>
            </a:xfrm>
            <a:custGeom>
              <a:rect b="b" l="l" r="r" t="t"/>
              <a:pathLst>
                <a:path extrusionOk="0" h="1239" w="1239">
                  <a:moveTo>
                    <a:pt x="0" y="1"/>
                  </a:moveTo>
                  <a:lnTo>
                    <a:pt x="0" y="1239"/>
                  </a:lnTo>
                  <a:lnTo>
                    <a:pt x="1239" y="1239"/>
                  </a:lnTo>
                  <a:lnTo>
                    <a:pt x="123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93"/>
            <p:cNvSpPr/>
            <p:nvPr/>
          </p:nvSpPr>
          <p:spPr>
            <a:xfrm>
              <a:off x="7216838" y="2699661"/>
              <a:ext cx="40305" cy="40305"/>
            </a:xfrm>
            <a:custGeom>
              <a:rect b="b" l="l" r="r" t="t"/>
              <a:pathLst>
                <a:path extrusionOk="0" h="1239" w="1239">
                  <a:moveTo>
                    <a:pt x="0" y="0"/>
                  </a:moveTo>
                  <a:lnTo>
                    <a:pt x="0" y="1239"/>
                  </a:lnTo>
                  <a:lnTo>
                    <a:pt x="1239" y="1239"/>
                  </a:lnTo>
                  <a:lnTo>
                    <a:pt x="1239" y="0"/>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93"/>
            <p:cNvSpPr/>
            <p:nvPr/>
          </p:nvSpPr>
          <p:spPr>
            <a:xfrm>
              <a:off x="7216838" y="2639221"/>
              <a:ext cx="40305" cy="41085"/>
            </a:xfrm>
            <a:custGeom>
              <a:rect b="b" l="l" r="r" t="t"/>
              <a:pathLst>
                <a:path extrusionOk="0" h="1263" w="1239">
                  <a:moveTo>
                    <a:pt x="0" y="1"/>
                  </a:moveTo>
                  <a:lnTo>
                    <a:pt x="0" y="1263"/>
                  </a:lnTo>
                  <a:lnTo>
                    <a:pt x="1239" y="1263"/>
                  </a:lnTo>
                  <a:lnTo>
                    <a:pt x="123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93"/>
            <p:cNvSpPr/>
            <p:nvPr/>
          </p:nvSpPr>
          <p:spPr>
            <a:xfrm>
              <a:off x="7276498" y="2639221"/>
              <a:ext cx="41085" cy="41085"/>
            </a:xfrm>
            <a:custGeom>
              <a:rect b="b" l="l" r="r" t="t"/>
              <a:pathLst>
                <a:path extrusionOk="0" h="1263" w="1263">
                  <a:moveTo>
                    <a:pt x="0" y="1"/>
                  </a:moveTo>
                  <a:lnTo>
                    <a:pt x="0" y="1263"/>
                  </a:lnTo>
                  <a:lnTo>
                    <a:pt x="1262" y="1263"/>
                  </a:lnTo>
                  <a:lnTo>
                    <a:pt x="1262"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93"/>
            <p:cNvSpPr/>
            <p:nvPr/>
          </p:nvSpPr>
          <p:spPr>
            <a:xfrm>
              <a:off x="7094428" y="2760850"/>
              <a:ext cx="41085" cy="40305"/>
            </a:xfrm>
            <a:custGeom>
              <a:rect b="b" l="l" r="r" t="t"/>
              <a:pathLst>
                <a:path extrusionOk="0" h="1239" w="1263">
                  <a:moveTo>
                    <a:pt x="1" y="1"/>
                  </a:moveTo>
                  <a:lnTo>
                    <a:pt x="1" y="929"/>
                  </a:lnTo>
                  <a:cubicBezTo>
                    <a:pt x="1" y="1096"/>
                    <a:pt x="167" y="1239"/>
                    <a:pt x="334" y="1239"/>
                  </a:cubicBezTo>
                  <a:lnTo>
                    <a:pt x="1263" y="1239"/>
                  </a:lnTo>
                  <a:lnTo>
                    <a:pt x="1263"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93"/>
            <p:cNvSpPr/>
            <p:nvPr/>
          </p:nvSpPr>
          <p:spPr>
            <a:xfrm>
              <a:off x="7276498" y="2699661"/>
              <a:ext cx="41085" cy="101494"/>
            </a:xfrm>
            <a:custGeom>
              <a:rect b="b" l="l" r="r" t="t"/>
              <a:pathLst>
                <a:path extrusionOk="0" h="3120" w="1263">
                  <a:moveTo>
                    <a:pt x="0" y="0"/>
                  </a:moveTo>
                  <a:lnTo>
                    <a:pt x="0" y="3120"/>
                  </a:lnTo>
                  <a:lnTo>
                    <a:pt x="929" y="3120"/>
                  </a:lnTo>
                  <a:cubicBezTo>
                    <a:pt x="1119" y="3120"/>
                    <a:pt x="1262" y="2977"/>
                    <a:pt x="1262" y="2810"/>
                  </a:cubicBezTo>
                  <a:lnTo>
                    <a:pt x="126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93"/>
            <p:cNvSpPr/>
            <p:nvPr/>
          </p:nvSpPr>
          <p:spPr>
            <a:xfrm>
              <a:off x="7236974" y="2517591"/>
              <a:ext cx="61221" cy="79829"/>
            </a:xfrm>
            <a:custGeom>
              <a:rect b="b" l="l" r="r" t="t"/>
              <a:pathLst>
                <a:path extrusionOk="0" h="2454" w="1882">
                  <a:moveTo>
                    <a:pt x="1048" y="596"/>
                  </a:moveTo>
                  <a:cubicBezTo>
                    <a:pt x="1168" y="596"/>
                    <a:pt x="1263" y="691"/>
                    <a:pt x="1263" y="810"/>
                  </a:cubicBezTo>
                  <a:lnTo>
                    <a:pt x="1263" y="1668"/>
                  </a:lnTo>
                  <a:cubicBezTo>
                    <a:pt x="1263" y="1787"/>
                    <a:pt x="1168" y="1858"/>
                    <a:pt x="1048" y="1858"/>
                  </a:cubicBezTo>
                  <a:lnTo>
                    <a:pt x="810" y="1858"/>
                  </a:lnTo>
                  <a:cubicBezTo>
                    <a:pt x="691" y="1858"/>
                    <a:pt x="596" y="1787"/>
                    <a:pt x="596" y="1668"/>
                  </a:cubicBezTo>
                  <a:lnTo>
                    <a:pt x="596" y="810"/>
                  </a:lnTo>
                  <a:cubicBezTo>
                    <a:pt x="596" y="691"/>
                    <a:pt x="691" y="596"/>
                    <a:pt x="810" y="596"/>
                  </a:cubicBezTo>
                  <a:close/>
                  <a:moveTo>
                    <a:pt x="810" y="1"/>
                  </a:moveTo>
                  <a:cubicBezTo>
                    <a:pt x="358" y="1"/>
                    <a:pt x="1" y="358"/>
                    <a:pt x="1" y="810"/>
                  </a:cubicBezTo>
                  <a:lnTo>
                    <a:pt x="1" y="1668"/>
                  </a:lnTo>
                  <a:cubicBezTo>
                    <a:pt x="1" y="2120"/>
                    <a:pt x="358" y="2454"/>
                    <a:pt x="810" y="2454"/>
                  </a:cubicBezTo>
                  <a:lnTo>
                    <a:pt x="1048" y="2454"/>
                  </a:lnTo>
                  <a:cubicBezTo>
                    <a:pt x="1501" y="2454"/>
                    <a:pt x="1858" y="2120"/>
                    <a:pt x="1858" y="1668"/>
                  </a:cubicBezTo>
                  <a:lnTo>
                    <a:pt x="1858" y="810"/>
                  </a:lnTo>
                  <a:cubicBezTo>
                    <a:pt x="1882" y="382"/>
                    <a:pt x="1501" y="1"/>
                    <a:pt x="104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96" name="Google Shape;19596;p93"/>
          <p:cNvGrpSpPr/>
          <p:nvPr/>
        </p:nvGrpSpPr>
        <p:grpSpPr>
          <a:xfrm>
            <a:off x="6277144" y="2324138"/>
            <a:ext cx="350185" cy="344948"/>
            <a:chOff x="6277144" y="2476538"/>
            <a:chExt cx="350185" cy="344948"/>
          </a:xfrm>
        </p:grpSpPr>
        <p:sp>
          <p:nvSpPr>
            <p:cNvPr id="19597" name="Google Shape;19597;p93"/>
            <p:cNvSpPr/>
            <p:nvPr/>
          </p:nvSpPr>
          <p:spPr>
            <a:xfrm>
              <a:off x="6277144" y="2476538"/>
              <a:ext cx="350185" cy="344590"/>
            </a:xfrm>
            <a:custGeom>
              <a:rect b="b" l="l" r="r" t="t"/>
              <a:pathLst>
                <a:path extrusionOk="0" h="10593" w="10765">
                  <a:moveTo>
                    <a:pt x="429" y="1"/>
                  </a:moveTo>
                  <a:cubicBezTo>
                    <a:pt x="167" y="1"/>
                    <a:pt x="0" y="310"/>
                    <a:pt x="191" y="525"/>
                  </a:cubicBezTo>
                  <a:lnTo>
                    <a:pt x="4144" y="5406"/>
                  </a:lnTo>
                  <a:lnTo>
                    <a:pt x="4144" y="10265"/>
                  </a:lnTo>
                  <a:cubicBezTo>
                    <a:pt x="4144" y="10463"/>
                    <a:pt x="4280" y="10593"/>
                    <a:pt x="4429" y="10593"/>
                  </a:cubicBezTo>
                  <a:cubicBezTo>
                    <a:pt x="4477" y="10593"/>
                    <a:pt x="4526" y="10579"/>
                    <a:pt x="4573" y="10550"/>
                  </a:cubicBezTo>
                  <a:lnTo>
                    <a:pt x="6430" y="9622"/>
                  </a:lnTo>
                  <a:cubicBezTo>
                    <a:pt x="6549" y="9598"/>
                    <a:pt x="6621" y="9479"/>
                    <a:pt x="6621" y="9360"/>
                  </a:cubicBezTo>
                  <a:lnTo>
                    <a:pt x="6621" y="5406"/>
                  </a:lnTo>
                  <a:lnTo>
                    <a:pt x="10574" y="525"/>
                  </a:lnTo>
                  <a:cubicBezTo>
                    <a:pt x="10765" y="310"/>
                    <a:pt x="10598" y="1"/>
                    <a:pt x="10336"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8" name="Google Shape;19598;p93"/>
            <p:cNvSpPr/>
            <p:nvPr/>
          </p:nvSpPr>
          <p:spPr>
            <a:xfrm>
              <a:off x="6411948" y="2652395"/>
              <a:ext cx="81358" cy="169091"/>
            </a:xfrm>
            <a:custGeom>
              <a:rect b="b" l="l" r="r" t="t"/>
              <a:pathLst>
                <a:path extrusionOk="0" h="5198" w="2501">
                  <a:moveTo>
                    <a:pt x="24" y="0"/>
                  </a:moveTo>
                  <a:lnTo>
                    <a:pt x="0" y="4859"/>
                  </a:lnTo>
                  <a:cubicBezTo>
                    <a:pt x="0" y="5065"/>
                    <a:pt x="148" y="5198"/>
                    <a:pt x="316" y="5198"/>
                  </a:cubicBezTo>
                  <a:cubicBezTo>
                    <a:pt x="361" y="5198"/>
                    <a:pt x="407" y="5188"/>
                    <a:pt x="453" y="5168"/>
                  </a:cubicBezTo>
                  <a:lnTo>
                    <a:pt x="2334" y="4216"/>
                  </a:lnTo>
                  <a:cubicBezTo>
                    <a:pt x="2453" y="4168"/>
                    <a:pt x="2501" y="4073"/>
                    <a:pt x="2501" y="3930"/>
                  </a:cubicBezTo>
                  <a:lnTo>
                    <a:pt x="250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99" name="Google Shape;19599;p93"/>
            <p:cNvGrpSpPr/>
            <p:nvPr/>
          </p:nvGrpSpPr>
          <p:grpSpPr>
            <a:xfrm>
              <a:off x="6451440" y="2476538"/>
              <a:ext cx="175890" cy="331611"/>
              <a:chOff x="6451440" y="2476538"/>
              <a:chExt cx="175890" cy="331611"/>
            </a:xfrm>
          </p:grpSpPr>
          <p:sp>
            <p:nvSpPr>
              <p:cNvPr id="19600" name="Google Shape;19600;p93"/>
              <p:cNvSpPr/>
              <p:nvPr/>
            </p:nvSpPr>
            <p:spPr>
              <a:xfrm>
                <a:off x="6451440" y="2476538"/>
                <a:ext cx="175890" cy="330830"/>
              </a:xfrm>
              <a:custGeom>
                <a:rect b="b" l="l" r="r" t="t"/>
                <a:pathLst>
                  <a:path extrusionOk="0" h="10170" w="5407">
                    <a:moveTo>
                      <a:pt x="1" y="1"/>
                    </a:moveTo>
                    <a:lnTo>
                      <a:pt x="1" y="10169"/>
                    </a:lnTo>
                    <a:lnTo>
                      <a:pt x="1072" y="9622"/>
                    </a:lnTo>
                    <a:cubicBezTo>
                      <a:pt x="1191" y="9574"/>
                      <a:pt x="1263" y="9479"/>
                      <a:pt x="1263" y="9360"/>
                    </a:cubicBezTo>
                    <a:lnTo>
                      <a:pt x="1263" y="5406"/>
                    </a:lnTo>
                    <a:lnTo>
                      <a:pt x="5216" y="525"/>
                    </a:lnTo>
                    <a:cubicBezTo>
                      <a:pt x="5407" y="310"/>
                      <a:pt x="5240" y="1"/>
                      <a:pt x="497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93"/>
              <p:cNvSpPr/>
              <p:nvPr/>
            </p:nvSpPr>
            <p:spPr>
              <a:xfrm>
                <a:off x="6451440" y="2652395"/>
                <a:ext cx="41085" cy="155754"/>
              </a:xfrm>
              <a:custGeom>
                <a:rect b="b" l="l" r="r" t="t"/>
                <a:pathLst>
                  <a:path extrusionOk="0" h="4788" w="1263">
                    <a:moveTo>
                      <a:pt x="1" y="0"/>
                    </a:moveTo>
                    <a:lnTo>
                      <a:pt x="1" y="4787"/>
                    </a:lnTo>
                    <a:lnTo>
                      <a:pt x="1072" y="4239"/>
                    </a:lnTo>
                    <a:cubicBezTo>
                      <a:pt x="1191" y="4192"/>
                      <a:pt x="1263" y="4073"/>
                      <a:pt x="1263" y="3954"/>
                    </a:cubicBezTo>
                    <a:lnTo>
                      <a:pt x="1263"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602" name="Google Shape;19602;p93"/>
          <p:cNvGrpSpPr/>
          <p:nvPr/>
        </p:nvGrpSpPr>
        <p:grpSpPr>
          <a:xfrm>
            <a:off x="5517178" y="2323357"/>
            <a:ext cx="344005" cy="345566"/>
            <a:chOff x="5517178" y="2475757"/>
            <a:chExt cx="344005" cy="345566"/>
          </a:xfrm>
        </p:grpSpPr>
        <p:sp>
          <p:nvSpPr>
            <p:cNvPr id="19603" name="Google Shape;19603;p93"/>
            <p:cNvSpPr/>
            <p:nvPr/>
          </p:nvSpPr>
          <p:spPr>
            <a:xfrm>
              <a:off x="5744921" y="2674093"/>
              <a:ext cx="49641" cy="63564"/>
            </a:xfrm>
            <a:custGeom>
              <a:rect b="b" l="l" r="r" t="t"/>
              <a:pathLst>
                <a:path extrusionOk="0" h="1954" w="1526">
                  <a:moveTo>
                    <a:pt x="477" y="0"/>
                  </a:moveTo>
                  <a:cubicBezTo>
                    <a:pt x="334" y="167"/>
                    <a:pt x="168" y="286"/>
                    <a:pt x="1" y="405"/>
                  </a:cubicBezTo>
                  <a:lnTo>
                    <a:pt x="1001" y="1953"/>
                  </a:lnTo>
                  <a:cubicBezTo>
                    <a:pt x="1120" y="1786"/>
                    <a:pt x="1311" y="1667"/>
                    <a:pt x="1525" y="1620"/>
                  </a:cubicBezTo>
                  <a:lnTo>
                    <a:pt x="477"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93"/>
            <p:cNvSpPr/>
            <p:nvPr/>
          </p:nvSpPr>
          <p:spPr>
            <a:xfrm>
              <a:off x="5610149" y="2589645"/>
              <a:ext cx="39524" cy="27163"/>
            </a:xfrm>
            <a:custGeom>
              <a:rect b="b" l="l" r="r" t="t"/>
              <a:pathLst>
                <a:path extrusionOk="0" h="835" w="1215">
                  <a:moveTo>
                    <a:pt x="143" y="1"/>
                  </a:moveTo>
                  <a:cubicBezTo>
                    <a:pt x="143" y="215"/>
                    <a:pt x="95" y="429"/>
                    <a:pt x="0" y="596"/>
                  </a:cubicBezTo>
                  <a:lnTo>
                    <a:pt x="1000" y="834"/>
                  </a:lnTo>
                  <a:cubicBezTo>
                    <a:pt x="1048" y="644"/>
                    <a:pt x="1143" y="429"/>
                    <a:pt x="1215" y="239"/>
                  </a:cubicBezTo>
                  <a:lnTo>
                    <a:pt x="143"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93"/>
            <p:cNvSpPr/>
            <p:nvPr/>
          </p:nvSpPr>
          <p:spPr>
            <a:xfrm>
              <a:off x="5630285" y="2677964"/>
              <a:ext cx="49608" cy="58912"/>
            </a:xfrm>
            <a:custGeom>
              <a:rect b="b" l="l" r="r" t="t"/>
              <a:pathLst>
                <a:path extrusionOk="0" h="1811" w="1525">
                  <a:moveTo>
                    <a:pt x="1024" y="0"/>
                  </a:moveTo>
                  <a:lnTo>
                    <a:pt x="0" y="1453"/>
                  </a:lnTo>
                  <a:cubicBezTo>
                    <a:pt x="215" y="1524"/>
                    <a:pt x="405" y="1667"/>
                    <a:pt x="524" y="1810"/>
                  </a:cubicBezTo>
                  <a:lnTo>
                    <a:pt x="1524" y="358"/>
                  </a:lnTo>
                  <a:cubicBezTo>
                    <a:pt x="1358" y="286"/>
                    <a:pt x="1167" y="167"/>
                    <a:pt x="102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93"/>
            <p:cNvSpPr/>
            <p:nvPr/>
          </p:nvSpPr>
          <p:spPr>
            <a:xfrm>
              <a:off x="5746482" y="2537727"/>
              <a:ext cx="48079" cy="49641"/>
            </a:xfrm>
            <a:custGeom>
              <a:rect b="b" l="l" r="r" t="t"/>
              <a:pathLst>
                <a:path extrusionOk="0" h="1526" w="1478">
                  <a:moveTo>
                    <a:pt x="1025" y="1"/>
                  </a:moveTo>
                  <a:lnTo>
                    <a:pt x="1" y="1096"/>
                  </a:lnTo>
                  <a:cubicBezTo>
                    <a:pt x="167" y="1215"/>
                    <a:pt x="334" y="1382"/>
                    <a:pt x="453" y="1525"/>
                  </a:cubicBezTo>
                  <a:lnTo>
                    <a:pt x="1477" y="382"/>
                  </a:lnTo>
                  <a:cubicBezTo>
                    <a:pt x="1287" y="311"/>
                    <a:pt x="1120" y="144"/>
                    <a:pt x="1025"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93"/>
            <p:cNvSpPr/>
            <p:nvPr/>
          </p:nvSpPr>
          <p:spPr>
            <a:xfrm>
              <a:off x="5638027" y="2558644"/>
              <a:ext cx="141798" cy="141798"/>
            </a:xfrm>
            <a:custGeom>
              <a:rect b="b" l="l" r="r" t="t"/>
              <a:pathLst>
                <a:path extrusionOk="0" h="4359" w="4359">
                  <a:moveTo>
                    <a:pt x="2191" y="1"/>
                  </a:moveTo>
                  <a:cubicBezTo>
                    <a:pt x="1001" y="1"/>
                    <a:pt x="1" y="1001"/>
                    <a:pt x="1" y="2192"/>
                  </a:cubicBezTo>
                  <a:cubicBezTo>
                    <a:pt x="1" y="3383"/>
                    <a:pt x="1001" y="4359"/>
                    <a:pt x="2191" y="4359"/>
                  </a:cubicBezTo>
                  <a:cubicBezTo>
                    <a:pt x="3406" y="4359"/>
                    <a:pt x="4359" y="3383"/>
                    <a:pt x="4359" y="2192"/>
                  </a:cubicBezTo>
                  <a:cubicBezTo>
                    <a:pt x="4359" y="1001"/>
                    <a:pt x="3382" y="1"/>
                    <a:pt x="2191"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93"/>
            <p:cNvSpPr/>
            <p:nvPr/>
          </p:nvSpPr>
          <p:spPr>
            <a:xfrm>
              <a:off x="5709300" y="2558644"/>
              <a:ext cx="70525" cy="141798"/>
            </a:xfrm>
            <a:custGeom>
              <a:rect b="b" l="l" r="r" t="t"/>
              <a:pathLst>
                <a:path extrusionOk="0" h="4359" w="2168">
                  <a:moveTo>
                    <a:pt x="0" y="1"/>
                  </a:moveTo>
                  <a:lnTo>
                    <a:pt x="0" y="4359"/>
                  </a:lnTo>
                  <a:cubicBezTo>
                    <a:pt x="1191" y="4359"/>
                    <a:pt x="2168" y="3383"/>
                    <a:pt x="2168" y="2192"/>
                  </a:cubicBezTo>
                  <a:cubicBezTo>
                    <a:pt x="2168" y="1001"/>
                    <a:pt x="1215" y="1"/>
                    <a:pt x="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93"/>
            <p:cNvSpPr/>
            <p:nvPr/>
          </p:nvSpPr>
          <p:spPr>
            <a:xfrm>
              <a:off x="5769709" y="2475757"/>
              <a:ext cx="81390" cy="81390"/>
            </a:xfrm>
            <a:custGeom>
              <a:rect b="b" l="l" r="r" t="t"/>
              <a:pathLst>
                <a:path extrusionOk="0" h="2502" w="2502">
                  <a:moveTo>
                    <a:pt x="1263" y="1"/>
                  </a:moveTo>
                  <a:cubicBezTo>
                    <a:pt x="573" y="1"/>
                    <a:pt x="1" y="572"/>
                    <a:pt x="1" y="1263"/>
                  </a:cubicBezTo>
                  <a:cubicBezTo>
                    <a:pt x="1" y="1930"/>
                    <a:pt x="573" y="2501"/>
                    <a:pt x="1263" y="2501"/>
                  </a:cubicBezTo>
                  <a:cubicBezTo>
                    <a:pt x="1954" y="2501"/>
                    <a:pt x="2478" y="1954"/>
                    <a:pt x="2501" y="1263"/>
                  </a:cubicBezTo>
                  <a:cubicBezTo>
                    <a:pt x="2501" y="572"/>
                    <a:pt x="1954" y="1"/>
                    <a:pt x="1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93"/>
            <p:cNvSpPr/>
            <p:nvPr/>
          </p:nvSpPr>
          <p:spPr>
            <a:xfrm>
              <a:off x="5517178" y="2538508"/>
              <a:ext cx="100745" cy="100745"/>
            </a:xfrm>
            <a:custGeom>
              <a:rect b="b" l="l" r="r" t="t"/>
              <a:pathLst>
                <a:path extrusionOk="0" h="3097" w="3097">
                  <a:moveTo>
                    <a:pt x="1548" y="1"/>
                  </a:moveTo>
                  <a:cubicBezTo>
                    <a:pt x="691" y="1"/>
                    <a:pt x="0" y="691"/>
                    <a:pt x="0" y="1549"/>
                  </a:cubicBezTo>
                  <a:cubicBezTo>
                    <a:pt x="0" y="2406"/>
                    <a:pt x="691" y="3097"/>
                    <a:pt x="1548" y="3097"/>
                  </a:cubicBezTo>
                  <a:cubicBezTo>
                    <a:pt x="2406" y="3097"/>
                    <a:pt x="3096" y="2406"/>
                    <a:pt x="3096" y="1549"/>
                  </a:cubicBezTo>
                  <a:cubicBezTo>
                    <a:pt x="3096" y="691"/>
                    <a:pt x="2406" y="1"/>
                    <a:pt x="154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93"/>
            <p:cNvSpPr/>
            <p:nvPr/>
          </p:nvSpPr>
          <p:spPr>
            <a:xfrm>
              <a:off x="5578367" y="2720578"/>
              <a:ext cx="81390" cy="81358"/>
            </a:xfrm>
            <a:custGeom>
              <a:rect b="b" l="l" r="r" t="t"/>
              <a:pathLst>
                <a:path extrusionOk="0" h="2501" w="2502">
                  <a:moveTo>
                    <a:pt x="1239" y="0"/>
                  </a:moveTo>
                  <a:cubicBezTo>
                    <a:pt x="549" y="0"/>
                    <a:pt x="1" y="572"/>
                    <a:pt x="1" y="1262"/>
                  </a:cubicBezTo>
                  <a:cubicBezTo>
                    <a:pt x="1" y="1953"/>
                    <a:pt x="572" y="2501"/>
                    <a:pt x="1239" y="2501"/>
                  </a:cubicBezTo>
                  <a:cubicBezTo>
                    <a:pt x="1930" y="2501"/>
                    <a:pt x="2501" y="1953"/>
                    <a:pt x="2501" y="1262"/>
                  </a:cubicBezTo>
                  <a:cubicBezTo>
                    <a:pt x="2501" y="572"/>
                    <a:pt x="1930" y="0"/>
                    <a:pt x="1239"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93"/>
            <p:cNvSpPr/>
            <p:nvPr/>
          </p:nvSpPr>
          <p:spPr>
            <a:xfrm>
              <a:off x="5760437" y="2720578"/>
              <a:ext cx="100745" cy="100745"/>
            </a:xfrm>
            <a:custGeom>
              <a:rect b="b" l="l" r="r" t="t"/>
              <a:pathLst>
                <a:path extrusionOk="0" h="3097" w="3097">
                  <a:moveTo>
                    <a:pt x="1548" y="0"/>
                  </a:moveTo>
                  <a:cubicBezTo>
                    <a:pt x="667" y="0"/>
                    <a:pt x="0" y="691"/>
                    <a:pt x="0" y="1548"/>
                  </a:cubicBezTo>
                  <a:cubicBezTo>
                    <a:pt x="0" y="2429"/>
                    <a:pt x="691" y="3096"/>
                    <a:pt x="1548" y="3096"/>
                  </a:cubicBezTo>
                  <a:cubicBezTo>
                    <a:pt x="2382" y="3096"/>
                    <a:pt x="3096" y="2429"/>
                    <a:pt x="3096" y="1548"/>
                  </a:cubicBezTo>
                  <a:cubicBezTo>
                    <a:pt x="3096" y="691"/>
                    <a:pt x="2405" y="0"/>
                    <a:pt x="154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13" name="Google Shape;19613;p93"/>
          <p:cNvGrpSpPr/>
          <p:nvPr/>
        </p:nvGrpSpPr>
        <p:grpSpPr>
          <a:xfrm>
            <a:off x="4765735" y="2324138"/>
            <a:ext cx="344753" cy="344785"/>
            <a:chOff x="4765735" y="2476538"/>
            <a:chExt cx="344753" cy="344785"/>
          </a:xfrm>
        </p:grpSpPr>
        <p:sp>
          <p:nvSpPr>
            <p:cNvPr id="19614" name="Google Shape;19614;p93"/>
            <p:cNvSpPr/>
            <p:nvPr/>
          </p:nvSpPr>
          <p:spPr>
            <a:xfrm>
              <a:off x="4765735" y="2476538"/>
              <a:ext cx="344753" cy="344785"/>
            </a:xfrm>
            <a:custGeom>
              <a:rect b="b" l="l" r="r" t="t"/>
              <a:pathLst>
                <a:path extrusionOk="0" h="10599" w="10598">
                  <a:moveTo>
                    <a:pt x="5311" y="1"/>
                  </a:moveTo>
                  <a:cubicBezTo>
                    <a:pt x="2382" y="1"/>
                    <a:pt x="0" y="2382"/>
                    <a:pt x="0" y="5311"/>
                  </a:cubicBezTo>
                  <a:cubicBezTo>
                    <a:pt x="0" y="8217"/>
                    <a:pt x="2382" y="10598"/>
                    <a:pt x="5311" y="10598"/>
                  </a:cubicBezTo>
                  <a:cubicBezTo>
                    <a:pt x="8216" y="10598"/>
                    <a:pt x="10598" y="8217"/>
                    <a:pt x="10598" y="5311"/>
                  </a:cubicBezTo>
                  <a:cubicBezTo>
                    <a:pt x="10598" y="2382"/>
                    <a:pt x="8216" y="1"/>
                    <a:pt x="53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93"/>
            <p:cNvSpPr/>
            <p:nvPr/>
          </p:nvSpPr>
          <p:spPr>
            <a:xfrm>
              <a:off x="4936941" y="2476538"/>
              <a:ext cx="172799" cy="344785"/>
            </a:xfrm>
            <a:custGeom>
              <a:rect b="b" l="l" r="r" t="t"/>
              <a:pathLst>
                <a:path extrusionOk="0" h="10599" w="5312">
                  <a:moveTo>
                    <a:pt x="0" y="1"/>
                  </a:moveTo>
                  <a:lnTo>
                    <a:pt x="0" y="10598"/>
                  </a:lnTo>
                  <a:cubicBezTo>
                    <a:pt x="2930" y="10598"/>
                    <a:pt x="5311" y="8217"/>
                    <a:pt x="5311" y="5311"/>
                  </a:cubicBezTo>
                  <a:cubicBezTo>
                    <a:pt x="5311" y="2382"/>
                    <a:pt x="2953"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93"/>
            <p:cNvSpPr/>
            <p:nvPr/>
          </p:nvSpPr>
          <p:spPr>
            <a:xfrm>
              <a:off x="4785871" y="2497455"/>
              <a:ext cx="304481" cy="303700"/>
            </a:xfrm>
            <a:custGeom>
              <a:rect b="b" l="l" r="r" t="t"/>
              <a:pathLst>
                <a:path extrusionOk="0" h="9336" w="9360">
                  <a:moveTo>
                    <a:pt x="4692" y="1"/>
                  </a:moveTo>
                  <a:cubicBezTo>
                    <a:pt x="2096" y="1"/>
                    <a:pt x="1" y="2072"/>
                    <a:pt x="1" y="4668"/>
                  </a:cubicBezTo>
                  <a:cubicBezTo>
                    <a:pt x="1" y="7240"/>
                    <a:pt x="2096" y="9336"/>
                    <a:pt x="4692" y="9336"/>
                  </a:cubicBezTo>
                  <a:cubicBezTo>
                    <a:pt x="7240" y="9336"/>
                    <a:pt x="9360" y="7240"/>
                    <a:pt x="9360" y="4668"/>
                  </a:cubicBezTo>
                  <a:cubicBezTo>
                    <a:pt x="9360" y="2072"/>
                    <a:pt x="7264" y="1"/>
                    <a:pt x="469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93"/>
            <p:cNvSpPr/>
            <p:nvPr/>
          </p:nvSpPr>
          <p:spPr>
            <a:xfrm>
              <a:off x="4936941" y="2497455"/>
              <a:ext cx="152631" cy="303700"/>
            </a:xfrm>
            <a:custGeom>
              <a:rect b="b" l="l" r="r" t="t"/>
              <a:pathLst>
                <a:path extrusionOk="0" h="9336" w="4692">
                  <a:moveTo>
                    <a:pt x="0" y="1"/>
                  </a:moveTo>
                  <a:lnTo>
                    <a:pt x="0" y="9336"/>
                  </a:lnTo>
                  <a:cubicBezTo>
                    <a:pt x="2596" y="9336"/>
                    <a:pt x="4692" y="7240"/>
                    <a:pt x="4692" y="4668"/>
                  </a:cubicBezTo>
                  <a:cubicBezTo>
                    <a:pt x="4692" y="2072"/>
                    <a:pt x="2596" y="1"/>
                    <a:pt x="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93"/>
            <p:cNvSpPr/>
            <p:nvPr/>
          </p:nvSpPr>
          <p:spPr>
            <a:xfrm>
              <a:off x="4915243" y="2626046"/>
              <a:ext cx="46518" cy="46518"/>
            </a:xfrm>
            <a:custGeom>
              <a:rect b="b" l="l" r="r" t="t"/>
              <a:pathLst>
                <a:path extrusionOk="0" h="1430" w="1430">
                  <a:moveTo>
                    <a:pt x="715" y="1"/>
                  </a:moveTo>
                  <a:cubicBezTo>
                    <a:pt x="310" y="1"/>
                    <a:pt x="1" y="334"/>
                    <a:pt x="1" y="715"/>
                  </a:cubicBezTo>
                  <a:cubicBezTo>
                    <a:pt x="1" y="1096"/>
                    <a:pt x="310" y="1430"/>
                    <a:pt x="715" y="1430"/>
                  </a:cubicBezTo>
                  <a:cubicBezTo>
                    <a:pt x="1096" y="1430"/>
                    <a:pt x="1429" y="1096"/>
                    <a:pt x="1429" y="715"/>
                  </a:cubicBezTo>
                  <a:cubicBezTo>
                    <a:pt x="1429" y="334"/>
                    <a:pt x="1096" y="1"/>
                    <a:pt x="71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93"/>
            <p:cNvSpPr/>
            <p:nvPr/>
          </p:nvSpPr>
          <p:spPr>
            <a:xfrm>
              <a:off x="4936941" y="2626046"/>
              <a:ext cx="23259" cy="46518"/>
            </a:xfrm>
            <a:custGeom>
              <a:rect b="b" l="l" r="r" t="t"/>
              <a:pathLst>
                <a:path extrusionOk="0" h="1430" w="715">
                  <a:moveTo>
                    <a:pt x="0" y="1"/>
                  </a:moveTo>
                  <a:lnTo>
                    <a:pt x="0" y="1430"/>
                  </a:lnTo>
                  <a:cubicBezTo>
                    <a:pt x="381" y="1430"/>
                    <a:pt x="715" y="1096"/>
                    <a:pt x="715" y="715"/>
                  </a:cubicBezTo>
                  <a:cubicBezTo>
                    <a:pt x="715" y="310"/>
                    <a:pt x="405"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93"/>
            <p:cNvSpPr/>
            <p:nvPr/>
          </p:nvSpPr>
          <p:spPr>
            <a:xfrm>
              <a:off x="4806788" y="2639221"/>
              <a:ext cx="119320" cy="124622"/>
            </a:xfrm>
            <a:custGeom>
              <a:rect b="b" l="l" r="r" t="t"/>
              <a:pathLst>
                <a:path extrusionOk="0" h="3831" w="3668">
                  <a:moveTo>
                    <a:pt x="286" y="1"/>
                  </a:moveTo>
                  <a:cubicBezTo>
                    <a:pt x="96" y="1"/>
                    <a:pt x="1" y="167"/>
                    <a:pt x="1" y="310"/>
                  </a:cubicBezTo>
                  <a:cubicBezTo>
                    <a:pt x="1" y="1787"/>
                    <a:pt x="786" y="3097"/>
                    <a:pt x="2025" y="3787"/>
                  </a:cubicBezTo>
                  <a:cubicBezTo>
                    <a:pt x="2070" y="3817"/>
                    <a:pt x="2117" y="3831"/>
                    <a:pt x="2163" y="3831"/>
                  </a:cubicBezTo>
                  <a:cubicBezTo>
                    <a:pt x="2265" y="3831"/>
                    <a:pt x="2364" y="3766"/>
                    <a:pt x="2430" y="3668"/>
                  </a:cubicBezTo>
                  <a:lnTo>
                    <a:pt x="3668" y="1501"/>
                  </a:lnTo>
                  <a:cubicBezTo>
                    <a:pt x="3049" y="1310"/>
                    <a:pt x="2644" y="667"/>
                    <a:pt x="28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93"/>
            <p:cNvSpPr/>
            <p:nvPr/>
          </p:nvSpPr>
          <p:spPr>
            <a:xfrm>
              <a:off x="4864887" y="2518762"/>
              <a:ext cx="144889" cy="101136"/>
            </a:xfrm>
            <a:custGeom>
              <a:rect b="b" l="l" r="r" t="t"/>
              <a:pathLst>
                <a:path extrusionOk="0" h="3109" w="4454">
                  <a:moveTo>
                    <a:pt x="2224" y="1"/>
                  </a:moveTo>
                  <a:cubicBezTo>
                    <a:pt x="1525" y="1"/>
                    <a:pt x="822" y="179"/>
                    <a:pt x="191" y="536"/>
                  </a:cubicBezTo>
                  <a:cubicBezTo>
                    <a:pt x="48" y="608"/>
                    <a:pt x="1" y="798"/>
                    <a:pt x="72" y="941"/>
                  </a:cubicBezTo>
                  <a:lnTo>
                    <a:pt x="1334" y="3108"/>
                  </a:lnTo>
                  <a:cubicBezTo>
                    <a:pt x="1572" y="2870"/>
                    <a:pt x="1882" y="2751"/>
                    <a:pt x="2192" y="2751"/>
                  </a:cubicBezTo>
                  <a:cubicBezTo>
                    <a:pt x="2501" y="2751"/>
                    <a:pt x="2811" y="2870"/>
                    <a:pt x="3049" y="3108"/>
                  </a:cubicBezTo>
                  <a:lnTo>
                    <a:pt x="4311" y="941"/>
                  </a:lnTo>
                  <a:cubicBezTo>
                    <a:pt x="4454" y="798"/>
                    <a:pt x="4406" y="584"/>
                    <a:pt x="4240" y="536"/>
                  </a:cubicBezTo>
                  <a:cubicBezTo>
                    <a:pt x="3620" y="179"/>
                    <a:pt x="2924" y="1"/>
                    <a:pt x="222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93"/>
            <p:cNvSpPr/>
            <p:nvPr/>
          </p:nvSpPr>
          <p:spPr>
            <a:xfrm>
              <a:off x="4936941" y="2518372"/>
              <a:ext cx="72835" cy="102307"/>
            </a:xfrm>
            <a:custGeom>
              <a:rect b="b" l="l" r="r" t="t"/>
              <a:pathLst>
                <a:path extrusionOk="0" h="3145" w="2239">
                  <a:moveTo>
                    <a:pt x="0" y="1"/>
                  </a:moveTo>
                  <a:lnTo>
                    <a:pt x="0" y="2787"/>
                  </a:lnTo>
                  <a:cubicBezTo>
                    <a:pt x="334" y="2787"/>
                    <a:pt x="643" y="2906"/>
                    <a:pt x="882" y="3144"/>
                  </a:cubicBezTo>
                  <a:lnTo>
                    <a:pt x="2120" y="977"/>
                  </a:lnTo>
                  <a:cubicBezTo>
                    <a:pt x="2239" y="810"/>
                    <a:pt x="2191" y="596"/>
                    <a:pt x="2025" y="548"/>
                  </a:cubicBezTo>
                  <a:cubicBezTo>
                    <a:pt x="1405" y="191"/>
                    <a:pt x="715"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93"/>
            <p:cNvSpPr/>
            <p:nvPr/>
          </p:nvSpPr>
          <p:spPr>
            <a:xfrm>
              <a:off x="4948554" y="2639221"/>
              <a:ext cx="120101" cy="125566"/>
            </a:xfrm>
            <a:custGeom>
              <a:rect b="b" l="l" r="r" t="t"/>
              <a:pathLst>
                <a:path extrusionOk="0" h="3860" w="3692">
                  <a:moveTo>
                    <a:pt x="882" y="1"/>
                  </a:moveTo>
                  <a:cubicBezTo>
                    <a:pt x="1048" y="667"/>
                    <a:pt x="644" y="1358"/>
                    <a:pt x="1" y="1525"/>
                  </a:cubicBezTo>
                  <a:lnTo>
                    <a:pt x="1263" y="3692"/>
                  </a:lnTo>
                  <a:cubicBezTo>
                    <a:pt x="1325" y="3801"/>
                    <a:pt x="1419" y="3859"/>
                    <a:pt x="1516" y="3859"/>
                  </a:cubicBezTo>
                  <a:cubicBezTo>
                    <a:pt x="1567" y="3859"/>
                    <a:pt x="1619" y="3844"/>
                    <a:pt x="1668" y="3811"/>
                  </a:cubicBezTo>
                  <a:cubicBezTo>
                    <a:pt x="2930" y="3097"/>
                    <a:pt x="3692" y="1763"/>
                    <a:pt x="3692" y="334"/>
                  </a:cubicBezTo>
                  <a:cubicBezTo>
                    <a:pt x="3692" y="120"/>
                    <a:pt x="3549" y="1"/>
                    <a:pt x="340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24" name="Google Shape;19624;p93"/>
          <p:cNvGrpSpPr/>
          <p:nvPr/>
        </p:nvGrpSpPr>
        <p:grpSpPr>
          <a:xfrm>
            <a:off x="4013511" y="2335003"/>
            <a:ext cx="348657" cy="323055"/>
            <a:chOff x="4013511" y="2487403"/>
            <a:chExt cx="348657" cy="323055"/>
          </a:xfrm>
        </p:grpSpPr>
        <p:sp>
          <p:nvSpPr>
            <p:cNvPr id="19625" name="Google Shape;19625;p93"/>
            <p:cNvSpPr/>
            <p:nvPr/>
          </p:nvSpPr>
          <p:spPr>
            <a:xfrm>
              <a:off x="4134360" y="2545502"/>
              <a:ext cx="100745" cy="27130"/>
            </a:xfrm>
            <a:custGeom>
              <a:rect b="b" l="l" r="r" t="t"/>
              <a:pathLst>
                <a:path extrusionOk="0" h="834" w="3097">
                  <a:moveTo>
                    <a:pt x="1" y="0"/>
                  </a:moveTo>
                  <a:lnTo>
                    <a:pt x="1" y="834"/>
                  </a:lnTo>
                  <a:lnTo>
                    <a:pt x="3096" y="834"/>
                  </a:lnTo>
                  <a:lnTo>
                    <a:pt x="3096"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93"/>
            <p:cNvSpPr/>
            <p:nvPr/>
          </p:nvSpPr>
          <p:spPr>
            <a:xfrm>
              <a:off x="4184717" y="2545502"/>
              <a:ext cx="50389" cy="27130"/>
            </a:xfrm>
            <a:custGeom>
              <a:rect b="b" l="l" r="r" t="t"/>
              <a:pathLst>
                <a:path extrusionOk="0" h="834" w="1549">
                  <a:moveTo>
                    <a:pt x="1" y="0"/>
                  </a:moveTo>
                  <a:lnTo>
                    <a:pt x="1" y="834"/>
                  </a:lnTo>
                  <a:lnTo>
                    <a:pt x="1548" y="834"/>
                  </a:lnTo>
                  <a:lnTo>
                    <a:pt x="1548" y="0"/>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93"/>
            <p:cNvSpPr/>
            <p:nvPr/>
          </p:nvSpPr>
          <p:spPr>
            <a:xfrm>
              <a:off x="4013511" y="2567948"/>
              <a:ext cx="348657" cy="241730"/>
            </a:xfrm>
            <a:custGeom>
              <a:rect b="b" l="l" r="r" t="t"/>
              <a:pathLst>
                <a:path extrusionOk="0" h="7431" w="10718">
                  <a:moveTo>
                    <a:pt x="2239" y="1"/>
                  </a:moveTo>
                  <a:cubicBezTo>
                    <a:pt x="2120" y="1"/>
                    <a:pt x="2025" y="48"/>
                    <a:pt x="1953" y="144"/>
                  </a:cubicBezTo>
                  <a:lnTo>
                    <a:pt x="96" y="2954"/>
                  </a:lnTo>
                  <a:cubicBezTo>
                    <a:pt x="1" y="3073"/>
                    <a:pt x="24" y="2763"/>
                    <a:pt x="24" y="7145"/>
                  </a:cubicBezTo>
                  <a:cubicBezTo>
                    <a:pt x="24" y="7288"/>
                    <a:pt x="143" y="7431"/>
                    <a:pt x="334" y="7431"/>
                  </a:cubicBezTo>
                  <a:lnTo>
                    <a:pt x="10265" y="7431"/>
                  </a:lnTo>
                  <a:cubicBezTo>
                    <a:pt x="10455" y="7431"/>
                    <a:pt x="10574" y="7312"/>
                    <a:pt x="10598" y="7121"/>
                  </a:cubicBezTo>
                  <a:lnTo>
                    <a:pt x="10598" y="3144"/>
                  </a:lnTo>
                  <a:cubicBezTo>
                    <a:pt x="10598" y="3025"/>
                    <a:pt x="10717" y="3239"/>
                    <a:pt x="8669" y="144"/>
                  </a:cubicBezTo>
                  <a:cubicBezTo>
                    <a:pt x="8598" y="48"/>
                    <a:pt x="8502" y="1"/>
                    <a:pt x="838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93"/>
            <p:cNvSpPr/>
            <p:nvPr/>
          </p:nvSpPr>
          <p:spPr>
            <a:xfrm>
              <a:off x="4184717" y="2568728"/>
              <a:ext cx="175109" cy="241730"/>
            </a:xfrm>
            <a:custGeom>
              <a:rect b="b" l="l" r="r" t="t"/>
              <a:pathLst>
                <a:path extrusionOk="0" h="7431" w="5383">
                  <a:moveTo>
                    <a:pt x="1" y="1"/>
                  </a:moveTo>
                  <a:lnTo>
                    <a:pt x="1" y="7431"/>
                  </a:lnTo>
                  <a:lnTo>
                    <a:pt x="4978" y="7431"/>
                  </a:lnTo>
                  <a:cubicBezTo>
                    <a:pt x="5144" y="7431"/>
                    <a:pt x="5264" y="7288"/>
                    <a:pt x="5264" y="7145"/>
                  </a:cubicBezTo>
                  <a:lnTo>
                    <a:pt x="5264" y="3168"/>
                  </a:lnTo>
                  <a:cubicBezTo>
                    <a:pt x="5311" y="3001"/>
                    <a:pt x="5383" y="3215"/>
                    <a:pt x="3358" y="143"/>
                  </a:cubicBezTo>
                  <a:cubicBezTo>
                    <a:pt x="3311" y="48"/>
                    <a:pt x="3215" y="1"/>
                    <a:pt x="309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93"/>
            <p:cNvSpPr/>
            <p:nvPr/>
          </p:nvSpPr>
          <p:spPr>
            <a:xfrm>
              <a:off x="4034428" y="2488151"/>
              <a:ext cx="302171" cy="60473"/>
            </a:xfrm>
            <a:custGeom>
              <a:rect b="b" l="l" r="r" t="t"/>
              <a:pathLst>
                <a:path extrusionOk="0" h="1859" w="9289">
                  <a:moveTo>
                    <a:pt x="310" y="1"/>
                  </a:moveTo>
                  <a:cubicBezTo>
                    <a:pt x="167" y="1"/>
                    <a:pt x="1" y="120"/>
                    <a:pt x="1" y="310"/>
                  </a:cubicBezTo>
                  <a:lnTo>
                    <a:pt x="1" y="1549"/>
                  </a:lnTo>
                  <a:cubicBezTo>
                    <a:pt x="1" y="1715"/>
                    <a:pt x="120" y="1858"/>
                    <a:pt x="310" y="1858"/>
                  </a:cubicBezTo>
                  <a:lnTo>
                    <a:pt x="8979" y="1858"/>
                  </a:lnTo>
                  <a:cubicBezTo>
                    <a:pt x="9145" y="1858"/>
                    <a:pt x="9288" y="1715"/>
                    <a:pt x="9264" y="1549"/>
                  </a:cubicBezTo>
                  <a:lnTo>
                    <a:pt x="9264" y="310"/>
                  </a:lnTo>
                  <a:cubicBezTo>
                    <a:pt x="9264" y="168"/>
                    <a:pt x="9145" y="1"/>
                    <a:pt x="897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93"/>
            <p:cNvSpPr/>
            <p:nvPr/>
          </p:nvSpPr>
          <p:spPr>
            <a:xfrm>
              <a:off x="4184717" y="2487403"/>
              <a:ext cx="151883" cy="61221"/>
            </a:xfrm>
            <a:custGeom>
              <a:rect b="b" l="l" r="r" t="t"/>
              <a:pathLst>
                <a:path extrusionOk="0" h="1882" w="4669">
                  <a:moveTo>
                    <a:pt x="1" y="0"/>
                  </a:moveTo>
                  <a:lnTo>
                    <a:pt x="1" y="1881"/>
                  </a:lnTo>
                  <a:lnTo>
                    <a:pt x="4359" y="1881"/>
                  </a:lnTo>
                  <a:cubicBezTo>
                    <a:pt x="4525" y="1881"/>
                    <a:pt x="4644" y="1738"/>
                    <a:pt x="4644" y="1572"/>
                  </a:cubicBezTo>
                  <a:lnTo>
                    <a:pt x="4644" y="333"/>
                  </a:lnTo>
                  <a:cubicBezTo>
                    <a:pt x="4668" y="143"/>
                    <a:pt x="4525" y="0"/>
                    <a:pt x="435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93"/>
            <p:cNvSpPr/>
            <p:nvPr/>
          </p:nvSpPr>
          <p:spPr>
            <a:xfrm>
              <a:off x="4105701" y="2609000"/>
              <a:ext cx="160405" cy="161186"/>
            </a:xfrm>
            <a:custGeom>
              <a:rect b="b" l="l" r="r" t="t"/>
              <a:pathLst>
                <a:path extrusionOk="0" h="4955" w="4931">
                  <a:moveTo>
                    <a:pt x="2453" y="1"/>
                  </a:moveTo>
                  <a:cubicBezTo>
                    <a:pt x="1096" y="1"/>
                    <a:pt x="0" y="1120"/>
                    <a:pt x="0" y="2478"/>
                  </a:cubicBezTo>
                  <a:cubicBezTo>
                    <a:pt x="0" y="3859"/>
                    <a:pt x="1096" y="4954"/>
                    <a:pt x="2453" y="4954"/>
                  </a:cubicBezTo>
                  <a:cubicBezTo>
                    <a:pt x="3811" y="4954"/>
                    <a:pt x="4930" y="3859"/>
                    <a:pt x="4930" y="2478"/>
                  </a:cubicBezTo>
                  <a:cubicBezTo>
                    <a:pt x="4930" y="1120"/>
                    <a:pt x="3835" y="1"/>
                    <a:pt x="245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93"/>
            <p:cNvSpPr/>
            <p:nvPr/>
          </p:nvSpPr>
          <p:spPr>
            <a:xfrm>
              <a:off x="4184717" y="2608252"/>
              <a:ext cx="80609" cy="161934"/>
            </a:xfrm>
            <a:custGeom>
              <a:rect b="b" l="l" r="r" t="t"/>
              <a:pathLst>
                <a:path extrusionOk="0" h="4978" w="2478">
                  <a:moveTo>
                    <a:pt x="1" y="0"/>
                  </a:moveTo>
                  <a:lnTo>
                    <a:pt x="1" y="4977"/>
                  </a:lnTo>
                  <a:cubicBezTo>
                    <a:pt x="1382" y="4977"/>
                    <a:pt x="2477" y="3882"/>
                    <a:pt x="2477" y="2501"/>
                  </a:cubicBezTo>
                  <a:cubicBezTo>
                    <a:pt x="2477" y="1143"/>
                    <a:pt x="1382"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93"/>
            <p:cNvSpPr/>
            <p:nvPr/>
          </p:nvSpPr>
          <p:spPr>
            <a:xfrm>
              <a:off x="4125838" y="2629917"/>
              <a:ext cx="120101" cy="120133"/>
            </a:xfrm>
            <a:custGeom>
              <a:rect b="b" l="l" r="r" t="t"/>
              <a:pathLst>
                <a:path extrusionOk="0" h="3693" w="3692">
                  <a:moveTo>
                    <a:pt x="1834" y="1"/>
                  </a:moveTo>
                  <a:cubicBezTo>
                    <a:pt x="834" y="1"/>
                    <a:pt x="1" y="834"/>
                    <a:pt x="1" y="1835"/>
                  </a:cubicBezTo>
                  <a:cubicBezTo>
                    <a:pt x="1" y="2859"/>
                    <a:pt x="834" y="3692"/>
                    <a:pt x="1834" y="3692"/>
                  </a:cubicBezTo>
                  <a:cubicBezTo>
                    <a:pt x="2858" y="3692"/>
                    <a:pt x="3692" y="2859"/>
                    <a:pt x="3692" y="1835"/>
                  </a:cubicBezTo>
                  <a:cubicBezTo>
                    <a:pt x="3692" y="834"/>
                    <a:pt x="2858" y="1"/>
                    <a:pt x="18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93"/>
            <p:cNvSpPr/>
            <p:nvPr/>
          </p:nvSpPr>
          <p:spPr>
            <a:xfrm>
              <a:off x="4185498" y="2628388"/>
              <a:ext cx="60441" cy="121662"/>
            </a:xfrm>
            <a:custGeom>
              <a:rect b="b" l="l" r="r" t="t"/>
              <a:pathLst>
                <a:path extrusionOk="0" h="3740" w="1858">
                  <a:moveTo>
                    <a:pt x="0" y="0"/>
                  </a:moveTo>
                  <a:lnTo>
                    <a:pt x="0" y="3739"/>
                  </a:lnTo>
                  <a:cubicBezTo>
                    <a:pt x="1024" y="3739"/>
                    <a:pt x="1858" y="2906"/>
                    <a:pt x="1858" y="1882"/>
                  </a:cubicBezTo>
                  <a:cubicBezTo>
                    <a:pt x="1858" y="834"/>
                    <a:pt x="1024" y="24"/>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93"/>
            <p:cNvSpPr/>
            <p:nvPr/>
          </p:nvSpPr>
          <p:spPr>
            <a:xfrm>
              <a:off x="4173884" y="2658023"/>
              <a:ext cx="44176" cy="41476"/>
            </a:xfrm>
            <a:custGeom>
              <a:rect b="b" l="l" r="r" t="t"/>
              <a:pathLst>
                <a:path extrusionOk="0" h="1275" w="1358">
                  <a:moveTo>
                    <a:pt x="1012" y="0"/>
                  </a:moveTo>
                  <a:cubicBezTo>
                    <a:pt x="929" y="0"/>
                    <a:pt x="846" y="30"/>
                    <a:pt x="786" y="89"/>
                  </a:cubicBezTo>
                  <a:lnTo>
                    <a:pt x="119" y="732"/>
                  </a:lnTo>
                  <a:cubicBezTo>
                    <a:pt x="0" y="852"/>
                    <a:pt x="0" y="1066"/>
                    <a:pt x="119" y="1185"/>
                  </a:cubicBezTo>
                  <a:cubicBezTo>
                    <a:pt x="179" y="1244"/>
                    <a:pt x="262" y="1274"/>
                    <a:pt x="345" y="1274"/>
                  </a:cubicBezTo>
                  <a:cubicBezTo>
                    <a:pt x="429" y="1274"/>
                    <a:pt x="512" y="1244"/>
                    <a:pt x="572" y="1185"/>
                  </a:cubicBezTo>
                  <a:lnTo>
                    <a:pt x="1238" y="542"/>
                  </a:lnTo>
                  <a:cubicBezTo>
                    <a:pt x="1358" y="423"/>
                    <a:pt x="1358" y="209"/>
                    <a:pt x="1238" y="89"/>
                  </a:cubicBezTo>
                  <a:cubicBezTo>
                    <a:pt x="1179" y="30"/>
                    <a:pt x="1096" y="0"/>
                    <a:pt x="101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6" name="Google Shape;19636;p93"/>
            <p:cNvSpPr/>
            <p:nvPr/>
          </p:nvSpPr>
          <p:spPr>
            <a:xfrm>
              <a:off x="4185498" y="2658023"/>
              <a:ext cx="32563" cy="41671"/>
            </a:xfrm>
            <a:custGeom>
              <a:rect b="b" l="l" r="r" t="t"/>
              <a:pathLst>
                <a:path extrusionOk="0" h="1281" w="1001">
                  <a:moveTo>
                    <a:pt x="679" y="0"/>
                  </a:moveTo>
                  <a:cubicBezTo>
                    <a:pt x="596" y="0"/>
                    <a:pt x="512" y="30"/>
                    <a:pt x="453" y="89"/>
                  </a:cubicBezTo>
                  <a:lnTo>
                    <a:pt x="0" y="518"/>
                  </a:lnTo>
                  <a:lnTo>
                    <a:pt x="0" y="1280"/>
                  </a:lnTo>
                  <a:cubicBezTo>
                    <a:pt x="72" y="1280"/>
                    <a:pt x="167" y="1233"/>
                    <a:pt x="215" y="1185"/>
                  </a:cubicBezTo>
                  <a:lnTo>
                    <a:pt x="881" y="518"/>
                  </a:lnTo>
                  <a:cubicBezTo>
                    <a:pt x="1001" y="423"/>
                    <a:pt x="1001" y="209"/>
                    <a:pt x="905" y="89"/>
                  </a:cubicBezTo>
                  <a:cubicBezTo>
                    <a:pt x="846" y="30"/>
                    <a:pt x="76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7" name="Google Shape;19637;p93"/>
          <p:cNvGrpSpPr/>
          <p:nvPr/>
        </p:nvGrpSpPr>
        <p:grpSpPr>
          <a:xfrm>
            <a:off x="3262849" y="2405496"/>
            <a:ext cx="344753" cy="181290"/>
            <a:chOff x="3262849" y="2557896"/>
            <a:chExt cx="344753" cy="181290"/>
          </a:xfrm>
        </p:grpSpPr>
        <p:sp>
          <p:nvSpPr>
            <p:cNvPr id="19638" name="Google Shape;19638;p93"/>
            <p:cNvSpPr/>
            <p:nvPr/>
          </p:nvSpPr>
          <p:spPr>
            <a:xfrm>
              <a:off x="3313206" y="2567948"/>
              <a:ext cx="243259" cy="161934"/>
            </a:xfrm>
            <a:custGeom>
              <a:rect b="b" l="l" r="r" t="t"/>
              <a:pathLst>
                <a:path extrusionOk="0" h="4978" w="7478">
                  <a:moveTo>
                    <a:pt x="1239" y="1"/>
                  </a:moveTo>
                  <a:cubicBezTo>
                    <a:pt x="572" y="1"/>
                    <a:pt x="0" y="572"/>
                    <a:pt x="0" y="1239"/>
                  </a:cubicBezTo>
                  <a:lnTo>
                    <a:pt x="0" y="3716"/>
                  </a:lnTo>
                  <a:cubicBezTo>
                    <a:pt x="0" y="4406"/>
                    <a:pt x="572" y="4978"/>
                    <a:pt x="1239" y="4978"/>
                  </a:cubicBezTo>
                  <a:lnTo>
                    <a:pt x="2310" y="4978"/>
                  </a:lnTo>
                  <a:cubicBezTo>
                    <a:pt x="2691" y="4978"/>
                    <a:pt x="2977" y="4740"/>
                    <a:pt x="3096" y="4406"/>
                  </a:cubicBezTo>
                  <a:lnTo>
                    <a:pt x="3334" y="3716"/>
                  </a:lnTo>
                  <a:cubicBezTo>
                    <a:pt x="3406" y="3525"/>
                    <a:pt x="3584" y="3430"/>
                    <a:pt x="3760" y="3430"/>
                  </a:cubicBezTo>
                  <a:cubicBezTo>
                    <a:pt x="3936" y="3430"/>
                    <a:pt x="4108" y="3525"/>
                    <a:pt x="4168" y="3716"/>
                  </a:cubicBezTo>
                  <a:lnTo>
                    <a:pt x="4406" y="4406"/>
                  </a:lnTo>
                  <a:cubicBezTo>
                    <a:pt x="4501" y="4740"/>
                    <a:pt x="4835" y="4978"/>
                    <a:pt x="5192" y="4978"/>
                  </a:cubicBezTo>
                  <a:lnTo>
                    <a:pt x="6216" y="4978"/>
                  </a:lnTo>
                  <a:cubicBezTo>
                    <a:pt x="6906" y="4978"/>
                    <a:pt x="7478" y="4406"/>
                    <a:pt x="7478" y="3716"/>
                  </a:cubicBezTo>
                  <a:lnTo>
                    <a:pt x="7478" y="1239"/>
                  </a:lnTo>
                  <a:cubicBezTo>
                    <a:pt x="7478" y="572"/>
                    <a:pt x="6906" y="1"/>
                    <a:pt x="6216"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9" name="Google Shape;19639;p93"/>
            <p:cNvSpPr/>
            <p:nvPr/>
          </p:nvSpPr>
          <p:spPr>
            <a:xfrm>
              <a:off x="3434055" y="2567948"/>
              <a:ext cx="122410" cy="161934"/>
            </a:xfrm>
            <a:custGeom>
              <a:rect b="b" l="l" r="r" t="t"/>
              <a:pathLst>
                <a:path extrusionOk="0" h="4978" w="3763">
                  <a:moveTo>
                    <a:pt x="0" y="1"/>
                  </a:moveTo>
                  <a:lnTo>
                    <a:pt x="0" y="3430"/>
                  </a:lnTo>
                  <a:cubicBezTo>
                    <a:pt x="191" y="3430"/>
                    <a:pt x="358" y="3501"/>
                    <a:pt x="429" y="3716"/>
                  </a:cubicBezTo>
                  <a:lnTo>
                    <a:pt x="667" y="4406"/>
                  </a:lnTo>
                  <a:cubicBezTo>
                    <a:pt x="762" y="4740"/>
                    <a:pt x="1072" y="4978"/>
                    <a:pt x="1429" y="4978"/>
                  </a:cubicBezTo>
                  <a:lnTo>
                    <a:pt x="2501" y="4978"/>
                  </a:lnTo>
                  <a:cubicBezTo>
                    <a:pt x="3191" y="4978"/>
                    <a:pt x="3763" y="4406"/>
                    <a:pt x="3763" y="3716"/>
                  </a:cubicBezTo>
                  <a:lnTo>
                    <a:pt x="3763" y="1239"/>
                  </a:lnTo>
                  <a:cubicBezTo>
                    <a:pt x="3763" y="572"/>
                    <a:pt x="3191" y="25"/>
                    <a:pt x="2477"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0" name="Google Shape;19640;p93"/>
            <p:cNvSpPr/>
            <p:nvPr/>
          </p:nvSpPr>
          <p:spPr>
            <a:xfrm>
              <a:off x="3561084" y="2598949"/>
              <a:ext cx="46518" cy="100745"/>
            </a:xfrm>
            <a:custGeom>
              <a:rect b="b" l="l" r="r" t="t"/>
              <a:pathLst>
                <a:path extrusionOk="0" h="3097" w="1430">
                  <a:moveTo>
                    <a:pt x="1" y="0"/>
                  </a:moveTo>
                  <a:cubicBezTo>
                    <a:pt x="72" y="215"/>
                    <a:pt x="25" y="48"/>
                    <a:pt x="25" y="2787"/>
                  </a:cubicBezTo>
                  <a:cubicBezTo>
                    <a:pt x="25" y="2906"/>
                    <a:pt x="25" y="3001"/>
                    <a:pt x="1" y="3096"/>
                  </a:cubicBezTo>
                  <a:lnTo>
                    <a:pt x="1096" y="3096"/>
                  </a:lnTo>
                  <a:cubicBezTo>
                    <a:pt x="1287" y="3096"/>
                    <a:pt x="1406" y="2929"/>
                    <a:pt x="1406" y="2787"/>
                  </a:cubicBezTo>
                  <a:lnTo>
                    <a:pt x="1406" y="310"/>
                  </a:lnTo>
                  <a:cubicBezTo>
                    <a:pt x="1430" y="119"/>
                    <a:pt x="1287" y="0"/>
                    <a:pt x="10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93"/>
            <p:cNvSpPr/>
            <p:nvPr/>
          </p:nvSpPr>
          <p:spPr>
            <a:xfrm>
              <a:off x="3262849" y="2598949"/>
              <a:ext cx="45737" cy="99965"/>
            </a:xfrm>
            <a:custGeom>
              <a:rect b="b" l="l" r="r" t="t"/>
              <a:pathLst>
                <a:path extrusionOk="0" h="3073" w="1406">
                  <a:moveTo>
                    <a:pt x="310" y="0"/>
                  </a:moveTo>
                  <a:cubicBezTo>
                    <a:pt x="119" y="0"/>
                    <a:pt x="0" y="143"/>
                    <a:pt x="0" y="286"/>
                  </a:cubicBezTo>
                  <a:lnTo>
                    <a:pt x="0" y="2763"/>
                  </a:lnTo>
                  <a:cubicBezTo>
                    <a:pt x="0" y="2953"/>
                    <a:pt x="143" y="3072"/>
                    <a:pt x="310" y="3072"/>
                  </a:cubicBezTo>
                  <a:lnTo>
                    <a:pt x="1405" y="3072"/>
                  </a:lnTo>
                  <a:cubicBezTo>
                    <a:pt x="1334" y="2882"/>
                    <a:pt x="1382" y="3025"/>
                    <a:pt x="1382" y="286"/>
                  </a:cubicBezTo>
                  <a:cubicBezTo>
                    <a:pt x="1382" y="167"/>
                    <a:pt x="1382" y="96"/>
                    <a:pt x="140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93"/>
            <p:cNvSpPr/>
            <p:nvPr/>
          </p:nvSpPr>
          <p:spPr>
            <a:xfrm>
              <a:off x="3303902" y="2557896"/>
              <a:ext cx="263428" cy="181290"/>
            </a:xfrm>
            <a:custGeom>
              <a:rect b="b" l="l" r="r" t="t"/>
              <a:pathLst>
                <a:path extrusionOk="0" h="5573" w="8098">
                  <a:moveTo>
                    <a:pt x="6502" y="667"/>
                  </a:moveTo>
                  <a:cubicBezTo>
                    <a:pt x="7002" y="667"/>
                    <a:pt x="7431" y="1072"/>
                    <a:pt x="7431" y="1572"/>
                  </a:cubicBezTo>
                  <a:lnTo>
                    <a:pt x="7431" y="4049"/>
                  </a:lnTo>
                  <a:cubicBezTo>
                    <a:pt x="7431" y="4549"/>
                    <a:pt x="7026" y="4977"/>
                    <a:pt x="6502" y="4977"/>
                  </a:cubicBezTo>
                  <a:lnTo>
                    <a:pt x="5430" y="4977"/>
                  </a:lnTo>
                  <a:cubicBezTo>
                    <a:pt x="5216" y="4977"/>
                    <a:pt x="5025" y="4834"/>
                    <a:pt x="4954" y="4620"/>
                  </a:cubicBezTo>
                  <a:lnTo>
                    <a:pt x="4716" y="3930"/>
                  </a:lnTo>
                  <a:cubicBezTo>
                    <a:pt x="4597" y="3596"/>
                    <a:pt x="4299" y="3429"/>
                    <a:pt x="4004" y="3429"/>
                  </a:cubicBezTo>
                  <a:cubicBezTo>
                    <a:pt x="3710" y="3429"/>
                    <a:pt x="3418" y="3596"/>
                    <a:pt x="3311" y="3930"/>
                  </a:cubicBezTo>
                  <a:lnTo>
                    <a:pt x="3073" y="4620"/>
                  </a:lnTo>
                  <a:cubicBezTo>
                    <a:pt x="3025" y="4834"/>
                    <a:pt x="2811" y="4977"/>
                    <a:pt x="2596" y="4977"/>
                  </a:cubicBezTo>
                  <a:lnTo>
                    <a:pt x="1525" y="4977"/>
                  </a:lnTo>
                  <a:cubicBezTo>
                    <a:pt x="1024" y="4977"/>
                    <a:pt x="620" y="4572"/>
                    <a:pt x="620" y="4049"/>
                  </a:cubicBezTo>
                  <a:lnTo>
                    <a:pt x="620" y="1572"/>
                  </a:lnTo>
                  <a:cubicBezTo>
                    <a:pt x="620" y="1072"/>
                    <a:pt x="1024" y="667"/>
                    <a:pt x="1525" y="667"/>
                  </a:cubicBezTo>
                  <a:close/>
                  <a:moveTo>
                    <a:pt x="1548" y="0"/>
                  </a:moveTo>
                  <a:cubicBezTo>
                    <a:pt x="667" y="0"/>
                    <a:pt x="0" y="691"/>
                    <a:pt x="0" y="1548"/>
                  </a:cubicBezTo>
                  <a:lnTo>
                    <a:pt x="0" y="4025"/>
                  </a:lnTo>
                  <a:cubicBezTo>
                    <a:pt x="0" y="4882"/>
                    <a:pt x="667" y="5573"/>
                    <a:pt x="1548" y="5573"/>
                  </a:cubicBezTo>
                  <a:lnTo>
                    <a:pt x="2620" y="5573"/>
                  </a:lnTo>
                  <a:cubicBezTo>
                    <a:pt x="3096" y="5573"/>
                    <a:pt x="3525" y="5287"/>
                    <a:pt x="3692" y="4787"/>
                  </a:cubicBezTo>
                  <a:lnTo>
                    <a:pt x="3930" y="4120"/>
                  </a:lnTo>
                  <a:cubicBezTo>
                    <a:pt x="3942" y="4060"/>
                    <a:pt x="3989" y="4031"/>
                    <a:pt x="4040" y="4031"/>
                  </a:cubicBezTo>
                  <a:cubicBezTo>
                    <a:pt x="4091" y="4031"/>
                    <a:pt x="4144" y="4060"/>
                    <a:pt x="4168" y="4120"/>
                  </a:cubicBezTo>
                  <a:lnTo>
                    <a:pt x="4406" y="4787"/>
                  </a:lnTo>
                  <a:cubicBezTo>
                    <a:pt x="4549" y="5287"/>
                    <a:pt x="5001" y="5573"/>
                    <a:pt x="5478" y="5573"/>
                  </a:cubicBezTo>
                  <a:lnTo>
                    <a:pt x="6549" y="5573"/>
                  </a:lnTo>
                  <a:cubicBezTo>
                    <a:pt x="7407" y="5573"/>
                    <a:pt x="8097" y="4882"/>
                    <a:pt x="8097" y="4025"/>
                  </a:cubicBezTo>
                  <a:lnTo>
                    <a:pt x="8097" y="1548"/>
                  </a:lnTo>
                  <a:cubicBezTo>
                    <a:pt x="8050" y="691"/>
                    <a:pt x="7383" y="0"/>
                    <a:pt x="6502"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93"/>
            <p:cNvSpPr/>
            <p:nvPr/>
          </p:nvSpPr>
          <p:spPr>
            <a:xfrm>
              <a:off x="3434055" y="2557896"/>
              <a:ext cx="131714" cy="181290"/>
            </a:xfrm>
            <a:custGeom>
              <a:rect b="b" l="l" r="r" t="t"/>
              <a:pathLst>
                <a:path extrusionOk="0" h="5573" w="4049">
                  <a:moveTo>
                    <a:pt x="48" y="0"/>
                  </a:moveTo>
                  <a:lnTo>
                    <a:pt x="48" y="643"/>
                  </a:lnTo>
                  <a:lnTo>
                    <a:pt x="2501" y="643"/>
                  </a:lnTo>
                  <a:cubicBezTo>
                    <a:pt x="3025" y="643"/>
                    <a:pt x="3430" y="1048"/>
                    <a:pt x="3430" y="1548"/>
                  </a:cubicBezTo>
                  <a:lnTo>
                    <a:pt x="3430" y="4025"/>
                  </a:lnTo>
                  <a:cubicBezTo>
                    <a:pt x="3430" y="4525"/>
                    <a:pt x="3025" y="4954"/>
                    <a:pt x="2501" y="4954"/>
                  </a:cubicBezTo>
                  <a:lnTo>
                    <a:pt x="1429" y="4954"/>
                  </a:lnTo>
                  <a:cubicBezTo>
                    <a:pt x="1239" y="4954"/>
                    <a:pt x="1024" y="4811"/>
                    <a:pt x="953" y="4596"/>
                  </a:cubicBezTo>
                  <a:lnTo>
                    <a:pt x="715" y="3906"/>
                  </a:lnTo>
                  <a:cubicBezTo>
                    <a:pt x="596" y="3572"/>
                    <a:pt x="310" y="3406"/>
                    <a:pt x="0" y="3406"/>
                  </a:cubicBezTo>
                  <a:lnTo>
                    <a:pt x="0" y="4025"/>
                  </a:lnTo>
                  <a:cubicBezTo>
                    <a:pt x="72" y="4025"/>
                    <a:pt x="96" y="4049"/>
                    <a:pt x="119" y="4120"/>
                  </a:cubicBezTo>
                  <a:lnTo>
                    <a:pt x="358" y="4811"/>
                  </a:lnTo>
                  <a:cubicBezTo>
                    <a:pt x="524" y="5287"/>
                    <a:pt x="953" y="5573"/>
                    <a:pt x="1429" y="5573"/>
                  </a:cubicBezTo>
                  <a:lnTo>
                    <a:pt x="2501" y="5573"/>
                  </a:lnTo>
                  <a:cubicBezTo>
                    <a:pt x="3382" y="5573"/>
                    <a:pt x="4049" y="4882"/>
                    <a:pt x="4049" y="4025"/>
                  </a:cubicBezTo>
                  <a:lnTo>
                    <a:pt x="4049" y="1548"/>
                  </a:lnTo>
                  <a:cubicBezTo>
                    <a:pt x="4049" y="691"/>
                    <a:pt x="3382" y="0"/>
                    <a:pt x="2501"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44" name="Google Shape;19644;p93"/>
          <p:cNvGrpSpPr/>
          <p:nvPr/>
        </p:nvGrpSpPr>
        <p:grpSpPr>
          <a:xfrm>
            <a:off x="2508283" y="2325700"/>
            <a:ext cx="347876" cy="343029"/>
            <a:chOff x="2508283" y="2478100"/>
            <a:chExt cx="347876" cy="343029"/>
          </a:xfrm>
        </p:grpSpPr>
        <p:sp>
          <p:nvSpPr>
            <p:cNvPr id="19645" name="Google Shape;19645;p93"/>
            <p:cNvSpPr/>
            <p:nvPr/>
          </p:nvSpPr>
          <p:spPr>
            <a:xfrm>
              <a:off x="2508283" y="2666351"/>
              <a:ext cx="158096" cy="154778"/>
            </a:xfrm>
            <a:custGeom>
              <a:rect b="b" l="l" r="r" t="t"/>
              <a:pathLst>
                <a:path extrusionOk="0" h="4758" w="4860">
                  <a:moveTo>
                    <a:pt x="3097" y="0"/>
                  </a:moveTo>
                  <a:lnTo>
                    <a:pt x="477" y="2620"/>
                  </a:lnTo>
                  <a:cubicBezTo>
                    <a:pt x="1" y="3096"/>
                    <a:pt x="1" y="3906"/>
                    <a:pt x="477" y="4382"/>
                  </a:cubicBezTo>
                  <a:cubicBezTo>
                    <a:pt x="715" y="4632"/>
                    <a:pt x="1037" y="4757"/>
                    <a:pt x="1358" y="4757"/>
                  </a:cubicBezTo>
                  <a:cubicBezTo>
                    <a:pt x="1680" y="4757"/>
                    <a:pt x="2001" y="4632"/>
                    <a:pt x="2240" y="4382"/>
                  </a:cubicBezTo>
                  <a:lnTo>
                    <a:pt x="4859" y="1762"/>
                  </a:lnTo>
                  <a:cubicBezTo>
                    <a:pt x="4097" y="1381"/>
                    <a:pt x="3502" y="762"/>
                    <a:pt x="3097"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93"/>
            <p:cNvSpPr/>
            <p:nvPr/>
          </p:nvSpPr>
          <p:spPr>
            <a:xfrm>
              <a:off x="2523800" y="2699661"/>
              <a:ext cx="142579" cy="121467"/>
            </a:xfrm>
            <a:custGeom>
              <a:rect b="b" l="l" r="r" t="t"/>
              <a:pathLst>
                <a:path extrusionOk="0" h="3734" w="4383">
                  <a:moveTo>
                    <a:pt x="3382" y="0"/>
                  </a:moveTo>
                  <a:lnTo>
                    <a:pt x="0" y="3358"/>
                  </a:lnTo>
                  <a:cubicBezTo>
                    <a:pt x="238" y="3608"/>
                    <a:pt x="560" y="3733"/>
                    <a:pt x="881" y="3733"/>
                  </a:cubicBezTo>
                  <a:cubicBezTo>
                    <a:pt x="1203" y="3733"/>
                    <a:pt x="1524" y="3608"/>
                    <a:pt x="1763" y="3358"/>
                  </a:cubicBezTo>
                  <a:lnTo>
                    <a:pt x="4382" y="738"/>
                  </a:lnTo>
                  <a:cubicBezTo>
                    <a:pt x="4001" y="548"/>
                    <a:pt x="3668" y="286"/>
                    <a:pt x="338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93"/>
            <p:cNvSpPr/>
            <p:nvPr/>
          </p:nvSpPr>
          <p:spPr>
            <a:xfrm>
              <a:off x="2562511" y="2698881"/>
              <a:ext cx="72086" cy="71306"/>
            </a:xfrm>
            <a:custGeom>
              <a:rect b="b" l="l" r="r" t="t"/>
              <a:pathLst>
                <a:path extrusionOk="0" h="2192" w="2216">
                  <a:moveTo>
                    <a:pt x="453" y="0"/>
                  </a:moveTo>
                  <a:lnTo>
                    <a:pt x="1" y="429"/>
                  </a:lnTo>
                  <a:lnTo>
                    <a:pt x="1763" y="2191"/>
                  </a:lnTo>
                  <a:lnTo>
                    <a:pt x="2216" y="1739"/>
                  </a:lnTo>
                  <a:lnTo>
                    <a:pt x="45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93"/>
            <p:cNvSpPr/>
            <p:nvPr/>
          </p:nvSpPr>
          <p:spPr>
            <a:xfrm>
              <a:off x="2591202" y="2727540"/>
              <a:ext cx="43395" cy="43428"/>
            </a:xfrm>
            <a:custGeom>
              <a:rect b="b" l="l" r="r" t="t"/>
              <a:pathLst>
                <a:path extrusionOk="0" h="1335" w="1334">
                  <a:moveTo>
                    <a:pt x="429" y="0"/>
                  </a:moveTo>
                  <a:lnTo>
                    <a:pt x="0" y="453"/>
                  </a:lnTo>
                  <a:lnTo>
                    <a:pt x="881" y="1334"/>
                  </a:lnTo>
                  <a:lnTo>
                    <a:pt x="1334" y="905"/>
                  </a:lnTo>
                  <a:lnTo>
                    <a:pt x="42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93"/>
            <p:cNvSpPr/>
            <p:nvPr/>
          </p:nvSpPr>
          <p:spPr>
            <a:xfrm>
              <a:off x="2591950" y="2478100"/>
              <a:ext cx="264209" cy="263428"/>
            </a:xfrm>
            <a:custGeom>
              <a:rect b="b" l="l" r="r" t="t"/>
              <a:pathLst>
                <a:path extrusionOk="0" h="8098" w="8122">
                  <a:moveTo>
                    <a:pt x="4049" y="0"/>
                  </a:moveTo>
                  <a:cubicBezTo>
                    <a:pt x="1811" y="0"/>
                    <a:pt x="1" y="1810"/>
                    <a:pt x="1" y="4049"/>
                  </a:cubicBezTo>
                  <a:cubicBezTo>
                    <a:pt x="1" y="6263"/>
                    <a:pt x="1835" y="8097"/>
                    <a:pt x="4073" y="8097"/>
                  </a:cubicBezTo>
                  <a:cubicBezTo>
                    <a:pt x="6312" y="8097"/>
                    <a:pt x="8122" y="6311"/>
                    <a:pt x="8122" y="4049"/>
                  </a:cubicBezTo>
                  <a:cubicBezTo>
                    <a:pt x="8122" y="1786"/>
                    <a:pt x="6288" y="0"/>
                    <a:pt x="404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93"/>
            <p:cNvSpPr/>
            <p:nvPr/>
          </p:nvSpPr>
          <p:spPr>
            <a:xfrm>
              <a:off x="2630694" y="2516810"/>
              <a:ext cx="225465" cy="225465"/>
            </a:xfrm>
            <a:custGeom>
              <a:rect b="b" l="l" r="r" t="t"/>
              <a:pathLst>
                <a:path extrusionOk="0" h="6931" w="6931">
                  <a:moveTo>
                    <a:pt x="5740" y="1"/>
                  </a:moveTo>
                  <a:lnTo>
                    <a:pt x="1" y="5740"/>
                  </a:lnTo>
                  <a:cubicBezTo>
                    <a:pt x="739" y="6478"/>
                    <a:pt x="1739" y="6931"/>
                    <a:pt x="2858" y="6931"/>
                  </a:cubicBezTo>
                  <a:cubicBezTo>
                    <a:pt x="5121" y="6907"/>
                    <a:pt x="6931" y="5073"/>
                    <a:pt x="6931" y="2859"/>
                  </a:cubicBezTo>
                  <a:cubicBezTo>
                    <a:pt x="6931" y="1716"/>
                    <a:pt x="6478" y="715"/>
                    <a:pt x="574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93"/>
            <p:cNvSpPr/>
            <p:nvPr/>
          </p:nvSpPr>
          <p:spPr>
            <a:xfrm>
              <a:off x="2632255" y="2518372"/>
              <a:ext cx="182070" cy="182070"/>
            </a:xfrm>
            <a:custGeom>
              <a:rect b="b" l="l" r="r" t="t"/>
              <a:pathLst>
                <a:path extrusionOk="0" h="5597" w="5597">
                  <a:moveTo>
                    <a:pt x="2810" y="1"/>
                  </a:moveTo>
                  <a:cubicBezTo>
                    <a:pt x="1262" y="1"/>
                    <a:pt x="0" y="1263"/>
                    <a:pt x="0" y="2811"/>
                  </a:cubicBezTo>
                  <a:cubicBezTo>
                    <a:pt x="0" y="4359"/>
                    <a:pt x="1262" y="5597"/>
                    <a:pt x="2810" y="5597"/>
                  </a:cubicBezTo>
                  <a:cubicBezTo>
                    <a:pt x="4358" y="5597"/>
                    <a:pt x="5597" y="4359"/>
                    <a:pt x="5597" y="2811"/>
                  </a:cubicBezTo>
                  <a:cubicBezTo>
                    <a:pt x="5597" y="1263"/>
                    <a:pt x="4358" y="1"/>
                    <a:pt x="281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93"/>
            <p:cNvSpPr/>
            <p:nvPr/>
          </p:nvSpPr>
          <p:spPr>
            <a:xfrm>
              <a:off x="2659353" y="2544721"/>
              <a:ext cx="156534" cy="155721"/>
            </a:xfrm>
            <a:custGeom>
              <a:rect b="b" l="l" r="r" t="t"/>
              <a:pathLst>
                <a:path extrusionOk="0" h="4787" w="4812">
                  <a:moveTo>
                    <a:pt x="3978" y="0"/>
                  </a:moveTo>
                  <a:lnTo>
                    <a:pt x="1" y="3953"/>
                  </a:lnTo>
                  <a:cubicBezTo>
                    <a:pt x="501" y="4454"/>
                    <a:pt x="1239" y="4787"/>
                    <a:pt x="2001" y="4787"/>
                  </a:cubicBezTo>
                  <a:cubicBezTo>
                    <a:pt x="3549" y="4787"/>
                    <a:pt x="4811" y="3549"/>
                    <a:pt x="4811" y="2001"/>
                  </a:cubicBezTo>
                  <a:cubicBezTo>
                    <a:pt x="4811" y="1215"/>
                    <a:pt x="4478" y="500"/>
                    <a:pt x="397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53" name="Google Shape;19653;p93"/>
          <p:cNvGrpSpPr/>
          <p:nvPr/>
        </p:nvGrpSpPr>
        <p:grpSpPr>
          <a:xfrm>
            <a:off x="1787841" y="2324333"/>
            <a:ext cx="290525" cy="344590"/>
            <a:chOff x="1787841" y="2476733"/>
            <a:chExt cx="290525" cy="344590"/>
          </a:xfrm>
        </p:grpSpPr>
        <p:grpSp>
          <p:nvGrpSpPr>
            <p:cNvPr id="19654" name="Google Shape;19654;p93"/>
            <p:cNvGrpSpPr/>
            <p:nvPr/>
          </p:nvGrpSpPr>
          <p:grpSpPr>
            <a:xfrm>
              <a:off x="1811068" y="2476733"/>
              <a:ext cx="267299" cy="261671"/>
              <a:chOff x="1811068" y="2476733"/>
              <a:chExt cx="267299" cy="261671"/>
            </a:xfrm>
          </p:grpSpPr>
          <p:sp>
            <p:nvSpPr>
              <p:cNvPr id="19655" name="Google Shape;19655;p93"/>
              <p:cNvSpPr/>
              <p:nvPr/>
            </p:nvSpPr>
            <p:spPr>
              <a:xfrm>
                <a:off x="1811068" y="2568728"/>
                <a:ext cx="170490" cy="169481"/>
              </a:xfrm>
              <a:custGeom>
                <a:rect b="b" l="l" r="r" t="t"/>
                <a:pathLst>
                  <a:path extrusionOk="0" h="5210" w="5241">
                    <a:moveTo>
                      <a:pt x="3049" y="1"/>
                    </a:moveTo>
                    <a:cubicBezTo>
                      <a:pt x="644" y="2406"/>
                      <a:pt x="787" y="2263"/>
                      <a:pt x="763" y="2334"/>
                    </a:cubicBezTo>
                    <a:lnTo>
                      <a:pt x="72" y="3858"/>
                    </a:lnTo>
                    <a:cubicBezTo>
                      <a:pt x="1" y="3978"/>
                      <a:pt x="49" y="4120"/>
                      <a:pt x="120" y="4216"/>
                    </a:cubicBezTo>
                    <a:lnTo>
                      <a:pt x="1025" y="5121"/>
                    </a:lnTo>
                    <a:cubicBezTo>
                      <a:pt x="1083" y="5178"/>
                      <a:pt x="1158" y="5210"/>
                      <a:pt x="1235" y="5210"/>
                    </a:cubicBezTo>
                    <a:cubicBezTo>
                      <a:pt x="1285" y="5210"/>
                      <a:pt x="1335" y="5196"/>
                      <a:pt x="1382" y="5168"/>
                    </a:cubicBezTo>
                    <a:cubicBezTo>
                      <a:pt x="3073" y="4430"/>
                      <a:pt x="2954" y="4501"/>
                      <a:pt x="3025" y="4430"/>
                    </a:cubicBezTo>
                    <a:lnTo>
                      <a:pt x="5240" y="2191"/>
                    </a:lnTo>
                    <a:lnTo>
                      <a:pt x="304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6" name="Google Shape;19656;p93"/>
              <p:cNvSpPr/>
              <p:nvPr/>
            </p:nvSpPr>
            <p:spPr>
              <a:xfrm>
                <a:off x="1829675" y="2604381"/>
                <a:ext cx="151883" cy="134024"/>
              </a:xfrm>
              <a:custGeom>
                <a:rect b="b" l="l" r="r" t="t"/>
                <a:pathLst>
                  <a:path extrusionOk="0" h="4120" w="4669">
                    <a:moveTo>
                      <a:pt x="3573" y="0"/>
                    </a:moveTo>
                    <a:lnTo>
                      <a:pt x="0" y="3572"/>
                    </a:lnTo>
                    <a:lnTo>
                      <a:pt x="453" y="4025"/>
                    </a:lnTo>
                    <a:cubicBezTo>
                      <a:pt x="516" y="4088"/>
                      <a:pt x="601" y="4120"/>
                      <a:pt x="686" y="4120"/>
                    </a:cubicBezTo>
                    <a:cubicBezTo>
                      <a:pt x="728" y="4120"/>
                      <a:pt x="770" y="4112"/>
                      <a:pt x="810" y="4096"/>
                    </a:cubicBezTo>
                    <a:cubicBezTo>
                      <a:pt x="2501" y="3334"/>
                      <a:pt x="2382" y="3405"/>
                      <a:pt x="2453" y="3334"/>
                    </a:cubicBezTo>
                    <a:lnTo>
                      <a:pt x="4668" y="1119"/>
                    </a:lnTo>
                    <a:lnTo>
                      <a:pt x="3573"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93"/>
              <p:cNvSpPr/>
              <p:nvPr/>
            </p:nvSpPr>
            <p:spPr>
              <a:xfrm>
                <a:off x="1896296" y="2661894"/>
                <a:ext cx="40305" cy="38548"/>
              </a:xfrm>
              <a:custGeom>
                <a:rect b="b" l="l" r="r" t="t"/>
                <a:pathLst>
                  <a:path extrusionOk="0" h="1185" w="1239">
                    <a:moveTo>
                      <a:pt x="346" y="0"/>
                    </a:moveTo>
                    <a:cubicBezTo>
                      <a:pt x="262" y="0"/>
                      <a:pt x="179" y="30"/>
                      <a:pt x="120" y="90"/>
                    </a:cubicBezTo>
                    <a:cubicBezTo>
                      <a:pt x="1" y="209"/>
                      <a:pt x="1" y="375"/>
                      <a:pt x="120" y="542"/>
                    </a:cubicBezTo>
                    <a:lnTo>
                      <a:pt x="786" y="1185"/>
                    </a:lnTo>
                    <a:lnTo>
                      <a:pt x="1239" y="733"/>
                    </a:lnTo>
                    <a:lnTo>
                      <a:pt x="572" y="90"/>
                    </a:lnTo>
                    <a:cubicBezTo>
                      <a:pt x="513" y="30"/>
                      <a:pt x="429" y="0"/>
                      <a:pt x="34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93"/>
              <p:cNvSpPr/>
              <p:nvPr/>
            </p:nvSpPr>
            <p:spPr>
              <a:xfrm>
                <a:off x="1925736" y="2632455"/>
                <a:ext cx="39556" cy="39329"/>
              </a:xfrm>
              <a:custGeom>
                <a:rect b="b" l="l" r="r" t="t"/>
                <a:pathLst>
                  <a:path extrusionOk="0" h="1209" w="1216">
                    <a:moveTo>
                      <a:pt x="346" y="0"/>
                    </a:moveTo>
                    <a:cubicBezTo>
                      <a:pt x="262" y="0"/>
                      <a:pt x="179" y="30"/>
                      <a:pt x="120" y="90"/>
                    </a:cubicBezTo>
                    <a:cubicBezTo>
                      <a:pt x="0" y="209"/>
                      <a:pt x="0" y="423"/>
                      <a:pt x="120" y="542"/>
                    </a:cubicBezTo>
                    <a:lnTo>
                      <a:pt x="763" y="1209"/>
                    </a:lnTo>
                    <a:lnTo>
                      <a:pt x="1215" y="756"/>
                    </a:lnTo>
                    <a:lnTo>
                      <a:pt x="572" y="90"/>
                    </a:lnTo>
                    <a:cubicBezTo>
                      <a:pt x="512" y="30"/>
                      <a:pt x="429" y="0"/>
                      <a:pt x="34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93"/>
              <p:cNvSpPr/>
              <p:nvPr/>
            </p:nvSpPr>
            <p:spPr>
              <a:xfrm>
                <a:off x="1948214" y="2476733"/>
                <a:ext cx="130153" cy="124557"/>
              </a:xfrm>
              <a:custGeom>
                <a:rect b="b" l="l" r="r" t="t"/>
                <a:pathLst>
                  <a:path extrusionOk="0" h="3829" w="4001">
                    <a:moveTo>
                      <a:pt x="2295" y="1"/>
                    </a:moveTo>
                    <a:cubicBezTo>
                      <a:pt x="1899" y="1"/>
                      <a:pt x="1500" y="149"/>
                      <a:pt x="1191" y="447"/>
                    </a:cubicBezTo>
                    <a:lnTo>
                      <a:pt x="0" y="1638"/>
                    </a:lnTo>
                    <a:lnTo>
                      <a:pt x="2191" y="3829"/>
                    </a:lnTo>
                    <a:lnTo>
                      <a:pt x="3382" y="2638"/>
                    </a:lnTo>
                    <a:cubicBezTo>
                      <a:pt x="4001" y="2066"/>
                      <a:pt x="4001" y="1066"/>
                      <a:pt x="3382" y="447"/>
                    </a:cubicBezTo>
                    <a:cubicBezTo>
                      <a:pt x="3084" y="149"/>
                      <a:pt x="2691" y="1"/>
                      <a:pt x="2295" y="1"/>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93"/>
              <p:cNvSpPr/>
              <p:nvPr/>
            </p:nvSpPr>
            <p:spPr>
              <a:xfrm>
                <a:off x="1983835" y="2491274"/>
                <a:ext cx="94532" cy="110016"/>
              </a:xfrm>
              <a:custGeom>
                <a:rect b="b" l="l" r="r" t="t"/>
                <a:pathLst>
                  <a:path extrusionOk="0" h="3382" w="2906">
                    <a:moveTo>
                      <a:pt x="2287" y="0"/>
                    </a:moveTo>
                    <a:lnTo>
                      <a:pt x="1" y="2286"/>
                    </a:lnTo>
                    <a:lnTo>
                      <a:pt x="1096" y="3382"/>
                    </a:lnTo>
                    <a:lnTo>
                      <a:pt x="2287" y="2191"/>
                    </a:lnTo>
                    <a:cubicBezTo>
                      <a:pt x="2906" y="1619"/>
                      <a:pt x="2906" y="619"/>
                      <a:pt x="2287"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1" name="Google Shape;19661;p93"/>
              <p:cNvSpPr/>
              <p:nvPr/>
            </p:nvSpPr>
            <p:spPr>
              <a:xfrm>
                <a:off x="1897077" y="2517786"/>
                <a:ext cx="136366" cy="135227"/>
              </a:xfrm>
              <a:custGeom>
                <a:rect b="b" l="l" r="r" t="t"/>
                <a:pathLst>
                  <a:path extrusionOk="0" h="4157" w="4192">
                    <a:moveTo>
                      <a:pt x="1218" y="1"/>
                    </a:moveTo>
                    <a:cubicBezTo>
                      <a:pt x="1137" y="1"/>
                      <a:pt x="1060" y="31"/>
                      <a:pt x="1001" y="90"/>
                    </a:cubicBezTo>
                    <a:lnTo>
                      <a:pt x="119" y="971"/>
                    </a:lnTo>
                    <a:cubicBezTo>
                      <a:pt x="0" y="1090"/>
                      <a:pt x="0" y="1305"/>
                      <a:pt x="119" y="1424"/>
                    </a:cubicBezTo>
                    <a:lnTo>
                      <a:pt x="2763" y="4067"/>
                    </a:lnTo>
                    <a:cubicBezTo>
                      <a:pt x="2822" y="4127"/>
                      <a:pt x="2894" y="4156"/>
                      <a:pt x="2968" y="4156"/>
                    </a:cubicBezTo>
                    <a:cubicBezTo>
                      <a:pt x="3043" y="4156"/>
                      <a:pt x="3120" y="4127"/>
                      <a:pt x="3191" y="4067"/>
                    </a:cubicBezTo>
                    <a:lnTo>
                      <a:pt x="4073" y="3186"/>
                    </a:lnTo>
                    <a:cubicBezTo>
                      <a:pt x="4192" y="3067"/>
                      <a:pt x="4192" y="2853"/>
                      <a:pt x="4073" y="2733"/>
                    </a:cubicBezTo>
                    <a:lnTo>
                      <a:pt x="1453" y="90"/>
                    </a:lnTo>
                    <a:cubicBezTo>
                      <a:pt x="1382" y="31"/>
                      <a:pt x="1298" y="1"/>
                      <a:pt x="1218"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93"/>
              <p:cNvSpPr/>
              <p:nvPr/>
            </p:nvSpPr>
            <p:spPr>
              <a:xfrm>
                <a:off x="1944343" y="2564076"/>
                <a:ext cx="89100" cy="88156"/>
              </a:xfrm>
              <a:custGeom>
                <a:rect b="b" l="l" r="r" t="t"/>
                <a:pathLst>
                  <a:path extrusionOk="0" h="2710" w="2739">
                    <a:moveTo>
                      <a:pt x="1310" y="1"/>
                    </a:moveTo>
                    <a:lnTo>
                      <a:pt x="0" y="1310"/>
                    </a:lnTo>
                    <a:lnTo>
                      <a:pt x="1310" y="2620"/>
                    </a:lnTo>
                    <a:cubicBezTo>
                      <a:pt x="1369" y="2680"/>
                      <a:pt x="1447" y="2710"/>
                      <a:pt x="1524" y="2710"/>
                    </a:cubicBezTo>
                    <a:cubicBezTo>
                      <a:pt x="1602" y="2710"/>
                      <a:pt x="1679" y="2680"/>
                      <a:pt x="1738" y="2620"/>
                    </a:cubicBezTo>
                    <a:lnTo>
                      <a:pt x="2643" y="1715"/>
                    </a:lnTo>
                    <a:cubicBezTo>
                      <a:pt x="2739" y="1620"/>
                      <a:pt x="2739" y="1430"/>
                      <a:pt x="2620" y="1310"/>
                    </a:cubicBezTo>
                    <a:lnTo>
                      <a:pt x="1310"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63" name="Google Shape;19663;p93"/>
            <p:cNvSpPr/>
            <p:nvPr/>
          </p:nvSpPr>
          <p:spPr>
            <a:xfrm>
              <a:off x="1787841" y="2742243"/>
              <a:ext cx="60473" cy="79080"/>
            </a:xfrm>
            <a:custGeom>
              <a:rect b="b" l="l" r="r" t="t"/>
              <a:pathLst>
                <a:path extrusionOk="0" h="2431" w="1859">
                  <a:moveTo>
                    <a:pt x="929" y="1"/>
                  </a:moveTo>
                  <a:cubicBezTo>
                    <a:pt x="852" y="1"/>
                    <a:pt x="774" y="25"/>
                    <a:pt x="715" y="72"/>
                  </a:cubicBezTo>
                  <a:cubicBezTo>
                    <a:pt x="667" y="144"/>
                    <a:pt x="1" y="763"/>
                    <a:pt x="1" y="1501"/>
                  </a:cubicBezTo>
                  <a:cubicBezTo>
                    <a:pt x="1" y="2025"/>
                    <a:pt x="429" y="2430"/>
                    <a:pt x="929" y="2430"/>
                  </a:cubicBezTo>
                  <a:cubicBezTo>
                    <a:pt x="1429" y="2430"/>
                    <a:pt x="1858" y="2025"/>
                    <a:pt x="1858" y="1501"/>
                  </a:cubicBezTo>
                  <a:cubicBezTo>
                    <a:pt x="1858" y="763"/>
                    <a:pt x="1191" y="144"/>
                    <a:pt x="1144" y="72"/>
                  </a:cubicBezTo>
                  <a:cubicBezTo>
                    <a:pt x="1084" y="25"/>
                    <a:pt x="1007" y="1"/>
                    <a:pt x="92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4" name="Google Shape;19664;p93"/>
            <p:cNvSpPr/>
            <p:nvPr/>
          </p:nvSpPr>
          <p:spPr>
            <a:xfrm>
              <a:off x="1818062" y="2742243"/>
              <a:ext cx="30253" cy="79080"/>
            </a:xfrm>
            <a:custGeom>
              <a:rect b="b" l="l" r="r" t="t"/>
              <a:pathLst>
                <a:path extrusionOk="0" h="2431" w="930">
                  <a:moveTo>
                    <a:pt x="0" y="1"/>
                  </a:moveTo>
                  <a:lnTo>
                    <a:pt x="0" y="2430"/>
                  </a:lnTo>
                  <a:cubicBezTo>
                    <a:pt x="500" y="2430"/>
                    <a:pt x="929" y="2025"/>
                    <a:pt x="929" y="1501"/>
                  </a:cubicBezTo>
                  <a:cubicBezTo>
                    <a:pt x="929" y="763"/>
                    <a:pt x="310" y="144"/>
                    <a:pt x="215" y="96"/>
                  </a:cubicBezTo>
                  <a:cubicBezTo>
                    <a:pt x="143" y="25"/>
                    <a:pt x="72" y="1"/>
                    <a:pt x="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65" name="Google Shape;19665;p93"/>
          <p:cNvGrpSpPr/>
          <p:nvPr/>
        </p:nvGrpSpPr>
        <p:grpSpPr>
          <a:xfrm>
            <a:off x="997655" y="2369062"/>
            <a:ext cx="354057" cy="255686"/>
            <a:chOff x="997655" y="2521462"/>
            <a:chExt cx="354057" cy="255686"/>
          </a:xfrm>
        </p:grpSpPr>
        <p:sp>
          <p:nvSpPr>
            <p:cNvPr id="19666" name="Google Shape;19666;p93"/>
            <p:cNvSpPr/>
            <p:nvPr/>
          </p:nvSpPr>
          <p:spPr>
            <a:xfrm>
              <a:off x="1214565" y="2537727"/>
              <a:ext cx="73648" cy="57383"/>
            </a:xfrm>
            <a:custGeom>
              <a:rect b="b" l="l" r="r" t="t"/>
              <a:pathLst>
                <a:path extrusionOk="0" h="1764" w="2264">
                  <a:moveTo>
                    <a:pt x="953" y="1"/>
                  </a:moveTo>
                  <a:cubicBezTo>
                    <a:pt x="477" y="1"/>
                    <a:pt x="1" y="382"/>
                    <a:pt x="48" y="1025"/>
                  </a:cubicBezTo>
                  <a:lnTo>
                    <a:pt x="1192" y="1763"/>
                  </a:lnTo>
                  <a:cubicBezTo>
                    <a:pt x="2263" y="1430"/>
                    <a:pt x="2001" y="1"/>
                    <a:pt x="953"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93"/>
            <p:cNvSpPr/>
            <p:nvPr/>
          </p:nvSpPr>
          <p:spPr>
            <a:xfrm>
              <a:off x="997655" y="2521462"/>
              <a:ext cx="354057" cy="255686"/>
            </a:xfrm>
            <a:custGeom>
              <a:rect b="b" l="l" r="r" t="t"/>
              <a:pathLst>
                <a:path extrusionOk="0" h="7860" w="10884">
                  <a:moveTo>
                    <a:pt x="7621" y="620"/>
                  </a:moveTo>
                  <a:cubicBezTo>
                    <a:pt x="8074" y="620"/>
                    <a:pt x="8455" y="977"/>
                    <a:pt x="8455" y="1430"/>
                  </a:cubicBezTo>
                  <a:cubicBezTo>
                    <a:pt x="8455" y="1787"/>
                    <a:pt x="8217" y="2073"/>
                    <a:pt x="7907" y="2168"/>
                  </a:cubicBezTo>
                  <a:lnTo>
                    <a:pt x="6835" y="1454"/>
                  </a:lnTo>
                  <a:cubicBezTo>
                    <a:pt x="6788" y="977"/>
                    <a:pt x="7169" y="620"/>
                    <a:pt x="7621" y="620"/>
                  </a:cubicBezTo>
                  <a:close/>
                  <a:moveTo>
                    <a:pt x="7621" y="1"/>
                  </a:moveTo>
                  <a:cubicBezTo>
                    <a:pt x="6978" y="1"/>
                    <a:pt x="6383" y="453"/>
                    <a:pt x="6240" y="1096"/>
                  </a:cubicBezTo>
                  <a:cubicBezTo>
                    <a:pt x="5168" y="501"/>
                    <a:pt x="4168" y="239"/>
                    <a:pt x="3311" y="239"/>
                  </a:cubicBezTo>
                  <a:cubicBezTo>
                    <a:pt x="1263" y="239"/>
                    <a:pt x="1" y="1573"/>
                    <a:pt x="120" y="3263"/>
                  </a:cubicBezTo>
                  <a:cubicBezTo>
                    <a:pt x="334" y="6597"/>
                    <a:pt x="4049" y="7860"/>
                    <a:pt x="7478" y="7860"/>
                  </a:cubicBezTo>
                  <a:cubicBezTo>
                    <a:pt x="7645" y="7860"/>
                    <a:pt x="7812" y="7693"/>
                    <a:pt x="7764" y="7502"/>
                  </a:cubicBezTo>
                  <a:cubicBezTo>
                    <a:pt x="7740" y="7360"/>
                    <a:pt x="7621" y="7240"/>
                    <a:pt x="7455" y="7240"/>
                  </a:cubicBezTo>
                  <a:cubicBezTo>
                    <a:pt x="5478" y="7240"/>
                    <a:pt x="2858" y="6764"/>
                    <a:pt x="1596" y="5288"/>
                  </a:cubicBezTo>
                  <a:lnTo>
                    <a:pt x="10193" y="5288"/>
                  </a:lnTo>
                  <a:cubicBezTo>
                    <a:pt x="10670" y="5288"/>
                    <a:pt x="10884" y="4788"/>
                    <a:pt x="10551" y="4454"/>
                  </a:cubicBezTo>
                  <a:cubicBezTo>
                    <a:pt x="10122" y="4049"/>
                    <a:pt x="9384" y="3335"/>
                    <a:pt x="8431" y="2597"/>
                  </a:cubicBezTo>
                  <a:cubicBezTo>
                    <a:pt x="8812" y="2311"/>
                    <a:pt x="9050" y="1906"/>
                    <a:pt x="9050" y="1430"/>
                  </a:cubicBezTo>
                  <a:cubicBezTo>
                    <a:pt x="9050" y="644"/>
                    <a:pt x="8407" y="1"/>
                    <a:pt x="7621" y="1"/>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93"/>
            <p:cNvSpPr/>
            <p:nvPr/>
          </p:nvSpPr>
          <p:spPr>
            <a:xfrm>
              <a:off x="1172732" y="2521462"/>
              <a:ext cx="178980" cy="254905"/>
            </a:xfrm>
            <a:custGeom>
              <a:rect b="b" l="l" r="r" t="t"/>
              <a:pathLst>
                <a:path extrusionOk="0" h="7836" w="5502">
                  <a:moveTo>
                    <a:pt x="2239" y="620"/>
                  </a:moveTo>
                  <a:cubicBezTo>
                    <a:pt x="2692" y="620"/>
                    <a:pt x="3073" y="977"/>
                    <a:pt x="3073" y="1430"/>
                  </a:cubicBezTo>
                  <a:cubicBezTo>
                    <a:pt x="3049" y="1739"/>
                    <a:pt x="2835" y="2049"/>
                    <a:pt x="2478" y="2168"/>
                  </a:cubicBezTo>
                  <a:lnTo>
                    <a:pt x="1406" y="1454"/>
                  </a:lnTo>
                  <a:cubicBezTo>
                    <a:pt x="1382" y="977"/>
                    <a:pt x="1763" y="620"/>
                    <a:pt x="2239" y="620"/>
                  </a:cubicBezTo>
                  <a:close/>
                  <a:moveTo>
                    <a:pt x="2263" y="1"/>
                  </a:moveTo>
                  <a:cubicBezTo>
                    <a:pt x="1620" y="1"/>
                    <a:pt x="1025" y="453"/>
                    <a:pt x="882" y="1096"/>
                  </a:cubicBezTo>
                  <a:cubicBezTo>
                    <a:pt x="596" y="953"/>
                    <a:pt x="334" y="834"/>
                    <a:pt x="72" y="715"/>
                  </a:cubicBezTo>
                  <a:lnTo>
                    <a:pt x="72" y="5311"/>
                  </a:lnTo>
                  <a:lnTo>
                    <a:pt x="4859" y="5311"/>
                  </a:lnTo>
                  <a:cubicBezTo>
                    <a:pt x="5288" y="5288"/>
                    <a:pt x="5502" y="4788"/>
                    <a:pt x="5192" y="4454"/>
                  </a:cubicBezTo>
                  <a:cubicBezTo>
                    <a:pt x="4764" y="4049"/>
                    <a:pt x="4025" y="3335"/>
                    <a:pt x="3073" y="2597"/>
                  </a:cubicBezTo>
                  <a:cubicBezTo>
                    <a:pt x="3478" y="2311"/>
                    <a:pt x="3716" y="1906"/>
                    <a:pt x="3716" y="1430"/>
                  </a:cubicBezTo>
                  <a:cubicBezTo>
                    <a:pt x="3716" y="644"/>
                    <a:pt x="3049" y="1"/>
                    <a:pt x="2263" y="1"/>
                  </a:cubicBezTo>
                  <a:close/>
                  <a:moveTo>
                    <a:pt x="1" y="7050"/>
                  </a:moveTo>
                  <a:lnTo>
                    <a:pt x="1" y="7669"/>
                  </a:lnTo>
                  <a:cubicBezTo>
                    <a:pt x="691" y="7788"/>
                    <a:pt x="1406" y="7836"/>
                    <a:pt x="2073" y="7836"/>
                  </a:cubicBezTo>
                  <a:cubicBezTo>
                    <a:pt x="2239" y="7836"/>
                    <a:pt x="2382" y="7669"/>
                    <a:pt x="2358" y="7479"/>
                  </a:cubicBezTo>
                  <a:cubicBezTo>
                    <a:pt x="2358" y="7360"/>
                    <a:pt x="2216" y="7240"/>
                    <a:pt x="2073" y="7240"/>
                  </a:cubicBezTo>
                  <a:cubicBezTo>
                    <a:pt x="1382" y="7240"/>
                    <a:pt x="668" y="7169"/>
                    <a:pt x="1" y="705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9" name="Google Shape;19669;p93"/>
            <p:cNvSpPr/>
            <p:nvPr/>
          </p:nvSpPr>
          <p:spPr>
            <a:xfrm>
              <a:off x="1224649" y="2631479"/>
              <a:ext cx="20949" cy="21730"/>
            </a:xfrm>
            <a:custGeom>
              <a:rect b="b" l="l" r="r" t="t"/>
              <a:pathLst>
                <a:path extrusionOk="0" h="668" w="644">
                  <a:moveTo>
                    <a:pt x="334" y="1"/>
                  </a:moveTo>
                  <a:cubicBezTo>
                    <a:pt x="143" y="1"/>
                    <a:pt x="0" y="143"/>
                    <a:pt x="0" y="334"/>
                  </a:cubicBezTo>
                  <a:cubicBezTo>
                    <a:pt x="0" y="524"/>
                    <a:pt x="143" y="667"/>
                    <a:pt x="334" y="667"/>
                  </a:cubicBezTo>
                  <a:cubicBezTo>
                    <a:pt x="500" y="643"/>
                    <a:pt x="643" y="524"/>
                    <a:pt x="643" y="334"/>
                  </a:cubicBezTo>
                  <a:cubicBezTo>
                    <a:pt x="643" y="143"/>
                    <a:pt x="500" y="1"/>
                    <a:pt x="334"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0" name="Google Shape;19670;p93"/>
            <p:cNvSpPr/>
            <p:nvPr/>
          </p:nvSpPr>
          <p:spPr>
            <a:xfrm>
              <a:off x="1082884" y="2615409"/>
              <a:ext cx="68183" cy="78072"/>
            </a:xfrm>
            <a:custGeom>
              <a:rect b="b" l="l" r="r" t="t"/>
              <a:pathLst>
                <a:path extrusionOk="0" h="2400" w="2096">
                  <a:moveTo>
                    <a:pt x="343" y="1"/>
                  </a:moveTo>
                  <a:cubicBezTo>
                    <a:pt x="226" y="1"/>
                    <a:pt x="108" y="59"/>
                    <a:pt x="72" y="185"/>
                  </a:cubicBezTo>
                  <a:cubicBezTo>
                    <a:pt x="0" y="328"/>
                    <a:pt x="72" y="542"/>
                    <a:pt x="238" y="590"/>
                  </a:cubicBezTo>
                  <a:cubicBezTo>
                    <a:pt x="1024" y="899"/>
                    <a:pt x="1501" y="1661"/>
                    <a:pt x="1286" y="2400"/>
                  </a:cubicBezTo>
                  <a:lnTo>
                    <a:pt x="1905" y="2400"/>
                  </a:lnTo>
                  <a:cubicBezTo>
                    <a:pt x="2096" y="1399"/>
                    <a:pt x="1477" y="423"/>
                    <a:pt x="453" y="18"/>
                  </a:cubicBezTo>
                  <a:cubicBezTo>
                    <a:pt x="418" y="7"/>
                    <a:pt x="381" y="1"/>
                    <a:pt x="343"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71" name="Google Shape;19671;p93"/>
          <p:cNvGrpSpPr/>
          <p:nvPr/>
        </p:nvGrpSpPr>
        <p:grpSpPr>
          <a:xfrm>
            <a:off x="999997" y="2889867"/>
            <a:ext cx="346314" cy="345143"/>
            <a:chOff x="999997" y="3042267"/>
            <a:chExt cx="346314" cy="345143"/>
          </a:xfrm>
        </p:grpSpPr>
        <p:sp>
          <p:nvSpPr>
            <p:cNvPr id="19672" name="Google Shape;19672;p93"/>
            <p:cNvSpPr/>
            <p:nvPr/>
          </p:nvSpPr>
          <p:spPr>
            <a:xfrm>
              <a:off x="1275006" y="3042267"/>
              <a:ext cx="71306" cy="71111"/>
            </a:xfrm>
            <a:custGeom>
              <a:rect b="b" l="l" r="r" t="t"/>
              <a:pathLst>
                <a:path extrusionOk="0" h="2186" w="2192">
                  <a:moveTo>
                    <a:pt x="1855" y="0"/>
                  </a:moveTo>
                  <a:cubicBezTo>
                    <a:pt x="1774" y="0"/>
                    <a:pt x="1691" y="30"/>
                    <a:pt x="1620" y="89"/>
                  </a:cubicBezTo>
                  <a:lnTo>
                    <a:pt x="0" y="1733"/>
                  </a:lnTo>
                  <a:lnTo>
                    <a:pt x="429" y="2185"/>
                  </a:lnTo>
                  <a:lnTo>
                    <a:pt x="2072" y="542"/>
                  </a:lnTo>
                  <a:cubicBezTo>
                    <a:pt x="2191" y="423"/>
                    <a:pt x="2191" y="208"/>
                    <a:pt x="2072" y="89"/>
                  </a:cubicBezTo>
                  <a:cubicBezTo>
                    <a:pt x="2013" y="30"/>
                    <a:pt x="1935" y="0"/>
                    <a:pt x="185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93"/>
            <p:cNvSpPr/>
            <p:nvPr/>
          </p:nvSpPr>
          <p:spPr>
            <a:xfrm>
              <a:off x="1282748" y="3045943"/>
              <a:ext cx="63564" cy="67435"/>
            </a:xfrm>
            <a:custGeom>
              <a:rect b="b" l="l" r="r" t="t"/>
              <a:pathLst>
                <a:path extrusionOk="0" h="2073" w="1954">
                  <a:moveTo>
                    <a:pt x="1834" y="0"/>
                  </a:moveTo>
                  <a:lnTo>
                    <a:pt x="0" y="1858"/>
                  </a:lnTo>
                  <a:lnTo>
                    <a:pt x="191" y="2072"/>
                  </a:lnTo>
                  <a:lnTo>
                    <a:pt x="1834" y="429"/>
                  </a:lnTo>
                  <a:cubicBezTo>
                    <a:pt x="1953" y="310"/>
                    <a:pt x="1953" y="95"/>
                    <a:pt x="183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4" name="Google Shape;19674;p93"/>
            <p:cNvSpPr/>
            <p:nvPr/>
          </p:nvSpPr>
          <p:spPr>
            <a:xfrm>
              <a:off x="1028656" y="3284551"/>
              <a:ext cx="75958" cy="75144"/>
            </a:xfrm>
            <a:custGeom>
              <a:rect b="b" l="l" r="r" t="t"/>
              <a:pathLst>
                <a:path extrusionOk="0" h="2310" w="2335">
                  <a:moveTo>
                    <a:pt x="1024" y="0"/>
                  </a:moveTo>
                  <a:lnTo>
                    <a:pt x="0" y="1000"/>
                  </a:lnTo>
                  <a:lnTo>
                    <a:pt x="1310" y="2310"/>
                  </a:lnTo>
                  <a:lnTo>
                    <a:pt x="2334" y="1310"/>
                  </a:lnTo>
                  <a:lnTo>
                    <a:pt x="1024"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5" name="Google Shape;19675;p93"/>
            <p:cNvSpPr/>
            <p:nvPr/>
          </p:nvSpPr>
          <p:spPr>
            <a:xfrm>
              <a:off x="1050354" y="3305435"/>
              <a:ext cx="54260" cy="54260"/>
            </a:xfrm>
            <a:custGeom>
              <a:rect b="b" l="l" r="r" t="t"/>
              <a:pathLst>
                <a:path extrusionOk="0" h="1668" w="1668">
                  <a:moveTo>
                    <a:pt x="1000" y="1"/>
                  </a:moveTo>
                  <a:lnTo>
                    <a:pt x="0" y="1025"/>
                  </a:lnTo>
                  <a:lnTo>
                    <a:pt x="643" y="1668"/>
                  </a:lnTo>
                  <a:lnTo>
                    <a:pt x="1667" y="668"/>
                  </a:lnTo>
                  <a:lnTo>
                    <a:pt x="1000"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6" name="Google Shape;19676;p93"/>
            <p:cNvSpPr/>
            <p:nvPr/>
          </p:nvSpPr>
          <p:spPr>
            <a:xfrm>
              <a:off x="1227740" y="3084849"/>
              <a:ext cx="75958" cy="74982"/>
            </a:xfrm>
            <a:custGeom>
              <a:rect b="b" l="l" r="r" t="t"/>
              <a:pathLst>
                <a:path extrusionOk="0" h="2305" w="2335">
                  <a:moveTo>
                    <a:pt x="1108" y="1"/>
                  </a:moveTo>
                  <a:cubicBezTo>
                    <a:pt x="1025" y="1"/>
                    <a:pt x="941" y="31"/>
                    <a:pt x="882" y="90"/>
                  </a:cubicBezTo>
                  <a:lnTo>
                    <a:pt x="1" y="995"/>
                  </a:lnTo>
                  <a:lnTo>
                    <a:pt x="1310" y="2305"/>
                  </a:lnTo>
                  <a:lnTo>
                    <a:pt x="2192" y="1400"/>
                  </a:lnTo>
                  <a:cubicBezTo>
                    <a:pt x="2334" y="1305"/>
                    <a:pt x="2334" y="1138"/>
                    <a:pt x="2215" y="995"/>
                  </a:cubicBezTo>
                  <a:lnTo>
                    <a:pt x="1334" y="90"/>
                  </a:lnTo>
                  <a:cubicBezTo>
                    <a:pt x="1275" y="31"/>
                    <a:pt x="1191" y="1"/>
                    <a:pt x="1108"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93"/>
            <p:cNvSpPr/>
            <p:nvPr/>
          </p:nvSpPr>
          <p:spPr>
            <a:xfrm>
              <a:off x="1249437" y="3102480"/>
              <a:ext cx="54260" cy="57350"/>
            </a:xfrm>
            <a:custGeom>
              <a:rect b="b" l="l" r="r" t="t"/>
              <a:pathLst>
                <a:path extrusionOk="0" h="1763" w="1668">
                  <a:moveTo>
                    <a:pt x="1120" y="1"/>
                  </a:moveTo>
                  <a:lnTo>
                    <a:pt x="0" y="1096"/>
                  </a:lnTo>
                  <a:cubicBezTo>
                    <a:pt x="667" y="1763"/>
                    <a:pt x="643" y="1691"/>
                    <a:pt x="667" y="1763"/>
                  </a:cubicBezTo>
                  <a:lnTo>
                    <a:pt x="1548" y="858"/>
                  </a:lnTo>
                  <a:cubicBezTo>
                    <a:pt x="1667" y="763"/>
                    <a:pt x="1667" y="596"/>
                    <a:pt x="1548" y="453"/>
                  </a:cubicBezTo>
                  <a:lnTo>
                    <a:pt x="1120"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93"/>
            <p:cNvSpPr/>
            <p:nvPr/>
          </p:nvSpPr>
          <p:spPr>
            <a:xfrm>
              <a:off x="999997" y="3300230"/>
              <a:ext cx="89100" cy="87180"/>
            </a:xfrm>
            <a:custGeom>
              <a:rect b="b" l="l" r="r" t="t"/>
              <a:pathLst>
                <a:path extrusionOk="0" h="2680" w="2739">
                  <a:moveTo>
                    <a:pt x="334" y="0"/>
                  </a:moveTo>
                  <a:cubicBezTo>
                    <a:pt x="256" y="0"/>
                    <a:pt x="179" y="30"/>
                    <a:pt x="119" y="90"/>
                  </a:cubicBezTo>
                  <a:cubicBezTo>
                    <a:pt x="0" y="209"/>
                    <a:pt x="0" y="399"/>
                    <a:pt x="119" y="518"/>
                  </a:cubicBezTo>
                  <a:lnTo>
                    <a:pt x="2167" y="2590"/>
                  </a:lnTo>
                  <a:cubicBezTo>
                    <a:pt x="2227" y="2650"/>
                    <a:pt x="2310" y="2679"/>
                    <a:pt x="2394" y="2679"/>
                  </a:cubicBezTo>
                  <a:cubicBezTo>
                    <a:pt x="2477" y="2679"/>
                    <a:pt x="2560" y="2650"/>
                    <a:pt x="2620" y="2590"/>
                  </a:cubicBezTo>
                  <a:cubicBezTo>
                    <a:pt x="2739" y="2471"/>
                    <a:pt x="2739" y="2257"/>
                    <a:pt x="2620" y="2138"/>
                  </a:cubicBezTo>
                  <a:lnTo>
                    <a:pt x="548" y="90"/>
                  </a:lnTo>
                  <a:cubicBezTo>
                    <a:pt x="488" y="30"/>
                    <a:pt x="411" y="0"/>
                    <a:pt x="334"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93"/>
            <p:cNvSpPr/>
            <p:nvPr/>
          </p:nvSpPr>
          <p:spPr>
            <a:xfrm>
              <a:off x="1037179" y="3336436"/>
              <a:ext cx="51918" cy="50975"/>
            </a:xfrm>
            <a:custGeom>
              <a:rect b="b" l="l" r="r" t="t"/>
              <a:pathLst>
                <a:path extrusionOk="0" h="1567" w="1596">
                  <a:moveTo>
                    <a:pt x="453" y="1"/>
                  </a:moveTo>
                  <a:lnTo>
                    <a:pt x="0" y="453"/>
                  </a:lnTo>
                  <a:lnTo>
                    <a:pt x="1024" y="1477"/>
                  </a:lnTo>
                  <a:cubicBezTo>
                    <a:pt x="1084" y="1537"/>
                    <a:pt x="1167" y="1566"/>
                    <a:pt x="1251" y="1566"/>
                  </a:cubicBezTo>
                  <a:cubicBezTo>
                    <a:pt x="1334" y="1566"/>
                    <a:pt x="1417" y="1537"/>
                    <a:pt x="1477" y="1477"/>
                  </a:cubicBezTo>
                  <a:cubicBezTo>
                    <a:pt x="1596" y="1358"/>
                    <a:pt x="1596" y="1144"/>
                    <a:pt x="1477" y="1025"/>
                  </a:cubicBezTo>
                  <a:lnTo>
                    <a:pt x="453"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93"/>
            <p:cNvSpPr/>
            <p:nvPr/>
          </p:nvSpPr>
          <p:spPr>
            <a:xfrm>
              <a:off x="1042579" y="3104627"/>
              <a:ext cx="245634" cy="241926"/>
            </a:xfrm>
            <a:custGeom>
              <a:rect b="b" l="l" r="r" t="t"/>
              <a:pathLst>
                <a:path extrusionOk="0" h="7437" w="7551">
                  <a:moveTo>
                    <a:pt x="4916" y="0"/>
                  </a:moveTo>
                  <a:cubicBezTo>
                    <a:pt x="4573" y="0"/>
                    <a:pt x="4228" y="137"/>
                    <a:pt x="3954" y="411"/>
                  </a:cubicBezTo>
                  <a:lnTo>
                    <a:pt x="1" y="4364"/>
                  </a:lnTo>
                  <a:lnTo>
                    <a:pt x="3073" y="7436"/>
                  </a:lnTo>
                  <a:lnTo>
                    <a:pt x="6669" y="3840"/>
                  </a:lnTo>
                  <a:lnTo>
                    <a:pt x="7122" y="3388"/>
                  </a:lnTo>
                  <a:cubicBezTo>
                    <a:pt x="7550" y="2888"/>
                    <a:pt x="7526" y="2078"/>
                    <a:pt x="7026" y="1578"/>
                  </a:cubicBezTo>
                  <a:lnTo>
                    <a:pt x="5859" y="411"/>
                  </a:lnTo>
                  <a:cubicBezTo>
                    <a:pt x="5597" y="137"/>
                    <a:pt x="5258" y="0"/>
                    <a:pt x="491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93"/>
            <p:cNvSpPr/>
            <p:nvPr/>
          </p:nvSpPr>
          <p:spPr>
            <a:xfrm>
              <a:off x="1092187" y="3136572"/>
              <a:ext cx="196026" cy="209981"/>
            </a:xfrm>
            <a:custGeom>
              <a:rect b="b" l="l" r="r" t="t"/>
              <a:pathLst>
                <a:path extrusionOk="0" h="6455" w="6026">
                  <a:moveTo>
                    <a:pt x="4906" y="0"/>
                  </a:moveTo>
                  <a:lnTo>
                    <a:pt x="0" y="4906"/>
                  </a:lnTo>
                  <a:lnTo>
                    <a:pt x="1548" y="6454"/>
                  </a:lnTo>
                  <a:lnTo>
                    <a:pt x="5144" y="2858"/>
                  </a:lnTo>
                  <a:lnTo>
                    <a:pt x="5597" y="2406"/>
                  </a:lnTo>
                  <a:cubicBezTo>
                    <a:pt x="6025" y="1906"/>
                    <a:pt x="6001" y="1096"/>
                    <a:pt x="5501" y="596"/>
                  </a:cubicBezTo>
                  <a:lnTo>
                    <a:pt x="4906"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93"/>
            <p:cNvSpPr/>
            <p:nvPr/>
          </p:nvSpPr>
          <p:spPr>
            <a:xfrm>
              <a:off x="1109233" y="3104627"/>
              <a:ext cx="178980" cy="175304"/>
            </a:xfrm>
            <a:custGeom>
              <a:rect b="b" l="l" r="r" t="t"/>
              <a:pathLst>
                <a:path extrusionOk="0" h="5389" w="5502">
                  <a:moveTo>
                    <a:pt x="2867" y="0"/>
                  </a:moveTo>
                  <a:cubicBezTo>
                    <a:pt x="2524" y="0"/>
                    <a:pt x="2179" y="137"/>
                    <a:pt x="1905" y="411"/>
                  </a:cubicBezTo>
                  <a:lnTo>
                    <a:pt x="0" y="2316"/>
                  </a:lnTo>
                  <a:lnTo>
                    <a:pt x="3072" y="5388"/>
                  </a:lnTo>
                  <a:lnTo>
                    <a:pt x="4977" y="3483"/>
                  </a:lnTo>
                  <a:cubicBezTo>
                    <a:pt x="5501" y="2935"/>
                    <a:pt x="5501" y="2078"/>
                    <a:pt x="4977" y="1578"/>
                  </a:cubicBezTo>
                  <a:lnTo>
                    <a:pt x="3810" y="411"/>
                  </a:lnTo>
                  <a:cubicBezTo>
                    <a:pt x="3548" y="137"/>
                    <a:pt x="3209" y="0"/>
                    <a:pt x="286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93"/>
            <p:cNvSpPr/>
            <p:nvPr/>
          </p:nvSpPr>
          <p:spPr>
            <a:xfrm>
              <a:off x="1160772" y="3137754"/>
              <a:ext cx="129404" cy="143360"/>
            </a:xfrm>
            <a:custGeom>
              <a:rect b="b" l="l" r="r" t="t"/>
              <a:pathLst>
                <a:path extrusionOk="0" h="4407" w="3978">
                  <a:moveTo>
                    <a:pt x="2858" y="1"/>
                  </a:moveTo>
                  <a:lnTo>
                    <a:pt x="0" y="2882"/>
                  </a:lnTo>
                  <a:lnTo>
                    <a:pt x="1548" y="4406"/>
                  </a:lnTo>
                  <a:lnTo>
                    <a:pt x="3453" y="2525"/>
                  </a:lnTo>
                  <a:cubicBezTo>
                    <a:pt x="3953" y="2001"/>
                    <a:pt x="3977" y="1215"/>
                    <a:pt x="3501" y="667"/>
                  </a:cubicBezTo>
                  <a:lnTo>
                    <a:pt x="2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93"/>
            <p:cNvSpPr/>
            <p:nvPr/>
          </p:nvSpPr>
          <p:spPr>
            <a:xfrm>
              <a:off x="1019353" y="3232828"/>
              <a:ext cx="136366" cy="135195"/>
            </a:xfrm>
            <a:custGeom>
              <a:rect b="b" l="l" r="r" t="t"/>
              <a:pathLst>
                <a:path extrusionOk="0" h="4156" w="4192">
                  <a:moveTo>
                    <a:pt x="346" y="0"/>
                  </a:moveTo>
                  <a:cubicBezTo>
                    <a:pt x="262" y="0"/>
                    <a:pt x="179" y="30"/>
                    <a:pt x="120" y="90"/>
                  </a:cubicBezTo>
                  <a:cubicBezTo>
                    <a:pt x="1" y="209"/>
                    <a:pt x="1" y="423"/>
                    <a:pt x="120" y="542"/>
                  </a:cubicBezTo>
                  <a:lnTo>
                    <a:pt x="3620" y="4067"/>
                  </a:lnTo>
                  <a:cubicBezTo>
                    <a:pt x="3680" y="4126"/>
                    <a:pt x="3763" y="4156"/>
                    <a:pt x="3847" y="4156"/>
                  </a:cubicBezTo>
                  <a:cubicBezTo>
                    <a:pt x="3930" y="4156"/>
                    <a:pt x="4013" y="4126"/>
                    <a:pt x="4073" y="4067"/>
                  </a:cubicBezTo>
                  <a:cubicBezTo>
                    <a:pt x="4192" y="3948"/>
                    <a:pt x="4192" y="3733"/>
                    <a:pt x="4073" y="3614"/>
                  </a:cubicBezTo>
                  <a:lnTo>
                    <a:pt x="572" y="90"/>
                  </a:lnTo>
                  <a:cubicBezTo>
                    <a:pt x="513" y="30"/>
                    <a:pt x="429" y="0"/>
                    <a:pt x="346"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93"/>
            <p:cNvSpPr/>
            <p:nvPr/>
          </p:nvSpPr>
          <p:spPr>
            <a:xfrm>
              <a:off x="1080542" y="3293041"/>
              <a:ext cx="79113" cy="75047"/>
            </a:xfrm>
            <a:custGeom>
              <a:rect b="b" l="l" r="r" t="t"/>
              <a:pathLst>
                <a:path extrusionOk="0" h="2307" w="2432">
                  <a:moveTo>
                    <a:pt x="430" y="1"/>
                  </a:moveTo>
                  <a:lnTo>
                    <a:pt x="1" y="453"/>
                  </a:lnTo>
                  <a:lnTo>
                    <a:pt x="1739" y="2216"/>
                  </a:lnTo>
                  <a:cubicBezTo>
                    <a:pt x="1809" y="2280"/>
                    <a:pt x="1885" y="2307"/>
                    <a:pt x="1959" y="2307"/>
                  </a:cubicBezTo>
                  <a:cubicBezTo>
                    <a:pt x="2214" y="2307"/>
                    <a:pt x="2432" y="1985"/>
                    <a:pt x="2192" y="1763"/>
                  </a:cubicBezTo>
                  <a:lnTo>
                    <a:pt x="430"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93"/>
            <p:cNvSpPr/>
            <p:nvPr/>
          </p:nvSpPr>
          <p:spPr>
            <a:xfrm>
              <a:off x="1233172" y="3190214"/>
              <a:ext cx="39524" cy="39361"/>
            </a:xfrm>
            <a:custGeom>
              <a:rect b="b" l="l" r="r" t="t"/>
              <a:pathLst>
                <a:path extrusionOk="0" h="1210" w="1215">
                  <a:moveTo>
                    <a:pt x="346" y="1"/>
                  </a:moveTo>
                  <a:cubicBezTo>
                    <a:pt x="262" y="1"/>
                    <a:pt x="179" y="30"/>
                    <a:pt x="119" y="90"/>
                  </a:cubicBezTo>
                  <a:cubicBezTo>
                    <a:pt x="0" y="209"/>
                    <a:pt x="0" y="423"/>
                    <a:pt x="119" y="542"/>
                  </a:cubicBezTo>
                  <a:lnTo>
                    <a:pt x="786" y="1209"/>
                  </a:lnTo>
                  <a:lnTo>
                    <a:pt x="1215" y="757"/>
                  </a:lnTo>
                  <a:lnTo>
                    <a:pt x="572" y="90"/>
                  </a:lnTo>
                  <a:cubicBezTo>
                    <a:pt x="512" y="30"/>
                    <a:pt x="429" y="1"/>
                    <a:pt x="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7" name="Google Shape;19687;p93"/>
            <p:cNvSpPr/>
            <p:nvPr/>
          </p:nvSpPr>
          <p:spPr>
            <a:xfrm>
              <a:off x="1205294" y="3219654"/>
              <a:ext cx="39524" cy="38581"/>
            </a:xfrm>
            <a:custGeom>
              <a:rect b="b" l="l" r="r" t="t"/>
              <a:pathLst>
                <a:path extrusionOk="0" h="1186" w="1215">
                  <a:moveTo>
                    <a:pt x="345" y="1"/>
                  </a:moveTo>
                  <a:cubicBezTo>
                    <a:pt x="262" y="1"/>
                    <a:pt x="179" y="30"/>
                    <a:pt x="119" y="90"/>
                  </a:cubicBezTo>
                  <a:cubicBezTo>
                    <a:pt x="0" y="209"/>
                    <a:pt x="0" y="423"/>
                    <a:pt x="119" y="542"/>
                  </a:cubicBezTo>
                  <a:lnTo>
                    <a:pt x="762" y="1185"/>
                  </a:lnTo>
                  <a:lnTo>
                    <a:pt x="1215" y="733"/>
                  </a:lnTo>
                  <a:lnTo>
                    <a:pt x="572" y="90"/>
                  </a:lnTo>
                  <a:cubicBezTo>
                    <a:pt x="512" y="30"/>
                    <a:pt x="429" y="1"/>
                    <a:pt x="3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8" name="Google Shape;19688;p93"/>
            <p:cNvSpPr/>
            <p:nvPr/>
          </p:nvSpPr>
          <p:spPr>
            <a:xfrm>
              <a:off x="1177383" y="3247532"/>
              <a:ext cx="39556" cy="38581"/>
            </a:xfrm>
            <a:custGeom>
              <a:rect b="b" l="l" r="r" t="t"/>
              <a:pathLst>
                <a:path extrusionOk="0" h="1186" w="1216">
                  <a:moveTo>
                    <a:pt x="334" y="1"/>
                  </a:moveTo>
                  <a:cubicBezTo>
                    <a:pt x="257" y="1"/>
                    <a:pt x="179" y="31"/>
                    <a:pt x="120" y="90"/>
                  </a:cubicBezTo>
                  <a:cubicBezTo>
                    <a:pt x="1" y="209"/>
                    <a:pt x="1" y="424"/>
                    <a:pt x="120" y="543"/>
                  </a:cubicBezTo>
                  <a:lnTo>
                    <a:pt x="763" y="1186"/>
                  </a:lnTo>
                  <a:lnTo>
                    <a:pt x="1215" y="757"/>
                  </a:lnTo>
                  <a:lnTo>
                    <a:pt x="548" y="90"/>
                  </a:lnTo>
                  <a:cubicBezTo>
                    <a:pt x="489" y="31"/>
                    <a:pt x="411" y="1"/>
                    <a:pt x="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9" name="Google Shape;19689;p93"/>
            <p:cNvSpPr/>
            <p:nvPr/>
          </p:nvSpPr>
          <p:spPr>
            <a:xfrm>
              <a:off x="1147944" y="3276971"/>
              <a:ext cx="39556" cy="38581"/>
            </a:xfrm>
            <a:custGeom>
              <a:rect b="b" l="l" r="r" t="t"/>
              <a:pathLst>
                <a:path extrusionOk="0" h="1186" w="1216">
                  <a:moveTo>
                    <a:pt x="346" y="1"/>
                  </a:moveTo>
                  <a:cubicBezTo>
                    <a:pt x="263" y="1"/>
                    <a:pt x="179" y="31"/>
                    <a:pt x="120" y="90"/>
                  </a:cubicBezTo>
                  <a:cubicBezTo>
                    <a:pt x="1" y="209"/>
                    <a:pt x="1" y="400"/>
                    <a:pt x="120" y="519"/>
                  </a:cubicBezTo>
                  <a:lnTo>
                    <a:pt x="763" y="1186"/>
                  </a:lnTo>
                  <a:lnTo>
                    <a:pt x="1215" y="733"/>
                  </a:lnTo>
                  <a:lnTo>
                    <a:pt x="572" y="90"/>
                  </a:lnTo>
                  <a:cubicBezTo>
                    <a:pt x="513" y="31"/>
                    <a:pt x="429" y="1"/>
                    <a:pt x="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90" name="Google Shape;19690;p93"/>
          <p:cNvGrpSpPr/>
          <p:nvPr/>
        </p:nvGrpSpPr>
        <p:grpSpPr>
          <a:xfrm>
            <a:off x="1756840" y="2893511"/>
            <a:ext cx="347876" cy="337661"/>
            <a:chOff x="1756840" y="3045911"/>
            <a:chExt cx="347876" cy="337661"/>
          </a:xfrm>
        </p:grpSpPr>
        <p:sp>
          <p:nvSpPr>
            <p:cNvPr id="19691" name="Google Shape;19691;p93"/>
            <p:cNvSpPr/>
            <p:nvPr/>
          </p:nvSpPr>
          <p:spPr>
            <a:xfrm>
              <a:off x="1774667" y="3196980"/>
              <a:ext cx="88351" cy="86823"/>
            </a:xfrm>
            <a:custGeom>
              <a:rect b="b" l="l" r="r" t="t"/>
              <a:pathLst>
                <a:path extrusionOk="0" h="2669" w="2716">
                  <a:moveTo>
                    <a:pt x="1811" y="1"/>
                  </a:moveTo>
                  <a:lnTo>
                    <a:pt x="1" y="1025"/>
                  </a:lnTo>
                  <a:lnTo>
                    <a:pt x="882" y="2668"/>
                  </a:lnTo>
                  <a:lnTo>
                    <a:pt x="2716" y="1644"/>
                  </a:lnTo>
                  <a:lnTo>
                    <a:pt x="1811"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2" name="Google Shape;19692;p93"/>
            <p:cNvSpPr/>
            <p:nvPr/>
          </p:nvSpPr>
          <p:spPr>
            <a:xfrm>
              <a:off x="1789403" y="3224110"/>
              <a:ext cx="73615" cy="59693"/>
            </a:xfrm>
            <a:custGeom>
              <a:rect b="b" l="l" r="r" t="t"/>
              <a:pathLst>
                <a:path extrusionOk="0" h="1835" w="2263">
                  <a:moveTo>
                    <a:pt x="1810" y="0"/>
                  </a:moveTo>
                  <a:cubicBezTo>
                    <a:pt x="1596" y="120"/>
                    <a:pt x="167" y="905"/>
                    <a:pt x="0" y="1025"/>
                  </a:cubicBezTo>
                  <a:lnTo>
                    <a:pt x="429" y="1834"/>
                  </a:lnTo>
                  <a:cubicBezTo>
                    <a:pt x="643" y="1715"/>
                    <a:pt x="2024" y="953"/>
                    <a:pt x="2263" y="810"/>
                  </a:cubicBezTo>
                  <a:lnTo>
                    <a:pt x="181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3" name="Google Shape;19693;p93"/>
            <p:cNvSpPr/>
            <p:nvPr/>
          </p:nvSpPr>
          <p:spPr>
            <a:xfrm>
              <a:off x="1856024" y="3247337"/>
              <a:ext cx="92971" cy="136236"/>
            </a:xfrm>
            <a:custGeom>
              <a:rect b="b" l="l" r="r" t="t"/>
              <a:pathLst>
                <a:path extrusionOk="0" h="4188" w="2858">
                  <a:moveTo>
                    <a:pt x="2310" y="1"/>
                  </a:moveTo>
                  <a:lnTo>
                    <a:pt x="95" y="3740"/>
                  </a:lnTo>
                  <a:cubicBezTo>
                    <a:pt x="0" y="3883"/>
                    <a:pt x="48" y="4049"/>
                    <a:pt x="215" y="4145"/>
                  </a:cubicBezTo>
                  <a:cubicBezTo>
                    <a:pt x="259" y="4175"/>
                    <a:pt x="307" y="4188"/>
                    <a:pt x="353" y="4188"/>
                  </a:cubicBezTo>
                  <a:cubicBezTo>
                    <a:pt x="455" y="4188"/>
                    <a:pt x="554" y="4124"/>
                    <a:pt x="619" y="4026"/>
                  </a:cubicBezTo>
                  <a:lnTo>
                    <a:pt x="2858" y="311"/>
                  </a:lnTo>
                  <a:cubicBezTo>
                    <a:pt x="2644" y="239"/>
                    <a:pt x="2477" y="120"/>
                    <a:pt x="2310"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4" name="Google Shape;19694;p93"/>
            <p:cNvSpPr/>
            <p:nvPr/>
          </p:nvSpPr>
          <p:spPr>
            <a:xfrm>
              <a:off x="1968350" y="3246588"/>
              <a:ext cx="92223" cy="136984"/>
            </a:xfrm>
            <a:custGeom>
              <a:rect b="b" l="l" r="r" t="t"/>
              <a:pathLst>
                <a:path extrusionOk="0" h="4211" w="2835">
                  <a:moveTo>
                    <a:pt x="524" y="0"/>
                  </a:moveTo>
                  <a:cubicBezTo>
                    <a:pt x="381" y="143"/>
                    <a:pt x="191" y="262"/>
                    <a:pt x="0" y="334"/>
                  </a:cubicBezTo>
                  <a:lnTo>
                    <a:pt x="2191" y="4049"/>
                  </a:lnTo>
                  <a:cubicBezTo>
                    <a:pt x="2257" y="4147"/>
                    <a:pt x="2367" y="4211"/>
                    <a:pt x="2476" y="4211"/>
                  </a:cubicBezTo>
                  <a:cubicBezTo>
                    <a:pt x="2525" y="4211"/>
                    <a:pt x="2575" y="4198"/>
                    <a:pt x="2620" y="4168"/>
                  </a:cubicBezTo>
                  <a:cubicBezTo>
                    <a:pt x="2763" y="4072"/>
                    <a:pt x="2834" y="3882"/>
                    <a:pt x="2739" y="3715"/>
                  </a:cubicBezTo>
                  <a:lnTo>
                    <a:pt x="524"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93"/>
            <p:cNvSpPr/>
            <p:nvPr/>
          </p:nvSpPr>
          <p:spPr>
            <a:xfrm>
              <a:off x="1822713" y="3062208"/>
              <a:ext cx="262647" cy="203280"/>
            </a:xfrm>
            <a:custGeom>
              <a:rect b="b" l="l" r="r" t="t"/>
              <a:pathLst>
                <a:path extrusionOk="0" h="6249" w="8074">
                  <a:moveTo>
                    <a:pt x="6597" y="0"/>
                  </a:moveTo>
                  <a:lnTo>
                    <a:pt x="214" y="3501"/>
                  </a:lnTo>
                  <a:cubicBezTo>
                    <a:pt x="72" y="3596"/>
                    <a:pt x="0" y="3763"/>
                    <a:pt x="95" y="3906"/>
                  </a:cubicBezTo>
                  <a:lnTo>
                    <a:pt x="1286" y="6097"/>
                  </a:lnTo>
                  <a:cubicBezTo>
                    <a:pt x="1352" y="6195"/>
                    <a:pt x="1452" y="6249"/>
                    <a:pt x="1562" y="6249"/>
                  </a:cubicBezTo>
                  <a:cubicBezTo>
                    <a:pt x="1612" y="6249"/>
                    <a:pt x="1663" y="6238"/>
                    <a:pt x="1715" y="6216"/>
                  </a:cubicBezTo>
                  <a:lnTo>
                    <a:pt x="8073" y="2691"/>
                  </a:lnTo>
                  <a:lnTo>
                    <a:pt x="6597" y="0"/>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93"/>
            <p:cNvSpPr/>
            <p:nvPr/>
          </p:nvSpPr>
          <p:spPr>
            <a:xfrm>
              <a:off x="1845159" y="3107132"/>
              <a:ext cx="240202" cy="160243"/>
            </a:xfrm>
            <a:custGeom>
              <a:rect b="b" l="l" r="r" t="t"/>
              <a:pathLst>
                <a:path extrusionOk="0" h="4926" w="7384">
                  <a:moveTo>
                    <a:pt x="6645" y="1"/>
                  </a:moveTo>
                  <a:cubicBezTo>
                    <a:pt x="6502" y="96"/>
                    <a:pt x="120" y="3596"/>
                    <a:pt x="1" y="3668"/>
                  </a:cubicBezTo>
                  <a:cubicBezTo>
                    <a:pt x="549" y="4621"/>
                    <a:pt x="429" y="4406"/>
                    <a:pt x="596" y="4763"/>
                  </a:cubicBezTo>
                  <a:cubicBezTo>
                    <a:pt x="662" y="4861"/>
                    <a:pt x="760" y="4926"/>
                    <a:pt x="870" y="4926"/>
                  </a:cubicBezTo>
                  <a:cubicBezTo>
                    <a:pt x="920" y="4926"/>
                    <a:pt x="972" y="4912"/>
                    <a:pt x="1025" y="4882"/>
                  </a:cubicBezTo>
                  <a:cubicBezTo>
                    <a:pt x="1096" y="4835"/>
                    <a:pt x="7169" y="1501"/>
                    <a:pt x="7383" y="1382"/>
                  </a:cubicBezTo>
                  <a:lnTo>
                    <a:pt x="6645"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7" name="Google Shape;19697;p93"/>
            <p:cNvSpPr/>
            <p:nvPr/>
          </p:nvSpPr>
          <p:spPr>
            <a:xfrm>
              <a:off x="1756840" y="3223037"/>
              <a:ext cx="52731" cy="73453"/>
            </a:xfrm>
            <a:custGeom>
              <a:rect b="b" l="l" r="r" t="t"/>
              <a:pathLst>
                <a:path extrusionOk="0" h="2258" w="1621">
                  <a:moveTo>
                    <a:pt x="357" y="1"/>
                  </a:moveTo>
                  <a:cubicBezTo>
                    <a:pt x="308" y="1"/>
                    <a:pt x="259" y="11"/>
                    <a:pt x="215" y="33"/>
                  </a:cubicBezTo>
                  <a:cubicBezTo>
                    <a:pt x="72" y="129"/>
                    <a:pt x="1" y="319"/>
                    <a:pt x="96" y="462"/>
                  </a:cubicBezTo>
                  <a:lnTo>
                    <a:pt x="1001" y="2105"/>
                  </a:lnTo>
                  <a:cubicBezTo>
                    <a:pt x="1050" y="2204"/>
                    <a:pt x="1157" y="2257"/>
                    <a:pt x="1265" y="2257"/>
                  </a:cubicBezTo>
                  <a:cubicBezTo>
                    <a:pt x="1313" y="2257"/>
                    <a:pt x="1362" y="2247"/>
                    <a:pt x="1406" y="2224"/>
                  </a:cubicBezTo>
                  <a:cubicBezTo>
                    <a:pt x="1549" y="2129"/>
                    <a:pt x="1620" y="1939"/>
                    <a:pt x="1525" y="1796"/>
                  </a:cubicBezTo>
                  <a:lnTo>
                    <a:pt x="644" y="153"/>
                  </a:lnTo>
                  <a:cubicBezTo>
                    <a:pt x="578" y="54"/>
                    <a:pt x="467" y="1"/>
                    <a:pt x="357"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93"/>
            <p:cNvSpPr/>
            <p:nvPr/>
          </p:nvSpPr>
          <p:spPr>
            <a:xfrm>
              <a:off x="1774667" y="3255111"/>
              <a:ext cx="34905" cy="41378"/>
            </a:xfrm>
            <a:custGeom>
              <a:rect b="b" l="l" r="r" t="t"/>
              <a:pathLst>
                <a:path extrusionOk="0" h="1272" w="1073">
                  <a:moveTo>
                    <a:pt x="525" y="0"/>
                  </a:moveTo>
                  <a:cubicBezTo>
                    <a:pt x="406" y="72"/>
                    <a:pt x="525" y="0"/>
                    <a:pt x="1" y="310"/>
                  </a:cubicBezTo>
                  <a:lnTo>
                    <a:pt x="453" y="1119"/>
                  </a:lnTo>
                  <a:cubicBezTo>
                    <a:pt x="502" y="1218"/>
                    <a:pt x="609" y="1271"/>
                    <a:pt x="717" y="1271"/>
                  </a:cubicBezTo>
                  <a:cubicBezTo>
                    <a:pt x="765" y="1271"/>
                    <a:pt x="814" y="1261"/>
                    <a:pt x="858" y="1238"/>
                  </a:cubicBezTo>
                  <a:cubicBezTo>
                    <a:pt x="1001" y="1143"/>
                    <a:pt x="1072" y="953"/>
                    <a:pt x="977" y="810"/>
                  </a:cubicBezTo>
                  <a:lnTo>
                    <a:pt x="52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93"/>
            <p:cNvSpPr/>
            <p:nvPr/>
          </p:nvSpPr>
          <p:spPr>
            <a:xfrm>
              <a:off x="2029539" y="3045911"/>
              <a:ext cx="75177" cy="114994"/>
            </a:xfrm>
            <a:custGeom>
              <a:rect b="b" l="l" r="r" t="t"/>
              <a:pathLst>
                <a:path extrusionOk="0" h="3535" w="2311">
                  <a:moveTo>
                    <a:pt x="360" y="0"/>
                  </a:moveTo>
                  <a:cubicBezTo>
                    <a:pt x="306" y="0"/>
                    <a:pt x="248" y="16"/>
                    <a:pt x="191" y="49"/>
                  </a:cubicBezTo>
                  <a:cubicBezTo>
                    <a:pt x="48" y="120"/>
                    <a:pt x="1" y="311"/>
                    <a:pt x="72" y="454"/>
                  </a:cubicBezTo>
                  <a:lnTo>
                    <a:pt x="1691" y="3383"/>
                  </a:lnTo>
                  <a:cubicBezTo>
                    <a:pt x="1724" y="3481"/>
                    <a:pt x="1837" y="3535"/>
                    <a:pt x="1950" y="3535"/>
                  </a:cubicBezTo>
                  <a:cubicBezTo>
                    <a:pt x="2001" y="3535"/>
                    <a:pt x="2052" y="3524"/>
                    <a:pt x="2096" y="3502"/>
                  </a:cubicBezTo>
                  <a:cubicBezTo>
                    <a:pt x="2263" y="3407"/>
                    <a:pt x="2311" y="3216"/>
                    <a:pt x="2215" y="3073"/>
                  </a:cubicBezTo>
                  <a:lnTo>
                    <a:pt x="620" y="168"/>
                  </a:lnTo>
                  <a:cubicBezTo>
                    <a:pt x="557" y="58"/>
                    <a:pt x="464" y="0"/>
                    <a:pt x="36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93"/>
            <p:cNvSpPr/>
            <p:nvPr/>
          </p:nvSpPr>
          <p:spPr>
            <a:xfrm>
              <a:off x="2058198" y="3098609"/>
              <a:ext cx="46518" cy="62295"/>
            </a:xfrm>
            <a:custGeom>
              <a:rect b="b" l="l" r="r" t="t"/>
              <a:pathLst>
                <a:path extrusionOk="0" h="1915" w="1430">
                  <a:moveTo>
                    <a:pt x="548" y="1"/>
                  </a:moveTo>
                  <a:cubicBezTo>
                    <a:pt x="25" y="286"/>
                    <a:pt x="120" y="239"/>
                    <a:pt x="1" y="286"/>
                  </a:cubicBezTo>
                  <a:cubicBezTo>
                    <a:pt x="96" y="453"/>
                    <a:pt x="715" y="1596"/>
                    <a:pt x="810" y="1763"/>
                  </a:cubicBezTo>
                  <a:cubicBezTo>
                    <a:pt x="876" y="1861"/>
                    <a:pt x="976" y="1915"/>
                    <a:pt x="1079" y="1915"/>
                  </a:cubicBezTo>
                  <a:cubicBezTo>
                    <a:pt x="1125" y="1915"/>
                    <a:pt x="1171" y="1904"/>
                    <a:pt x="1215" y="1882"/>
                  </a:cubicBezTo>
                  <a:cubicBezTo>
                    <a:pt x="1382" y="1787"/>
                    <a:pt x="1430" y="1596"/>
                    <a:pt x="1334" y="1453"/>
                  </a:cubicBezTo>
                  <a:lnTo>
                    <a:pt x="54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93"/>
            <p:cNvSpPr/>
            <p:nvPr/>
          </p:nvSpPr>
          <p:spPr>
            <a:xfrm>
              <a:off x="1917994" y="3180715"/>
              <a:ext cx="81358" cy="81390"/>
            </a:xfrm>
            <a:custGeom>
              <a:rect b="b" l="l" r="r" t="t"/>
              <a:pathLst>
                <a:path extrusionOk="0" h="2502" w="2501">
                  <a:moveTo>
                    <a:pt x="1239" y="1"/>
                  </a:moveTo>
                  <a:cubicBezTo>
                    <a:pt x="572" y="1"/>
                    <a:pt x="0" y="572"/>
                    <a:pt x="0" y="1263"/>
                  </a:cubicBezTo>
                  <a:cubicBezTo>
                    <a:pt x="0" y="1930"/>
                    <a:pt x="572" y="2501"/>
                    <a:pt x="1239" y="2501"/>
                  </a:cubicBezTo>
                  <a:cubicBezTo>
                    <a:pt x="1929" y="2501"/>
                    <a:pt x="2501" y="1930"/>
                    <a:pt x="2501" y="1263"/>
                  </a:cubicBezTo>
                  <a:cubicBezTo>
                    <a:pt x="2501" y="572"/>
                    <a:pt x="1929" y="1"/>
                    <a:pt x="123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93"/>
            <p:cNvSpPr/>
            <p:nvPr/>
          </p:nvSpPr>
          <p:spPr>
            <a:xfrm>
              <a:off x="1957485" y="3180715"/>
              <a:ext cx="41118" cy="81390"/>
            </a:xfrm>
            <a:custGeom>
              <a:rect b="b" l="l" r="r" t="t"/>
              <a:pathLst>
                <a:path extrusionOk="0" h="2502" w="1264">
                  <a:moveTo>
                    <a:pt x="1" y="1"/>
                  </a:moveTo>
                  <a:lnTo>
                    <a:pt x="1" y="2501"/>
                  </a:lnTo>
                  <a:cubicBezTo>
                    <a:pt x="692" y="2501"/>
                    <a:pt x="1239" y="1930"/>
                    <a:pt x="1239" y="1263"/>
                  </a:cubicBezTo>
                  <a:cubicBezTo>
                    <a:pt x="1263" y="572"/>
                    <a:pt x="715"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93"/>
            <p:cNvSpPr/>
            <p:nvPr/>
          </p:nvSpPr>
          <p:spPr>
            <a:xfrm>
              <a:off x="1938130" y="3200884"/>
              <a:ext cx="41085" cy="41085"/>
            </a:xfrm>
            <a:custGeom>
              <a:rect b="b" l="l" r="r" t="t"/>
              <a:pathLst>
                <a:path extrusionOk="0" h="1263" w="1263">
                  <a:moveTo>
                    <a:pt x="620" y="0"/>
                  </a:moveTo>
                  <a:cubicBezTo>
                    <a:pt x="262" y="0"/>
                    <a:pt x="1" y="262"/>
                    <a:pt x="1" y="619"/>
                  </a:cubicBezTo>
                  <a:cubicBezTo>
                    <a:pt x="1" y="1000"/>
                    <a:pt x="262" y="1262"/>
                    <a:pt x="620" y="1262"/>
                  </a:cubicBezTo>
                  <a:cubicBezTo>
                    <a:pt x="953" y="1262"/>
                    <a:pt x="1263" y="953"/>
                    <a:pt x="1263" y="619"/>
                  </a:cubicBezTo>
                  <a:cubicBezTo>
                    <a:pt x="1263" y="262"/>
                    <a:pt x="977" y="0"/>
                    <a:pt x="620"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93"/>
            <p:cNvSpPr/>
            <p:nvPr/>
          </p:nvSpPr>
          <p:spPr>
            <a:xfrm>
              <a:off x="1957485" y="3200884"/>
              <a:ext cx="20201" cy="41085"/>
            </a:xfrm>
            <a:custGeom>
              <a:rect b="b" l="l" r="r" t="t"/>
              <a:pathLst>
                <a:path extrusionOk="0" h="1263" w="621">
                  <a:moveTo>
                    <a:pt x="1" y="0"/>
                  </a:moveTo>
                  <a:lnTo>
                    <a:pt x="1" y="1262"/>
                  </a:lnTo>
                  <a:cubicBezTo>
                    <a:pt x="358" y="1262"/>
                    <a:pt x="620" y="1000"/>
                    <a:pt x="620" y="643"/>
                  </a:cubicBezTo>
                  <a:cubicBezTo>
                    <a:pt x="620" y="286"/>
                    <a:pt x="358" y="0"/>
                    <a:pt x="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05" name="Google Shape;19705;p93"/>
          <p:cNvGrpSpPr/>
          <p:nvPr/>
        </p:nvGrpSpPr>
        <p:grpSpPr>
          <a:xfrm>
            <a:off x="2510625" y="2891006"/>
            <a:ext cx="351747" cy="342931"/>
            <a:chOff x="2510625" y="3043406"/>
            <a:chExt cx="351747" cy="342931"/>
          </a:xfrm>
        </p:grpSpPr>
        <p:sp>
          <p:nvSpPr>
            <p:cNvPr id="19706" name="Google Shape;19706;p93"/>
            <p:cNvSpPr/>
            <p:nvPr/>
          </p:nvSpPr>
          <p:spPr>
            <a:xfrm>
              <a:off x="2510625" y="3229543"/>
              <a:ext cx="169676" cy="156795"/>
            </a:xfrm>
            <a:custGeom>
              <a:rect b="b" l="l" r="r" t="t"/>
              <a:pathLst>
                <a:path extrusionOk="0" h="4820" w="5216">
                  <a:moveTo>
                    <a:pt x="3358" y="0"/>
                  </a:moveTo>
                  <a:lnTo>
                    <a:pt x="119" y="3691"/>
                  </a:lnTo>
                  <a:cubicBezTo>
                    <a:pt x="0" y="3810"/>
                    <a:pt x="24" y="4001"/>
                    <a:pt x="143" y="4120"/>
                  </a:cubicBezTo>
                  <a:cubicBezTo>
                    <a:pt x="668" y="4590"/>
                    <a:pt x="1313" y="4819"/>
                    <a:pt x="1956" y="4819"/>
                  </a:cubicBezTo>
                  <a:cubicBezTo>
                    <a:pt x="2715" y="4819"/>
                    <a:pt x="3471" y="4500"/>
                    <a:pt x="4025" y="3882"/>
                  </a:cubicBezTo>
                  <a:lnTo>
                    <a:pt x="4882" y="2906"/>
                  </a:lnTo>
                  <a:cubicBezTo>
                    <a:pt x="4930" y="2858"/>
                    <a:pt x="4978" y="2763"/>
                    <a:pt x="4978" y="2667"/>
                  </a:cubicBezTo>
                  <a:lnTo>
                    <a:pt x="4906" y="1929"/>
                  </a:lnTo>
                  <a:lnTo>
                    <a:pt x="5216" y="1596"/>
                  </a:lnTo>
                  <a:lnTo>
                    <a:pt x="3358"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93"/>
            <p:cNvSpPr/>
            <p:nvPr/>
          </p:nvSpPr>
          <p:spPr>
            <a:xfrm>
              <a:off x="2550898" y="3262073"/>
              <a:ext cx="129404" cy="124265"/>
            </a:xfrm>
            <a:custGeom>
              <a:rect b="b" l="l" r="r" t="t"/>
              <a:pathLst>
                <a:path extrusionOk="0" h="3820" w="3978">
                  <a:moveTo>
                    <a:pt x="3287" y="0"/>
                  </a:moveTo>
                  <a:cubicBezTo>
                    <a:pt x="3240" y="72"/>
                    <a:pt x="48" y="3668"/>
                    <a:pt x="1" y="3715"/>
                  </a:cubicBezTo>
                  <a:cubicBezTo>
                    <a:pt x="246" y="3785"/>
                    <a:pt x="493" y="3820"/>
                    <a:pt x="739" y="3820"/>
                  </a:cubicBezTo>
                  <a:cubicBezTo>
                    <a:pt x="1495" y="3820"/>
                    <a:pt x="2230" y="3493"/>
                    <a:pt x="2787" y="2882"/>
                  </a:cubicBezTo>
                  <a:lnTo>
                    <a:pt x="3644" y="1906"/>
                  </a:lnTo>
                  <a:cubicBezTo>
                    <a:pt x="3692" y="1858"/>
                    <a:pt x="3740" y="1763"/>
                    <a:pt x="3740" y="1667"/>
                  </a:cubicBezTo>
                  <a:lnTo>
                    <a:pt x="3668" y="929"/>
                  </a:lnTo>
                  <a:cubicBezTo>
                    <a:pt x="3978" y="596"/>
                    <a:pt x="3930" y="620"/>
                    <a:pt x="3978" y="596"/>
                  </a:cubicBezTo>
                  <a:lnTo>
                    <a:pt x="3287"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93"/>
            <p:cNvSpPr/>
            <p:nvPr/>
          </p:nvSpPr>
          <p:spPr>
            <a:xfrm>
              <a:off x="2619080" y="3043406"/>
              <a:ext cx="243292" cy="248367"/>
            </a:xfrm>
            <a:custGeom>
              <a:rect b="b" l="l" r="r" t="t"/>
              <a:pathLst>
                <a:path extrusionOk="0" h="7635" w="7479">
                  <a:moveTo>
                    <a:pt x="5743" y="1238"/>
                  </a:moveTo>
                  <a:cubicBezTo>
                    <a:pt x="5816" y="1238"/>
                    <a:pt x="5890" y="1263"/>
                    <a:pt x="5954" y="1317"/>
                  </a:cubicBezTo>
                  <a:cubicBezTo>
                    <a:pt x="6073" y="1436"/>
                    <a:pt x="6097" y="1626"/>
                    <a:pt x="5978" y="1745"/>
                  </a:cubicBezTo>
                  <a:lnTo>
                    <a:pt x="4763" y="3150"/>
                  </a:lnTo>
                  <a:cubicBezTo>
                    <a:pt x="4698" y="3216"/>
                    <a:pt x="4611" y="3252"/>
                    <a:pt x="4522" y="3252"/>
                  </a:cubicBezTo>
                  <a:cubicBezTo>
                    <a:pt x="4449" y="3252"/>
                    <a:pt x="4375" y="3228"/>
                    <a:pt x="4311" y="3174"/>
                  </a:cubicBezTo>
                  <a:cubicBezTo>
                    <a:pt x="4192" y="3055"/>
                    <a:pt x="4168" y="2888"/>
                    <a:pt x="4287" y="2745"/>
                  </a:cubicBezTo>
                  <a:lnTo>
                    <a:pt x="5502" y="1340"/>
                  </a:lnTo>
                  <a:cubicBezTo>
                    <a:pt x="5567" y="1275"/>
                    <a:pt x="5654" y="1238"/>
                    <a:pt x="5743" y="1238"/>
                  </a:cubicBezTo>
                  <a:close/>
                  <a:moveTo>
                    <a:pt x="5782" y="0"/>
                  </a:moveTo>
                  <a:cubicBezTo>
                    <a:pt x="5350" y="0"/>
                    <a:pt x="4918" y="181"/>
                    <a:pt x="4620" y="531"/>
                  </a:cubicBezTo>
                  <a:lnTo>
                    <a:pt x="0" y="5770"/>
                  </a:lnTo>
                  <a:lnTo>
                    <a:pt x="2048" y="7556"/>
                  </a:lnTo>
                  <a:cubicBezTo>
                    <a:pt x="2102" y="7610"/>
                    <a:pt x="2175" y="7634"/>
                    <a:pt x="2250" y="7634"/>
                  </a:cubicBezTo>
                  <a:cubicBezTo>
                    <a:pt x="2341" y="7634"/>
                    <a:pt x="2436" y="7598"/>
                    <a:pt x="2501" y="7532"/>
                  </a:cubicBezTo>
                  <a:lnTo>
                    <a:pt x="6907" y="2531"/>
                  </a:lnTo>
                  <a:cubicBezTo>
                    <a:pt x="7478" y="1912"/>
                    <a:pt x="7407" y="959"/>
                    <a:pt x="6788" y="388"/>
                  </a:cubicBezTo>
                  <a:cubicBezTo>
                    <a:pt x="6505" y="127"/>
                    <a:pt x="6144" y="0"/>
                    <a:pt x="578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93"/>
            <p:cNvSpPr/>
            <p:nvPr/>
          </p:nvSpPr>
          <p:spPr>
            <a:xfrm>
              <a:off x="2656262" y="3055995"/>
              <a:ext cx="206110" cy="236526"/>
            </a:xfrm>
            <a:custGeom>
              <a:rect b="b" l="l" r="r" t="t"/>
              <a:pathLst>
                <a:path extrusionOk="0" h="7271" w="6336">
                  <a:moveTo>
                    <a:pt x="5645" y="1"/>
                  </a:moveTo>
                  <a:lnTo>
                    <a:pt x="4811" y="953"/>
                  </a:lnTo>
                  <a:cubicBezTo>
                    <a:pt x="4930" y="1072"/>
                    <a:pt x="4954" y="1239"/>
                    <a:pt x="4835" y="1382"/>
                  </a:cubicBezTo>
                  <a:lnTo>
                    <a:pt x="3620" y="2787"/>
                  </a:lnTo>
                  <a:cubicBezTo>
                    <a:pt x="3549" y="2858"/>
                    <a:pt x="3453" y="2904"/>
                    <a:pt x="3356" y="2904"/>
                  </a:cubicBezTo>
                  <a:cubicBezTo>
                    <a:pt x="3291" y="2904"/>
                    <a:pt x="3226" y="2883"/>
                    <a:pt x="3168" y="2835"/>
                  </a:cubicBezTo>
                  <a:cubicBezTo>
                    <a:pt x="3144" y="2858"/>
                    <a:pt x="72" y="6335"/>
                    <a:pt x="1" y="6407"/>
                  </a:cubicBezTo>
                  <a:cubicBezTo>
                    <a:pt x="763" y="7050"/>
                    <a:pt x="596" y="6931"/>
                    <a:pt x="929" y="7193"/>
                  </a:cubicBezTo>
                  <a:cubicBezTo>
                    <a:pt x="983" y="7246"/>
                    <a:pt x="1056" y="7271"/>
                    <a:pt x="1131" y="7271"/>
                  </a:cubicBezTo>
                  <a:cubicBezTo>
                    <a:pt x="1222" y="7271"/>
                    <a:pt x="1316" y="7234"/>
                    <a:pt x="1382" y="7169"/>
                  </a:cubicBezTo>
                  <a:lnTo>
                    <a:pt x="5787" y="2168"/>
                  </a:lnTo>
                  <a:cubicBezTo>
                    <a:pt x="6335" y="1525"/>
                    <a:pt x="6264" y="572"/>
                    <a:pt x="564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10" name="Google Shape;19710;p93"/>
          <p:cNvGrpSpPr/>
          <p:nvPr/>
        </p:nvGrpSpPr>
        <p:grpSpPr>
          <a:xfrm>
            <a:off x="3284547" y="2890160"/>
            <a:ext cx="302919" cy="344265"/>
            <a:chOff x="3284547" y="3042560"/>
            <a:chExt cx="302919" cy="344265"/>
          </a:xfrm>
        </p:grpSpPr>
        <p:sp>
          <p:nvSpPr>
            <p:cNvPr id="19711" name="Google Shape;19711;p93"/>
            <p:cNvSpPr/>
            <p:nvPr/>
          </p:nvSpPr>
          <p:spPr>
            <a:xfrm>
              <a:off x="3393750" y="3042560"/>
              <a:ext cx="182884" cy="145962"/>
            </a:xfrm>
            <a:custGeom>
              <a:rect b="b" l="l" r="r" t="t"/>
              <a:pathLst>
                <a:path extrusionOk="0" h="4487" w="5622">
                  <a:moveTo>
                    <a:pt x="3758" y="1"/>
                  </a:moveTo>
                  <a:cubicBezTo>
                    <a:pt x="2912" y="1"/>
                    <a:pt x="2137" y="709"/>
                    <a:pt x="2192" y="1652"/>
                  </a:cubicBezTo>
                  <a:lnTo>
                    <a:pt x="1" y="4486"/>
                  </a:lnTo>
                  <a:lnTo>
                    <a:pt x="3668" y="4486"/>
                  </a:lnTo>
                  <a:lnTo>
                    <a:pt x="4383" y="2962"/>
                  </a:lnTo>
                  <a:cubicBezTo>
                    <a:pt x="5502" y="2462"/>
                    <a:pt x="5621" y="890"/>
                    <a:pt x="4550" y="223"/>
                  </a:cubicBezTo>
                  <a:cubicBezTo>
                    <a:pt x="4294" y="70"/>
                    <a:pt x="4022" y="1"/>
                    <a:pt x="37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93"/>
            <p:cNvSpPr/>
            <p:nvPr/>
          </p:nvSpPr>
          <p:spPr>
            <a:xfrm>
              <a:off x="3455752" y="3049814"/>
              <a:ext cx="120881" cy="138708"/>
            </a:xfrm>
            <a:custGeom>
              <a:rect b="b" l="l" r="r" t="t"/>
              <a:pathLst>
                <a:path extrusionOk="0" h="4264" w="3716">
                  <a:moveTo>
                    <a:pt x="2644" y="0"/>
                  </a:moveTo>
                  <a:lnTo>
                    <a:pt x="0" y="4263"/>
                  </a:lnTo>
                  <a:lnTo>
                    <a:pt x="1715" y="4263"/>
                  </a:lnTo>
                  <a:lnTo>
                    <a:pt x="2429" y="2739"/>
                  </a:lnTo>
                  <a:cubicBezTo>
                    <a:pt x="3596" y="2239"/>
                    <a:pt x="3715" y="667"/>
                    <a:pt x="26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3" name="Google Shape;19713;p93"/>
            <p:cNvSpPr/>
            <p:nvPr/>
          </p:nvSpPr>
          <p:spPr>
            <a:xfrm>
              <a:off x="3284547" y="3184586"/>
              <a:ext cx="302919" cy="144140"/>
            </a:xfrm>
            <a:custGeom>
              <a:rect b="b" l="l" r="r" t="t"/>
              <a:pathLst>
                <a:path extrusionOk="0" h="4431" w="9312">
                  <a:moveTo>
                    <a:pt x="286" y="1"/>
                  </a:moveTo>
                  <a:cubicBezTo>
                    <a:pt x="119" y="1"/>
                    <a:pt x="0" y="144"/>
                    <a:pt x="0" y="311"/>
                  </a:cubicBezTo>
                  <a:lnTo>
                    <a:pt x="0" y="1763"/>
                  </a:lnTo>
                  <a:cubicBezTo>
                    <a:pt x="0" y="2882"/>
                    <a:pt x="595" y="3883"/>
                    <a:pt x="1453" y="4430"/>
                  </a:cubicBezTo>
                  <a:lnTo>
                    <a:pt x="7859" y="4430"/>
                  </a:lnTo>
                  <a:cubicBezTo>
                    <a:pt x="8740" y="3883"/>
                    <a:pt x="9312" y="2859"/>
                    <a:pt x="9312" y="1763"/>
                  </a:cubicBezTo>
                  <a:lnTo>
                    <a:pt x="9312" y="311"/>
                  </a:lnTo>
                  <a:cubicBezTo>
                    <a:pt x="9288" y="144"/>
                    <a:pt x="9121" y="1"/>
                    <a:pt x="8978"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4" name="Google Shape;19714;p93"/>
            <p:cNvSpPr/>
            <p:nvPr/>
          </p:nvSpPr>
          <p:spPr>
            <a:xfrm>
              <a:off x="3434835" y="3184586"/>
              <a:ext cx="151850" cy="145702"/>
            </a:xfrm>
            <a:custGeom>
              <a:rect b="b" l="l" r="r" t="t"/>
              <a:pathLst>
                <a:path extrusionOk="0" h="4479" w="4668">
                  <a:moveTo>
                    <a:pt x="0" y="1"/>
                  </a:moveTo>
                  <a:lnTo>
                    <a:pt x="0" y="4478"/>
                  </a:lnTo>
                  <a:lnTo>
                    <a:pt x="3191" y="4478"/>
                  </a:lnTo>
                  <a:cubicBezTo>
                    <a:pt x="4096" y="3907"/>
                    <a:pt x="4644" y="2882"/>
                    <a:pt x="4644" y="1787"/>
                  </a:cubicBezTo>
                  <a:lnTo>
                    <a:pt x="4644" y="334"/>
                  </a:lnTo>
                  <a:cubicBezTo>
                    <a:pt x="4668" y="144"/>
                    <a:pt x="4501" y="1"/>
                    <a:pt x="4358"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5" name="Google Shape;19715;p93"/>
            <p:cNvSpPr/>
            <p:nvPr/>
          </p:nvSpPr>
          <p:spPr>
            <a:xfrm>
              <a:off x="3304683" y="3327133"/>
              <a:ext cx="261086" cy="59693"/>
            </a:xfrm>
            <a:custGeom>
              <a:rect b="b" l="l" r="r" t="t"/>
              <a:pathLst>
                <a:path extrusionOk="0" h="1835" w="8026">
                  <a:moveTo>
                    <a:pt x="286" y="1"/>
                  </a:moveTo>
                  <a:cubicBezTo>
                    <a:pt x="143" y="1"/>
                    <a:pt x="0" y="120"/>
                    <a:pt x="0" y="287"/>
                  </a:cubicBezTo>
                  <a:lnTo>
                    <a:pt x="0" y="1549"/>
                  </a:lnTo>
                  <a:cubicBezTo>
                    <a:pt x="0" y="1692"/>
                    <a:pt x="119" y="1835"/>
                    <a:pt x="286" y="1835"/>
                  </a:cubicBezTo>
                  <a:lnTo>
                    <a:pt x="7740" y="1835"/>
                  </a:lnTo>
                  <a:cubicBezTo>
                    <a:pt x="7907" y="1835"/>
                    <a:pt x="8026" y="1692"/>
                    <a:pt x="8026" y="1549"/>
                  </a:cubicBezTo>
                  <a:lnTo>
                    <a:pt x="8026" y="287"/>
                  </a:lnTo>
                  <a:cubicBezTo>
                    <a:pt x="8026" y="144"/>
                    <a:pt x="7907" y="1"/>
                    <a:pt x="774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93"/>
            <p:cNvSpPr/>
            <p:nvPr/>
          </p:nvSpPr>
          <p:spPr>
            <a:xfrm>
              <a:off x="3435583" y="3326352"/>
              <a:ext cx="130185" cy="60473"/>
            </a:xfrm>
            <a:custGeom>
              <a:rect b="b" l="l" r="r" t="t"/>
              <a:pathLst>
                <a:path extrusionOk="0" h="1859" w="4002">
                  <a:moveTo>
                    <a:pt x="1" y="1"/>
                  </a:moveTo>
                  <a:lnTo>
                    <a:pt x="1" y="1859"/>
                  </a:lnTo>
                  <a:lnTo>
                    <a:pt x="3716" y="1859"/>
                  </a:lnTo>
                  <a:cubicBezTo>
                    <a:pt x="3883" y="1859"/>
                    <a:pt x="4002" y="1716"/>
                    <a:pt x="4002" y="1573"/>
                  </a:cubicBezTo>
                  <a:lnTo>
                    <a:pt x="4002" y="311"/>
                  </a:lnTo>
                  <a:cubicBezTo>
                    <a:pt x="4002" y="144"/>
                    <a:pt x="3883" y="1"/>
                    <a:pt x="371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17" name="Google Shape;19717;p93"/>
          <p:cNvGrpSpPr/>
          <p:nvPr/>
        </p:nvGrpSpPr>
        <p:grpSpPr>
          <a:xfrm>
            <a:off x="4039861" y="2889770"/>
            <a:ext cx="302919" cy="346217"/>
            <a:chOff x="4039861" y="3042170"/>
            <a:chExt cx="302919" cy="346217"/>
          </a:xfrm>
        </p:grpSpPr>
        <p:sp>
          <p:nvSpPr>
            <p:cNvPr id="19718" name="Google Shape;19718;p93"/>
            <p:cNvSpPr/>
            <p:nvPr/>
          </p:nvSpPr>
          <p:spPr>
            <a:xfrm>
              <a:off x="4039861" y="3212497"/>
              <a:ext cx="302919" cy="174328"/>
            </a:xfrm>
            <a:custGeom>
              <a:rect b="b" l="l" r="r" t="t"/>
              <a:pathLst>
                <a:path extrusionOk="0" h="5359" w="9312">
                  <a:moveTo>
                    <a:pt x="191" y="0"/>
                  </a:moveTo>
                  <a:lnTo>
                    <a:pt x="0" y="96"/>
                  </a:lnTo>
                  <a:lnTo>
                    <a:pt x="0" y="715"/>
                  </a:lnTo>
                  <a:cubicBezTo>
                    <a:pt x="0" y="3287"/>
                    <a:pt x="2072" y="5359"/>
                    <a:pt x="4668" y="5359"/>
                  </a:cubicBezTo>
                  <a:cubicBezTo>
                    <a:pt x="7216" y="5359"/>
                    <a:pt x="9312" y="3287"/>
                    <a:pt x="9312" y="715"/>
                  </a:cubicBezTo>
                  <a:lnTo>
                    <a:pt x="9312" y="96"/>
                  </a:lnTo>
                  <a:lnTo>
                    <a:pt x="9240" y="0"/>
                  </a:lnTo>
                  <a:lnTo>
                    <a:pt x="6906" y="0"/>
                  </a:lnTo>
                  <a:lnTo>
                    <a:pt x="6811" y="96"/>
                  </a:lnTo>
                  <a:lnTo>
                    <a:pt x="6811" y="715"/>
                  </a:lnTo>
                  <a:cubicBezTo>
                    <a:pt x="6811" y="1905"/>
                    <a:pt x="5835" y="2906"/>
                    <a:pt x="4644" y="2906"/>
                  </a:cubicBezTo>
                  <a:cubicBezTo>
                    <a:pt x="3453" y="2906"/>
                    <a:pt x="2453" y="1905"/>
                    <a:pt x="2453" y="715"/>
                  </a:cubicBezTo>
                  <a:lnTo>
                    <a:pt x="2453" y="96"/>
                  </a:lnTo>
                  <a:lnTo>
                    <a:pt x="2263"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93"/>
            <p:cNvSpPr/>
            <p:nvPr/>
          </p:nvSpPr>
          <p:spPr>
            <a:xfrm>
              <a:off x="4127399" y="3042658"/>
              <a:ext cx="127062" cy="161674"/>
            </a:xfrm>
            <a:custGeom>
              <a:rect b="b" l="l" r="r" t="t"/>
              <a:pathLst>
                <a:path extrusionOk="0" h="4970" w="3906">
                  <a:moveTo>
                    <a:pt x="2894" y="0"/>
                  </a:moveTo>
                  <a:cubicBezTo>
                    <a:pt x="2824" y="0"/>
                    <a:pt x="2752" y="24"/>
                    <a:pt x="2691" y="77"/>
                  </a:cubicBezTo>
                  <a:lnTo>
                    <a:pt x="215" y="2268"/>
                  </a:lnTo>
                  <a:cubicBezTo>
                    <a:pt x="0" y="2459"/>
                    <a:pt x="119" y="2816"/>
                    <a:pt x="429" y="2816"/>
                  </a:cubicBezTo>
                  <a:lnTo>
                    <a:pt x="1000" y="2816"/>
                  </a:lnTo>
                  <a:lnTo>
                    <a:pt x="715" y="4626"/>
                  </a:lnTo>
                  <a:cubicBezTo>
                    <a:pt x="681" y="4827"/>
                    <a:pt x="848" y="4969"/>
                    <a:pt x="1025" y="4969"/>
                  </a:cubicBezTo>
                  <a:cubicBezTo>
                    <a:pt x="1099" y="4969"/>
                    <a:pt x="1175" y="4944"/>
                    <a:pt x="1239" y="4888"/>
                  </a:cubicBezTo>
                  <a:lnTo>
                    <a:pt x="3692" y="2721"/>
                  </a:lnTo>
                  <a:cubicBezTo>
                    <a:pt x="3906" y="2554"/>
                    <a:pt x="3787" y="2197"/>
                    <a:pt x="3501" y="2197"/>
                  </a:cubicBezTo>
                  <a:lnTo>
                    <a:pt x="2929" y="2197"/>
                  </a:lnTo>
                  <a:lnTo>
                    <a:pt x="3191" y="339"/>
                  </a:lnTo>
                  <a:cubicBezTo>
                    <a:pt x="3243" y="151"/>
                    <a:pt x="3073" y="0"/>
                    <a:pt x="289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93"/>
            <p:cNvSpPr/>
            <p:nvPr/>
          </p:nvSpPr>
          <p:spPr>
            <a:xfrm>
              <a:off x="4039861" y="3145095"/>
              <a:ext cx="79829" cy="70525"/>
            </a:xfrm>
            <a:custGeom>
              <a:rect b="b" l="l" r="r" t="t"/>
              <a:pathLst>
                <a:path extrusionOk="0" h="2168" w="2454">
                  <a:moveTo>
                    <a:pt x="286" y="0"/>
                  </a:moveTo>
                  <a:cubicBezTo>
                    <a:pt x="119" y="0"/>
                    <a:pt x="0" y="143"/>
                    <a:pt x="0" y="286"/>
                  </a:cubicBezTo>
                  <a:lnTo>
                    <a:pt x="0" y="2168"/>
                  </a:lnTo>
                  <a:lnTo>
                    <a:pt x="2453" y="2168"/>
                  </a:lnTo>
                  <a:lnTo>
                    <a:pt x="2453" y="286"/>
                  </a:lnTo>
                  <a:cubicBezTo>
                    <a:pt x="2453" y="119"/>
                    <a:pt x="2310" y="0"/>
                    <a:pt x="2167"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93"/>
            <p:cNvSpPr/>
            <p:nvPr/>
          </p:nvSpPr>
          <p:spPr>
            <a:xfrm>
              <a:off x="4190930" y="3213278"/>
              <a:ext cx="151069" cy="175109"/>
            </a:xfrm>
            <a:custGeom>
              <a:rect b="b" l="l" r="r" t="t"/>
              <a:pathLst>
                <a:path extrusionOk="0" h="5383" w="4644">
                  <a:moveTo>
                    <a:pt x="2215" y="0"/>
                  </a:moveTo>
                  <a:lnTo>
                    <a:pt x="2167" y="72"/>
                  </a:lnTo>
                  <a:lnTo>
                    <a:pt x="2167" y="691"/>
                  </a:lnTo>
                  <a:cubicBezTo>
                    <a:pt x="2167" y="1881"/>
                    <a:pt x="1191" y="2882"/>
                    <a:pt x="0" y="2882"/>
                  </a:cubicBezTo>
                  <a:lnTo>
                    <a:pt x="0" y="5382"/>
                  </a:lnTo>
                  <a:cubicBezTo>
                    <a:pt x="2548" y="5382"/>
                    <a:pt x="4644" y="3286"/>
                    <a:pt x="4644" y="738"/>
                  </a:cubicBezTo>
                  <a:lnTo>
                    <a:pt x="4644" y="95"/>
                  </a:lnTo>
                  <a:lnTo>
                    <a:pt x="45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2" name="Google Shape;19722;p93"/>
            <p:cNvSpPr/>
            <p:nvPr/>
          </p:nvSpPr>
          <p:spPr>
            <a:xfrm>
              <a:off x="4191678" y="3042170"/>
              <a:ext cx="62783" cy="139359"/>
            </a:xfrm>
            <a:custGeom>
              <a:rect b="b" l="l" r="r" t="t"/>
              <a:pathLst>
                <a:path extrusionOk="0" h="4284" w="1930">
                  <a:moveTo>
                    <a:pt x="922" y="0"/>
                  </a:moveTo>
                  <a:cubicBezTo>
                    <a:pt x="852" y="0"/>
                    <a:pt x="779" y="28"/>
                    <a:pt x="715" y="92"/>
                  </a:cubicBezTo>
                  <a:lnTo>
                    <a:pt x="1" y="759"/>
                  </a:lnTo>
                  <a:lnTo>
                    <a:pt x="1" y="4284"/>
                  </a:lnTo>
                  <a:lnTo>
                    <a:pt x="1763" y="2736"/>
                  </a:lnTo>
                  <a:cubicBezTo>
                    <a:pt x="1930" y="2569"/>
                    <a:pt x="1811" y="2212"/>
                    <a:pt x="1525" y="2212"/>
                  </a:cubicBezTo>
                  <a:lnTo>
                    <a:pt x="953" y="2212"/>
                  </a:lnTo>
                  <a:lnTo>
                    <a:pt x="1215" y="354"/>
                  </a:lnTo>
                  <a:cubicBezTo>
                    <a:pt x="1232" y="154"/>
                    <a:pt x="1085" y="0"/>
                    <a:pt x="92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93"/>
            <p:cNvSpPr/>
            <p:nvPr/>
          </p:nvSpPr>
          <p:spPr>
            <a:xfrm>
              <a:off x="4261423" y="3145095"/>
              <a:ext cx="80577" cy="70525"/>
            </a:xfrm>
            <a:custGeom>
              <a:rect b="b" l="l" r="r" t="t"/>
              <a:pathLst>
                <a:path extrusionOk="0" h="2168" w="2477">
                  <a:moveTo>
                    <a:pt x="286" y="0"/>
                  </a:moveTo>
                  <a:cubicBezTo>
                    <a:pt x="119" y="0"/>
                    <a:pt x="0" y="143"/>
                    <a:pt x="0" y="286"/>
                  </a:cubicBezTo>
                  <a:lnTo>
                    <a:pt x="0" y="2168"/>
                  </a:lnTo>
                  <a:lnTo>
                    <a:pt x="2477" y="2168"/>
                  </a:lnTo>
                  <a:lnTo>
                    <a:pt x="2477" y="286"/>
                  </a:lnTo>
                  <a:cubicBezTo>
                    <a:pt x="2477" y="119"/>
                    <a:pt x="2358" y="0"/>
                    <a:pt x="21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24" name="Google Shape;19724;p93"/>
          <p:cNvGrpSpPr/>
          <p:nvPr/>
        </p:nvGrpSpPr>
        <p:grpSpPr>
          <a:xfrm>
            <a:off x="4822272" y="2889672"/>
            <a:ext cx="232459" cy="344753"/>
            <a:chOff x="4822272" y="3042072"/>
            <a:chExt cx="232459" cy="344753"/>
          </a:xfrm>
        </p:grpSpPr>
        <p:sp>
          <p:nvSpPr>
            <p:cNvPr id="19725" name="Google Shape;19725;p93"/>
            <p:cNvSpPr/>
            <p:nvPr/>
          </p:nvSpPr>
          <p:spPr>
            <a:xfrm>
              <a:off x="4822272" y="3042072"/>
              <a:ext cx="232459" cy="232427"/>
            </a:xfrm>
            <a:custGeom>
              <a:rect b="b" l="l" r="r" t="t"/>
              <a:pathLst>
                <a:path extrusionOk="0" h="7145" w="7146">
                  <a:moveTo>
                    <a:pt x="3573" y="0"/>
                  </a:moveTo>
                  <a:cubicBezTo>
                    <a:pt x="1596" y="0"/>
                    <a:pt x="1" y="1619"/>
                    <a:pt x="1" y="3572"/>
                  </a:cubicBezTo>
                  <a:cubicBezTo>
                    <a:pt x="1" y="5430"/>
                    <a:pt x="1454" y="7144"/>
                    <a:pt x="3597" y="7144"/>
                  </a:cubicBezTo>
                  <a:cubicBezTo>
                    <a:pt x="5526" y="7144"/>
                    <a:pt x="7145" y="5549"/>
                    <a:pt x="7145" y="3572"/>
                  </a:cubicBezTo>
                  <a:cubicBezTo>
                    <a:pt x="7145" y="1619"/>
                    <a:pt x="5526" y="0"/>
                    <a:pt x="357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6" name="Google Shape;19726;p93"/>
            <p:cNvSpPr/>
            <p:nvPr/>
          </p:nvSpPr>
          <p:spPr>
            <a:xfrm>
              <a:off x="4936941" y="3042072"/>
              <a:ext cx="117791" cy="232459"/>
            </a:xfrm>
            <a:custGeom>
              <a:rect b="b" l="l" r="r" t="t"/>
              <a:pathLst>
                <a:path extrusionOk="0" h="7146" w="3621">
                  <a:moveTo>
                    <a:pt x="0" y="0"/>
                  </a:moveTo>
                  <a:lnTo>
                    <a:pt x="0" y="7144"/>
                  </a:lnTo>
                  <a:cubicBezTo>
                    <a:pt x="28" y="7145"/>
                    <a:pt x="55" y="7145"/>
                    <a:pt x="83" y="7145"/>
                  </a:cubicBezTo>
                  <a:cubicBezTo>
                    <a:pt x="1931" y="7145"/>
                    <a:pt x="3573" y="5567"/>
                    <a:pt x="3573" y="3572"/>
                  </a:cubicBezTo>
                  <a:cubicBezTo>
                    <a:pt x="3620" y="1619"/>
                    <a:pt x="2001" y="0"/>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7" name="Google Shape;19727;p93"/>
            <p:cNvSpPr/>
            <p:nvPr/>
          </p:nvSpPr>
          <p:spPr>
            <a:xfrm>
              <a:off x="4885023" y="3140671"/>
              <a:ext cx="105397" cy="108260"/>
            </a:xfrm>
            <a:custGeom>
              <a:rect b="b" l="l" r="r" t="t"/>
              <a:pathLst>
                <a:path extrusionOk="0" h="3328" w="3240">
                  <a:moveTo>
                    <a:pt x="374" y="0"/>
                  </a:moveTo>
                  <a:cubicBezTo>
                    <a:pt x="199" y="0"/>
                    <a:pt x="48" y="143"/>
                    <a:pt x="48" y="303"/>
                  </a:cubicBezTo>
                  <a:cubicBezTo>
                    <a:pt x="48" y="494"/>
                    <a:pt x="1" y="136"/>
                    <a:pt x="620" y="3328"/>
                  </a:cubicBezTo>
                  <a:lnTo>
                    <a:pt x="1239" y="3328"/>
                  </a:lnTo>
                  <a:lnTo>
                    <a:pt x="739" y="756"/>
                  </a:lnTo>
                  <a:lnTo>
                    <a:pt x="739" y="756"/>
                  </a:lnTo>
                  <a:cubicBezTo>
                    <a:pt x="867" y="805"/>
                    <a:pt x="922" y="834"/>
                    <a:pt x="989" y="834"/>
                  </a:cubicBezTo>
                  <a:cubicBezTo>
                    <a:pt x="1085" y="834"/>
                    <a:pt x="1206" y="776"/>
                    <a:pt x="1596" y="637"/>
                  </a:cubicBezTo>
                  <a:cubicBezTo>
                    <a:pt x="2025" y="765"/>
                    <a:pt x="2154" y="817"/>
                    <a:pt x="2250" y="817"/>
                  </a:cubicBezTo>
                  <a:cubicBezTo>
                    <a:pt x="2314" y="817"/>
                    <a:pt x="2363" y="794"/>
                    <a:pt x="2478" y="756"/>
                  </a:cubicBezTo>
                  <a:lnTo>
                    <a:pt x="2478" y="756"/>
                  </a:lnTo>
                  <a:lnTo>
                    <a:pt x="1954" y="3328"/>
                  </a:lnTo>
                  <a:lnTo>
                    <a:pt x="2597" y="3328"/>
                  </a:lnTo>
                  <a:cubicBezTo>
                    <a:pt x="3240" y="113"/>
                    <a:pt x="3192" y="494"/>
                    <a:pt x="3216" y="303"/>
                  </a:cubicBezTo>
                  <a:cubicBezTo>
                    <a:pt x="3216" y="143"/>
                    <a:pt x="3065" y="0"/>
                    <a:pt x="2890" y="0"/>
                  </a:cubicBezTo>
                  <a:cubicBezTo>
                    <a:pt x="2856" y="0"/>
                    <a:pt x="2822" y="6"/>
                    <a:pt x="2787" y="17"/>
                  </a:cubicBezTo>
                  <a:lnTo>
                    <a:pt x="2263" y="184"/>
                  </a:lnTo>
                  <a:lnTo>
                    <a:pt x="1715" y="17"/>
                  </a:lnTo>
                  <a:cubicBezTo>
                    <a:pt x="1691" y="12"/>
                    <a:pt x="1670" y="10"/>
                    <a:pt x="1648" y="10"/>
                  </a:cubicBezTo>
                  <a:cubicBezTo>
                    <a:pt x="1563" y="10"/>
                    <a:pt x="1454" y="52"/>
                    <a:pt x="1001" y="184"/>
                  </a:cubicBezTo>
                  <a:lnTo>
                    <a:pt x="477" y="17"/>
                  </a:lnTo>
                  <a:cubicBezTo>
                    <a:pt x="442" y="6"/>
                    <a:pt x="408" y="0"/>
                    <a:pt x="37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8" name="Google Shape;19728;p93"/>
            <p:cNvSpPr/>
            <p:nvPr/>
          </p:nvSpPr>
          <p:spPr>
            <a:xfrm>
              <a:off x="4936941" y="3140671"/>
              <a:ext cx="53479" cy="108260"/>
            </a:xfrm>
            <a:custGeom>
              <a:rect b="b" l="l" r="r" t="t"/>
              <a:pathLst>
                <a:path extrusionOk="0" h="3328" w="1644">
                  <a:moveTo>
                    <a:pt x="1270" y="0"/>
                  </a:moveTo>
                  <a:cubicBezTo>
                    <a:pt x="1237" y="0"/>
                    <a:pt x="1202" y="6"/>
                    <a:pt x="1167" y="17"/>
                  </a:cubicBezTo>
                  <a:lnTo>
                    <a:pt x="643" y="184"/>
                  </a:lnTo>
                  <a:cubicBezTo>
                    <a:pt x="72" y="17"/>
                    <a:pt x="72" y="17"/>
                    <a:pt x="0" y="17"/>
                  </a:cubicBezTo>
                  <a:lnTo>
                    <a:pt x="0" y="637"/>
                  </a:lnTo>
                  <a:cubicBezTo>
                    <a:pt x="429" y="765"/>
                    <a:pt x="558" y="817"/>
                    <a:pt x="654" y="817"/>
                  </a:cubicBezTo>
                  <a:cubicBezTo>
                    <a:pt x="718" y="817"/>
                    <a:pt x="767" y="794"/>
                    <a:pt x="882" y="756"/>
                  </a:cubicBezTo>
                  <a:lnTo>
                    <a:pt x="882" y="756"/>
                  </a:lnTo>
                  <a:lnTo>
                    <a:pt x="358" y="3328"/>
                  </a:lnTo>
                  <a:lnTo>
                    <a:pt x="1001" y="3328"/>
                  </a:lnTo>
                  <a:cubicBezTo>
                    <a:pt x="1644" y="113"/>
                    <a:pt x="1548" y="494"/>
                    <a:pt x="1596" y="303"/>
                  </a:cubicBezTo>
                  <a:cubicBezTo>
                    <a:pt x="1596" y="143"/>
                    <a:pt x="1445" y="0"/>
                    <a:pt x="12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93"/>
            <p:cNvSpPr/>
            <p:nvPr/>
          </p:nvSpPr>
          <p:spPr>
            <a:xfrm>
              <a:off x="4867229" y="3245808"/>
              <a:ext cx="141018" cy="141018"/>
            </a:xfrm>
            <a:custGeom>
              <a:rect b="b" l="l" r="r" t="t"/>
              <a:pathLst>
                <a:path extrusionOk="0" h="4335" w="4335">
                  <a:moveTo>
                    <a:pt x="310" y="0"/>
                  </a:moveTo>
                  <a:cubicBezTo>
                    <a:pt x="167" y="0"/>
                    <a:pt x="0" y="119"/>
                    <a:pt x="0" y="286"/>
                  </a:cubicBezTo>
                  <a:lnTo>
                    <a:pt x="0" y="3406"/>
                  </a:lnTo>
                  <a:cubicBezTo>
                    <a:pt x="0" y="3477"/>
                    <a:pt x="48" y="3572"/>
                    <a:pt x="95" y="3620"/>
                  </a:cubicBezTo>
                  <a:lnTo>
                    <a:pt x="715" y="4263"/>
                  </a:lnTo>
                  <a:cubicBezTo>
                    <a:pt x="786" y="4311"/>
                    <a:pt x="834" y="4335"/>
                    <a:pt x="929" y="4335"/>
                  </a:cubicBezTo>
                  <a:lnTo>
                    <a:pt x="3406" y="4335"/>
                  </a:lnTo>
                  <a:cubicBezTo>
                    <a:pt x="3501" y="4335"/>
                    <a:pt x="3548" y="4311"/>
                    <a:pt x="3620" y="4263"/>
                  </a:cubicBezTo>
                  <a:lnTo>
                    <a:pt x="4239" y="3620"/>
                  </a:lnTo>
                  <a:cubicBezTo>
                    <a:pt x="4287" y="3572"/>
                    <a:pt x="4334" y="3501"/>
                    <a:pt x="4334" y="3406"/>
                  </a:cubicBezTo>
                  <a:lnTo>
                    <a:pt x="4334" y="286"/>
                  </a:lnTo>
                  <a:cubicBezTo>
                    <a:pt x="4334" y="143"/>
                    <a:pt x="4215" y="0"/>
                    <a:pt x="4025"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93"/>
            <p:cNvSpPr/>
            <p:nvPr/>
          </p:nvSpPr>
          <p:spPr>
            <a:xfrm>
              <a:off x="4936941" y="3245027"/>
              <a:ext cx="71306" cy="141798"/>
            </a:xfrm>
            <a:custGeom>
              <a:rect b="b" l="l" r="r" t="t"/>
              <a:pathLst>
                <a:path extrusionOk="0" h="4359" w="2192">
                  <a:moveTo>
                    <a:pt x="0" y="0"/>
                  </a:moveTo>
                  <a:lnTo>
                    <a:pt x="0" y="4359"/>
                  </a:lnTo>
                  <a:lnTo>
                    <a:pt x="1263" y="4359"/>
                  </a:lnTo>
                  <a:cubicBezTo>
                    <a:pt x="1358" y="4359"/>
                    <a:pt x="1405" y="4335"/>
                    <a:pt x="1477" y="4287"/>
                  </a:cubicBezTo>
                  <a:lnTo>
                    <a:pt x="2096" y="3644"/>
                  </a:lnTo>
                  <a:cubicBezTo>
                    <a:pt x="2144" y="3596"/>
                    <a:pt x="2191" y="3501"/>
                    <a:pt x="2191" y="3430"/>
                  </a:cubicBezTo>
                  <a:lnTo>
                    <a:pt x="2191" y="310"/>
                  </a:lnTo>
                  <a:cubicBezTo>
                    <a:pt x="2191" y="143"/>
                    <a:pt x="2048" y="0"/>
                    <a:pt x="1882"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93"/>
            <p:cNvSpPr/>
            <p:nvPr/>
          </p:nvSpPr>
          <p:spPr>
            <a:xfrm>
              <a:off x="4855583" y="3285299"/>
              <a:ext cx="164276" cy="20169"/>
            </a:xfrm>
            <a:custGeom>
              <a:rect b="b" l="l" r="r" t="t"/>
              <a:pathLst>
                <a:path extrusionOk="0" h="620" w="5050">
                  <a:moveTo>
                    <a:pt x="334" y="1"/>
                  </a:moveTo>
                  <a:cubicBezTo>
                    <a:pt x="144" y="1"/>
                    <a:pt x="1" y="191"/>
                    <a:pt x="25" y="358"/>
                  </a:cubicBezTo>
                  <a:cubicBezTo>
                    <a:pt x="72" y="501"/>
                    <a:pt x="215" y="620"/>
                    <a:pt x="358" y="620"/>
                  </a:cubicBezTo>
                  <a:lnTo>
                    <a:pt x="4716" y="620"/>
                  </a:lnTo>
                  <a:cubicBezTo>
                    <a:pt x="4883" y="620"/>
                    <a:pt x="5050" y="453"/>
                    <a:pt x="5002" y="263"/>
                  </a:cubicBezTo>
                  <a:cubicBezTo>
                    <a:pt x="4978" y="120"/>
                    <a:pt x="4835" y="1"/>
                    <a:pt x="466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93"/>
            <p:cNvSpPr/>
            <p:nvPr/>
          </p:nvSpPr>
          <p:spPr>
            <a:xfrm>
              <a:off x="4938502" y="3285299"/>
              <a:ext cx="81358" cy="20169"/>
            </a:xfrm>
            <a:custGeom>
              <a:rect b="b" l="l" r="r" t="t"/>
              <a:pathLst>
                <a:path extrusionOk="0" h="620" w="2501">
                  <a:moveTo>
                    <a:pt x="0" y="1"/>
                  </a:moveTo>
                  <a:lnTo>
                    <a:pt x="0" y="620"/>
                  </a:lnTo>
                  <a:lnTo>
                    <a:pt x="2167" y="620"/>
                  </a:lnTo>
                  <a:cubicBezTo>
                    <a:pt x="2334" y="620"/>
                    <a:pt x="2501" y="453"/>
                    <a:pt x="2453" y="263"/>
                  </a:cubicBezTo>
                  <a:cubicBezTo>
                    <a:pt x="2429" y="120"/>
                    <a:pt x="2286" y="1"/>
                    <a:pt x="214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3" name="Google Shape;19733;p93"/>
            <p:cNvSpPr/>
            <p:nvPr/>
          </p:nvSpPr>
          <p:spPr>
            <a:xfrm>
              <a:off x="4855583" y="3324823"/>
              <a:ext cx="164276" cy="20949"/>
            </a:xfrm>
            <a:custGeom>
              <a:rect b="b" l="l" r="r" t="t"/>
              <a:pathLst>
                <a:path extrusionOk="0" h="644" w="5050">
                  <a:moveTo>
                    <a:pt x="334" y="0"/>
                  </a:moveTo>
                  <a:cubicBezTo>
                    <a:pt x="144" y="0"/>
                    <a:pt x="1" y="191"/>
                    <a:pt x="25" y="358"/>
                  </a:cubicBezTo>
                  <a:cubicBezTo>
                    <a:pt x="72" y="524"/>
                    <a:pt x="215" y="643"/>
                    <a:pt x="358" y="643"/>
                  </a:cubicBezTo>
                  <a:lnTo>
                    <a:pt x="4716" y="643"/>
                  </a:lnTo>
                  <a:cubicBezTo>
                    <a:pt x="4883" y="643"/>
                    <a:pt x="5050" y="477"/>
                    <a:pt x="5002" y="286"/>
                  </a:cubicBezTo>
                  <a:cubicBezTo>
                    <a:pt x="4978" y="119"/>
                    <a:pt x="4835" y="0"/>
                    <a:pt x="466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93"/>
            <p:cNvSpPr/>
            <p:nvPr/>
          </p:nvSpPr>
          <p:spPr>
            <a:xfrm>
              <a:off x="4936941" y="3324823"/>
              <a:ext cx="81358" cy="20949"/>
            </a:xfrm>
            <a:custGeom>
              <a:rect b="b" l="l" r="r" t="t"/>
              <a:pathLst>
                <a:path extrusionOk="0" h="644" w="2501">
                  <a:moveTo>
                    <a:pt x="0" y="0"/>
                  </a:moveTo>
                  <a:lnTo>
                    <a:pt x="0" y="643"/>
                  </a:lnTo>
                  <a:lnTo>
                    <a:pt x="2191" y="643"/>
                  </a:lnTo>
                  <a:cubicBezTo>
                    <a:pt x="2334" y="643"/>
                    <a:pt x="2477" y="548"/>
                    <a:pt x="2477" y="358"/>
                  </a:cubicBezTo>
                  <a:cubicBezTo>
                    <a:pt x="2501" y="167"/>
                    <a:pt x="2358" y="0"/>
                    <a:pt x="219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35" name="Google Shape;19735;p93"/>
          <p:cNvGrpSpPr/>
          <p:nvPr/>
        </p:nvGrpSpPr>
        <p:grpSpPr>
          <a:xfrm>
            <a:off x="5568315" y="2889672"/>
            <a:ext cx="241730" cy="344753"/>
            <a:chOff x="5568315" y="3042072"/>
            <a:chExt cx="241730" cy="344753"/>
          </a:xfrm>
        </p:grpSpPr>
        <p:sp>
          <p:nvSpPr>
            <p:cNvPr id="19736" name="Google Shape;19736;p93"/>
            <p:cNvSpPr/>
            <p:nvPr/>
          </p:nvSpPr>
          <p:spPr>
            <a:xfrm>
              <a:off x="5620981" y="3042983"/>
              <a:ext cx="123224" cy="143978"/>
            </a:xfrm>
            <a:custGeom>
              <a:rect b="b" l="l" r="r" t="t"/>
              <a:pathLst>
                <a:path extrusionOk="0" h="4426" w="3788">
                  <a:moveTo>
                    <a:pt x="1796" y="1"/>
                  </a:moveTo>
                  <a:cubicBezTo>
                    <a:pt x="1744" y="1"/>
                    <a:pt x="1691" y="14"/>
                    <a:pt x="1644" y="44"/>
                  </a:cubicBezTo>
                  <a:cubicBezTo>
                    <a:pt x="1572" y="67"/>
                    <a:pt x="1" y="1020"/>
                    <a:pt x="1" y="2639"/>
                  </a:cubicBezTo>
                  <a:cubicBezTo>
                    <a:pt x="1" y="3616"/>
                    <a:pt x="810" y="4425"/>
                    <a:pt x="1787" y="4425"/>
                  </a:cubicBezTo>
                  <a:cubicBezTo>
                    <a:pt x="2906" y="4378"/>
                    <a:pt x="3787" y="3354"/>
                    <a:pt x="3549" y="2211"/>
                  </a:cubicBezTo>
                  <a:cubicBezTo>
                    <a:pt x="3454" y="1711"/>
                    <a:pt x="3216" y="1210"/>
                    <a:pt x="2787" y="758"/>
                  </a:cubicBezTo>
                  <a:cubicBezTo>
                    <a:pt x="2743" y="685"/>
                    <a:pt x="2664" y="657"/>
                    <a:pt x="2576" y="657"/>
                  </a:cubicBezTo>
                  <a:cubicBezTo>
                    <a:pt x="2520" y="657"/>
                    <a:pt x="2461" y="668"/>
                    <a:pt x="2406" y="687"/>
                  </a:cubicBezTo>
                  <a:lnTo>
                    <a:pt x="2120" y="853"/>
                  </a:lnTo>
                  <a:lnTo>
                    <a:pt x="2120" y="306"/>
                  </a:lnTo>
                  <a:cubicBezTo>
                    <a:pt x="2120" y="126"/>
                    <a:pt x="1958" y="1"/>
                    <a:pt x="179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93"/>
            <p:cNvSpPr/>
            <p:nvPr/>
          </p:nvSpPr>
          <p:spPr>
            <a:xfrm>
              <a:off x="5679080" y="3042072"/>
              <a:ext cx="63564" cy="143327"/>
            </a:xfrm>
            <a:custGeom>
              <a:rect b="b" l="l" r="r" t="t"/>
              <a:pathLst>
                <a:path extrusionOk="0" h="4406" w="1954">
                  <a:moveTo>
                    <a:pt x="1" y="0"/>
                  </a:moveTo>
                  <a:lnTo>
                    <a:pt x="1" y="4406"/>
                  </a:lnTo>
                  <a:cubicBezTo>
                    <a:pt x="1120" y="4406"/>
                    <a:pt x="1953" y="3382"/>
                    <a:pt x="1691" y="2239"/>
                  </a:cubicBezTo>
                  <a:cubicBezTo>
                    <a:pt x="1596" y="1739"/>
                    <a:pt x="1358" y="1238"/>
                    <a:pt x="953" y="786"/>
                  </a:cubicBezTo>
                  <a:cubicBezTo>
                    <a:pt x="890" y="722"/>
                    <a:pt x="805" y="691"/>
                    <a:pt x="720" y="691"/>
                  </a:cubicBezTo>
                  <a:cubicBezTo>
                    <a:pt x="678" y="691"/>
                    <a:pt x="636" y="699"/>
                    <a:pt x="596" y="715"/>
                  </a:cubicBezTo>
                  <a:lnTo>
                    <a:pt x="286" y="881"/>
                  </a:lnTo>
                  <a:lnTo>
                    <a:pt x="286" y="334"/>
                  </a:lnTo>
                  <a:cubicBezTo>
                    <a:pt x="286" y="119"/>
                    <a:pt x="144"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93"/>
            <p:cNvSpPr/>
            <p:nvPr/>
          </p:nvSpPr>
          <p:spPr>
            <a:xfrm>
              <a:off x="5669028" y="3144314"/>
              <a:ext cx="20949" cy="63564"/>
            </a:xfrm>
            <a:custGeom>
              <a:rect b="b" l="l" r="r" t="t"/>
              <a:pathLst>
                <a:path extrusionOk="0" h="1954" w="644">
                  <a:moveTo>
                    <a:pt x="310" y="1"/>
                  </a:moveTo>
                  <a:cubicBezTo>
                    <a:pt x="167" y="1"/>
                    <a:pt x="0" y="120"/>
                    <a:pt x="0" y="286"/>
                  </a:cubicBezTo>
                  <a:lnTo>
                    <a:pt x="0" y="1953"/>
                  </a:lnTo>
                  <a:lnTo>
                    <a:pt x="643" y="1953"/>
                  </a:lnTo>
                  <a:lnTo>
                    <a:pt x="643" y="286"/>
                  </a:lnTo>
                  <a:cubicBezTo>
                    <a:pt x="643" y="143"/>
                    <a:pt x="453" y="1"/>
                    <a:pt x="310"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93"/>
            <p:cNvSpPr/>
            <p:nvPr/>
          </p:nvSpPr>
          <p:spPr>
            <a:xfrm>
              <a:off x="5679861" y="3142753"/>
              <a:ext cx="10117" cy="65125"/>
            </a:xfrm>
            <a:custGeom>
              <a:rect b="b" l="l" r="r" t="t"/>
              <a:pathLst>
                <a:path extrusionOk="0" h="2002" w="311">
                  <a:moveTo>
                    <a:pt x="0" y="1"/>
                  </a:moveTo>
                  <a:lnTo>
                    <a:pt x="0" y="2001"/>
                  </a:lnTo>
                  <a:lnTo>
                    <a:pt x="310" y="2001"/>
                  </a:lnTo>
                  <a:lnTo>
                    <a:pt x="310" y="334"/>
                  </a:lnTo>
                  <a:cubicBezTo>
                    <a:pt x="310" y="191"/>
                    <a:pt x="143" y="49"/>
                    <a:pt x="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0" name="Google Shape;19740;p93"/>
            <p:cNvSpPr/>
            <p:nvPr/>
          </p:nvSpPr>
          <p:spPr>
            <a:xfrm>
              <a:off x="5765837" y="3266106"/>
              <a:ext cx="44208" cy="60603"/>
            </a:xfrm>
            <a:custGeom>
              <a:rect b="b" l="l" r="r" t="t"/>
              <a:pathLst>
                <a:path extrusionOk="0" h="1863" w="1359">
                  <a:moveTo>
                    <a:pt x="1051" y="1"/>
                  </a:moveTo>
                  <a:cubicBezTo>
                    <a:pt x="1013" y="1"/>
                    <a:pt x="972" y="7"/>
                    <a:pt x="930" y="19"/>
                  </a:cubicBezTo>
                  <a:cubicBezTo>
                    <a:pt x="811" y="67"/>
                    <a:pt x="715" y="210"/>
                    <a:pt x="715" y="329"/>
                  </a:cubicBezTo>
                  <a:lnTo>
                    <a:pt x="715" y="615"/>
                  </a:lnTo>
                  <a:lnTo>
                    <a:pt x="1" y="615"/>
                  </a:lnTo>
                  <a:lnTo>
                    <a:pt x="1" y="1258"/>
                  </a:lnTo>
                  <a:lnTo>
                    <a:pt x="715" y="1258"/>
                  </a:lnTo>
                  <a:lnTo>
                    <a:pt x="715" y="1543"/>
                  </a:lnTo>
                  <a:cubicBezTo>
                    <a:pt x="715" y="1730"/>
                    <a:pt x="877" y="1862"/>
                    <a:pt x="1061" y="1862"/>
                  </a:cubicBezTo>
                  <a:cubicBezTo>
                    <a:pt x="1088" y="1862"/>
                    <a:pt x="1116" y="1859"/>
                    <a:pt x="1144" y="1853"/>
                  </a:cubicBezTo>
                  <a:cubicBezTo>
                    <a:pt x="1263" y="1805"/>
                    <a:pt x="1358" y="1662"/>
                    <a:pt x="1358" y="1543"/>
                  </a:cubicBezTo>
                  <a:lnTo>
                    <a:pt x="1358" y="305"/>
                  </a:lnTo>
                  <a:cubicBezTo>
                    <a:pt x="1358" y="129"/>
                    <a:pt x="1229" y="1"/>
                    <a:pt x="105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1" name="Google Shape;19741;p93"/>
            <p:cNvSpPr/>
            <p:nvPr/>
          </p:nvSpPr>
          <p:spPr>
            <a:xfrm>
              <a:off x="5649640" y="3204755"/>
              <a:ext cx="61254" cy="44176"/>
            </a:xfrm>
            <a:custGeom>
              <a:rect b="b" l="l" r="r" t="t"/>
              <a:pathLst>
                <a:path extrusionOk="0" h="1358" w="1883">
                  <a:moveTo>
                    <a:pt x="310" y="0"/>
                  </a:moveTo>
                  <a:cubicBezTo>
                    <a:pt x="120" y="0"/>
                    <a:pt x="1" y="167"/>
                    <a:pt x="1" y="310"/>
                  </a:cubicBezTo>
                  <a:lnTo>
                    <a:pt x="1" y="1358"/>
                  </a:lnTo>
                  <a:lnTo>
                    <a:pt x="1882" y="1358"/>
                  </a:lnTo>
                  <a:lnTo>
                    <a:pt x="1858" y="310"/>
                  </a:lnTo>
                  <a:cubicBezTo>
                    <a:pt x="1858" y="119"/>
                    <a:pt x="1715" y="0"/>
                    <a:pt x="154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2" name="Google Shape;19742;p93"/>
            <p:cNvSpPr/>
            <p:nvPr/>
          </p:nvSpPr>
          <p:spPr>
            <a:xfrm>
              <a:off x="5679080" y="3204755"/>
              <a:ext cx="31034" cy="44176"/>
            </a:xfrm>
            <a:custGeom>
              <a:rect b="b" l="l" r="r" t="t"/>
              <a:pathLst>
                <a:path extrusionOk="0" h="1358" w="954">
                  <a:moveTo>
                    <a:pt x="1" y="0"/>
                  </a:moveTo>
                  <a:lnTo>
                    <a:pt x="1" y="1358"/>
                  </a:lnTo>
                  <a:lnTo>
                    <a:pt x="929" y="1358"/>
                  </a:lnTo>
                  <a:lnTo>
                    <a:pt x="929" y="310"/>
                  </a:lnTo>
                  <a:cubicBezTo>
                    <a:pt x="953" y="167"/>
                    <a:pt x="810" y="0"/>
                    <a:pt x="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93"/>
            <p:cNvSpPr/>
            <p:nvPr/>
          </p:nvSpPr>
          <p:spPr>
            <a:xfrm>
              <a:off x="5588451" y="3245808"/>
              <a:ext cx="181290" cy="84480"/>
            </a:xfrm>
            <a:custGeom>
              <a:rect b="b" l="l" r="r" t="t"/>
              <a:pathLst>
                <a:path extrusionOk="0" h="2597" w="5573">
                  <a:moveTo>
                    <a:pt x="1358" y="0"/>
                  </a:moveTo>
                  <a:cubicBezTo>
                    <a:pt x="596" y="0"/>
                    <a:pt x="0" y="596"/>
                    <a:pt x="0" y="1334"/>
                  </a:cubicBezTo>
                  <a:lnTo>
                    <a:pt x="0" y="2596"/>
                  </a:lnTo>
                  <a:lnTo>
                    <a:pt x="5573" y="2596"/>
                  </a:lnTo>
                  <a:lnTo>
                    <a:pt x="5573" y="1334"/>
                  </a:lnTo>
                  <a:cubicBezTo>
                    <a:pt x="5573" y="596"/>
                    <a:pt x="4954" y="0"/>
                    <a:pt x="4239"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93"/>
            <p:cNvSpPr/>
            <p:nvPr/>
          </p:nvSpPr>
          <p:spPr>
            <a:xfrm>
              <a:off x="5679080" y="3245808"/>
              <a:ext cx="90661" cy="84480"/>
            </a:xfrm>
            <a:custGeom>
              <a:rect b="b" l="l" r="r" t="t"/>
              <a:pathLst>
                <a:path extrusionOk="0" h="2597" w="2787">
                  <a:moveTo>
                    <a:pt x="1" y="0"/>
                  </a:moveTo>
                  <a:lnTo>
                    <a:pt x="1" y="2596"/>
                  </a:lnTo>
                  <a:lnTo>
                    <a:pt x="2787" y="2596"/>
                  </a:lnTo>
                  <a:lnTo>
                    <a:pt x="2787" y="1334"/>
                  </a:lnTo>
                  <a:cubicBezTo>
                    <a:pt x="2787" y="596"/>
                    <a:pt x="2192" y="0"/>
                    <a:pt x="145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93"/>
            <p:cNvSpPr/>
            <p:nvPr/>
          </p:nvSpPr>
          <p:spPr>
            <a:xfrm>
              <a:off x="5568315" y="3327133"/>
              <a:ext cx="220814" cy="59693"/>
            </a:xfrm>
            <a:custGeom>
              <a:rect b="b" l="l" r="r" t="t"/>
              <a:pathLst>
                <a:path extrusionOk="0" h="1835" w="6788">
                  <a:moveTo>
                    <a:pt x="310" y="1"/>
                  </a:moveTo>
                  <a:cubicBezTo>
                    <a:pt x="167" y="1"/>
                    <a:pt x="0" y="120"/>
                    <a:pt x="0" y="287"/>
                  </a:cubicBezTo>
                  <a:lnTo>
                    <a:pt x="0" y="1549"/>
                  </a:lnTo>
                  <a:cubicBezTo>
                    <a:pt x="0" y="1692"/>
                    <a:pt x="119" y="1835"/>
                    <a:pt x="310" y="1835"/>
                  </a:cubicBezTo>
                  <a:lnTo>
                    <a:pt x="6502" y="1835"/>
                  </a:lnTo>
                  <a:cubicBezTo>
                    <a:pt x="6668" y="1835"/>
                    <a:pt x="6787" y="1692"/>
                    <a:pt x="6787" y="1549"/>
                  </a:cubicBezTo>
                  <a:lnTo>
                    <a:pt x="6787" y="287"/>
                  </a:lnTo>
                  <a:cubicBezTo>
                    <a:pt x="6787" y="144"/>
                    <a:pt x="6668" y="1"/>
                    <a:pt x="650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93"/>
            <p:cNvSpPr/>
            <p:nvPr/>
          </p:nvSpPr>
          <p:spPr>
            <a:xfrm>
              <a:off x="5679861" y="3326352"/>
              <a:ext cx="110797" cy="60473"/>
            </a:xfrm>
            <a:custGeom>
              <a:rect b="b" l="l" r="r" t="t"/>
              <a:pathLst>
                <a:path extrusionOk="0" h="1859" w="3406">
                  <a:moveTo>
                    <a:pt x="0" y="1"/>
                  </a:moveTo>
                  <a:lnTo>
                    <a:pt x="0" y="1859"/>
                  </a:lnTo>
                  <a:lnTo>
                    <a:pt x="3096" y="1859"/>
                  </a:lnTo>
                  <a:cubicBezTo>
                    <a:pt x="3287" y="1859"/>
                    <a:pt x="3406" y="1716"/>
                    <a:pt x="3406" y="1573"/>
                  </a:cubicBezTo>
                  <a:lnTo>
                    <a:pt x="3406" y="311"/>
                  </a:lnTo>
                  <a:cubicBezTo>
                    <a:pt x="3406" y="144"/>
                    <a:pt x="3287" y="1"/>
                    <a:pt x="309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47" name="Google Shape;19747;p93"/>
          <p:cNvGrpSpPr/>
          <p:nvPr/>
        </p:nvGrpSpPr>
        <p:grpSpPr>
          <a:xfrm>
            <a:off x="6298842" y="2889542"/>
            <a:ext cx="313004" cy="344883"/>
            <a:chOff x="6298842" y="3041942"/>
            <a:chExt cx="313004" cy="344883"/>
          </a:xfrm>
        </p:grpSpPr>
        <p:sp>
          <p:nvSpPr>
            <p:cNvPr id="19748" name="Google Shape;19748;p93"/>
            <p:cNvSpPr/>
            <p:nvPr/>
          </p:nvSpPr>
          <p:spPr>
            <a:xfrm>
              <a:off x="6300370" y="3073008"/>
              <a:ext cx="261899" cy="229532"/>
            </a:xfrm>
            <a:custGeom>
              <a:rect b="b" l="l" r="r" t="t"/>
              <a:pathLst>
                <a:path extrusionOk="0" h="7056" w="8051">
                  <a:moveTo>
                    <a:pt x="4024" y="0"/>
                  </a:moveTo>
                  <a:cubicBezTo>
                    <a:pt x="2674" y="0"/>
                    <a:pt x="1391" y="795"/>
                    <a:pt x="811" y="2097"/>
                  </a:cubicBezTo>
                  <a:cubicBezTo>
                    <a:pt x="1" y="3883"/>
                    <a:pt x="811" y="5931"/>
                    <a:pt x="2597" y="6741"/>
                  </a:cubicBezTo>
                  <a:cubicBezTo>
                    <a:pt x="3068" y="6955"/>
                    <a:pt x="3561" y="7056"/>
                    <a:pt x="4045" y="7056"/>
                  </a:cubicBezTo>
                  <a:cubicBezTo>
                    <a:pt x="5396" y="7056"/>
                    <a:pt x="6679" y="6270"/>
                    <a:pt x="7240" y="4955"/>
                  </a:cubicBezTo>
                  <a:cubicBezTo>
                    <a:pt x="8050" y="3169"/>
                    <a:pt x="7240" y="1121"/>
                    <a:pt x="5454" y="311"/>
                  </a:cubicBezTo>
                  <a:cubicBezTo>
                    <a:pt x="4988" y="100"/>
                    <a:pt x="4502" y="0"/>
                    <a:pt x="402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9" name="Google Shape;19749;p93"/>
            <p:cNvSpPr/>
            <p:nvPr/>
          </p:nvSpPr>
          <p:spPr>
            <a:xfrm>
              <a:off x="6384818" y="3083906"/>
              <a:ext cx="177451" cy="218959"/>
            </a:xfrm>
            <a:custGeom>
              <a:rect b="b" l="l" r="r" t="t"/>
              <a:pathLst>
                <a:path extrusionOk="0" h="6731" w="5455">
                  <a:moveTo>
                    <a:pt x="2858" y="0"/>
                  </a:moveTo>
                  <a:cubicBezTo>
                    <a:pt x="2716" y="333"/>
                    <a:pt x="120" y="6168"/>
                    <a:pt x="1" y="6430"/>
                  </a:cubicBezTo>
                  <a:cubicBezTo>
                    <a:pt x="465" y="6634"/>
                    <a:pt x="947" y="6731"/>
                    <a:pt x="1420" y="6731"/>
                  </a:cubicBezTo>
                  <a:cubicBezTo>
                    <a:pt x="2768" y="6731"/>
                    <a:pt x="4045" y="5948"/>
                    <a:pt x="4644" y="4644"/>
                  </a:cubicBezTo>
                  <a:cubicBezTo>
                    <a:pt x="5454" y="2858"/>
                    <a:pt x="4644" y="786"/>
                    <a:pt x="285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93"/>
            <p:cNvSpPr/>
            <p:nvPr/>
          </p:nvSpPr>
          <p:spPr>
            <a:xfrm>
              <a:off x="6298842" y="3070178"/>
              <a:ext cx="271951" cy="236070"/>
            </a:xfrm>
            <a:custGeom>
              <a:rect b="b" l="l" r="r" t="t"/>
              <a:pathLst>
                <a:path extrusionOk="0" h="7257" w="8360">
                  <a:moveTo>
                    <a:pt x="3988" y="616"/>
                  </a:moveTo>
                  <a:cubicBezTo>
                    <a:pt x="4095" y="616"/>
                    <a:pt x="4202" y="623"/>
                    <a:pt x="4311" y="636"/>
                  </a:cubicBezTo>
                  <a:cubicBezTo>
                    <a:pt x="4073" y="851"/>
                    <a:pt x="3834" y="1089"/>
                    <a:pt x="3596" y="1375"/>
                  </a:cubicBezTo>
                  <a:lnTo>
                    <a:pt x="2667" y="970"/>
                  </a:lnTo>
                  <a:cubicBezTo>
                    <a:pt x="3092" y="738"/>
                    <a:pt x="3532" y="616"/>
                    <a:pt x="3988" y="616"/>
                  </a:cubicBezTo>
                  <a:close/>
                  <a:moveTo>
                    <a:pt x="5168" y="851"/>
                  </a:moveTo>
                  <a:lnTo>
                    <a:pt x="5406" y="922"/>
                  </a:lnTo>
                  <a:cubicBezTo>
                    <a:pt x="5525" y="1232"/>
                    <a:pt x="5573" y="1684"/>
                    <a:pt x="5478" y="2208"/>
                  </a:cubicBezTo>
                  <a:lnTo>
                    <a:pt x="4192" y="1637"/>
                  </a:lnTo>
                  <a:cubicBezTo>
                    <a:pt x="4525" y="1232"/>
                    <a:pt x="4882" y="922"/>
                    <a:pt x="5168" y="851"/>
                  </a:cubicBezTo>
                  <a:close/>
                  <a:moveTo>
                    <a:pt x="2072" y="1375"/>
                  </a:moveTo>
                  <a:lnTo>
                    <a:pt x="3239" y="1875"/>
                  </a:lnTo>
                  <a:cubicBezTo>
                    <a:pt x="3072" y="2161"/>
                    <a:pt x="2906" y="2422"/>
                    <a:pt x="2787" y="2684"/>
                  </a:cubicBezTo>
                  <a:lnTo>
                    <a:pt x="1477" y="2089"/>
                  </a:lnTo>
                  <a:cubicBezTo>
                    <a:pt x="1643" y="1851"/>
                    <a:pt x="1834" y="1589"/>
                    <a:pt x="2072" y="1375"/>
                  </a:cubicBezTo>
                  <a:close/>
                  <a:moveTo>
                    <a:pt x="6168" y="1398"/>
                  </a:moveTo>
                  <a:cubicBezTo>
                    <a:pt x="6549" y="1827"/>
                    <a:pt x="6835" y="2327"/>
                    <a:pt x="7002" y="2875"/>
                  </a:cubicBezTo>
                  <a:lnTo>
                    <a:pt x="6073" y="2446"/>
                  </a:lnTo>
                  <a:cubicBezTo>
                    <a:pt x="6121" y="2089"/>
                    <a:pt x="6168" y="1732"/>
                    <a:pt x="6168" y="1398"/>
                  </a:cubicBezTo>
                  <a:close/>
                  <a:moveTo>
                    <a:pt x="3811" y="2161"/>
                  </a:moveTo>
                  <a:lnTo>
                    <a:pt x="5335" y="2827"/>
                  </a:lnTo>
                  <a:cubicBezTo>
                    <a:pt x="5239" y="3137"/>
                    <a:pt x="5144" y="3423"/>
                    <a:pt x="5025" y="3732"/>
                  </a:cubicBezTo>
                  <a:lnTo>
                    <a:pt x="3358" y="2946"/>
                  </a:lnTo>
                  <a:cubicBezTo>
                    <a:pt x="3501" y="2661"/>
                    <a:pt x="3668" y="2399"/>
                    <a:pt x="3811" y="2161"/>
                  </a:cubicBezTo>
                  <a:close/>
                  <a:moveTo>
                    <a:pt x="1215" y="2684"/>
                  </a:moveTo>
                  <a:lnTo>
                    <a:pt x="2525" y="3280"/>
                  </a:lnTo>
                  <a:cubicBezTo>
                    <a:pt x="2406" y="3542"/>
                    <a:pt x="2310" y="3875"/>
                    <a:pt x="2239" y="4185"/>
                  </a:cubicBezTo>
                  <a:lnTo>
                    <a:pt x="1072" y="3661"/>
                  </a:lnTo>
                  <a:cubicBezTo>
                    <a:pt x="1072" y="3304"/>
                    <a:pt x="1120" y="3018"/>
                    <a:pt x="1215" y="2684"/>
                  </a:cubicBezTo>
                  <a:close/>
                  <a:moveTo>
                    <a:pt x="5930" y="3065"/>
                  </a:moveTo>
                  <a:lnTo>
                    <a:pt x="7073" y="3589"/>
                  </a:lnTo>
                  <a:cubicBezTo>
                    <a:pt x="7073" y="3899"/>
                    <a:pt x="7026" y="4232"/>
                    <a:pt x="6930" y="4542"/>
                  </a:cubicBezTo>
                  <a:lnTo>
                    <a:pt x="5620" y="3970"/>
                  </a:lnTo>
                  <a:cubicBezTo>
                    <a:pt x="5740" y="3708"/>
                    <a:pt x="5835" y="3375"/>
                    <a:pt x="5930" y="3065"/>
                  </a:cubicBezTo>
                  <a:close/>
                  <a:moveTo>
                    <a:pt x="3120" y="3518"/>
                  </a:moveTo>
                  <a:lnTo>
                    <a:pt x="4787" y="4256"/>
                  </a:lnTo>
                  <a:cubicBezTo>
                    <a:pt x="4644" y="4566"/>
                    <a:pt x="4501" y="4828"/>
                    <a:pt x="4334" y="5066"/>
                  </a:cubicBezTo>
                  <a:lnTo>
                    <a:pt x="2834" y="4423"/>
                  </a:lnTo>
                  <a:cubicBezTo>
                    <a:pt x="2906" y="4113"/>
                    <a:pt x="3001" y="3828"/>
                    <a:pt x="3120" y="3518"/>
                  </a:cubicBezTo>
                  <a:close/>
                  <a:moveTo>
                    <a:pt x="1191" y="4351"/>
                  </a:moveTo>
                  <a:lnTo>
                    <a:pt x="2120" y="4780"/>
                  </a:lnTo>
                  <a:cubicBezTo>
                    <a:pt x="2048" y="5137"/>
                    <a:pt x="2024" y="5495"/>
                    <a:pt x="2024" y="5804"/>
                  </a:cubicBezTo>
                  <a:cubicBezTo>
                    <a:pt x="1596" y="5423"/>
                    <a:pt x="1334" y="4923"/>
                    <a:pt x="1191" y="4351"/>
                  </a:cubicBezTo>
                  <a:close/>
                  <a:moveTo>
                    <a:pt x="5359" y="4566"/>
                  </a:moveTo>
                  <a:lnTo>
                    <a:pt x="6668" y="5161"/>
                  </a:lnTo>
                  <a:cubicBezTo>
                    <a:pt x="6525" y="5399"/>
                    <a:pt x="6311" y="5661"/>
                    <a:pt x="6073" y="5876"/>
                  </a:cubicBezTo>
                  <a:lnTo>
                    <a:pt x="4906" y="5375"/>
                  </a:lnTo>
                  <a:cubicBezTo>
                    <a:pt x="5097" y="5090"/>
                    <a:pt x="5239" y="4828"/>
                    <a:pt x="5359" y="4566"/>
                  </a:cubicBezTo>
                  <a:close/>
                  <a:moveTo>
                    <a:pt x="2667" y="5042"/>
                  </a:moveTo>
                  <a:lnTo>
                    <a:pt x="3953" y="5590"/>
                  </a:lnTo>
                  <a:cubicBezTo>
                    <a:pt x="3620" y="6018"/>
                    <a:pt x="3310" y="6328"/>
                    <a:pt x="2977" y="6399"/>
                  </a:cubicBezTo>
                  <a:lnTo>
                    <a:pt x="2739" y="6328"/>
                  </a:lnTo>
                  <a:cubicBezTo>
                    <a:pt x="2620" y="6018"/>
                    <a:pt x="2596" y="5566"/>
                    <a:pt x="2667" y="5042"/>
                  </a:cubicBezTo>
                  <a:close/>
                  <a:moveTo>
                    <a:pt x="4549" y="5876"/>
                  </a:moveTo>
                  <a:lnTo>
                    <a:pt x="5478" y="6280"/>
                  </a:lnTo>
                  <a:cubicBezTo>
                    <a:pt x="5041" y="6499"/>
                    <a:pt x="4505" y="6617"/>
                    <a:pt x="3979" y="6617"/>
                  </a:cubicBezTo>
                  <a:cubicBezTo>
                    <a:pt x="3930" y="6617"/>
                    <a:pt x="3882" y="6616"/>
                    <a:pt x="3834" y="6614"/>
                  </a:cubicBezTo>
                  <a:cubicBezTo>
                    <a:pt x="4073" y="6399"/>
                    <a:pt x="4311" y="6161"/>
                    <a:pt x="4549" y="5876"/>
                  </a:cubicBezTo>
                  <a:close/>
                  <a:moveTo>
                    <a:pt x="4072" y="0"/>
                  </a:moveTo>
                  <a:cubicBezTo>
                    <a:pt x="2674" y="0"/>
                    <a:pt x="1356" y="821"/>
                    <a:pt x="762" y="2161"/>
                  </a:cubicBezTo>
                  <a:cubicBezTo>
                    <a:pt x="0" y="3899"/>
                    <a:pt x="739" y="5923"/>
                    <a:pt x="2382" y="6828"/>
                  </a:cubicBezTo>
                  <a:cubicBezTo>
                    <a:pt x="2922" y="7118"/>
                    <a:pt x="3500" y="7257"/>
                    <a:pt x="4073" y="7257"/>
                  </a:cubicBezTo>
                  <a:cubicBezTo>
                    <a:pt x="4865" y="7257"/>
                    <a:pt x="5648" y="6992"/>
                    <a:pt x="6311" y="6495"/>
                  </a:cubicBezTo>
                  <a:lnTo>
                    <a:pt x="6335" y="6471"/>
                  </a:lnTo>
                  <a:cubicBezTo>
                    <a:pt x="8359" y="4852"/>
                    <a:pt x="8121" y="1684"/>
                    <a:pt x="5763" y="422"/>
                  </a:cubicBezTo>
                  <a:cubicBezTo>
                    <a:pt x="5215" y="134"/>
                    <a:pt x="4637" y="0"/>
                    <a:pt x="4072"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93"/>
            <p:cNvSpPr/>
            <p:nvPr/>
          </p:nvSpPr>
          <p:spPr>
            <a:xfrm>
              <a:off x="6384818" y="3080035"/>
              <a:ext cx="189064" cy="224782"/>
            </a:xfrm>
            <a:custGeom>
              <a:rect b="b" l="l" r="r" t="t"/>
              <a:pathLst>
                <a:path extrusionOk="0" h="6910" w="5812">
                  <a:moveTo>
                    <a:pt x="3478" y="1143"/>
                  </a:moveTo>
                  <a:lnTo>
                    <a:pt x="3478" y="1143"/>
                  </a:lnTo>
                  <a:cubicBezTo>
                    <a:pt x="3906" y="1524"/>
                    <a:pt x="4192" y="2024"/>
                    <a:pt x="4359" y="2572"/>
                  </a:cubicBezTo>
                  <a:lnTo>
                    <a:pt x="3430" y="2143"/>
                  </a:lnTo>
                  <a:cubicBezTo>
                    <a:pt x="3478" y="1810"/>
                    <a:pt x="3525" y="1453"/>
                    <a:pt x="3478" y="1143"/>
                  </a:cubicBezTo>
                  <a:close/>
                  <a:moveTo>
                    <a:pt x="3287" y="2762"/>
                  </a:moveTo>
                  <a:lnTo>
                    <a:pt x="4430" y="3286"/>
                  </a:lnTo>
                  <a:cubicBezTo>
                    <a:pt x="4430" y="3596"/>
                    <a:pt x="4406" y="3929"/>
                    <a:pt x="4287" y="4263"/>
                  </a:cubicBezTo>
                  <a:lnTo>
                    <a:pt x="2977" y="3667"/>
                  </a:lnTo>
                  <a:cubicBezTo>
                    <a:pt x="3097" y="3358"/>
                    <a:pt x="3192" y="3072"/>
                    <a:pt x="3287" y="2762"/>
                  </a:cubicBezTo>
                  <a:close/>
                  <a:moveTo>
                    <a:pt x="2716" y="4239"/>
                  </a:moveTo>
                  <a:lnTo>
                    <a:pt x="4025" y="4834"/>
                  </a:lnTo>
                  <a:cubicBezTo>
                    <a:pt x="3835" y="5120"/>
                    <a:pt x="3668" y="5358"/>
                    <a:pt x="3430" y="5573"/>
                  </a:cubicBezTo>
                  <a:lnTo>
                    <a:pt x="2263" y="5072"/>
                  </a:lnTo>
                  <a:cubicBezTo>
                    <a:pt x="2454" y="4763"/>
                    <a:pt x="2596" y="4501"/>
                    <a:pt x="2716" y="4239"/>
                  </a:cubicBezTo>
                  <a:close/>
                  <a:moveTo>
                    <a:pt x="1906" y="5573"/>
                  </a:moveTo>
                  <a:lnTo>
                    <a:pt x="2835" y="5977"/>
                  </a:lnTo>
                  <a:cubicBezTo>
                    <a:pt x="2421" y="6194"/>
                    <a:pt x="1959" y="6329"/>
                    <a:pt x="1488" y="6329"/>
                  </a:cubicBezTo>
                  <a:cubicBezTo>
                    <a:pt x="1390" y="6329"/>
                    <a:pt x="1290" y="6323"/>
                    <a:pt x="1191" y="6311"/>
                  </a:cubicBezTo>
                  <a:cubicBezTo>
                    <a:pt x="1453" y="6096"/>
                    <a:pt x="1691" y="5835"/>
                    <a:pt x="1906" y="5573"/>
                  </a:cubicBezTo>
                  <a:close/>
                  <a:moveTo>
                    <a:pt x="2930" y="0"/>
                  </a:moveTo>
                  <a:cubicBezTo>
                    <a:pt x="2858" y="119"/>
                    <a:pt x="2930" y="24"/>
                    <a:pt x="2644" y="572"/>
                  </a:cubicBezTo>
                  <a:lnTo>
                    <a:pt x="2763" y="619"/>
                  </a:lnTo>
                  <a:cubicBezTo>
                    <a:pt x="2882" y="929"/>
                    <a:pt x="2930" y="1357"/>
                    <a:pt x="2835" y="1905"/>
                  </a:cubicBezTo>
                  <a:lnTo>
                    <a:pt x="2215" y="1643"/>
                  </a:lnTo>
                  <a:lnTo>
                    <a:pt x="1977" y="2215"/>
                  </a:lnTo>
                  <a:lnTo>
                    <a:pt x="2716" y="2524"/>
                  </a:lnTo>
                  <a:cubicBezTo>
                    <a:pt x="2620" y="2834"/>
                    <a:pt x="2525" y="3120"/>
                    <a:pt x="2406" y="3429"/>
                  </a:cubicBezTo>
                  <a:lnTo>
                    <a:pt x="1572" y="3072"/>
                  </a:lnTo>
                  <a:lnTo>
                    <a:pt x="1334" y="3644"/>
                  </a:lnTo>
                  <a:lnTo>
                    <a:pt x="2168" y="4001"/>
                  </a:lnTo>
                  <a:cubicBezTo>
                    <a:pt x="2025" y="4287"/>
                    <a:pt x="1882" y="4549"/>
                    <a:pt x="1739" y="4787"/>
                  </a:cubicBezTo>
                  <a:lnTo>
                    <a:pt x="977" y="4453"/>
                  </a:lnTo>
                  <a:lnTo>
                    <a:pt x="739" y="5025"/>
                  </a:lnTo>
                  <a:lnTo>
                    <a:pt x="1382" y="5287"/>
                  </a:lnTo>
                  <a:cubicBezTo>
                    <a:pt x="1049" y="5715"/>
                    <a:pt x="691" y="6001"/>
                    <a:pt x="382" y="6096"/>
                  </a:cubicBezTo>
                  <a:lnTo>
                    <a:pt x="263" y="6049"/>
                  </a:lnTo>
                  <a:cubicBezTo>
                    <a:pt x="24" y="6597"/>
                    <a:pt x="72" y="6478"/>
                    <a:pt x="1" y="6597"/>
                  </a:cubicBezTo>
                  <a:cubicBezTo>
                    <a:pt x="469" y="6808"/>
                    <a:pt x="969" y="6909"/>
                    <a:pt x="1466" y="6909"/>
                  </a:cubicBezTo>
                  <a:cubicBezTo>
                    <a:pt x="2260" y="6909"/>
                    <a:pt x="3048" y="6651"/>
                    <a:pt x="3692" y="6168"/>
                  </a:cubicBezTo>
                  <a:lnTo>
                    <a:pt x="3716" y="6120"/>
                  </a:lnTo>
                  <a:cubicBezTo>
                    <a:pt x="5811" y="4477"/>
                    <a:pt x="5430" y="1143"/>
                    <a:pt x="293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93"/>
            <p:cNvSpPr/>
            <p:nvPr/>
          </p:nvSpPr>
          <p:spPr>
            <a:xfrm>
              <a:off x="6360811" y="3042267"/>
              <a:ext cx="251034" cy="344558"/>
            </a:xfrm>
            <a:custGeom>
              <a:rect b="b" l="l" r="r" t="t"/>
              <a:pathLst>
                <a:path extrusionOk="0" h="10592" w="7717">
                  <a:moveTo>
                    <a:pt x="4058" y="0"/>
                  </a:moveTo>
                  <a:cubicBezTo>
                    <a:pt x="3938" y="0"/>
                    <a:pt x="3811" y="58"/>
                    <a:pt x="3739" y="185"/>
                  </a:cubicBezTo>
                  <a:cubicBezTo>
                    <a:pt x="3692" y="328"/>
                    <a:pt x="3739" y="518"/>
                    <a:pt x="3906" y="589"/>
                  </a:cubicBezTo>
                  <a:cubicBezTo>
                    <a:pt x="6049" y="1542"/>
                    <a:pt x="7002" y="4043"/>
                    <a:pt x="6049" y="6186"/>
                  </a:cubicBezTo>
                  <a:cubicBezTo>
                    <a:pt x="5347" y="7766"/>
                    <a:pt x="3804" y="8698"/>
                    <a:pt x="2183" y="8698"/>
                  </a:cubicBezTo>
                  <a:cubicBezTo>
                    <a:pt x="1605" y="8698"/>
                    <a:pt x="1017" y="8580"/>
                    <a:pt x="453" y="8329"/>
                  </a:cubicBezTo>
                  <a:cubicBezTo>
                    <a:pt x="411" y="8308"/>
                    <a:pt x="367" y="8299"/>
                    <a:pt x="325" y="8299"/>
                  </a:cubicBezTo>
                  <a:cubicBezTo>
                    <a:pt x="177" y="8299"/>
                    <a:pt x="43" y="8414"/>
                    <a:pt x="24" y="8543"/>
                  </a:cubicBezTo>
                  <a:cubicBezTo>
                    <a:pt x="0" y="8686"/>
                    <a:pt x="96" y="8829"/>
                    <a:pt x="215" y="8901"/>
                  </a:cubicBezTo>
                  <a:cubicBezTo>
                    <a:pt x="739" y="9139"/>
                    <a:pt x="1286" y="9258"/>
                    <a:pt x="1834" y="9306"/>
                  </a:cubicBezTo>
                  <a:lnTo>
                    <a:pt x="1834" y="9972"/>
                  </a:lnTo>
                  <a:lnTo>
                    <a:pt x="620" y="9972"/>
                  </a:lnTo>
                  <a:cubicBezTo>
                    <a:pt x="477" y="9972"/>
                    <a:pt x="334" y="10091"/>
                    <a:pt x="286" y="10234"/>
                  </a:cubicBezTo>
                  <a:cubicBezTo>
                    <a:pt x="262" y="10449"/>
                    <a:pt x="405" y="10592"/>
                    <a:pt x="596" y="10592"/>
                  </a:cubicBezTo>
                  <a:lnTo>
                    <a:pt x="3692" y="10592"/>
                  </a:lnTo>
                  <a:cubicBezTo>
                    <a:pt x="3835" y="10592"/>
                    <a:pt x="3977" y="10472"/>
                    <a:pt x="4025" y="10330"/>
                  </a:cubicBezTo>
                  <a:cubicBezTo>
                    <a:pt x="4049" y="10115"/>
                    <a:pt x="3906" y="9972"/>
                    <a:pt x="3715" y="9972"/>
                  </a:cubicBezTo>
                  <a:lnTo>
                    <a:pt x="2477" y="9972"/>
                  </a:lnTo>
                  <a:lnTo>
                    <a:pt x="2477" y="9306"/>
                  </a:lnTo>
                  <a:cubicBezTo>
                    <a:pt x="4192" y="9186"/>
                    <a:pt x="5835" y="8186"/>
                    <a:pt x="6597" y="6424"/>
                  </a:cubicBezTo>
                  <a:cubicBezTo>
                    <a:pt x="7716" y="3995"/>
                    <a:pt x="6597" y="1137"/>
                    <a:pt x="4168" y="18"/>
                  </a:cubicBezTo>
                  <a:cubicBezTo>
                    <a:pt x="4133" y="6"/>
                    <a:pt x="4096" y="0"/>
                    <a:pt x="40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93"/>
            <p:cNvSpPr/>
            <p:nvPr/>
          </p:nvSpPr>
          <p:spPr>
            <a:xfrm>
              <a:off x="6431304" y="3041942"/>
              <a:ext cx="180542" cy="344883"/>
            </a:xfrm>
            <a:custGeom>
              <a:rect b="b" l="l" r="r" t="t"/>
              <a:pathLst>
                <a:path extrusionOk="0" h="10602" w="5550">
                  <a:moveTo>
                    <a:pt x="1858" y="0"/>
                  </a:moveTo>
                  <a:cubicBezTo>
                    <a:pt x="1730" y="0"/>
                    <a:pt x="1625" y="72"/>
                    <a:pt x="1572" y="195"/>
                  </a:cubicBezTo>
                  <a:cubicBezTo>
                    <a:pt x="1501" y="361"/>
                    <a:pt x="1572" y="552"/>
                    <a:pt x="1739" y="599"/>
                  </a:cubicBezTo>
                  <a:cubicBezTo>
                    <a:pt x="3882" y="1552"/>
                    <a:pt x="4835" y="4053"/>
                    <a:pt x="3882" y="6196"/>
                  </a:cubicBezTo>
                  <a:cubicBezTo>
                    <a:pt x="3192" y="7791"/>
                    <a:pt x="1644" y="8744"/>
                    <a:pt x="1" y="8744"/>
                  </a:cubicBezTo>
                  <a:lnTo>
                    <a:pt x="1" y="10602"/>
                  </a:lnTo>
                  <a:lnTo>
                    <a:pt x="1548" y="10602"/>
                  </a:lnTo>
                  <a:cubicBezTo>
                    <a:pt x="1691" y="10602"/>
                    <a:pt x="1858" y="10459"/>
                    <a:pt x="1858" y="10316"/>
                  </a:cubicBezTo>
                  <a:cubicBezTo>
                    <a:pt x="1858" y="10173"/>
                    <a:pt x="1739" y="10006"/>
                    <a:pt x="1548" y="10006"/>
                  </a:cubicBezTo>
                  <a:lnTo>
                    <a:pt x="310" y="10006"/>
                  </a:lnTo>
                  <a:lnTo>
                    <a:pt x="310" y="9363"/>
                  </a:lnTo>
                  <a:cubicBezTo>
                    <a:pt x="2025" y="9244"/>
                    <a:pt x="3668" y="8196"/>
                    <a:pt x="4430" y="6482"/>
                  </a:cubicBezTo>
                  <a:cubicBezTo>
                    <a:pt x="5549" y="4005"/>
                    <a:pt x="4430" y="1147"/>
                    <a:pt x="2001" y="28"/>
                  </a:cubicBezTo>
                  <a:cubicBezTo>
                    <a:pt x="1951" y="9"/>
                    <a:pt x="190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54" name="Google Shape;19754;p93"/>
          <p:cNvGrpSpPr/>
          <p:nvPr/>
        </p:nvGrpSpPr>
        <p:grpSpPr>
          <a:xfrm>
            <a:off x="7095989" y="2888892"/>
            <a:ext cx="221594" cy="345534"/>
            <a:chOff x="7095989" y="3041292"/>
            <a:chExt cx="221594" cy="345534"/>
          </a:xfrm>
        </p:grpSpPr>
        <p:sp>
          <p:nvSpPr>
            <p:cNvPr id="19755" name="Google Shape;19755;p93"/>
            <p:cNvSpPr/>
            <p:nvPr/>
          </p:nvSpPr>
          <p:spPr>
            <a:xfrm>
              <a:off x="7095989" y="3084654"/>
              <a:ext cx="221594" cy="302171"/>
            </a:xfrm>
            <a:custGeom>
              <a:rect b="b" l="l" r="r" t="t"/>
              <a:pathLst>
                <a:path extrusionOk="0" h="9289" w="6812">
                  <a:moveTo>
                    <a:pt x="1120" y="1"/>
                  </a:moveTo>
                  <a:cubicBezTo>
                    <a:pt x="500" y="1"/>
                    <a:pt x="0" y="501"/>
                    <a:pt x="0" y="1144"/>
                  </a:cubicBezTo>
                  <a:lnTo>
                    <a:pt x="0" y="8169"/>
                  </a:lnTo>
                  <a:cubicBezTo>
                    <a:pt x="0" y="8788"/>
                    <a:pt x="500" y="9289"/>
                    <a:pt x="1120" y="9289"/>
                  </a:cubicBezTo>
                  <a:lnTo>
                    <a:pt x="5668" y="9289"/>
                  </a:lnTo>
                  <a:cubicBezTo>
                    <a:pt x="6311" y="9289"/>
                    <a:pt x="6811" y="8788"/>
                    <a:pt x="6811" y="8169"/>
                  </a:cubicBezTo>
                  <a:lnTo>
                    <a:pt x="6811" y="1144"/>
                  </a:lnTo>
                  <a:cubicBezTo>
                    <a:pt x="6811" y="501"/>
                    <a:pt x="6311" y="1"/>
                    <a:pt x="566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6" name="Google Shape;19756;p93"/>
            <p:cNvSpPr/>
            <p:nvPr/>
          </p:nvSpPr>
          <p:spPr>
            <a:xfrm>
              <a:off x="7206754" y="3083906"/>
              <a:ext cx="110830" cy="302919"/>
            </a:xfrm>
            <a:custGeom>
              <a:rect b="b" l="l" r="r" t="t"/>
              <a:pathLst>
                <a:path extrusionOk="0" h="9312" w="3407">
                  <a:moveTo>
                    <a:pt x="1" y="0"/>
                  </a:moveTo>
                  <a:lnTo>
                    <a:pt x="1" y="9312"/>
                  </a:lnTo>
                  <a:lnTo>
                    <a:pt x="2263" y="9312"/>
                  </a:lnTo>
                  <a:cubicBezTo>
                    <a:pt x="2906" y="9312"/>
                    <a:pt x="3406" y="8811"/>
                    <a:pt x="3406" y="8192"/>
                  </a:cubicBezTo>
                  <a:lnTo>
                    <a:pt x="3406" y="1167"/>
                  </a:lnTo>
                  <a:cubicBezTo>
                    <a:pt x="3406" y="500"/>
                    <a:pt x="2906" y="0"/>
                    <a:pt x="2263"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93"/>
            <p:cNvSpPr/>
            <p:nvPr/>
          </p:nvSpPr>
          <p:spPr>
            <a:xfrm>
              <a:off x="7171914" y="3244441"/>
              <a:ext cx="68964" cy="101916"/>
            </a:xfrm>
            <a:custGeom>
              <a:rect b="b" l="l" r="r" t="t"/>
              <a:pathLst>
                <a:path extrusionOk="0" h="3133" w="2120">
                  <a:moveTo>
                    <a:pt x="1679" y="1"/>
                  </a:moveTo>
                  <a:cubicBezTo>
                    <a:pt x="1596" y="1"/>
                    <a:pt x="1512" y="30"/>
                    <a:pt x="1453" y="90"/>
                  </a:cubicBezTo>
                  <a:lnTo>
                    <a:pt x="215" y="1352"/>
                  </a:lnTo>
                  <a:cubicBezTo>
                    <a:pt x="0" y="1566"/>
                    <a:pt x="167" y="1876"/>
                    <a:pt x="429" y="1876"/>
                  </a:cubicBezTo>
                  <a:lnTo>
                    <a:pt x="929" y="1876"/>
                  </a:lnTo>
                  <a:lnTo>
                    <a:pt x="215" y="2590"/>
                  </a:lnTo>
                  <a:cubicBezTo>
                    <a:pt x="95" y="2710"/>
                    <a:pt x="95" y="2924"/>
                    <a:pt x="215" y="3043"/>
                  </a:cubicBezTo>
                  <a:cubicBezTo>
                    <a:pt x="274" y="3102"/>
                    <a:pt x="357" y="3132"/>
                    <a:pt x="441" y="3132"/>
                  </a:cubicBezTo>
                  <a:cubicBezTo>
                    <a:pt x="524" y="3132"/>
                    <a:pt x="607" y="3102"/>
                    <a:pt x="667" y="3043"/>
                  </a:cubicBezTo>
                  <a:lnTo>
                    <a:pt x="1905" y="1805"/>
                  </a:lnTo>
                  <a:cubicBezTo>
                    <a:pt x="2120" y="1590"/>
                    <a:pt x="1977" y="1257"/>
                    <a:pt x="1715" y="1257"/>
                  </a:cubicBezTo>
                  <a:lnTo>
                    <a:pt x="1191" y="1257"/>
                  </a:lnTo>
                  <a:lnTo>
                    <a:pt x="1905" y="542"/>
                  </a:lnTo>
                  <a:cubicBezTo>
                    <a:pt x="2024" y="423"/>
                    <a:pt x="2024" y="209"/>
                    <a:pt x="1905" y="90"/>
                  </a:cubicBezTo>
                  <a:cubicBezTo>
                    <a:pt x="1846" y="30"/>
                    <a:pt x="1762" y="1"/>
                    <a:pt x="167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93"/>
            <p:cNvSpPr/>
            <p:nvPr/>
          </p:nvSpPr>
          <p:spPr>
            <a:xfrm>
              <a:off x="7206006" y="3246784"/>
              <a:ext cx="33636" cy="83505"/>
            </a:xfrm>
            <a:custGeom>
              <a:rect b="b" l="l" r="r" t="t"/>
              <a:pathLst>
                <a:path extrusionOk="0" h="2567" w="1034">
                  <a:moveTo>
                    <a:pt x="607" y="0"/>
                  </a:moveTo>
                  <a:cubicBezTo>
                    <a:pt x="524" y="0"/>
                    <a:pt x="441" y="30"/>
                    <a:pt x="381" y="89"/>
                  </a:cubicBezTo>
                  <a:lnTo>
                    <a:pt x="0" y="470"/>
                  </a:lnTo>
                  <a:lnTo>
                    <a:pt x="0" y="2566"/>
                  </a:lnTo>
                  <a:lnTo>
                    <a:pt x="834" y="1733"/>
                  </a:lnTo>
                  <a:cubicBezTo>
                    <a:pt x="1034" y="1555"/>
                    <a:pt x="922" y="1252"/>
                    <a:pt x="673" y="1252"/>
                  </a:cubicBezTo>
                  <a:cubicBezTo>
                    <a:pt x="656" y="1252"/>
                    <a:pt x="638" y="1253"/>
                    <a:pt x="619" y="1256"/>
                  </a:cubicBezTo>
                  <a:lnTo>
                    <a:pt x="119" y="1256"/>
                  </a:lnTo>
                  <a:lnTo>
                    <a:pt x="834" y="542"/>
                  </a:lnTo>
                  <a:cubicBezTo>
                    <a:pt x="953" y="423"/>
                    <a:pt x="953" y="208"/>
                    <a:pt x="834" y="89"/>
                  </a:cubicBezTo>
                  <a:cubicBezTo>
                    <a:pt x="774" y="30"/>
                    <a:pt x="691" y="0"/>
                    <a:pt x="60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9" name="Google Shape;19759;p93"/>
            <p:cNvSpPr/>
            <p:nvPr/>
          </p:nvSpPr>
          <p:spPr>
            <a:xfrm>
              <a:off x="7155649" y="3042072"/>
              <a:ext cx="100713" cy="44956"/>
            </a:xfrm>
            <a:custGeom>
              <a:rect b="b" l="l" r="r" t="t"/>
              <a:pathLst>
                <a:path extrusionOk="0" h="1382" w="3096">
                  <a:moveTo>
                    <a:pt x="500" y="0"/>
                  </a:moveTo>
                  <a:cubicBezTo>
                    <a:pt x="238" y="0"/>
                    <a:pt x="0" y="214"/>
                    <a:pt x="0" y="524"/>
                  </a:cubicBezTo>
                  <a:lnTo>
                    <a:pt x="0" y="1381"/>
                  </a:lnTo>
                  <a:lnTo>
                    <a:pt x="3096" y="1381"/>
                  </a:lnTo>
                  <a:lnTo>
                    <a:pt x="3096" y="524"/>
                  </a:lnTo>
                  <a:cubicBezTo>
                    <a:pt x="3096" y="238"/>
                    <a:pt x="2858" y="0"/>
                    <a:pt x="259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93"/>
            <p:cNvSpPr/>
            <p:nvPr/>
          </p:nvSpPr>
          <p:spPr>
            <a:xfrm>
              <a:off x="7206006" y="3041292"/>
              <a:ext cx="50356" cy="45737"/>
            </a:xfrm>
            <a:custGeom>
              <a:rect b="b" l="l" r="r" t="t"/>
              <a:pathLst>
                <a:path extrusionOk="0" h="1406" w="1548">
                  <a:moveTo>
                    <a:pt x="0" y="0"/>
                  </a:moveTo>
                  <a:lnTo>
                    <a:pt x="0" y="1405"/>
                  </a:lnTo>
                  <a:lnTo>
                    <a:pt x="1548" y="1405"/>
                  </a:lnTo>
                  <a:lnTo>
                    <a:pt x="1548" y="548"/>
                  </a:lnTo>
                  <a:cubicBezTo>
                    <a:pt x="1548" y="262"/>
                    <a:pt x="1310" y="24"/>
                    <a:pt x="104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93"/>
            <p:cNvSpPr/>
            <p:nvPr/>
          </p:nvSpPr>
          <p:spPr>
            <a:xfrm>
              <a:off x="7095989" y="3083906"/>
              <a:ext cx="221594" cy="130933"/>
            </a:xfrm>
            <a:custGeom>
              <a:rect b="b" l="l" r="r" t="t"/>
              <a:pathLst>
                <a:path extrusionOk="0" h="4025" w="6812">
                  <a:moveTo>
                    <a:pt x="1120" y="0"/>
                  </a:moveTo>
                  <a:cubicBezTo>
                    <a:pt x="500" y="0"/>
                    <a:pt x="0" y="500"/>
                    <a:pt x="0" y="1143"/>
                  </a:cubicBezTo>
                  <a:lnTo>
                    <a:pt x="0" y="4025"/>
                  </a:lnTo>
                  <a:lnTo>
                    <a:pt x="6811" y="4025"/>
                  </a:lnTo>
                  <a:lnTo>
                    <a:pt x="6811" y="1143"/>
                  </a:lnTo>
                  <a:cubicBezTo>
                    <a:pt x="6811" y="500"/>
                    <a:pt x="6311" y="0"/>
                    <a:pt x="5668"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93"/>
            <p:cNvSpPr/>
            <p:nvPr/>
          </p:nvSpPr>
          <p:spPr>
            <a:xfrm>
              <a:off x="7206006" y="3083125"/>
              <a:ext cx="111578" cy="131714"/>
            </a:xfrm>
            <a:custGeom>
              <a:rect b="b" l="l" r="r" t="t"/>
              <a:pathLst>
                <a:path extrusionOk="0" h="4049" w="3430">
                  <a:moveTo>
                    <a:pt x="0" y="0"/>
                  </a:moveTo>
                  <a:lnTo>
                    <a:pt x="0" y="4049"/>
                  </a:lnTo>
                  <a:lnTo>
                    <a:pt x="3429" y="4049"/>
                  </a:lnTo>
                  <a:lnTo>
                    <a:pt x="3429" y="1143"/>
                  </a:lnTo>
                  <a:cubicBezTo>
                    <a:pt x="3429" y="524"/>
                    <a:pt x="2929" y="24"/>
                    <a:pt x="22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93"/>
            <p:cNvSpPr/>
            <p:nvPr/>
          </p:nvSpPr>
          <p:spPr>
            <a:xfrm>
              <a:off x="7175005" y="3124080"/>
              <a:ext cx="61221" cy="60636"/>
            </a:xfrm>
            <a:custGeom>
              <a:rect b="b" l="l" r="r" t="t"/>
              <a:pathLst>
                <a:path extrusionOk="0" h="1864" w="1882">
                  <a:moveTo>
                    <a:pt x="983" y="1"/>
                  </a:moveTo>
                  <a:cubicBezTo>
                    <a:pt x="810" y="1"/>
                    <a:pt x="667" y="136"/>
                    <a:pt x="667" y="313"/>
                  </a:cubicBezTo>
                  <a:lnTo>
                    <a:pt x="667" y="599"/>
                  </a:lnTo>
                  <a:lnTo>
                    <a:pt x="358" y="599"/>
                  </a:lnTo>
                  <a:cubicBezTo>
                    <a:pt x="215" y="599"/>
                    <a:pt x="72" y="718"/>
                    <a:pt x="24" y="885"/>
                  </a:cubicBezTo>
                  <a:cubicBezTo>
                    <a:pt x="0" y="1051"/>
                    <a:pt x="143" y="1242"/>
                    <a:pt x="334" y="1242"/>
                  </a:cubicBezTo>
                  <a:lnTo>
                    <a:pt x="620" y="1242"/>
                  </a:lnTo>
                  <a:lnTo>
                    <a:pt x="620" y="1528"/>
                  </a:lnTo>
                  <a:cubicBezTo>
                    <a:pt x="620" y="1670"/>
                    <a:pt x="739" y="1837"/>
                    <a:pt x="882" y="1861"/>
                  </a:cubicBezTo>
                  <a:cubicBezTo>
                    <a:pt x="896" y="1863"/>
                    <a:pt x="910" y="1864"/>
                    <a:pt x="923" y="1864"/>
                  </a:cubicBezTo>
                  <a:cubicBezTo>
                    <a:pt x="1099" y="1864"/>
                    <a:pt x="1263" y="1728"/>
                    <a:pt x="1263" y="1551"/>
                  </a:cubicBezTo>
                  <a:lnTo>
                    <a:pt x="1263" y="1266"/>
                  </a:lnTo>
                  <a:lnTo>
                    <a:pt x="1548" y="1266"/>
                  </a:lnTo>
                  <a:cubicBezTo>
                    <a:pt x="1739" y="1266"/>
                    <a:pt x="1882" y="1123"/>
                    <a:pt x="1858" y="908"/>
                  </a:cubicBezTo>
                  <a:cubicBezTo>
                    <a:pt x="1882" y="765"/>
                    <a:pt x="1739" y="646"/>
                    <a:pt x="1572" y="646"/>
                  </a:cubicBezTo>
                  <a:lnTo>
                    <a:pt x="1286" y="646"/>
                  </a:lnTo>
                  <a:lnTo>
                    <a:pt x="1286" y="337"/>
                  </a:lnTo>
                  <a:cubicBezTo>
                    <a:pt x="1286" y="194"/>
                    <a:pt x="1167" y="51"/>
                    <a:pt x="1024" y="3"/>
                  </a:cubicBezTo>
                  <a:cubicBezTo>
                    <a:pt x="1010" y="2"/>
                    <a:pt x="997" y="1"/>
                    <a:pt x="98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93"/>
            <p:cNvSpPr/>
            <p:nvPr/>
          </p:nvSpPr>
          <p:spPr>
            <a:xfrm>
              <a:off x="7206754" y="3123397"/>
              <a:ext cx="30253" cy="61221"/>
            </a:xfrm>
            <a:custGeom>
              <a:rect b="b" l="l" r="r" t="t"/>
              <a:pathLst>
                <a:path extrusionOk="0" h="1882" w="930">
                  <a:moveTo>
                    <a:pt x="1" y="1"/>
                  </a:moveTo>
                  <a:lnTo>
                    <a:pt x="1" y="1882"/>
                  </a:lnTo>
                  <a:cubicBezTo>
                    <a:pt x="168" y="1882"/>
                    <a:pt x="310" y="1763"/>
                    <a:pt x="310" y="1596"/>
                  </a:cubicBezTo>
                  <a:lnTo>
                    <a:pt x="310" y="1287"/>
                  </a:lnTo>
                  <a:lnTo>
                    <a:pt x="596" y="1287"/>
                  </a:lnTo>
                  <a:cubicBezTo>
                    <a:pt x="763" y="1287"/>
                    <a:pt x="906" y="1168"/>
                    <a:pt x="906" y="953"/>
                  </a:cubicBezTo>
                  <a:cubicBezTo>
                    <a:pt x="930" y="763"/>
                    <a:pt x="787" y="596"/>
                    <a:pt x="596" y="596"/>
                  </a:cubicBezTo>
                  <a:lnTo>
                    <a:pt x="310" y="596"/>
                  </a:lnTo>
                  <a:lnTo>
                    <a:pt x="310" y="310"/>
                  </a:lnTo>
                  <a:cubicBezTo>
                    <a:pt x="310" y="167"/>
                    <a:pt x="191"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65" name="Google Shape;19765;p93"/>
          <p:cNvGrpSpPr/>
          <p:nvPr/>
        </p:nvGrpSpPr>
        <p:grpSpPr>
          <a:xfrm>
            <a:off x="7786991" y="2909808"/>
            <a:ext cx="344785" cy="303700"/>
            <a:chOff x="7786991" y="3062208"/>
            <a:chExt cx="344785" cy="303700"/>
          </a:xfrm>
        </p:grpSpPr>
        <p:sp>
          <p:nvSpPr>
            <p:cNvPr id="19766" name="Google Shape;19766;p93"/>
            <p:cNvSpPr/>
            <p:nvPr/>
          </p:nvSpPr>
          <p:spPr>
            <a:xfrm>
              <a:off x="7817993" y="3063737"/>
              <a:ext cx="81358" cy="261216"/>
            </a:xfrm>
            <a:custGeom>
              <a:rect b="b" l="l" r="r" t="t"/>
              <a:pathLst>
                <a:path extrusionOk="0" h="8030" w="2501">
                  <a:moveTo>
                    <a:pt x="310" y="1"/>
                  </a:moveTo>
                  <a:cubicBezTo>
                    <a:pt x="120" y="1"/>
                    <a:pt x="0" y="144"/>
                    <a:pt x="0" y="287"/>
                  </a:cubicBezTo>
                  <a:cubicBezTo>
                    <a:pt x="0" y="453"/>
                    <a:pt x="120" y="596"/>
                    <a:pt x="334" y="596"/>
                  </a:cubicBezTo>
                  <a:lnTo>
                    <a:pt x="334" y="7121"/>
                  </a:lnTo>
                  <a:cubicBezTo>
                    <a:pt x="334" y="7598"/>
                    <a:pt x="715" y="8026"/>
                    <a:pt x="1191" y="8026"/>
                  </a:cubicBezTo>
                  <a:cubicBezTo>
                    <a:pt x="1219" y="8029"/>
                    <a:pt x="1247" y="8030"/>
                    <a:pt x="1274" y="8030"/>
                  </a:cubicBezTo>
                  <a:cubicBezTo>
                    <a:pt x="1782" y="8030"/>
                    <a:pt x="2168" y="7619"/>
                    <a:pt x="2168" y="7121"/>
                  </a:cubicBezTo>
                  <a:lnTo>
                    <a:pt x="2168" y="596"/>
                  </a:lnTo>
                  <a:cubicBezTo>
                    <a:pt x="2358" y="596"/>
                    <a:pt x="2501" y="453"/>
                    <a:pt x="2477" y="263"/>
                  </a:cubicBezTo>
                  <a:cubicBezTo>
                    <a:pt x="2453" y="120"/>
                    <a:pt x="2334" y="1"/>
                    <a:pt x="2144"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7" name="Google Shape;19767;p93"/>
            <p:cNvSpPr/>
            <p:nvPr/>
          </p:nvSpPr>
          <p:spPr>
            <a:xfrm>
              <a:off x="7859045" y="3063737"/>
              <a:ext cx="40305" cy="262647"/>
            </a:xfrm>
            <a:custGeom>
              <a:rect b="b" l="l" r="r" t="t"/>
              <a:pathLst>
                <a:path extrusionOk="0" h="8074" w="1239">
                  <a:moveTo>
                    <a:pt x="1" y="1"/>
                  </a:moveTo>
                  <a:lnTo>
                    <a:pt x="1" y="8074"/>
                  </a:lnTo>
                  <a:cubicBezTo>
                    <a:pt x="525" y="8074"/>
                    <a:pt x="906" y="7645"/>
                    <a:pt x="906" y="7145"/>
                  </a:cubicBezTo>
                  <a:lnTo>
                    <a:pt x="906" y="620"/>
                  </a:lnTo>
                  <a:cubicBezTo>
                    <a:pt x="1096" y="620"/>
                    <a:pt x="1239" y="453"/>
                    <a:pt x="1215" y="263"/>
                  </a:cubicBezTo>
                  <a:cubicBezTo>
                    <a:pt x="1215" y="96"/>
                    <a:pt x="1072" y="1"/>
                    <a:pt x="906"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93"/>
            <p:cNvSpPr/>
            <p:nvPr/>
          </p:nvSpPr>
          <p:spPr>
            <a:xfrm>
              <a:off x="7919486" y="3063737"/>
              <a:ext cx="80577" cy="261216"/>
            </a:xfrm>
            <a:custGeom>
              <a:rect b="b" l="l" r="r" t="t"/>
              <a:pathLst>
                <a:path extrusionOk="0" h="8030" w="2477">
                  <a:moveTo>
                    <a:pt x="310" y="1"/>
                  </a:moveTo>
                  <a:cubicBezTo>
                    <a:pt x="119" y="1"/>
                    <a:pt x="0" y="144"/>
                    <a:pt x="0" y="287"/>
                  </a:cubicBezTo>
                  <a:cubicBezTo>
                    <a:pt x="0" y="453"/>
                    <a:pt x="119" y="596"/>
                    <a:pt x="334" y="596"/>
                  </a:cubicBezTo>
                  <a:lnTo>
                    <a:pt x="334" y="7121"/>
                  </a:lnTo>
                  <a:cubicBezTo>
                    <a:pt x="334" y="7598"/>
                    <a:pt x="715" y="8026"/>
                    <a:pt x="1191" y="8026"/>
                  </a:cubicBezTo>
                  <a:cubicBezTo>
                    <a:pt x="1219" y="8029"/>
                    <a:pt x="1247" y="8030"/>
                    <a:pt x="1274" y="8030"/>
                  </a:cubicBezTo>
                  <a:cubicBezTo>
                    <a:pt x="1784" y="8030"/>
                    <a:pt x="2191" y="7619"/>
                    <a:pt x="2191" y="7121"/>
                  </a:cubicBezTo>
                  <a:lnTo>
                    <a:pt x="2191" y="596"/>
                  </a:lnTo>
                  <a:cubicBezTo>
                    <a:pt x="2334" y="596"/>
                    <a:pt x="2477" y="453"/>
                    <a:pt x="2477" y="263"/>
                  </a:cubicBezTo>
                  <a:cubicBezTo>
                    <a:pt x="2453" y="120"/>
                    <a:pt x="2334" y="1"/>
                    <a:pt x="2143"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93"/>
            <p:cNvSpPr/>
            <p:nvPr/>
          </p:nvSpPr>
          <p:spPr>
            <a:xfrm>
              <a:off x="7960539" y="3062208"/>
              <a:ext cx="40305" cy="262647"/>
            </a:xfrm>
            <a:custGeom>
              <a:rect b="b" l="l" r="r" t="t"/>
              <a:pathLst>
                <a:path extrusionOk="0" h="8074" w="1239">
                  <a:moveTo>
                    <a:pt x="0" y="0"/>
                  </a:moveTo>
                  <a:lnTo>
                    <a:pt x="0" y="8073"/>
                  </a:lnTo>
                  <a:cubicBezTo>
                    <a:pt x="500" y="8073"/>
                    <a:pt x="929" y="7669"/>
                    <a:pt x="929" y="7168"/>
                  </a:cubicBezTo>
                  <a:lnTo>
                    <a:pt x="929" y="643"/>
                  </a:lnTo>
                  <a:cubicBezTo>
                    <a:pt x="1096" y="643"/>
                    <a:pt x="1239" y="500"/>
                    <a:pt x="1215" y="286"/>
                  </a:cubicBezTo>
                  <a:cubicBezTo>
                    <a:pt x="1191" y="143"/>
                    <a:pt x="1048" y="48"/>
                    <a:pt x="929"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93"/>
            <p:cNvSpPr/>
            <p:nvPr/>
          </p:nvSpPr>
          <p:spPr>
            <a:xfrm>
              <a:off x="8020199" y="3063737"/>
              <a:ext cx="81358" cy="261216"/>
            </a:xfrm>
            <a:custGeom>
              <a:rect b="b" l="l" r="r" t="t"/>
              <a:pathLst>
                <a:path extrusionOk="0" h="8030" w="2501">
                  <a:moveTo>
                    <a:pt x="310" y="1"/>
                  </a:moveTo>
                  <a:cubicBezTo>
                    <a:pt x="119" y="1"/>
                    <a:pt x="0" y="144"/>
                    <a:pt x="0" y="287"/>
                  </a:cubicBezTo>
                  <a:cubicBezTo>
                    <a:pt x="0" y="453"/>
                    <a:pt x="119" y="596"/>
                    <a:pt x="333" y="596"/>
                  </a:cubicBezTo>
                  <a:lnTo>
                    <a:pt x="333" y="7121"/>
                  </a:lnTo>
                  <a:cubicBezTo>
                    <a:pt x="333" y="7598"/>
                    <a:pt x="714" y="8026"/>
                    <a:pt x="1191" y="8026"/>
                  </a:cubicBezTo>
                  <a:cubicBezTo>
                    <a:pt x="1219" y="8029"/>
                    <a:pt x="1246" y="8030"/>
                    <a:pt x="1274" y="8030"/>
                  </a:cubicBezTo>
                  <a:cubicBezTo>
                    <a:pt x="1781" y="8030"/>
                    <a:pt x="2167" y="7619"/>
                    <a:pt x="2167" y="7121"/>
                  </a:cubicBezTo>
                  <a:lnTo>
                    <a:pt x="2167" y="596"/>
                  </a:lnTo>
                  <a:cubicBezTo>
                    <a:pt x="2358" y="596"/>
                    <a:pt x="2501" y="453"/>
                    <a:pt x="2477" y="263"/>
                  </a:cubicBezTo>
                  <a:cubicBezTo>
                    <a:pt x="2453" y="120"/>
                    <a:pt x="2334" y="1"/>
                    <a:pt x="2143"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93"/>
            <p:cNvSpPr/>
            <p:nvPr/>
          </p:nvSpPr>
          <p:spPr>
            <a:xfrm>
              <a:off x="8061252" y="3062208"/>
              <a:ext cx="40305" cy="262647"/>
            </a:xfrm>
            <a:custGeom>
              <a:rect b="b" l="l" r="r" t="t"/>
              <a:pathLst>
                <a:path extrusionOk="0" h="8074" w="1239">
                  <a:moveTo>
                    <a:pt x="0" y="0"/>
                  </a:moveTo>
                  <a:lnTo>
                    <a:pt x="0" y="8073"/>
                  </a:lnTo>
                  <a:cubicBezTo>
                    <a:pt x="500" y="8073"/>
                    <a:pt x="929" y="7669"/>
                    <a:pt x="929" y="7168"/>
                  </a:cubicBezTo>
                  <a:lnTo>
                    <a:pt x="929" y="643"/>
                  </a:lnTo>
                  <a:cubicBezTo>
                    <a:pt x="1096" y="643"/>
                    <a:pt x="1239" y="500"/>
                    <a:pt x="1215" y="286"/>
                  </a:cubicBezTo>
                  <a:cubicBezTo>
                    <a:pt x="1191" y="143"/>
                    <a:pt x="1048" y="48"/>
                    <a:pt x="929"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93"/>
            <p:cNvSpPr/>
            <p:nvPr/>
          </p:nvSpPr>
          <p:spPr>
            <a:xfrm>
              <a:off x="7828825" y="3255111"/>
              <a:ext cx="59693" cy="71306"/>
            </a:xfrm>
            <a:custGeom>
              <a:rect b="b" l="l" r="r" t="t"/>
              <a:pathLst>
                <a:path extrusionOk="0" h="2192" w="1835">
                  <a:moveTo>
                    <a:pt x="1" y="0"/>
                  </a:moveTo>
                  <a:lnTo>
                    <a:pt x="1" y="1262"/>
                  </a:lnTo>
                  <a:cubicBezTo>
                    <a:pt x="1" y="1772"/>
                    <a:pt x="430" y="2192"/>
                    <a:pt x="936" y="2192"/>
                  </a:cubicBezTo>
                  <a:cubicBezTo>
                    <a:pt x="949" y="2192"/>
                    <a:pt x="963" y="2192"/>
                    <a:pt x="977" y="2191"/>
                  </a:cubicBezTo>
                  <a:cubicBezTo>
                    <a:pt x="1454" y="2191"/>
                    <a:pt x="1835" y="1739"/>
                    <a:pt x="1835" y="1262"/>
                  </a:cubicBezTo>
                  <a:lnTo>
                    <a:pt x="1835"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93"/>
            <p:cNvSpPr/>
            <p:nvPr/>
          </p:nvSpPr>
          <p:spPr>
            <a:xfrm>
              <a:off x="7859045" y="3255111"/>
              <a:ext cx="29472" cy="71273"/>
            </a:xfrm>
            <a:custGeom>
              <a:rect b="b" l="l" r="r" t="t"/>
              <a:pathLst>
                <a:path extrusionOk="0" h="2191" w="906">
                  <a:moveTo>
                    <a:pt x="1" y="0"/>
                  </a:moveTo>
                  <a:lnTo>
                    <a:pt x="1" y="2191"/>
                  </a:lnTo>
                  <a:cubicBezTo>
                    <a:pt x="525" y="2191"/>
                    <a:pt x="906" y="1762"/>
                    <a:pt x="906" y="1262"/>
                  </a:cubicBezTo>
                  <a:lnTo>
                    <a:pt x="90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93"/>
            <p:cNvSpPr/>
            <p:nvPr/>
          </p:nvSpPr>
          <p:spPr>
            <a:xfrm>
              <a:off x="7929538" y="3255111"/>
              <a:ext cx="59693" cy="71306"/>
            </a:xfrm>
            <a:custGeom>
              <a:rect b="b" l="l" r="r" t="t"/>
              <a:pathLst>
                <a:path extrusionOk="0" h="2192" w="1835">
                  <a:moveTo>
                    <a:pt x="1" y="0"/>
                  </a:moveTo>
                  <a:lnTo>
                    <a:pt x="1" y="1262"/>
                  </a:lnTo>
                  <a:cubicBezTo>
                    <a:pt x="1" y="1772"/>
                    <a:pt x="429" y="2192"/>
                    <a:pt x="935" y="2192"/>
                  </a:cubicBezTo>
                  <a:cubicBezTo>
                    <a:pt x="949" y="2192"/>
                    <a:pt x="963" y="2192"/>
                    <a:pt x="977" y="2191"/>
                  </a:cubicBezTo>
                  <a:cubicBezTo>
                    <a:pt x="1453" y="2191"/>
                    <a:pt x="1834" y="1739"/>
                    <a:pt x="1834" y="1262"/>
                  </a:cubicBezTo>
                  <a:lnTo>
                    <a:pt x="183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93"/>
            <p:cNvSpPr/>
            <p:nvPr/>
          </p:nvSpPr>
          <p:spPr>
            <a:xfrm>
              <a:off x="7959758" y="3255111"/>
              <a:ext cx="29472" cy="71273"/>
            </a:xfrm>
            <a:custGeom>
              <a:rect b="b" l="l" r="r" t="t"/>
              <a:pathLst>
                <a:path extrusionOk="0" h="2191" w="906">
                  <a:moveTo>
                    <a:pt x="1" y="0"/>
                  </a:moveTo>
                  <a:lnTo>
                    <a:pt x="1" y="2191"/>
                  </a:lnTo>
                  <a:cubicBezTo>
                    <a:pt x="501" y="2191"/>
                    <a:pt x="905" y="1762"/>
                    <a:pt x="905" y="1262"/>
                  </a:cubicBezTo>
                  <a:lnTo>
                    <a:pt x="9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93"/>
            <p:cNvSpPr/>
            <p:nvPr/>
          </p:nvSpPr>
          <p:spPr>
            <a:xfrm>
              <a:off x="8030251" y="3253550"/>
              <a:ext cx="59693" cy="72867"/>
            </a:xfrm>
            <a:custGeom>
              <a:rect b="b" l="l" r="r" t="t"/>
              <a:pathLst>
                <a:path extrusionOk="0" h="2240" w="1835">
                  <a:moveTo>
                    <a:pt x="1" y="0"/>
                  </a:moveTo>
                  <a:lnTo>
                    <a:pt x="1" y="1310"/>
                  </a:lnTo>
                  <a:cubicBezTo>
                    <a:pt x="1" y="1820"/>
                    <a:pt x="429" y="2240"/>
                    <a:pt x="935" y="2240"/>
                  </a:cubicBezTo>
                  <a:cubicBezTo>
                    <a:pt x="949" y="2240"/>
                    <a:pt x="963" y="2240"/>
                    <a:pt x="977" y="2239"/>
                  </a:cubicBezTo>
                  <a:cubicBezTo>
                    <a:pt x="1453" y="2239"/>
                    <a:pt x="1834" y="1787"/>
                    <a:pt x="1834" y="1310"/>
                  </a:cubicBezTo>
                  <a:lnTo>
                    <a:pt x="1834"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93"/>
            <p:cNvSpPr/>
            <p:nvPr/>
          </p:nvSpPr>
          <p:spPr>
            <a:xfrm>
              <a:off x="8060471" y="3253550"/>
              <a:ext cx="29472" cy="72835"/>
            </a:xfrm>
            <a:custGeom>
              <a:rect b="b" l="l" r="r" t="t"/>
              <a:pathLst>
                <a:path extrusionOk="0" h="2239" w="906">
                  <a:moveTo>
                    <a:pt x="0" y="0"/>
                  </a:moveTo>
                  <a:lnTo>
                    <a:pt x="0" y="2239"/>
                  </a:lnTo>
                  <a:cubicBezTo>
                    <a:pt x="500" y="2239"/>
                    <a:pt x="905" y="1810"/>
                    <a:pt x="905" y="1310"/>
                  </a:cubicBezTo>
                  <a:lnTo>
                    <a:pt x="90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93"/>
            <p:cNvSpPr/>
            <p:nvPr/>
          </p:nvSpPr>
          <p:spPr>
            <a:xfrm>
              <a:off x="7786991" y="3144314"/>
              <a:ext cx="344785" cy="221594"/>
            </a:xfrm>
            <a:custGeom>
              <a:rect b="b" l="l" r="r" t="t"/>
              <a:pathLst>
                <a:path extrusionOk="0" h="6812" w="10599">
                  <a:moveTo>
                    <a:pt x="10003" y="2501"/>
                  </a:moveTo>
                  <a:lnTo>
                    <a:pt x="10003" y="5907"/>
                  </a:lnTo>
                  <a:cubicBezTo>
                    <a:pt x="9979" y="6073"/>
                    <a:pt x="9836" y="6216"/>
                    <a:pt x="9670" y="6216"/>
                  </a:cubicBezTo>
                  <a:lnTo>
                    <a:pt x="953" y="6216"/>
                  </a:lnTo>
                  <a:cubicBezTo>
                    <a:pt x="787" y="6216"/>
                    <a:pt x="668" y="6073"/>
                    <a:pt x="668" y="5907"/>
                  </a:cubicBezTo>
                  <a:lnTo>
                    <a:pt x="668" y="2501"/>
                  </a:lnTo>
                  <a:close/>
                  <a:moveTo>
                    <a:pt x="310" y="1"/>
                  </a:moveTo>
                  <a:cubicBezTo>
                    <a:pt x="120" y="1"/>
                    <a:pt x="1" y="143"/>
                    <a:pt x="1" y="286"/>
                  </a:cubicBezTo>
                  <a:lnTo>
                    <a:pt x="1" y="5883"/>
                  </a:lnTo>
                  <a:cubicBezTo>
                    <a:pt x="1" y="6383"/>
                    <a:pt x="430" y="6812"/>
                    <a:pt x="930" y="6812"/>
                  </a:cubicBezTo>
                  <a:lnTo>
                    <a:pt x="9646" y="6812"/>
                  </a:lnTo>
                  <a:cubicBezTo>
                    <a:pt x="10146" y="6812"/>
                    <a:pt x="10575" y="6383"/>
                    <a:pt x="10575" y="5883"/>
                  </a:cubicBezTo>
                  <a:lnTo>
                    <a:pt x="10575" y="286"/>
                  </a:lnTo>
                  <a:cubicBezTo>
                    <a:pt x="10598" y="143"/>
                    <a:pt x="10455" y="1"/>
                    <a:pt x="10265"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93"/>
            <p:cNvSpPr/>
            <p:nvPr/>
          </p:nvSpPr>
          <p:spPr>
            <a:xfrm>
              <a:off x="7959758" y="3144314"/>
              <a:ext cx="172019" cy="221594"/>
            </a:xfrm>
            <a:custGeom>
              <a:rect b="b" l="l" r="r" t="t"/>
              <a:pathLst>
                <a:path extrusionOk="0" h="6812" w="5288">
                  <a:moveTo>
                    <a:pt x="1" y="1"/>
                  </a:moveTo>
                  <a:lnTo>
                    <a:pt x="1" y="2453"/>
                  </a:lnTo>
                  <a:lnTo>
                    <a:pt x="4668" y="2453"/>
                  </a:lnTo>
                  <a:lnTo>
                    <a:pt x="4668" y="5883"/>
                  </a:lnTo>
                  <a:cubicBezTo>
                    <a:pt x="4668" y="6073"/>
                    <a:pt x="4525" y="6192"/>
                    <a:pt x="4359" y="6192"/>
                  </a:cubicBezTo>
                  <a:lnTo>
                    <a:pt x="1" y="6192"/>
                  </a:lnTo>
                  <a:lnTo>
                    <a:pt x="1" y="6812"/>
                  </a:lnTo>
                  <a:lnTo>
                    <a:pt x="4359" y="6812"/>
                  </a:lnTo>
                  <a:cubicBezTo>
                    <a:pt x="4882" y="6812"/>
                    <a:pt x="5287" y="6383"/>
                    <a:pt x="5287" y="5883"/>
                  </a:cubicBezTo>
                  <a:lnTo>
                    <a:pt x="5287" y="286"/>
                  </a:lnTo>
                  <a:cubicBezTo>
                    <a:pt x="5287" y="143"/>
                    <a:pt x="5144" y="1"/>
                    <a:pt x="495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80" name="Google Shape;19780;p93"/>
          <p:cNvGrpSpPr/>
          <p:nvPr/>
        </p:nvGrpSpPr>
        <p:grpSpPr>
          <a:xfrm>
            <a:off x="7786991" y="3468804"/>
            <a:ext cx="344785" cy="303570"/>
            <a:chOff x="7786991" y="3621204"/>
            <a:chExt cx="344785" cy="303570"/>
          </a:xfrm>
        </p:grpSpPr>
        <p:sp>
          <p:nvSpPr>
            <p:cNvPr id="19781" name="Google Shape;19781;p93"/>
            <p:cNvSpPr/>
            <p:nvPr/>
          </p:nvSpPr>
          <p:spPr>
            <a:xfrm>
              <a:off x="7888485" y="3682718"/>
              <a:ext cx="242511" cy="241730"/>
            </a:xfrm>
            <a:custGeom>
              <a:rect b="b" l="l" r="r" t="t"/>
              <a:pathLst>
                <a:path extrusionOk="0" h="7431" w="7455">
                  <a:moveTo>
                    <a:pt x="3739" y="1"/>
                  </a:moveTo>
                  <a:cubicBezTo>
                    <a:pt x="1501" y="1"/>
                    <a:pt x="48" y="1810"/>
                    <a:pt x="48" y="3716"/>
                  </a:cubicBezTo>
                  <a:cubicBezTo>
                    <a:pt x="1" y="5835"/>
                    <a:pt x="1739" y="7431"/>
                    <a:pt x="3739" y="7431"/>
                  </a:cubicBezTo>
                  <a:cubicBezTo>
                    <a:pt x="5764" y="7431"/>
                    <a:pt x="7455" y="5787"/>
                    <a:pt x="7455" y="3716"/>
                  </a:cubicBezTo>
                  <a:cubicBezTo>
                    <a:pt x="7455" y="1668"/>
                    <a:pt x="5787" y="1"/>
                    <a:pt x="373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93"/>
            <p:cNvSpPr/>
            <p:nvPr/>
          </p:nvSpPr>
          <p:spPr>
            <a:xfrm>
              <a:off x="8010115" y="3682718"/>
              <a:ext cx="121662" cy="241730"/>
            </a:xfrm>
            <a:custGeom>
              <a:rect b="b" l="l" r="r" t="t"/>
              <a:pathLst>
                <a:path extrusionOk="0" h="7431" w="3740">
                  <a:moveTo>
                    <a:pt x="0" y="1"/>
                  </a:moveTo>
                  <a:lnTo>
                    <a:pt x="0" y="7431"/>
                  </a:lnTo>
                  <a:cubicBezTo>
                    <a:pt x="2048" y="7431"/>
                    <a:pt x="3739" y="5740"/>
                    <a:pt x="3716" y="3668"/>
                  </a:cubicBezTo>
                  <a:cubicBezTo>
                    <a:pt x="3692" y="1501"/>
                    <a:pt x="1929" y="1"/>
                    <a:pt x="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93"/>
            <p:cNvSpPr/>
            <p:nvPr/>
          </p:nvSpPr>
          <p:spPr>
            <a:xfrm>
              <a:off x="7888485" y="3792735"/>
              <a:ext cx="243292" cy="20169"/>
            </a:xfrm>
            <a:custGeom>
              <a:rect b="b" l="l" r="r" t="t"/>
              <a:pathLst>
                <a:path extrusionOk="0" h="620" w="7479">
                  <a:moveTo>
                    <a:pt x="48" y="0"/>
                  </a:moveTo>
                  <a:cubicBezTo>
                    <a:pt x="1" y="215"/>
                    <a:pt x="1" y="429"/>
                    <a:pt x="48" y="619"/>
                  </a:cubicBezTo>
                  <a:lnTo>
                    <a:pt x="7455" y="619"/>
                  </a:lnTo>
                  <a:cubicBezTo>
                    <a:pt x="7478" y="429"/>
                    <a:pt x="7478" y="215"/>
                    <a:pt x="743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93"/>
            <p:cNvSpPr/>
            <p:nvPr/>
          </p:nvSpPr>
          <p:spPr>
            <a:xfrm>
              <a:off x="8010115" y="3792735"/>
              <a:ext cx="121662" cy="20169"/>
            </a:xfrm>
            <a:custGeom>
              <a:rect b="b" l="l" r="r" t="t"/>
              <a:pathLst>
                <a:path extrusionOk="0" h="620" w="3740">
                  <a:moveTo>
                    <a:pt x="0" y="0"/>
                  </a:moveTo>
                  <a:lnTo>
                    <a:pt x="0" y="619"/>
                  </a:lnTo>
                  <a:lnTo>
                    <a:pt x="3716" y="619"/>
                  </a:lnTo>
                  <a:cubicBezTo>
                    <a:pt x="3739" y="381"/>
                    <a:pt x="3739" y="215"/>
                    <a:pt x="371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5" name="Google Shape;19785;p93"/>
            <p:cNvSpPr/>
            <p:nvPr/>
          </p:nvSpPr>
          <p:spPr>
            <a:xfrm>
              <a:off x="7786991" y="3621204"/>
              <a:ext cx="141798" cy="303570"/>
            </a:xfrm>
            <a:custGeom>
              <a:rect b="b" l="l" r="r" t="t"/>
              <a:pathLst>
                <a:path extrusionOk="0" h="9332" w="4359">
                  <a:moveTo>
                    <a:pt x="2189" y="1"/>
                  </a:moveTo>
                  <a:cubicBezTo>
                    <a:pt x="2119" y="1"/>
                    <a:pt x="2049" y="4"/>
                    <a:pt x="1977" y="10"/>
                  </a:cubicBezTo>
                  <a:cubicBezTo>
                    <a:pt x="834" y="106"/>
                    <a:pt x="1" y="1058"/>
                    <a:pt x="1" y="2177"/>
                  </a:cubicBezTo>
                  <a:lnTo>
                    <a:pt x="1" y="7131"/>
                  </a:lnTo>
                  <a:cubicBezTo>
                    <a:pt x="1" y="8250"/>
                    <a:pt x="834" y="9203"/>
                    <a:pt x="1977" y="9322"/>
                  </a:cubicBezTo>
                  <a:cubicBezTo>
                    <a:pt x="2046" y="9328"/>
                    <a:pt x="2114" y="9331"/>
                    <a:pt x="2182" y="9331"/>
                  </a:cubicBezTo>
                  <a:cubicBezTo>
                    <a:pt x="3358" y="9331"/>
                    <a:pt x="4359" y="8371"/>
                    <a:pt x="4359" y="7155"/>
                  </a:cubicBezTo>
                  <a:lnTo>
                    <a:pt x="4359" y="2177"/>
                  </a:lnTo>
                  <a:cubicBezTo>
                    <a:pt x="4359" y="961"/>
                    <a:pt x="3400" y="1"/>
                    <a:pt x="218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93"/>
            <p:cNvSpPr/>
            <p:nvPr/>
          </p:nvSpPr>
          <p:spPr>
            <a:xfrm>
              <a:off x="7857484" y="3621529"/>
              <a:ext cx="71306" cy="302919"/>
            </a:xfrm>
            <a:custGeom>
              <a:rect b="b" l="l" r="r" t="t"/>
              <a:pathLst>
                <a:path extrusionOk="0" h="9312" w="2192">
                  <a:moveTo>
                    <a:pt x="1" y="0"/>
                  </a:moveTo>
                  <a:lnTo>
                    <a:pt x="1" y="9312"/>
                  </a:lnTo>
                  <a:cubicBezTo>
                    <a:pt x="1192" y="9312"/>
                    <a:pt x="2192" y="8335"/>
                    <a:pt x="2192" y="7145"/>
                  </a:cubicBezTo>
                  <a:lnTo>
                    <a:pt x="2192" y="2167"/>
                  </a:lnTo>
                  <a:cubicBezTo>
                    <a:pt x="2192" y="977"/>
                    <a:pt x="1192"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93"/>
            <p:cNvSpPr/>
            <p:nvPr/>
          </p:nvSpPr>
          <p:spPr>
            <a:xfrm>
              <a:off x="7786991" y="3621985"/>
              <a:ext cx="141798" cy="151395"/>
            </a:xfrm>
            <a:custGeom>
              <a:rect b="b" l="l" r="r" t="t"/>
              <a:pathLst>
                <a:path extrusionOk="0" h="4654" w="4359">
                  <a:moveTo>
                    <a:pt x="2178" y="1"/>
                  </a:moveTo>
                  <a:cubicBezTo>
                    <a:pt x="2111" y="1"/>
                    <a:pt x="2045" y="4"/>
                    <a:pt x="1977" y="10"/>
                  </a:cubicBezTo>
                  <a:cubicBezTo>
                    <a:pt x="858" y="129"/>
                    <a:pt x="1" y="1082"/>
                    <a:pt x="1" y="2177"/>
                  </a:cubicBezTo>
                  <a:lnTo>
                    <a:pt x="1" y="4654"/>
                  </a:lnTo>
                  <a:lnTo>
                    <a:pt x="4359" y="4654"/>
                  </a:lnTo>
                  <a:lnTo>
                    <a:pt x="4359" y="2177"/>
                  </a:lnTo>
                  <a:cubicBezTo>
                    <a:pt x="4359" y="982"/>
                    <a:pt x="3356" y="1"/>
                    <a:pt x="21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8" name="Google Shape;19788;p93"/>
            <p:cNvSpPr/>
            <p:nvPr/>
          </p:nvSpPr>
          <p:spPr>
            <a:xfrm>
              <a:off x="7857484" y="3622310"/>
              <a:ext cx="71306" cy="151069"/>
            </a:xfrm>
            <a:custGeom>
              <a:rect b="b" l="l" r="r" t="t"/>
              <a:pathLst>
                <a:path extrusionOk="0" h="4644" w="2192">
                  <a:moveTo>
                    <a:pt x="1" y="0"/>
                  </a:moveTo>
                  <a:lnTo>
                    <a:pt x="1" y="4644"/>
                  </a:lnTo>
                  <a:lnTo>
                    <a:pt x="2192" y="4644"/>
                  </a:lnTo>
                  <a:lnTo>
                    <a:pt x="2192" y="2167"/>
                  </a:lnTo>
                  <a:cubicBezTo>
                    <a:pt x="2192" y="953"/>
                    <a:pt x="1192"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89" name="Google Shape;19789;p93"/>
          <p:cNvGrpSpPr/>
          <p:nvPr/>
        </p:nvGrpSpPr>
        <p:grpSpPr>
          <a:xfrm>
            <a:off x="7054936" y="3448993"/>
            <a:ext cx="305262" cy="344753"/>
            <a:chOff x="7054936" y="3601393"/>
            <a:chExt cx="305262" cy="344753"/>
          </a:xfrm>
        </p:grpSpPr>
        <p:sp>
          <p:nvSpPr>
            <p:cNvPr id="19790" name="Google Shape;19790;p93"/>
            <p:cNvSpPr/>
            <p:nvPr/>
          </p:nvSpPr>
          <p:spPr>
            <a:xfrm>
              <a:off x="7054936" y="3601393"/>
              <a:ext cx="305262" cy="344753"/>
            </a:xfrm>
            <a:custGeom>
              <a:rect b="b" l="l" r="r" t="t"/>
              <a:pathLst>
                <a:path extrusionOk="0" h="10598" w="9384">
                  <a:moveTo>
                    <a:pt x="286" y="0"/>
                  </a:moveTo>
                  <a:cubicBezTo>
                    <a:pt x="119" y="0"/>
                    <a:pt x="0" y="143"/>
                    <a:pt x="0" y="286"/>
                  </a:cubicBezTo>
                  <a:lnTo>
                    <a:pt x="0" y="8621"/>
                  </a:lnTo>
                  <a:cubicBezTo>
                    <a:pt x="0" y="9693"/>
                    <a:pt x="881" y="10597"/>
                    <a:pt x="1977" y="10597"/>
                  </a:cubicBezTo>
                  <a:lnTo>
                    <a:pt x="6097" y="10597"/>
                  </a:lnTo>
                  <a:cubicBezTo>
                    <a:pt x="7168" y="10597"/>
                    <a:pt x="8073" y="9693"/>
                    <a:pt x="8073" y="8621"/>
                  </a:cubicBezTo>
                  <a:lnTo>
                    <a:pt x="8073" y="2262"/>
                  </a:lnTo>
                  <a:lnTo>
                    <a:pt x="9264" y="476"/>
                  </a:lnTo>
                  <a:cubicBezTo>
                    <a:pt x="9383" y="262"/>
                    <a:pt x="9240" y="0"/>
                    <a:pt x="900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1" name="Google Shape;19791;p93"/>
            <p:cNvSpPr/>
            <p:nvPr/>
          </p:nvSpPr>
          <p:spPr>
            <a:xfrm>
              <a:off x="7185837" y="3601393"/>
              <a:ext cx="174361" cy="344753"/>
            </a:xfrm>
            <a:custGeom>
              <a:rect b="b" l="l" r="r" t="t"/>
              <a:pathLst>
                <a:path extrusionOk="0" h="10598" w="5360">
                  <a:moveTo>
                    <a:pt x="1" y="0"/>
                  </a:moveTo>
                  <a:lnTo>
                    <a:pt x="1" y="10597"/>
                  </a:lnTo>
                  <a:lnTo>
                    <a:pt x="2073" y="10597"/>
                  </a:lnTo>
                  <a:cubicBezTo>
                    <a:pt x="3144" y="10597"/>
                    <a:pt x="4049" y="9693"/>
                    <a:pt x="4049" y="8621"/>
                  </a:cubicBezTo>
                  <a:lnTo>
                    <a:pt x="4049" y="2262"/>
                  </a:lnTo>
                  <a:lnTo>
                    <a:pt x="5240" y="476"/>
                  </a:lnTo>
                  <a:cubicBezTo>
                    <a:pt x="5359" y="262"/>
                    <a:pt x="5216" y="0"/>
                    <a:pt x="497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2" name="Google Shape;19792;p93"/>
            <p:cNvSpPr/>
            <p:nvPr/>
          </p:nvSpPr>
          <p:spPr>
            <a:xfrm>
              <a:off x="7249368" y="3681157"/>
              <a:ext cx="68215" cy="20949"/>
            </a:xfrm>
            <a:custGeom>
              <a:rect b="b" l="l" r="r" t="t"/>
              <a:pathLst>
                <a:path extrusionOk="0" h="644" w="2097">
                  <a:moveTo>
                    <a:pt x="334" y="1"/>
                  </a:moveTo>
                  <a:cubicBezTo>
                    <a:pt x="167" y="1"/>
                    <a:pt x="1" y="144"/>
                    <a:pt x="48" y="358"/>
                  </a:cubicBezTo>
                  <a:cubicBezTo>
                    <a:pt x="48" y="525"/>
                    <a:pt x="191" y="644"/>
                    <a:pt x="334" y="644"/>
                  </a:cubicBezTo>
                  <a:lnTo>
                    <a:pt x="2096" y="644"/>
                  </a:lnTo>
                  <a:lnTo>
                    <a:pt x="2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3" name="Google Shape;19793;p93"/>
            <p:cNvSpPr/>
            <p:nvPr/>
          </p:nvSpPr>
          <p:spPr>
            <a:xfrm>
              <a:off x="7270285" y="3722242"/>
              <a:ext cx="47299" cy="20169"/>
            </a:xfrm>
            <a:custGeom>
              <a:rect b="b" l="l" r="r" t="t"/>
              <a:pathLst>
                <a:path extrusionOk="0" h="620" w="1454">
                  <a:moveTo>
                    <a:pt x="310" y="0"/>
                  </a:moveTo>
                  <a:cubicBezTo>
                    <a:pt x="144" y="0"/>
                    <a:pt x="1" y="143"/>
                    <a:pt x="24" y="357"/>
                  </a:cubicBezTo>
                  <a:cubicBezTo>
                    <a:pt x="24" y="500"/>
                    <a:pt x="167" y="619"/>
                    <a:pt x="310" y="619"/>
                  </a:cubicBezTo>
                  <a:lnTo>
                    <a:pt x="1453" y="619"/>
                  </a:lnTo>
                  <a:lnTo>
                    <a:pt x="145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4" name="Google Shape;19794;p93"/>
            <p:cNvSpPr/>
            <p:nvPr/>
          </p:nvSpPr>
          <p:spPr>
            <a:xfrm>
              <a:off x="7249368" y="3761733"/>
              <a:ext cx="68215" cy="20169"/>
            </a:xfrm>
            <a:custGeom>
              <a:rect b="b" l="l" r="r" t="t"/>
              <a:pathLst>
                <a:path extrusionOk="0" h="620" w="2097">
                  <a:moveTo>
                    <a:pt x="334" y="1"/>
                  </a:moveTo>
                  <a:cubicBezTo>
                    <a:pt x="167" y="1"/>
                    <a:pt x="1" y="144"/>
                    <a:pt x="48" y="358"/>
                  </a:cubicBezTo>
                  <a:cubicBezTo>
                    <a:pt x="48" y="501"/>
                    <a:pt x="191" y="620"/>
                    <a:pt x="334" y="620"/>
                  </a:cubicBezTo>
                  <a:lnTo>
                    <a:pt x="2096" y="620"/>
                  </a:lnTo>
                  <a:lnTo>
                    <a:pt x="2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5" name="Google Shape;19795;p93"/>
            <p:cNvSpPr/>
            <p:nvPr/>
          </p:nvSpPr>
          <p:spPr>
            <a:xfrm>
              <a:off x="7270285" y="3802038"/>
              <a:ext cx="47299" cy="20917"/>
            </a:xfrm>
            <a:custGeom>
              <a:rect b="b" l="l" r="r" t="t"/>
              <a:pathLst>
                <a:path extrusionOk="0" h="643" w="1454">
                  <a:moveTo>
                    <a:pt x="310" y="0"/>
                  </a:moveTo>
                  <a:cubicBezTo>
                    <a:pt x="144" y="0"/>
                    <a:pt x="1" y="167"/>
                    <a:pt x="24" y="357"/>
                  </a:cubicBezTo>
                  <a:cubicBezTo>
                    <a:pt x="24" y="524"/>
                    <a:pt x="167" y="643"/>
                    <a:pt x="310" y="643"/>
                  </a:cubicBezTo>
                  <a:lnTo>
                    <a:pt x="1453" y="643"/>
                  </a:lnTo>
                  <a:lnTo>
                    <a:pt x="145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93"/>
            <p:cNvSpPr/>
            <p:nvPr/>
          </p:nvSpPr>
          <p:spPr>
            <a:xfrm>
              <a:off x="7249368" y="3843091"/>
              <a:ext cx="68215" cy="20169"/>
            </a:xfrm>
            <a:custGeom>
              <a:rect b="b" l="l" r="r" t="t"/>
              <a:pathLst>
                <a:path extrusionOk="0" h="620" w="2097">
                  <a:moveTo>
                    <a:pt x="334" y="0"/>
                  </a:moveTo>
                  <a:cubicBezTo>
                    <a:pt x="167" y="0"/>
                    <a:pt x="1" y="143"/>
                    <a:pt x="48" y="357"/>
                  </a:cubicBezTo>
                  <a:cubicBezTo>
                    <a:pt x="48" y="500"/>
                    <a:pt x="191" y="619"/>
                    <a:pt x="334" y="619"/>
                  </a:cubicBezTo>
                  <a:lnTo>
                    <a:pt x="2096" y="619"/>
                  </a:lnTo>
                  <a:lnTo>
                    <a:pt x="20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7" name="Google Shape;19797;p93"/>
          <p:cNvGrpSpPr/>
          <p:nvPr/>
        </p:nvGrpSpPr>
        <p:grpSpPr>
          <a:xfrm>
            <a:off x="6280234" y="3454328"/>
            <a:ext cx="349437" cy="333205"/>
            <a:chOff x="6280234" y="3606728"/>
            <a:chExt cx="349437" cy="333205"/>
          </a:xfrm>
        </p:grpSpPr>
        <p:sp>
          <p:nvSpPr>
            <p:cNvPr id="19798" name="Google Shape;19798;p93"/>
            <p:cNvSpPr/>
            <p:nvPr/>
          </p:nvSpPr>
          <p:spPr>
            <a:xfrm>
              <a:off x="6393341" y="3651750"/>
              <a:ext cx="236330" cy="216715"/>
            </a:xfrm>
            <a:custGeom>
              <a:rect b="b" l="l" r="r" t="t"/>
              <a:pathLst>
                <a:path extrusionOk="0" h="6662" w="7265">
                  <a:moveTo>
                    <a:pt x="2072" y="0"/>
                  </a:moveTo>
                  <a:lnTo>
                    <a:pt x="1" y="2310"/>
                  </a:lnTo>
                  <a:lnTo>
                    <a:pt x="4502" y="6263"/>
                  </a:lnTo>
                  <a:cubicBezTo>
                    <a:pt x="4790" y="6529"/>
                    <a:pt x="5161" y="6661"/>
                    <a:pt x="5530" y="6661"/>
                  </a:cubicBezTo>
                  <a:cubicBezTo>
                    <a:pt x="5954" y="6661"/>
                    <a:pt x="6376" y="6488"/>
                    <a:pt x="6669" y="6144"/>
                  </a:cubicBezTo>
                  <a:cubicBezTo>
                    <a:pt x="7264" y="5501"/>
                    <a:pt x="7216" y="4525"/>
                    <a:pt x="6550" y="3953"/>
                  </a:cubicBezTo>
                  <a:lnTo>
                    <a:pt x="2072"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93"/>
            <p:cNvSpPr/>
            <p:nvPr/>
          </p:nvSpPr>
          <p:spPr>
            <a:xfrm>
              <a:off x="6426652" y="3651750"/>
              <a:ext cx="202239" cy="200645"/>
            </a:xfrm>
            <a:custGeom>
              <a:rect b="b" l="l" r="r" t="t"/>
              <a:pathLst>
                <a:path extrusionOk="0" h="6168" w="6217">
                  <a:moveTo>
                    <a:pt x="1048" y="0"/>
                  </a:moveTo>
                  <a:lnTo>
                    <a:pt x="1" y="1143"/>
                  </a:lnTo>
                  <a:cubicBezTo>
                    <a:pt x="239" y="1357"/>
                    <a:pt x="5383" y="5954"/>
                    <a:pt x="5621" y="6168"/>
                  </a:cubicBezTo>
                  <a:cubicBezTo>
                    <a:pt x="6216" y="5596"/>
                    <a:pt x="6216" y="4572"/>
                    <a:pt x="5526" y="3953"/>
                  </a:cubicBezTo>
                  <a:lnTo>
                    <a:pt x="1048"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93"/>
            <p:cNvSpPr/>
            <p:nvPr/>
          </p:nvSpPr>
          <p:spPr>
            <a:xfrm>
              <a:off x="6377857" y="3636330"/>
              <a:ext cx="90661" cy="96224"/>
            </a:xfrm>
            <a:custGeom>
              <a:rect b="b" l="l" r="r" t="t"/>
              <a:pathLst>
                <a:path extrusionOk="0" h="2958" w="2787">
                  <a:moveTo>
                    <a:pt x="2440" y="0"/>
                  </a:moveTo>
                  <a:cubicBezTo>
                    <a:pt x="2350" y="0"/>
                    <a:pt x="2262" y="46"/>
                    <a:pt x="2191" y="117"/>
                  </a:cubicBezTo>
                  <a:lnTo>
                    <a:pt x="119" y="2427"/>
                  </a:lnTo>
                  <a:cubicBezTo>
                    <a:pt x="0" y="2570"/>
                    <a:pt x="48" y="2760"/>
                    <a:pt x="167" y="2879"/>
                  </a:cubicBezTo>
                  <a:cubicBezTo>
                    <a:pt x="221" y="2933"/>
                    <a:pt x="284" y="2958"/>
                    <a:pt x="350" y="2958"/>
                  </a:cubicBezTo>
                  <a:cubicBezTo>
                    <a:pt x="431" y="2958"/>
                    <a:pt x="517" y="2921"/>
                    <a:pt x="596" y="2855"/>
                  </a:cubicBezTo>
                  <a:lnTo>
                    <a:pt x="2668" y="522"/>
                  </a:lnTo>
                  <a:cubicBezTo>
                    <a:pt x="2787" y="379"/>
                    <a:pt x="2787" y="188"/>
                    <a:pt x="2620" y="69"/>
                  </a:cubicBezTo>
                  <a:cubicBezTo>
                    <a:pt x="2562" y="21"/>
                    <a:pt x="2501" y="0"/>
                    <a:pt x="2440"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93"/>
            <p:cNvSpPr/>
            <p:nvPr/>
          </p:nvSpPr>
          <p:spPr>
            <a:xfrm>
              <a:off x="6414258" y="3636330"/>
              <a:ext cx="52699" cy="54943"/>
            </a:xfrm>
            <a:custGeom>
              <a:rect b="b" l="l" r="r" t="t"/>
              <a:pathLst>
                <a:path extrusionOk="0" h="1689" w="1620">
                  <a:moveTo>
                    <a:pt x="1265" y="0"/>
                  </a:moveTo>
                  <a:cubicBezTo>
                    <a:pt x="1168" y="0"/>
                    <a:pt x="1072" y="46"/>
                    <a:pt x="1001" y="117"/>
                  </a:cubicBezTo>
                  <a:lnTo>
                    <a:pt x="1" y="1260"/>
                  </a:lnTo>
                  <a:lnTo>
                    <a:pt x="477" y="1689"/>
                  </a:lnTo>
                  <a:lnTo>
                    <a:pt x="1501" y="522"/>
                  </a:lnTo>
                  <a:cubicBezTo>
                    <a:pt x="1620" y="403"/>
                    <a:pt x="1620" y="188"/>
                    <a:pt x="1453" y="69"/>
                  </a:cubicBezTo>
                  <a:cubicBezTo>
                    <a:pt x="1396" y="21"/>
                    <a:pt x="1330" y="0"/>
                    <a:pt x="1265"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2" name="Google Shape;19802;p93"/>
            <p:cNvSpPr/>
            <p:nvPr/>
          </p:nvSpPr>
          <p:spPr>
            <a:xfrm>
              <a:off x="6360811" y="3774127"/>
              <a:ext cx="61221" cy="80609"/>
            </a:xfrm>
            <a:custGeom>
              <a:rect b="b" l="l" r="r" t="t"/>
              <a:pathLst>
                <a:path extrusionOk="0" h="2478" w="1882">
                  <a:moveTo>
                    <a:pt x="926" y="1"/>
                  </a:moveTo>
                  <a:cubicBezTo>
                    <a:pt x="864" y="1"/>
                    <a:pt x="798" y="25"/>
                    <a:pt x="739" y="72"/>
                  </a:cubicBezTo>
                  <a:cubicBezTo>
                    <a:pt x="715" y="72"/>
                    <a:pt x="0" y="644"/>
                    <a:pt x="0" y="1477"/>
                  </a:cubicBezTo>
                  <a:cubicBezTo>
                    <a:pt x="0" y="2025"/>
                    <a:pt x="405" y="2477"/>
                    <a:pt x="929" y="2477"/>
                  </a:cubicBezTo>
                  <a:cubicBezTo>
                    <a:pt x="1429" y="2477"/>
                    <a:pt x="1882" y="2025"/>
                    <a:pt x="1834" y="1477"/>
                  </a:cubicBezTo>
                  <a:cubicBezTo>
                    <a:pt x="1834" y="644"/>
                    <a:pt x="1120" y="96"/>
                    <a:pt x="1096" y="72"/>
                  </a:cubicBezTo>
                  <a:cubicBezTo>
                    <a:pt x="1048" y="25"/>
                    <a:pt x="989" y="1"/>
                    <a:pt x="92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93"/>
            <p:cNvSpPr/>
            <p:nvPr/>
          </p:nvSpPr>
          <p:spPr>
            <a:xfrm>
              <a:off x="6391780" y="3774127"/>
              <a:ext cx="30253" cy="80609"/>
            </a:xfrm>
            <a:custGeom>
              <a:rect b="b" l="l" r="r" t="t"/>
              <a:pathLst>
                <a:path extrusionOk="0" h="2478" w="930">
                  <a:moveTo>
                    <a:pt x="1" y="1"/>
                  </a:moveTo>
                  <a:lnTo>
                    <a:pt x="1" y="2477"/>
                  </a:lnTo>
                  <a:cubicBezTo>
                    <a:pt x="525" y="2477"/>
                    <a:pt x="930" y="2025"/>
                    <a:pt x="930" y="1477"/>
                  </a:cubicBezTo>
                  <a:cubicBezTo>
                    <a:pt x="930" y="644"/>
                    <a:pt x="215" y="72"/>
                    <a:pt x="168" y="72"/>
                  </a:cubicBezTo>
                  <a:cubicBezTo>
                    <a:pt x="120" y="48"/>
                    <a:pt x="49" y="1"/>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93"/>
            <p:cNvSpPr/>
            <p:nvPr/>
          </p:nvSpPr>
          <p:spPr>
            <a:xfrm>
              <a:off x="6280234" y="3859356"/>
              <a:ext cx="220814" cy="80577"/>
            </a:xfrm>
            <a:custGeom>
              <a:rect b="b" l="l" r="r" t="t"/>
              <a:pathLst>
                <a:path extrusionOk="0" h="2477" w="6788">
                  <a:moveTo>
                    <a:pt x="310" y="0"/>
                  </a:moveTo>
                  <a:cubicBezTo>
                    <a:pt x="144" y="0"/>
                    <a:pt x="1" y="119"/>
                    <a:pt x="1" y="310"/>
                  </a:cubicBezTo>
                  <a:lnTo>
                    <a:pt x="1" y="2191"/>
                  </a:lnTo>
                  <a:cubicBezTo>
                    <a:pt x="1" y="2334"/>
                    <a:pt x="120" y="2477"/>
                    <a:pt x="310" y="2477"/>
                  </a:cubicBezTo>
                  <a:lnTo>
                    <a:pt x="6502" y="2477"/>
                  </a:lnTo>
                  <a:cubicBezTo>
                    <a:pt x="6669" y="2477"/>
                    <a:pt x="6788" y="2334"/>
                    <a:pt x="6740" y="2191"/>
                  </a:cubicBezTo>
                  <a:lnTo>
                    <a:pt x="6740" y="310"/>
                  </a:lnTo>
                  <a:cubicBezTo>
                    <a:pt x="6740" y="167"/>
                    <a:pt x="6621" y="0"/>
                    <a:pt x="6431" y="0"/>
                  </a:cubicBezTo>
                  <a:lnTo>
                    <a:pt x="4597" y="0"/>
                  </a:lnTo>
                  <a:cubicBezTo>
                    <a:pt x="4478" y="0"/>
                    <a:pt x="4383" y="72"/>
                    <a:pt x="4311" y="191"/>
                  </a:cubicBezTo>
                  <a:cubicBezTo>
                    <a:pt x="4311" y="191"/>
                    <a:pt x="4073" y="643"/>
                    <a:pt x="3359" y="643"/>
                  </a:cubicBezTo>
                  <a:cubicBezTo>
                    <a:pt x="2692" y="643"/>
                    <a:pt x="2454" y="215"/>
                    <a:pt x="2406" y="191"/>
                  </a:cubicBezTo>
                  <a:cubicBezTo>
                    <a:pt x="2382" y="72"/>
                    <a:pt x="2263" y="0"/>
                    <a:pt x="2144"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5" name="Google Shape;19805;p93"/>
            <p:cNvSpPr/>
            <p:nvPr/>
          </p:nvSpPr>
          <p:spPr>
            <a:xfrm>
              <a:off x="6391780" y="3859356"/>
              <a:ext cx="110049" cy="80577"/>
            </a:xfrm>
            <a:custGeom>
              <a:rect b="b" l="l" r="r" t="t"/>
              <a:pathLst>
                <a:path extrusionOk="0" h="2477" w="3383">
                  <a:moveTo>
                    <a:pt x="1216" y="0"/>
                  </a:moveTo>
                  <a:cubicBezTo>
                    <a:pt x="1096" y="0"/>
                    <a:pt x="977" y="72"/>
                    <a:pt x="954" y="191"/>
                  </a:cubicBezTo>
                  <a:cubicBezTo>
                    <a:pt x="882" y="310"/>
                    <a:pt x="596" y="643"/>
                    <a:pt x="1" y="643"/>
                  </a:cubicBezTo>
                  <a:lnTo>
                    <a:pt x="1" y="2477"/>
                  </a:lnTo>
                  <a:lnTo>
                    <a:pt x="3097" y="2477"/>
                  </a:lnTo>
                  <a:cubicBezTo>
                    <a:pt x="3264" y="2477"/>
                    <a:pt x="3383" y="2334"/>
                    <a:pt x="3383" y="2191"/>
                  </a:cubicBezTo>
                  <a:lnTo>
                    <a:pt x="3383" y="310"/>
                  </a:lnTo>
                  <a:cubicBezTo>
                    <a:pt x="3383" y="119"/>
                    <a:pt x="3240" y="0"/>
                    <a:pt x="30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6" name="Google Shape;19806;p93"/>
            <p:cNvSpPr/>
            <p:nvPr/>
          </p:nvSpPr>
          <p:spPr>
            <a:xfrm>
              <a:off x="6418129" y="3748559"/>
              <a:ext cx="211543" cy="119906"/>
            </a:xfrm>
            <a:custGeom>
              <a:rect b="b" l="l" r="r" t="t"/>
              <a:pathLst>
                <a:path extrusionOk="0" h="3686" w="6503">
                  <a:moveTo>
                    <a:pt x="1" y="1"/>
                  </a:moveTo>
                  <a:lnTo>
                    <a:pt x="3740" y="3287"/>
                  </a:lnTo>
                  <a:cubicBezTo>
                    <a:pt x="4050" y="3553"/>
                    <a:pt x="4423" y="3685"/>
                    <a:pt x="4787" y="3685"/>
                  </a:cubicBezTo>
                  <a:cubicBezTo>
                    <a:pt x="5206" y="3685"/>
                    <a:pt x="5614" y="3512"/>
                    <a:pt x="5907" y="3168"/>
                  </a:cubicBezTo>
                  <a:cubicBezTo>
                    <a:pt x="6502" y="2525"/>
                    <a:pt x="6454" y="1549"/>
                    <a:pt x="5788" y="977"/>
                  </a:cubicBezTo>
                  <a:lnTo>
                    <a:pt x="4668"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93"/>
            <p:cNvSpPr/>
            <p:nvPr/>
          </p:nvSpPr>
          <p:spPr>
            <a:xfrm>
              <a:off x="6494054" y="3749340"/>
              <a:ext cx="135618" cy="103836"/>
            </a:xfrm>
            <a:custGeom>
              <a:rect b="b" l="l" r="r" t="t"/>
              <a:pathLst>
                <a:path extrusionOk="0" h="3192" w="4169">
                  <a:moveTo>
                    <a:pt x="1" y="1"/>
                  </a:moveTo>
                  <a:cubicBezTo>
                    <a:pt x="358" y="334"/>
                    <a:pt x="1620" y="1429"/>
                    <a:pt x="3573" y="3192"/>
                  </a:cubicBezTo>
                  <a:cubicBezTo>
                    <a:pt x="4168" y="2549"/>
                    <a:pt x="4120" y="1549"/>
                    <a:pt x="3501" y="977"/>
                  </a:cubicBezTo>
                  <a:lnTo>
                    <a:pt x="235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93"/>
            <p:cNvSpPr/>
            <p:nvPr/>
          </p:nvSpPr>
          <p:spPr>
            <a:xfrm>
              <a:off x="6523494" y="3772598"/>
              <a:ext cx="19388" cy="19388"/>
            </a:xfrm>
            <a:custGeom>
              <a:rect b="b" l="l" r="r" t="t"/>
              <a:pathLst>
                <a:path extrusionOk="0" h="596" w="596">
                  <a:moveTo>
                    <a:pt x="286" y="0"/>
                  </a:moveTo>
                  <a:cubicBezTo>
                    <a:pt x="143" y="0"/>
                    <a:pt x="0" y="143"/>
                    <a:pt x="0" y="286"/>
                  </a:cubicBezTo>
                  <a:cubicBezTo>
                    <a:pt x="0" y="453"/>
                    <a:pt x="143" y="595"/>
                    <a:pt x="286" y="595"/>
                  </a:cubicBezTo>
                  <a:cubicBezTo>
                    <a:pt x="453" y="595"/>
                    <a:pt x="596" y="476"/>
                    <a:pt x="596" y="286"/>
                  </a:cubicBezTo>
                  <a:cubicBezTo>
                    <a:pt x="596" y="119"/>
                    <a:pt x="453" y="0"/>
                    <a:pt x="286"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93"/>
            <p:cNvSpPr/>
            <p:nvPr/>
          </p:nvSpPr>
          <p:spPr>
            <a:xfrm>
              <a:off x="6524274" y="3772111"/>
              <a:ext cx="18607" cy="16785"/>
            </a:xfrm>
            <a:custGeom>
              <a:rect b="b" l="l" r="r" t="t"/>
              <a:pathLst>
                <a:path extrusionOk="0" h="516" w="572">
                  <a:moveTo>
                    <a:pt x="258" y="1"/>
                  </a:moveTo>
                  <a:cubicBezTo>
                    <a:pt x="169" y="1"/>
                    <a:pt x="76" y="35"/>
                    <a:pt x="0" y="110"/>
                  </a:cubicBezTo>
                  <a:lnTo>
                    <a:pt x="477" y="515"/>
                  </a:lnTo>
                  <a:cubicBezTo>
                    <a:pt x="548" y="468"/>
                    <a:pt x="572" y="396"/>
                    <a:pt x="572" y="301"/>
                  </a:cubicBezTo>
                  <a:cubicBezTo>
                    <a:pt x="572" y="116"/>
                    <a:pt x="422" y="1"/>
                    <a:pt x="258" y="1"/>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93"/>
            <p:cNvSpPr/>
            <p:nvPr/>
          </p:nvSpPr>
          <p:spPr>
            <a:xfrm>
              <a:off x="6365463" y="3647846"/>
              <a:ext cx="19388" cy="19420"/>
            </a:xfrm>
            <a:custGeom>
              <a:rect b="b" l="l" r="r" t="t"/>
              <a:pathLst>
                <a:path extrusionOk="0" h="597" w="596">
                  <a:moveTo>
                    <a:pt x="310" y="1"/>
                  </a:moveTo>
                  <a:cubicBezTo>
                    <a:pt x="143" y="1"/>
                    <a:pt x="0" y="144"/>
                    <a:pt x="0" y="287"/>
                  </a:cubicBezTo>
                  <a:cubicBezTo>
                    <a:pt x="0" y="430"/>
                    <a:pt x="119" y="596"/>
                    <a:pt x="310" y="596"/>
                  </a:cubicBezTo>
                  <a:cubicBezTo>
                    <a:pt x="453" y="596"/>
                    <a:pt x="596" y="477"/>
                    <a:pt x="596" y="287"/>
                  </a:cubicBezTo>
                  <a:cubicBezTo>
                    <a:pt x="596" y="120"/>
                    <a:pt x="453" y="1"/>
                    <a:pt x="310"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93"/>
            <p:cNvSpPr/>
            <p:nvPr/>
          </p:nvSpPr>
          <p:spPr>
            <a:xfrm>
              <a:off x="6375515" y="3606728"/>
              <a:ext cx="19420" cy="19485"/>
            </a:xfrm>
            <a:custGeom>
              <a:rect b="b" l="l" r="r" t="t"/>
              <a:pathLst>
                <a:path extrusionOk="0" h="599" w="597">
                  <a:moveTo>
                    <a:pt x="318" y="0"/>
                  </a:moveTo>
                  <a:cubicBezTo>
                    <a:pt x="308" y="0"/>
                    <a:pt x="297" y="1"/>
                    <a:pt x="287" y="3"/>
                  </a:cubicBezTo>
                  <a:cubicBezTo>
                    <a:pt x="144" y="3"/>
                    <a:pt x="1" y="146"/>
                    <a:pt x="1" y="312"/>
                  </a:cubicBezTo>
                  <a:cubicBezTo>
                    <a:pt x="1" y="455"/>
                    <a:pt x="120" y="598"/>
                    <a:pt x="287" y="598"/>
                  </a:cubicBezTo>
                  <a:cubicBezTo>
                    <a:pt x="430" y="598"/>
                    <a:pt x="596" y="479"/>
                    <a:pt x="596" y="312"/>
                  </a:cubicBezTo>
                  <a:cubicBezTo>
                    <a:pt x="596" y="136"/>
                    <a:pt x="453" y="0"/>
                    <a:pt x="318"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93"/>
            <p:cNvSpPr/>
            <p:nvPr/>
          </p:nvSpPr>
          <p:spPr>
            <a:xfrm>
              <a:off x="6391032" y="3607574"/>
              <a:ext cx="4684" cy="15517"/>
            </a:xfrm>
            <a:custGeom>
              <a:rect b="b" l="l" r="r" t="t"/>
              <a:pathLst>
                <a:path extrusionOk="0" h="477" w="144">
                  <a:moveTo>
                    <a:pt x="0" y="1"/>
                  </a:moveTo>
                  <a:lnTo>
                    <a:pt x="0" y="477"/>
                  </a:lnTo>
                  <a:cubicBezTo>
                    <a:pt x="143" y="358"/>
                    <a:pt x="143" y="167"/>
                    <a:pt x="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13" name="Google Shape;19813;p93"/>
          <p:cNvGrpSpPr/>
          <p:nvPr/>
        </p:nvGrpSpPr>
        <p:grpSpPr>
          <a:xfrm>
            <a:off x="5517178" y="3448993"/>
            <a:ext cx="347095" cy="344753"/>
            <a:chOff x="5517178" y="3601393"/>
            <a:chExt cx="347095" cy="344753"/>
          </a:xfrm>
        </p:grpSpPr>
        <p:sp>
          <p:nvSpPr>
            <p:cNvPr id="19814" name="Google Shape;19814;p93"/>
            <p:cNvSpPr/>
            <p:nvPr/>
          </p:nvSpPr>
          <p:spPr>
            <a:xfrm>
              <a:off x="5517178" y="3601393"/>
              <a:ext cx="263428" cy="321527"/>
            </a:xfrm>
            <a:custGeom>
              <a:rect b="b" l="l" r="r" t="t"/>
              <a:pathLst>
                <a:path extrusionOk="0" h="9884" w="8098">
                  <a:moveTo>
                    <a:pt x="929" y="0"/>
                  </a:moveTo>
                  <a:cubicBezTo>
                    <a:pt x="405" y="0"/>
                    <a:pt x="0" y="405"/>
                    <a:pt x="0" y="905"/>
                  </a:cubicBezTo>
                  <a:lnTo>
                    <a:pt x="0" y="8954"/>
                  </a:lnTo>
                  <a:cubicBezTo>
                    <a:pt x="0" y="9454"/>
                    <a:pt x="405" y="9883"/>
                    <a:pt x="929" y="9883"/>
                  </a:cubicBezTo>
                  <a:lnTo>
                    <a:pt x="7169" y="9883"/>
                  </a:lnTo>
                  <a:cubicBezTo>
                    <a:pt x="7693" y="9883"/>
                    <a:pt x="8097" y="9454"/>
                    <a:pt x="8097" y="8954"/>
                  </a:cubicBezTo>
                  <a:lnTo>
                    <a:pt x="8097" y="2453"/>
                  </a:lnTo>
                  <a:lnTo>
                    <a:pt x="5597"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5" name="Google Shape;19815;p93"/>
            <p:cNvSpPr/>
            <p:nvPr/>
          </p:nvSpPr>
          <p:spPr>
            <a:xfrm>
              <a:off x="5648860" y="3601393"/>
              <a:ext cx="131746" cy="321527"/>
            </a:xfrm>
            <a:custGeom>
              <a:rect b="b" l="l" r="r" t="t"/>
              <a:pathLst>
                <a:path extrusionOk="0" h="9884" w="4050">
                  <a:moveTo>
                    <a:pt x="1" y="0"/>
                  </a:moveTo>
                  <a:lnTo>
                    <a:pt x="1" y="9883"/>
                  </a:lnTo>
                  <a:lnTo>
                    <a:pt x="3121" y="9883"/>
                  </a:lnTo>
                  <a:cubicBezTo>
                    <a:pt x="3645" y="9883"/>
                    <a:pt x="4049" y="9454"/>
                    <a:pt x="4049" y="8954"/>
                  </a:cubicBezTo>
                  <a:lnTo>
                    <a:pt x="4049" y="2453"/>
                  </a:lnTo>
                  <a:lnTo>
                    <a:pt x="1549"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6" name="Google Shape;19816;p93"/>
            <p:cNvSpPr/>
            <p:nvPr/>
          </p:nvSpPr>
          <p:spPr>
            <a:xfrm>
              <a:off x="5699216" y="3601393"/>
              <a:ext cx="81390" cy="79796"/>
            </a:xfrm>
            <a:custGeom>
              <a:rect b="b" l="l" r="r" t="t"/>
              <a:pathLst>
                <a:path extrusionOk="0" h="2453" w="2502">
                  <a:moveTo>
                    <a:pt x="1" y="0"/>
                  </a:moveTo>
                  <a:lnTo>
                    <a:pt x="1" y="2167"/>
                  </a:lnTo>
                  <a:cubicBezTo>
                    <a:pt x="1" y="2310"/>
                    <a:pt x="120" y="2453"/>
                    <a:pt x="310" y="2453"/>
                  </a:cubicBezTo>
                  <a:lnTo>
                    <a:pt x="2501" y="2453"/>
                  </a:lnTo>
                  <a:lnTo>
                    <a:pt x="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7" name="Google Shape;19817;p93"/>
            <p:cNvSpPr/>
            <p:nvPr/>
          </p:nvSpPr>
          <p:spPr>
            <a:xfrm>
              <a:off x="5577586" y="3754967"/>
              <a:ext cx="62783" cy="46518"/>
            </a:xfrm>
            <a:custGeom>
              <a:rect b="b" l="l" r="r" t="t"/>
              <a:pathLst>
                <a:path extrusionOk="0" h="1430" w="1930">
                  <a:moveTo>
                    <a:pt x="1585" y="0"/>
                  </a:moveTo>
                  <a:cubicBezTo>
                    <a:pt x="1501" y="0"/>
                    <a:pt x="1418" y="30"/>
                    <a:pt x="1358" y="90"/>
                  </a:cubicBezTo>
                  <a:lnTo>
                    <a:pt x="787" y="661"/>
                  </a:lnTo>
                  <a:lnTo>
                    <a:pt x="549" y="423"/>
                  </a:lnTo>
                  <a:cubicBezTo>
                    <a:pt x="489" y="363"/>
                    <a:pt x="406" y="334"/>
                    <a:pt x="325" y="334"/>
                  </a:cubicBezTo>
                  <a:cubicBezTo>
                    <a:pt x="245" y="334"/>
                    <a:pt x="168" y="363"/>
                    <a:pt x="120" y="423"/>
                  </a:cubicBezTo>
                  <a:cubicBezTo>
                    <a:pt x="1" y="542"/>
                    <a:pt x="1" y="756"/>
                    <a:pt x="120" y="875"/>
                  </a:cubicBezTo>
                  <a:lnTo>
                    <a:pt x="549" y="1304"/>
                  </a:lnTo>
                  <a:cubicBezTo>
                    <a:pt x="608" y="1387"/>
                    <a:pt x="692" y="1429"/>
                    <a:pt x="778" y="1429"/>
                  </a:cubicBezTo>
                  <a:cubicBezTo>
                    <a:pt x="864" y="1429"/>
                    <a:pt x="954" y="1387"/>
                    <a:pt x="1025" y="1304"/>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8" name="Google Shape;19818;p93"/>
            <p:cNvSpPr/>
            <p:nvPr/>
          </p:nvSpPr>
          <p:spPr>
            <a:xfrm>
              <a:off x="5577586" y="3816937"/>
              <a:ext cx="62783" cy="45575"/>
            </a:xfrm>
            <a:custGeom>
              <a:rect b="b" l="l" r="r" t="t"/>
              <a:pathLst>
                <a:path extrusionOk="0" h="1401" w="1930">
                  <a:moveTo>
                    <a:pt x="1585" y="0"/>
                  </a:moveTo>
                  <a:cubicBezTo>
                    <a:pt x="1501" y="0"/>
                    <a:pt x="1418" y="30"/>
                    <a:pt x="1358" y="90"/>
                  </a:cubicBezTo>
                  <a:lnTo>
                    <a:pt x="787" y="661"/>
                  </a:lnTo>
                  <a:lnTo>
                    <a:pt x="549" y="423"/>
                  </a:lnTo>
                  <a:cubicBezTo>
                    <a:pt x="489" y="364"/>
                    <a:pt x="406" y="334"/>
                    <a:pt x="325" y="334"/>
                  </a:cubicBezTo>
                  <a:cubicBezTo>
                    <a:pt x="245" y="334"/>
                    <a:pt x="168" y="364"/>
                    <a:pt x="120" y="423"/>
                  </a:cubicBezTo>
                  <a:cubicBezTo>
                    <a:pt x="1" y="542"/>
                    <a:pt x="1" y="757"/>
                    <a:pt x="120" y="876"/>
                  </a:cubicBezTo>
                  <a:lnTo>
                    <a:pt x="549" y="1304"/>
                  </a:lnTo>
                  <a:cubicBezTo>
                    <a:pt x="616" y="1371"/>
                    <a:pt x="713" y="1401"/>
                    <a:pt x="807" y="1401"/>
                  </a:cubicBezTo>
                  <a:cubicBezTo>
                    <a:pt x="879" y="1401"/>
                    <a:pt x="949" y="1383"/>
                    <a:pt x="1001" y="1352"/>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9" name="Google Shape;19819;p93"/>
            <p:cNvSpPr/>
            <p:nvPr/>
          </p:nvSpPr>
          <p:spPr>
            <a:xfrm>
              <a:off x="5657382" y="3700545"/>
              <a:ext cx="62035" cy="20949"/>
            </a:xfrm>
            <a:custGeom>
              <a:rect b="b" l="l" r="r" t="t"/>
              <a:pathLst>
                <a:path extrusionOk="0" h="644" w="1907">
                  <a:moveTo>
                    <a:pt x="334" y="0"/>
                  </a:moveTo>
                  <a:cubicBezTo>
                    <a:pt x="144" y="0"/>
                    <a:pt x="1" y="191"/>
                    <a:pt x="48" y="358"/>
                  </a:cubicBezTo>
                  <a:cubicBezTo>
                    <a:pt x="72" y="524"/>
                    <a:pt x="215" y="643"/>
                    <a:pt x="358" y="643"/>
                  </a:cubicBezTo>
                  <a:lnTo>
                    <a:pt x="1596" y="643"/>
                  </a:lnTo>
                  <a:cubicBezTo>
                    <a:pt x="1787" y="643"/>
                    <a:pt x="1906" y="477"/>
                    <a:pt x="1882" y="286"/>
                  </a:cubicBezTo>
                  <a:cubicBezTo>
                    <a:pt x="1858" y="119"/>
                    <a:pt x="1716" y="0"/>
                    <a:pt x="154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93"/>
            <p:cNvSpPr/>
            <p:nvPr/>
          </p:nvSpPr>
          <p:spPr>
            <a:xfrm>
              <a:off x="5657382" y="3761733"/>
              <a:ext cx="42647" cy="20169"/>
            </a:xfrm>
            <a:custGeom>
              <a:rect b="b" l="l" r="r" t="t"/>
              <a:pathLst>
                <a:path extrusionOk="0" h="620" w="1311">
                  <a:moveTo>
                    <a:pt x="334" y="1"/>
                  </a:moveTo>
                  <a:cubicBezTo>
                    <a:pt x="144" y="1"/>
                    <a:pt x="1" y="191"/>
                    <a:pt x="48" y="358"/>
                  </a:cubicBezTo>
                  <a:cubicBezTo>
                    <a:pt x="72" y="501"/>
                    <a:pt x="215" y="620"/>
                    <a:pt x="358" y="620"/>
                  </a:cubicBezTo>
                  <a:lnTo>
                    <a:pt x="1001" y="620"/>
                  </a:lnTo>
                  <a:cubicBezTo>
                    <a:pt x="1168" y="620"/>
                    <a:pt x="1311" y="453"/>
                    <a:pt x="1287" y="263"/>
                  </a:cubicBezTo>
                  <a:cubicBezTo>
                    <a:pt x="1263" y="120"/>
                    <a:pt x="1120"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93"/>
            <p:cNvSpPr/>
            <p:nvPr/>
          </p:nvSpPr>
          <p:spPr>
            <a:xfrm>
              <a:off x="5657382" y="3822922"/>
              <a:ext cx="42647" cy="20201"/>
            </a:xfrm>
            <a:custGeom>
              <a:rect b="b" l="l" r="r" t="t"/>
              <a:pathLst>
                <a:path extrusionOk="0" h="621" w="1311">
                  <a:moveTo>
                    <a:pt x="334" y="1"/>
                  </a:moveTo>
                  <a:cubicBezTo>
                    <a:pt x="144" y="1"/>
                    <a:pt x="1" y="168"/>
                    <a:pt x="48" y="358"/>
                  </a:cubicBezTo>
                  <a:cubicBezTo>
                    <a:pt x="72" y="501"/>
                    <a:pt x="215" y="620"/>
                    <a:pt x="358" y="620"/>
                  </a:cubicBezTo>
                  <a:lnTo>
                    <a:pt x="1001" y="620"/>
                  </a:lnTo>
                  <a:cubicBezTo>
                    <a:pt x="1168" y="620"/>
                    <a:pt x="1311" y="477"/>
                    <a:pt x="1287" y="263"/>
                  </a:cubicBezTo>
                  <a:cubicBezTo>
                    <a:pt x="1263" y="120"/>
                    <a:pt x="1120"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2" name="Google Shape;19822;p93"/>
            <p:cNvSpPr/>
            <p:nvPr/>
          </p:nvSpPr>
          <p:spPr>
            <a:xfrm>
              <a:off x="5577586" y="3696088"/>
              <a:ext cx="62783" cy="45347"/>
            </a:xfrm>
            <a:custGeom>
              <a:rect b="b" l="l" r="r" t="t"/>
              <a:pathLst>
                <a:path extrusionOk="0" h="1394" w="1930">
                  <a:moveTo>
                    <a:pt x="1585" y="0"/>
                  </a:moveTo>
                  <a:cubicBezTo>
                    <a:pt x="1501" y="0"/>
                    <a:pt x="1418" y="30"/>
                    <a:pt x="1358" y="90"/>
                  </a:cubicBezTo>
                  <a:lnTo>
                    <a:pt x="787" y="661"/>
                  </a:lnTo>
                  <a:lnTo>
                    <a:pt x="549" y="423"/>
                  </a:lnTo>
                  <a:cubicBezTo>
                    <a:pt x="489" y="364"/>
                    <a:pt x="406" y="334"/>
                    <a:pt x="325" y="334"/>
                  </a:cubicBezTo>
                  <a:cubicBezTo>
                    <a:pt x="245" y="334"/>
                    <a:pt x="168" y="364"/>
                    <a:pt x="120" y="423"/>
                  </a:cubicBezTo>
                  <a:cubicBezTo>
                    <a:pt x="1" y="542"/>
                    <a:pt x="1" y="733"/>
                    <a:pt x="120" y="852"/>
                  </a:cubicBezTo>
                  <a:lnTo>
                    <a:pt x="549" y="1304"/>
                  </a:lnTo>
                  <a:cubicBezTo>
                    <a:pt x="608" y="1364"/>
                    <a:pt x="692" y="1394"/>
                    <a:pt x="778" y="1394"/>
                  </a:cubicBezTo>
                  <a:cubicBezTo>
                    <a:pt x="864" y="1394"/>
                    <a:pt x="954" y="1364"/>
                    <a:pt x="1025" y="1304"/>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93"/>
            <p:cNvSpPr/>
            <p:nvPr/>
          </p:nvSpPr>
          <p:spPr>
            <a:xfrm>
              <a:off x="5676770" y="3780341"/>
              <a:ext cx="187503" cy="165805"/>
            </a:xfrm>
            <a:custGeom>
              <a:rect b="b" l="l" r="r" t="t"/>
              <a:pathLst>
                <a:path extrusionOk="0" h="5097" w="5764">
                  <a:moveTo>
                    <a:pt x="1643" y="0"/>
                  </a:moveTo>
                  <a:lnTo>
                    <a:pt x="1643" y="2143"/>
                  </a:lnTo>
                  <a:lnTo>
                    <a:pt x="119" y="4620"/>
                  </a:lnTo>
                  <a:cubicBezTo>
                    <a:pt x="0" y="4811"/>
                    <a:pt x="167" y="5096"/>
                    <a:pt x="405" y="5096"/>
                  </a:cubicBezTo>
                  <a:lnTo>
                    <a:pt x="5406" y="5096"/>
                  </a:lnTo>
                  <a:cubicBezTo>
                    <a:pt x="5597" y="5096"/>
                    <a:pt x="5763" y="4811"/>
                    <a:pt x="5644" y="4620"/>
                  </a:cubicBezTo>
                  <a:lnTo>
                    <a:pt x="4120" y="2143"/>
                  </a:lnTo>
                  <a:lnTo>
                    <a:pt x="4120"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93"/>
            <p:cNvSpPr/>
            <p:nvPr/>
          </p:nvSpPr>
          <p:spPr>
            <a:xfrm>
              <a:off x="5771270" y="3780341"/>
              <a:ext cx="93003" cy="165805"/>
            </a:xfrm>
            <a:custGeom>
              <a:rect b="b" l="l" r="r" t="t"/>
              <a:pathLst>
                <a:path extrusionOk="0" h="5097" w="2859">
                  <a:moveTo>
                    <a:pt x="1" y="0"/>
                  </a:moveTo>
                  <a:lnTo>
                    <a:pt x="1" y="5096"/>
                  </a:lnTo>
                  <a:lnTo>
                    <a:pt x="2453" y="5096"/>
                  </a:lnTo>
                  <a:cubicBezTo>
                    <a:pt x="2692" y="5096"/>
                    <a:pt x="2858" y="4811"/>
                    <a:pt x="2739" y="4620"/>
                  </a:cubicBezTo>
                  <a:cubicBezTo>
                    <a:pt x="2644" y="4501"/>
                    <a:pt x="1310" y="2286"/>
                    <a:pt x="1215" y="2143"/>
                  </a:cubicBezTo>
                  <a:lnTo>
                    <a:pt x="1215"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93"/>
            <p:cNvSpPr/>
            <p:nvPr/>
          </p:nvSpPr>
          <p:spPr>
            <a:xfrm>
              <a:off x="5719385" y="3761733"/>
              <a:ext cx="102274" cy="20169"/>
            </a:xfrm>
            <a:custGeom>
              <a:rect b="b" l="l" r="r" t="t"/>
              <a:pathLst>
                <a:path extrusionOk="0" h="620" w="3144">
                  <a:moveTo>
                    <a:pt x="333" y="1"/>
                  </a:moveTo>
                  <a:cubicBezTo>
                    <a:pt x="143" y="1"/>
                    <a:pt x="0" y="191"/>
                    <a:pt x="24" y="358"/>
                  </a:cubicBezTo>
                  <a:cubicBezTo>
                    <a:pt x="71" y="501"/>
                    <a:pt x="214" y="620"/>
                    <a:pt x="357" y="620"/>
                  </a:cubicBezTo>
                  <a:lnTo>
                    <a:pt x="2810" y="620"/>
                  </a:lnTo>
                  <a:cubicBezTo>
                    <a:pt x="2977" y="620"/>
                    <a:pt x="3144" y="453"/>
                    <a:pt x="3096" y="263"/>
                  </a:cubicBezTo>
                  <a:cubicBezTo>
                    <a:pt x="3072" y="120"/>
                    <a:pt x="2929" y="1"/>
                    <a:pt x="2786"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93"/>
            <p:cNvSpPr/>
            <p:nvPr/>
          </p:nvSpPr>
          <p:spPr>
            <a:xfrm>
              <a:off x="5769709" y="3761733"/>
              <a:ext cx="50389" cy="20169"/>
            </a:xfrm>
            <a:custGeom>
              <a:rect b="b" l="l" r="r" t="t"/>
              <a:pathLst>
                <a:path extrusionOk="0" h="620" w="1549">
                  <a:moveTo>
                    <a:pt x="1" y="1"/>
                  </a:moveTo>
                  <a:lnTo>
                    <a:pt x="1" y="620"/>
                  </a:lnTo>
                  <a:lnTo>
                    <a:pt x="1239" y="620"/>
                  </a:lnTo>
                  <a:cubicBezTo>
                    <a:pt x="1382" y="620"/>
                    <a:pt x="1525" y="501"/>
                    <a:pt x="1525" y="358"/>
                  </a:cubicBezTo>
                  <a:cubicBezTo>
                    <a:pt x="1549" y="144"/>
                    <a:pt x="1406" y="1"/>
                    <a:pt x="1239"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7" name="Google Shape;19827;p93"/>
            <p:cNvSpPr/>
            <p:nvPr/>
          </p:nvSpPr>
          <p:spPr>
            <a:xfrm>
              <a:off x="5675990" y="3874060"/>
              <a:ext cx="188284" cy="72086"/>
            </a:xfrm>
            <a:custGeom>
              <a:rect b="b" l="l" r="r" t="t"/>
              <a:pathLst>
                <a:path extrusionOk="0" h="2216" w="5788">
                  <a:moveTo>
                    <a:pt x="1191" y="1"/>
                  </a:moveTo>
                  <a:lnTo>
                    <a:pt x="119" y="1739"/>
                  </a:lnTo>
                  <a:cubicBezTo>
                    <a:pt x="0" y="1930"/>
                    <a:pt x="143" y="2215"/>
                    <a:pt x="381" y="2215"/>
                  </a:cubicBezTo>
                  <a:lnTo>
                    <a:pt x="5382" y="2215"/>
                  </a:lnTo>
                  <a:cubicBezTo>
                    <a:pt x="5621" y="2215"/>
                    <a:pt x="5787" y="1930"/>
                    <a:pt x="5668" y="1739"/>
                  </a:cubicBezTo>
                  <a:lnTo>
                    <a:pt x="4597" y="1"/>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93"/>
            <p:cNvSpPr/>
            <p:nvPr/>
          </p:nvSpPr>
          <p:spPr>
            <a:xfrm>
              <a:off x="5769709" y="3874060"/>
              <a:ext cx="94565" cy="72086"/>
            </a:xfrm>
            <a:custGeom>
              <a:rect b="b" l="l" r="r" t="t"/>
              <a:pathLst>
                <a:path extrusionOk="0" h="2216" w="2907">
                  <a:moveTo>
                    <a:pt x="1" y="1"/>
                  </a:moveTo>
                  <a:lnTo>
                    <a:pt x="1" y="2215"/>
                  </a:lnTo>
                  <a:lnTo>
                    <a:pt x="2501" y="2215"/>
                  </a:lnTo>
                  <a:cubicBezTo>
                    <a:pt x="2740" y="2215"/>
                    <a:pt x="2906" y="1930"/>
                    <a:pt x="2787" y="1739"/>
                  </a:cubicBezTo>
                  <a:lnTo>
                    <a:pt x="171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29" name="Google Shape;19829;p93"/>
          <p:cNvGrpSpPr/>
          <p:nvPr/>
        </p:nvGrpSpPr>
        <p:grpSpPr>
          <a:xfrm>
            <a:off x="4789742" y="3449611"/>
            <a:ext cx="295177" cy="344135"/>
            <a:chOff x="4789742" y="3602011"/>
            <a:chExt cx="295177" cy="344135"/>
          </a:xfrm>
        </p:grpSpPr>
        <p:sp>
          <p:nvSpPr>
            <p:cNvPr id="19830" name="Google Shape;19830;p93"/>
            <p:cNvSpPr/>
            <p:nvPr/>
          </p:nvSpPr>
          <p:spPr>
            <a:xfrm>
              <a:off x="4821524" y="3661801"/>
              <a:ext cx="123972" cy="84480"/>
            </a:xfrm>
            <a:custGeom>
              <a:rect b="b" l="l" r="r" t="t"/>
              <a:pathLst>
                <a:path extrusionOk="0" h="2597" w="3811">
                  <a:moveTo>
                    <a:pt x="2810" y="1"/>
                  </a:moveTo>
                  <a:cubicBezTo>
                    <a:pt x="1310" y="1"/>
                    <a:pt x="119" y="1144"/>
                    <a:pt x="0" y="2596"/>
                  </a:cubicBezTo>
                  <a:lnTo>
                    <a:pt x="595" y="2596"/>
                  </a:lnTo>
                  <a:cubicBezTo>
                    <a:pt x="738" y="1501"/>
                    <a:pt x="1643" y="644"/>
                    <a:pt x="2786" y="644"/>
                  </a:cubicBezTo>
                  <a:lnTo>
                    <a:pt x="3810" y="644"/>
                  </a:lnTo>
                  <a:lnTo>
                    <a:pt x="381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1" name="Google Shape;19831;p93"/>
            <p:cNvSpPr/>
            <p:nvPr/>
          </p:nvSpPr>
          <p:spPr>
            <a:xfrm>
              <a:off x="4943121" y="3602011"/>
              <a:ext cx="141798" cy="104747"/>
            </a:xfrm>
            <a:custGeom>
              <a:rect b="b" l="l" r="r" t="t"/>
              <a:pathLst>
                <a:path extrusionOk="0" h="3220" w="4359">
                  <a:moveTo>
                    <a:pt x="4009" y="0"/>
                  </a:moveTo>
                  <a:cubicBezTo>
                    <a:pt x="3990" y="0"/>
                    <a:pt x="3972" y="2"/>
                    <a:pt x="3954" y="5"/>
                  </a:cubicBezTo>
                  <a:lnTo>
                    <a:pt x="239" y="767"/>
                  </a:lnTo>
                  <a:cubicBezTo>
                    <a:pt x="72" y="815"/>
                    <a:pt x="1" y="934"/>
                    <a:pt x="1" y="1077"/>
                  </a:cubicBezTo>
                  <a:lnTo>
                    <a:pt x="1" y="3220"/>
                  </a:lnTo>
                  <a:lnTo>
                    <a:pt x="1858" y="3220"/>
                  </a:lnTo>
                  <a:lnTo>
                    <a:pt x="1858" y="2505"/>
                  </a:lnTo>
                  <a:lnTo>
                    <a:pt x="4049" y="2505"/>
                  </a:lnTo>
                  <a:cubicBezTo>
                    <a:pt x="4192" y="2505"/>
                    <a:pt x="4335" y="2386"/>
                    <a:pt x="4359" y="2243"/>
                  </a:cubicBezTo>
                  <a:cubicBezTo>
                    <a:pt x="4335" y="2005"/>
                    <a:pt x="4192" y="1839"/>
                    <a:pt x="4026" y="1839"/>
                  </a:cubicBezTo>
                  <a:lnTo>
                    <a:pt x="1835" y="1839"/>
                  </a:lnTo>
                  <a:lnTo>
                    <a:pt x="1835" y="1053"/>
                  </a:lnTo>
                  <a:lnTo>
                    <a:pt x="4073" y="600"/>
                  </a:lnTo>
                  <a:cubicBezTo>
                    <a:pt x="4264" y="576"/>
                    <a:pt x="4335" y="386"/>
                    <a:pt x="4311" y="243"/>
                  </a:cubicBezTo>
                  <a:cubicBezTo>
                    <a:pt x="4290" y="76"/>
                    <a:pt x="4141" y="0"/>
                    <a:pt x="400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93"/>
            <p:cNvSpPr/>
            <p:nvPr/>
          </p:nvSpPr>
          <p:spPr>
            <a:xfrm>
              <a:off x="4972561" y="3602011"/>
              <a:ext cx="111610" cy="104747"/>
            </a:xfrm>
            <a:custGeom>
              <a:rect b="b" l="l" r="r" t="t"/>
              <a:pathLst>
                <a:path extrusionOk="0" h="3220" w="3431">
                  <a:moveTo>
                    <a:pt x="3104" y="0"/>
                  </a:moveTo>
                  <a:cubicBezTo>
                    <a:pt x="3085" y="0"/>
                    <a:pt x="3067" y="2"/>
                    <a:pt x="3049" y="5"/>
                  </a:cubicBezTo>
                  <a:lnTo>
                    <a:pt x="1" y="624"/>
                  </a:lnTo>
                  <a:lnTo>
                    <a:pt x="1" y="3220"/>
                  </a:lnTo>
                  <a:lnTo>
                    <a:pt x="930" y="3220"/>
                  </a:lnTo>
                  <a:lnTo>
                    <a:pt x="930" y="2505"/>
                  </a:lnTo>
                  <a:lnTo>
                    <a:pt x="3097" y="2505"/>
                  </a:lnTo>
                  <a:cubicBezTo>
                    <a:pt x="3263" y="2505"/>
                    <a:pt x="3406" y="2386"/>
                    <a:pt x="3430" y="2243"/>
                  </a:cubicBezTo>
                  <a:cubicBezTo>
                    <a:pt x="3430" y="2005"/>
                    <a:pt x="3287" y="1839"/>
                    <a:pt x="3121" y="1839"/>
                  </a:cubicBezTo>
                  <a:lnTo>
                    <a:pt x="930" y="1839"/>
                  </a:lnTo>
                  <a:lnTo>
                    <a:pt x="930" y="1053"/>
                  </a:lnTo>
                  <a:lnTo>
                    <a:pt x="3168" y="600"/>
                  </a:lnTo>
                  <a:cubicBezTo>
                    <a:pt x="3359" y="576"/>
                    <a:pt x="3430" y="386"/>
                    <a:pt x="3406" y="243"/>
                  </a:cubicBezTo>
                  <a:cubicBezTo>
                    <a:pt x="3385" y="76"/>
                    <a:pt x="3236" y="0"/>
                    <a:pt x="310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93"/>
            <p:cNvSpPr/>
            <p:nvPr/>
          </p:nvSpPr>
          <p:spPr>
            <a:xfrm>
              <a:off x="4902068" y="3702854"/>
              <a:ext cx="141798" cy="243292"/>
            </a:xfrm>
            <a:custGeom>
              <a:rect b="b" l="l" r="r" t="t"/>
              <a:pathLst>
                <a:path extrusionOk="0" h="7479" w="4359">
                  <a:moveTo>
                    <a:pt x="1144" y="1"/>
                  </a:moveTo>
                  <a:cubicBezTo>
                    <a:pt x="525" y="1"/>
                    <a:pt x="1" y="501"/>
                    <a:pt x="1" y="1120"/>
                  </a:cubicBezTo>
                  <a:lnTo>
                    <a:pt x="1" y="6335"/>
                  </a:lnTo>
                  <a:cubicBezTo>
                    <a:pt x="1" y="6955"/>
                    <a:pt x="525" y="7478"/>
                    <a:pt x="1144" y="7478"/>
                  </a:cubicBezTo>
                  <a:lnTo>
                    <a:pt x="3216" y="7478"/>
                  </a:lnTo>
                  <a:cubicBezTo>
                    <a:pt x="3859" y="7478"/>
                    <a:pt x="4359" y="6931"/>
                    <a:pt x="4359" y="6335"/>
                  </a:cubicBezTo>
                  <a:lnTo>
                    <a:pt x="4359" y="1120"/>
                  </a:lnTo>
                  <a:cubicBezTo>
                    <a:pt x="4359" y="501"/>
                    <a:pt x="3859" y="1"/>
                    <a:pt x="321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4" name="Google Shape;19834;p93"/>
            <p:cNvSpPr/>
            <p:nvPr/>
          </p:nvSpPr>
          <p:spPr>
            <a:xfrm>
              <a:off x="4973342" y="3702854"/>
              <a:ext cx="70525" cy="243292"/>
            </a:xfrm>
            <a:custGeom>
              <a:rect b="b" l="l" r="r" t="t"/>
              <a:pathLst>
                <a:path extrusionOk="0" h="7479" w="2168">
                  <a:moveTo>
                    <a:pt x="1" y="1"/>
                  </a:moveTo>
                  <a:lnTo>
                    <a:pt x="1" y="7478"/>
                  </a:lnTo>
                  <a:lnTo>
                    <a:pt x="1025" y="7478"/>
                  </a:lnTo>
                  <a:cubicBezTo>
                    <a:pt x="1668" y="7478"/>
                    <a:pt x="2168" y="6955"/>
                    <a:pt x="2168" y="6335"/>
                  </a:cubicBezTo>
                  <a:lnTo>
                    <a:pt x="2168" y="1120"/>
                  </a:lnTo>
                  <a:cubicBezTo>
                    <a:pt x="2168" y="501"/>
                    <a:pt x="1668" y="1"/>
                    <a:pt x="10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5" name="Google Shape;19835;p93"/>
            <p:cNvSpPr/>
            <p:nvPr/>
          </p:nvSpPr>
          <p:spPr>
            <a:xfrm>
              <a:off x="4902068" y="3773347"/>
              <a:ext cx="141798" cy="100745"/>
            </a:xfrm>
            <a:custGeom>
              <a:rect b="b" l="l" r="r" t="t"/>
              <a:pathLst>
                <a:path extrusionOk="0" h="3097" w="4359">
                  <a:moveTo>
                    <a:pt x="1" y="1"/>
                  </a:moveTo>
                  <a:lnTo>
                    <a:pt x="1" y="3097"/>
                  </a:lnTo>
                  <a:lnTo>
                    <a:pt x="4359" y="3097"/>
                  </a:lnTo>
                  <a:lnTo>
                    <a:pt x="4359"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93"/>
            <p:cNvSpPr/>
            <p:nvPr/>
          </p:nvSpPr>
          <p:spPr>
            <a:xfrm>
              <a:off x="4973342" y="3773347"/>
              <a:ext cx="70525" cy="100745"/>
            </a:xfrm>
            <a:custGeom>
              <a:rect b="b" l="l" r="r" t="t"/>
              <a:pathLst>
                <a:path extrusionOk="0" h="3097" w="2168">
                  <a:moveTo>
                    <a:pt x="1" y="1"/>
                  </a:moveTo>
                  <a:lnTo>
                    <a:pt x="1" y="3097"/>
                  </a:lnTo>
                  <a:lnTo>
                    <a:pt x="2168" y="3097"/>
                  </a:lnTo>
                  <a:lnTo>
                    <a:pt x="216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93"/>
            <p:cNvSpPr/>
            <p:nvPr/>
          </p:nvSpPr>
          <p:spPr>
            <a:xfrm>
              <a:off x="4789742" y="3742378"/>
              <a:ext cx="82919" cy="141798"/>
            </a:xfrm>
            <a:custGeom>
              <a:rect b="b" l="l" r="r" t="t"/>
              <a:pathLst>
                <a:path extrusionOk="0" h="4359" w="2549">
                  <a:moveTo>
                    <a:pt x="644" y="0"/>
                  </a:moveTo>
                  <a:cubicBezTo>
                    <a:pt x="477" y="0"/>
                    <a:pt x="334" y="143"/>
                    <a:pt x="334" y="310"/>
                  </a:cubicBezTo>
                  <a:lnTo>
                    <a:pt x="48" y="4025"/>
                  </a:lnTo>
                  <a:cubicBezTo>
                    <a:pt x="1" y="4192"/>
                    <a:pt x="167" y="4358"/>
                    <a:pt x="334" y="4358"/>
                  </a:cubicBezTo>
                  <a:lnTo>
                    <a:pt x="2215" y="4358"/>
                  </a:lnTo>
                  <a:cubicBezTo>
                    <a:pt x="2382" y="4358"/>
                    <a:pt x="2549" y="4192"/>
                    <a:pt x="2477" y="4025"/>
                  </a:cubicBezTo>
                  <a:lnTo>
                    <a:pt x="2192" y="310"/>
                  </a:lnTo>
                  <a:cubicBezTo>
                    <a:pt x="2192" y="119"/>
                    <a:pt x="2025" y="0"/>
                    <a:pt x="1882"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38" name="Google Shape;19838;p93"/>
          <p:cNvGrpSpPr/>
          <p:nvPr/>
        </p:nvGrpSpPr>
        <p:grpSpPr>
          <a:xfrm>
            <a:off x="4075079" y="3448993"/>
            <a:ext cx="228958" cy="344753"/>
            <a:chOff x="4075079" y="3601393"/>
            <a:chExt cx="228958" cy="344753"/>
          </a:xfrm>
        </p:grpSpPr>
        <p:sp>
          <p:nvSpPr>
            <p:cNvPr id="19839" name="Google Shape;19839;p93"/>
            <p:cNvSpPr/>
            <p:nvPr/>
          </p:nvSpPr>
          <p:spPr>
            <a:xfrm>
              <a:off x="4200982" y="3602141"/>
              <a:ext cx="100745" cy="99965"/>
            </a:xfrm>
            <a:custGeom>
              <a:rect b="b" l="l" r="r" t="t"/>
              <a:pathLst>
                <a:path extrusionOk="0" h="3073" w="3097">
                  <a:moveTo>
                    <a:pt x="1430" y="1"/>
                  </a:moveTo>
                  <a:cubicBezTo>
                    <a:pt x="667" y="1"/>
                    <a:pt x="1" y="620"/>
                    <a:pt x="1" y="1430"/>
                  </a:cubicBezTo>
                  <a:lnTo>
                    <a:pt x="1" y="2763"/>
                  </a:lnTo>
                  <a:cubicBezTo>
                    <a:pt x="1" y="2906"/>
                    <a:pt x="120" y="3073"/>
                    <a:pt x="310" y="3073"/>
                  </a:cubicBezTo>
                  <a:lnTo>
                    <a:pt x="1644" y="3073"/>
                  </a:lnTo>
                  <a:cubicBezTo>
                    <a:pt x="2454" y="3073"/>
                    <a:pt x="3097" y="2406"/>
                    <a:pt x="3073" y="1644"/>
                  </a:cubicBezTo>
                  <a:lnTo>
                    <a:pt x="3073" y="287"/>
                  </a:lnTo>
                  <a:cubicBezTo>
                    <a:pt x="3073" y="144"/>
                    <a:pt x="2954" y="1"/>
                    <a:pt x="278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93"/>
            <p:cNvSpPr/>
            <p:nvPr/>
          </p:nvSpPr>
          <p:spPr>
            <a:xfrm>
              <a:off x="4080133" y="3601393"/>
              <a:ext cx="100745" cy="100713"/>
            </a:xfrm>
            <a:custGeom>
              <a:rect b="b" l="l" r="r" t="t"/>
              <a:pathLst>
                <a:path extrusionOk="0" h="3096" w="3097">
                  <a:moveTo>
                    <a:pt x="310" y="0"/>
                  </a:moveTo>
                  <a:cubicBezTo>
                    <a:pt x="143" y="0"/>
                    <a:pt x="1" y="119"/>
                    <a:pt x="1" y="286"/>
                  </a:cubicBezTo>
                  <a:lnTo>
                    <a:pt x="1" y="1667"/>
                  </a:lnTo>
                  <a:cubicBezTo>
                    <a:pt x="1" y="2429"/>
                    <a:pt x="620" y="3096"/>
                    <a:pt x="1429" y="3096"/>
                  </a:cubicBezTo>
                  <a:lnTo>
                    <a:pt x="2763" y="3096"/>
                  </a:lnTo>
                  <a:cubicBezTo>
                    <a:pt x="2954" y="3096"/>
                    <a:pt x="3096" y="2929"/>
                    <a:pt x="3073" y="2763"/>
                  </a:cubicBezTo>
                  <a:lnTo>
                    <a:pt x="3073" y="1429"/>
                  </a:lnTo>
                  <a:cubicBezTo>
                    <a:pt x="3073" y="643"/>
                    <a:pt x="2453" y="0"/>
                    <a:pt x="1644"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93"/>
            <p:cNvSpPr/>
            <p:nvPr/>
          </p:nvSpPr>
          <p:spPr>
            <a:xfrm>
              <a:off x="4118876" y="3641080"/>
              <a:ext cx="143327" cy="105202"/>
            </a:xfrm>
            <a:custGeom>
              <a:rect b="b" l="l" r="r" t="t"/>
              <a:pathLst>
                <a:path extrusionOk="0" h="3234" w="4406">
                  <a:moveTo>
                    <a:pt x="346" y="1"/>
                  </a:moveTo>
                  <a:cubicBezTo>
                    <a:pt x="262" y="1"/>
                    <a:pt x="179" y="30"/>
                    <a:pt x="119" y="90"/>
                  </a:cubicBezTo>
                  <a:cubicBezTo>
                    <a:pt x="0" y="185"/>
                    <a:pt x="0" y="399"/>
                    <a:pt x="119" y="519"/>
                  </a:cubicBezTo>
                  <a:lnTo>
                    <a:pt x="1905" y="2305"/>
                  </a:lnTo>
                  <a:lnTo>
                    <a:pt x="1905" y="3138"/>
                  </a:lnTo>
                  <a:lnTo>
                    <a:pt x="1977" y="3233"/>
                  </a:lnTo>
                  <a:lnTo>
                    <a:pt x="2453" y="3233"/>
                  </a:lnTo>
                  <a:lnTo>
                    <a:pt x="2501" y="3138"/>
                  </a:lnTo>
                  <a:lnTo>
                    <a:pt x="2501" y="2305"/>
                  </a:lnTo>
                  <a:lnTo>
                    <a:pt x="4287" y="519"/>
                  </a:lnTo>
                  <a:cubicBezTo>
                    <a:pt x="4406" y="399"/>
                    <a:pt x="4406" y="209"/>
                    <a:pt x="4287" y="90"/>
                  </a:cubicBezTo>
                  <a:cubicBezTo>
                    <a:pt x="4227" y="30"/>
                    <a:pt x="4144" y="1"/>
                    <a:pt x="4061" y="1"/>
                  </a:cubicBezTo>
                  <a:cubicBezTo>
                    <a:pt x="3977" y="1"/>
                    <a:pt x="3894" y="30"/>
                    <a:pt x="3834" y="90"/>
                  </a:cubicBezTo>
                  <a:lnTo>
                    <a:pt x="2215" y="1709"/>
                  </a:lnTo>
                  <a:lnTo>
                    <a:pt x="572" y="90"/>
                  </a:lnTo>
                  <a:cubicBezTo>
                    <a:pt x="512" y="30"/>
                    <a:pt x="429" y="1"/>
                    <a:pt x="34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93"/>
            <p:cNvSpPr/>
            <p:nvPr/>
          </p:nvSpPr>
          <p:spPr>
            <a:xfrm>
              <a:off x="4190930" y="3641860"/>
              <a:ext cx="71273" cy="104421"/>
            </a:xfrm>
            <a:custGeom>
              <a:rect b="b" l="l" r="r" t="t"/>
              <a:pathLst>
                <a:path extrusionOk="0" h="3210" w="2191">
                  <a:moveTo>
                    <a:pt x="1846" y="0"/>
                  </a:moveTo>
                  <a:cubicBezTo>
                    <a:pt x="1762" y="0"/>
                    <a:pt x="1679" y="30"/>
                    <a:pt x="1619" y="90"/>
                  </a:cubicBezTo>
                  <a:lnTo>
                    <a:pt x="0" y="1733"/>
                  </a:lnTo>
                  <a:lnTo>
                    <a:pt x="0" y="3209"/>
                  </a:lnTo>
                  <a:lnTo>
                    <a:pt x="238" y="3209"/>
                  </a:lnTo>
                  <a:lnTo>
                    <a:pt x="286" y="3114"/>
                  </a:lnTo>
                  <a:lnTo>
                    <a:pt x="286" y="2281"/>
                  </a:lnTo>
                  <a:lnTo>
                    <a:pt x="2072" y="495"/>
                  </a:lnTo>
                  <a:cubicBezTo>
                    <a:pt x="2191" y="375"/>
                    <a:pt x="2191" y="185"/>
                    <a:pt x="2072" y="90"/>
                  </a:cubicBezTo>
                  <a:cubicBezTo>
                    <a:pt x="2012" y="30"/>
                    <a:pt x="1929"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3" name="Google Shape;19843;p93"/>
            <p:cNvSpPr/>
            <p:nvPr/>
          </p:nvSpPr>
          <p:spPr>
            <a:xfrm>
              <a:off x="4076262" y="3760205"/>
              <a:ext cx="227775" cy="185941"/>
            </a:xfrm>
            <a:custGeom>
              <a:rect b="b" l="l" r="r" t="t"/>
              <a:pathLst>
                <a:path extrusionOk="0" h="5716" w="7002">
                  <a:moveTo>
                    <a:pt x="1977" y="0"/>
                  </a:moveTo>
                  <a:lnTo>
                    <a:pt x="1977" y="1810"/>
                  </a:lnTo>
                  <a:lnTo>
                    <a:pt x="310" y="4596"/>
                  </a:lnTo>
                  <a:cubicBezTo>
                    <a:pt x="1" y="5072"/>
                    <a:pt x="358" y="5715"/>
                    <a:pt x="929" y="5715"/>
                  </a:cubicBezTo>
                  <a:lnTo>
                    <a:pt x="6097" y="5715"/>
                  </a:lnTo>
                  <a:cubicBezTo>
                    <a:pt x="6669" y="5715"/>
                    <a:pt x="7002" y="5072"/>
                    <a:pt x="6740" y="4596"/>
                  </a:cubicBezTo>
                  <a:lnTo>
                    <a:pt x="5073" y="1810"/>
                  </a:lnTo>
                  <a:lnTo>
                    <a:pt x="5073"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93"/>
            <p:cNvSpPr/>
            <p:nvPr/>
          </p:nvSpPr>
          <p:spPr>
            <a:xfrm>
              <a:off x="4190930" y="3760205"/>
              <a:ext cx="113107" cy="185941"/>
            </a:xfrm>
            <a:custGeom>
              <a:rect b="b" l="l" r="r" t="t"/>
              <a:pathLst>
                <a:path extrusionOk="0" h="5716" w="3477">
                  <a:moveTo>
                    <a:pt x="0" y="0"/>
                  </a:moveTo>
                  <a:lnTo>
                    <a:pt x="0" y="5715"/>
                  </a:lnTo>
                  <a:lnTo>
                    <a:pt x="2572" y="5715"/>
                  </a:lnTo>
                  <a:cubicBezTo>
                    <a:pt x="3144" y="5715"/>
                    <a:pt x="3477" y="5072"/>
                    <a:pt x="3215" y="4596"/>
                  </a:cubicBezTo>
                  <a:cubicBezTo>
                    <a:pt x="3144" y="4525"/>
                    <a:pt x="2429" y="3334"/>
                    <a:pt x="1548" y="1810"/>
                  </a:cubicBezTo>
                  <a:lnTo>
                    <a:pt x="1548"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5" name="Google Shape;19845;p93"/>
            <p:cNvSpPr/>
            <p:nvPr/>
          </p:nvSpPr>
          <p:spPr>
            <a:xfrm>
              <a:off x="4128928" y="3742378"/>
              <a:ext cx="122443" cy="20169"/>
            </a:xfrm>
            <a:custGeom>
              <a:rect b="b" l="l" r="r" t="t"/>
              <a:pathLst>
                <a:path extrusionOk="0" h="620" w="3764">
                  <a:moveTo>
                    <a:pt x="310" y="0"/>
                  </a:moveTo>
                  <a:cubicBezTo>
                    <a:pt x="144" y="0"/>
                    <a:pt x="1" y="191"/>
                    <a:pt x="25" y="358"/>
                  </a:cubicBezTo>
                  <a:cubicBezTo>
                    <a:pt x="49" y="500"/>
                    <a:pt x="191" y="619"/>
                    <a:pt x="358" y="619"/>
                  </a:cubicBezTo>
                  <a:lnTo>
                    <a:pt x="3454" y="619"/>
                  </a:lnTo>
                  <a:cubicBezTo>
                    <a:pt x="3645" y="619"/>
                    <a:pt x="3764" y="477"/>
                    <a:pt x="3764" y="262"/>
                  </a:cubicBezTo>
                  <a:cubicBezTo>
                    <a:pt x="3740" y="119"/>
                    <a:pt x="3597" y="0"/>
                    <a:pt x="345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6" name="Google Shape;19846;p93"/>
            <p:cNvSpPr/>
            <p:nvPr/>
          </p:nvSpPr>
          <p:spPr>
            <a:xfrm>
              <a:off x="4190930" y="3742378"/>
              <a:ext cx="60441" cy="20169"/>
            </a:xfrm>
            <a:custGeom>
              <a:rect b="b" l="l" r="r" t="t"/>
              <a:pathLst>
                <a:path extrusionOk="0" h="620" w="1858">
                  <a:moveTo>
                    <a:pt x="0" y="0"/>
                  </a:moveTo>
                  <a:lnTo>
                    <a:pt x="0" y="619"/>
                  </a:lnTo>
                  <a:lnTo>
                    <a:pt x="1548" y="619"/>
                  </a:lnTo>
                  <a:cubicBezTo>
                    <a:pt x="1691" y="619"/>
                    <a:pt x="1834" y="500"/>
                    <a:pt x="1834" y="358"/>
                  </a:cubicBezTo>
                  <a:cubicBezTo>
                    <a:pt x="1858" y="143"/>
                    <a:pt x="1715" y="0"/>
                    <a:pt x="154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93"/>
            <p:cNvSpPr/>
            <p:nvPr/>
          </p:nvSpPr>
          <p:spPr>
            <a:xfrm>
              <a:off x="4180846" y="3742378"/>
              <a:ext cx="20169" cy="114668"/>
            </a:xfrm>
            <a:custGeom>
              <a:rect b="b" l="l" r="r" t="t"/>
              <a:pathLst>
                <a:path extrusionOk="0" h="3525" w="620">
                  <a:moveTo>
                    <a:pt x="0" y="0"/>
                  </a:moveTo>
                  <a:lnTo>
                    <a:pt x="0" y="3525"/>
                  </a:lnTo>
                  <a:lnTo>
                    <a:pt x="620" y="3525"/>
                  </a:lnTo>
                  <a:lnTo>
                    <a:pt x="620"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93"/>
            <p:cNvSpPr/>
            <p:nvPr/>
          </p:nvSpPr>
          <p:spPr>
            <a:xfrm>
              <a:off x="4190930" y="3742378"/>
              <a:ext cx="9304" cy="114668"/>
            </a:xfrm>
            <a:custGeom>
              <a:rect b="b" l="l" r="r" t="t"/>
              <a:pathLst>
                <a:path extrusionOk="0" h="3525" w="286">
                  <a:moveTo>
                    <a:pt x="0" y="0"/>
                  </a:moveTo>
                  <a:lnTo>
                    <a:pt x="0" y="3525"/>
                  </a:lnTo>
                  <a:lnTo>
                    <a:pt x="286" y="3525"/>
                  </a:lnTo>
                  <a:lnTo>
                    <a:pt x="28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93"/>
            <p:cNvSpPr/>
            <p:nvPr/>
          </p:nvSpPr>
          <p:spPr>
            <a:xfrm>
              <a:off x="4075079" y="3853923"/>
              <a:ext cx="228556" cy="92223"/>
            </a:xfrm>
            <a:custGeom>
              <a:rect b="b" l="l" r="r" t="t"/>
              <a:pathLst>
                <a:path extrusionOk="0" h="2835" w="7026">
                  <a:moveTo>
                    <a:pt x="1310" y="1"/>
                  </a:moveTo>
                  <a:lnTo>
                    <a:pt x="310" y="1715"/>
                  </a:lnTo>
                  <a:cubicBezTo>
                    <a:pt x="0" y="2191"/>
                    <a:pt x="358" y="2834"/>
                    <a:pt x="929" y="2834"/>
                  </a:cubicBezTo>
                  <a:lnTo>
                    <a:pt x="6121" y="2834"/>
                  </a:lnTo>
                  <a:cubicBezTo>
                    <a:pt x="6668" y="2834"/>
                    <a:pt x="7026" y="2239"/>
                    <a:pt x="6740" y="1715"/>
                  </a:cubicBezTo>
                  <a:lnTo>
                    <a:pt x="5692"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93"/>
            <p:cNvSpPr/>
            <p:nvPr/>
          </p:nvSpPr>
          <p:spPr>
            <a:xfrm>
              <a:off x="4190930" y="3853923"/>
              <a:ext cx="113107" cy="92223"/>
            </a:xfrm>
            <a:custGeom>
              <a:rect b="b" l="l" r="r" t="t"/>
              <a:pathLst>
                <a:path extrusionOk="0" h="2835" w="3477">
                  <a:moveTo>
                    <a:pt x="0" y="1"/>
                  </a:moveTo>
                  <a:lnTo>
                    <a:pt x="0" y="2834"/>
                  </a:lnTo>
                  <a:lnTo>
                    <a:pt x="2572" y="2834"/>
                  </a:lnTo>
                  <a:cubicBezTo>
                    <a:pt x="3144" y="2834"/>
                    <a:pt x="3477" y="2191"/>
                    <a:pt x="3215" y="1715"/>
                  </a:cubicBezTo>
                  <a:lnTo>
                    <a:pt x="21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51" name="Google Shape;19851;p93"/>
          <p:cNvGrpSpPr/>
          <p:nvPr/>
        </p:nvGrpSpPr>
        <p:grpSpPr>
          <a:xfrm>
            <a:off x="3276772" y="3448993"/>
            <a:ext cx="316127" cy="344753"/>
            <a:chOff x="3276772" y="3601393"/>
            <a:chExt cx="316127" cy="344753"/>
          </a:xfrm>
        </p:grpSpPr>
        <p:sp>
          <p:nvSpPr>
            <p:cNvPr id="19852" name="Google Shape;19852;p93"/>
            <p:cNvSpPr/>
            <p:nvPr/>
          </p:nvSpPr>
          <p:spPr>
            <a:xfrm>
              <a:off x="3518502" y="3657930"/>
              <a:ext cx="74396" cy="230117"/>
            </a:xfrm>
            <a:custGeom>
              <a:rect b="b" l="l" r="r" t="t"/>
              <a:pathLst>
                <a:path extrusionOk="0" h="7074" w="2287">
                  <a:moveTo>
                    <a:pt x="834" y="1"/>
                  </a:moveTo>
                  <a:lnTo>
                    <a:pt x="834" y="2668"/>
                  </a:lnTo>
                  <a:cubicBezTo>
                    <a:pt x="0" y="2954"/>
                    <a:pt x="0" y="4120"/>
                    <a:pt x="834" y="4406"/>
                  </a:cubicBezTo>
                  <a:lnTo>
                    <a:pt x="834" y="7073"/>
                  </a:lnTo>
                  <a:lnTo>
                    <a:pt x="1453" y="7073"/>
                  </a:lnTo>
                  <a:lnTo>
                    <a:pt x="1453" y="4406"/>
                  </a:lnTo>
                  <a:cubicBezTo>
                    <a:pt x="2286" y="4120"/>
                    <a:pt x="2286" y="2954"/>
                    <a:pt x="1453" y="2668"/>
                  </a:cubicBezTo>
                  <a:lnTo>
                    <a:pt x="14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93"/>
            <p:cNvSpPr/>
            <p:nvPr/>
          </p:nvSpPr>
          <p:spPr>
            <a:xfrm>
              <a:off x="3546381" y="3762514"/>
              <a:ext cx="19388" cy="19388"/>
            </a:xfrm>
            <a:custGeom>
              <a:rect b="b" l="l" r="r" t="t"/>
              <a:pathLst>
                <a:path extrusionOk="0" h="596" w="596">
                  <a:moveTo>
                    <a:pt x="310" y="0"/>
                  </a:moveTo>
                  <a:cubicBezTo>
                    <a:pt x="119" y="0"/>
                    <a:pt x="0" y="167"/>
                    <a:pt x="0" y="310"/>
                  </a:cubicBezTo>
                  <a:cubicBezTo>
                    <a:pt x="0" y="477"/>
                    <a:pt x="167" y="596"/>
                    <a:pt x="310" y="596"/>
                  </a:cubicBezTo>
                  <a:cubicBezTo>
                    <a:pt x="453" y="596"/>
                    <a:pt x="596" y="453"/>
                    <a:pt x="596" y="310"/>
                  </a:cubicBezTo>
                  <a:cubicBezTo>
                    <a:pt x="596" y="167"/>
                    <a:pt x="477" y="0"/>
                    <a:pt x="310"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93"/>
            <p:cNvSpPr/>
            <p:nvPr/>
          </p:nvSpPr>
          <p:spPr>
            <a:xfrm>
              <a:off x="3276772" y="3657930"/>
              <a:ext cx="74429" cy="230117"/>
            </a:xfrm>
            <a:custGeom>
              <a:rect b="b" l="l" r="r" t="t"/>
              <a:pathLst>
                <a:path extrusionOk="0" h="7074" w="2288">
                  <a:moveTo>
                    <a:pt x="834" y="1"/>
                  </a:moveTo>
                  <a:lnTo>
                    <a:pt x="834" y="2668"/>
                  </a:lnTo>
                  <a:cubicBezTo>
                    <a:pt x="1" y="2954"/>
                    <a:pt x="1" y="4120"/>
                    <a:pt x="834" y="4406"/>
                  </a:cubicBezTo>
                  <a:lnTo>
                    <a:pt x="834" y="7073"/>
                  </a:lnTo>
                  <a:lnTo>
                    <a:pt x="1454" y="7073"/>
                  </a:lnTo>
                  <a:lnTo>
                    <a:pt x="1454" y="4406"/>
                  </a:lnTo>
                  <a:cubicBezTo>
                    <a:pt x="2287" y="4120"/>
                    <a:pt x="2287" y="2954"/>
                    <a:pt x="1454" y="2668"/>
                  </a:cubicBezTo>
                  <a:lnTo>
                    <a:pt x="1454"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93"/>
            <p:cNvSpPr/>
            <p:nvPr/>
          </p:nvSpPr>
          <p:spPr>
            <a:xfrm>
              <a:off x="3304683" y="3762514"/>
              <a:ext cx="19388" cy="19388"/>
            </a:xfrm>
            <a:custGeom>
              <a:rect b="b" l="l" r="r" t="t"/>
              <a:pathLst>
                <a:path extrusionOk="0" h="596" w="596">
                  <a:moveTo>
                    <a:pt x="286" y="0"/>
                  </a:moveTo>
                  <a:cubicBezTo>
                    <a:pt x="119" y="0"/>
                    <a:pt x="0" y="167"/>
                    <a:pt x="0" y="310"/>
                  </a:cubicBezTo>
                  <a:cubicBezTo>
                    <a:pt x="0" y="477"/>
                    <a:pt x="143" y="596"/>
                    <a:pt x="286" y="596"/>
                  </a:cubicBezTo>
                  <a:cubicBezTo>
                    <a:pt x="453" y="596"/>
                    <a:pt x="596" y="453"/>
                    <a:pt x="596" y="310"/>
                  </a:cubicBezTo>
                  <a:cubicBezTo>
                    <a:pt x="596" y="167"/>
                    <a:pt x="453" y="0"/>
                    <a:pt x="28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93"/>
            <p:cNvSpPr/>
            <p:nvPr/>
          </p:nvSpPr>
          <p:spPr>
            <a:xfrm>
              <a:off x="3344174" y="3657930"/>
              <a:ext cx="182103" cy="228556"/>
            </a:xfrm>
            <a:custGeom>
              <a:rect b="b" l="l" r="r" t="t"/>
              <a:pathLst>
                <a:path extrusionOk="0" h="7026" w="5598">
                  <a:moveTo>
                    <a:pt x="1" y="1"/>
                  </a:moveTo>
                  <a:lnTo>
                    <a:pt x="1" y="1048"/>
                  </a:lnTo>
                  <a:cubicBezTo>
                    <a:pt x="1" y="2120"/>
                    <a:pt x="596" y="3073"/>
                    <a:pt x="1501" y="3525"/>
                  </a:cubicBezTo>
                  <a:cubicBezTo>
                    <a:pt x="596" y="4001"/>
                    <a:pt x="1" y="4954"/>
                    <a:pt x="1" y="6002"/>
                  </a:cubicBezTo>
                  <a:lnTo>
                    <a:pt x="1" y="7026"/>
                  </a:lnTo>
                  <a:lnTo>
                    <a:pt x="5597" y="7026"/>
                  </a:lnTo>
                  <a:lnTo>
                    <a:pt x="5597" y="6002"/>
                  </a:lnTo>
                  <a:cubicBezTo>
                    <a:pt x="5597" y="4930"/>
                    <a:pt x="5002" y="4001"/>
                    <a:pt x="4121" y="3525"/>
                  </a:cubicBezTo>
                  <a:cubicBezTo>
                    <a:pt x="4978" y="3073"/>
                    <a:pt x="5597" y="2120"/>
                    <a:pt x="5597" y="1048"/>
                  </a:cubicBezTo>
                  <a:lnTo>
                    <a:pt x="5597"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93"/>
            <p:cNvSpPr/>
            <p:nvPr/>
          </p:nvSpPr>
          <p:spPr>
            <a:xfrm>
              <a:off x="3435583" y="3657150"/>
              <a:ext cx="90694" cy="230898"/>
            </a:xfrm>
            <a:custGeom>
              <a:rect b="b" l="l" r="r" t="t"/>
              <a:pathLst>
                <a:path extrusionOk="0" h="7098" w="2788">
                  <a:moveTo>
                    <a:pt x="1" y="1"/>
                  </a:moveTo>
                  <a:lnTo>
                    <a:pt x="1" y="7097"/>
                  </a:lnTo>
                  <a:lnTo>
                    <a:pt x="2787" y="7097"/>
                  </a:lnTo>
                  <a:lnTo>
                    <a:pt x="2787" y="6050"/>
                  </a:lnTo>
                  <a:cubicBezTo>
                    <a:pt x="2787" y="5002"/>
                    <a:pt x="2192" y="4049"/>
                    <a:pt x="1311" y="3573"/>
                  </a:cubicBezTo>
                  <a:cubicBezTo>
                    <a:pt x="2168" y="3097"/>
                    <a:pt x="2787" y="2144"/>
                    <a:pt x="2787" y="1049"/>
                  </a:cubicBezTo>
                  <a:lnTo>
                    <a:pt x="2787"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93"/>
            <p:cNvSpPr/>
            <p:nvPr/>
          </p:nvSpPr>
          <p:spPr>
            <a:xfrm>
              <a:off x="3344174" y="3692022"/>
              <a:ext cx="182103" cy="196026"/>
            </a:xfrm>
            <a:custGeom>
              <a:rect b="b" l="l" r="r" t="t"/>
              <a:pathLst>
                <a:path extrusionOk="0" h="6026" w="5598">
                  <a:moveTo>
                    <a:pt x="1" y="0"/>
                  </a:moveTo>
                  <a:cubicBezTo>
                    <a:pt x="1" y="1453"/>
                    <a:pt x="1072" y="2644"/>
                    <a:pt x="2478" y="2810"/>
                  </a:cubicBezTo>
                  <a:lnTo>
                    <a:pt x="2478" y="4239"/>
                  </a:lnTo>
                  <a:lnTo>
                    <a:pt x="977" y="6025"/>
                  </a:lnTo>
                  <a:lnTo>
                    <a:pt x="4597" y="6025"/>
                  </a:lnTo>
                  <a:lnTo>
                    <a:pt x="3097" y="4239"/>
                  </a:lnTo>
                  <a:lnTo>
                    <a:pt x="3097" y="2810"/>
                  </a:lnTo>
                  <a:cubicBezTo>
                    <a:pt x="4502" y="2644"/>
                    <a:pt x="5597" y="1453"/>
                    <a:pt x="55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93"/>
            <p:cNvSpPr/>
            <p:nvPr/>
          </p:nvSpPr>
          <p:spPr>
            <a:xfrm>
              <a:off x="3434055" y="3692022"/>
              <a:ext cx="92223" cy="196026"/>
            </a:xfrm>
            <a:custGeom>
              <a:rect b="b" l="l" r="r" t="t"/>
              <a:pathLst>
                <a:path extrusionOk="0" h="6026" w="2835">
                  <a:moveTo>
                    <a:pt x="0" y="0"/>
                  </a:moveTo>
                  <a:lnTo>
                    <a:pt x="0" y="6025"/>
                  </a:lnTo>
                  <a:lnTo>
                    <a:pt x="1834" y="6025"/>
                  </a:lnTo>
                  <a:cubicBezTo>
                    <a:pt x="1667" y="5835"/>
                    <a:pt x="477" y="4430"/>
                    <a:pt x="334" y="4239"/>
                  </a:cubicBezTo>
                  <a:lnTo>
                    <a:pt x="334" y="2810"/>
                  </a:lnTo>
                  <a:cubicBezTo>
                    <a:pt x="1739" y="2644"/>
                    <a:pt x="2834" y="1453"/>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93"/>
            <p:cNvSpPr/>
            <p:nvPr/>
          </p:nvSpPr>
          <p:spPr>
            <a:xfrm>
              <a:off x="3284547" y="3885673"/>
              <a:ext cx="302139" cy="60473"/>
            </a:xfrm>
            <a:custGeom>
              <a:rect b="b" l="l" r="r" t="t"/>
              <a:pathLst>
                <a:path extrusionOk="0" h="1859" w="9288">
                  <a:moveTo>
                    <a:pt x="286" y="1"/>
                  </a:moveTo>
                  <a:cubicBezTo>
                    <a:pt x="143" y="1"/>
                    <a:pt x="0" y="120"/>
                    <a:pt x="0" y="311"/>
                  </a:cubicBezTo>
                  <a:lnTo>
                    <a:pt x="0" y="1549"/>
                  </a:lnTo>
                  <a:cubicBezTo>
                    <a:pt x="0" y="1692"/>
                    <a:pt x="119" y="1858"/>
                    <a:pt x="286" y="1858"/>
                  </a:cubicBezTo>
                  <a:lnTo>
                    <a:pt x="8978" y="1858"/>
                  </a:lnTo>
                  <a:cubicBezTo>
                    <a:pt x="9121" y="1858"/>
                    <a:pt x="9288" y="1692"/>
                    <a:pt x="9288" y="1549"/>
                  </a:cubicBezTo>
                  <a:lnTo>
                    <a:pt x="9288" y="311"/>
                  </a:lnTo>
                  <a:cubicBezTo>
                    <a:pt x="9288" y="144"/>
                    <a:pt x="9169" y="1"/>
                    <a:pt x="8978"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93"/>
            <p:cNvSpPr/>
            <p:nvPr/>
          </p:nvSpPr>
          <p:spPr>
            <a:xfrm>
              <a:off x="3434835" y="3884925"/>
              <a:ext cx="151850" cy="61221"/>
            </a:xfrm>
            <a:custGeom>
              <a:rect b="b" l="l" r="r" t="t"/>
              <a:pathLst>
                <a:path extrusionOk="0" h="1882" w="4668">
                  <a:moveTo>
                    <a:pt x="0" y="0"/>
                  </a:moveTo>
                  <a:lnTo>
                    <a:pt x="0" y="1881"/>
                  </a:lnTo>
                  <a:lnTo>
                    <a:pt x="4358" y="1881"/>
                  </a:lnTo>
                  <a:cubicBezTo>
                    <a:pt x="4549" y="1881"/>
                    <a:pt x="4668" y="1715"/>
                    <a:pt x="4668" y="1572"/>
                  </a:cubicBezTo>
                  <a:lnTo>
                    <a:pt x="4668" y="334"/>
                  </a:lnTo>
                  <a:cubicBezTo>
                    <a:pt x="4668" y="143"/>
                    <a:pt x="4501" y="0"/>
                    <a:pt x="435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93"/>
            <p:cNvSpPr/>
            <p:nvPr/>
          </p:nvSpPr>
          <p:spPr>
            <a:xfrm>
              <a:off x="3284547" y="3601393"/>
              <a:ext cx="302139" cy="59660"/>
            </a:xfrm>
            <a:custGeom>
              <a:rect b="b" l="l" r="r" t="t"/>
              <a:pathLst>
                <a:path extrusionOk="0" h="1834" w="9288">
                  <a:moveTo>
                    <a:pt x="286" y="0"/>
                  </a:moveTo>
                  <a:cubicBezTo>
                    <a:pt x="143" y="0"/>
                    <a:pt x="0" y="119"/>
                    <a:pt x="0" y="286"/>
                  </a:cubicBezTo>
                  <a:lnTo>
                    <a:pt x="0" y="1548"/>
                  </a:lnTo>
                  <a:cubicBezTo>
                    <a:pt x="0" y="1691"/>
                    <a:pt x="119" y="1834"/>
                    <a:pt x="286" y="1834"/>
                  </a:cubicBezTo>
                  <a:lnTo>
                    <a:pt x="8978" y="1834"/>
                  </a:lnTo>
                  <a:cubicBezTo>
                    <a:pt x="9121" y="1834"/>
                    <a:pt x="9288" y="1691"/>
                    <a:pt x="9288" y="1548"/>
                  </a:cubicBezTo>
                  <a:lnTo>
                    <a:pt x="9288" y="286"/>
                  </a:lnTo>
                  <a:cubicBezTo>
                    <a:pt x="9288" y="143"/>
                    <a:pt x="9169" y="0"/>
                    <a:pt x="8978"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93"/>
            <p:cNvSpPr/>
            <p:nvPr/>
          </p:nvSpPr>
          <p:spPr>
            <a:xfrm>
              <a:off x="3434835" y="3601393"/>
              <a:ext cx="151850" cy="60441"/>
            </a:xfrm>
            <a:custGeom>
              <a:rect b="b" l="l" r="r" t="t"/>
              <a:pathLst>
                <a:path extrusionOk="0" h="1858" w="4668">
                  <a:moveTo>
                    <a:pt x="0" y="0"/>
                  </a:moveTo>
                  <a:lnTo>
                    <a:pt x="0" y="1858"/>
                  </a:lnTo>
                  <a:lnTo>
                    <a:pt x="4358" y="1858"/>
                  </a:lnTo>
                  <a:cubicBezTo>
                    <a:pt x="4549" y="1858"/>
                    <a:pt x="4668" y="1715"/>
                    <a:pt x="4668" y="1572"/>
                  </a:cubicBezTo>
                  <a:lnTo>
                    <a:pt x="4668" y="286"/>
                  </a:lnTo>
                  <a:cubicBezTo>
                    <a:pt x="4668" y="119"/>
                    <a:pt x="4501" y="0"/>
                    <a:pt x="435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64" name="Google Shape;19864;p93"/>
          <p:cNvGrpSpPr/>
          <p:nvPr/>
        </p:nvGrpSpPr>
        <p:grpSpPr>
          <a:xfrm>
            <a:off x="2495141" y="3447822"/>
            <a:ext cx="412936" cy="344753"/>
            <a:chOff x="2495141" y="3600222"/>
            <a:chExt cx="412936" cy="344753"/>
          </a:xfrm>
        </p:grpSpPr>
        <p:sp>
          <p:nvSpPr>
            <p:cNvPr id="19865" name="Google Shape;19865;p93"/>
            <p:cNvSpPr/>
            <p:nvPr/>
          </p:nvSpPr>
          <p:spPr>
            <a:xfrm>
              <a:off x="2495141" y="3600255"/>
              <a:ext cx="380406" cy="344493"/>
            </a:xfrm>
            <a:custGeom>
              <a:rect b="b" l="l" r="r" t="t"/>
              <a:pathLst>
                <a:path extrusionOk="0" h="10590" w="11694">
                  <a:moveTo>
                    <a:pt x="5787" y="1"/>
                  </a:moveTo>
                  <a:cubicBezTo>
                    <a:pt x="4435" y="1"/>
                    <a:pt x="3083" y="513"/>
                    <a:pt x="2048" y="1535"/>
                  </a:cubicBezTo>
                  <a:cubicBezTo>
                    <a:pt x="48" y="3536"/>
                    <a:pt x="0" y="6727"/>
                    <a:pt x="1834" y="8799"/>
                  </a:cubicBezTo>
                  <a:cubicBezTo>
                    <a:pt x="2881" y="9994"/>
                    <a:pt x="4336" y="10590"/>
                    <a:pt x="5794" y="10590"/>
                  </a:cubicBezTo>
                  <a:cubicBezTo>
                    <a:pt x="7154" y="10590"/>
                    <a:pt x="8515" y="10071"/>
                    <a:pt x="9550" y="9037"/>
                  </a:cubicBezTo>
                  <a:cubicBezTo>
                    <a:pt x="11693" y="6894"/>
                    <a:pt x="11598" y="3393"/>
                    <a:pt x="9312" y="1345"/>
                  </a:cubicBezTo>
                  <a:cubicBezTo>
                    <a:pt x="8311" y="448"/>
                    <a:pt x="7049" y="1"/>
                    <a:pt x="578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6" name="Google Shape;19866;p93"/>
            <p:cNvSpPr/>
            <p:nvPr/>
          </p:nvSpPr>
          <p:spPr>
            <a:xfrm>
              <a:off x="2561763" y="3600255"/>
              <a:ext cx="313784" cy="293974"/>
            </a:xfrm>
            <a:custGeom>
              <a:rect b="b" l="l" r="r" t="t"/>
              <a:pathLst>
                <a:path extrusionOk="0" h="9037" w="9646">
                  <a:moveTo>
                    <a:pt x="3739" y="1"/>
                  </a:moveTo>
                  <a:cubicBezTo>
                    <a:pt x="2387" y="1"/>
                    <a:pt x="1035" y="513"/>
                    <a:pt x="0" y="1535"/>
                  </a:cubicBezTo>
                  <a:lnTo>
                    <a:pt x="7502" y="9037"/>
                  </a:lnTo>
                  <a:cubicBezTo>
                    <a:pt x="9645" y="6894"/>
                    <a:pt x="9550" y="3393"/>
                    <a:pt x="7264" y="1345"/>
                  </a:cubicBezTo>
                  <a:cubicBezTo>
                    <a:pt x="6263" y="448"/>
                    <a:pt x="5001" y="1"/>
                    <a:pt x="37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93"/>
            <p:cNvSpPr/>
            <p:nvPr/>
          </p:nvSpPr>
          <p:spPr>
            <a:xfrm>
              <a:off x="2543155" y="3605264"/>
              <a:ext cx="202239" cy="281222"/>
            </a:xfrm>
            <a:custGeom>
              <a:rect b="b" l="l" r="r" t="t"/>
              <a:pathLst>
                <a:path extrusionOk="0" h="8645" w="6217">
                  <a:moveTo>
                    <a:pt x="5549" y="0"/>
                  </a:moveTo>
                  <a:lnTo>
                    <a:pt x="3239" y="2286"/>
                  </a:lnTo>
                  <a:cubicBezTo>
                    <a:pt x="2049" y="3501"/>
                    <a:pt x="3335" y="4834"/>
                    <a:pt x="2382" y="5787"/>
                  </a:cubicBezTo>
                  <a:lnTo>
                    <a:pt x="1" y="8168"/>
                  </a:lnTo>
                  <a:cubicBezTo>
                    <a:pt x="120" y="8335"/>
                    <a:pt x="239" y="8502"/>
                    <a:pt x="405" y="8645"/>
                  </a:cubicBezTo>
                  <a:lnTo>
                    <a:pt x="2811" y="6240"/>
                  </a:lnTo>
                  <a:cubicBezTo>
                    <a:pt x="4001" y="5025"/>
                    <a:pt x="2715" y="3691"/>
                    <a:pt x="3668" y="2739"/>
                  </a:cubicBezTo>
                  <a:lnTo>
                    <a:pt x="6216" y="191"/>
                  </a:lnTo>
                  <a:cubicBezTo>
                    <a:pt x="5978" y="119"/>
                    <a:pt x="5788" y="48"/>
                    <a:pt x="554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93"/>
            <p:cNvSpPr/>
            <p:nvPr/>
          </p:nvSpPr>
          <p:spPr>
            <a:xfrm>
              <a:off x="2630694" y="3606012"/>
              <a:ext cx="114701" cy="133308"/>
            </a:xfrm>
            <a:custGeom>
              <a:rect b="b" l="l" r="r" t="t"/>
              <a:pathLst>
                <a:path extrusionOk="0" h="4098" w="3526">
                  <a:moveTo>
                    <a:pt x="2858" y="1"/>
                  </a:moveTo>
                  <a:lnTo>
                    <a:pt x="548" y="2287"/>
                  </a:lnTo>
                  <a:cubicBezTo>
                    <a:pt x="144" y="2668"/>
                    <a:pt x="24" y="3097"/>
                    <a:pt x="1" y="3478"/>
                  </a:cubicBezTo>
                  <a:lnTo>
                    <a:pt x="620" y="4097"/>
                  </a:lnTo>
                  <a:cubicBezTo>
                    <a:pt x="572" y="3597"/>
                    <a:pt x="572" y="3121"/>
                    <a:pt x="977" y="2716"/>
                  </a:cubicBezTo>
                  <a:lnTo>
                    <a:pt x="3525" y="215"/>
                  </a:lnTo>
                  <a:cubicBezTo>
                    <a:pt x="3287" y="120"/>
                    <a:pt x="3097" y="49"/>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93"/>
            <p:cNvSpPr/>
            <p:nvPr/>
          </p:nvSpPr>
          <p:spPr>
            <a:xfrm>
              <a:off x="2512187" y="3600222"/>
              <a:ext cx="185941" cy="211900"/>
            </a:xfrm>
            <a:custGeom>
              <a:rect b="b" l="l" r="r" t="t"/>
              <a:pathLst>
                <a:path extrusionOk="0" h="6514" w="5716">
                  <a:moveTo>
                    <a:pt x="5287" y="0"/>
                  </a:moveTo>
                  <a:cubicBezTo>
                    <a:pt x="5138" y="0"/>
                    <a:pt x="4989" y="12"/>
                    <a:pt x="4858" y="36"/>
                  </a:cubicBezTo>
                  <a:lnTo>
                    <a:pt x="2858" y="2013"/>
                  </a:lnTo>
                  <a:cubicBezTo>
                    <a:pt x="2215" y="2679"/>
                    <a:pt x="2096" y="3680"/>
                    <a:pt x="1548" y="4227"/>
                  </a:cubicBezTo>
                  <a:lnTo>
                    <a:pt x="0" y="5775"/>
                  </a:lnTo>
                  <a:cubicBezTo>
                    <a:pt x="24" y="6013"/>
                    <a:pt x="71" y="6275"/>
                    <a:pt x="119" y="6514"/>
                  </a:cubicBezTo>
                  <a:lnTo>
                    <a:pt x="2000" y="4632"/>
                  </a:lnTo>
                  <a:cubicBezTo>
                    <a:pt x="2643" y="3989"/>
                    <a:pt x="2763" y="2965"/>
                    <a:pt x="3310" y="2441"/>
                  </a:cubicBezTo>
                  <a:lnTo>
                    <a:pt x="5716" y="36"/>
                  </a:lnTo>
                  <a:cubicBezTo>
                    <a:pt x="5585" y="12"/>
                    <a:pt x="5436" y="0"/>
                    <a:pt x="528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93"/>
            <p:cNvSpPr/>
            <p:nvPr/>
          </p:nvSpPr>
          <p:spPr>
            <a:xfrm>
              <a:off x="2592731" y="3600222"/>
              <a:ext cx="105397" cy="96484"/>
            </a:xfrm>
            <a:custGeom>
              <a:rect b="b" l="l" r="r" t="t"/>
              <a:pathLst>
                <a:path extrusionOk="0" h="2966" w="3240">
                  <a:moveTo>
                    <a:pt x="2811" y="0"/>
                  </a:moveTo>
                  <a:cubicBezTo>
                    <a:pt x="2662" y="0"/>
                    <a:pt x="2513" y="12"/>
                    <a:pt x="2382" y="36"/>
                  </a:cubicBezTo>
                  <a:cubicBezTo>
                    <a:pt x="215" y="2203"/>
                    <a:pt x="239" y="2132"/>
                    <a:pt x="1" y="2537"/>
                  </a:cubicBezTo>
                  <a:lnTo>
                    <a:pt x="453" y="2965"/>
                  </a:lnTo>
                  <a:cubicBezTo>
                    <a:pt x="691" y="2537"/>
                    <a:pt x="572" y="2703"/>
                    <a:pt x="3240" y="36"/>
                  </a:cubicBezTo>
                  <a:cubicBezTo>
                    <a:pt x="3109" y="12"/>
                    <a:pt x="2960" y="0"/>
                    <a:pt x="2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93"/>
            <p:cNvSpPr/>
            <p:nvPr/>
          </p:nvSpPr>
          <p:spPr>
            <a:xfrm>
              <a:off x="2645430" y="3758643"/>
              <a:ext cx="210729" cy="185941"/>
            </a:xfrm>
            <a:custGeom>
              <a:rect b="b" l="l" r="r" t="t"/>
              <a:pathLst>
                <a:path extrusionOk="0" h="5716" w="6478">
                  <a:moveTo>
                    <a:pt x="6478" y="0"/>
                  </a:moveTo>
                  <a:lnTo>
                    <a:pt x="4930" y="1548"/>
                  </a:lnTo>
                  <a:cubicBezTo>
                    <a:pt x="4358" y="2096"/>
                    <a:pt x="3382" y="2215"/>
                    <a:pt x="2715" y="2858"/>
                  </a:cubicBezTo>
                  <a:lnTo>
                    <a:pt x="0" y="5597"/>
                  </a:lnTo>
                  <a:cubicBezTo>
                    <a:pt x="238" y="5668"/>
                    <a:pt x="476" y="5692"/>
                    <a:pt x="738" y="5716"/>
                  </a:cubicBezTo>
                  <a:lnTo>
                    <a:pt x="3144" y="3311"/>
                  </a:lnTo>
                  <a:cubicBezTo>
                    <a:pt x="3715" y="2787"/>
                    <a:pt x="4692" y="2668"/>
                    <a:pt x="5358" y="2001"/>
                  </a:cubicBezTo>
                  <a:lnTo>
                    <a:pt x="6478" y="882"/>
                  </a:lnTo>
                  <a:lnTo>
                    <a:pt x="6478"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2" name="Google Shape;19872;p93"/>
            <p:cNvSpPr/>
            <p:nvPr/>
          </p:nvSpPr>
          <p:spPr>
            <a:xfrm>
              <a:off x="2750762" y="3760205"/>
              <a:ext cx="105397" cy="94532"/>
            </a:xfrm>
            <a:custGeom>
              <a:rect b="b" l="l" r="r" t="t"/>
              <a:pathLst>
                <a:path extrusionOk="0" h="2906" w="3240">
                  <a:moveTo>
                    <a:pt x="3240" y="0"/>
                  </a:moveTo>
                  <a:lnTo>
                    <a:pt x="1692" y="1548"/>
                  </a:lnTo>
                  <a:cubicBezTo>
                    <a:pt x="1263" y="1953"/>
                    <a:pt x="596" y="2096"/>
                    <a:pt x="1" y="2453"/>
                  </a:cubicBezTo>
                  <a:lnTo>
                    <a:pt x="430" y="2905"/>
                  </a:lnTo>
                  <a:cubicBezTo>
                    <a:pt x="977" y="2620"/>
                    <a:pt x="1620" y="2429"/>
                    <a:pt x="2120" y="1953"/>
                  </a:cubicBezTo>
                  <a:lnTo>
                    <a:pt x="3240" y="834"/>
                  </a:lnTo>
                  <a:lnTo>
                    <a:pt x="32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3" name="Google Shape;19873;p93"/>
            <p:cNvSpPr/>
            <p:nvPr/>
          </p:nvSpPr>
          <p:spPr>
            <a:xfrm>
              <a:off x="2716703" y="3632362"/>
              <a:ext cx="81358" cy="78072"/>
            </a:xfrm>
            <a:custGeom>
              <a:rect b="b" l="l" r="r" t="t"/>
              <a:pathLst>
                <a:path extrusionOk="0" h="2400" w="2501">
                  <a:moveTo>
                    <a:pt x="2000" y="1"/>
                  </a:moveTo>
                  <a:lnTo>
                    <a:pt x="119" y="1858"/>
                  </a:lnTo>
                  <a:cubicBezTo>
                    <a:pt x="0" y="1977"/>
                    <a:pt x="0" y="2192"/>
                    <a:pt x="119" y="2311"/>
                  </a:cubicBezTo>
                  <a:cubicBezTo>
                    <a:pt x="179" y="2370"/>
                    <a:pt x="262" y="2400"/>
                    <a:pt x="345" y="2400"/>
                  </a:cubicBezTo>
                  <a:cubicBezTo>
                    <a:pt x="429" y="2400"/>
                    <a:pt x="512" y="2370"/>
                    <a:pt x="572" y="2311"/>
                  </a:cubicBezTo>
                  <a:lnTo>
                    <a:pt x="2501" y="382"/>
                  </a:lnTo>
                  <a:cubicBezTo>
                    <a:pt x="2358" y="239"/>
                    <a:pt x="2215" y="72"/>
                    <a:pt x="20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93"/>
            <p:cNvSpPr/>
            <p:nvPr/>
          </p:nvSpPr>
          <p:spPr>
            <a:xfrm>
              <a:off x="2674089" y="3725332"/>
              <a:ext cx="58131" cy="58131"/>
            </a:xfrm>
            <a:custGeom>
              <a:rect b="b" l="l" r="r" t="t"/>
              <a:pathLst>
                <a:path extrusionOk="0" h="1787" w="1787">
                  <a:moveTo>
                    <a:pt x="905" y="620"/>
                  </a:moveTo>
                  <a:cubicBezTo>
                    <a:pt x="1048" y="620"/>
                    <a:pt x="1167" y="739"/>
                    <a:pt x="1167" y="882"/>
                  </a:cubicBezTo>
                  <a:cubicBezTo>
                    <a:pt x="1167" y="1024"/>
                    <a:pt x="1048" y="1143"/>
                    <a:pt x="905" y="1143"/>
                  </a:cubicBezTo>
                  <a:cubicBezTo>
                    <a:pt x="739" y="1143"/>
                    <a:pt x="619" y="1024"/>
                    <a:pt x="619" y="882"/>
                  </a:cubicBezTo>
                  <a:cubicBezTo>
                    <a:pt x="619" y="739"/>
                    <a:pt x="739" y="620"/>
                    <a:pt x="905" y="620"/>
                  </a:cubicBezTo>
                  <a:close/>
                  <a:moveTo>
                    <a:pt x="905" y="0"/>
                  </a:moveTo>
                  <a:cubicBezTo>
                    <a:pt x="405" y="0"/>
                    <a:pt x="0" y="381"/>
                    <a:pt x="0" y="882"/>
                  </a:cubicBezTo>
                  <a:cubicBezTo>
                    <a:pt x="0" y="1358"/>
                    <a:pt x="381" y="1786"/>
                    <a:pt x="905" y="1786"/>
                  </a:cubicBezTo>
                  <a:cubicBezTo>
                    <a:pt x="1382" y="1786"/>
                    <a:pt x="1786" y="1382"/>
                    <a:pt x="1786" y="882"/>
                  </a:cubicBezTo>
                  <a:cubicBezTo>
                    <a:pt x="1763" y="405"/>
                    <a:pt x="1382" y="0"/>
                    <a:pt x="90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93"/>
            <p:cNvSpPr/>
            <p:nvPr/>
          </p:nvSpPr>
          <p:spPr>
            <a:xfrm>
              <a:off x="2667875" y="3725332"/>
              <a:ext cx="63564" cy="57188"/>
            </a:xfrm>
            <a:custGeom>
              <a:rect b="b" l="l" r="r" t="t"/>
              <a:pathLst>
                <a:path extrusionOk="0" h="1758" w="1954">
                  <a:moveTo>
                    <a:pt x="1096" y="620"/>
                  </a:moveTo>
                  <a:cubicBezTo>
                    <a:pt x="1239" y="620"/>
                    <a:pt x="1358" y="739"/>
                    <a:pt x="1358" y="882"/>
                  </a:cubicBezTo>
                  <a:cubicBezTo>
                    <a:pt x="1358" y="1024"/>
                    <a:pt x="1239" y="1143"/>
                    <a:pt x="1096" y="1143"/>
                  </a:cubicBezTo>
                  <a:cubicBezTo>
                    <a:pt x="930" y="1143"/>
                    <a:pt x="810" y="1024"/>
                    <a:pt x="810" y="882"/>
                  </a:cubicBezTo>
                  <a:cubicBezTo>
                    <a:pt x="810" y="739"/>
                    <a:pt x="930" y="620"/>
                    <a:pt x="1096" y="620"/>
                  </a:cubicBezTo>
                  <a:close/>
                  <a:moveTo>
                    <a:pt x="1096" y="0"/>
                  </a:moveTo>
                  <a:cubicBezTo>
                    <a:pt x="453" y="0"/>
                    <a:pt x="1" y="643"/>
                    <a:pt x="239" y="1215"/>
                  </a:cubicBezTo>
                  <a:lnTo>
                    <a:pt x="739" y="1691"/>
                  </a:lnTo>
                  <a:cubicBezTo>
                    <a:pt x="853" y="1737"/>
                    <a:pt x="967" y="1758"/>
                    <a:pt x="1078" y="1758"/>
                  </a:cubicBezTo>
                  <a:cubicBezTo>
                    <a:pt x="1548" y="1758"/>
                    <a:pt x="1954" y="1378"/>
                    <a:pt x="1954" y="858"/>
                  </a:cubicBezTo>
                  <a:cubicBezTo>
                    <a:pt x="1954" y="405"/>
                    <a:pt x="1573"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6" name="Google Shape;19876;p93"/>
            <p:cNvSpPr/>
            <p:nvPr/>
          </p:nvSpPr>
          <p:spPr>
            <a:xfrm>
              <a:off x="2500541" y="3601003"/>
              <a:ext cx="407536" cy="343972"/>
            </a:xfrm>
            <a:custGeom>
              <a:rect b="b" l="l" r="r" t="t"/>
              <a:pathLst>
                <a:path extrusionOk="0" h="10574" w="12528">
                  <a:moveTo>
                    <a:pt x="9889" y="1"/>
                  </a:moveTo>
                  <a:cubicBezTo>
                    <a:pt x="9289" y="1"/>
                    <a:pt x="8569" y="320"/>
                    <a:pt x="8074" y="607"/>
                  </a:cubicBezTo>
                  <a:cubicBezTo>
                    <a:pt x="8312" y="727"/>
                    <a:pt x="8550" y="869"/>
                    <a:pt x="8693" y="988"/>
                  </a:cubicBezTo>
                  <a:cubicBezTo>
                    <a:pt x="9232" y="742"/>
                    <a:pt x="9651" y="635"/>
                    <a:pt x="9919" y="635"/>
                  </a:cubicBezTo>
                  <a:cubicBezTo>
                    <a:pt x="10065" y="635"/>
                    <a:pt x="10167" y="667"/>
                    <a:pt x="10217" y="727"/>
                  </a:cubicBezTo>
                  <a:cubicBezTo>
                    <a:pt x="10646" y="1131"/>
                    <a:pt x="9646" y="3489"/>
                    <a:pt x="6740" y="6394"/>
                  </a:cubicBezTo>
                  <a:cubicBezTo>
                    <a:pt x="4264" y="8891"/>
                    <a:pt x="2157" y="9981"/>
                    <a:pt x="1341" y="9981"/>
                  </a:cubicBezTo>
                  <a:cubicBezTo>
                    <a:pt x="1208" y="9981"/>
                    <a:pt x="1109" y="9952"/>
                    <a:pt x="1049" y="9895"/>
                  </a:cubicBezTo>
                  <a:cubicBezTo>
                    <a:pt x="882" y="9705"/>
                    <a:pt x="930" y="9204"/>
                    <a:pt x="1311" y="8371"/>
                  </a:cubicBezTo>
                  <a:cubicBezTo>
                    <a:pt x="1192" y="8180"/>
                    <a:pt x="1049" y="7990"/>
                    <a:pt x="930" y="7752"/>
                  </a:cubicBezTo>
                  <a:cubicBezTo>
                    <a:pt x="549" y="8490"/>
                    <a:pt x="1" y="9705"/>
                    <a:pt x="596" y="10300"/>
                  </a:cubicBezTo>
                  <a:cubicBezTo>
                    <a:pt x="786" y="10488"/>
                    <a:pt x="1043" y="10574"/>
                    <a:pt x="1351" y="10574"/>
                  </a:cubicBezTo>
                  <a:cubicBezTo>
                    <a:pt x="4408" y="10574"/>
                    <a:pt x="12528" y="2113"/>
                    <a:pt x="10646" y="274"/>
                  </a:cubicBezTo>
                  <a:cubicBezTo>
                    <a:pt x="10450" y="78"/>
                    <a:pt x="10184" y="1"/>
                    <a:pt x="988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7" name="Google Shape;19877;p93"/>
            <p:cNvSpPr/>
            <p:nvPr/>
          </p:nvSpPr>
          <p:spPr>
            <a:xfrm>
              <a:off x="2720574" y="3600970"/>
              <a:ext cx="159592" cy="221985"/>
            </a:xfrm>
            <a:custGeom>
              <a:rect b="b" l="l" r="r" t="t"/>
              <a:pathLst>
                <a:path extrusionOk="0" h="6824" w="4906">
                  <a:moveTo>
                    <a:pt x="3143" y="1"/>
                  </a:moveTo>
                  <a:cubicBezTo>
                    <a:pt x="2544" y="1"/>
                    <a:pt x="1827" y="314"/>
                    <a:pt x="1334" y="585"/>
                  </a:cubicBezTo>
                  <a:cubicBezTo>
                    <a:pt x="1572" y="728"/>
                    <a:pt x="1810" y="870"/>
                    <a:pt x="1953" y="989"/>
                  </a:cubicBezTo>
                  <a:cubicBezTo>
                    <a:pt x="2491" y="743"/>
                    <a:pt x="2910" y="636"/>
                    <a:pt x="3178" y="636"/>
                  </a:cubicBezTo>
                  <a:cubicBezTo>
                    <a:pt x="3325" y="636"/>
                    <a:pt x="3426" y="668"/>
                    <a:pt x="3477" y="728"/>
                  </a:cubicBezTo>
                  <a:cubicBezTo>
                    <a:pt x="3906" y="1132"/>
                    <a:pt x="2929" y="3490"/>
                    <a:pt x="0" y="6395"/>
                  </a:cubicBezTo>
                  <a:lnTo>
                    <a:pt x="405" y="6824"/>
                  </a:lnTo>
                  <a:cubicBezTo>
                    <a:pt x="2929" y="4323"/>
                    <a:pt x="4906" y="1275"/>
                    <a:pt x="3906" y="275"/>
                  </a:cubicBezTo>
                  <a:cubicBezTo>
                    <a:pt x="3708" y="78"/>
                    <a:pt x="3440" y="1"/>
                    <a:pt x="314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78" name="Google Shape;19878;p93"/>
          <p:cNvGrpSpPr/>
          <p:nvPr/>
        </p:nvGrpSpPr>
        <p:grpSpPr>
          <a:xfrm>
            <a:off x="1799455" y="3448700"/>
            <a:ext cx="262647" cy="345143"/>
            <a:chOff x="1799455" y="3601100"/>
            <a:chExt cx="262647" cy="345143"/>
          </a:xfrm>
        </p:grpSpPr>
        <p:sp>
          <p:nvSpPr>
            <p:cNvPr id="19879" name="Google Shape;19879;p93"/>
            <p:cNvSpPr/>
            <p:nvPr/>
          </p:nvSpPr>
          <p:spPr>
            <a:xfrm>
              <a:off x="1799455" y="3905061"/>
              <a:ext cx="262647" cy="40142"/>
            </a:xfrm>
            <a:custGeom>
              <a:rect b="b" l="l" r="r" t="t"/>
              <a:pathLst>
                <a:path extrusionOk="0" h="1234" w="8074">
                  <a:moveTo>
                    <a:pt x="310" y="0"/>
                  </a:moveTo>
                  <a:cubicBezTo>
                    <a:pt x="167" y="0"/>
                    <a:pt x="1" y="119"/>
                    <a:pt x="1" y="310"/>
                  </a:cubicBezTo>
                  <a:lnTo>
                    <a:pt x="1" y="929"/>
                  </a:lnTo>
                  <a:cubicBezTo>
                    <a:pt x="1" y="1105"/>
                    <a:pt x="146" y="1233"/>
                    <a:pt x="317" y="1233"/>
                  </a:cubicBezTo>
                  <a:cubicBezTo>
                    <a:pt x="353" y="1233"/>
                    <a:pt x="391" y="1228"/>
                    <a:pt x="429" y="1215"/>
                  </a:cubicBezTo>
                  <a:cubicBezTo>
                    <a:pt x="548" y="1191"/>
                    <a:pt x="644" y="1048"/>
                    <a:pt x="644" y="929"/>
                  </a:cubicBezTo>
                  <a:lnTo>
                    <a:pt x="644" y="619"/>
                  </a:lnTo>
                  <a:lnTo>
                    <a:pt x="7455" y="619"/>
                  </a:lnTo>
                  <a:lnTo>
                    <a:pt x="7455" y="929"/>
                  </a:lnTo>
                  <a:cubicBezTo>
                    <a:pt x="7455" y="1076"/>
                    <a:pt x="7584" y="1223"/>
                    <a:pt x="7746" y="1223"/>
                  </a:cubicBezTo>
                  <a:cubicBezTo>
                    <a:pt x="7767" y="1223"/>
                    <a:pt x="7789" y="1220"/>
                    <a:pt x="7812" y="1215"/>
                  </a:cubicBezTo>
                  <a:cubicBezTo>
                    <a:pt x="7955" y="1215"/>
                    <a:pt x="8074" y="1072"/>
                    <a:pt x="8074" y="929"/>
                  </a:cubicBezTo>
                  <a:lnTo>
                    <a:pt x="8074" y="310"/>
                  </a:lnTo>
                  <a:cubicBezTo>
                    <a:pt x="8074" y="143"/>
                    <a:pt x="7955" y="0"/>
                    <a:pt x="778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0" name="Google Shape;19880;p93"/>
            <p:cNvSpPr/>
            <p:nvPr/>
          </p:nvSpPr>
          <p:spPr>
            <a:xfrm>
              <a:off x="1980744" y="3905744"/>
              <a:ext cx="81358" cy="40500"/>
            </a:xfrm>
            <a:custGeom>
              <a:rect b="b" l="l" r="r" t="t"/>
              <a:pathLst>
                <a:path extrusionOk="0" h="1245" w="2501">
                  <a:moveTo>
                    <a:pt x="2215" y="0"/>
                  </a:moveTo>
                  <a:cubicBezTo>
                    <a:pt x="2200" y="0"/>
                    <a:pt x="2184" y="1"/>
                    <a:pt x="2167" y="3"/>
                  </a:cubicBezTo>
                  <a:lnTo>
                    <a:pt x="0" y="3"/>
                  </a:lnTo>
                  <a:lnTo>
                    <a:pt x="0" y="646"/>
                  </a:lnTo>
                  <a:lnTo>
                    <a:pt x="1882" y="646"/>
                  </a:lnTo>
                  <a:lnTo>
                    <a:pt x="1882" y="932"/>
                  </a:lnTo>
                  <a:cubicBezTo>
                    <a:pt x="1882" y="1108"/>
                    <a:pt x="2025" y="1244"/>
                    <a:pt x="2197" y="1244"/>
                  </a:cubicBezTo>
                  <a:cubicBezTo>
                    <a:pt x="2211" y="1244"/>
                    <a:pt x="2225" y="1243"/>
                    <a:pt x="2239" y="1241"/>
                  </a:cubicBezTo>
                  <a:cubicBezTo>
                    <a:pt x="2382" y="1194"/>
                    <a:pt x="2501" y="1051"/>
                    <a:pt x="2501" y="908"/>
                  </a:cubicBezTo>
                  <a:lnTo>
                    <a:pt x="2501" y="289"/>
                  </a:lnTo>
                  <a:cubicBezTo>
                    <a:pt x="2501" y="115"/>
                    <a:pt x="2381" y="0"/>
                    <a:pt x="2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1" name="Google Shape;19881;p93"/>
            <p:cNvSpPr/>
            <p:nvPr/>
          </p:nvSpPr>
          <p:spPr>
            <a:xfrm>
              <a:off x="1897858" y="3681157"/>
              <a:ext cx="27130" cy="20949"/>
            </a:xfrm>
            <a:custGeom>
              <a:rect b="b" l="l" r="r" t="t"/>
              <a:pathLst>
                <a:path extrusionOk="0" h="644" w="834">
                  <a:moveTo>
                    <a:pt x="0" y="1"/>
                  </a:moveTo>
                  <a:lnTo>
                    <a:pt x="0" y="644"/>
                  </a:lnTo>
                  <a:lnTo>
                    <a:pt x="834" y="644"/>
                  </a:lnTo>
                  <a:lnTo>
                    <a:pt x="834"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93"/>
            <p:cNvSpPr/>
            <p:nvPr/>
          </p:nvSpPr>
          <p:spPr>
            <a:xfrm>
              <a:off x="1818062" y="3681157"/>
              <a:ext cx="25601" cy="20949"/>
            </a:xfrm>
            <a:custGeom>
              <a:rect b="b" l="l" r="r" t="t"/>
              <a:pathLst>
                <a:path extrusionOk="0" h="644" w="787">
                  <a:moveTo>
                    <a:pt x="334" y="1"/>
                  </a:moveTo>
                  <a:cubicBezTo>
                    <a:pt x="143" y="1"/>
                    <a:pt x="0" y="191"/>
                    <a:pt x="24" y="358"/>
                  </a:cubicBezTo>
                  <a:cubicBezTo>
                    <a:pt x="72" y="525"/>
                    <a:pt x="215" y="644"/>
                    <a:pt x="357" y="644"/>
                  </a:cubicBezTo>
                  <a:lnTo>
                    <a:pt x="786" y="644"/>
                  </a:lnTo>
                  <a:lnTo>
                    <a:pt x="786"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93"/>
            <p:cNvSpPr/>
            <p:nvPr/>
          </p:nvSpPr>
          <p:spPr>
            <a:xfrm>
              <a:off x="1859895" y="3601100"/>
              <a:ext cx="20169" cy="63076"/>
            </a:xfrm>
            <a:custGeom>
              <a:rect b="b" l="l" r="r" t="t"/>
              <a:pathLst>
                <a:path extrusionOk="0" h="1939" w="620">
                  <a:moveTo>
                    <a:pt x="285" y="1"/>
                  </a:moveTo>
                  <a:cubicBezTo>
                    <a:pt x="111" y="1"/>
                    <a:pt x="0" y="148"/>
                    <a:pt x="0" y="295"/>
                  </a:cubicBezTo>
                  <a:lnTo>
                    <a:pt x="0" y="1938"/>
                  </a:lnTo>
                  <a:lnTo>
                    <a:pt x="619" y="1938"/>
                  </a:lnTo>
                  <a:lnTo>
                    <a:pt x="619" y="295"/>
                  </a:lnTo>
                  <a:cubicBezTo>
                    <a:pt x="619" y="152"/>
                    <a:pt x="500" y="9"/>
                    <a:pt x="357" y="9"/>
                  </a:cubicBezTo>
                  <a:cubicBezTo>
                    <a:pt x="332" y="3"/>
                    <a:pt x="308" y="1"/>
                    <a:pt x="28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4" name="Google Shape;19884;p93"/>
            <p:cNvSpPr/>
            <p:nvPr/>
          </p:nvSpPr>
          <p:spPr>
            <a:xfrm>
              <a:off x="1859895" y="3718371"/>
              <a:ext cx="20169" cy="189813"/>
            </a:xfrm>
            <a:custGeom>
              <a:rect b="b" l="l" r="r" t="t"/>
              <a:pathLst>
                <a:path extrusionOk="0" h="5835" w="620">
                  <a:moveTo>
                    <a:pt x="0" y="0"/>
                  </a:moveTo>
                  <a:lnTo>
                    <a:pt x="0" y="5835"/>
                  </a:lnTo>
                  <a:lnTo>
                    <a:pt x="619" y="5835"/>
                  </a:lnTo>
                  <a:lnTo>
                    <a:pt x="61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5" name="Google Shape;19885;p93"/>
            <p:cNvSpPr/>
            <p:nvPr/>
          </p:nvSpPr>
          <p:spPr>
            <a:xfrm>
              <a:off x="1941220" y="3717590"/>
              <a:ext cx="80609" cy="165220"/>
            </a:xfrm>
            <a:custGeom>
              <a:rect b="b" l="l" r="r" t="t"/>
              <a:pathLst>
                <a:path extrusionOk="0" h="5079" w="2478">
                  <a:moveTo>
                    <a:pt x="1" y="0"/>
                  </a:moveTo>
                  <a:lnTo>
                    <a:pt x="1" y="24"/>
                  </a:lnTo>
                  <a:lnTo>
                    <a:pt x="1" y="3834"/>
                  </a:lnTo>
                  <a:cubicBezTo>
                    <a:pt x="1" y="4488"/>
                    <a:pt x="513" y="5078"/>
                    <a:pt x="1195" y="5078"/>
                  </a:cubicBezTo>
                  <a:cubicBezTo>
                    <a:pt x="1233" y="5078"/>
                    <a:pt x="1271" y="5076"/>
                    <a:pt x="1311" y="5073"/>
                  </a:cubicBezTo>
                  <a:cubicBezTo>
                    <a:pt x="1954" y="5049"/>
                    <a:pt x="2477" y="4477"/>
                    <a:pt x="2477" y="3834"/>
                  </a:cubicBezTo>
                  <a:lnTo>
                    <a:pt x="2477"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6" name="Google Shape;19886;p93"/>
            <p:cNvSpPr/>
            <p:nvPr/>
          </p:nvSpPr>
          <p:spPr>
            <a:xfrm>
              <a:off x="1980744" y="3717590"/>
              <a:ext cx="41085" cy="165025"/>
            </a:xfrm>
            <a:custGeom>
              <a:rect b="b" l="l" r="r" t="t"/>
              <a:pathLst>
                <a:path extrusionOk="0" h="5073" w="1263">
                  <a:moveTo>
                    <a:pt x="0" y="0"/>
                  </a:moveTo>
                  <a:lnTo>
                    <a:pt x="0" y="24"/>
                  </a:lnTo>
                  <a:lnTo>
                    <a:pt x="0" y="5073"/>
                  </a:lnTo>
                  <a:cubicBezTo>
                    <a:pt x="691" y="5073"/>
                    <a:pt x="1262" y="4525"/>
                    <a:pt x="1262" y="3834"/>
                  </a:cubicBezTo>
                  <a:lnTo>
                    <a:pt x="1262"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93"/>
            <p:cNvSpPr/>
            <p:nvPr/>
          </p:nvSpPr>
          <p:spPr>
            <a:xfrm>
              <a:off x="1931169" y="3601393"/>
              <a:ext cx="99965" cy="19388"/>
            </a:xfrm>
            <a:custGeom>
              <a:rect b="b" l="l" r="r" t="t"/>
              <a:pathLst>
                <a:path extrusionOk="0" h="596" w="3073">
                  <a:moveTo>
                    <a:pt x="310" y="0"/>
                  </a:moveTo>
                  <a:cubicBezTo>
                    <a:pt x="167" y="0"/>
                    <a:pt x="0" y="143"/>
                    <a:pt x="0" y="286"/>
                  </a:cubicBezTo>
                  <a:cubicBezTo>
                    <a:pt x="0" y="429"/>
                    <a:pt x="119" y="595"/>
                    <a:pt x="310" y="595"/>
                  </a:cubicBezTo>
                  <a:lnTo>
                    <a:pt x="2786" y="595"/>
                  </a:lnTo>
                  <a:cubicBezTo>
                    <a:pt x="2953" y="595"/>
                    <a:pt x="3072" y="429"/>
                    <a:pt x="3072" y="286"/>
                  </a:cubicBezTo>
                  <a:cubicBezTo>
                    <a:pt x="3072" y="143"/>
                    <a:pt x="2953" y="0"/>
                    <a:pt x="278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93"/>
            <p:cNvSpPr/>
            <p:nvPr/>
          </p:nvSpPr>
          <p:spPr>
            <a:xfrm>
              <a:off x="1981525" y="3601393"/>
              <a:ext cx="51918" cy="19388"/>
            </a:xfrm>
            <a:custGeom>
              <a:rect b="b" l="l" r="r" t="t"/>
              <a:pathLst>
                <a:path extrusionOk="0" h="596" w="1596">
                  <a:moveTo>
                    <a:pt x="0" y="0"/>
                  </a:moveTo>
                  <a:lnTo>
                    <a:pt x="0" y="595"/>
                  </a:lnTo>
                  <a:lnTo>
                    <a:pt x="1238" y="595"/>
                  </a:lnTo>
                  <a:cubicBezTo>
                    <a:pt x="1381" y="595"/>
                    <a:pt x="1524" y="476"/>
                    <a:pt x="1548" y="357"/>
                  </a:cubicBezTo>
                  <a:cubicBezTo>
                    <a:pt x="1596" y="143"/>
                    <a:pt x="1429" y="0"/>
                    <a:pt x="1262"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93"/>
            <p:cNvSpPr/>
            <p:nvPr/>
          </p:nvSpPr>
          <p:spPr>
            <a:xfrm>
              <a:off x="1941220" y="3617658"/>
              <a:ext cx="80609" cy="47266"/>
            </a:xfrm>
            <a:custGeom>
              <a:rect b="b" l="l" r="r" t="t"/>
              <a:pathLst>
                <a:path extrusionOk="0" h="1453" w="2478">
                  <a:moveTo>
                    <a:pt x="1" y="0"/>
                  </a:moveTo>
                  <a:lnTo>
                    <a:pt x="1" y="1453"/>
                  </a:lnTo>
                  <a:lnTo>
                    <a:pt x="2477" y="1453"/>
                  </a:lnTo>
                  <a:lnTo>
                    <a:pt x="2477"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93"/>
            <p:cNvSpPr/>
            <p:nvPr/>
          </p:nvSpPr>
          <p:spPr>
            <a:xfrm>
              <a:off x="1980744" y="3617658"/>
              <a:ext cx="41085" cy="47266"/>
            </a:xfrm>
            <a:custGeom>
              <a:rect b="b" l="l" r="r" t="t"/>
              <a:pathLst>
                <a:path extrusionOk="0" h="1453" w="1263">
                  <a:moveTo>
                    <a:pt x="0" y="0"/>
                  </a:moveTo>
                  <a:lnTo>
                    <a:pt x="0" y="1453"/>
                  </a:lnTo>
                  <a:lnTo>
                    <a:pt x="1262" y="1453"/>
                  </a:lnTo>
                  <a:lnTo>
                    <a:pt x="1262"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93"/>
            <p:cNvSpPr/>
            <p:nvPr/>
          </p:nvSpPr>
          <p:spPr>
            <a:xfrm>
              <a:off x="1941220" y="3792735"/>
              <a:ext cx="80609" cy="90076"/>
            </a:xfrm>
            <a:custGeom>
              <a:rect b="b" l="l" r="r" t="t"/>
              <a:pathLst>
                <a:path extrusionOk="0" h="2769" w="2478">
                  <a:moveTo>
                    <a:pt x="1" y="0"/>
                  </a:moveTo>
                  <a:lnTo>
                    <a:pt x="1" y="1524"/>
                  </a:lnTo>
                  <a:cubicBezTo>
                    <a:pt x="1" y="2200"/>
                    <a:pt x="533" y="2769"/>
                    <a:pt x="1194" y="2769"/>
                  </a:cubicBezTo>
                  <a:cubicBezTo>
                    <a:pt x="1233" y="2769"/>
                    <a:pt x="1271" y="2767"/>
                    <a:pt x="1311" y="2763"/>
                  </a:cubicBezTo>
                  <a:cubicBezTo>
                    <a:pt x="1954" y="2739"/>
                    <a:pt x="2477" y="2167"/>
                    <a:pt x="2477" y="1524"/>
                  </a:cubicBezTo>
                  <a:lnTo>
                    <a:pt x="2477" y="0"/>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2" name="Google Shape;19892;p93"/>
            <p:cNvSpPr/>
            <p:nvPr/>
          </p:nvSpPr>
          <p:spPr>
            <a:xfrm>
              <a:off x="1980744" y="3792735"/>
              <a:ext cx="41085" cy="89880"/>
            </a:xfrm>
            <a:custGeom>
              <a:rect b="b" l="l" r="r" t="t"/>
              <a:pathLst>
                <a:path extrusionOk="0" h="2763" w="1263">
                  <a:moveTo>
                    <a:pt x="0" y="0"/>
                  </a:moveTo>
                  <a:lnTo>
                    <a:pt x="0" y="2763"/>
                  </a:lnTo>
                  <a:cubicBezTo>
                    <a:pt x="691" y="2763"/>
                    <a:pt x="1262" y="2215"/>
                    <a:pt x="1262" y="1524"/>
                  </a:cubicBezTo>
                  <a:lnTo>
                    <a:pt x="126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3" name="Google Shape;19893;p93"/>
            <p:cNvSpPr/>
            <p:nvPr/>
          </p:nvSpPr>
          <p:spPr>
            <a:xfrm>
              <a:off x="1840507" y="3661801"/>
              <a:ext cx="59693" cy="60473"/>
            </a:xfrm>
            <a:custGeom>
              <a:rect b="b" l="l" r="r" t="t"/>
              <a:pathLst>
                <a:path extrusionOk="0" h="1859" w="1835">
                  <a:moveTo>
                    <a:pt x="287" y="1"/>
                  </a:moveTo>
                  <a:cubicBezTo>
                    <a:pt x="144" y="1"/>
                    <a:pt x="1" y="120"/>
                    <a:pt x="1" y="310"/>
                  </a:cubicBezTo>
                  <a:lnTo>
                    <a:pt x="1" y="1549"/>
                  </a:lnTo>
                  <a:cubicBezTo>
                    <a:pt x="1" y="1715"/>
                    <a:pt x="120" y="1858"/>
                    <a:pt x="287" y="1858"/>
                  </a:cubicBezTo>
                  <a:lnTo>
                    <a:pt x="1549" y="1858"/>
                  </a:lnTo>
                  <a:cubicBezTo>
                    <a:pt x="1692" y="1858"/>
                    <a:pt x="1835" y="1715"/>
                    <a:pt x="1835" y="1549"/>
                  </a:cubicBezTo>
                  <a:lnTo>
                    <a:pt x="1835" y="310"/>
                  </a:lnTo>
                  <a:cubicBezTo>
                    <a:pt x="1835" y="167"/>
                    <a:pt x="1716" y="1"/>
                    <a:pt x="154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93"/>
            <p:cNvSpPr/>
            <p:nvPr/>
          </p:nvSpPr>
          <p:spPr>
            <a:xfrm>
              <a:off x="1921865" y="3661801"/>
              <a:ext cx="120101" cy="60473"/>
            </a:xfrm>
            <a:custGeom>
              <a:rect b="b" l="l" r="r" t="t"/>
              <a:pathLst>
                <a:path extrusionOk="0" h="1859" w="3692">
                  <a:moveTo>
                    <a:pt x="286" y="1"/>
                  </a:moveTo>
                  <a:cubicBezTo>
                    <a:pt x="143" y="1"/>
                    <a:pt x="0" y="120"/>
                    <a:pt x="0" y="310"/>
                  </a:cubicBezTo>
                  <a:lnTo>
                    <a:pt x="0" y="1549"/>
                  </a:lnTo>
                  <a:cubicBezTo>
                    <a:pt x="0" y="1715"/>
                    <a:pt x="119" y="1858"/>
                    <a:pt x="286" y="1858"/>
                  </a:cubicBezTo>
                  <a:lnTo>
                    <a:pt x="3382" y="1858"/>
                  </a:lnTo>
                  <a:cubicBezTo>
                    <a:pt x="3549" y="1858"/>
                    <a:pt x="3692" y="1715"/>
                    <a:pt x="3692" y="1549"/>
                  </a:cubicBezTo>
                  <a:lnTo>
                    <a:pt x="3692" y="310"/>
                  </a:lnTo>
                  <a:cubicBezTo>
                    <a:pt x="3692" y="167"/>
                    <a:pt x="3573" y="1"/>
                    <a:pt x="338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93"/>
            <p:cNvSpPr/>
            <p:nvPr/>
          </p:nvSpPr>
          <p:spPr>
            <a:xfrm>
              <a:off x="1981525" y="3661021"/>
              <a:ext cx="60441" cy="61254"/>
            </a:xfrm>
            <a:custGeom>
              <a:rect b="b" l="l" r="r" t="t"/>
              <a:pathLst>
                <a:path extrusionOk="0" h="1883" w="1858">
                  <a:moveTo>
                    <a:pt x="0" y="1"/>
                  </a:moveTo>
                  <a:lnTo>
                    <a:pt x="0" y="1882"/>
                  </a:lnTo>
                  <a:lnTo>
                    <a:pt x="1548" y="1882"/>
                  </a:lnTo>
                  <a:cubicBezTo>
                    <a:pt x="1739" y="1882"/>
                    <a:pt x="1858" y="1739"/>
                    <a:pt x="1858" y="1573"/>
                  </a:cubicBezTo>
                  <a:lnTo>
                    <a:pt x="1858" y="334"/>
                  </a:lnTo>
                  <a:cubicBezTo>
                    <a:pt x="1858" y="144"/>
                    <a:pt x="1715" y="1"/>
                    <a:pt x="154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6" name="Google Shape;19896;p93"/>
          <p:cNvGrpSpPr/>
          <p:nvPr/>
        </p:nvGrpSpPr>
        <p:grpSpPr>
          <a:xfrm>
            <a:off x="1001526" y="3459012"/>
            <a:ext cx="354089" cy="323901"/>
            <a:chOff x="1001526" y="3611412"/>
            <a:chExt cx="354089" cy="323901"/>
          </a:xfrm>
        </p:grpSpPr>
        <p:sp>
          <p:nvSpPr>
            <p:cNvPr id="19897" name="Google Shape;19897;p93"/>
            <p:cNvSpPr/>
            <p:nvPr/>
          </p:nvSpPr>
          <p:spPr>
            <a:xfrm>
              <a:off x="1045702" y="3611412"/>
              <a:ext cx="218471" cy="104649"/>
            </a:xfrm>
            <a:custGeom>
              <a:rect b="b" l="l" r="r" t="t"/>
              <a:pathLst>
                <a:path extrusionOk="0" h="3217" w="6716">
                  <a:moveTo>
                    <a:pt x="5836" y="0"/>
                  </a:moveTo>
                  <a:cubicBezTo>
                    <a:pt x="5820" y="0"/>
                    <a:pt x="5803" y="1"/>
                    <a:pt x="5787" y="2"/>
                  </a:cubicBezTo>
                  <a:cubicBezTo>
                    <a:pt x="4858" y="2"/>
                    <a:pt x="4835" y="1264"/>
                    <a:pt x="4573" y="1264"/>
                  </a:cubicBezTo>
                  <a:cubicBezTo>
                    <a:pt x="4263" y="1264"/>
                    <a:pt x="4144" y="2"/>
                    <a:pt x="3358" y="2"/>
                  </a:cubicBezTo>
                  <a:cubicBezTo>
                    <a:pt x="2548" y="2"/>
                    <a:pt x="2429" y="1264"/>
                    <a:pt x="2120" y="1264"/>
                  </a:cubicBezTo>
                  <a:cubicBezTo>
                    <a:pt x="1905" y="1264"/>
                    <a:pt x="1858" y="2"/>
                    <a:pt x="905" y="2"/>
                  </a:cubicBezTo>
                  <a:cubicBezTo>
                    <a:pt x="477" y="2"/>
                    <a:pt x="0" y="311"/>
                    <a:pt x="0" y="930"/>
                  </a:cubicBezTo>
                  <a:lnTo>
                    <a:pt x="0" y="3217"/>
                  </a:lnTo>
                  <a:lnTo>
                    <a:pt x="619" y="3217"/>
                  </a:lnTo>
                  <a:lnTo>
                    <a:pt x="619" y="930"/>
                  </a:lnTo>
                  <a:cubicBezTo>
                    <a:pt x="619" y="692"/>
                    <a:pt x="762" y="645"/>
                    <a:pt x="905" y="645"/>
                  </a:cubicBezTo>
                  <a:cubicBezTo>
                    <a:pt x="1381" y="645"/>
                    <a:pt x="1262" y="1883"/>
                    <a:pt x="2144" y="1883"/>
                  </a:cubicBezTo>
                  <a:cubicBezTo>
                    <a:pt x="2929" y="1883"/>
                    <a:pt x="3048" y="645"/>
                    <a:pt x="3358" y="645"/>
                  </a:cubicBezTo>
                  <a:cubicBezTo>
                    <a:pt x="3644" y="645"/>
                    <a:pt x="3763" y="1883"/>
                    <a:pt x="4573" y="1883"/>
                  </a:cubicBezTo>
                  <a:cubicBezTo>
                    <a:pt x="5406" y="1883"/>
                    <a:pt x="5358" y="645"/>
                    <a:pt x="5787" y="645"/>
                  </a:cubicBezTo>
                  <a:cubicBezTo>
                    <a:pt x="5906" y="645"/>
                    <a:pt x="6097" y="668"/>
                    <a:pt x="6097" y="930"/>
                  </a:cubicBezTo>
                  <a:lnTo>
                    <a:pt x="6097" y="3193"/>
                  </a:lnTo>
                  <a:lnTo>
                    <a:pt x="6716" y="3193"/>
                  </a:lnTo>
                  <a:lnTo>
                    <a:pt x="6716" y="930"/>
                  </a:lnTo>
                  <a:cubicBezTo>
                    <a:pt x="6716" y="310"/>
                    <a:pt x="6273" y="0"/>
                    <a:pt x="5836"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93"/>
            <p:cNvSpPr/>
            <p:nvPr/>
          </p:nvSpPr>
          <p:spPr>
            <a:xfrm>
              <a:off x="1154938" y="3611445"/>
              <a:ext cx="109236" cy="103836"/>
            </a:xfrm>
            <a:custGeom>
              <a:rect b="b" l="l" r="r" t="t"/>
              <a:pathLst>
                <a:path extrusionOk="0" h="3192" w="3358">
                  <a:moveTo>
                    <a:pt x="0" y="1"/>
                  </a:moveTo>
                  <a:lnTo>
                    <a:pt x="0" y="644"/>
                  </a:lnTo>
                  <a:cubicBezTo>
                    <a:pt x="286" y="644"/>
                    <a:pt x="405" y="1882"/>
                    <a:pt x="1215" y="1882"/>
                  </a:cubicBezTo>
                  <a:cubicBezTo>
                    <a:pt x="2048" y="1882"/>
                    <a:pt x="2000" y="644"/>
                    <a:pt x="2429" y="644"/>
                  </a:cubicBezTo>
                  <a:cubicBezTo>
                    <a:pt x="2548" y="644"/>
                    <a:pt x="2739" y="667"/>
                    <a:pt x="2739" y="929"/>
                  </a:cubicBezTo>
                  <a:lnTo>
                    <a:pt x="2739" y="3192"/>
                  </a:lnTo>
                  <a:lnTo>
                    <a:pt x="3358" y="3192"/>
                  </a:lnTo>
                  <a:lnTo>
                    <a:pt x="3358" y="929"/>
                  </a:lnTo>
                  <a:cubicBezTo>
                    <a:pt x="3358" y="286"/>
                    <a:pt x="2882" y="1"/>
                    <a:pt x="2429" y="1"/>
                  </a:cubicBezTo>
                  <a:cubicBezTo>
                    <a:pt x="1524" y="1"/>
                    <a:pt x="1477" y="1263"/>
                    <a:pt x="1215" y="1263"/>
                  </a:cubicBezTo>
                  <a:cubicBezTo>
                    <a:pt x="929" y="1263"/>
                    <a:pt x="810"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9" name="Google Shape;19899;p93"/>
            <p:cNvSpPr/>
            <p:nvPr/>
          </p:nvSpPr>
          <p:spPr>
            <a:xfrm>
              <a:off x="1152596" y="3729203"/>
              <a:ext cx="203020" cy="205329"/>
            </a:xfrm>
            <a:custGeom>
              <a:rect b="b" l="l" r="r" t="t"/>
              <a:pathLst>
                <a:path extrusionOk="0" h="6312" w="6241">
                  <a:moveTo>
                    <a:pt x="1882" y="0"/>
                  </a:moveTo>
                  <a:lnTo>
                    <a:pt x="1882" y="2144"/>
                  </a:lnTo>
                  <a:lnTo>
                    <a:pt x="453" y="4597"/>
                  </a:lnTo>
                  <a:cubicBezTo>
                    <a:pt x="1" y="5359"/>
                    <a:pt x="572" y="6311"/>
                    <a:pt x="1429" y="6311"/>
                  </a:cubicBezTo>
                  <a:lnTo>
                    <a:pt x="4764" y="6311"/>
                  </a:lnTo>
                  <a:cubicBezTo>
                    <a:pt x="5668" y="6311"/>
                    <a:pt x="6240" y="5359"/>
                    <a:pt x="5788" y="4597"/>
                  </a:cubicBezTo>
                  <a:lnTo>
                    <a:pt x="4359" y="2144"/>
                  </a:lnTo>
                  <a:lnTo>
                    <a:pt x="4359"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0" name="Google Shape;19900;p93"/>
            <p:cNvSpPr/>
            <p:nvPr/>
          </p:nvSpPr>
          <p:spPr>
            <a:xfrm>
              <a:off x="1254870" y="3729203"/>
              <a:ext cx="99184" cy="205329"/>
            </a:xfrm>
            <a:custGeom>
              <a:rect b="b" l="l" r="r" t="t"/>
              <a:pathLst>
                <a:path extrusionOk="0" h="6312" w="3049">
                  <a:moveTo>
                    <a:pt x="0" y="0"/>
                  </a:moveTo>
                  <a:lnTo>
                    <a:pt x="0" y="6311"/>
                  </a:lnTo>
                  <a:lnTo>
                    <a:pt x="1643" y="6311"/>
                  </a:lnTo>
                  <a:cubicBezTo>
                    <a:pt x="2524" y="6311"/>
                    <a:pt x="3048" y="5359"/>
                    <a:pt x="2644" y="4597"/>
                  </a:cubicBezTo>
                  <a:cubicBezTo>
                    <a:pt x="1739" y="3049"/>
                    <a:pt x="1215" y="2168"/>
                    <a:pt x="1215" y="2144"/>
                  </a:cubicBezTo>
                  <a:lnTo>
                    <a:pt x="1215"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1" name="Google Shape;19901;p93"/>
            <p:cNvSpPr/>
            <p:nvPr/>
          </p:nvSpPr>
          <p:spPr>
            <a:xfrm>
              <a:off x="1199081" y="3712158"/>
              <a:ext cx="109268" cy="20949"/>
            </a:xfrm>
            <a:custGeom>
              <a:rect b="b" l="l" r="r" t="t"/>
              <a:pathLst>
                <a:path extrusionOk="0" h="644" w="3359">
                  <a:moveTo>
                    <a:pt x="334" y="1"/>
                  </a:moveTo>
                  <a:cubicBezTo>
                    <a:pt x="167" y="1"/>
                    <a:pt x="0" y="167"/>
                    <a:pt x="48" y="358"/>
                  </a:cubicBezTo>
                  <a:cubicBezTo>
                    <a:pt x="72" y="524"/>
                    <a:pt x="215" y="644"/>
                    <a:pt x="358" y="644"/>
                  </a:cubicBezTo>
                  <a:lnTo>
                    <a:pt x="3025" y="644"/>
                  </a:lnTo>
                  <a:cubicBezTo>
                    <a:pt x="3215" y="644"/>
                    <a:pt x="3358" y="453"/>
                    <a:pt x="3311" y="286"/>
                  </a:cubicBezTo>
                  <a:cubicBezTo>
                    <a:pt x="3287" y="120"/>
                    <a:pt x="3144" y="1"/>
                    <a:pt x="2977"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93"/>
            <p:cNvSpPr/>
            <p:nvPr/>
          </p:nvSpPr>
          <p:spPr>
            <a:xfrm>
              <a:off x="1254870" y="3712158"/>
              <a:ext cx="53479" cy="20949"/>
            </a:xfrm>
            <a:custGeom>
              <a:rect b="b" l="l" r="r" t="t"/>
              <a:pathLst>
                <a:path extrusionOk="0" h="644" w="1644">
                  <a:moveTo>
                    <a:pt x="0" y="1"/>
                  </a:moveTo>
                  <a:lnTo>
                    <a:pt x="0" y="644"/>
                  </a:lnTo>
                  <a:lnTo>
                    <a:pt x="1310" y="644"/>
                  </a:lnTo>
                  <a:cubicBezTo>
                    <a:pt x="1453" y="644"/>
                    <a:pt x="1596" y="524"/>
                    <a:pt x="1620" y="358"/>
                  </a:cubicBezTo>
                  <a:cubicBezTo>
                    <a:pt x="1643" y="191"/>
                    <a:pt x="1500" y="1"/>
                    <a:pt x="1334"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3" name="Google Shape;19903;p93"/>
            <p:cNvSpPr/>
            <p:nvPr/>
          </p:nvSpPr>
          <p:spPr>
            <a:xfrm>
              <a:off x="1152596" y="3843091"/>
              <a:ext cx="201458" cy="91442"/>
            </a:xfrm>
            <a:custGeom>
              <a:rect b="b" l="l" r="r" t="t"/>
              <a:pathLst>
                <a:path extrusionOk="0" h="2811" w="6193">
                  <a:moveTo>
                    <a:pt x="1072" y="0"/>
                  </a:moveTo>
                  <a:lnTo>
                    <a:pt x="453" y="1096"/>
                  </a:lnTo>
                  <a:cubicBezTo>
                    <a:pt x="1" y="1858"/>
                    <a:pt x="572" y="2810"/>
                    <a:pt x="1429" y="2810"/>
                  </a:cubicBezTo>
                  <a:lnTo>
                    <a:pt x="4764" y="2810"/>
                  </a:lnTo>
                  <a:cubicBezTo>
                    <a:pt x="5645" y="2810"/>
                    <a:pt x="6192" y="1858"/>
                    <a:pt x="5764" y="1096"/>
                  </a:cubicBezTo>
                  <a:lnTo>
                    <a:pt x="5121"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93"/>
            <p:cNvSpPr/>
            <p:nvPr/>
          </p:nvSpPr>
          <p:spPr>
            <a:xfrm>
              <a:off x="1254870" y="3843091"/>
              <a:ext cx="100745" cy="91442"/>
            </a:xfrm>
            <a:custGeom>
              <a:rect b="b" l="l" r="r" t="t"/>
              <a:pathLst>
                <a:path extrusionOk="0" h="2811" w="3097">
                  <a:moveTo>
                    <a:pt x="0" y="0"/>
                  </a:moveTo>
                  <a:lnTo>
                    <a:pt x="0" y="2810"/>
                  </a:lnTo>
                  <a:lnTo>
                    <a:pt x="1643" y="2810"/>
                  </a:lnTo>
                  <a:cubicBezTo>
                    <a:pt x="2524" y="2810"/>
                    <a:pt x="3096" y="1858"/>
                    <a:pt x="2667" y="1096"/>
                  </a:cubicBezTo>
                  <a:lnTo>
                    <a:pt x="202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93"/>
            <p:cNvSpPr/>
            <p:nvPr/>
          </p:nvSpPr>
          <p:spPr>
            <a:xfrm>
              <a:off x="1014701" y="3729203"/>
              <a:ext cx="81390" cy="206110"/>
            </a:xfrm>
            <a:custGeom>
              <a:rect b="b" l="l" r="r" t="t"/>
              <a:pathLst>
                <a:path extrusionOk="0" h="6336" w="2502">
                  <a:moveTo>
                    <a:pt x="1" y="0"/>
                  </a:moveTo>
                  <a:lnTo>
                    <a:pt x="1" y="5073"/>
                  </a:lnTo>
                  <a:cubicBezTo>
                    <a:pt x="1" y="5764"/>
                    <a:pt x="548" y="6335"/>
                    <a:pt x="1239" y="6335"/>
                  </a:cubicBezTo>
                  <a:cubicBezTo>
                    <a:pt x="1930" y="6335"/>
                    <a:pt x="2501" y="5764"/>
                    <a:pt x="2501" y="5073"/>
                  </a:cubicBezTo>
                  <a:lnTo>
                    <a:pt x="250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6" name="Google Shape;19906;p93"/>
            <p:cNvSpPr/>
            <p:nvPr/>
          </p:nvSpPr>
          <p:spPr>
            <a:xfrm>
              <a:off x="1055006" y="3729203"/>
              <a:ext cx="41834" cy="205329"/>
            </a:xfrm>
            <a:custGeom>
              <a:rect b="b" l="l" r="r" t="t"/>
              <a:pathLst>
                <a:path extrusionOk="0" h="6312" w="1286">
                  <a:moveTo>
                    <a:pt x="0" y="0"/>
                  </a:moveTo>
                  <a:lnTo>
                    <a:pt x="0" y="6311"/>
                  </a:lnTo>
                  <a:cubicBezTo>
                    <a:pt x="691" y="6311"/>
                    <a:pt x="1262" y="5740"/>
                    <a:pt x="1262" y="5049"/>
                  </a:cubicBezTo>
                  <a:lnTo>
                    <a:pt x="1286" y="1620"/>
                  </a:lnTo>
                  <a:lnTo>
                    <a:pt x="1262" y="72"/>
                  </a:lnTo>
                  <a:lnTo>
                    <a:pt x="1262"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7" name="Google Shape;19907;p93"/>
            <p:cNvSpPr/>
            <p:nvPr/>
          </p:nvSpPr>
          <p:spPr>
            <a:xfrm>
              <a:off x="1001526" y="3713719"/>
              <a:ext cx="107739" cy="19388"/>
            </a:xfrm>
            <a:custGeom>
              <a:rect b="b" l="l" r="r" t="t"/>
              <a:pathLst>
                <a:path extrusionOk="0" h="596" w="3312">
                  <a:moveTo>
                    <a:pt x="310" y="0"/>
                  </a:moveTo>
                  <a:cubicBezTo>
                    <a:pt x="168" y="0"/>
                    <a:pt x="1" y="119"/>
                    <a:pt x="1" y="286"/>
                  </a:cubicBezTo>
                  <a:cubicBezTo>
                    <a:pt x="1" y="429"/>
                    <a:pt x="120" y="596"/>
                    <a:pt x="310" y="596"/>
                  </a:cubicBezTo>
                  <a:lnTo>
                    <a:pt x="2978" y="596"/>
                  </a:lnTo>
                  <a:cubicBezTo>
                    <a:pt x="3168" y="596"/>
                    <a:pt x="3311" y="429"/>
                    <a:pt x="3287" y="286"/>
                  </a:cubicBezTo>
                  <a:cubicBezTo>
                    <a:pt x="3287" y="143"/>
                    <a:pt x="3168" y="0"/>
                    <a:pt x="2978"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8" name="Google Shape;19908;p93"/>
            <p:cNvSpPr/>
            <p:nvPr/>
          </p:nvSpPr>
          <p:spPr>
            <a:xfrm>
              <a:off x="1055006" y="3711377"/>
              <a:ext cx="53479" cy="20169"/>
            </a:xfrm>
            <a:custGeom>
              <a:rect b="b" l="l" r="r" t="t"/>
              <a:pathLst>
                <a:path extrusionOk="0" h="620" w="1644">
                  <a:moveTo>
                    <a:pt x="0" y="1"/>
                  </a:moveTo>
                  <a:lnTo>
                    <a:pt x="0" y="620"/>
                  </a:lnTo>
                  <a:lnTo>
                    <a:pt x="1334" y="620"/>
                  </a:lnTo>
                  <a:cubicBezTo>
                    <a:pt x="1500" y="620"/>
                    <a:pt x="1643" y="501"/>
                    <a:pt x="1643" y="334"/>
                  </a:cubicBezTo>
                  <a:cubicBezTo>
                    <a:pt x="1643" y="144"/>
                    <a:pt x="1524" y="25"/>
                    <a:pt x="1334"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9" name="Google Shape;19909;p93"/>
            <p:cNvSpPr/>
            <p:nvPr/>
          </p:nvSpPr>
          <p:spPr>
            <a:xfrm>
              <a:off x="1014701" y="3783431"/>
              <a:ext cx="81390" cy="151883"/>
            </a:xfrm>
            <a:custGeom>
              <a:rect b="b" l="l" r="r" t="t"/>
              <a:pathLst>
                <a:path extrusionOk="0" h="4669" w="2502">
                  <a:moveTo>
                    <a:pt x="1" y="0"/>
                  </a:moveTo>
                  <a:lnTo>
                    <a:pt x="1" y="3406"/>
                  </a:lnTo>
                  <a:cubicBezTo>
                    <a:pt x="1" y="4097"/>
                    <a:pt x="548" y="4668"/>
                    <a:pt x="1239" y="4668"/>
                  </a:cubicBezTo>
                  <a:cubicBezTo>
                    <a:pt x="1930" y="4668"/>
                    <a:pt x="2501" y="4097"/>
                    <a:pt x="2501" y="3406"/>
                  </a:cubicBezTo>
                  <a:lnTo>
                    <a:pt x="25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0" name="Google Shape;19910;p93"/>
            <p:cNvSpPr/>
            <p:nvPr/>
          </p:nvSpPr>
          <p:spPr>
            <a:xfrm>
              <a:off x="1055006" y="3783431"/>
              <a:ext cx="41085" cy="151883"/>
            </a:xfrm>
            <a:custGeom>
              <a:rect b="b" l="l" r="r" t="t"/>
              <a:pathLst>
                <a:path extrusionOk="0" h="4669" w="1263">
                  <a:moveTo>
                    <a:pt x="0" y="0"/>
                  </a:moveTo>
                  <a:lnTo>
                    <a:pt x="0" y="4668"/>
                  </a:lnTo>
                  <a:cubicBezTo>
                    <a:pt x="691" y="4668"/>
                    <a:pt x="1262" y="4097"/>
                    <a:pt x="1262" y="3406"/>
                  </a:cubicBezTo>
                  <a:lnTo>
                    <a:pt x="126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1" name="Google Shape;19911;p93"/>
            <p:cNvSpPr/>
            <p:nvPr/>
          </p:nvSpPr>
          <p:spPr>
            <a:xfrm>
              <a:off x="1244786" y="3833527"/>
              <a:ext cx="19388" cy="19648"/>
            </a:xfrm>
            <a:custGeom>
              <a:rect b="b" l="l" r="r" t="t"/>
              <a:pathLst>
                <a:path extrusionOk="0" h="604" w="596">
                  <a:moveTo>
                    <a:pt x="361" y="0"/>
                  </a:moveTo>
                  <a:cubicBezTo>
                    <a:pt x="344" y="0"/>
                    <a:pt x="327" y="3"/>
                    <a:pt x="310" y="8"/>
                  </a:cubicBezTo>
                  <a:cubicBezTo>
                    <a:pt x="143" y="8"/>
                    <a:pt x="1" y="127"/>
                    <a:pt x="1" y="294"/>
                  </a:cubicBezTo>
                  <a:cubicBezTo>
                    <a:pt x="1" y="437"/>
                    <a:pt x="120" y="604"/>
                    <a:pt x="310" y="604"/>
                  </a:cubicBezTo>
                  <a:cubicBezTo>
                    <a:pt x="453" y="604"/>
                    <a:pt x="596" y="485"/>
                    <a:pt x="596" y="294"/>
                  </a:cubicBezTo>
                  <a:cubicBezTo>
                    <a:pt x="596" y="147"/>
                    <a:pt x="485" y="0"/>
                    <a:pt x="361"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93"/>
            <p:cNvSpPr/>
            <p:nvPr/>
          </p:nvSpPr>
          <p:spPr>
            <a:xfrm>
              <a:off x="1253308" y="3832226"/>
              <a:ext cx="10865" cy="21047"/>
            </a:xfrm>
            <a:custGeom>
              <a:rect b="b" l="l" r="r" t="t"/>
              <a:pathLst>
                <a:path extrusionOk="0" h="647" w="334">
                  <a:moveTo>
                    <a:pt x="1" y="1"/>
                  </a:moveTo>
                  <a:lnTo>
                    <a:pt x="1" y="644"/>
                  </a:lnTo>
                  <a:cubicBezTo>
                    <a:pt x="14" y="645"/>
                    <a:pt x="28" y="646"/>
                    <a:pt x="42" y="646"/>
                  </a:cubicBezTo>
                  <a:cubicBezTo>
                    <a:pt x="211" y="646"/>
                    <a:pt x="334" y="511"/>
                    <a:pt x="334" y="334"/>
                  </a:cubicBezTo>
                  <a:cubicBezTo>
                    <a:pt x="334" y="167"/>
                    <a:pt x="191" y="1"/>
                    <a:pt x="1" y="1"/>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93"/>
            <p:cNvSpPr/>
            <p:nvPr/>
          </p:nvSpPr>
          <p:spPr>
            <a:xfrm>
              <a:off x="1224649" y="3873279"/>
              <a:ext cx="19388" cy="19420"/>
            </a:xfrm>
            <a:custGeom>
              <a:rect b="b" l="l" r="r" t="t"/>
              <a:pathLst>
                <a:path extrusionOk="0" h="597" w="596">
                  <a:moveTo>
                    <a:pt x="286" y="1"/>
                  </a:moveTo>
                  <a:cubicBezTo>
                    <a:pt x="143" y="1"/>
                    <a:pt x="0" y="120"/>
                    <a:pt x="0" y="287"/>
                  </a:cubicBezTo>
                  <a:cubicBezTo>
                    <a:pt x="0" y="453"/>
                    <a:pt x="119" y="596"/>
                    <a:pt x="286" y="596"/>
                  </a:cubicBezTo>
                  <a:cubicBezTo>
                    <a:pt x="453" y="596"/>
                    <a:pt x="596" y="477"/>
                    <a:pt x="596" y="287"/>
                  </a:cubicBezTo>
                  <a:cubicBezTo>
                    <a:pt x="596" y="144"/>
                    <a:pt x="477" y="1"/>
                    <a:pt x="286"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14" name="Google Shape;19914;p93"/>
          <p:cNvGrpSpPr/>
          <p:nvPr/>
        </p:nvGrpSpPr>
        <p:grpSpPr>
          <a:xfrm>
            <a:off x="993003" y="4027637"/>
            <a:ext cx="361050" cy="304709"/>
            <a:chOff x="993003" y="4180037"/>
            <a:chExt cx="361050" cy="304709"/>
          </a:xfrm>
        </p:grpSpPr>
        <p:sp>
          <p:nvSpPr>
            <p:cNvPr id="19915" name="Google Shape;19915;p93"/>
            <p:cNvSpPr/>
            <p:nvPr/>
          </p:nvSpPr>
          <p:spPr>
            <a:xfrm>
              <a:off x="1088316" y="4181891"/>
              <a:ext cx="196026" cy="103576"/>
            </a:xfrm>
            <a:custGeom>
              <a:rect b="b" l="l" r="r" t="t"/>
              <a:pathLst>
                <a:path extrusionOk="0" h="3184" w="6026">
                  <a:moveTo>
                    <a:pt x="2557" y="0"/>
                  </a:moveTo>
                  <a:cubicBezTo>
                    <a:pt x="2308" y="0"/>
                    <a:pt x="1728" y="16"/>
                    <a:pt x="286" y="16"/>
                  </a:cubicBezTo>
                  <a:cubicBezTo>
                    <a:pt x="143" y="16"/>
                    <a:pt x="0" y="135"/>
                    <a:pt x="0" y="302"/>
                  </a:cubicBezTo>
                  <a:lnTo>
                    <a:pt x="0" y="2588"/>
                  </a:lnTo>
                  <a:lnTo>
                    <a:pt x="619" y="2588"/>
                  </a:lnTo>
                  <a:lnTo>
                    <a:pt x="619" y="611"/>
                  </a:lnTo>
                  <a:lnTo>
                    <a:pt x="2548" y="611"/>
                  </a:lnTo>
                  <a:lnTo>
                    <a:pt x="5406" y="2302"/>
                  </a:lnTo>
                  <a:lnTo>
                    <a:pt x="5406" y="3183"/>
                  </a:lnTo>
                  <a:lnTo>
                    <a:pt x="6025" y="3183"/>
                  </a:lnTo>
                  <a:lnTo>
                    <a:pt x="6025" y="2159"/>
                  </a:lnTo>
                  <a:cubicBezTo>
                    <a:pt x="6025" y="2064"/>
                    <a:pt x="5977" y="1945"/>
                    <a:pt x="5882" y="1921"/>
                  </a:cubicBezTo>
                  <a:lnTo>
                    <a:pt x="2786" y="40"/>
                  </a:lnTo>
                  <a:cubicBezTo>
                    <a:pt x="2745" y="9"/>
                    <a:pt x="2744" y="0"/>
                    <a:pt x="2557"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93"/>
            <p:cNvSpPr/>
            <p:nvPr/>
          </p:nvSpPr>
          <p:spPr>
            <a:xfrm>
              <a:off x="1172732" y="4180037"/>
              <a:ext cx="111610" cy="105430"/>
            </a:xfrm>
            <a:custGeom>
              <a:rect b="b" l="l" r="r" t="t"/>
              <a:pathLst>
                <a:path extrusionOk="0" h="3241" w="3431">
                  <a:moveTo>
                    <a:pt x="37" y="0"/>
                  </a:moveTo>
                  <a:cubicBezTo>
                    <a:pt x="26" y="0"/>
                    <a:pt x="16" y="1"/>
                    <a:pt x="1" y="1"/>
                  </a:cubicBezTo>
                  <a:lnTo>
                    <a:pt x="1" y="692"/>
                  </a:lnTo>
                  <a:lnTo>
                    <a:pt x="2811" y="2359"/>
                  </a:lnTo>
                  <a:lnTo>
                    <a:pt x="2811" y="3240"/>
                  </a:lnTo>
                  <a:lnTo>
                    <a:pt x="3430" y="3240"/>
                  </a:lnTo>
                  <a:lnTo>
                    <a:pt x="3430" y="2216"/>
                  </a:lnTo>
                  <a:cubicBezTo>
                    <a:pt x="3430" y="2121"/>
                    <a:pt x="3382" y="2002"/>
                    <a:pt x="3287" y="1907"/>
                  </a:cubicBezTo>
                  <a:cubicBezTo>
                    <a:pt x="240" y="95"/>
                    <a:pt x="129" y="0"/>
                    <a:pt x="3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93"/>
            <p:cNvSpPr/>
            <p:nvPr/>
          </p:nvSpPr>
          <p:spPr>
            <a:xfrm>
              <a:off x="1057315" y="4262175"/>
              <a:ext cx="82138" cy="20949"/>
            </a:xfrm>
            <a:custGeom>
              <a:rect b="b" l="l" r="r" t="t"/>
              <a:pathLst>
                <a:path extrusionOk="0" h="644" w="2525">
                  <a:moveTo>
                    <a:pt x="310" y="1"/>
                  </a:moveTo>
                  <a:cubicBezTo>
                    <a:pt x="143" y="1"/>
                    <a:pt x="0" y="191"/>
                    <a:pt x="24" y="358"/>
                  </a:cubicBezTo>
                  <a:cubicBezTo>
                    <a:pt x="48" y="525"/>
                    <a:pt x="191" y="644"/>
                    <a:pt x="358" y="644"/>
                  </a:cubicBezTo>
                  <a:lnTo>
                    <a:pt x="2191" y="644"/>
                  </a:lnTo>
                  <a:cubicBezTo>
                    <a:pt x="2382" y="644"/>
                    <a:pt x="2525" y="477"/>
                    <a:pt x="2501" y="287"/>
                  </a:cubicBezTo>
                  <a:cubicBezTo>
                    <a:pt x="2453" y="120"/>
                    <a:pt x="2310" y="1"/>
                    <a:pt x="2168"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8" name="Google Shape;19918;p93"/>
            <p:cNvSpPr/>
            <p:nvPr/>
          </p:nvSpPr>
          <p:spPr>
            <a:xfrm>
              <a:off x="993003" y="4279221"/>
              <a:ext cx="208420" cy="205329"/>
            </a:xfrm>
            <a:custGeom>
              <a:rect b="b" l="l" r="r" t="t"/>
              <a:pathLst>
                <a:path extrusionOk="0" h="6312" w="6407">
                  <a:moveTo>
                    <a:pt x="2263" y="1"/>
                  </a:moveTo>
                  <a:lnTo>
                    <a:pt x="2263" y="1572"/>
                  </a:lnTo>
                  <a:lnTo>
                    <a:pt x="358" y="4906"/>
                  </a:lnTo>
                  <a:cubicBezTo>
                    <a:pt x="1" y="5526"/>
                    <a:pt x="453" y="6311"/>
                    <a:pt x="1168" y="6311"/>
                  </a:cubicBezTo>
                  <a:lnTo>
                    <a:pt x="5240" y="6311"/>
                  </a:lnTo>
                  <a:cubicBezTo>
                    <a:pt x="5954" y="6311"/>
                    <a:pt x="6407" y="5526"/>
                    <a:pt x="6050" y="4906"/>
                  </a:cubicBezTo>
                  <a:lnTo>
                    <a:pt x="4145" y="1572"/>
                  </a:lnTo>
                  <a:lnTo>
                    <a:pt x="4145"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9" name="Google Shape;19919;p93"/>
            <p:cNvSpPr/>
            <p:nvPr/>
          </p:nvSpPr>
          <p:spPr>
            <a:xfrm>
              <a:off x="1174293" y="4409373"/>
              <a:ext cx="26382" cy="72835"/>
            </a:xfrm>
            <a:custGeom>
              <a:rect b="b" l="l" r="r" t="t"/>
              <a:pathLst>
                <a:path extrusionOk="0" h="2239" w="811">
                  <a:moveTo>
                    <a:pt x="0" y="0"/>
                  </a:moveTo>
                  <a:lnTo>
                    <a:pt x="0" y="2239"/>
                  </a:lnTo>
                  <a:cubicBezTo>
                    <a:pt x="501" y="2072"/>
                    <a:pt x="810" y="1429"/>
                    <a:pt x="501" y="905"/>
                  </a:cubicBezTo>
                  <a:lnTo>
                    <a:pt x="0"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0" name="Google Shape;19920;p93"/>
            <p:cNvSpPr/>
            <p:nvPr/>
          </p:nvSpPr>
          <p:spPr>
            <a:xfrm>
              <a:off x="993784" y="4398801"/>
              <a:ext cx="208420" cy="85749"/>
            </a:xfrm>
            <a:custGeom>
              <a:rect b="b" l="l" r="r" t="t"/>
              <a:pathLst>
                <a:path extrusionOk="0" h="2636" w="6407">
                  <a:moveTo>
                    <a:pt x="4919" y="0"/>
                  </a:moveTo>
                  <a:cubicBezTo>
                    <a:pt x="3656" y="0"/>
                    <a:pt x="3534" y="492"/>
                    <a:pt x="2192" y="492"/>
                  </a:cubicBezTo>
                  <a:cubicBezTo>
                    <a:pt x="1549" y="492"/>
                    <a:pt x="1239" y="397"/>
                    <a:pt x="906" y="278"/>
                  </a:cubicBezTo>
                  <a:lnTo>
                    <a:pt x="358" y="1230"/>
                  </a:lnTo>
                  <a:cubicBezTo>
                    <a:pt x="1" y="1850"/>
                    <a:pt x="453" y="2635"/>
                    <a:pt x="1168" y="2635"/>
                  </a:cubicBezTo>
                  <a:lnTo>
                    <a:pt x="5240" y="2635"/>
                  </a:lnTo>
                  <a:cubicBezTo>
                    <a:pt x="5954" y="2635"/>
                    <a:pt x="6407" y="1850"/>
                    <a:pt x="6050" y="1230"/>
                  </a:cubicBezTo>
                  <a:lnTo>
                    <a:pt x="5335" y="16"/>
                  </a:lnTo>
                  <a:cubicBezTo>
                    <a:pt x="5184" y="5"/>
                    <a:pt x="5046" y="0"/>
                    <a:pt x="491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1" name="Google Shape;19921;p93"/>
            <p:cNvSpPr/>
            <p:nvPr/>
          </p:nvSpPr>
          <p:spPr>
            <a:xfrm>
              <a:off x="1174293" y="4409373"/>
              <a:ext cx="26382" cy="72835"/>
            </a:xfrm>
            <a:custGeom>
              <a:rect b="b" l="l" r="r" t="t"/>
              <a:pathLst>
                <a:path extrusionOk="0" h="2239" w="811">
                  <a:moveTo>
                    <a:pt x="0" y="0"/>
                  </a:moveTo>
                  <a:lnTo>
                    <a:pt x="0" y="2239"/>
                  </a:lnTo>
                  <a:cubicBezTo>
                    <a:pt x="501" y="2072"/>
                    <a:pt x="810" y="1429"/>
                    <a:pt x="501" y="905"/>
                  </a:cubicBez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93"/>
            <p:cNvSpPr/>
            <p:nvPr/>
          </p:nvSpPr>
          <p:spPr>
            <a:xfrm>
              <a:off x="1204513" y="4300137"/>
              <a:ext cx="149540" cy="184608"/>
            </a:xfrm>
            <a:custGeom>
              <a:rect b="b" l="l" r="r" t="t"/>
              <a:pathLst>
                <a:path extrusionOk="0" h="5675" w="4597">
                  <a:moveTo>
                    <a:pt x="1215" y="1"/>
                  </a:moveTo>
                  <a:lnTo>
                    <a:pt x="1215" y="1549"/>
                  </a:lnTo>
                  <a:cubicBezTo>
                    <a:pt x="476" y="1906"/>
                    <a:pt x="0" y="2692"/>
                    <a:pt x="0" y="3525"/>
                  </a:cubicBezTo>
                  <a:cubicBezTo>
                    <a:pt x="0" y="4715"/>
                    <a:pt x="972" y="5675"/>
                    <a:pt x="2170" y="5675"/>
                  </a:cubicBezTo>
                  <a:cubicBezTo>
                    <a:pt x="2362" y="5675"/>
                    <a:pt x="2561" y="5650"/>
                    <a:pt x="2763" y="5597"/>
                  </a:cubicBezTo>
                  <a:cubicBezTo>
                    <a:pt x="3453" y="5430"/>
                    <a:pt x="3977" y="4906"/>
                    <a:pt x="4215" y="4263"/>
                  </a:cubicBezTo>
                  <a:cubicBezTo>
                    <a:pt x="4596" y="3097"/>
                    <a:pt x="4072" y="1977"/>
                    <a:pt x="3096" y="1525"/>
                  </a:cubicBezTo>
                  <a:lnTo>
                    <a:pt x="3096"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93"/>
            <p:cNvSpPr/>
            <p:nvPr/>
          </p:nvSpPr>
          <p:spPr>
            <a:xfrm>
              <a:off x="1233172" y="4283092"/>
              <a:ext cx="82138" cy="20169"/>
            </a:xfrm>
            <a:custGeom>
              <a:rect b="b" l="l" r="r" t="t"/>
              <a:pathLst>
                <a:path extrusionOk="0" h="620" w="2525">
                  <a:moveTo>
                    <a:pt x="334" y="1"/>
                  </a:moveTo>
                  <a:cubicBezTo>
                    <a:pt x="143" y="1"/>
                    <a:pt x="0" y="167"/>
                    <a:pt x="24" y="358"/>
                  </a:cubicBezTo>
                  <a:cubicBezTo>
                    <a:pt x="72" y="501"/>
                    <a:pt x="215" y="620"/>
                    <a:pt x="358" y="620"/>
                  </a:cubicBezTo>
                  <a:lnTo>
                    <a:pt x="2215" y="620"/>
                  </a:lnTo>
                  <a:cubicBezTo>
                    <a:pt x="2382" y="620"/>
                    <a:pt x="2525" y="477"/>
                    <a:pt x="2501" y="263"/>
                  </a:cubicBezTo>
                  <a:cubicBezTo>
                    <a:pt x="2477" y="120"/>
                    <a:pt x="2334" y="1"/>
                    <a:pt x="2167"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93"/>
            <p:cNvSpPr/>
            <p:nvPr/>
          </p:nvSpPr>
          <p:spPr>
            <a:xfrm>
              <a:off x="1208384" y="4434161"/>
              <a:ext cx="135585" cy="50389"/>
            </a:xfrm>
            <a:custGeom>
              <a:rect b="b" l="l" r="r" t="t"/>
              <a:pathLst>
                <a:path extrusionOk="0" h="1549" w="4168">
                  <a:moveTo>
                    <a:pt x="0" y="1"/>
                  </a:moveTo>
                  <a:cubicBezTo>
                    <a:pt x="262" y="882"/>
                    <a:pt x="1096" y="1548"/>
                    <a:pt x="2072" y="1548"/>
                  </a:cubicBezTo>
                  <a:cubicBezTo>
                    <a:pt x="3049" y="1548"/>
                    <a:pt x="3882" y="882"/>
                    <a:pt x="416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25" name="Google Shape;19925;p93"/>
          <p:cNvGrpSpPr/>
          <p:nvPr/>
        </p:nvGrpSpPr>
        <p:grpSpPr>
          <a:xfrm>
            <a:off x="1770796" y="4007533"/>
            <a:ext cx="321527" cy="345534"/>
            <a:chOff x="1770796" y="4159933"/>
            <a:chExt cx="321527" cy="345534"/>
          </a:xfrm>
        </p:grpSpPr>
        <p:sp>
          <p:nvSpPr>
            <p:cNvPr id="19926" name="Google Shape;19926;p93"/>
            <p:cNvSpPr/>
            <p:nvPr/>
          </p:nvSpPr>
          <p:spPr>
            <a:xfrm>
              <a:off x="1869199" y="4159933"/>
              <a:ext cx="123191" cy="20169"/>
            </a:xfrm>
            <a:custGeom>
              <a:rect b="b" l="l" r="r" t="t"/>
              <a:pathLst>
                <a:path extrusionOk="0" h="620" w="3787">
                  <a:moveTo>
                    <a:pt x="333" y="0"/>
                  </a:moveTo>
                  <a:cubicBezTo>
                    <a:pt x="167" y="0"/>
                    <a:pt x="0" y="167"/>
                    <a:pt x="48" y="357"/>
                  </a:cubicBezTo>
                  <a:cubicBezTo>
                    <a:pt x="71" y="500"/>
                    <a:pt x="214" y="619"/>
                    <a:pt x="357" y="619"/>
                  </a:cubicBezTo>
                  <a:lnTo>
                    <a:pt x="3453" y="619"/>
                  </a:lnTo>
                  <a:cubicBezTo>
                    <a:pt x="3644" y="619"/>
                    <a:pt x="3787" y="477"/>
                    <a:pt x="3763" y="262"/>
                  </a:cubicBezTo>
                  <a:cubicBezTo>
                    <a:pt x="3739" y="119"/>
                    <a:pt x="3572" y="0"/>
                    <a:pt x="3429"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93"/>
            <p:cNvSpPr/>
            <p:nvPr/>
          </p:nvSpPr>
          <p:spPr>
            <a:xfrm>
              <a:off x="1930388" y="4159933"/>
              <a:ext cx="61221" cy="20169"/>
            </a:xfrm>
            <a:custGeom>
              <a:rect b="b" l="l" r="r" t="t"/>
              <a:pathLst>
                <a:path extrusionOk="0" h="620" w="1882">
                  <a:moveTo>
                    <a:pt x="0" y="0"/>
                  </a:moveTo>
                  <a:lnTo>
                    <a:pt x="0" y="619"/>
                  </a:lnTo>
                  <a:lnTo>
                    <a:pt x="1548" y="619"/>
                  </a:lnTo>
                  <a:cubicBezTo>
                    <a:pt x="1691" y="619"/>
                    <a:pt x="1858" y="524"/>
                    <a:pt x="1858" y="357"/>
                  </a:cubicBezTo>
                  <a:cubicBezTo>
                    <a:pt x="1882" y="143"/>
                    <a:pt x="1739" y="0"/>
                    <a:pt x="154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93"/>
            <p:cNvSpPr/>
            <p:nvPr/>
          </p:nvSpPr>
          <p:spPr>
            <a:xfrm>
              <a:off x="1771576" y="4176979"/>
              <a:ext cx="319965" cy="328488"/>
            </a:xfrm>
            <a:custGeom>
              <a:rect b="b" l="l" r="r" t="t"/>
              <a:pathLst>
                <a:path extrusionOk="0" h="10098" w="9836">
                  <a:moveTo>
                    <a:pt x="3358" y="0"/>
                  </a:moveTo>
                  <a:lnTo>
                    <a:pt x="3358" y="3501"/>
                  </a:lnTo>
                  <a:lnTo>
                    <a:pt x="453" y="8383"/>
                  </a:lnTo>
                  <a:cubicBezTo>
                    <a:pt x="0" y="9145"/>
                    <a:pt x="548" y="10097"/>
                    <a:pt x="1429" y="10097"/>
                  </a:cubicBezTo>
                  <a:lnTo>
                    <a:pt x="8455" y="10097"/>
                  </a:lnTo>
                  <a:cubicBezTo>
                    <a:pt x="9288" y="10097"/>
                    <a:pt x="9836" y="9121"/>
                    <a:pt x="9383" y="8383"/>
                  </a:cubicBezTo>
                  <a:lnTo>
                    <a:pt x="6454" y="3501"/>
                  </a:lnTo>
                  <a:lnTo>
                    <a:pt x="6454"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9" name="Google Shape;19929;p93"/>
            <p:cNvSpPr/>
            <p:nvPr/>
          </p:nvSpPr>
          <p:spPr>
            <a:xfrm>
              <a:off x="1931169" y="4176979"/>
              <a:ext cx="160373" cy="328488"/>
            </a:xfrm>
            <a:custGeom>
              <a:rect b="b" l="l" r="r" t="t"/>
              <a:pathLst>
                <a:path extrusionOk="0" h="10098" w="4930">
                  <a:moveTo>
                    <a:pt x="0" y="0"/>
                  </a:moveTo>
                  <a:lnTo>
                    <a:pt x="0" y="10097"/>
                  </a:lnTo>
                  <a:lnTo>
                    <a:pt x="3525" y="10097"/>
                  </a:lnTo>
                  <a:cubicBezTo>
                    <a:pt x="4382" y="10097"/>
                    <a:pt x="4930" y="9121"/>
                    <a:pt x="4477" y="8383"/>
                  </a:cubicBezTo>
                  <a:cubicBezTo>
                    <a:pt x="2382" y="4882"/>
                    <a:pt x="3025" y="5954"/>
                    <a:pt x="1548" y="3501"/>
                  </a:cubicBezTo>
                  <a:lnTo>
                    <a:pt x="1548"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0" name="Google Shape;19930;p93"/>
            <p:cNvSpPr/>
            <p:nvPr/>
          </p:nvSpPr>
          <p:spPr>
            <a:xfrm>
              <a:off x="1770796" y="4353584"/>
              <a:ext cx="321527" cy="151883"/>
            </a:xfrm>
            <a:custGeom>
              <a:rect b="b" l="l" r="r" t="t"/>
              <a:pathLst>
                <a:path extrusionOk="0" h="4669" w="9884">
                  <a:moveTo>
                    <a:pt x="2192" y="1"/>
                  </a:moveTo>
                  <a:lnTo>
                    <a:pt x="429" y="2954"/>
                  </a:lnTo>
                  <a:cubicBezTo>
                    <a:pt x="1" y="3692"/>
                    <a:pt x="525" y="4668"/>
                    <a:pt x="1429" y="4668"/>
                  </a:cubicBezTo>
                  <a:lnTo>
                    <a:pt x="8455" y="4668"/>
                  </a:lnTo>
                  <a:cubicBezTo>
                    <a:pt x="9336" y="4668"/>
                    <a:pt x="9884" y="3716"/>
                    <a:pt x="9431" y="2954"/>
                  </a:cubicBezTo>
                  <a:lnTo>
                    <a:pt x="7645"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93"/>
            <p:cNvSpPr/>
            <p:nvPr/>
          </p:nvSpPr>
          <p:spPr>
            <a:xfrm>
              <a:off x="1930388" y="4354365"/>
              <a:ext cx="161154" cy="151102"/>
            </a:xfrm>
            <a:custGeom>
              <a:rect b="b" l="l" r="r" t="t"/>
              <a:pathLst>
                <a:path extrusionOk="0" h="4645" w="4954">
                  <a:moveTo>
                    <a:pt x="0" y="1"/>
                  </a:moveTo>
                  <a:lnTo>
                    <a:pt x="0" y="4644"/>
                  </a:lnTo>
                  <a:lnTo>
                    <a:pt x="3525" y="4644"/>
                  </a:lnTo>
                  <a:cubicBezTo>
                    <a:pt x="4406" y="4644"/>
                    <a:pt x="4954" y="3668"/>
                    <a:pt x="4454" y="2954"/>
                  </a:cubicBezTo>
                  <a:lnTo>
                    <a:pt x="271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2" name="Google Shape;19932;p93"/>
            <p:cNvSpPr/>
            <p:nvPr/>
          </p:nvSpPr>
          <p:spPr>
            <a:xfrm>
              <a:off x="1942001" y="4444245"/>
              <a:ext cx="19388" cy="19388"/>
            </a:xfrm>
            <a:custGeom>
              <a:rect b="b" l="l" r="r" t="t"/>
              <a:pathLst>
                <a:path extrusionOk="0" h="596" w="596">
                  <a:moveTo>
                    <a:pt x="310" y="0"/>
                  </a:moveTo>
                  <a:cubicBezTo>
                    <a:pt x="143" y="0"/>
                    <a:pt x="1" y="167"/>
                    <a:pt x="1" y="310"/>
                  </a:cubicBezTo>
                  <a:cubicBezTo>
                    <a:pt x="1" y="453"/>
                    <a:pt x="143" y="595"/>
                    <a:pt x="310" y="595"/>
                  </a:cubicBezTo>
                  <a:cubicBezTo>
                    <a:pt x="453" y="595"/>
                    <a:pt x="596" y="476"/>
                    <a:pt x="596" y="310"/>
                  </a:cubicBezTo>
                  <a:cubicBezTo>
                    <a:pt x="596" y="167"/>
                    <a:pt x="453" y="0"/>
                    <a:pt x="310"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3" name="Google Shape;19933;p93"/>
            <p:cNvSpPr/>
            <p:nvPr/>
          </p:nvSpPr>
          <p:spPr>
            <a:xfrm>
              <a:off x="1962137" y="4384585"/>
              <a:ext cx="19420" cy="19388"/>
            </a:xfrm>
            <a:custGeom>
              <a:rect b="b" l="l" r="r" t="t"/>
              <a:pathLst>
                <a:path extrusionOk="0" h="596" w="597">
                  <a:moveTo>
                    <a:pt x="310" y="0"/>
                  </a:moveTo>
                  <a:cubicBezTo>
                    <a:pt x="167" y="0"/>
                    <a:pt x="1" y="119"/>
                    <a:pt x="1" y="286"/>
                  </a:cubicBezTo>
                  <a:cubicBezTo>
                    <a:pt x="1" y="453"/>
                    <a:pt x="167" y="596"/>
                    <a:pt x="310" y="596"/>
                  </a:cubicBezTo>
                  <a:cubicBezTo>
                    <a:pt x="453" y="596"/>
                    <a:pt x="596" y="477"/>
                    <a:pt x="596" y="286"/>
                  </a:cubicBezTo>
                  <a:cubicBezTo>
                    <a:pt x="596" y="119"/>
                    <a:pt x="453" y="0"/>
                    <a:pt x="310"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93"/>
            <p:cNvSpPr/>
            <p:nvPr/>
          </p:nvSpPr>
          <p:spPr>
            <a:xfrm>
              <a:off x="1869199" y="4384585"/>
              <a:ext cx="60441" cy="59693"/>
            </a:xfrm>
            <a:custGeom>
              <a:rect b="b" l="l" r="r" t="t"/>
              <a:pathLst>
                <a:path extrusionOk="0" h="1835" w="1858">
                  <a:moveTo>
                    <a:pt x="929" y="0"/>
                  </a:moveTo>
                  <a:cubicBezTo>
                    <a:pt x="429" y="0"/>
                    <a:pt x="0" y="405"/>
                    <a:pt x="0" y="929"/>
                  </a:cubicBezTo>
                  <a:cubicBezTo>
                    <a:pt x="0" y="1429"/>
                    <a:pt x="429" y="1834"/>
                    <a:pt x="929" y="1834"/>
                  </a:cubicBezTo>
                  <a:cubicBezTo>
                    <a:pt x="1477" y="1834"/>
                    <a:pt x="1858" y="1429"/>
                    <a:pt x="1858" y="929"/>
                  </a:cubicBezTo>
                  <a:cubicBezTo>
                    <a:pt x="1858" y="405"/>
                    <a:pt x="1429" y="0"/>
                    <a:pt x="929"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35" name="Google Shape;19935;p93"/>
          <p:cNvGrpSpPr/>
          <p:nvPr/>
        </p:nvGrpSpPr>
        <p:grpSpPr>
          <a:xfrm>
            <a:off x="2529981" y="4007533"/>
            <a:ext cx="309913" cy="345534"/>
            <a:chOff x="2529981" y="4159933"/>
            <a:chExt cx="309913" cy="345534"/>
          </a:xfrm>
        </p:grpSpPr>
        <p:sp>
          <p:nvSpPr>
            <p:cNvPr id="19936" name="Google Shape;19936;p93"/>
            <p:cNvSpPr/>
            <p:nvPr/>
          </p:nvSpPr>
          <p:spPr>
            <a:xfrm>
              <a:off x="2529981" y="4159933"/>
              <a:ext cx="306042" cy="101494"/>
            </a:xfrm>
            <a:custGeom>
              <a:rect b="b" l="l" r="r" t="t"/>
              <a:pathLst>
                <a:path extrusionOk="0" h="3120" w="9408">
                  <a:moveTo>
                    <a:pt x="310" y="0"/>
                  </a:moveTo>
                  <a:cubicBezTo>
                    <a:pt x="144" y="0"/>
                    <a:pt x="1" y="167"/>
                    <a:pt x="25" y="357"/>
                  </a:cubicBezTo>
                  <a:cubicBezTo>
                    <a:pt x="48" y="500"/>
                    <a:pt x="215" y="619"/>
                    <a:pt x="358" y="619"/>
                  </a:cubicBezTo>
                  <a:lnTo>
                    <a:pt x="763" y="619"/>
                  </a:lnTo>
                  <a:lnTo>
                    <a:pt x="763" y="2501"/>
                  </a:lnTo>
                  <a:lnTo>
                    <a:pt x="358" y="2501"/>
                  </a:lnTo>
                  <a:cubicBezTo>
                    <a:pt x="167" y="2501"/>
                    <a:pt x="25" y="2667"/>
                    <a:pt x="48" y="2858"/>
                  </a:cubicBezTo>
                  <a:cubicBezTo>
                    <a:pt x="96" y="3001"/>
                    <a:pt x="239" y="3120"/>
                    <a:pt x="382" y="3120"/>
                  </a:cubicBezTo>
                  <a:lnTo>
                    <a:pt x="7836" y="3120"/>
                  </a:lnTo>
                  <a:cubicBezTo>
                    <a:pt x="8693" y="3120"/>
                    <a:pt x="9408" y="2382"/>
                    <a:pt x="9336" y="1477"/>
                  </a:cubicBezTo>
                  <a:cubicBezTo>
                    <a:pt x="9312" y="643"/>
                    <a:pt x="8598" y="0"/>
                    <a:pt x="7764"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93"/>
            <p:cNvSpPr/>
            <p:nvPr/>
          </p:nvSpPr>
          <p:spPr>
            <a:xfrm>
              <a:off x="2684140" y="4160714"/>
              <a:ext cx="151883" cy="100713"/>
            </a:xfrm>
            <a:custGeom>
              <a:rect b="b" l="l" r="r" t="t"/>
              <a:pathLst>
                <a:path extrusionOk="0" h="3096" w="4669">
                  <a:moveTo>
                    <a:pt x="1" y="0"/>
                  </a:moveTo>
                  <a:lnTo>
                    <a:pt x="1" y="3096"/>
                  </a:lnTo>
                  <a:lnTo>
                    <a:pt x="3073" y="3096"/>
                  </a:lnTo>
                  <a:cubicBezTo>
                    <a:pt x="3954" y="3096"/>
                    <a:pt x="4669" y="2381"/>
                    <a:pt x="4621" y="1500"/>
                  </a:cubicBezTo>
                  <a:cubicBezTo>
                    <a:pt x="4597" y="667"/>
                    <a:pt x="3883" y="0"/>
                    <a:pt x="304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8" name="Google Shape;19938;p93"/>
            <p:cNvSpPr/>
            <p:nvPr/>
          </p:nvSpPr>
          <p:spPr>
            <a:xfrm>
              <a:off x="2529981" y="4403941"/>
              <a:ext cx="309913" cy="101526"/>
            </a:xfrm>
            <a:custGeom>
              <a:rect b="b" l="l" r="r" t="t"/>
              <a:pathLst>
                <a:path extrusionOk="0" h="3121" w="9527">
                  <a:moveTo>
                    <a:pt x="310" y="1"/>
                  </a:moveTo>
                  <a:cubicBezTo>
                    <a:pt x="144" y="1"/>
                    <a:pt x="1" y="144"/>
                    <a:pt x="25" y="358"/>
                  </a:cubicBezTo>
                  <a:cubicBezTo>
                    <a:pt x="48" y="501"/>
                    <a:pt x="191" y="620"/>
                    <a:pt x="358" y="620"/>
                  </a:cubicBezTo>
                  <a:lnTo>
                    <a:pt x="763" y="620"/>
                  </a:lnTo>
                  <a:lnTo>
                    <a:pt x="763" y="2501"/>
                  </a:lnTo>
                  <a:lnTo>
                    <a:pt x="358" y="2501"/>
                  </a:lnTo>
                  <a:cubicBezTo>
                    <a:pt x="167" y="2501"/>
                    <a:pt x="25" y="2668"/>
                    <a:pt x="48" y="2858"/>
                  </a:cubicBezTo>
                  <a:cubicBezTo>
                    <a:pt x="72" y="3001"/>
                    <a:pt x="239" y="3120"/>
                    <a:pt x="382" y="3120"/>
                  </a:cubicBezTo>
                  <a:lnTo>
                    <a:pt x="7860" y="3120"/>
                  </a:lnTo>
                  <a:cubicBezTo>
                    <a:pt x="8788" y="3120"/>
                    <a:pt x="9527" y="2311"/>
                    <a:pt x="9336" y="1358"/>
                  </a:cubicBezTo>
                  <a:cubicBezTo>
                    <a:pt x="9241" y="596"/>
                    <a:pt x="8598" y="1"/>
                    <a:pt x="778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9" name="Google Shape;19939;p93"/>
            <p:cNvSpPr/>
            <p:nvPr/>
          </p:nvSpPr>
          <p:spPr>
            <a:xfrm>
              <a:off x="2684140" y="4403941"/>
              <a:ext cx="151883" cy="100745"/>
            </a:xfrm>
            <a:custGeom>
              <a:rect b="b" l="l" r="r" t="t"/>
              <a:pathLst>
                <a:path extrusionOk="0" h="3097" w="4669">
                  <a:moveTo>
                    <a:pt x="1" y="1"/>
                  </a:moveTo>
                  <a:lnTo>
                    <a:pt x="1" y="3097"/>
                  </a:lnTo>
                  <a:lnTo>
                    <a:pt x="3097" y="3097"/>
                  </a:lnTo>
                  <a:cubicBezTo>
                    <a:pt x="3954" y="3097"/>
                    <a:pt x="4669" y="2382"/>
                    <a:pt x="4645" y="1477"/>
                  </a:cubicBezTo>
                  <a:cubicBezTo>
                    <a:pt x="4597" y="644"/>
                    <a:pt x="3906"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93"/>
            <p:cNvSpPr/>
            <p:nvPr/>
          </p:nvSpPr>
          <p:spPr>
            <a:xfrm>
              <a:off x="2553240" y="4424077"/>
              <a:ext cx="263428" cy="61254"/>
            </a:xfrm>
            <a:custGeom>
              <a:rect b="b" l="l" r="r" t="t"/>
              <a:pathLst>
                <a:path extrusionOk="0" h="1883" w="8098">
                  <a:moveTo>
                    <a:pt x="0" y="1"/>
                  </a:moveTo>
                  <a:lnTo>
                    <a:pt x="0" y="1882"/>
                  </a:lnTo>
                  <a:lnTo>
                    <a:pt x="7097" y="1882"/>
                  </a:lnTo>
                  <a:cubicBezTo>
                    <a:pt x="7597" y="1882"/>
                    <a:pt x="8026" y="1501"/>
                    <a:pt x="8050" y="977"/>
                  </a:cubicBezTo>
                  <a:cubicBezTo>
                    <a:pt x="8097" y="453"/>
                    <a:pt x="7668" y="1"/>
                    <a:pt x="7145"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93"/>
            <p:cNvSpPr/>
            <p:nvPr/>
          </p:nvSpPr>
          <p:spPr>
            <a:xfrm>
              <a:off x="2684140" y="4424077"/>
              <a:ext cx="131747" cy="61254"/>
            </a:xfrm>
            <a:custGeom>
              <a:rect b="b" l="l" r="r" t="t"/>
              <a:pathLst>
                <a:path extrusionOk="0" h="1883" w="4050">
                  <a:moveTo>
                    <a:pt x="1" y="1"/>
                  </a:moveTo>
                  <a:lnTo>
                    <a:pt x="1" y="1882"/>
                  </a:lnTo>
                  <a:lnTo>
                    <a:pt x="3097" y="1882"/>
                  </a:lnTo>
                  <a:cubicBezTo>
                    <a:pt x="3573" y="1882"/>
                    <a:pt x="4002" y="1454"/>
                    <a:pt x="4002" y="977"/>
                  </a:cubicBezTo>
                  <a:cubicBezTo>
                    <a:pt x="4049" y="453"/>
                    <a:pt x="3621" y="1"/>
                    <a:pt x="3097"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2" name="Google Shape;19942;p93"/>
            <p:cNvSpPr/>
            <p:nvPr/>
          </p:nvSpPr>
          <p:spPr>
            <a:xfrm>
              <a:off x="2530761" y="4283092"/>
              <a:ext cx="305262" cy="100745"/>
            </a:xfrm>
            <a:custGeom>
              <a:rect b="b" l="l" r="r" t="t"/>
              <a:pathLst>
                <a:path extrusionOk="0" h="3097" w="9384">
                  <a:moveTo>
                    <a:pt x="1572" y="1"/>
                  </a:moveTo>
                  <a:cubicBezTo>
                    <a:pt x="715" y="1"/>
                    <a:pt x="1" y="715"/>
                    <a:pt x="24" y="1596"/>
                  </a:cubicBezTo>
                  <a:cubicBezTo>
                    <a:pt x="72" y="2430"/>
                    <a:pt x="786" y="3097"/>
                    <a:pt x="1620" y="3097"/>
                  </a:cubicBezTo>
                  <a:lnTo>
                    <a:pt x="9050" y="3097"/>
                  </a:lnTo>
                  <a:cubicBezTo>
                    <a:pt x="9217" y="3097"/>
                    <a:pt x="9384" y="2906"/>
                    <a:pt x="9384" y="2763"/>
                  </a:cubicBezTo>
                  <a:cubicBezTo>
                    <a:pt x="9360" y="2620"/>
                    <a:pt x="9193" y="2501"/>
                    <a:pt x="9050" y="2501"/>
                  </a:cubicBezTo>
                  <a:lnTo>
                    <a:pt x="8645" y="2501"/>
                  </a:lnTo>
                  <a:lnTo>
                    <a:pt x="8645" y="620"/>
                  </a:lnTo>
                  <a:lnTo>
                    <a:pt x="9050" y="620"/>
                  </a:lnTo>
                  <a:cubicBezTo>
                    <a:pt x="9241" y="620"/>
                    <a:pt x="9384" y="429"/>
                    <a:pt x="9360" y="263"/>
                  </a:cubicBezTo>
                  <a:cubicBezTo>
                    <a:pt x="9312" y="120"/>
                    <a:pt x="9169" y="1"/>
                    <a:pt x="9026" y="1"/>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3" name="Google Shape;19943;p93"/>
            <p:cNvSpPr/>
            <p:nvPr/>
          </p:nvSpPr>
          <p:spPr>
            <a:xfrm>
              <a:off x="2684921" y="4281563"/>
              <a:ext cx="151883" cy="100713"/>
            </a:xfrm>
            <a:custGeom>
              <a:rect b="b" l="l" r="r" t="t"/>
              <a:pathLst>
                <a:path extrusionOk="0" h="3096" w="4669">
                  <a:moveTo>
                    <a:pt x="1" y="0"/>
                  </a:moveTo>
                  <a:lnTo>
                    <a:pt x="1" y="3096"/>
                  </a:lnTo>
                  <a:lnTo>
                    <a:pt x="4335" y="3096"/>
                  </a:lnTo>
                  <a:cubicBezTo>
                    <a:pt x="4502" y="3096"/>
                    <a:pt x="4645" y="2977"/>
                    <a:pt x="4668" y="2834"/>
                  </a:cubicBezTo>
                  <a:cubicBezTo>
                    <a:pt x="4645" y="2667"/>
                    <a:pt x="4478" y="2501"/>
                    <a:pt x="4311" y="2501"/>
                  </a:cubicBezTo>
                  <a:lnTo>
                    <a:pt x="3906" y="2501"/>
                  </a:lnTo>
                  <a:lnTo>
                    <a:pt x="3906" y="643"/>
                  </a:lnTo>
                  <a:lnTo>
                    <a:pt x="4311" y="643"/>
                  </a:lnTo>
                  <a:cubicBezTo>
                    <a:pt x="4454" y="643"/>
                    <a:pt x="4621" y="524"/>
                    <a:pt x="4645" y="357"/>
                  </a:cubicBezTo>
                  <a:cubicBezTo>
                    <a:pt x="4668" y="191"/>
                    <a:pt x="4525" y="0"/>
                    <a:pt x="4335"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4" name="Google Shape;19944;p93"/>
            <p:cNvSpPr/>
            <p:nvPr/>
          </p:nvSpPr>
          <p:spPr>
            <a:xfrm>
              <a:off x="2552459" y="4302480"/>
              <a:ext cx="262647" cy="60441"/>
            </a:xfrm>
            <a:custGeom>
              <a:rect b="b" l="l" r="r" t="t"/>
              <a:pathLst>
                <a:path extrusionOk="0" h="1858" w="8074">
                  <a:moveTo>
                    <a:pt x="953" y="0"/>
                  </a:moveTo>
                  <a:cubicBezTo>
                    <a:pt x="405" y="0"/>
                    <a:pt x="0" y="429"/>
                    <a:pt x="24" y="976"/>
                  </a:cubicBezTo>
                  <a:cubicBezTo>
                    <a:pt x="48" y="1453"/>
                    <a:pt x="477" y="1858"/>
                    <a:pt x="977" y="1858"/>
                  </a:cubicBezTo>
                  <a:lnTo>
                    <a:pt x="8074" y="1858"/>
                  </a:lnTo>
                  <a:lnTo>
                    <a:pt x="8074"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93"/>
            <p:cNvSpPr/>
            <p:nvPr/>
          </p:nvSpPr>
          <p:spPr>
            <a:xfrm>
              <a:off x="2684140" y="4302480"/>
              <a:ext cx="131747" cy="60441"/>
            </a:xfrm>
            <a:custGeom>
              <a:rect b="b" l="l" r="r" t="t"/>
              <a:pathLst>
                <a:path extrusionOk="0" h="1858" w="4050">
                  <a:moveTo>
                    <a:pt x="1" y="0"/>
                  </a:moveTo>
                  <a:lnTo>
                    <a:pt x="1" y="1858"/>
                  </a:lnTo>
                  <a:lnTo>
                    <a:pt x="4049" y="1858"/>
                  </a:lnTo>
                  <a:lnTo>
                    <a:pt x="4049"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93"/>
            <p:cNvSpPr/>
            <p:nvPr/>
          </p:nvSpPr>
          <p:spPr>
            <a:xfrm>
              <a:off x="2592731" y="4342752"/>
              <a:ext cx="81260" cy="101266"/>
            </a:xfrm>
            <a:custGeom>
              <a:rect b="b" l="l" r="r" t="t"/>
              <a:pathLst>
                <a:path extrusionOk="0" h="3113" w="2498">
                  <a:moveTo>
                    <a:pt x="310" y="0"/>
                  </a:moveTo>
                  <a:cubicBezTo>
                    <a:pt x="144" y="0"/>
                    <a:pt x="1" y="119"/>
                    <a:pt x="1" y="310"/>
                  </a:cubicBezTo>
                  <a:lnTo>
                    <a:pt x="1" y="2763"/>
                  </a:lnTo>
                  <a:cubicBezTo>
                    <a:pt x="1" y="2949"/>
                    <a:pt x="163" y="3082"/>
                    <a:pt x="346" y="3082"/>
                  </a:cubicBezTo>
                  <a:cubicBezTo>
                    <a:pt x="374" y="3082"/>
                    <a:pt x="401" y="3079"/>
                    <a:pt x="429" y="3072"/>
                  </a:cubicBezTo>
                  <a:lnTo>
                    <a:pt x="1263" y="2811"/>
                  </a:lnTo>
                  <a:lnTo>
                    <a:pt x="2096" y="3096"/>
                  </a:lnTo>
                  <a:cubicBezTo>
                    <a:pt x="2127" y="3108"/>
                    <a:pt x="2158" y="3113"/>
                    <a:pt x="2188" y="3113"/>
                  </a:cubicBezTo>
                  <a:cubicBezTo>
                    <a:pt x="2349" y="3113"/>
                    <a:pt x="2497" y="2963"/>
                    <a:pt x="2477" y="2763"/>
                  </a:cubicBezTo>
                  <a:lnTo>
                    <a:pt x="2477" y="310"/>
                  </a:lnTo>
                  <a:cubicBezTo>
                    <a:pt x="2477" y="143"/>
                    <a:pt x="2358" y="0"/>
                    <a:pt x="2168"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7" name="Google Shape;19947;p93"/>
            <p:cNvSpPr/>
            <p:nvPr/>
          </p:nvSpPr>
          <p:spPr>
            <a:xfrm>
              <a:off x="2551678" y="4180069"/>
              <a:ext cx="264209" cy="61221"/>
            </a:xfrm>
            <a:custGeom>
              <a:rect b="b" l="l" r="r" t="t"/>
              <a:pathLst>
                <a:path extrusionOk="0" h="1882" w="8122">
                  <a:moveTo>
                    <a:pt x="1" y="0"/>
                  </a:moveTo>
                  <a:lnTo>
                    <a:pt x="1" y="1882"/>
                  </a:lnTo>
                  <a:lnTo>
                    <a:pt x="7121" y="1882"/>
                  </a:lnTo>
                  <a:cubicBezTo>
                    <a:pt x="7597" y="1882"/>
                    <a:pt x="8050" y="1501"/>
                    <a:pt x="8074" y="977"/>
                  </a:cubicBezTo>
                  <a:cubicBezTo>
                    <a:pt x="8121" y="453"/>
                    <a:pt x="7693" y="0"/>
                    <a:pt x="7145"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8" name="Google Shape;19948;p93"/>
            <p:cNvSpPr/>
            <p:nvPr/>
          </p:nvSpPr>
          <p:spPr>
            <a:xfrm>
              <a:off x="2684140" y="4180069"/>
              <a:ext cx="130966" cy="61221"/>
            </a:xfrm>
            <a:custGeom>
              <a:rect b="b" l="l" r="r" t="t"/>
              <a:pathLst>
                <a:path extrusionOk="0" h="1882" w="4026">
                  <a:moveTo>
                    <a:pt x="1" y="0"/>
                  </a:moveTo>
                  <a:lnTo>
                    <a:pt x="1" y="1882"/>
                  </a:lnTo>
                  <a:lnTo>
                    <a:pt x="3049" y="1882"/>
                  </a:lnTo>
                  <a:cubicBezTo>
                    <a:pt x="3525" y="1882"/>
                    <a:pt x="3978" y="1501"/>
                    <a:pt x="4002" y="977"/>
                  </a:cubicBezTo>
                  <a:cubicBezTo>
                    <a:pt x="4026" y="453"/>
                    <a:pt x="3621" y="0"/>
                    <a:pt x="3073"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9" name="Google Shape;19949;p93"/>
            <p:cNvSpPr/>
            <p:nvPr/>
          </p:nvSpPr>
          <p:spPr>
            <a:xfrm>
              <a:off x="2693444" y="4221903"/>
              <a:ext cx="81292" cy="100257"/>
            </a:xfrm>
            <a:custGeom>
              <a:rect b="b" l="l" r="r" t="t"/>
              <a:pathLst>
                <a:path extrusionOk="0" h="3082" w="2499">
                  <a:moveTo>
                    <a:pt x="310" y="0"/>
                  </a:moveTo>
                  <a:cubicBezTo>
                    <a:pt x="144" y="0"/>
                    <a:pt x="1" y="119"/>
                    <a:pt x="1" y="286"/>
                  </a:cubicBezTo>
                  <a:lnTo>
                    <a:pt x="1" y="2763"/>
                  </a:lnTo>
                  <a:cubicBezTo>
                    <a:pt x="1" y="2949"/>
                    <a:pt x="163" y="3082"/>
                    <a:pt x="330" y="3082"/>
                  </a:cubicBezTo>
                  <a:cubicBezTo>
                    <a:pt x="355" y="3082"/>
                    <a:pt x="381" y="3079"/>
                    <a:pt x="405" y="3072"/>
                  </a:cubicBezTo>
                  <a:lnTo>
                    <a:pt x="1239" y="2787"/>
                  </a:lnTo>
                  <a:lnTo>
                    <a:pt x="2096" y="3072"/>
                  </a:lnTo>
                  <a:cubicBezTo>
                    <a:pt x="2121" y="3079"/>
                    <a:pt x="2146" y="3082"/>
                    <a:pt x="2171" y="3082"/>
                  </a:cubicBezTo>
                  <a:cubicBezTo>
                    <a:pt x="2339" y="3082"/>
                    <a:pt x="2498" y="2949"/>
                    <a:pt x="2477" y="2763"/>
                  </a:cubicBezTo>
                  <a:lnTo>
                    <a:pt x="2477" y="286"/>
                  </a:lnTo>
                  <a:cubicBezTo>
                    <a:pt x="2477" y="143"/>
                    <a:pt x="2358" y="0"/>
                    <a:pt x="2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50" name="Google Shape;19950;p93"/>
          <p:cNvGrpSpPr/>
          <p:nvPr/>
        </p:nvGrpSpPr>
        <p:grpSpPr>
          <a:xfrm>
            <a:off x="3262849" y="4008314"/>
            <a:ext cx="344753" cy="344753"/>
            <a:chOff x="3262849" y="4160714"/>
            <a:chExt cx="344753" cy="344753"/>
          </a:xfrm>
        </p:grpSpPr>
        <p:sp>
          <p:nvSpPr>
            <p:cNvPr id="19951" name="Google Shape;19951;p93"/>
            <p:cNvSpPr/>
            <p:nvPr/>
          </p:nvSpPr>
          <p:spPr>
            <a:xfrm>
              <a:off x="3262849" y="4160714"/>
              <a:ext cx="344753" cy="344753"/>
            </a:xfrm>
            <a:custGeom>
              <a:rect b="b" l="l" r="r" t="t"/>
              <a:pathLst>
                <a:path extrusionOk="0" h="10598" w="10598">
                  <a:moveTo>
                    <a:pt x="5311" y="0"/>
                  </a:moveTo>
                  <a:cubicBezTo>
                    <a:pt x="2382" y="0"/>
                    <a:pt x="0" y="2381"/>
                    <a:pt x="0" y="5311"/>
                  </a:cubicBezTo>
                  <a:cubicBezTo>
                    <a:pt x="0" y="8216"/>
                    <a:pt x="2382" y="10597"/>
                    <a:pt x="5311" y="10597"/>
                  </a:cubicBezTo>
                  <a:cubicBezTo>
                    <a:pt x="8216" y="10597"/>
                    <a:pt x="10598" y="8216"/>
                    <a:pt x="10598" y="5311"/>
                  </a:cubicBezTo>
                  <a:cubicBezTo>
                    <a:pt x="10598" y="2358"/>
                    <a:pt x="8216" y="0"/>
                    <a:pt x="531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2" name="Google Shape;19952;p93"/>
            <p:cNvSpPr/>
            <p:nvPr/>
          </p:nvSpPr>
          <p:spPr>
            <a:xfrm>
              <a:off x="3435583" y="4160714"/>
              <a:ext cx="172019" cy="344753"/>
            </a:xfrm>
            <a:custGeom>
              <a:rect b="b" l="l" r="r" t="t"/>
              <a:pathLst>
                <a:path extrusionOk="0" h="10598" w="5288">
                  <a:moveTo>
                    <a:pt x="1" y="0"/>
                  </a:moveTo>
                  <a:lnTo>
                    <a:pt x="1" y="10597"/>
                  </a:lnTo>
                  <a:cubicBezTo>
                    <a:pt x="2906" y="10597"/>
                    <a:pt x="5288" y="8216"/>
                    <a:pt x="5288" y="5311"/>
                  </a:cubicBezTo>
                  <a:cubicBezTo>
                    <a:pt x="5288" y="2358"/>
                    <a:pt x="2906"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3" name="Google Shape;19953;p93"/>
            <p:cNvSpPr/>
            <p:nvPr/>
          </p:nvSpPr>
          <p:spPr>
            <a:xfrm>
              <a:off x="3282985" y="4180850"/>
              <a:ext cx="304481" cy="304481"/>
            </a:xfrm>
            <a:custGeom>
              <a:rect b="b" l="l" r="r" t="t"/>
              <a:pathLst>
                <a:path extrusionOk="0" h="9360" w="9360">
                  <a:moveTo>
                    <a:pt x="4692" y="0"/>
                  </a:moveTo>
                  <a:cubicBezTo>
                    <a:pt x="2096" y="0"/>
                    <a:pt x="0" y="2096"/>
                    <a:pt x="0" y="4692"/>
                  </a:cubicBezTo>
                  <a:cubicBezTo>
                    <a:pt x="0" y="7264"/>
                    <a:pt x="2096" y="9359"/>
                    <a:pt x="4692" y="9359"/>
                  </a:cubicBezTo>
                  <a:cubicBezTo>
                    <a:pt x="7264" y="9359"/>
                    <a:pt x="9360" y="7264"/>
                    <a:pt x="9360" y="4692"/>
                  </a:cubicBezTo>
                  <a:cubicBezTo>
                    <a:pt x="9360" y="2096"/>
                    <a:pt x="7264" y="0"/>
                    <a:pt x="469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93"/>
            <p:cNvSpPr/>
            <p:nvPr/>
          </p:nvSpPr>
          <p:spPr>
            <a:xfrm>
              <a:off x="3435583" y="4180850"/>
              <a:ext cx="151883" cy="304481"/>
            </a:xfrm>
            <a:custGeom>
              <a:rect b="b" l="l" r="r" t="t"/>
              <a:pathLst>
                <a:path extrusionOk="0" h="9360" w="4669">
                  <a:moveTo>
                    <a:pt x="44" y="0"/>
                  </a:moveTo>
                  <a:cubicBezTo>
                    <a:pt x="30" y="0"/>
                    <a:pt x="15" y="0"/>
                    <a:pt x="1" y="0"/>
                  </a:cubicBezTo>
                  <a:lnTo>
                    <a:pt x="1" y="9359"/>
                  </a:lnTo>
                  <a:cubicBezTo>
                    <a:pt x="2573" y="9359"/>
                    <a:pt x="4669" y="7264"/>
                    <a:pt x="4669" y="4692"/>
                  </a:cubicBezTo>
                  <a:cubicBezTo>
                    <a:pt x="4669" y="2110"/>
                    <a:pt x="2596" y="0"/>
                    <a:pt x="4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93"/>
            <p:cNvSpPr/>
            <p:nvPr/>
          </p:nvSpPr>
          <p:spPr>
            <a:xfrm>
              <a:off x="3355039" y="4363669"/>
              <a:ext cx="59660" cy="60441"/>
            </a:xfrm>
            <a:custGeom>
              <a:rect b="b" l="l" r="r" t="t"/>
              <a:pathLst>
                <a:path extrusionOk="0" h="1858" w="1834">
                  <a:moveTo>
                    <a:pt x="929" y="0"/>
                  </a:moveTo>
                  <a:cubicBezTo>
                    <a:pt x="405" y="0"/>
                    <a:pt x="0" y="429"/>
                    <a:pt x="0" y="929"/>
                  </a:cubicBezTo>
                  <a:cubicBezTo>
                    <a:pt x="0" y="1453"/>
                    <a:pt x="405" y="1858"/>
                    <a:pt x="929" y="1858"/>
                  </a:cubicBezTo>
                  <a:cubicBezTo>
                    <a:pt x="1429" y="1858"/>
                    <a:pt x="1834" y="1453"/>
                    <a:pt x="1834" y="929"/>
                  </a:cubicBezTo>
                  <a:cubicBezTo>
                    <a:pt x="1834" y="429"/>
                    <a:pt x="1429" y="0"/>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6" name="Google Shape;19956;p93"/>
            <p:cNvSpPr/>
            <p:nvPr/>
          </p:nvSpPr>
          <p:spPr>
            <a:xfrm>
              <a:off x="3375175" y="4384585"/>
              <a:ext cx="19388" cy="19388"/>
            </a:xfrm>
            <a:custGeom>
              <a:rect b="b" l="l" r="r" t="t"/>
              <a:pathLst>
                <a:path extrusionOk="0" h="596" w="596">
                  <a:moveTo>
                    <a:pt x="310" y="0"/>
                  </a:moveTo>
                  <a:cubicBezTo>
                    <a:pt x="119" y="0"/>
                    <a:pt x="0" y="143"/>
                    <a:pt x="0" y="286"/>
                  </a:cubicBezTo>
                  <a:cubicBezTo>
                    <a:pt x="0" y="477"/>
                    <a:pt x="143" y="596"/>
                    <a:pt x="310" y="596"/>
                  </a:cubicBezTo>
                  <a:cubicBezTo>
                    <a:pt x="477" y="596"/>
                    <a:pt x="596" y="453"/>
                    <a:pt x="596" y="286"/>
                  </a:cubicBezTo>
                  <a:cubicBezTo>
                    <a:pt x="596" y="119"/>
                    <a:pt x="453"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7" name="Google Shape;19957;p93"/>
            <p:cNvSpPr/>
            <p:nvPr/>
          </p:nvSpPr>
          <p:spPr>
            <a:xfrm>
              <a:off x="3472017" y="4355048"/>
              <a:ext cx="58131" cy="68378"/>
            </a:xfrm>
            <a:custGeom>
              <a:rect b="b" l="l" r="r" t="t"/>
              <a:pathLst>
                <a:path extrusionOk="0" h="2102" w="1787">
                  <a:moveTo>
                    <a:pt x="381" y="0"/>
                  </a:moveTo>
                  <a:cubicBezTo>
                    <a:pt x="215" y="0"/>
                    <a:pt x="93" y="113"/>
                    <a:pt x="72" y="265"/>
                  </a:cubicBezTo>
                  <a:cubicBezTo>
                    <a:pt x="24" y="456"/>
                    <a:pt x="0" y="718"/>
                    <a:pt x="215" y="1027"/>
                  </a:cubicBezTo>
                  <a:cubicBezTo>
                    <a:pt x="429" y="1289"/>
                    <a:pt x="667" y="1313"/>
                    <a:pt x="834" y="1337"/>
                  </a:cubicBezTo>
                  <a:cubicBezTo>
                    <a:pt x="953" y="1385"/>
                    <a:pt x="977" y="1385"/>
                    <a:pt x="1048" y="1432"/>
                  </a:cubicBezTo>
                  <a:cubicBezTo>
                    <a:pt x="1096" y="1528"/>
                    <a:pt x="1096" y="1575"/>
                    <a:pt x="1072" y="1766"/>
                  </a:cubicBezTo>
                  <a:cubicBezTo>
                    <a:pt x="1048" y="1909"/>
                    <a:pt x="1167" y="2051"/>
                    <a:pt x="1334" y="2099"/>
                  </a:cubicBezTo>
                  <a:cubicBezTo>
                    <a:pt x="1346" y="2101"/>
                    <a:pt x="1358" y="2102"/>
                    <a:pt x="1371" y="2102"/>
                  </a:cubicBezTo>
                  <a:cubicBezTo>
                    <a:pt x="1524" y="2102"/>
                    <a:pt x="1669" y="1968"/>
                    <a:pt x="1691" y="1813"/>
                  </a:cubicBezTo>
                  <a:cubicBezTo>
                    <a:pt x="1691" y="1670"/>
                    <a:pt x="1786" y="1385"/>
                    <a:pt x="1548" y="1075"/>
                  </a:cubicBezTo>
                  <a:cubicBezTo>
                    <a:pt x="1334" y="813"/>
                    <a:pt x="1096" y="789"/>
                    <a:pt x="929" y="742"/>
                  </a:cubicBezTo>
                  <a:cubicBezTo>
                    <a:pt x="810" y="718"/>
                    <a:pt x="786" y="718"/>
                    <a:pt x="715" y="670"/>
                  </a:cubicBezTo>
                  <a:cubicBezTo>
                    <a:pt x="643" y="575"/>
                    <a:pt x="643" y="551"/>
                    <a:pt x="691" y="361"/>
                  </a:cubicBezTo>
                  <a:cubicBezTo>
                    <a:pt x="715" y="194"/>
                    <a:pt x="596" y="27"/>
                    <a:pt x="429" y="3"/>
                  </a:cubicBezTo>
                  <a:cubicBezTo>
                    <a:pt x="413" y="1"/>
                    <a:pt x="397" y="0"/>
                    <a:pt x="38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8" name="Google Shape;19958;p93"/>
            <p:cNvSpPr/>
            <p:nvPr/>
          </p:nvSpPr>
          <p:spPr>
            <a:xfrm>
              <a:off x="3313206" y="4302089"/>
              <a:ext cx="62002" cy="35750"/>
            </a:xfrm>
            <a:custGeom>
              <a:rect b="b" l="l" r="r" t="t"/>
              <a:pathLst>
                <a:path extrusionOk="0" h="1099" w="1906">
                  <a:moveTo>
                    <a:pt x="1314" y="0"/>
                  </a:moveTo>
                  <a:cubicBezTo>
                    <a:pt x="1250" y="0"/>
                    <a:pt x="1178" y="11"/>
                    <a:pt x="1096" y="36"/>
                  </a:cubicBezTo>
                  <a:cubicBezTo>
                    <a:pt x="834" y="84"/>
                    <a:pt x="738" y="274"/>
                    <a:pt x="691" y="393"/>
                  </a:cubicBezTo>
                  <a:cubicBezTo>
                    <a:pt x="653" y="456"/>
                    <a:pt x="635" y="486"/>
                    <a:pt x="606" y="486"/>
                  </a:cubicBezTo>
                  <a:cubicBezTo>
                    <a:pt x="580" y="486"/>
                    <a:pt x="544" y="462"/>
                    <a:pt x="477" y="417"/>
                  </a:cubicBezTo>
                  <a:cubicBezTo>
                    <a:pt x="441" y="405"/>
                    <a:pt x="402" y="399"/>
                    <a:pt x="363" y="399"/>
                  </a:cubicBezTo>
                  <a:cubicBezTo>
                    <a:pt x="246" y="399"/>
                    <a:pt x="125" y="453"/>
                    <a:pt x="72" y="560"/>
                  </a:cubicBezTo>
                  <a:cubicBezTo>
                    <a:pt x="0" y="727"/>
                    <a:pt x="72" y="893"/>
                    <a:pt x="215" y="988"/>
                  </a:cubicBezTo>
                  <a:cubicBezTo>
                    <a:pt x="304" y="1048"/>
                    <a:pt x="412" y="1098"/>
                    <a:pt x="545" y="1098"/>
                  </a:cubicBezTo>
                  <a:cubicBezTo>
                    <a:pt x="624" y="1098"/>
                    <a:pt x="712" y="1081"/>
                    <a:pt x="810" y="1036"/>
                  </a:cubicBezTo>
                  <a:cubicBezTo>
                    <a:pt x="1072" y="988"/>
                    <a:pt x="1167" y="798"/>
                    <a:pt x="1215" y="679"/>
                  </a:cubicBezTo>
                  <a:cubicBezTo>
                    <a:pt x="1248" y="623"/>
                    <a:pt x="1266" y="604"/>
                    <a:pt x="1287" y="604"/>
                  </a:cubicBezTo>
                  <a:cubicBezTo>
                    <a:pt x="1312" y="604"/>
                    <a:pt x="1342" y="630"/>
                    <a:pt x="1405" y="655"/>
                  </a:cubicBezTo>
                  <a:cubicBezTo>
                    <a:pt x="1450" y="685"/>
                    <a:pt x="1497" y="698"/>
                    <a:pt x="1544" y="698"/>
                  </a:cubicBezTo>
                  <a:cubicBezTo>
                    <a:pt x="1646" y="698"/>
                    <a:pt x="1745" y="634"/>
                    <a:pt x="1810" y="536"/>
                  </a:cubicBezTo>
                  <a:cubicBezTo>
                    <a:pt x="1905" y="393"/>
                    <a:pt x="1834" y="203"/>
                    <a:pt x="1691" y="131"/>
                  </a:cubicBezTo>
                  <a:cubicBezTo>
                    <a:pt x="1604" y="79"/>
                    <a:pt x="1490" y="0"/>
                    <a:pt x="131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9" name="Google Shape;19959;p93"/>
            <p:cNvSpPr/>
            <p:nvPr/>
          </p:nvSpPr>
          <p:spPr>
            <a:xfrm>
              <a:off x="3355039" y="4252806"/>
              <a:ext cx="19388" cy="19485"/>
            </a:xfrm>
            <a:custGeom>
              <a:rect b="b" l="l" r="r" t="t"/>
              <a:pathLst>
                <a:path extrusionOk="0" h="599" w="596">
                  <a:moveTo>
                    <a:pt x="322" y="0"/>
                  </a:moveTo>
                  <a:cubicBezTo>
                    <a:pt x="310" y="0"/>
                    <a:pt x="298" y="1"/>
                    <a:pt x="286" y="3"/>
                  </a:cubicBezTo>
                  <a:cubicBezTo>
                    <a:pt x="143" y="3"/>
                    <a:pt x="0" y="146"/>
                    <a:pt x="0" y="289"/>
                  </a:cubicBezTo>
                  <a:cubicBezTo>
                    <a:pt x="0" y="455"/>
                    <a:pt x="119" y="598"/>
                    <a:pt x="286" y="598"/>
                  </a:cubicBezTo>
                  <a:cubicBezTo>
                    <a:pt x="453" y="598"/>
                    <a:pt x="596" y="479"/>
                    <a:pt x="596" y="289"/>
                  </a:cubicBezTo>
                  <a:cubicBezTo>
                    <a:pt x="596" y="134"/>
                    <a:pt x="473" y="0"/>
                    <a:pt x="32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0" name="Google Shape;19960;p93"/>
            <p:cNvSpPr/>
            <p:nvPr/>
          </p:nvSpPr>
          <p:spPr>
            <a:xfrm>
              <a:off x="3414667" y="4333448"/>
              <a:ext cx="19420" cy="19388"/>
            </a:xfrm>
            <a:custGeom>
              <a:rect b="b" l="l" r="r" t="t"/>
              <a:pathLst>
                <a:path extrusionOk="0" h="596" w="597">
                  <a:moveTo>
                    <a:pt x="311" y="1"/>
                  </a:moveTo>
                  <a:cubicBezTo>
                    <a:pt x="168" y="1"/>
                    <a:pt x="1" y="144"/>
                    <a:pt x="1" y="286"/>
                  </a:cubicBezTo>
                  <a:cubicBezTo>
                    <a:pt x="1" y="429"/>
                    <a:pt x="120" y="596"/>
                    <a:pt x="311" y="596"/>
                  </a:cubicBezTo>
                  <a:cubicBezTo>
                    <a:pt x="453" y="596"/>
                    <a:pt x="596" y="477"/>
                    <a:pt x="596" y="286"/>
                  </a:cubicBezTo>
                  <a:cubicBezTo>
                    <a:pt x="596" y="120"/>
                    <a:pt x="453" y="1"/>
                    <a:pt x="3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1" name="Google Shape;19961;p93"/>
            <p:cNvSpPr/>
            <p:nvPr/>
          </p:nvSpPr>
          <p:spPr>
            <a:xfrm>
              <a:off x="3526245" y="4312531"/>
              <a:ext cx="19388" cy="19420"/>
            </a:xfrm>
            <a:custGeom>
              <a:rect b="b" l="l" r="r" t="t"/>
              <a:pathLst>
                <a:path extrusionOk="0" h="597" w="596">
                  <a:moveTo>
                    <a:pt x="310" y="1"/>
                  </a:moveTo>
                  <a:cubicBezTo>
                    <a:pt x="143" y="1"/>
                    <a:pt x="0" y="167"/>
                    <a:pt x="0" y="310"/>
                  </a:cubicBezTo>
                  <a:cubicBezTo>
                    <a:pt x="0" y="453"/>
                    <a:pt x="143" y="596"/>
                    <a:pt x="310" y="596"/>
                  </a:cubicBezTo>
                  <a:cubicBezTo>
                    <a:pt x="453" y="596"/>
                    <a:pt x="596" y="477"/>
                    <a:pt x="596" y="310"/>
                  </a:cubicBezTo>
                  <a:cubicBezTo>
                    <a:pt x="596" y="120"/>
                    <a:pt x="453"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93"/>
            <p:cNvSpPr/>
            <p:nvPr/>
          </p:nvSpPr>
          <p:spPr>
            <a:xfrm>
              <a:off x="3437145" y="4434161"/>
              <a:ext cx="19388" cy="19388"/>
            </a:xfrm>
            <a:custGeom>
              <a:rect b="b" l="l" r="r" t="t"/>
              <a:pathLst>
                <a:path extrusionOk="0" h="596" w="596">
                  <a:moveTo>
                    <a:pt x="310" y="1"/>
                  </a:moveTo>
                  <a:cubicBezTo>
                    <a:pt x="143" y="1"/>
                    <a:pt x="1" y="143"/>
                    <a:pt x="1" y="286"/>
                  </a:cubicBezTo>
                  <a:cubicBezTo>
                    <a:pt x="1" y="429"/>
                    <a:pt x="143" y="596"/>
                    <a:pt x="310" y="596"/>
                  </a:cubicBezTo>
                  <a:cubicBezTo>
                    <a:pt x="453" y="596"/>
                    <a:pt x="596" y="477"/>
                    <a:pt x="596" y="286"/>
                  </a:cubicBezTo>
                  <a:cubicBezTo>
                    <a:pt x="596" y="143"/>
                    <a:pt x="453"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3" name="Google Shape;19963;p93"/>
            <p:cNvSpPr/>
            <p:nvPr/>
          </p:nvSpPr>
          <p:spPr>
            <a:xfrm>
              <a:off x="3444887" y="4242039"/>
              <a:ext cx="41085" cy="41085"/>
            </a:xfrm>
            <a:custGeom>
              <a:rect b="b" l="l" r="r" t="t"/>
              <a:pathLst>
                <a:path extrusionOk="0" h="1263" w="1263">
                  <a:moveTo>
                    <a:pt x="620" y="1"/>
                  </a:moveTo>
                  <a:cubicBezTo>
                    <a:pt x="263" y="1"/>
                    <a:pt x="1" y="263"/>
                    <a:pt x="1" y="620"/>
                  </a:cubicBezTo>
                  <a:cubicBezTo>
                    <a:pt x="1" y="977"/>
                    <a:pt x="263" y="1263"/>
                    <a:pt x="620" y="1263"/>
                  </a:cubicBezTo>
                  <a:cubicBezTo>
                    <a:pt x="977" y="1263"/>
                    <a:pt x="1263" y="977"/>
                    <a:pt x="1263" y="620"/>
                  </a:cubicBezTo>
                  <a:cubicBezTo>
                    <a:pt x="1263" y="263"/>
                    <a:pt x="953" y="1"/>
                    <a:pt x="6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4" name="Google Shape;19964;p93"/>
            <p:cNvSpPr/>
            <p:nvPr/>
          </p:nvSpPr>
          <p:spPr>
            <a:xfrm>
              <a:off x="3413918" y="4210290"/>
              <a:ext cx="103055" cy="102274"/>
            </a:xfrm>
            <a:custGeom>
              <a:rect b="b" l="l" r="r" t="t"/>
              <a:pathLst>
                <a:path extrusionOk="0" h="3144" w="3168">
                  <a:moveTo>
                    <a:pt x="1572" y="953"/>
                  </a:moveTo>
                  <a:cubicBezTo>
                    <a:pt x="1929" y="953"/>
                    <a:pt x="2215" y="1215"/>
                    <a:pt x="2215" y="1572"/>
                  </a:cubicBezTo>
                  <a:cubicBezTo>
                    <a:pt x="2215" y="1929"/>
                    <a:pt x="1905" y="2191"/>
                    <a:pt x="1572" y="2191"/>
                  </a:cubicBezTo>
                  <a:cubicBezTo>
                    <a:pt x="1215" y="2191"/>
                    <a:pt x="953" y="1929"/>
                    <a:pt x="953" y="1572"/>
                  </a:cubicBezTo>
                  <a:cubicBezTo>
                    <a:pt x="953" y="1215"/>
                    <a:pt x="1215" y="953"/>
                    <a:pt x="1572" y="953"/>
                  </a:cubicBezTo>
                  <a:close/>
                  <a:moveTo>
                    <a:pt x="1572" y="0"/>
                  </a:moveTo>
                  <a:cubicBezTo>
                    <a:pt x="1405" y="0"/>
                    <a:pt x="1286" y="143"/>
                    <a:pt x="1286" y="286"/>
                  </a:cubicBezTo>
                  <a:lnTo>
                    <a:pt x="1286" y="381"/>
                  </a:lnTo>
                  <a:cubicBezTo>
                    <a:pt x="1167" y="405"/>
                    <a:pt x="1072" y="476"/>
                    <a:pt x="953" y="500"/>
                  </a:cubicBezTo>
                  <a:lnTo>
                    <a:pt x="905" y="453"/>
                  </a:lnTo>
                  <a:cubicBezTo>
                    <a:pt x="846" y="393"/>
                    <a:pt x="762" y="363"/>
                    <a:pt x="679" y="363"/>
                  </a:cubicBezTo>
                  <a:cubicBezTo>
                    <a:pt x="595" y="363"/>
                    <a:pt x="512" y="393"/>
                    <a:pt x="453" y="453"/>
                  </a:cubicBezTo>
                  <a:cubicBezTo>
                    <a:pt x="334" y="548"/>
                    <a:pt x="334" y="762"/>
                    <a:pt x="453" y="881"/>
                  </a:cubicBezTo>
                  <a:lnTo>
                    <a:pt x="500" y="953"/>
                  </a:lnTo>
                  <a:cubicBezTo>
                    <a:pt x="453" y="1048"/>
                    <a:pt x="405" y="1143"/>
                    <a:pt x="381" y="1286"/>
                  </a:cubicBezTo>
                  <a:lnTo>
                    <a:pt x="310" y="1286"/>
                  </a:lnTo>
                  <a:cubicBezTo>
                    <a:pt x="119" y="1286"/>
                    <a:pt x="0" y="1429"/>
                    <a:pt x="0" y="1572"/>
                  </a:cubicBezTo>
                  <a:cubicBezTo>
                    <a:pt x="0" y="1715"/>
                    <a:pt x="143" y="1882"/>
                    <a:pt x="310" y="1882"/>
                  </a:cubicBezTo>
                  <a:lnTo>
                    <a:pt x="381" y="1882"/>
                  </a:lnTo>
                  <a:cubicBezTo>
                    <a:pt x="429" y="2001"/>
                    <a:pt x="476" y="2072"/>
                    <a:pt x="500" y="2191"/>
                  </a:cubicBezTo>
                  <a:lnTo>
                    <a:pt x="453" y="2263"/>
                  </a:lnTo>
                  <a:cubicBezTo>
                    <a:pt x="334" y="2382"/>
                    <a:pt x="334" y="2596"/>
                    <a:pt x="453" y="2715"/>
                  </a:cubicBezTo>
                  <a:cubicBezTo>
                    <a:pt x="512" y="2775"/>
                    <a:pt x="595" y="2804"/>
                    <a:pt x="679" y="2804"/>
                  </a:cubicBezTo>
                  <a:cubicBezTo>
                    <a:pt x="762" y="2804"/>
                    <a:pt x="846" y="2775"/>
                    <a:pt x="905" y="2715"/>
                  </a:cubicBezTo>
                  <a:lnTo>
                    <a:pt x="953" y="2644"/>
                  </a:lnTo>
                  <a:cubicBezTo>
                    <a:pt x="1048" y="2715"/>
                    <a:pt x="1167" y="2739"/>
                    <a:pt x="1286" y="2763"/>
                  </a:cubicBezTo>
                  <a:lnTo>
                    <a:pt x="1286" y="2858"/>
                  </a:lnTo>
                  <a:cubicBezTo>
                    <a:pt x="1286" y="3025"/>
                    <a:pt x="1429" y="3144"/>
                    <a:pt x="1572" y="3144"/>
                  </a:cubicBezTo>
                  <a:cubicBezTo>
                    <a:pt x="1762" y="3144"/>
                    <a:pt x="1881" y="3001"/>
                    <a:pt x="1881" y="2858"/>
                  </a:cubicBezTo>
                  <a:lnTo>
                    <a:pt x="1881" y="2763"/>
                  </a:lnTo>
                  <a:cubicBezTo>
                    <a:pt x="2001" y="2739"/>
                    <a:pt x="2096" y="2667"/>
                    <a:pt x="2215" y="2644"/>
                  </a:cubicBezTo>
                  <a:lnTo>
                    <a:pt x="2262" y="2715"/>
                  </a:lnTo>
                  <a:cubicBezTo>
                    <a:pt x="2322" y="2775"/>
                    <a:pt x="2405" y="2804"/>
                    <a:pt x="2489" y="2804"/>
                  </a:cubicBezTo>
                  <a:cubicBezTo>
                    <a:pt x="2572" y="2804"/>
                    <a:pt x="2655" y="2775"/>
                    <a:pt x="2715" y="2715"/>
                  </a:cubicBezTo>
                  <a:cubicBezTo>
                    <a:pt x="2834" y="2596"/>
                    <a:pt x="2834" y="2382"/>
                    <a:pt x="2715" y="2263"/>
                  </a:cubicBezTo>
                  <a:lnTo>
                    <a:pt x="2644" y="2191"/>
                  </a:lnTo>
                  <a:cubicBezTo>
                    <a:pt x="2715" y="2120"/>
                    <a:pt x="2739" y="2001"/>
                    <a:pt x="2763" y="1882"/>
                  </a:cubicBezTo>
                  <a:lnTo>
                    <a:pt x="2858" y="1882"/>
                  </a:lnTo>
                  <a:cubicBezTo>
                    <a:pt x="3048" y="1882"/>
                    <a:pt x="3167" y="1715"/>
                    <a:pt x="3167" y="1572"/>
                  </a:cubicBezTo>
                  <a:cubicBezTo>
                    <a:pt x="3167" y="1429"/>
                    <a:pt x="3048" y="1286"/>
                    <a:pt x="2858" y="1286"/>
                  </a:cubicBezTo>
                  <a:lnTo>
                    <a:pt x="2763" y="1286"/>
                  </a:lnTo>
                  <a:cubicBezTo>
                    <a:pt x="2739" y="1167"/>
                    <a:pt x="2691" y="1072"/>
                    <a:pt x="2644" y="953"/>
                  </a:cubicBezTo>
                  <a:lnTo>
                    <a:pt x="2715" y="881"/>
                  </a:lnTo>
                  <a:cubicBezTo>
                    <a:pt x="2834" y="762"/>
                    <a:pt x="2834" y="548"/>
                    <a:pt x="2715" y="453"/>
                  </a:cubicBezTo>
                  <a:cubicBezTo>
                    <a:pt x="2655" y="393"/>
                    <a:pt x="2572" y="363"/>
                    <a:pt x="2489" y="363"/>
                  </a:cubicBezTo>
                  <a:cubicBezTo>
                    <a:pt x="2405" y="363"/>
                    <a:pt x="2322" y="393"/>
                    <a:pt x="2262" y="453"/>
                  </a:cubicBezTo>
                  <a:lnTo>
                    <a:pt x="2215" y="500"/>
                  </a:lnTo>
                  <a:cubicBezTo>
                    <a:pt x="2120" y="453"/>
                    <a:pt x="2001" y="405"/>
                    <a:pt x="1881" y="381"/>
                  </a:cubicBezTo>
                  <a:lnTo>
                    <a:pt x="1881" y="286"/>
                  </a:lnTo>
                  <a:cubicBezTo>
                    <a:pt x="1881" y="119"/>
                    <a:pt x="1739" y="0"/>
                    <a:pt x="157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93"/>
            <p:cNvSpPr/>
            <p:nvPr/>
          </p:nvSpPr>
          <p:spPr>
            <a:xfrm>
              <a:off x="3433274" y="4209151"/>
              <a:ext cx="88351" cy="104551"/>
            </a:xfrm>
            <a:custGeom>
              <a:rect b="b" l="l" r="r" t="t"/>
              <a:pathLst>
                <a:path extrusionOk="0" h="3214" w="2716">
                  <a:moveTo>
                    <a:pt x="977" y="988"/>
                  </a:moveTo>
                  <a:cubicBezTo>
                    <a:pt x="1334" y="988"/>
                    <a:pt x="1620" y="1250"/>
                    <a:pt x="1620" y="1607"/>
                  </a:cubicBezTo>
                  <a:cubicBezTo>
                    <a:pt x="1620" y="1964"/>
                    <a:pt x="1310" y="2226"/>
                    <a:pt x="977" y="2226"/>
                  </a:cubicBezTo>
                  <a:cubicBezTo>
                    <a:pt x="643" y="2226"/>
                    <a:pt x="358" y="1964"/>
                    <a:pt x="358" y="1607"/>
                  </a:cubicBezTo>
                  <a:cubicBezTo>
                    <a:pt x="358" y="1250"/>
                    <a:pt x="620" y="988"/>
                    <a:pt x="977" y="988"/>
                  </a:cubicBezTo>
                  <a:close/>
                  <a:moveTo>
                    <a:pt x="958" y="1"/>
                  </a:moveTo>
                  <a:cubicBezTo>
                    <a:pt x="784" y="1"/>
                    <a:pt x="643" y="137"/>
                    <a:pt x="643" y="321"/>
                  </a:cubicBezTo>
                  <a:lnTo>
                    <a:pt x="643" y="416"/>
                  </a:lnTo>
                  <a:cubicBezTo>
                    <a:pt x="548" y="440"/>
                    <a:pt x="453" y="488"/>
                    <a:pt x="334" y="535"/>
                  </a:cubicBezTo>
                  <a:cubicBezTo>
                    <a:pt x="272" y="494"/>
                    <a:pt x="193" y="383"/>
                    <a:pt x="66" y="383"/>
                  </a:cubicBezTo>
                  <a:cubicBezTo>
                    <a:pt x="46" y="383"/>
                    <a:pt x="24" y="386"/>
                    <a:pt x="0" y="392"/>
                  </a:cubicBezTo>
                  <a:lnTo>
                    <a:pt x="0" y="2821"/>
                  </a:lnTo>
                  <a:cubicBezTo>
                    <a:pt x="24" y="2828"/>
                    <a:pt x="46" y="2831"/>
                    <a:pt x="66" y="2831"/>
                  </a:cubicBezTo>
                  <a:cubicBezTo>
                    <a:pt x="193" y="2831"/>
                    <a:pt x="272" y="2720"/>
                    <a:pt x="334" y="2679"/>
                  </a:cubicBezTo>
                  <a:cubicBezTo>
                    <a:pt x="405" y="2726"/>
                    <a:pt x="524" y="2774"/>
                    <a:pt x="643" y="2798"/>
                  </a:cubicBezTo>
                  <a:lnTo>
                    <a:pt x="643" y="2941"/>
                  </a:lnTo>
                  <a:cubicBezTo>
                    <a:pt x="643" y="3012"/>
                    <a:pt x="691" y="3060"/>
                    <a:pt x="739" y="3131"/>
                  </a:cubicBezTo>
                  <a:cubicBezTo>
                    <a:pt x="817" y="3188"/>
                    <a:pt x="898" y="3213"/>
                    <a:pt x="972" y="3213"/>
                  </a:cubicBezTo>
                  <a:cubicBezTo>
                    <a:pt x="1146" y="3213"/>
                    <a:pt x="1286" y="3076"/>
                    <a:pt x="1286" y="2893"/>
                  </a:cubicBezTo>
                  <a:lnTo>
                    <a:pt x="1286" y="2798"/>
                  </a:lnTo>
                  <a:cubicBezTo>
                    <a:pt x="1406" y="2774"/>
                    <a:pt x="1501" y="2702"/>
                    <a:pt x="1620" y="2679"/>
                  </a:cubicBezTo>
                  <a:lnTo>
                    <a:pt x="1667" y="2726"/>
                  </a:lnTo>
                  <a:cubicBezTo>
                    <a:pt x="1727" y="2786"/>
                    <a:pt x="1810" y="2815"/>
                    <a:pt x="1894" y="2815"/>
                  </a:cubicBezTo>
                  <a:cubicBezTo>
                    <a:pt x="1977" y="2815"/>
                    <a:pt x="2060" y="2786"/>
                    <a:pt x="2120" y="2726"/>
                  </a:cubicBezTo>
                  <a:cubicBezTo>
                    <a:pt x="2239" y="2631"/>
                    <a:pt x="2239" y="2417"/>
                    <a:pt x="2120" y="2298"/>
                  </a:cubicBezTo>
                  <a:lnTo>
                    <a:pt x="2049" y="2226"/>
                  </a:lnTo>
                  <a:cubicBezTo>
                    <a:pt x="2120" y="2131"/>
                    <a:pt x="2144" y="2036"/>
                    <a:pt x="2168" y="1893"/>
                  </a:cubicBezTo>
                  <a:lnTo>
                    <a:pt x="2334" y="1893"/>
                  </a:lnTo>
                  <a:cubicBezTo>
                    <a:pt x="2382" y="1893"/>
                    <a:pt x="2430" y="1869"/>
                    <a:pt x="2501" y="1821"/>
                  </a:cubicBezTo>
                  <a:cubicBezTo>
                    <a:pt x="2715" y="1607"/>
                    <a:pt x="2525" y="1321"/>
                    <a:pt x="2263" y="1321"/>
                  </a:cubicBezTo>
                  <a:lnTo>
                    <a:pt x="2168" y="1321"/>
                  </a:lnTo>
                  <a:cubicBezTo>
                    <a:pt x="2144" y="1202"/>
                    <a:pt x="2096" y="1107"/>
                    <a:pt x="2049" y="988"/>
                  </a:cubicBezTo>
                  <a:lnTo>
                    <a:pt x="2120" y="916"/>
                  </a:lnTo>
                  <a:cubicBezTo>
                    <a:pt x="2239" y="797"/>
                    <a:pt x="2239" y="583"/>
                    <a:pt x="2120" y="488"/>
                  </a:cubicBezTo>
                  <a:cubicBezTo>
                    <a:pt x="2060" y="428"/>
                    <a:pt x="1977" y="398"/>
                    <a:pt x="1894" y="398"/>
                  </a:cubicBezTo>
                  <a:cubicBezTo>
                    <a:pt x="1810" y="398"/>
                    <a:pt x="1727" y="428"/>
                    <a:pt x="1667" y="488"/>
                  </a:cubicBezTo>
                  <a:lnTo>
                    <a:pt x="1620" y="535"/>
                  </a:lnTo>
                  <a:cubicBezTo>
                    <a:pt x="1525" y="488"/>
                    <a:pt x="1406" y="440"/>
                    <a:pt x="1286" y="416"/>
                  </a:cubicBezTo>
                  <a:lnTo>
                    <a:pt x="1286" y="273"/>
                  </a:lnTo>
                  <a:cubicBezTo>
                    <a:pt x="1286" y="202"/>
                    <a:pt x="1239" y="154"/>
                    <a:pt x="1191" y="83"/>
                  </a:cubicBezTo>
                  <a:cubicBezTo>
                    <a:pt x="1113" y="26"/>
                    <a:pt x="1032" y="1"/>
                    <a:pt x="9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66" name="Google Shape;19966;p93"/>
          <p:cNvGrpSpPr/>
          <p:nvPr/>
        </p:nvGrpSpPr>
        <p:grpSpPr>
          <a:xfrm>
            <a:off x="4001898" y="4008314"/>
            <a:ext cx="356366" cy="344753"/>
            <a:chOff x="4001898" y="4160714"/>
            <a:chExt cx="356366" cy="344753"/>
          </a:xfrm>
        </p:grpSpPr>
        <p:sp>
          <p:nvSpPr>
            <p:cNvPr id="19967" name="Google Shape;19967;p93"/>
            <p:cNvSpPr/>
            <p:nvPr/>
          </p:nvSpPr>
          <p:spPr>
            <a:xfrm>
              <a:off x="4001898" y="4164292"/>
              <a:ext cx="354057" cy="336686"/>
            </a:xfrm>
            <a:custGeom>
              <a:rect b="b" l="l" r="r" t="t"/>
              <a:pathLst>
                <a:path extrusionOk="0" h="10350" w="10884">
                  <a:moveTo>
                    <a:pt x="5642" y="0"/>
                  </a:moveTo>
                  <a:cubicBezTo>
                    <a:pt x="5540" y="0"/>
                    <a:pt x="5438" y="3"/>
                    <a:pt x="5335" y="9"/>
                  </a:cubicBezTo>
                  <a:cubicBezTo>
                    <a:pt x="3977" y="104"/>
                    <a:pt x="2715" y="700"/>
                    <a:pt x="1786" y="1748"/>
                  </a:cubicBezTo>
                  <a:cubicBezTo>
                    <a:pt x="0" y="3772"/>
                    <a:pt x="48" y="6868"/>
                    <a:pt x="2001" y="8820"/>
                  </a:cubicBezTo>
                  <a:cubicBezTo>
                    <a:pt x="3011" y="9843"/>
                    <a:pt x="4327" y="10349"/>
                    <a:pt x="5642" y="10349"/>
                  </a:cubicBezTo>
                  <a:cubicBezTo>
                    <a:pt x="6870" y="10349"/>
                    <a:pt x="8097" y="9908"/>
                    <a:pt x="9074" y="9035"/>
                  </a:cubicBezTo>
                  <a:cubicBezTo>
                    <a:pt x="10264" y="7987"/>
                    <a:pt x="10884" y="6463"/>
                    <a:pt x="10812" y="4867"/>
                  </a:cubicBezTo>
                  <a:cubicBezTo>
                    <a:pt x="10628" y="2157"/>
                    <a:pt x="8406" y="0"/>
                    <a:pt x="564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93"/>
            <p:cNvSpPr/>
            <p:nvPr/>
          </p:nvSpPr>
          <p:spPr>
            <a:xfrm>
              <a:off x="4066958" y="4214161"/>
              <a:ext cx="287435" cy="287435"/>
            </a:xfrm>
            <a:custGeom>
              <a:rect b="b" l="l" r="r" t="t"/>
              <a:pathLst>
                <a:path extrusionOk="0" h="8836" w="8836">
                  <a:moveTo>
                    <a:pt x="7312" y="0"/>
                  </a:moveTo>
                  <a:lnTo>
                    <a:pt x="1" y="7311"/>
                  </a:lnTo>
                  <a:cubicBezTo>
                    <a:pt x="906" y="8240"/>
                    <a:pt x="2215" y="8835"/>
                    <a:pt x="3644" y="8835"/>
                  </a:cubicBezTo>
                  <a:cubicBezTo>
                    <a:pt x="6502" y="8835"/>
                    <a:pt x="8836" y="6525"/>
                    <a:pt x="8836" y="3668"/>
                  </a:cubicBezTo>
                  <a:cubicBezTo>
                    <a:pt x="8836" y="2239"/>
                    <a:pt x="8241" y="929"/>
                    <a:pt x="7312"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93"/>
            <p:cNvSpPr/>
            <p:nvPr/>
          </p:nvSpPr>
          <p:spPr>
            <a:xfrm>
              <a:off x="4176194" y="4164585"/>
              <a:ext cx="20169" cy="57415"/>
            </a:xfrm>
            <a:custGeom>
              <a:rect b="b" l="l" r="r" t="t"/>
              <a:pathLst>
                <a:path extrusionOk="0" h="1765" w="620">
                  <a:moveTo>
                    <a:pt x="620" y="0"/>
                  </a:moveTo>
                  <a:cubicBezTo>
                    <a:pt x="405" y="0"/>
                    <a:pt x="215" y="0"/>
                    <a:pt x="1" y="24"/>
                  </a:cubicBezTo>
                  <a:lnTo>
                    <a:pt x="1" y="1453"/>
                  </a:lnTo>
                  <a:cubicBezTo>
                    <a:pt x="1" y="1629"/>
                    <a:pt x="144" y="1765"/>
                    <a:pt x="316" y="1765"/>
                  </a:cubicBezTo>
                  <a:cubicBezTo>
                    <a:pt x="330" y="1765"/>
                    <a:pt x="344" y="1764"/>
                    <a:pt x="358" y="1762"/>
                  </a:cubicBezTo>
                  <a:cubicBezTo>
                    <a:pt x="501" y="1739"/>
                    <a:pt x="620" y="1572"/>
                    <a:pt x="620" y="1429"/>
                  </a:cubicBezTo>
                  <a:lnTo>
                    <a:pt x="620"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93"/>
            <p:cNvSpPr/>
            <p:nvPr/>
          </p:nvSpPr>
          <p:spPr>
            <a:xfrm>
              <a:off x="4018163" y="4322616"/>
              <a:ext cx="57350" cy="20169"/>
            </a:xfrm>
            <a:custGeom>
              <a:rect b="b" l="l" r="r" t="t"/>
              <a:pathLst>
                <a:path extrusionOk="0" h="620" w="1763">
                  <a:moveTo>
                    <a:pt x="0" y="0"/>
                  </a:moveTo>
                  <a:lnTo>
                    <a:pt x="0" y="619"/>
                  </a:lnTo>
                  <a:lnTo>
                    <a:pt x="1429" y="619"/>
                  </a:lnTo>
                  <a:cubicBezTo>
                    <a:pt x="1572" y="619"/>
                    <a:pt x="1739" y="500"/>
                    <a:pt x="1739" y="357"/>
                  </a:cubicBezTo>
                  <a:cubicBezTo>
                    <a:pt x="1763" y="143"/>
                    <a:pt x="1620" y="0"/>
                    <a:pt x="1429"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93"/>
            <p:cNvSpPr/>
            <p:nvPr/>
          </p:nvSpPr>
          <p:spPr>
            <a:xfrm>
              <a:off x="4176194" y="4444148"/>
              <a:ext cx="20169" cy="56667"/>
            </a:xfrm>
            <a:custGeom>
              <a:rect b="b" l="l" r="r" t="t"/>
              <a:pathLst>
                <a:path extrusionOk="0" h="1742" w="620">
                  <a:moveTo>
                    <a:pt x="312" y="1"/>
                  </a:moveTo>
                  <a:cubicBezTo>
                    <a:pt x="123" y="1"/>
                    <a:pt x="1" y="136"/>
                    <a:pt x="1" y="313"/>
                  </a:cubicBezTo>
                  <a:lnTo>
                    <a:pt x="1" y="1742"/>
                  </a:lnTo>
                  <a:lnTo>
                    <a:pt x="620" y="1742"/>
                  </a:lnTo>
                  <a:lnTo>
                    <a:pt x="620" y="313"/>
                  </a:lnTo>
                  <a:cubicBezTo>
                    <a:pt x="620" y="170"/>
                    <a:pt x="501" y="3"/>
                    <a:pt x="358" y="3"/>
                  </a:cubicBezTo>
                  <a:cubicBezTo>
                    <a:pt x="342" y="1"/>
                    <a:pt x="327" y="1"/>
                    <a:pt x="312"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93"/>
            <p:cNvSpPr/>
            <p:nvPr/>
          </p:nvSpPr>
          <p:spPr>
            <a:xfrm>
              <a:off x="4295481" y="4322616"/>
              <a:ext cx="58912" cy="20169"/>
            </a:xfrm>
            <a:custGeom>
              <a:rect b="b" l="l" r="r" t="t"/>
              <a:pathLst>
                <a:path extrusionOk="0" h="620" w="1811">
                  <a:moveTo>
                    <a:pt x="311" y="0"/>
                  </a:moveTo>
                  <a:cubicBezTo>
                    <a:pt x="144" y="0"/>
                    <a:pt x="1" y="167"/>
                    <a:pt x="25" y="357"/>
                  </a:cubicBezTo>
                  <a:cubicBezTo>
                    <a:pt x="49" y="500"/>
                    <a:pt x="192" y="619"/>
                    <a:pt x="358" y="619"/>
                  </a:cubicBezTo>
                  <a:lnTo>
                    <a:pt x="1787" y="619"/>
                  </a:lnTo>
                  <a:cubicBezTo>
                    <a:pt x="1811" y="405"/>
                    <a:pt x="1811" y="215"/>
                    <a:pt x="1739"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93"/>
            <p:cNvSpPr/>
            <p:nvPr/>
          </p:nvSpPr>
          <p:spPr>
            <a:xfrm>
              <a:off x="4274597" y="4206419"/>
              <a:ext cx="37214" cy="35458"/>
            </a:xfrm>
            <a:custGeom>
              <a:rect b="b" l="l" r="r" t="t"/>
              <a:pathLst>
                <a:path extrusionOk="0" h="1090" w="1144">
                  <a:moveTo>
                    <a:pt x="691" y="0"/>
                  </a:moveTo>
                  <a:lnTo>
                    <a:pt x="119" y="572"/>
                  </a:lnTo>
                  <a:cubicBezTo>
                    <a:pt x="0" y="667"/>
                    <a:pt x="0" y="881"/>
                    <a:pt x="119" y="1000"/>
                  </a:cubicBezTo>
                  <a:cubicBezTo>
                    <a:pt x="179" y="1060"/>
                    <a:pt x="262" y="1090"/>
                    <a:pt x="345" y="1090"/>
                  </a:cubicBezTo>
                  <a:cubicBezTo>
                    <a:pt x="429" y="1090"/>
                    <a:pt x="512" y="1060"/>
                    <a:pt x="572" y="1000"/>
                  </a:cubicBezTo>
                  <a:lnTo>
                    <a:pt x="1143" y="453"/>
                  </a:lnTo>
                  <a:lnTo>
                    <a:pt x="69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93"/>
            <p:cNvSpPr/>
            <p:nvPr/>
          </p:nvSpPr>
          <p:spPr>
            <a:xfrm>
              <a:off x="4274597" y="4206419"/>
              <a:ext cx="37214" cy="35458"/>
            </a:xfrm>
            <a:custGeom>
              <a:rect b="b" l="l" r="r" t="t"/>
              <a:pathLst>
                <a:path extrusionOk="0" h="1090" w="1144">
                  <a:moveTo>
                    <a:pt x="691" y="0"/>
                  </a:moveTo>
                  <a:lnTo>
                    <a:pt x="119" y="572"/>
                  </a:lnTo>
                  <a:cubicBezTo>
                    <a:pt x="0" y="667"/>
                    <a:pt x="0" y="881"/>
                    <a:pt x="119" y="1000"/>
                  </a:cubicBezTo>
                  <a:cubicBezTo>
                    <a:pt x="179" y="1060"/>
                    <a:pt x="262" y="1090"/>
                    <a:pt x="345" y="1090"/>
                  </a:cubicBezTo>
                  <a:cubicBezTo>
                    <a:pt x="429" y="1090"/>
                    <a:pt x="512" y="1060"/>
                    <a:pt x="572" y="1000"/>
                  </a:cubicBezTo>
                  <a:lnTo>
                    <a:pt x="1143" y="453"/>
                  </a:lnTo>
                  <a:lnTo>
                    <a:pt x="691"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93"/>
            <p:cNvSpPr/>
            <p:nvPr/>
          </p:nvSpPr>
          <p:spPr>
            <a:xfrm>
              <a:off x="4278468" y="4213380"/>
              <a:ext cx="33343" cy="28496"/>
            </a:xfrm>
            <a:custGeom>
              <a:rect b="b" l="l" r="r" t="t"/>
              <a:pathLst>
                <a:path extrusionOk="0" h="876" w="1025">
                  <a:moveTo>
                    <a:pt x="810" y="0"/>
                  </a:moveTo>
                  <a:lnTo>
                    <a:pt x="0" y="786"/>
                  </a:lnTo>
                  <a:cubicBezTo>
                    <a:pt x="60" y="846"/>
                    <a:pt x="143" y="876"/>
                    <a:pt x="226" y="876"/>
                  </a:cubicBezTo>
                  <a:cubicBezTo>
                    <a:pt x="310" y="876"/>
                    <a:pt x="393" y="846"/>
                    <a:pt x="453" y="786"/>
                  </a:cubicBezTo>
                  <a:lnTo>
                    <a:pt x="1024" y="239"/>
                  </a:lnTo>
                  <a:cubicBezTo>
                    <a:pt x="953" y="167"/>
                    <a:pt x="881" y="72"/>
                    <a:pt x="810"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93"/>
            <p:cNvSpPr/>
            <p:nvPr/>
          </p:nvSpPr>
          <p:spPr>
            <a:xfrm>
              <a:off x="4059997" y="4207167"/>
              <a:ext cx="39524" cy="35685"/>
            </a:xfrm>
            <a:custGeom>
              <a:rect b="b" l="l" r="r" t="t"/>
              <a:pathLst>
                <a:path extrusionOk="0" h="1097" w="1215">
                  <a:moveTo>
                    <a:pt x="453" y="1"/>
                  </a:moveTo>
                  <a:cubicBezTo>
                    <a:pt x="262" y="144"/>
                    <a:pt x="119" y="311"/>
                    <a:pt x="0" y="453"/>
                  </a:cubicBezTo>
                  <a:cubicBezTo>
                    <a:pt x="620" y="1049"/>
                    <a:pt x="620" y="1096"/>
                    <a:pt x="810" y="1096"/>
                  </a:cubicBezTo>
                  <a:cubicBezTo>
                    <a:pt x="1072" y="1096"/>
                    <a:pt x="1215" y="787"/>
                    <a:pt x="1001" y="572"/>
                  </a:cubicBezTo>
                  <a:lnTo>
                    <a:pt x="453"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93"/>
            <p:cNvSpPr/>
            <p:nvPr/>
          </p:nvSpPr>
          <p:spPr>
            <a:xfrm>
              <a:off x="4059997" y="4421962"/>
              <a:ext cx="36434" cy="36238"/>
            </a:xfrm>
            <a:custGeom>
              <a:rect b="b" l="l" r="r" t="t"/>
              <a:pathLst>
                <a:path extrusionOk="0" h="1114" w="1120">
                  <a:moveTo>
                    <a:pt x="786" y="0"/>
                  </a:moveTo>
                  <a:cubicBezTo>
                    <a:pt x="709" y="0"/>
                    <a:pt x="631" y="30"/>
                    <a:pt x="572" y="90"/>
                  </a:cubicBezTo>
                  <a:lnTo>
                    <a:pt x="0" y="661"/>
                  </a:lnTo>
                  <a:lnTo>
                    <a:pt x="453" y="1114"/>
                  </a:lnTo>
                  <a:lnTo>
                    <a:pt x="1001" y="542"/>
                  </a:lnTo>
                  <a:cubicBezTo>
                    <a:pt x="1120" y="423"/>
                    <a:pt x="1120" y="256"/>
                    <a:pt x="1001" y="90"/>
                  </a:cubicBezTo>
                  <a:cubicBezTo>
                    <a:pt x="941" y="30"/>
                    <a:pt x="864" y="0"/>
                    <a:pt x="78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8" name="Google Shape;19978;p93"/>
            <p:cNvSpPr/>
            <p:nvPr/>
          </p:nvSpPr>
          <p:spPr>
            <a:xfrm>
              <a:off x="4059997" y="4421962"/>
              <a:ext cx="36434" cy="36238"/>
            </a:xfrm>
            <a:custGeom>
              <a:rect b="b" l="l" r="r" t="t"/>
              <a:pathLst>
                <a:path extrusionOk="0" h="1114" w="1120">
                  <a:moveTo>
                    <a:pt x="786" y="0"/>
                  </a:moveTo>
                  <a:cubicBezTo>
                    <a:pt x="709" y="0"/>
                    <a:pt x="631" y="30"/>
                    <a:pt x="572" y="90"/>
                  </a:cubicBezTo>
                  <a:lnTo>
                    <a:pt x="0" y="661"/>
                  </a:lnTo>
                  <a:lnTo>
                    <a:pt x="453" y="1114"/>
                  </a:lnTo>
                  <a:lnTo>
                    <a:pt x="1001" y="542"/>
                  </a:lnTo>
                  <a:cubicBezTo>
                    <a:pt x="1120" y="423"/>
                    <a:pt x="1120" y="256"/>
                    <a:pt x="1001" y="90"/>
                  </a:cubicBezTo>
                  <a:cubicBezTo>
                    <a:pt x="941" y="30"/>
                    <a:pt x="864" y="0"/>
                    <a:pt x="786"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9" name="Google Shape;19979;p93"/>
            <p:cNvSpPr/>
            <p:nvPr/>
          </p:nvSpPr>
          <p:spPr>
            <a:xfrm>
              <a:off x="4066958" y="4424858"/>
              <a:ext cx="29472" cy="33343"/>
            </a:xfrm>
            <a:custGeom>
              <a:rect b="b" l="l" r="r" t="t"/>
              <a:pathLst>
                <a:path extrusionOk="0" h="1025" w="906">
                  <a:moveTo>
                    <a:pt x="787" y="1"/>
                  </a:moveTo>
                  <a:lnTo>
                    <a:pt x="1" y="810"/>
                  </a:lnTo>
                  <a:cubicBezTo>
                    <a:pt x="72" y="882"/>
                    <a:pt x="144" y="953"/>
                    <a:pt x="239" y="1025"/>
                  </a:cubicBezTo>
                  <a:lnTo>
                    <a:pt x="787" y="453"/>
                  </a:lnTo>
                  <a:cubicBezTo>
                    <a:pt x="906" y="334"/>
                    <a:pt x="906" y="167"/>
                    <a:pt x="787"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0" name="Google Shape;19980;p93"/>
            <p:cNvSpPr/>
            <p:nvPr/>
          </p:nvSpPr>
          <p:spPr>
            <a:xfrm>
              <a:off x="4274597" y="4423524"/>
              <a:ext cx="37214" cy="35458"/>
            </a:xfrm>
            <a:custGeom>
              <a:rect b="b" l="l" r="r" t="t"/>
              <a:pathLst>
                <a:path extrusionOk="0" h="1090" w="1144">
                  <a:moveTo>
                    <a:pt x="345" y="0"/>
                  </a:moveTo>
                  <a:cubicBezTo>
                    <a:pt x="262" y="0"/>
                    <a:pt x="179" y="30"/>
                    <a:pt x="119" y="89"/>
                  </a:cubicBezTo>
                  <a:cubicBezTo>
                    <a:pt x="0" y="208"/>
                    <a:pt x="0" y="399"/>
                    <a:pt x="119" y="518"/>
                  </a:cubicBezTo>
                  <a:lnTo>
                    <a:pt x="691" y="1090"/>
                  </a:lnTo>
                  <a:lnTo>
                    <a:pt x="1143" y="637"/>
                  </a:lnTo>
                  <a:lnTo>
                    <a:pt x="572" y="89"/>
                  </a:lnTo>
                  <a:cubicBezTo>
                    <a:pt x="512" y="30"/>
                    <a:pt x="429" y="0"/>
                    <a:pt x="345"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1" name="Google Shape;19981;p93"/>
            <p:cNvSpPr/>
            <p:nvPr/>
          </p:nvSpPr>
          <p:spPr>
            <a:xfrm>
              <a:off x="4013511" y="4160714"/>
              <a:ext cx="344753" cy="344753"/>
            </a:xfrm>
            <a:custGeom>
              <a:rect b="b" l="l" r="r" t="t"/>
              <a:pathLst>
                <a:path extrusionOk="0" h="10598" w="10598">
                  <a:moveTo>
                    <a:pt x="5287" y="619"/>
                  </a:moveTo>
                  <a:cubicBezTo>
                    <a:pt x="7883" y="619"/>
                    <a:pt x="9979" y="2715"/>
                    <a:pt x="9979" y="5311"/>
                  </a:cubicBezTo>
                  <a:cubicBezTo>
                    <a:pt x="9979" y="7859"/>
                    <a:pt x="7883" y="9978"/>
                    <a:pt x="5287" y="9978"/>
                  </a:cubicBezTo>
                  <a:cubicBezTo>
                    <a:pt x="2715" y="9978"/>
                    <a:pt x="620" y="7859"/>
                    <a:pt x="620" y="5311"/>
                  </a:cubicBezTo>
                  <a:cubicBezTo>
                    <a:pt x="620" y="2715"/>
                    <a:pt x="2715" y="619"/>
                    <a:pt x="5287" y="619"/>
                  </a:cubicBezTo>
                  <a:close/>
                  <a:moveTo>
                    <a:pt x="5287" y="0"/>
                  </a:moveTo>
                  <a:cubicBezTo>
                    <a:pt x="2382" y="0"/>
                    <a:pt x="1" y="2358"/>
                    <a:pt x="1" y="5311"/>
                  </a:cubicBezTo>
                  <a:cubicBezTo>
                    <a:pt x="1" y="8216"/>
                    <a:pt x="2358" y="10597"/>
                    <a:pt x="5287" y="10597"/>
                  </a:cubicBezTo>
                  <a:cubicBezTo>
                    <a:pt x="8193" y="10597"/>
                    <a:pt x="10598" y="8240"/>
                    <a:pt x="10598" y="5311"/>
                  </a:cubicBezTo>
                  <a:cubicBezTo>
                    <a:pt x="10598" y="2381"/>
                    <a:pt x="8240" y="0"/>
                    <a:pt x="5287"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2" name="Google Shape;19982;p93"/>
            <p:cNvSpPr/>
            <p:nvPr/>
          </p:nvSpPr>
          <p:spPr>
            <a:xfrm>
              <a:off x="4103034" y="4252188"/>
              <a:ext cx="165675" cy="161739"/>
            </a:xfrm>
            <a:custGeom>
              <a:rect b="b" l="l" r="r" t="t"/>
              <a:pathLst>
                <a:path extrusionOk="0" h="4972" w="5093">
                  <a:moveTo>
                    <a:pt x="4717" y="1"/>
                  </a:moveTo>
                  <a:cubicBezTo>
                    <a:pt x="4681" y="1"/>
                    <a:pt x="4644" y="7"/>
                    <a:pt x="4607" y="22"/>
                  </a:cubicBezTo>
                  <a:lnTo>
                    <a:pt x="1511" y="1260"/>
                  </a:lnTo>
                  <a:cubicBezTo>
                    <a:pt x="1416" y="1308"/>
                    <a:pt x="1345" y="1356"/>
                    <a:pt x="1321" y="1451"/>
                  </a:cubicBezTo>
                  <a:lnTo>
                    <a:pt x="82" y="4547"/>
                  </a:lnTo>
                  <a:cubicBezTo>
                    <a:pt x="1" y="4750"/>
                    <a:pt x="163" y="4972"/>
                    <a:pt x="376" y="4972"/>
                  </a:cubicBezTo>
                  <a:cubicBezTo>
                    <a:pt x="412" y="4972"/>
                    <a:pt x="449" y="4965"/>
                    <a:pt x="487" y="4952"/>
                  </a:cubicBezTo>
                  <a:lnTo>
                    <a:pt x="3583" y="3713"/>
                  </a:lnTo>
                  <a:cubicBezTo>
                    <a:pt x="3678" y="3689"/>
                    <a:pt x="3726" y="3618"/>
                    <a:pt x="3774" y="3523"/>
                  </a:cubicBezTo>
                  <a:lnTo>
                    <a:pt x="5012" y="427"/>
                  </a:lnTo>
                  <a:cubicBezTo>
                    <a:pt x="5093" y="205"/>
                    <a:pt x="4917" y="1"/>
                    <a:pt x="471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3" name="Google Shape;19983;p93"/>
            <p:cNvSpPr/>
            <p:nvPr/>
          </p:nvSpPr>
          <p:spPr>
            <a:xfrm>
              <a:off x="4107263" y="4254433"/>
              <a:ext cx="159592" cy="159234"/>
            </a:xfrm>
            <a:custGeom>
              <a:rect b="b" l="l" r="r" t="t"/>
              <a:pathLst>
                <a:path extrusionOk="0" h="4895" w="4906">
                  <a:moveTo>
                    <a:pt x="1215" y="1310"/>
                  </a:moveTo>
                  <a:lnTo>
                    <a:pt x="1215" y="1310"/>
                  </a:lnTo>
                  <a:cubicBezTo>
                    <a:pt x="1191" y="1358"/>
                    <a:pt x="1191" y="1358"/>
                    <a:pt x="1143" y="1501"/>
                  </a:cubicBezTo>
                  <a:cubicBezTo>
                    <a:pt x="1191" y="1382"/>
                    <a:pt x="1191" y="1358"/>
                    <a:pt x="1215" y="1310"/>
                  </a:cubicBezTo>
                  <a:close/>
                  <a:moveTo>
                    <a:pt x="4787" y="1"/>
                  </a:moveTo>
                  <a:lnTo>
                    <a:pt x="0" y="4811"/>
                  </a:lnTo>
                  <a:cubicBezTo>
                    <a:pt x="62" y="4858"/>
                    <a:pt x="134" y="4894"/>
                    <a:pt x="210" y="4894"/>
                  </a:cubicBezTo>
                  <a:cubicBezTo>
                    <a:pt x="250" y="4894"/>
                    <a:pt x="292" y="4884"/>
                    <a:pt x="333" y="4859"/>
                  </a:cubicBezTo>
                  <a:cubicBezTo>
                    <a:pt x="3644" y="3549"/>
                    <a:pt x="3453" y="3620"/>
                    <a:pt x="3477" y="3573"/>
                  </a:cubicBezTo>
                  <a:cubicBezTo>
                    <a:pt x="3596" y="3501"/>
                    <a:pt x="3477" y="3692"/>
                    <a:pt x="4858" y="334"/>
                  </a:cubicBezTo>
                  <a:cubicBezTo>
                    <a:pt x="4906" y="215"/>
                    <a:pt x="4882" y="96"/>
                    <a:pt x="4787"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4" name="Google Shape;19984;p93"/>
            <p:cNvSpPr/>
            <p:nvPr/>
          </p:nvSpPr>
          <p:spPr>
            <a:xfrm>
              <a:off x="4103034" y="4290834"/>
              <a:ext cx="124330" cy="123094"/>
            </a:xfrm>
            <a:custGeom>
              <a:rect b="b" l="l" r="r" t="t"/>
              <a:pathLst>
                <a:path extrusionOk="0" h="3784" w="3822">
                  <a:moveTo>
                    <a:pt x="1416" y="168"/>
                  </a:moveTo>
                  <a:cubicBezTo>
                    <a:pt x="1321" y="191"/>
                    <a:pt x="1416" y="1"/>
                    <a:pt x="82" y="3359"/>
                  </a:cubicBezTo>
                  <a:cubicBezTo>
                    <a:pt x="1" y="3562"/>
                    <a:pt x="163" y="3784"/>
                    <a:pt x="376" y="3784"/>
                  </a:cubicBezTo>
                  <a:cubicBezTo>
                    <a:pt x="412" y="3784"/>
                    <a:pt x="449" y="3777"/>
                    <a:pt x="487" y="3764"/>
                  </a:cubicBezTo>
                  <a:cubicBezTo>
                    <a:pt x="3821" y="2430"/>
                    <a:pt x="3655" y="2525"/>
                    <a:pt x="3702" y="2454"/>
                  </a:cubicBezTo>
                  <a:lnTo>
                    <a:pt x="1416" y="168"/>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5" name="Google Shape;19985;p93"/>
            <p:cNvSpPr/>
            <p:nvPr/>
          </p:nvSpPr>
          <p:spPr>
            <a:xfrm>
              <a:off x="4146754" y="4295486"/>
              <a:ext cx="1594" cy="1594"/>
            </a:xfrm>
            <a:custGeom>
              <a:rect b="b" l="l" r="r" t="t"/>
              <a:pathLst>
                <a:path extrusionOk="0" h="49" w="49">
                  <a:moveTo>
                    <a:pt x="48" y="1"/>
                  </a:moveTo>
                  <a:lnTo>
                    <a:pt x="48" y="1"/>
                  </a:lnTo>
                  <a:cubicBezTo>
                    <a:pt x="48" y="1"/>
                    <a:pt x="1" y="25"/>
                    <a:pt x="1" y="48"/>
                  </a:cubicBezTo>
                  <a:lnTo>
                    <a:pt x="48"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6" name="Google Shape;19986;p93"/>
            <p:cNvSpPr/>
            <p:nvPr/>
          </p:nvSpPr>
          <p:spPr>
            <a:xfrm>
              <a:off x="4108011" y="4333448"/>
              <a:ext cx="120133" cy="79861"/>
            </a:xfrm>
            <a:custGeom>
              <a:rect b="b" l="l" r="r" t="t"/>
              <a:pathLst>
                <a:path extrusionOk="0" h="2455" w="3693">
                  <a:moveTo>
                    <a:pt x="2382" y="1"/>
                  </a:moveTo>
                  <a:lnTo>
                    <a:pt x="1" y="2382"/>
                  </a:lnTo>
                  <a:cubicBezTo>
                    <a:pt x="62" y="2428"/>
                    <a:pt x="134" y="2454"/>
                    <a:pt x="209" y="2454"/>
                  </a:cubicBezTo>
                  <a:cubicBezTo>
                    <a:pt x="250" y="2454"/>
                    <a:pt x="292" y="2447"/>
                    <a:pt x="334" y="2430"/>
                  </a:cubicBezTo>
                  <a:cubicBezTo>
                    <a:pt x="3692" y="1096"/>
                    <a:pt x="3502" y="1191"/>
                    <a:pt x="3549" y="1120"/>
                  </a:cubicBezTo>
                  <a:lnTo>
                    <a:pt x="23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93"/>
            <p:cNvSpPr/>
            <p:nvPr/>
          </p:nvSpPr>
          <p:spPr>
            <a:xfrm>
              <a:off x="4063868" y="4211038"/>
              <a:ext cx="294396" cy="294429"/>
            </a:xfrm>
            <a:custGeom>
              <a:rect b="b" l="l" r="r" t="t"/>
              <a:pathLst>
                <a:path extrusionOk="0" h="9051" w="9050">
                  <a:moveTo>
                    <a:pt x="7502" y="1"/>
                  </a:moveTo>
                  <a:lnTo>
                    <a:pt x="7050" y="453"/>
                  </a:lnTo>
                  <a:cubicBezTo>
                    <a:pt x="7883" y="1287"/>
                    <a:pt x="8431" y="2478"/>
                    <a:pt x="8431" y="3764"/>
                  </a:cubicBezTo>
                  <a:cubicBezTo>
                    <a:pt x="8431" y="6336"/>
                    <a:pt x="6335" y="8431"/>
                    <a:pt x="3739" y="8431"/>
                  </a:cubicBezTo>
                  <a:cubicBezTo>
                    <a:pt x="2477" y="8431"/>
                    <a:pt x="1286" y="7884"/>
                    <a:pt x="453" y="7050"/>
                  </a:cubicBezTo>
                  <a:lnTo>
                    <a:pt x="0" y="7503"/>
                  </a:lnTo>
                  <a:cubicBezTo>
                    <a:pt x="953" y="8455"/>
                    <a:pt x="2287" y="9050"/>
                    <a:pt x="3739" y="9050"/>
                  </a:cubicBezTo>
                  <a:cubicBezTo>
                    <a:pt x="6645" y="9050"/>
                    <a:pt x="9050" y="6693"/>
                    <a:pt x="9050" y="3764"/>
                  </a:cubicBezTo>
                  <a:cubicBezTo>
                    <a:pt x="9050" y="2287"/>
                    <a:pt x="8455" y="954"/>
                    <a:pt x="7502"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88" name="Google Shape;19988;p93"/>
          <p:cNvGrpSpPr/>
          <p:nvPr/>
        </p:nvGrpSpPr>
        <p:grpSpPr>
          <a:xfrm>
            <a:off x="4765735" y="4008314"/>
            <a:ext cx="344753" cy="344753"/>
            <a:chOff x="4765735" y="4160714"/>
            <a:chExt cx="344753" cy="344753"/>
          </a:xfrm>
        </p:grpSpPr>
        <p:sp>
          <p:nvSpPr>
            <p:cNvPr id="19989" name="Google Shape;19989;p93"/>
            <p:cNvSpPr/>
            <p:nvPr/>
          </p:nvSpPr>
          <p:spPr>
            <a:xfrm>
              <a:off x="4766516" y="4200661"/>
              <a:ext cx="87571" cy="137472"/>
            </a:xfrm>
            <a:custGeom>
              <a:rect b="b" l="l" r="r" t="t"/>
              <a:pathLst>
                <a:path extrusionOk="0" h="4226" w="2692">
                  <a:moveTo>
                    <a:pt x="2112" y="0"/>
                  </a:moveTo>
                  <a:cubicBezTo>
                    <a:pt x="992" y="0"/>
                    <a:pt x="0" y="905"/>
                    <a:pt x="0" y="2106"/>
                  </a:cubicBezTo>
                  <a:cubicBezTo>
                    <a:pt x="0" y="3273"/>
                    <a:pt x="929" y="4202"/>
                    <a:pt x="2072" y="4226"/>
                  </a:cubicBezTo>
                  <a:cubicBezTo>
                    <a:pt x="1905" y="3749"/>
                    <a:pt x="1953" y="3511"/>
                    <a:pt x="1953" y="2178"/>
                  </a:cubicBezTo>
                  <a:cubicBezTo>
                    <a:pt x="1953" y="1392"/>
                    <a:pt x="2215" y="653"/>
                    <a:pt x="2691" y="82"/>
                  </a:cubicBezTo>
                  <a:cubicBezTo>
                    <a:pt x="2497" y="26"/>
                    <a:pt x="2303" y="0"/>
                    <a:pt x="211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0" name="Google Shape;19990;p93"/>
            <p:cNvSpPr/>
            <p:nvPr/>
          </p:nvSpPr>
          <p:spPr>
            <a:xfrm>
              <a:off x="5018266" y="4195586"/>
              <a:ext cx="92223" cy="137895"/>
            </a:xfrm>
            <a:custGeom>
              <a:rect b="b" l="l" r="r" t="t"/>
              <a:pathLst>
                <a:path extrusionOk="0" h="4239" w="2835">
                  <a:moveTo>
                    <a:pt x="681" y="1"/>
                  </a:moveTo>
                  <a:cubicBezTo>
                    <a:pt x="456" y="1"/>
                    <a:pt x="226" y="38"/>
                    <a:pt x="1" y="119"/>
                  </a:cubicBezTo>
                  <a:cubicBezTo>
                    <a:pt x="549" y="714"/>
                    <a:pt x="858" y="1500"/>
                    <a:pt x="858" y="2357"/>
                  </a:cubicBezTo>
                  <a:cubicBezTo>
                    <a:pt x="858" y="3667"/>
                    <a:pt x="906" y="3810"/>
                    <a:pt x="811" y="4239"/>
                  </a:cubicBezTo>
                  <a:cubicBezTo>
                    <a:pt x="1906" y="4167"/>
                    <a:pt x="2835" y="3286"/>
                    <a:pt x="2835" y="2119"/>
                  </a:cubicBezTo>
                  <a:cubicBezTo>
                    <a:pt x="2815" y="912"/>
                    <a:pt x="1792" y="1"/>
                    <a:pt x="681"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1" name="Google Shape;19991;p93"/>
            <p:cNvSpPr/>
            <p:nvPr/>
          </p:nvSpPr>
          <p:spPr>
            <a:xfrm>
              <a:off x="4765735" y="4383805"/>
              <a:ext cx="344753" cy="121662"/>
            </a:xfrm>
            <a:custGeom>
              <a:rect b="b" l="l" r="r" t="t"/>
              <a:pathLst>
                <a:path extrusionOk="0" h="3740" w="10598">
                  <a:moveTo>
                    <a:pt x="2811" y="1"/>
                  </a:moveTo>
                  <a:cubicBezTo>
                    <a:pt x="1263" y="1"/>
                    <a:pt x="0" y="1239"/>
                    <a:pt x="0" y="2787"/>
                  </a:cubicBezTo>
                  <a:lnTo>
                    <a:pt x="0" y="3454"/>
                  </a:lnTo>
                  <a:cubicBezTo>
                    <a:pt x="0" y="3597"/>
                    <a:pt x="119" y="3739"/>
                    <a:pt x="310" y="3739"/>
                  </a:cubicBezTo>
                  <a:lnTo>
                    <a:pt x="10264" y="3739"/>
                  </a:lnTo>
                  <a:cubicBezTo>
                    <a:pt x="10455" y="3739"/>
                    <a:pt x="10598" y="3597"/>
                    <a:pt x="10598" y="3454"/>
                  </a:cubicBezTo>
                  <a:lnTo>
                    <a:pt x="10598" y="2787"/>
                  </a:lnTo>
                  <a:cubicBezTo>
                    <a:pt x="10598" y="1239"/>
                    <a:pt x="9359" y="1"/>
                    <a:pt x="7812"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2" name="Google Shape;19992;p93"/>
            <p:cNvSpPr/>
            <p:nvPr/>
          </p:nvSpPr>
          <p:spPr>
            <a:xfrm>
              <a:off x="4938502" y="4383805"/>
              <a:ext cx="171986" cy="121662"/>
            </a:xfrm>
            <a:custGeom>
              <a:rect b="b" l="l" r="r" t="t"/>
              <a:pathLst>
                <a:path extrusionOk="0" h="3740" w="5287">
                  <a:moveTo>
                    <a:pt x="0" y="1"/>
                  </a:moveTo>
                  <a:lnTo>
                    <a:pt x="0" y="3739"/>
                  </a:lnTo>
                  <a:lnTo>
                    <a:pt x="4977" y="3739"/>
                  </a:lnTo>
                  <a:cubicBezTo>
                    <a:pt x="5168" y="3739"/>
                    <a:pt x="5287" y="3597"/>
                    <a:pt x="5287" y="3454"/>
                  </a:cubicBezTo>
                  <a:lnTo>
                    <a:pt x="5287" y="2787"/>
                  </a:lnTo>
                  <a:cubicBezTo>
                    <a:pt x="5287" y="1263"/>
                    <a:pt x="4096" y="48"/>
                    <a:pt x="2596"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93"/>
            <p:cNvSpPr/>
            <p:nvPr/>
          </p:nvSpPr>
          <p:spPr>
            <a:xfrm>
              <a:off x="4857925" y="4383805"/>
              <a:ext cx="158844" cy="120881"/>
            </a:xfrm>
            <a:custGeom>
              <a:rect b="b" l="l" r="r" t="t"/>
              <a:pathLst>
                <a:path extrusionOk="0" h="3716" w="4883">
                  <a:moveTo>
                    <a:pt x="0" y="1"/>
                  </a:moveTo>
                  <a:lnTo>
                    <a:pt x="2191" y="3573"/>
                  </a:lnTo>
                  <a:cubicBezTo>
                    <a:pt x="2251" y="3668"/>
                    <a:pt x="2358" y="3716"/>
                    <a:pt x="2465" y="3716"/>
                  </a:cubicBezTo>
                  <a:cubicBezTo>
                    <a:pt x="2572" y="3716"/>
                    <a:pt x="2679" y="3668"/>
                    <a:pt x="2739" y="3573"/>
                  </a:cubicBezTo>
                  <a:lnTo>
                    <a:pt x="4882"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4" name="Google Shape;19994;p93"/>
            <p:cNvSpPr/>
            <p:nvPr/>
          </p:nvSpPr>
          <p:spPr>
            <a:xfrm>
              <a:off x="4938502" y="4383805"/>
              <a:ext cx="72054" cy="120881"/>
            </a:xfrm>
            <a:custGeom>
              <a:rect b="b" l="l" r="r" t="t"/>
              <a:pathLst>
                <a:path extrusionOk="0" h="3716" w="2215">
                  <a:moveTo>
                    <a:pt x="0" y="1"/>
                  </a:moveTo>
                  <a:lnTo>
                    <a:pt x="0" y="3716"/>
                  </a:lnTo>
                  <a:cubicBezTo>
                    <a:pt x="119" y="3716"/>
                    <a:pt x="191" y="3644"/>
                    <a:pt x="262" y="3573"/>
                  </a:cubicBezTo>
                  <a:cubicBezTo>
                    <a:pt x="310" y="3477"/>
                    <a:pt x="2048" y="525"/>
                    <a:pt x="2096" y="429"/>
                  </a:cubicBezTo>
                  <a:cubicBezTo>
                    <a:pt x="2215" y="263"/>
                    <a:pt x="2072" y="1"/>
                    <a:pt x="18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5" name="Google Shape;19995;p93"/>
            <p:cNvSpPr/>
            <p:nvPr/>
          </p:nvSpPr>
          <p:spPr>
            <a:xfrm>
              <a:off x="4826143" y="4160714"/>
              <a:ext cx="222375" cy="263395"/>
            </a:xfrm>
            <a:custGeom>
              <a:rect b="b" l="l" r="r" t="t"/>
              <a:pathLst>
                <a:path extrusionOk="0" h="8097" w="6836">
                  <a:moveTo>
                    <a:pt x="3454" y="0"/>
                  </a:moveTo>
                  <a:cubicBezTo>
                    <a:pt x="1477" y="0"/>
                    <a:pt x="1" y="1572"/>
                    <a:pt x="1" y="3429"/>
                  </a:cubicBezTo>
                  <a:lnTo>
                    <a:pt x="1" y="4668"/>
                  </a:lnTo>
                  <a:cubicBezTo>
                    <a:pt x="1" y="6573"/>
                    <a:pt x="1501" y="8097"/>
                    <a:pt x="3406" y="8097"/>
                  </a:cubicBezTo>
                  <a:cubicBezTo>
                    <a:pt x="5288" y="8097"/>
                    <a:pt x="6812" y="6549"/>
                    <a:pt x="6836" y="4668"/>
                  </a:cubicBezTo>
                  <a:lnTo>
                    <a:pt x="6836" y="3453"/>
                  </a:lnTo>
                  <a:cubicBezTo>
                    <a:pt x="6836" y="1572"/>
                    <a:pt x="5312" y="0"/>
                    <a:pt x="3454"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6" name="Google Shape;19996;p93"/>
            <p:cNvSpPr/>
            <p:nvPr/>
          </p:nvSpPr>
          <p:spPr>
            <a:xfrm>
              <a:off x="4938502" y="4160714"/>
              <a:ext cx="110797" cy="262647"/>
            </a:xfrm>
            <a:custGeom>
              <a:rect b="b" l="l" r="r" t="t"/>
              <a:pathLst>
                <a:path extrusionOk="0" h="8074" w="3406">
                  <a:moveTo>
                    <a:pt x="0" y="0"/>
                  </a:moveTo>
                  <a:lnTo>
                    <a:pt x="0" y="8073"/>
                  </a:lnTo>
                  <a:cubicBezTo>
                    <a:pt x="1858" y="8073"/>
                    <a:pt x="3382" y="6525"/>
                    <a:pt x="3405" y="4644"/>
                  </a:cubicBezTo>
                  <a:lnTo>
                    <a:pt x="3405" y="3406"/>
                  </a:lnTo>
                  <a:cubicBezTo>
                    <a:pt x="3405" y="1524"/>
                    <a:pt x="1858" y="0"/>
                    <a:pt x="0"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7" name="Google Shape;19997;p93"/>
            <p:cNvSpPr/>
            <p:nvPr/>
          </p:nvSpPr>
          <p:spPr>
            <a:xfrm>
              <a:off x="4812221" y="4283092"/>
              <a:ext cx="251034" cy="20169"/>
            </a:xfrm>
            <a:custGeom>
              <a:rect b="b" l="l" r="r" t="t"/>
              <a:pathLst>
                <a:path extrusionOk="0" h="620" w="7717">
                  <a:moveTo>
                    <a:pt x="286" y="1"/>
                  </a:moveTo>
                  <a:cubicBezTo>
                    <a:pt x="119" y="1"/>
                    <a:pt x="0" y="144"/>
                    <a:pt x="0" y="310"/>
                  </a:cubicBezTo>
                  <a:cubicBezTo>
                    <a:pt x="24" y="501"/>
                    <a:pt x="143" y="620"/>
                    <a:pt x="334" y="620"/>
                  </a:cubicBezTo>
                  <a:lnTo>
                    <a:pt x="7383" y="620"/>
                  </a:lnTo>
                  <a:cubicBezTo>
                    <a:pt x="7573" y="620"/>
                    <a:pt x="7669" y="501"/>
                    <a:pt x="7716" y="358"/>
                  </a:cubicBezTo>
                  <a:cubicBezTo>
                    <a:pt x="7716" y="144"/>
                    <a:pt x="7573" y="1"/>
                    <a:pt x="735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8" name="Google Shape;19998;p93"/>
            <p:cNvSpPr/>
            <p:nvPr/>
          </p:nvSpPr>
          <p:spPr>
            <a:xfrm>
              <a:off x="4938502" y="4283092"/>
              <a:ext cx="124753" cy="20169"/>
            </a:xfrm>
            <a:custGeom>
              <a:rect b="b" l="l" r="r" t="t"/>
              <a:pathLst>
                <a:path extrusionOk="0" h="620" w="3835">
                  <a:moveTo>
                    <a:pt x="0" y="1"/>
                  </a:moveTo>
                  <a:lnTo>
                    <a:pt x="0" y="620"/>
                  </a:lnTo>
                  <a:lnTo>
                    <a:pt x="3501" y="620"/>
                  </a:lnTo>
                  <a:cubicBezTo>
                    <a:pt x="3644" y="620"/>
                    <a:pt x="3787" y="501"/>
                    <a:pt x="3787" y="358"/>
                  </a:cubicBezTo>
                  <a:cubicBezTo>
                    <a:pt x="3834" y="144"/>
                    <a:pt x="3691" y="1"/>
                    <a:pt x="350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93"/>
            <p:cNvSpPr/>
            <p:nvPr/>
          </p:nvSpPr>
          <p:spPr>
            <a:xfrm>
              <a:off x="4905939" y="4342752"/>
              <a:ext cx="62002" cy="20169"/>
            </a:xfrm>
            <a:custGeom>
              <a:rect b="b" l="l" r="r" t="t"/>
              <a:pathLst>
                <a:path extrusionOk="0" h="620" w="1906">
                  <a:moveTo>
                    <a:pt x="334" y="0"/>
                  </a:moveTo>
                  <a:cubicBezTo>
                    <a:pt x="144" y="0"/>
                    <a:pt x="1" y="191"/>
                    <a:pt x="25" y="358"/>
                  </a:cubicBezTo>
                  <a:cubicBezTo>
                    <a:pt x="72" y="501"/>
                    <a:pt x="215" y="620"/>
                    <a:pt x="358" y="620"/>
                  </a:cubicBezTo>
                  <a:lnTo>
                    <a:pt x="1596" y="620"/>
                  </a:lnTo>
                  <a:cubicBezTo>
                    <a:pt x="1787" y="620"/>
                    <a:pt x="1906" y="477"/>
                    <a:pt x="1882" y="262"/>
                  </a:cubicBezTo>
                  <a:cubicBezTo>
                    <a:pt x="1858" y="119"/>
                    <a:pt x="1715" y="0"/>
                    <a:pt x="154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93"/>
            <p:cNvSpPr/>
            <p:nvPr/>
          </p:nvSpPr>
          <p:spPr>
            <a:xfrm>
              <a:off x="4938502" y="4342752"/>
              <a:ext cx="31001" cy="20169"/>
            </a:xfrm>
            <a:custGeom>
              <a:rect b="b" l="l" r="r" t="t"/>
              <a:pathLst>
                <a:path extrusionOk="0" h="620" w="953">
                  <a:moveTo>
                    <a:pt x="0" y="0"/>
                  </a:moveTo>
                  <a:lnTo>
                    <a:pt x="0" y="620"/>
                  </a:lnTo>
                  <a:lnTo>
                    <a:pt x="595" y="620"/>
                  </a:lnTo>
                  <a:cubicBezTo>
                    <a:pt x="738" y="620"/>
                    <a:pt x="881" y="501"/>
                    <a:pt x="905" y="358"/>
                  </a:cubicBezTo>
                  <a:cubicBezTo>
                    <a:pt x="953" y="143"/>
                    <a:pt x="786" y="0"/>
                    <a:pt x="6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1" name="Google Shape;20001;p93"/>
            <p:cNvSpPr/>
            <p:nvPr/>
          </p:nvSpPr>
          <p:spPr>
            <a:xfrm>
              <a:off x="4866448" y="4261394"/>
              <a:ext cx="62002" cy="62035"/>
            </a:xfrm>
            <a:custGeom>
              <a:rect b="b" l="l" r="r" t="t"/>
              <a:pathLst>
                <a:path extrusionOk="0" h="1907" w="1906">
                  <a:moveTo>
                    <a:pt x="953" y="1"/>
                  </a:moveTo>
                  <a:cubicBezTo>
                    <a:pt x="405" y="1"/>
                    <a:pt x="0" y="430"/>
                    <a:pt x="0" y="953"/>
                  </a:cubicBezTo>
                  <a:cubicBezTo>
                    <a:pt x="0" y="1501"/>
                    <a:pt x="405" y="1906"/>
                    <a:pt x="953" y="1906"/>
                  </a:cubicBezTo>
                  <a:cubicBezTo>
                    <a:pt x="1501" y="1906"/>
                    <a:pt x="1905" y="1501"/>
                    <a:pt x="1905" y="953"/>
                  </a:cubicBezTo>
                  <a:cubicBezTo>
                    <a:pt x="1905" y="430"/>
                    <a:pt x="1477" y="1"/>
                    <a:pt x="953"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2" name="Google Shape;20002;p93"/>
            <p:cNvSpPr/>
            <p:nvPr/>
          </p:nvSpPr>
          <p:spPr>
            <a:xfrm>
              <a:off x="4946992" y="4261394"/>
              <a:ext cx="62035" cy="62035"/>
            </a:xfrm>
            <a:custGeom>
              <a:rect b="b" l="l" r="r" t="t"/>
              <a:pathLst>
                <a:path extrusionOk="0" h="1907" w="1907">
                  <a:moveTo>
                    <a:pt x="954" y="1"/>
                  </a:moveTo>
                  <a:cubicBezTo>
                    <a:pt x="406" y="1"/>
                    <a:pt x="1" y="430"/>
                    <a:pt x="1" y="953"/>
                  </a:cubicBezTo>
                  <a:cubicBezTo>
                    <a:pt x="1" y="1501"/>
                    <a:pt x="406" y="1906"/>
                    <a:pt x="954" y="1906"/>
                  </a:cubicBezTo>
                  <a:cubicBezTo>
                    <a:pt x="1477" y="1906"/>
                    <a:pt x="1906" y="1501"/>
                    <a:pt x="1906" y="953"/>
                  </a:cubicBezTo>
                  <a:cubicBezTo>
                    <a:pt x="1906" y="430"/>
                    <a:pt x="1477" y="1"/>
                    <a:pt x="95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3" name="Google Shape;20003;p93"/>
            <p:cNvSpPr/>
            <p:nvPr/>
          </p:nvSpPr>
          <p:spPr>
            <a:xfrm>
              <a:off x="4886584" y="4281563"/>
              <a:ext cx="22511" cy="21698"/>
            </a:xfrm>
            <a:custGeom>
              <a:rect b="b" l="l" r="r" t="t"/>
              <a:pathLst>
                <a:path extrusionOk="0" h="667" w="692">
                  <a:moveTo>
                    <a:pt x="334" y="0"/>
                  </a:moveTo>
                  <a:cubicBezTo>
                    <a:pt x="143" y="0"/>
                    <a:pt x="0" y="167"/>
                    <a:pt x="0" y="333"/>
                  </a:cubicBezTo>
                  <a:cubicBezTo>
                    <a:pt x="0" y="524"/>
                    <a:pt x="143" y="667"/>
                    <a:pt x="334" y="667"/>
                  </a:cubicBezTo>
                  <a:cubicBezTo>
                    <a:pt x="524" y="667"/>
                    <a:pt x="667" y="524"/>
                    <a:pt x="667" y="333"/>
                  </a:cubicBezTo>
                  <a:cubicBezTo>
                    <a:pt x="691" y="167"/>
                    <a:pt x="548"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93"/>
            <p:cNvSpPr/>
            <p:nvPr/>
          </p:nvSpPr>
          <p:spPr>
            <a:xfrm>
              <a:off x="4967161" y="4281563"/>
              <a:ext cx="21698" cy="21698"/>
            </a:xfrm>
            <a:custGeom>
              <a:rect b="b" l="l" r="r" t="t"/>
              <a:pathLst>
                <a:path extrusionOk="0" h="667" w="667">
                  <a:moveTo>
                    <a:pt x="334" y="0"/>
                  </a:moveTo>
                  <a:cubicBezTo>
                    <a:pt x="143" y="0"/>
                    <a:pt x="0" y="167"/>
                    <a:pt x="0" y="333"/>
                  </a:cubicBezTo>
                  <a:cubicBezTo>
                    <a:pt x="0" y="524"/>
                    <a:pt x="143" y="667"/>
                    <a:pt x="334" y="667"/>
                  </a:cubicBezTo>
                  <a:cubicBezTo>
                    <a:pt x="500" y="667"/>
                    <a:pt x="667" y="524"/>
                    <a:pt x="667" y="333"/>
                  </a:cubicBezTo>
                  <a:cubicBezTo>
                    <a:pt x="667" y="167"/>
                    <a:pt x="500"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05" name="Google Shape;20005;p93"/>
          <p:cNvGrpSpPr/>
          <p:nvPr/>
        </p:nvGrpSpPr>
        <p:grpSpPr>
          <a:xfrm>
            <a:off x="5517178" y="4007533"/>
            <a:ext cx="344005" cy="344753"/>
            <a:chOff x="5517178" y="4159933"/>
            <a:chExt cx="344005" cy="344753"/>
          </a:xfrm>
        </p:grpSpPr>
        <p:sp>
          <p:nvSpPr>
            <p:cNvPr id="20006" name="Google Shape;20006;p93"/>
            <p:cNvSpPr/>
            <p:nvPr/>
          </p:nvSpPr>
          <p:spPr>
            <a:xfrm>
              <a:off x="5679080" y="4419458"/>
              <a:ext cx="20169" cy="30220"/>
            </a:xfrm>
            <a:custGeom>
              <a:rect b="b" l="l" r="r" t="t"/>
              <a:pathLst>
                <a:path extrusionOk="0" h="929" w="620">
                  <a:moveTo>
                    <a:pt x="1" y="0"/>
                  </a:moveTo>
                  <a:lnTo>
                    <a:pt x="1" y="929"/>
                  </a:lnTo>
                  <a:cubicBezTo>
                    <a:pt x="108" y="881"/>
                    <a:pt x="209" y="857"/>
                    <a:pt x="310" y="857"/>
                  </a:cubicBezTo>
                  <a:cubicBezTo>
                    <a:pt x="411" y="857"/>
                    <a:pt x="513" y="881"/>
                    <a:pt x="620" y="929"/>
                  </a:cubicBezTo>
                  <a:lnTo>
                    <a:pt x="620" y="0"/>
                  </a:lnTo>
                  <a:cubicBezTo>
                    <a:pt x="513" y="12"/>
                    <a:pt x="411" y="18"/>
                    <a:pt x="310" y="18"/>
                  </a:cubicBezTo>
                  <a:cubicBezTo>
                    <a:pt x="209" y="18"/>
                    <a:pt x="108" y="12"/>
                    <a:pt x="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93"/>
            <p:cNvSpPr/>
            <p:nvPr/>
          </p:nvSpPr>
          <p:spPr>
            <a:xfrm>
              <a:off x="5689945" y="4419458"/>
              <a:ext cx="9304" cy="30220"/>
            </a:xfrm>
            <a:custGeom>
              <a:rect b="b" l="l" r="r" t="t"/>
              <a:pathLst>
                <a:path extrusionOk="0" h="929" w="286">
                  <a:moveTo>
                    <a:pt x="0" y="0"/>
                  </a:moveTo>
                  <a:lnTo>
                    <a:pt x="0" y="857"/>
                  </a:lnTo>
                  <a:cubicBezTo>
                    <a:pt x="72" y="857"/>
                    <a:pt x="191" y="881"/>
                    <a:pt x="286" y="929"/>
                  </a:cubicBezTo>
                  <a:lnTo>
                    <a:pt x="286" y="0"/>
                  </a:lnTo>
                  <a:cubicBezTo>
                    <a:pt x="238" y="12"/>
                    <a:pt x="185" y="18"/>
                    <a:pt x="134" y="18"/>
                  </a:cubicBezTo>
                  <a:cubicBezTo>
                    <a:pt x="83" y="18"/>
                    <a:pt x="36" y="12"/>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8" name="Google Shape;20008;p93"/>
            <p:cNvSpPr/>
            <p:nvPr/>
          </p:nvSpPr>
          <p:spPr>
            <a:xfrm>
              <a:off x="5742611" y="4386147"/>
              <a:ext cx="35653" cy="36434"/>
            </a:xfrm>
            <a:custGeom>
              <a:rect b="b" l="l" r="r" t="t"/>
              <a:pathLst>
                <a:path extrusionOk="0" h="1120" w="1096">
                  <a:moveTo>
                    <a:pt x="453" y="0"/>
                  </a:moveTo>
                  <a:cubicBezTo>
                    <a:pt x="310" y="191"/>
                    <a:pt x="143" y="333"/>
                    <a:pt x="0" y="453"/>
                  </a:cubicBezTo>
                  <a:lnTo>
                    <a:pt x="667" y="1119"/>
                  </a:lnTo>
                  <a:cubicBezTo>
                    <a:pt x="739" y="905"/>
                    <a:pt x="905" y="762"/>
                    <a:pt x="1096" y="667"/>
                  </a:cubicBezTo>
                  <a:lnTo>
                    <a:pt x="4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9" name="Google Shape;20009;p93"/>
            <p:cNvSpPr/>
            <p:nvPr/>
          </p:nvSpPr>
          <p:spPr>
            <a:xfrm>
              <a:off x="5775922" y="4322616"/>
              <a:ext cx="30253" cy="20169"/>
            </a:xfrm>
            <a:custGeom>
              <a:rect b="b" l="l" r="r" t="t"/>
              <a:pathLst>
                <a:path extrusionOk="0" h="620" w="930">
                  <a:moveTo>
                    <a:pt x="0" y="0"/>
                  </a:moveTo>
                  <a:cubicBezTo>
                    <a:pt x="24" y="215"/>
                    <a:pt x="24" y="405"/>
                    <a:pt x="0" y="619"/>
                  </a:cubicBezTo>
                  <a:lnTo>
                    <a:pt x="929" y="619"/>
                  </a:lnTo>
                  <a:cubicBezTo>
                    <a:pt x="858" y="405"/>
                    <a:pt x="858" y="215"/>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0" name="Google Shape;20010;p93"/>
            <p:cNvSpPr/>
            <p:nvPr/>
          </p:nvSpPr>
          <p:spPr>
            <a:xfrm>
              <a:off x="5742611" y="4242820"/>
              <a:ext cx="35653" cy="36434"/>
            </a:xfrm>
            <a:custGeom>
              <a:rect b="b" l="l" r="r" t="t"/>
              <a:pathLst>
                <a:path extrusionOk="0" h="1120" w="1096">
                  <a:moveTo>
                    <a:pt x="667" y="0"/>
                  </a:moveTo>
                  <a:lnTo>
                    <a:pt x="0" y="667"/>
                  </a:lnTo>
                  <a:cubicBezTo>
                    <a:pt x="191" y="810"/>
                    <a:pt x="334" y="953"/>
                    <a:pt x="453" y="1120"/>
                  </a:cubicBezTo>
                  <a:lnTo>
                    <a:pt x="1096" y="453"/>
                  </a:lnTo>
                  <a:cubicBezTo>
                    <a:pt x="905" y="358"/>
                    <a:pt x="763" y="215"/>
                    <a:pt x="6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93"/>
            <p:cNvSpPr/>
            <p:nvPr/>
          </p:nvSpPr>
          <p:spPr>
            <a:xfrm>
              <a:off x="5679080" y="4215690"/>
              <a:ext cx="20169" cy="30253"/>
            </a:xfrm>
            <a:custGeom>
              <a:rect b="b" l="l" r="r" t="t"/>
              <a:pathLst>
                <a:path extrusionOk="0" h="930" w="620">
                  <a:moveTo>
                    <a:pt x="1" y="1"/>
                  </a:moveTo>
                  <a:lnTo>
                    <a:pt x="1" y="930"/>
                  </a:lnTo>
                  <a:cubicBezTo>
                    <a:pt x="108" y="918"/>
                    <a:pt x="209" y="912"/>
                    <a:pt x="310" y="912"/>
                  </a:cubicBezTo>
                  <a:cubicBezTo>
                    <a:pt x="411" y="912"/>
                    <a:pt x="513" y="918"/>
                    <a:pt x="620" y="930"/>
                  </a:cubicBezTo>
                  <a:lnTo>
                    <a:pt x="620" y="1"/>
                  </a:lnTo>
                  <a:cubicBezTo>
                    <a:pt x="513" y="37"/>
                    <a:pt x="411" y="54"/>
                    <a:pt x="310" y="54"/>
                  </a:cubicBezTo>
                  <a:cubicBezTo>
                    <a:pt x="209" y="54"/>
                    <a:pt x="108" y="37"/>
                    <a:pt x="1"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93"/>
            <p:cNvSpPr/>
            <p:nvPr/>
          </p:nvSpPr>
          <p:spPr>
            <a:xfrm>
              <a:off x="5689945" y="4215690"/>
              <a:ext cx="9304" cy="30253"/>
            </a:xfrm>
            <a:custGeom>
              <a:rect b="b" l="l" r="r" t="t"/>
              <a:pathLst>
                <a:path extrusionOk="0" h="930" w="286">
                  <a:moveTo>
                    <a:pt x="286" y="1"/>
                  </a:moveTo>
                  <a:cubicBezTo>
                    <a:pt x="216" y="36"/>
                    <a:pt x="134" y="58"/>
                    <a:pt x="66" y="58"/>
                  </a:cubicBezTo>
                  <a:cubicBezTo>
                    <a:pt x="42" y="58"/>
                    <a:pt x="19" y="55"/>
                    <a:pt x="0" y="49"/>
                  </a:cubicBezTo>
                  <a:lnTo>
                    <a:pt x="0" y="906"/>
                  </a:lnTo>
                  <a:cubicBezTo>
                    <a:pt x="72" y="906"/>
                    <a:pt x="191" y="930"/>
                    <a:pt x="286" y="930"/>
                  </a:cubicBezTo>
                  <a:lnTo>
                    <a:pt x="28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3" name="Google Shape;20013;p93"/>
            <p:cNvSpPr/>
            <p:nvPr/>
          </p:nvSpPr>
          <p:spPr>
            <a:xfrm>
              <a:off x="5598503" y="4242820"/>
              <a:ext cx="35685" cy="36434"/>
            </a:xfrm>
            <a:custGeom>
              <a:rect b="b" l="l" r="r" t="t"/>
              <a:pathLst>
                <a:path extrusionOk="0" h="1120" w="1097">
                  <a:moveTo>
                    <a:pt x="453" y="0"/>
                  </a:moveTo>
                  <a:cubicBezTo>
                    <a:pt x="358" y="215"/>
                    <a:pt x="215" y="358"/>
                    <a:pt x="1" y="453"/>
                  </a:cubicBezTo>
                  <a:lnTo>
                    <a:pt x="668" y="1120"/>
                  </a:lnTo>
                  <a:cubicBezTo>
                    <a:pt x="811" y="929"/>
                    <a:pt x="954" y="786"/>
                    <a:pt x="1096" y="667"/>
                  </a:cubicBezTo>
                  <a:lnTo>
                    <a:pt x="453"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93"/>
            <p:cNvSpPr/>
            <p:nvPr/>
          </p:nvSpPr>
          <p:spPr>
            <a:xfrm>
              <a:off x="5572186" y="4322616"/>
              <a:ext cx="30253" cy="20169"/>
            </a:xfrm>
            <a:custGeom>
              <a:rect b="b" l="l" r="r" t="t"/>
              <a:pathLst>
                <a:path extrusionOk="0" h="620" w="930">
                  <a:moveTo>
                    <a:pt x="0" y="0"/>
                  </a:moveTo>
                  <a:cubicBezTo>
                    <a:pt x="96" y="215"/>
                    <a:pt x="96" y="405"/>
                    <a:pt x="0" y="619"/>
                  </a:cubicBezTo>
                  <a:lnTo>
                    <a:pt x="929" y="619"/>
                  </a:lnTo>
                  <a:cubicBezTo>
                    <a:pt x="905" y="405"/>
                    <a:pt x="905" y="215"/>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93"/>
            <p:cNvSpPr/>
            <p:nvPr/>
          </p:nvSpPr>
          <p:spPr>
            <a:xfrm>
              <a:off x="5598503" y="4386147"/>
              <a:ext cx="35685" cy="36434"/>
            </a:xfrm>
            <a:custGeom>
              <a:rect b="b" l="l" r="r" t="t"/>
              <a:pathLst>
                <a:path extrusionOk="0" h="1120" w="1097">
                  <a:moveTo>
                    <a:pt x="668" y="0"/>
                  </a:moveTo>
                  <a:lnTo>
                    <a:pt x="1" y="667"/>
                  </a:lnTo>
                  <a:cubicBezTo>
                    <a:pt x="215" y="762"/>
                    <a:pt x="358" y="929"/>
                    <a:pt x="453" y="1119"/>
                  </a:cubicBezTo>
                  <a:lnTo>
                    <a:pt x="1096" y="453"/>
                  </a:lnTo>
                  <a:cubicBezTo>
                    <a:pt x="954" y="333"/>
                    <a:pt x="811" y="191"/>
                    <a:pt x="668"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6" name="Google Shape;20016;p93"/>
            <p:cNvSpPr/>
            <p:nvPr/>
          </p:nvSpPr>
          <p:spPr>
            <a:xfrm>
              <a:off x="5598503" y="4241258"/>
              <a:ext cx="182103" cy="182103"/>
            </a:xfrm>
            <a:custGeom>
              <a:rect b="b" l="l" r="r" t="t"/>
              <a:pathLst>
                <a:path extrusionOk="0" h="5598" w="5598">
                  <a:moveTo>
                    <a:pt x="2811" y="1"/>
                  </a:moveTo>
                  <a:cubicBezTo>
                    <a:pt x="1263" y="1"/>
                    <a:pt x="1" y="1239"/>
                    <a:pt x="1" y="2787"/>
                  </a:cubicBezTo>
                  <a:cubicBezTo>
                    <a:pt x="1" y="4335"/>
                    <a:pt x="1263" y="5597"/>
                    <a:pt x="2811" y="5597"/>
                  </a:cubicBezTo>
                  <a:cubicBezTo>
                    <a:pt x="4311" y="5597"/>
                    <a:pt x="5574" y="4335"/>
                    <a:pt x="5597" y="2787"/>
                  </a:cubicBezTo>
                  <a:cubicBezTo>
                    <a:pt x="5597" y="1239"/>
                    <a:pt x="4335" y="1"/>
                    <a:pt x="2811"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7" name="Google Shape;20017;p93"/>
            <p:cNvSpPr/>
            <p:nvPr/>
          </p:nvSpPr>
          <p:spPr>
            <a:xfrm>
              <a:off x="5689945" y="4242039"/>
              <a:ext cx="89880" cy="182070"/>
            </a:xfrm>
            <a:custGeom>
              <a:rect b="b" l="l" r="r" t="t"/>
              <a:pathLst>
                <a:path extrusionOk="0" h="5597" w="2763">
                  <a:moveTo>
                    <a:pt x="0" y="1"/>
                  </a:moveTo>
                  <a:lnTo>
                    <a:pt x="0" y="5597"/>
                  </a:lnTo>
                  <a:cubicBezTo>
                    <a:pt x="72" y="5597"/>
                    <a:pt x="191" y="5573"/>
                    <a:pt x="286" y="5573"/>
                  </a:cubicBezTo>
                  <a:cubicBezTo>
                    <a:pt x="1643" y="5430"/>
                    <a:pt x="2763" y="4240"/>
                    <a:pt x="2763" y="2811"/>
                  </a:cubicBezTo>
                  <a:cubicBezTo>
                    <a:pt x="2763" y="1334"/>
                    <a:pt x="1691" y="191"/>
                    <a:pt x="286" y="24"/>
                  </a:cubicBezTo>
                  <a:cubicBezTo>
                    <a:pt x="191" y="1"/>
                    <a:pt x="119" y="1"/>
                    <a:pt x="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8" name="Google Shape;20018;p93"/>
            <p:cNvSpPr/>
            <p:nvPr/>
          </p:nvSpPr>
          <p:spPr>
            <a:xfrm>
              <a:off x="5618672" y="4262175"/>
              <a:ext cx="141798" cy="141798"/>
            </a:xfrm>
            <a:custGeom>
              <a:rect b="b" l="l" r="r" t="t"/>
              <a:pathLst>
                <a:path extrusionOk="0" h="4359" w="4359">
                  <a:moveTo>
                    <a:pt x="2191" y="1"/>
                  </a:moveTo>
                  <a:cubicBezTo>
                    <a:pt x="1000" y="1"/>
                    <a:pt x="0" y="1001"/>
                    <a:pt x="0" y="2192"/>
                  </a:cubicBezTo>
                  <a:cubicBezTo>
                    <a:pt x="0" y="3382"/>
                    <a:pt x="1000" y="4359"/>
                    <a:pt x="2191" y="4359"/>
                  </a:cubicBezTo>
                  <a:cubicBezTo>
                    <a:pt x="3382" y="4359"/>
                    <a:pt x="4358" y="3382"/>
                    <a:pt x="4358" y="2192"/>
                  </a:cubicBezTo>
                  <a:cubicBezTo>
                    <a:pt x="4358" y="953"/>
                    <a:pt x="3382" y="1"/>
                    <a:pt x="219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93"/>
            <p:cNvSpPr/>
            <p:nvPr/>
          </p:nvSpPr>
          <p:spPr>
            <a:xfrm>
              <a:off x="5689945" y="4262175"/>
              <a:ext cx="70525" cy="141798"/>
            </a:xfrm>
            <a:custGeom>
              <a:rect b="b" l="l" r="r" t="t"/>
              <a:pathLst>
                <a:path extrusionOk="0" h="4359" w="2168">
                  <a:moveTo>
                    <a:pt x="0" y="1"/>
                  </a:moveTo>
                  <a:lnTo>
                    <a:pt x="0" y="4359"/>
                  </a:lnTo>
                  <a:cubicBezTo>
                    <a:pt x="1191" y="4359"/>
                    <a:pt x="2167" y="3382"/>
                    <a:pt x="2167" y="2192"/>
                  </a:cubicBezTo>
                  <a:cubicBezTo>
                    <a:pt x="2167" y="953"/>
                    <a:pt x="1191"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93"/>
            <p:cNvSpPr/>
            <p:nvPr/>
          </p:nvSpPr>
          <p:spPr>
            <a:xfrm>
              <a:off x="5671338" y="4282116"/>
              <a:ext cx="36434" cy="101168"/>
            </a:xfrm>
            <a:custGeom>
              <a:rect b="b" l="l" r="r" t="t"/>
              <a:pathLst>
                <a:path extrusionOk="0" h="3110" w="1120">
                  <a:moveTo>
                    <a:pt x="766" y="0"/>
                  </a:moveTo>
                  <a:cubicBezTo>
                    <a:pt x="677" y="0"/>
                    <a:pt x="590" y="37"/>
                    <a:pt x="524" y="102"/>
                  </a:cubicBezTo>
                  <a:lnTo>
                    <a:pt x="120" y="626"/>
                  </a:lnTo>
                  <a:cubicBezTo>
                    <a:pt x="24" y="745"/>
                    <a:pt x="24" y="888"/>
                    <a:pt x="120" y="1007"/>
                  </a:cubicBezTo>
                  <a:lnTo>
                    <a:pt x="358" y="1293"/>
                  </a:lnTo>
                  <a:lnTo>
                    <a:pt x="120" y="1602"/>
                  </a:lnTo>
                  <a:cubicBezTo>
                    <a:pt x="24" y="1722"/>
                    <a:pt x="24" y="1864"/>
                    <a:pt x="120" y="1983"/>
                  </a:cubicBezTo>
                  <a:lnTo>
                    <a:pt x="358" y="2293"/>
                  </a:lnTo>
                  <a:lnTo>
                    <a:pt x="120" y="2579"/>
                  </a:lnTo>
                  <a:cubicBezTo>
                    <a:pt x="1" y="2722"/>
                    <a:pt x="24" y="2912"/>
                    <a:pt x="143" y="3031"/>
                  </a:cubicBezTo>
                  <a:cubicBezTo>
                    <a:pt x="197" y="3085"/>
                    <a:pt x="270" y="3110"/>
                    <a:pt x="345" y="3110"/>
                  </a:cubicBezTo>
                  <a:cubicBezTo>
                    <a:pt x="436" y="3110"/>
                    <a:pt x="530" y="3073"/>
                    <a:pt x="596" y="3008"/>
                  </a:cubicBezTo>
                  <a:lnTo>
                    <a:pt x="1001" y="2484"/>
                  </a:lnTo>
                  <a:cubicBezTo>
                    <a:pt x="1096" y="2365"/>
                    <a:pt x="1096" y="2222"/>
                    <a:pt x="1001" y="2103"/>
                  </a:cubicBezTo>
                  <a:lnTo>
                    <a:pt x="763" y="1817"/>
                  </a:lnTo>
                  <a:lnTo>
                    <a:pt x="1001" y="1507"/>
                  </a:lnTo>
                  <a:cubicBezTo>
                    <a:pt x="1096" y="1388"/>
                    <a:pt x="1096" y="1245"/>
                    <a:pt x="1001" y="1126"/>
                  </a:cubicBezTo>
                  <a:lnTo>
                    <a:pt x="763" y="817"/>
                  </a:lnTo>
                  <a:lnTo>
                    <a:pt x="1001" y="531"/>
                  </a:lnTo>
                  <a:cubicBezTo>
                    <a:pt x="1120" y="388"/>
                    <a:pt x="1096" y="197"/>
                    <a:pt x="977" y="78"/>
                  </a:cubicBezTo>
                  <a:cubicBezTo>
                    <a:pt x="913" y="25"/>
                    <a:pt x="839" y="0"/>
                    <a:pt x="766"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1" name="Google Shape;20021;p93"/>
            <p:cNvSpPr/>
            <p:nvPr/>
          </p:nvSpPr>
          <p:spPr>
            <a:xfrm>
              <a:off x="5688384" y="4282018"/>
              <a:ext cx="18607" cy="98729"/>
            </a:xfrm>
            <a:custGeom>
              <a:rect b="b" l="l" r="r" t="t"/>
              <a:pathLst>
                <a:path extrusionOk="0" h="3035" w="572">
                  <a:moveTo>
                    <a:pt x="228" y="1"/>
                  </a:moveTo>
                  <a:cubicBezTo>
                    <a:pt x="146" y="1"/>
                    <a:pt x="63" y="31"/>
                    <a:pt x="0" y="81"/>
                  </a:cubicBezTo>
                  <a:lnTo>
                    <a:pt x="0" y="3034"/>
                  </a:lnTo>
                  <a:lnTo>
                    <a:pt x="48" y="3011"/>
                  </a:lnTo>
                  <a:lnTo>
                    <a:pt x="453" y="2487"/>
                  </a:lnTo>
                  <a:cubicBezTo>
                    <a:pt x="548" y="2368"/>
                    <a:pt x="548" y="2225"/>
                    <a:pt x="453" y="2106"/>
                  </a:cubicBezTo>
                  <a:lnTo>
                    <a:pt x="215" y="1820"/>
                  </a:lnTo>
                  <a:lnTo>
                    <a:pt x="453" y="1510"/>
                  </a:lnTo>
                  <a:cubicBezTo>
                    <a:pt x="572" y="1391"/>
                    <a:pt x="572" y="1224"/>
                    <a:pt x="453" y="1129"/>
                  </a:cubicBezTo>
                  <a:lnTo>
                    <a:pt x="215" y="820"/>
                  </a:lnTo>
                  <a:lnTo>
                    <a:pt x="453" y="534"/>
                  </a:lnTo>
                  <a:cubicBezTo>
                    <a:pt x="572" y="391"/>
                    <a:pt x="548" y="200"/>
                    <a:pt x="429" y="81"/>
                  </a:cubicBezTo>
                  <a:cubicBezTo>
                    <a:pt x="373" y="25"/>
                    <a:pt x="301" y="1"/>
                    <a:pt x="22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2" name="Google Shape;20022;p93"/>
            <p:cNvSpPr/>
            <p:nvPr/>
          </p:nvSpPr>
          <p:spPr>
            <a:xfrm>
              <a:off x="5659725" y="4160714"/>
              <a:ext cx="59693" cy="60441"/>
            </a:xfrm>
            <a:custGeom>
              <a:rect b="b" l="l" r="r" t="t"/>
              <a:pathLst>
                <a:path extrusionOk="0" h="1858" w="1835">
                  <a:moveTo>
                    <a:pt x="929" y="0"/>
                  </a:moveTo>
                  <a:cubicBezTo>
                    <a:pt x="405" y="0"/>
                    <a:pt x="0" y="429"/>
                    <a:pt x="0" y="929"/>
                  </a:cubicBezTo>
                  <a:cubicBezTo>
                    <a:pt x="0" y="1429"/>
                    <a:pt x="405" y="1858"/>
                    <a:pt x="929" y="1858"/>
                  </a:cubicBezTo>
                  <a:cubicBezTo>
                    <a:pt x="1429" y="1858"/>
                    <a:pt x="1834" y="1429"/>
                    <a:pt x="1834" y="929"/>
                  </a:cubicBezTo>
                  <a:cubicBezTo>
                    <a:pt x="1834" y="429"/>
                    <a:pt x="1429" y="0"/>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3" name="Google Shape;20023;p93"/>
            <p:cNvSpPr/>
            <p:nvPr/>
          </p:nvSpPr>
          <p:spPr>
            <a:xfrm>
              <a:off x="5689945" y="4159933"/>
              <a:ext cx="29472" cy="60441"/>
            </a:xfrm>
            <a:custGeom>
              <a:rect b="b" l="l" r="r" t="t"/>
              <a:pathLst>
                <a:path extrusionOk="0" h="1858" w="906">
                  <a:moveTo>
                    <a:pt x="0" y="0"/>
                  </a:moveTo>
                  <a:lnTo>
                    <a:pt x="0" y="1858"/>
                  </a:lnTo>
                  <a:cubicBezTo>
                    <a:pt x="72" y="1858"/>
                    <a:pt x="191" y="1834"/>
                    <a:pt x="286" y="1810"/>
                  </a:cubicBezTo>
                  <a:cubicBezTo>
                    <a:pt x="643" y="1691"/>
                    <a:pt x="905" y="1358"/>
                    <a:pt x="905" y="953"/>
                  </a:cubicBezTo>
                  <a:cubicBezTo>
                    <a:pt x="905" y="453"/>
                    <a:pt x="500" y="24"/>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4" name="Google Shape;20024;p93"/>
            <p:cNvSpPr/>
            <p:nvPr/>
          </p:nvSpPr>
          <p:spPr>
            <a:xfrm>
              <a:off x="5679861" y="4180850"/>
              <a:ext cx="19388" cy="19388"/>
            </a:xfrm>
            <a:custGeom>
              <a:rect b="b" l="l" r="r" t="t"/>
              <a:pathLst>
                <a:path extrusionOk="0" h="596" w="596">
                  <a:moveTo>
                    <a:pt x="310" y="0"/>
                  </a:moveTo>
                  <a:cubicBezTo>
                    <a:pt x="143" y="0"/>
                    <a:pt x="0" y="119"/>
                    <a:pt x="0" y="310"/>
                  </a:cubicBezTo>
                  <a:cubicBezTo>
                    <a:pt x="0" y="453"/>
                    <a:pt x="120" y="596"/>
                    <a:pt x="310" y="596"/>
                  </a:cubicBezTo>
                  <a:cubicBezTo>
                    <a:pt x="453" y="596"/>
                    <a:pt x="596" y="477"/>
                    <a:pt x="596" y="310"/>
                  </a:cubicBezTo>
                  <a:cubicBezTo>
                    <a:pt x="596" y="167"/>
                    <a:pt x="477"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93"/>
            <p:cNvSpPr/>
            <p:nvPr/>
          </p:nvSpPr>
          <p:spPr>
            <a:xfrm>
              <a:off x="5689945" y="4180069"/>
              <a:ext cx="9304" cy="20169"/>
            </a:xfrm>
            <a:custGeom>
              <a:rect b="b" l="l" r="r" t="t"/>
              <a:pathLst>
                <a:path extrusionOk="0" h="620" w="286">
                  <a:moveTo>
                    <a:pt x="0" y="0"/>
                  </a:moveTo>
                  <a:lnTo>
                    <a:pt x="0" y="620"/>
                  </a:lnTo>
                  <a:cubicBezTo>
                    <a:pt x="143" y="620"/>
                    <a:pt x="286" y="501"/>
                    <a:pt x="286" y="334"/>
                  </a:cubicBezTo>
                  <a:cubicBezTo>
                    <a:pt x="286" y="143"/>
                    <a:pt x="143" y="0"/>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6" name="Google Shape;20026;p93"/>
            <p:cNvSpPr/>
            <p:nvPr/>
          </p:nvSpPr>
          <p:spPr>
            <a:xfrm>
              <a:off x="5548179" y="4202352"/>
              <a:ext cx="80935" cy="59920"/>
            </a:xfrm>
            <a:custGeom>
              <a:rect b="b" l="l" r="r" t="t"/>
              <a:pathLst>
                <a:path extrusionOk="0" h="1842" w="2488">
                  <a:moveTo>
                    <a:pt x="1250" y="0"/>
                  </a:moveTo>
                  <a:cubicBezTo>
                    <a:pt x="1012" y="0"/>
                    <a:pt x="774" y="89"/>
                    <a:pt x="595" y="268"/>
                  </a:cubicBezTo>
                  <a:cubicBezTo>
                    <a:pt x="0" y="863"/>
                    <a:pt x="429" y="1840"/>
                    <a:pt x="1262" y="1840"/>
                  </a:cubicBezTo>
                  <a:cubicBezTo>
                    <a:pt x="1281" y="1841"/>
                    <a:pt x="1300" y="1841"/>
                    <a:pt x="1318" y="1841"/>
                  </a:cubicBezTo>
                  <a:cubicBezTo>
                    <a:pt x="2113" y="1841"/>
                    <a:pt x="2487" y="850"/>
                    <a:pt x="1905" y="268"/>
                  </a:cubicBezTo>
                  <a:cubicBezTo>
                    <a:pt x="1727" y="89"/>
                    <a:pt x="1488" y="0"/>
                    <a:pt x="1250"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7" name="Google Shape;20027;p93"/>
            <p:cNvSpPr/>
            <p:nvPr/>
          </p:nvSpPr>
          <p:spPr>
            <a:xfrm>
              <a:off x="5579148" y="4223367"/>
              <a:ext cx="23291" cy="19485"/>
            </a:xfrm>
            <a:custGeom>
              <a:rect b="b" l="l" r="r" t="t"/>
              <a:pathLst>
                <a:path extrusionOk="0" h="599" w="716">
                  <a:moveTo>
                    <a:pt x="321" y="0"/>
                  </a:moveTo>
                  <a:cubicBezTo>
                    <a:pt x="155" y="0"/>
                    <a:pt x="1" y="134"/>
                    <a:pt x="1" y="313"/>
                  </a:cubicBezTo>
                  <a:cubicBezTo>
                    <a:pt x="1" y="455"/>
                    <a:pt x="120" y="598"/>
                    <a:pt x="310" y="598"/>
                  </a:cubicBezTo>
                  <a:cubicBezTo>
                    <a:pt x="596" y="598"/>
                    <a:pt x="715" y="289"/>
                    <a:pt x="548" y="98"/>
                  </a:cubicBezTo>
                  <a:cubicBezTo>
                    <a:pt x="480" y="30"/>
                    <a:pt x="399" y="0"/>
                    <a:pt x="32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8" name="Google Shape;20028;p93"/>
            <p:cNvSpPr/>
            <p:nvPr/>
          </p:nvSpPr>
          <p:spPr>
            <a:xfrm>
              <a:off x="5517178" y="4303228"/>
              <a:ext cx="60441" cy="59693"/>
            </a:xfrm>
            <a:custGeom>
              <a:rect b="b" l="l" r="r" t="t"/>
              <a:pathLst>
                <a:path extrusionOk="0" h="1835" w="1858">
                  <a:moveTo>
                    <a:pt x="929" y="1"/>
                  </a:moveTo>
                  <a:cubicBezTo>
                    <a:pt x="405" y="1"/>
                    <a:pt x="0" y="406"/>
                    <a:pt x="0" y="930"/>
                  </a:cubicBezTo>
                  <a:cubicBezTo>
                    <a:pt x="0" y="1430"/>
                    <a:pt x="405" y="1835"/>
                    <a:pt x="929" y="1835"/>
                  </a:cubicBezTo>
                  <a:cubicBezTo>
                    <a:pt x="1429" y="1835"/>
                    <a:pt x="1858" y="1430"/>
                    <a:pt x="1858" y="930"/>
                  </a:cubicBezTo>
                  <a:cubicBezTo>
                    <a:pt x="1858" y="406"/>
                    <a:pt x="1429" y="1"/>
                    <a:pt x="929"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93"/>
            <p:cNvSpPr/>
            <p:nvPr/>
          </p:nvSpPr>
          <p:spPr>
            <a:xfrm>
              <a:off x="5537314" y="4323396"/>
              <a:ext cx="19388" cy="19388"/>
            </a:xfrm>
            <a:custGeom>
              <a:rect b="b" l="l" r="r" t="t"/>
              <a:pathLst>
                <a:path extrusionOk="0" h="596" w="596">
                  <a:moveTo>
                    <a:pt x="310" y="0"/>
                  </a:moveTo>
                  <a:cubicBezTo>
                    <a:pt x="167" y="0"/>
                    <a:pt x="1" y="119"/>
                    <a:pt x="1" y="310"/>
                  </a:cubicBezTo>
                  <a:cubicBezTo>
                    <a:pt x="1" y="453"/>
                    <a:pt x="120" y="595"/>
                    <a:pt x="310" y="595"/>
                  </a:cubicBezTo>
                  <a:cubicBezTo>
                    <a:pt x="477" y="595"/>
                    <a:pt x="596" y="453"/>
                    <a:pt x="596" y="310"/>
                  </a:cubicBezTo>
                  <a:cubicBezTo>
                    <a:pt x="596" y="143"/>
                    <a:pt x="477"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93"/>
            <p:cNvSpPr/>
            <p:nvPr/>
          </p:nvSpPr>
          <p:spPr>
            <a:xfrm>
              <a:off x="5555921" y="4402965"/>
              <a:ext cx="65873" cy="60083"/>
            </a:xfrm>
            <a:custGeom>
              <a:rect b="b" l="l" r="r" t="t"/>
              <a:pathLst>
                <a:path extrusionOk="0" h="1847" w="2025">
                  <a:moveTo>
                    <a:pt x="1012" y="1"/>
                  </a:moveTo>
                  <a:cubicBezTo>
                    <a:pt x="774" y="1"/>
                    <a:pt x="536" y="90"/>
                    <a:pt x="357" y="269"/>
                  </a:cubicBezTo>
                  <a:cubicBezTo>
                    <a:pt x="0" y="626"/>
                    <a:pt x="0" y="1221"/>
                    <a:pt x="357" y="1579"/>
                  </a:cubicBezTo>
                  <a:cubicBezTo>
                    <a:pt x="536" y="1757"/>
                    <a:pt x="774" y="1847"/>
                    <a:pt x="1012" y="1847"/>
                  </a:cubicBezTo>
                  <a:cubicBezTo>
                    <a:pt x="1250" y="1847"/>
                    <a:pt x="1489" y="1757"/>
                    <a:pt x="1667" y="1579"/>
                  </a:cubicBezTo>
                  <a:cubicBezTo>
                    <a:pt x="2024" y="1221"/>
                    <a:pt x="2024" y="626"/>
                    <a:pt x="1667" y="269"/>
                  </a:cubicBezTo>
                  <a:cubicBezTo>
                    <a:pt x="1489" y="90"/>
                    <a:pt x="1250" y="1"/>
                    <a:pt x="1012"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93"/>
            <p:cNvSpPr/>
            <p:nvPr/>
          </p:nvSpPr>
          <p:spPr>
            <a:xfrm>
              <a:off x="5578367" y="4421962"/>
              <a:ext cx="22511" cy="20559"/>
            </a:xfrm>
            <a:custGeom>
              <a:rect b="b" l="l" r="r" t="t"/>
              <a:pathLst>
                <a:path extrusionOk="0" h="632" w="692">
                  <a:moveTo>
                    <a:pt x="346" y="0"/>
                  </a:moveTo>
                  <a:cubicBezTo>
                    <a:pt x="263" y="0"/>
                    <a:pt x="179" y="30"/>
                    <a:pt x="120" y="90"/>
                  </a:cubicBezTo>
                  <a:cubicBezTo>
                    <a:pt x="1" y="209"/>
                    <a:pt x="1" y="423"/>
                    <a:pt x="120" y="542"/>
                  </a:cubicBezTo>
                  <a:cubicBezTo>
                    <a:pt x="179" y="602"/>
                    <a:pt x="263" y="632"/>
                    <a:pt x="346" y="632"/>
                  </a:cubicBezTo>
                  <a:cubicBezTo>
                    <a:pt x="429" y="632"/>
                    <a:pt x="513" y="602"/>
                    <a:pt x="572" y="542"/>
                  </a:cubicBezTo>
                  <a:cubicBezTo>
                    <a:pt x="691" y="423"/>
                    <a:pt x="691" y="256"/>
                    <a:pt x="572" y="90"/>
                  </a:cubicBezTo>
                  <a:cubicBezTo>
                    <a:pt x="513" y="30"/>
                    <a:pt x="429" y="0"/>
                    <a:pt x="34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2" name="Google Shape;20032;p93"/>
            <p:cNvSpPr/>
            <p:nvPr/>
          </p:nvSpPr>
          <p:spPr>
            <a:xfrm>
              <a:off x="5659725" y="4444245"/>
              <a:ext cx="59693" cy="60441"/>
            </a:xfrm>
            <a:custGeom>
              <a:rect b="b" l="l" r="r" t="t"/>
              <a:pathLst>
                <a:path extrusionOk="0" h="1858" w="1835">
                  <a:moveTo>
                    <a:pt x="929" y="0"/>
                  </a:moveTo>
                  <a:cubicBezTo>
                    <a:pt x="405" y="0"/>
                    <a:pt x="0" y="429"/>
                    <a:pt x="0" y="929"/>
                  </a:cubicBezTo>
                  <a:cubicBezTo>
                    <a:pt x="0" y="1429"/>
                    <a:pt x="405" y="1858"/>
                    <a:pt x="929" y="1858"/>
                  </a:cubicBezTo>
                  <a:cubicBezTo>
                    <a:pt x="1429" y="1858"/>
                    <a:pt x="1834" y="1429"/>
                    <a:pt x="1834" y="929"/>
                  </a:cubicBezTo>
                  <a:cubicBezTo>
                    <a:pt x="1834" y="429"/>
                    <a:pt x="1429" y="0"/>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3" name="Google Shape;20033;p93"/>
            <p:cNvSpPr/>
            <p:nvPr/>
          </p:nvSpPr>
          <p:spPr>
            <a:xfrm>
              <a:off x="5689945" y="4443465"/>
              <a:ext cx="29472" cy="61221"/>
            </a:xfrm>
            <a:custGeom>
              <a:rect b="b" l="l" r="r" t="t"/>
              <a:pathLst>
                <a:path extrusionOk="0" h="1882" w="906">
                  <a:moveTo>
                    <a:pt x="0" y="0"/>
                  </a:moveTo>
                  <a:lnTo>
                    <a:pt x="0" y="1882"/>
                  </a:lnTo>
                  <a:cubicBezTo>
                    <a:pt x="500" y="1882"/>
                    <a:pt x="905" y="1453"/>
                    <a:pt x="905" y="953"/>
                  </a:cubicBezTo>
                  <a:cubicBezTo>
                    <a:pt x="905" y="572"/>
                    <a:pt x="643" y="215"/>
                    <a:pt x="286" y="72"/>
                  </a:cubicBezTo>
                  <a:cubicBezTo>
                    <a:pt x="191" y="24"/>
                    <a:pt x="119"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93"/>
            <p:cNvSpPr/>
            <p:nvPr/>
          </p:nvSpPr>
          <p:spPr>
            <a:xfrm>
              <a:off x="5679861" y="4465910"/>
              <a:ext cx="19388" cy="19420"/>
            </a:xfrm>
            <a:custGeom>
              <a:rect b="b" l="l" r="r" t="t"/>
              <a:pathLst>
                <a:path extrusionOk="0" h="597" w="596">
                  <a:moveTo>
                    <a:pt x="310" y="1"/>
                  </a:moveTo>
                  <a:cubicBezTo>
                    <a:pt x="143" y="1"/>
                    <a:pt x="0" y="120"/>
                    <a:pt x="0" y="287"/>
                  </a:cubicBezTo>
                  <a:cubicBezTo>
                    <a:pt x="0" y="453"/>
                    <a:pt x="120" y="596"/>
                    <a:pt x="310" y="596"/>
                  </a:cubicBezTo>
                  <a:cubicBezTo>
                    <a:pt x="453" y="596"/>
                    <a:pt x="596" y="453"/>
                    <a:pt x="596" y="287"/>
                  </a:cubicBezTo>
                  <a:cubicBezTo>
                    <a:pt x="596" y="144"/>
                    <a:pt x="477" y="1"/>
                    <a:pt x="31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93"/>
            <p:cNvSpPr/>
            <p:nvPr/>
          </p:nvSpPr>
          <p:spPr>
            <a:xfrm>
              <a:off x="5689945" y="4463601"/>
              <a:ext cx="9304" cy="20949"/>
            </a:xfrm>
            <a:custGeom>
              <a:rect b="b" l="l" r="r" t="t"/>
              <a:pathLst>
                <a:path extrusionOk="0" h="644" w="286">
                  <a:moveTo>
                    <a:pt x="0" y="0"/>
                  </a:moveTo>
                  <a:lnTo>
                    <a:pt x="0" y="643"/>
                  </a:lnTo>
                  <a:cubicBezTo>
                    <a:pt x="143" y="643"/>
                    <a:pt x="286" y="524"/>
                    <a:pt x="286" y="334"/>
                  </a:cubicBezTo>
                  <a:cubicBezTo>
                    <a:pt x="286" y="191"/>
                    <a:pt x="143" y="48"/>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6" name="Google Shape;20036;p93"/>
            <p:cNvSpPr/>
            <p:nvPr/>
          </p:nvSpPr>
          <p:spPr>
            <a:xfrm>
              <a:off x="5756566" y="4402965"/>
              <a:ext cx="65873" cy="60083"/>
            </a:xfrm>
            <a:custGeom>
              <a:rect b="b" l="l" r="r" t="t"/>
              <a:pathLst>
                <a:path extrusionOk="0" h="1847" w="2025">
                  <a:moveTo>
                    <a:pt x="1012" y="1"/>
                  </a:moveTo>
                  <a:cubicBezTo>
                    <a:pt x="774" y="1"/>
                    <a:pt x="536" y="90"/>
                    <a:pt x="357" y="269"/>
                  </a:cubicBezTo>
                  <a:cubicBezTo>
                    <a:pt x="0" y="626"/>
                    <a:pt x="0" y="1221"/>
                    <a:pt x="357" y="1579"/>
                  </a:cubicBezTo>
                  <a:cubicBezTo>
                    <a:pt x="536" y="1757"/>
                    <a:pt x="774" y="1847"/>
                    <a:pt x="1012" y="1847"/>
                  </a:cubicBezTo>
                  <a:cubicBezTo>
                    <a:pt x="1250" y="1847"/>
                    <a:pt x="1489" y="1757"/>
                    <a:pt x="1667" y="1579"/>
                  </a:cubicBezTo>
                  <a:cubicBezTo>
                    <a:pt x="2024" y="1221"/>
                    <a:pt x="2024" y="626"/>
                    <a:pt x="1667" y="269"/>
                  </a:cubicBezTo>
                  <a:cubicBezTo>
                    <a:pt x="1489" y="90"/>
                    <a:pt x="1250" y="1"/>
                    <a:pt x="10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7" name="Google Shape;20037;p93"/>
            <p:cNvSpPr/>
            <p:nvPr/>
          </p:nvSpPr>
          <p:spPr>
            <a:xfrm>
              <a:off x="5777483" y="4421962"/>
              <a:ext cx="22478" cy="20559"/>
            </a:xfrm>
            <a:custGeom>
              <a:rect b="b" l="l" r="r" t="t"/>
              <a:pathLst>
                <a:path extrusionOk="0" h="632" w="691">
                  <a:moveTo>
                    <a:pt x="345" y="0"/>
                  </a:moveTo>
                  <a:cubicBezTo>
                    <a:pt x="262" y="0"/>
                    <a:pt x="179" y="30"/>
                    <a:pt x="119" y="90"/>
                  </a:cubicBezTo>
                  <a:cubicBezTo>
                    <a:pt x="0" y="209"/>
                    <a:pt x="0" y="423"/>
                    <a:pt x="119" y="542"/>
                  </a:cubicBezTo>
                  <a:cubicBezTo>
                    <a:pt x="179" y="602"/>
                    <a:pt x="262" y="632"/>
                    <a:pt x="345" y="632"/>
                  </a:cubicBezTo>
                  <a:cubicBezTo>
                    <a:pt x="429" y="632"/>
                    <a:pt x="512" y="602"/>
                    <a:pt x="572" y="542"/>
                  </a:cubicBezTo>
                  <a:cubicBezTo>
                    <a:pt x="691" y="423"/>
                    <a:pt x="691" y="256"/>
                    <a:pt x="572" y="90"/>
                  </a:cubicBezTo>
                  <a:cubicBezTo>
                    <a:pt x="512" y="30"/>
                    <a:pt x="429" y="0"/>
                    <a:pt x="34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8" name="Google Shape;20038;p93"/>
            <p:cNvSpPr/>
            <p:nvPr/>
          </p:nvSpPr>
          <p:spPr>
            <a:xfrm>
              <a:off x="5800710" y="4302480"/>
              <a:ext cx="60473" cy="59660"/>
            </a:xfrm>
            <a:custGeom>
              <a:rect b="b" l="l" r="r" t="t"/>
              <a:pathLst>
                <a:path extrusionOk="0" h="1834" w="1859">
                  <a:moveTo>
                    <a:pt x="929" y="0"/>
                  </a:moveTo>
                  <a:cubicBezTo>
                    <a:pt x="429" y="0"/>
                    <a:pt x="1" y="405"/>
                    <a:pt x="1" y="905"/>
                  </a:cubicBezTo>
                  <a:cubicBezTo>
                    <a:pt x="1" y="1429"/>
                    <a:pt x="429" y="1834"/>
                    <a:pt x="929" y="1834"/>
                  </a:cubicBezTo>
                  <a:cubicBezTo>
                    <a:pt x="1429" y="1834"/>
                    <a:pt x="1858" y="1429"/>
                    <a:pt x="1858" y="905"/>
                  </a:cubicBezTo>
                  <a:cubicBezTo>
                    <a:pt x="1858" y="405"/>
                    <a:pt x="1429"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93"/>
            <p:cNvSpPr/>
            <p:nvPr/>
          </p:nvSpPr>
          <p:spPr>
            <a:xfrm>
              <a:off x="5821626" y="4323396"/>
              <a:ext cx="20169" cy="19388"/>
            </a:xfrm>
            <a:custGeom>
              <a:rect b="b" l="l" r="r" t="t"/>
              <a:pathLst>
                <a:path extrusionOk="0" h="596" w="620">
                  <a:moveTo>
                    <a:pt x="286" y="0"/>
                  </a:moveTo>
                  <a:cubicBezTo>
                    <a:pt x="143" y="0"/>
                    <a:pt x="1" y="119"/>
                    <a:pt x="1" y="310"/>
                  </a:cubicBezTo>
                  <a:cubicBezTo>
                    <a:pt x="1" y="453"/>
                    <a:pt x="120" y="595"/>
                    <a:pt x="286" y="595"/>
                  </a:cubicBezTo>
                  <a:cubicBezTo>
                    <a:pt x="453" y="595"/>
                    <a:pt x="620" y="453"/>
                    <a:pt x="596" y="310"/>
                  </a:cubicBezTo>
                  <a:cubicBezTo>
                    <a:pt x="596" y="143"/>
                    <a:pt x="429" y="0"/>
                    <a:pt x="28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93"/>
            <p:cNvSpPr/>
            <p:nvPr/>
          </p:nvSpPr>
          <p:spPr>
            <a:xfrm>
              <a:off x="5756566" y="4202352"/>
              <a:ext cx="65873" cy="60636"/>
            </a:xfrm>
            <a:custGeom>
              <a:rect b="b" l="l" r="r" t="t"/>
              <a:pathLst>
                <a:path extrusionOk="0" h="1864" w="2025">
                  <a:moveTo>
                    <a:pt x="1012" y="0"/>
                  </a:moveTo>
                  <a:cubicBezTo>
                    <a:pt x="774" y="0"/>
                    <a:pt x="536" y="89"/>
                    <a:pt x="357" y="268"/>
                  </a:cubicBezTo>
                  <a:cubicBezTo>
                    <a:pt x="0" y="625"/>
                    <a:pt x="0" y="1221"/>
                    <a:pt x="357" y="1578"/>
                  </a:cubicBezTo>
                  <a:cubicBezTo>
                    <a:pt x="536" y="1768"/>
                    <a:pt x="774" y="1864"/>
                    <a:pt x="1012" y="1864"/>
                  </a:cubicBezTo>
                  <a:cubicBezTo>
                    <a:pt x="1250" y="1864"/>
                    <a:pt x="1489" y="1768"/>
                    <a:pt x="1667" y="1578"/>
                  </a:cubicBezTo>
                  <a:cubicBezTo>
                    <a:pt x="2024" y="1221"/>
                    <a:pt x="2024" y="625"/>
                    <a:pt x="1667" y="268"/>
                  </a:cubicBezTo>
                  <a:cubicBezTo>
                    <a:pt x="1489" y="89"/>
                    <a:pt x="1250" y="0"/>
                    <a:pt x="10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93"/>
            <p:cNvSpPr/>
            <p:nvPr/>
          </p:nvSpPr>
          <p:spPr>
            <a:xfrm>
              <a:off x="5775922" y="4222684"/>
              <a:ext cx="23259" cy="19681"/>
            </a:xfrm>
            <a:custGeom>
              <a:rect b="b" l="l" r="r" t="t"/>
              <a:pathLst>
                <a:path extrusionOk="0" h="605" w="715">
                  <a:moveTo>
                    <a:pt x="405" y="0"/>
                  </a:moveTo>
                  <a:cubicBezTo>
                    <a:pt x="143" y="0"/>
                    <a:pt x="0" y="334"/>
                    <a:pt x="167" y="500"/>
                  </a:cubicBezTo>
                  <a:cubicBezTo>
                    <a:pt x="240" y="573"/>
                    <a:pt x="326" y="604"/>
                    <a:pt x="408" y="604"/>
                  </a:cubicBezTo>
                  <a:cubicBezTo>
                    <a:pt x="569" y="604"/>
                    <a:pt x="715" y="483"/>
                    <a:pt x="715" y="310"/>
                  </a:cubicBezTo>
                  <a:cubicBezTo>
                    <a:pt x="715" y="143"/>
                    <a:pt x="596" y="0"/>
                    <a:pt x="40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42" name="Google Shape;20042;p93"/>
          <p:cNvGrpSpPr/>
          <p:nvPr/>
        </p:nvGrpSpPr>
        <p:grpSpPr>
          <a:xfrm>
            <a:off x="6279454" y="4007533"/>
            <a:ext cx="345566" cy="345046"/>
            <a:chOff x="6279454" y="4159933"/>
            <a:chExt cx="345566" cy="345046"/>
          </a:xfrm>
        </p:grpSpPr>
        <p:sp>
          <p:nvSpPr>
            <p:cNvPr id="20043" name="Google Shape;20043;p93"/>
            <p:cNvSpPr/>
            <p:nvPr/>
          </p:nvSpPr>
          <p:spPr>
            <a:xfrm>
              <a:off x="6401083" y="4159933"/>
              <a:ext cx="100745" cy="20169"/>
            </a:xfrm>
            <a:custGeom>
              <a:rect b="b" l="l" r="r" t="t"/>
              <a:pathLst>
                <a:path extrusionOk="0" h="620" w="3097">
                  <a:moveTo>
                    <a:pt x="334" y="0"/>
                  </a:moveTo>
                  <a:cubicBezTo>
                    <a:pt x="144" y="0"/>
                    <a:pt x="1" y="167"/>
                    <a:pt x="48" y="357"/>
                  </a:cubicBezTo>
                  <a:cubicBezTo>
                    <a:pt x="72" y="500"/>
                    <a:pt x="215" y="619"/>
                    <a:pt x="358" y="619"/>
                  </a:cubicBezTo>
                  <a:lnTo>
                    <a:pt x="2787" y="619"/>
                  </a:lnTo>
                  <a:cubicBezTo>
                    <a:pt x="2954" y="619"/>
                    <a:pt x="3097" y="477"/>
                    <a:pt x="3073" y="262"/>
                  </a:cubicBezTo>
                  <a:cubicBezTo>
                    <a:pt x="3049" y="119"/>
                    <a:pt x="2906" y="0"/>
                    <a:pt x="2739"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4" name="Google Shape;20044;p93"/>
            <p:cNvSpPr/>
            <p:nvPr/>
          </p:nvSpPr>
          <p:spPr>
            <a:xfrm>
              <a:off x="6451440" y="4159933"/>
              <a:ext cx="49608" cy="20169"/>
            </a:xfrm>
            <a:custGeom>
              <a:rect b="b" l="l" r="r" t="t"/>
              <a:pathLst>
                <a:path extrusionOk="0" h="620" w="1525">
                  <a:moveTo>
                    <a:pt x="1" y="0"/>
                  </a:moveTo>
                  <a:lnTo>
                    <a:pt x="1" y="619"/>
                  </a:lnTo>
                  <a:lnTo>
                    <a:pt x="1239" y="619"/>
                  </a:lnTo>
                  <a:cubicBezTo>
                    <a:pt x="1382" y="619"/>
                    <a:pt x="1525" y="500"/>
                    <a:pt x="1525" y="334"/>
                  </a:cubicBezTo>
                  <a:cubicBezTo>
                    <a:pt x="1525" y="143"/>
                    <a:pt x="1406" y="24"/>
                    <a:pt x="1239"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5" name="Google Shape;20045;p93"/>
            <p:cNvSpPr/>
            <p:nvPr/>
          </p:nvSpPr>
          <p:spPr>
            <a:xfrm>
              <a:off x="6336804" y="4176979"/>
              <a:ext cx="229337" cy="210729"/>
            </a:xfrm>
            <a:custGeom>
              <a:rect b="b" l="l" r="r" t="t"/>
              <a:pathLst>
                <a:path extrusionOk="0" h="6478" w="7050">
                  <a:moveTo>
                    <a:pt x="2286" y="0"/>
                  </a:moveTo>
                  <a:lnTo>
                    <a:pt x="2286" y="1548"/>
                  </a:lnTo>
                  <a:lnTo>
                    <a:pt x="238" y="5215"/>
                  </a:lnTo>
                  <a:cubicBezTo>
                    <a:pt x="0" y="5644"/>
                    <a:pt x="48" y="6120"/>
                    <a:pt x="286" y="6478"/>
                  </a:cubicBezTo>
                  <a:lnTo>
                    <a:pt x="6716" y="6478"/>
                  </a:lnTo>
                  <a:cubicBezTo>
                    <a:pt x="6978" y="6120"/>
                    <a:pt x="7049" y="5644"/>
                    <a:pt x="6811" y="5215"/>
                  </a:cubicBezTo>
                  <a:lnTo>
                    <a:pt x="4763" y="1548"/>
                  </a:lnTo>
                  <a:lnTo>
                    <a:pt x="4763"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6" name="Google Shape;20046;p93"/>
            <p:cNvSpPr/>
            <p:nvPr/>
          </p:nvSpPr>
          <p:spPr>
            <a:xfrm>
              <a:off x="6451440" y="4178508"/>
              <a:ext cx="112359" cy="209981"/>
            </a:xfrm>
            <a:custGeom>
              <a:rect b="b" l="l" r="r" t="t"/>
              <a:pathLst>
                <a:path extrusionOk="0" h="6455" w="3454">
                  <a:moveTo>
                    <a:pt x="1" y="1"/>
                  </a:moveTo>
                  <a:lnTo>
                    <a:pt x="1" y="6454"/>
                  </a:lnTo>
                  <a:lnTo>
                    <a:pt x="3216" y="6454"/>
                  </a:lnTo>
                  <a:cubicBezTo>
                    <a:pt x="3406" y="6193"/>
                    <a:pt x="3454" y="5883"/>
                    <a:pt x="3430" y="5621"/>
                  </a:cubicBezTo>
                  <a:cubicBezTo>
                    <a:pt x="3430" y="5621"/>
                    <a:pt x="3406" y="5407"/>
                    <a:pt x="3287" y="5192"/>
                  </a:cubicBezTo>
                  <a:cubicBezTo>
                    <a:pt x="3216" y="5073"/>
                    <a:pt x="1311" y="1668"/>
                    <a:pt x="1239" y="1549"/>
                  </a:cubicBezTo>
                  <a:lnTo>
                    <a:pt x="1239"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7" name="Google Shape;20047;p93"/>
            <p:cNvSpPr/>
            <p:nvPr/>
          </p:nvSpPr>
          <p:spPr>
            <a:xfrm>
              <a:off x="6338333" y="4272259"/>
              <a:ext cx="227808" cy="115449"/>
            </a:xfrm>
            <a:custGeom>
              <a:rect b="b" l="l" r="r" t="t"/>
              <a:pathLst>
                <a:path extrusionOk="0" h="3549" w="7003">
                  <a:moveTo>
                    <a:pt x="1477" y="0"/>
                  </a:moveTo>
                  <a:lnTo>
                    <a:pt x="215" y="2286"/>
                  </a:lnTo>
                  <a:cubicBezTo>
                    <a:pt x="1" y="2715"/>
                    <a:pt x="25" y="3144"/>
                    <a:pt x="263" y="3549"/>
                  </a:cubicBezTo>
                  <a:lnTo>
                    <a:pt x="6693" y="3549"/>
                  </a:lnTo>
                  <a:cubicBezTo>
                    <a:pt x="6978" y="3191"/>
                    <a:pt x="7002" y="2715"/>
                    <a:pt x="6764" y="2286"/>
                  </a:cubicBezTo>
                  <a:lnTo>
                    <a:pt x="5478"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8" name="Google Shape;20048;p93"/>
            <p:cNvSpPr/>
            <p:nvPr/>
          </p:nvSpPr>
          <p:spPr>
            <a:xfrm>
              <a:off x="6451440" y="4272259"/>
              <a:ext cx="112359" cy="115449"/>
            </a:xfrm>
            <a:custGeom>
              <a:rect b="b" l="l" r="r" t="t"/>
              <a:pathLst>
                <a:path extrusionOk="0" h="3549" w="3454">
                  <a:moveTo>
                    <a:pt x="1" y="0"/>
                  </a:moveTo>
                  <a:lnTo>
                    <a:pt x="1" y="3549"/>
                  </a:lnTo>
                  <a:lnTo>
                    <a:pt x="3216" y="3549"/>
                  </a:lnTo>
                  <a:cubicBezTo>
                    <a:pt x="3406" y="3311"/>
                    <a:pt x="3454" y="3001"/>
                    <a:pt x="3430" y="2715"/>
                  </a:cubicBezTo>
                  <a:cubicBezTo>
                    <a:pt x="3430" y="2715"/>
                    <a:pt x="3406" y="2525"/>
                    <a:pt x="3287" y="2286"/>
                  </a:cubicBezTo>
                  <a:lnTo>
                    <a:pt x="200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9" name="Google Shape;20049;p93"/>
            <p:cNvSpPr/>
            <p:nvPr/>
          </p:nvSpPr>
          <p:spPr>
            <a:xfrm>
              <a:off x="6422781" y="4303943"/>
              <a:ext cx="19388" cy="19485"/>
            </a:xfrm>
            <a:custGeom>
              <a:rect b="b" l="l" r="r" t="t"/>
              <a:pathLst>
                <a:path extrusionOk="0" h="599" w="596">
                  <a:moveTo>
                    <a:pt x="323" y="0"/>
                  </a:moveTo>
                  <a:cubicBezTo>
                    <a:pt x="311" y="0"/>
                    <a:pt x="299" y="1"/>
                    <a:pt x="286" y="3"/>
                  </a:cubicBezTo>
                  <a:cubicBezTo>
                    <a:pt x="143" y="3"/>
                    <a:pt x="1" y="146"/>
                    <a:pt x="1" y="312"/>
                  </a:cubicBezTo>
                  <a:cubicBezTo>
                    <a:pt x="1" y="455"/>
                    <a:pt x="120" y="598"/>
                    <a:pt x="286" y="598"/>
                  </a:cubicBezTo>
                  <a:cubicBezTo>
                    <a:pt x="453" y="598"/>
                    <a:pt x="596" y="479"/>
                    <a:pt x="596" y="312"/>
                  </a:cubicBezTo>
                  <a:cubicBezTo>
                    <a:pt x="596" y="136"/>
                    <a:pt x="473" y="0"/>
                    <a:pt x="323"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0" name="Google Shape;20050;p93"/>
            <p:cNvSpPr/>
            <p:nvPr/>
          </p:nvSpPr>
          <p:spPr>
            <a:xfrm>
              <a:off x="6279454" y="4384585"/>
              <a:ext cx="345566" cy="100745"/>
            </a:xfrm>
            <a:custGeom>
              <a:rect b="b" l="l" r="r" t="t"/>
              <a:pathLst>
                <a:path extrusionOk="0" h="3097" w="10623">
                  <a:moveTo>
                    <a:pt x="1573" y="0"/>
                  </a:moveTo>
                  <a:cubicBezTo>
                    <a:pt x="715" y="0"/>
                    <a:pt x="1" y="715"/>
                    <a:pt x="25" y="1596"/>
                  </a:cubicBezTo>
                  <a:cubicBezTo>
                    <a:pt x="49" y="2429"/>
                    <a:pt x="763" y="3096"/>
                    <a:pt x="1596" y="3096"/>
                  </a:cubicBezTo>
                  <a:lnTo>
                    <a:pt x="10265" y="3096"/>
                  </a:lnTo>
                  <a:cubicBezTo>
                    <a:pt x="10455" y="3096"/>
                    <a:pt x="10598" y="2906"/>
                    <a:pt x="10598" y="2763"/>
                  </a:cubicBezTo>
                  <a:cubicBezTo>
                    <a:pt x="10575" y="2620"/>
                    <a:pt x="10408" y="2501"/>
                    <a:pt x="10265" y="2501"/>
                  </a:cubicBezTo>
                  <a:lnTo>
                    <a:pt x="9908" y="2501"/>
                  </a:lnTo>
                  <a:lnTo>
                    <a:pt x="9908" y="620"/>
                  </a:lnTo>
                  <a:lnTo>
                    <a:pt x="10289" y="620"/>
                  </a:lnTo>
                  <a:cubicBezTo>
                    <a:pt x="10479" y="620"/>
                    <a:pt x="10622" y="453"/>
                    <a:pt x="10598" y="262"/>
                  </a:cubicBezTo>
                  <a:cubicBezTo>
                    <a:pt x="10575" y="119"/>
                    <a:pt x="10408" y="0"/>
                    <a:pt x="10265"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1" name="Google Shape;20051;p93"/>
            <p:cNvSpPr/>
            <p:nvPr/>
          </p:nvSpPr>
          <p:spPr>
            <a:xfrm>
              <a:off x="6451440" y="4384585"/>
              <a:ext cx="173580" cy="100745"/>
            </a:xfrm>
            <a:custGeom>
              <a:rect b="b" l="l" r="r" t="t"/>
              <a:pathLst>
                <a:path extrusionOk="0" h="3097" w="5336">
                  <a:moveTo>
                    <a:pt x="1" y="0"/>
                  </a:moveTo>
                  <a:lnTo>
                    <a:pt x="1" y="3096"/>
                  </a:lnTo>
                  <a:lnTo>
                    <a:pt x="4978" y="3096"/>
                  </a:lnTo>
                  <a:cubicBezTo>
                    <a:pt x="5168" y="3096"/>
                    <a:pt x="5311" y="2906"/>
                    <a:pt x="5288" y="2739"/>
                  </a:cubicBezTo>
                  <a:cubicBezTo>
                    <a:pt x="5288" y="2609"/>
                    <a:pt x="5148" y="2498"/>
                    <a:pt x="5015" y="2498"/>
                  </a:cubicBezTo>
                  <a:cubicBezTo>
                    <a:pt x="5003" y="2498"/>
                    <a:pt x="4990" y="2499"/>
                    <a:pt x="4978" y="2501"/>
                  </a:cubicBezTo>
                  <a:lnTo>
                    <a:pt x="4621" y="2501"/>
                  </a:lnTo>
                  <a:lnTo>
                    <a:pt x="4621" y="620"/>
                  </a:lnTo>
                  <a:lnTo>
                    <a:pt x="5002" y="620"/>
                  </a:lnTo>
                  <a:cubicBezTo>
                    <a:pt x="5192" y="620"/>
                    <a:pt x="5335" y="453"/>
                    <a:pt x="5311" y="262"/>
                  </a:cubicBezTo>
                  <a:cubicBezTo>
                    <a:pt x="5288" y="119"/>
                    <a:pt x="5121" y="0"/>
                    <a:pt x="4978"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93"/>
            <p:cNvSpPr/>
            <p:nvPr/>
          </p:nvSpPr>
          <p:spPr>
            <a:xfrm>
              <a:off x="6299622" y="4403941"/>
              <a:ext cx="304481" cy="61254"/>
            </a:xfrm>
            <a:custGeom>
              <a:rect b="b" l="l" r="r" t="t"/>
              <a:pathLst>
                <a:path extrusionOk="0" h="1883" w="9360">
                  <a:moveTo>
                    <a:pt x="953" y="1"/>
                  </a:moveTo>
                  <a:cubicBezTo>
                    <a:pt x="429" y="1"/>
                    <a:pt x="0" y="453"/>
                    <a:pt x="24" y="977"/>
                  </a:cubicBezTo>
                  <a:cubicBezTo>
                    <a:pt x="72" y="1453"/>
                    <a:pt x="476" y="1882"/>
                    <a:pt x="976" y="1882"/>
                  </a:cubicBezTo>
                  <a:lnTo>
                    <a:pt x="9359" y="1882"/>
                  </a:lnTo>
                  <a:lnTo>
                    <a:pt x="935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93"/>
            <p:cNvSpPr/>
            <p:nvPr/>
          </p:nvSpPr>
          <p:spPr>
            <a:xfrm>
              <a:off x="6453001" y="4403941"/>
              <a:ext cx="151102" cy="61254"/>
            </a:xfrm>
            <a:custGeom>
              <a:rect b="b" l="l" r="r" t="t"/>
              <a:pathLst>
                <a:path extrusionOk="0" h="1883" w="4645">
                  <a:moveTo>
                    <a:pt x="0" y="1"/>
                  </a:moveTo>
                  <a:lnTo>
                    <a:pt x="0" y="1882"/>
                  </a:lnTo>
                  <a:lnTo>
                    <a:pt x="4644" y="1882"/>
                  </a:lnTo>
                  <a:lnTo>
                    <a:pt x="4644"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4" name="Google Shape;20054;p93"/>
            <p:cNvSpPr/>
            <p:nvPr/>
          </p:nvSpPr>
          <p:spPr>
            <a:xfrm>
              <a:off x="6463053" y="4323396"/>
              <a:ext cx="19420" cy="19388"/>
            </a:xfrm>
            <a:custGeom>
              <a:rect b="b" l="l" r="r" t="t"/>
              <a:pathLst>
                <a:path extrusionOk="0" h="596" w="597">
                  <a:moveTo>
                    <a:pt x="311" y="0"/>
                  </a:moveTo>
                  <a:cubicBezTo>
                    <a:pt x="168" y="0"/>
                    <a:pt x="1" y="143"/>
                    <a:pt x="1" y="310"/>
                  </a:cubicBezTo>
                  <a:cubicBezTo>
                    <a:pt x="1" y="453"/>
                    <a:pt x="120" y="595"/>
                    <a:pt x="311" y="595"/>
                  </a:cubicBezTo>
                  <a:cubicBezTo>
                    <a:pt x="453" y="595"/>
                    <a:pt x="596" y="476"/>
                    <a:pt x="596" y="310"/>
                  </a:cubicBezTo>
                  <a:cubicBezTo>
                    <a:pt x="596" y="143"/>
                    <a:pt x="453" y="0"/>
                    <a:pt x="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5" name="Google Shape;20055;p93"/>
            <p:cNvSpPr/>
            <p:nvPr/>
          </p:nvSpPr>
          <p:spPr>
            <a:xfrm>
              <a:off x="6340675" y="4424077"/>
              <a:ext cx="81162" cy="80902"/>
            </a:xfrm>
            <a:custGeom>
              <a:rect b="b" l="l" r="r" t="t"/>
              <a:pathLst>
                <a:path extrusionOk="0" h="2487" w="2495">
                  <a:moveTo>
                    <a:pt x="286" y="1"/>
                  </a:moveTo>
                  <a:cubicBezTo>
                    <a:pt x="143" y="1"/>
                    <a:pt x="0" y="120"/>
                    <a:pt x="0" y="311"/>
                  </a:cubicBezTo>
                  <a:lnTo>
                    <a:pt x="0" y="2168"/>
                  </a:lnTo>
                  <a:cubicBezTo>
                    <a:pt x="0" y="2354"/>
                    <a:pt x="144" y="2487"/>
                    <a:pt x="323" y="2487"/>
                  </a:cubicBezTo>
                  <a:cubicBezTo>
                    <a:pt x="350" y="2487"/>
                    <a:pt x="377" y="2484"/>
                    <a:pt x="405" y="2478"/>
                  </a:cubicBezTo>
                  <a:lnTo>
                    <a:pt x="1239" y="2216"/>
                  </a:lnTo>
                  <a:lnTo>
                    <a:pt x="2072" y="2478"/>
                  </a:lnTo>
                  <a:cubicBezTo>
                    <a:pt x="2100" y="2484"/>
                    <a:pt x="2128" y="2487"/>
                    <a:pt x="2155" y="2487"/>
                  </a:cubicBezTo>
                  <a:cubicBezTo>
                    <a:pt x="2338" y="2487"/>
                    <a:pt x="2495" y="2354"/>
                    <a:pt x="2453" y="2168"/>
                  </a:cubicBezTo>
                  <a:lnTo>
                    <a:pt x="2453" y="311"/>
                  </a:lnTo>
                  <a:cubicBezTo>
                    <a:pt x="2453" y="144"/>
                    <a:pt x="2334" y="1"/>
                    <a:pt x="2167"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56" name="Google Shape;20056;p93"/>
          <p:cNvGrpSpPr/>
          <p:nvPr/>
        </p:nvGrpSpPr>
        <p:grpSpPr>
          <a:xfrm>
            <a:off x="7076601" y="4008314"/>
            <a:ext cx="261899" cy="344753"/>
            <a:chOff x="7076601" y="4160714"/>
            <a:chExt cx="261899" cy="344753"/>
          </a:xfrm>
        </p:grpSpPr>
        <p:sp>
          <p:nvSpPr>
            <p:cNvPr id="20057" name="Google Shape;20057;p93"/>
            <p:cNvSpPr/>
            <p:nvPr/>
          </p:nvSpPr>
          <p:spPr>
            <a:xfrm>
              <a:off x="7076601" y="4238949"/>
              <a:ext cx="261899" cy="265738"/>
            </a:xfrm>
            <a:custGeom>
              <a:rect b="b" l="l" r="r" t="t"/>
              <a:pathLst>
                <a:path extrusionOk="0" h="8169" w="8051">
                  <a:moveTo>
                    <a:pt x="1216" y="0"/>
                  </a:moveTo>
                  <a:lnTo>
                    <a:pt x="1216" y="1310"/>
                  </a:lnTo>
                  <a:cubicBezTo>
                    <a:pt x="1216" y="1477"/>
                    <a:pt x="1144" y="1596"/>
                    <a:pt x="1073" y="1667"/>
                  </a:cubicBezTo>
                  <a:lnTo>
                    <a:pt x="311" y="2429"/>
                  </a:lnTo>
                  <a:cubicBezTo>
                    <a:pt x="120" y="2620"/>
                    <a:pt x="1" y="2929"/>
                    <a:pt x="1" y="3215"/>
                  </a:cubicBezTo>
                  <a:lnTo>
                    <a:pt x="1" y="7026"/>
                  </a:lnTo>
                  <a:cubicBezTo>
                    <a:pt x="1" y="7669"/>
                    <a:pt x="501" y="8169"/>
                    <a:pt x="1120" y="8169"/>
                  </a:cubicBezTo>
                  <a:lnTo>
                    <a:pt x="6931" y="8169"/>
                  </a:lnTo>
                  <a:cubicBezTo>
                    <a:pt x="7550" y="8169"/>
                    <a:pt x="8050" y="7669"/>
                    <a:pt x="8050" y="7026"/>
                  </a:cubicBezTo>
                  <a:lnTo>
                    <a:pt x="8050" y="3215"/>
                  </a:lnTo>
                  <a:cubicBezTo>
                    <a:pt x="8026" y="2929"/>
                    <a:pt x="7907" y="2620"/>
                    <a:pt x="7693" y="2429"/>
                  </a:cubicBezTo>
                  <a:lnTo>
                    <a:pt x="6955" y="1667"/>
                  </a:lnTo>
                  <a:cubicBezTo>
                    <a:pt x="6860" y="1596"/>
                    <a:pt x="6812" y="1429"/>
                    <a:pt x="6812" y="1310"/>
                  </a:cubicBezTo>
                  <a:lnTo>
                    <a:pt x="6812"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93"/>
            <p:cNvSpPr/>
            <p:nvPr/>
          </p:nvSpPr>
          <p:spPr>
            <a:xfrm>
              <a:off x="7206754" y="4238949"/>
              <a:ext cx="130966" cy="266518"/>
            </a:xfrm>
            <a:custGeom>
              <a:rect b="b" l="l" r="r" t="t"/>
              <a:pathLst>
                <a:path extrusionOk="0" h="8193" w="4026">
                  <a:moveTo>
                    <a:pt x="1" y="0"/>
                  </a:moveTo>
                  <a:lnTo>
                    <a:pt x="1" y="8192"/>
                  </a:lnTo>
                  <a:lnTo>
                    <a:pt x="2906" y="8192"/>
                  </a:lnTo>
                  <a:cubicBezTo>
                    <a:pt x="3525" y="8192"/>
                    <a:pt x="4025" y="7692"/>
                    <a:pt x="4025" y="7073"/>
                  </a:cubicBezTo>
                  <a:lnTo>
                    <a:pt x="4025" y="3263"/>
                  </a:lnTo>
                  <a:cubicBezTo>
                    <a:pt x="4025" y="2929"/>
                    <a:pt x="3906" y="2620"/>
                    <a:pt x="3692" y="2429"/>
                  </a:cubicBezTo>
                  <a:lnTo>
                    <a:pt x="2954" y="1667"/>
                  </a:lnTo>
                  <a:cubicBezTo>
                    <a:pt x="2859" y="1596"/>
                    <a:pt x="2811" y="1429"/>
                    <a:pt x="2811" y="1310"/>
                  </a:cubicBezTo>
                  <a:lnTo>
                    <a:pt x="281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9" name="Google Shape;20059;p93"/>
            <p:cNvSpPr/>
            <p:nvPr/>
          </p:nvSpPr>
          <p:spPr>
            <a:xfrm>
              <a:off x="7136261" y="4324145"/>
              <a:ext cx="139489" cy="139489"/>
            </a:xfrm>
            <a:custGeom>
              <a:rect b="b" l="l" r="r" t="t"/>
              <a:pathLst>
                <a:path extrusionOk="0" h="4288" w="4288">
                  <a:moveTo>
                    <a:pt x="1525" y="1"/>
                  </a:moveTo>
                  <a:cubicBezTo>
                    <a:pt x="1382" y="1"/>
                    <a:pt x="1215" y="120"/>
                    <a:pt x="1215" y="310"/>
                  </a:cubicBezTo>
                  <a:lnTo>
                    <a:pt x="1215" y="1239"/>
                  </a:lnTo>
                  <a:lnTo>
                    <a:pt x="310" y="1239"/>
                  </a:lnTo>
                  <a:cubicBezTo>
                    <a:pt x="144" y="1239"/>
                    <a:pt x="1" y="1358"/>
                    <a:pt x="1" y="1525"/>
                  </a:cubicBezTo>
                  <a:lnTo>
                    <a:pt x="1" y="2787"/>
                  </a:lnTo>
                  <a:cubicBezTo>
                    <a:pt x="1" y="2930"/>
                    <a:pt x="120" y="3073"/>
                    <a:pt x="310" y="3073"/>
                  </a:cubicBezTo>
                  <a:lnTo>
                    <a:pt x="1215" y="3073"/>
                  </a:lnTo>
                  <a:lnTo>
                    <a:pt x="1215" y="4002"/>
                  </a:lnTo>
                  <a:cubicBezTo>
                    <a:pt x="1215" y="4145"/>
                    <a:pt x="1334" y="4287"/>
                    <a:pt x="1525" y="4287"/>
                  </a:cubicBezTo>
                  <a:lnTo>
                    <a:pt x="2763" y="4287"/>
                  </a:lnTo>
                  <a:cubicBezTo>
                    <a:pt x="2954" y="4287"/>
                    <a:pt x="3073" y="4168"/>
                    <a:pt x="3073" y="4002"/>
                  </a:cubicBezTo>
                  <a:lnTo>
                    <a:pt x="3073" y="3073"/>
                  </a:lnTo>
                  <a:lnTo>
                    <a:pt x="4002" y="3073"/>
                  </a:lnTo>
                  <a:cubicBezTo>
                    <a:pt x="4144" y="3073"/>
                    <a:pt x="4287" y="2954"/>
                    <a:pt x="4287" y="2787"/>
                  </a:cubicBezTo>
                  <a:lnTo>
                    <a:pt x="4287" y="1525"/>
                  </a:lnTo>
                  <a:cubicBezTo>
                    <a:pt x="4287" y="1382"/>
                    <a:pt x="4168" y="1239"/>
                    <a:pt x="4002" y="1239"/>
                  </a:cubicBezTo>
                  <a:lnTo>
                    <a:pt x="3073" y="1239"/>
                  </a:lnTo>
                  <a:lnTo>
                    <a:pt x="3073" y="310"/>
                  </a:lnTo>
                  <a:cubicBezTo>
                    <a:pt x="3073" y="168"/>
                    <a:pt x="2954" y="1"/>
                    <a:pt x="2763"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0" name="Google Shape;20060;p93"/>
            <p:cNvSpPr/>
            <p:nvPr/>
          </p:nvSpPr>
          <p:spPr>
            <a:xfrm>
              <a:off x="7094428" y="4161462"/>
              <a:ext cx="223156" cy="80609"/>
            </a:xfrm>
            <a:custGeom>
              <a:rect b="b" l="l" r="r" t="t"/>
              <a:pathLst>
                <a:path extrusionOk="0" h="2478" w="6860">
                  <a:moveTo>
                    <a:pt x="715" y="1"/>
                  </a:moveTo>
                  <a:cubicBezTo>
                    <a:pt x="334" y="1"/>
                    <a:pt x="1" y="334"/>
                    <a:pt x="1" y="715"/>
                  </a:cubicBezTo>
                  <a:lnTo>
                    <a:pt x="1" y="2192"/>
                  </a:lnTo>
                  <a:cubicBezTo>
                    <a:pt x="1" y="2335"/>
                    <a:pt x="120" y="2478"/>
                    <a:pt x="310" y="2478"/>
                  </a:cubicBezTo>
                  <a:lnTo>
                    <a:pt x="6526" y="2478"/>
                  </a:lnTo>
                  <a:cubicBezTo>
                    <a:pt x="6716" y="2478"/>
                    <a:pt x="6859" y="2335"/>
                    <a:pt x="6835" y="2192"/>
                  </a:cubicBezTo>
                  <a:lnTo>
                    <a:pt x="6835" y="715"/>
                  </a:lnTo>
                  <a:cubicBezTo>
                    <a:pt x="6835" y="334"/>
                    <a:pt x="6502" y="1"/>
                    <a:pt x="612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1" name="Google Shape;20061;p93"/>
            <p:cNvSpPr/>
            <p:nvPr/>
          </p:nvSpPr>
          <p:spPr>
            <a:xfrm>
              <a:off x="7206754" y="4323396"/>
              <a:ext cx="69777" cy="141798"/>
            </a:xfrm>
            <a:custGeom>
              <a:rect b="b" l="l" r="r" t="t"/>
              <a:pathLst>
                <a:path extrusionOk="0" h="4359" w="2145">
                  <a:moveTo>
                    <a:pt x="1" y="0"/>
                  </a:moveTo>
                  <a:lnTo>
                    <a:pt x="1" y="4358"/>
                  </a:lnTo>
                  <a:lnTo>
                    <a:pt x="644" y="4358"/>
                  </a:lnTo>
                  <a:cubicBezTo>
                    <a:pt x="811" y="4358"/>
                    <a:pt x="930" y="4191"/>
                    <a:pt x="930" y="4049"/>
                  </a:cubicBezTo>
                  <a:lnTo>
                    <a:pt x="930" y="3120"/>
                  </a:lnTo>
                  <a:lnTo>
                    <a:pt x="1858" y="3120"/>
                  </a:lnTo>
                  <a:cubicBezTo>
                    <a:pt x="2025" y="3120"/>
                    <a:pt x="2144" y="2977"/>
                    <a:pt x="2144" y="2834"/>
                  </a:cubicBezTo>
                  <a:lnTo>
                    <a:pt x="2144" y="1572"/>
                  </a:lnTo>
                  <a:cubicBezTo>
                    <a:pt x="2144" y="1381"/>
                    <a:pt x="2001" y="1215"/>
                    <a:pt x="1858" y="1215"/>
                  </a:cubicBezTo>
                  <a:lnTo>
                    <a:pt x="930" y="1215"/>
                  </a:lnTo>
                  <a:lnTo>
                    <a:pt x="930" y="310"/>
                  </a:lnTo>
                  <a:cubicBezTo>
                    <a:pt x="930" y="119"/>
                    <a:pt x="787" y="0"/>
                    <a:pt x="64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2" name="Google Shape;20062;p93"/>
            <p:cNvSpPr/>
            <p:nvPr/>
          </p:nvSpPr>
          <p:spPr>
            <a:xfrm>
              <a:off x="7206754" y="4160714"/>
              <a:ext cx="110830" cy="81358"/>
            </a:xfrm>
            <a:custGeom>
              <a:rect b="b" l="l" r="r" t="t"/>
              <a:pathLst>
                <a:path extrusionOk="0" h="2501" w="3407">
                  <a:moveTo>
                    <a:pt x="1" y="0"/>
                  </a:moveTo>
                  <a:lnTo>
                    <a:pt x="1" y="2501"/>
                  </a:lnTo>
                  <a:lnTo>
                    <a:pt x="3097" y="2501"/>
                  </a:lnTo>
                  <a:cubicBezTo>
                    <a:pt x="3287" y="2501"/>
                    <a:pt x="3406" y="2358"/>
                    <a:pt x="3406" y="2215"/>
                  </a:cubicBezTo>
                  <a:lnTo>
                    <a:pt x="3406" y="738"/>
                  </a:lnTo>
                  <a:cubicBezTo>
                    <a:pt x="3406" y="333"/>
                    <a:pt x="3073" y="0"/>
                    <a:pt x="269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63" name="Google Shape;20063;p93"/>
          <p:cNvGrpSpPr/>
          <p:nvPr/>
        </p:nvGrpSpPr>
        <p:grpSpPr>
          <a:xfrm>
            <a:off x="7786991" y="4028450"/>
            <a:ext cx="344785" cy="303700"/>
            <a:chOff x="7786991" y="4180850"/>
            <a:chExt cx="344785" cy="303700"/>
          </a:xfrm>
        </p:grpSpPr>
        <p:sp>
          <p:nvSpPr>
            <p:cNvPr id="20064" name="Google Shape;20064;p93"/>
            <p:cNvSpPr/>
            <p:nvPr/>
          </p:nvSpPr>
          <p:spPr>
            <a:xfrm>
              <a:off x="7960539" y="4229645"/>
              <a:ext cx="57350" cy="85261"/>
            </a:xfrm>
            <a:custGeom>
              <a:rect b="b" l="l" r="r" t="t"/>
              <a:pathLst>
                <a:path extrusionOk="0" h="2621" w="1763">
                  <a:moveTo>
                    <a:pt x="1191" y="1"/>
                  </a:moveTo>
                  <a:lnTo>
                    <a:pt x="0" y="2358"/>
                  </a:lnTo>
                  <a:cubicBezTo>
                    <a:pt x="238" y="2358"/>
                    <a:pt x="405" y="2477"/>
                    <a:pt x="572" y="2620"/>
                  </a:cubicBezTo>
                  <a:lnTo>
                    <a:pt x="1763" y="262"/>
                  </a:lnTo>
                  <a:cubicBezTo>
                    <a:pt x="1548" y="239"/>
                    <a:pt x="1334" y="143"/>
                    <a:pt x="119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5" name="Google Shape;20065;p93"/>
            <p:cNvSpPr/>
            <p:nvPr/>
          </p:nvSpPr>
          <p:spPr>
            <a:xfrm>
              <a:off x="7821864" y="4226555"/>
              <a:ext cx="70525" cy="91442"/>
            </a:xfrm>
            <a:custGeom>
              <a:rect b="b" l="l" r="r" t="t"/>
              <a:pathLst>
                <a:path extrusionOk="0" h="2811" w="2168">
                  <a:moveTo>
                    <a:pt x="1644" y="0"/>
                  </a:moveTo>
                  <a:lnTo>
                    <a:pt x="1" y="2477"/>
                  </a:lnTo>
                  <a:cubicBezTo>
                    <a:pt x="239" y="2501"/>
                    <a:pt x="429" y="2620"/>
                    <a:pt x="548" y="2810"/>
                  </a:cubicBezTo>
                  <a:lnTo>
                    <a:pt x="2168" y="334"/>
                  </a:lnTo>
                  <a:cubicBezTo>
                    <a:pt x="1977" y="310"/>
                    <a:pt x="1787" y="191"/>
                    <a:pt x="1644"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6" name="Google Shape;20066;p93"/>
            <p:cNvSpPr/>
            <p:nvPr/>
          </p:nvSpPr>
          <p:spPr>
            <a:xfrm>
              <a:off x="7822644" y="4348932"/>
              <a:ext cx="69744" cy="90694"/>
            </a:xfrm>
            <a:custGeom>
              <a:rect b="b" l="l" r="r" t="t"/>
              <a:pathLst>
                <a:path extrusionOk="0" h="2788" w="2144">
                  <a:moveTo>
                    <a:pt x="524" y="1"/>
                  </a:moveTo>
                  <a:cubicBezTo>
                    <a:pt x="405" y="168"/>
                    <a:pt x="215" y="287"/>
                    <a:pt x="0" y="358"/>
                  </a:cubicBezTo>
                  <a:lnTo>
                    <a:pt x="1644" y="2787"/>
                  </a:lnTo>
                  <a:cubicBezTo>
                    <a:pt x="1763" y="2621"/>
                    <a:pt x="1953" y="2454"/>
                    <a:pt x="2144" y="2430"/>
                  </a:cubicBezTo>
                  <a:lnTo>
                    <a:pt x="524"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7" name="Google Shape;20067;p93"/>
            <p:cNvSpPr/>
            <p:nvPr/>
          </p:nvSpPr>
          <p:spPr>
            <a:xfrm>
              <a:off x="8025599" y="4346623"/>
              <a:ext cx="69777" cy="92223"/>
            </a:xfrm>
            <a:custGeom>
              <a:rect b="b" l="l" r="r" t="t"/>
              <a:pathLst>
                <a:path extrusionOk="0" h="2835" w="2145">
                  <a:moveTo>
                    <a:pt x="1620" y="0"/>
                  </a:moveTo>
                  <a:lnTo>
                    <a:pt x="1" y="2477"/>
                  </a:lnTo>
                  <a:cubicBezTo>
                    <a:pt x="191" y="2525"/>
                    <a:pt x="382" y="2644"/>
                    <a:pt x="501" y="2834"/>
                  </a:cubicBezTo>
                  <a:lnTo>
                    <a:pt x="2144" y="358"/>
                  </a:lnTo>
                  <a:cubicBezTo>
                    <a:pt x="1930" y="334"/>
                    <a:pt x="1739" y="191"/>
                    <a:pt x="162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8" name="Google Shape;20068;p93"/>
            <p:cNvSpPr/>
            <p:nvPr/>
          </p:nvSpPr>
          <p:spPr>
            <a:xfrm>
              <a:off x="8025599" y="4225774"/>
              <a:ext cx="69777" cy="92223"/>
            </a:xfrm>
            <a:custGeom>
              <a:rect b="b" l="l" r="r" t="t"/>
              <a:pathLst>
                <a:path extrusionOk="0" h="2835" w="2145">
                  <a:moveTo>
                    <a:pt x="501" y="0"/>
                  </a:moveTo>
                  <a:cubicBezTo>
                    <a:pt x="382" y="167"/>
                    <a:pt x="191" y="334"/>
                    <a:pt x="1" y="358"/>
                  </a:cubicBezTo>
                  <a:lnTo>
                    <a:pt x="1620" y="2834"/>
                  </a:lnTo>
                  <a:cubicBezTo>
                    <a:pt x="1739" y="2644"/>
                    <a:pt x="1930" y="2525"/>
                    <a:pt x="2144" y="2477"/>
                  </a:cubicBezTo>
                  <a:lnTo>
                    <a:pt x="50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9" name="Google Shape;20069;p93"/>
            <p:cNvSpPr/>
            <p:nvPr/>
          </p:nvSpPr>
          <p:spPr>
            <a:xfrm>
              <a:off x="7923357" y="4201767"/>
              <a:ext cx="72054" cy="20169"/>
            </a:xfrm>
            <a:custGeom>
              <a:rect b="b" l="l" r="r" t="t"/>
              <a:pathLst>
                <a:path extrusionOk="0" h="620" w="2215">
                  <a:moveTo>
                    <a:pt x="0" y="0"/>
                  </a:moveTo>
                  <a:cubicBezTo>
                    <a:pt x="95" y="191"/>
                    <a:pt x="95" y="405"/>
                    <a:pt x="0" y="619"/>
                  </a:cubicBezTo>
                  <a:lnTo>
                    <a:pt x="2215" y="619"/>
                  </a:lnTo>
                  <a:cubicBezTo>
                    <a:pt x="2120" y="405"/>
                    <a:pt x="2120" y="167"/>
                    <a:pt x="221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0" name="Google Shape;20070;p93"/>
            <p:cNvSpPr/>
            <p:nvPr/>
          </p:nvSpPr>
          <p:spPr>
            <a:xfrm>
              <a:off x="7959758" y="4201767"/>
              <a:ext cx="35653" cy="20169"/>
            </a:xfrm>
            <a:custGeom>
              <a:rect b="b" l="l" r="r" t="t"/>
              <a:pathLst>
                <a:path extrusionOk="0" h="620" w="1096">
                  <a:moveTo>
                    <a:pt x="1" y="0"/>
                  </a:moveTo>
                  <a:lnTo>
                    <a:pt x="1" y="619"/>
                  </a:lnTo>
                  <a:lnTo>
                    <a:pt x="1096" y="619"/>
                  </a:lnTo>
                  <a:cubicBezTo>
                    <a:pt x="1001" y="405"/>
                    <a:pt x="1001" y="167"/>
                    <a:pt x="10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1" name="Google Shape;20071;p93"/>
            <p:cNvSpPr/>
            <p:nvPr/>
          </p:nvSpPr>
          <p:spPr>
            <a:xfrm>
              <a:off x="7923357" y="4444245"/>
              <a:ext cx="72054" cy="20949"/>
            </a:xfrm>
            <a:custGeom>
              <a:rect b="b" l="l" r="r" t="t"/>
              <a:pathLst>
                <a:path extrusionOk="0" h="644" w="2215">
                  <a:moveTo>
                    <a:pt x="0" y="0"/>
                  </a:moveTo>
                  <a:cubicBezTo>
                    <a:pt x="95" y="214"/>
                    <a:pt x="95" y="429"/>
                    <a:pt x="0" y="643"/>
                  </a:cubicBezTo>
                  <a:lnTo>
                    <a:pt x="2215" y="643"/>
                  </a:lnTo>
                  <a:cubicBezTo>
                    <a:pt x="2120" y="429"/>
                    <a:pt x="2120" y="191"/>
                    <a:pt x="221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2" name="Google Shape;20072;p93"/>
            <p:cNvSpPr/>
            <p:nvPr/>
          </p:nvSpPr>
          <p:spPr>
            <a:xfrm>
              <a:off x="7959758" y="4444245"/>
              <a:ext cx="35653" cy="20949"/>
            </a:xfrm>
            <a:custGeom>
              <a:rect b="b" l="l" r="r" t="t"/>
              <a:pathLst>
                <a:path extrusionOk="0" h="644" w="1096">
                  <a:moveTo>
                    <a:pt x="1" y="0"/>
                  </a:moveTo>
                  <a:lnTo>
                    <a:pt x="1" y="643"/>
                  </a:lnTo>
                  <a:lnTo>
                    <a:pt x="1096" y="643"/>
                  </a:lnTo>
                  <a:cubicBezTo>
                    <a:pt x="1001" y="429"/>
                    <a:pt x="1001" y="191"/>
                    <a:pt x="10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3" name="Google Shape;20073;p93"/>
            <p:cNvSpPr/>
            <p:nvPr/>
          </p:nvSpPr>
          <p:spPr>
            <a:xfrm>
              <a:off x="7842000" y="4322616"/>
              <a:ext cx="92223" cy="20169"/>
            </a:xfrm>
            <a:custGeom>
              <a:rect b="b" l="l" r="r" t="t"/>
              <a:pathLst>
                <a:path extrusionOk="0" h="620" w="2835">
                  <a:moveTo>
                    <a:pt x="1" y="0"/>
                  </a:moveTo>
                  <a:cubicBezTo>
                    <a:pt x="96" y="215"/>
                    <a:pt x="96" y="405"/>
                    <a:pt x="1" y="619"/>
                  </a:cubicBezTo>
                  <a:lnTo>
                    <a:pt x="2811" y="619"/>
                  </a:lnTo>
                  <a:cubicBezTo>
                    <a:pt x="2739" y="405"/>
                    <a:pt x="2739" y="215"/>
                    <a:pt x="283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4" name="Google Shape;20074;p93"/>
            <p:cNvSpPr/>
            <p:nvPr/>
          </p:nvSpPr>
          <p:spPr>
            <a:xfrm>
              <a:off x="7983765" y="4322616"/>
              <a:ext cx="93003" cy="20169"/>
            </a:xfrm>
            <a:custGeom>
              <a:rect b="b" l="l" r="r" t="t"/>
              <a:pathLst>
                <a:path extrusionOk="0" h="620" w="2859">
                  <a:moveTo>
                    <a:pt x="1" y="0"/>
                  </a:moveTo>
                  <a:cubicBezTo>
                    <a:pt x="96" y="215"/>
                    <a:pt x="96" y="405"/>
                    <a:pt x="1" y="619"/>
                  </a:cubicBezTo>
                  <a:lnTo>
                    <a:pt x="2858" y="619"/>
                  </a:lnTo>
                  <a:cubicBezTo>
                    <a:pt x="2763" y="405"/>
                    <a:pt x="2763" y="167"/>
                    <a:pt x="285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5" name="Google Shape;20075;p93"/>
            <p:cNvSpPr/>
            <p:nvPr/>
          </p:nvSpPr>
          <p:spPr>
            <a:xfrm>
              <a:off x="7899318" y="4229645"/>
              <a:ext cx="57383" cy="85261"/>
            </a:xfrm>
            <a:custGeom>
              <a:rect b="b" l="l" r="r" t="t"/>
              <a:pathLst>
                <a:path extrusionOk="0" h="2621" w="1764">
                  <a:moveTo>
                    <a:pt x="573" y="1"/>
                  </a:moveTo>
                  <a:cubicBezTo>
                    <a:pt x="430" y="143"/>
                    <a:pt x="215" y="239"/>
                    <a:pt x="1" y="262"/>
                  </a:cubicBezTo>
                  <a:lnTo>
                    <a:pt x="1192" y="2620"/>
                  </a:lnTo>
                  <a:cubicBezTo>
                    <a:pt x="1335" y="2477"/>
                    <a:pt x="1549" y="2382"/>
                    <a:pt x="1763" y="2358"/>
                  </a:cubicBezTo>
                  <a:lnTo>
                    <a:pt x="573"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6" name="Google Shape;20076;p93"/>
            <p:cNvSpPr/>
            <p:nvPr/>
          </p:nvSpPr>
          <p:spPr>
            <a:xfrm>
              <a:off x="7899318" y="4350494"/>
              <a:ext cx="57383" cy="85261"/>
            </a:xfrm>
            <a:custGeom>
              <a:rect b="b" l="l" r="r" t="t"/>
              <a:pathLst>
                <a:path extrusionOk="0" h="2621" w="1764">
                  <a:moveTo>
                    <a:pt x="1192" y="1"/>
                  </a:moveTo>
                  <a:lnTo>
                    <a:pt x="1" y="2358"/>
                  </a:lnTo>
                  <a:cubicBezTo>
                    <a:pt x="239" y="2358"/>
                    <a:pt x="430" y="2477"/>
                    <a:pt x="573" y="2620"/>
                  </a:cubicBezTo>
                  <a:lnTo>
                    <a:pt x="1763" y="263"/>
                  </a:lnTo>
                  <a:cubicBezTo>
                    <a:pt x="1549" y="263"/>
                    <a:pt x="1335" y="143"/>
                    <a:pt x="119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7" name="Google Shape;20077;p93"/>
            <p:cNvSpPr/>
            <p:nvPr/>
          </p:nvSpPr>
          <p:spPr>
            <a:xfrm>
              <a:off x="7960539" y="4350494"/>
              <a:ext cx="57350" cy="85261"/>
            </a:xfrm>
            <a:custGeom>
              <a:rect b="b" l="l" r="r" t="t"/>
              <a:pathLst>
                <a:path extrusionOk="0" h="2621" w="1763">
                  <a:moveTo>
                    <a:pt x="572" y="1"/>
                  </a:moveTo>
                  <a:cubicBezTo>
                    <a:pt x="405" y="143"/>
                    <a:pt x="215" y="239"/>
                    <a:pt x="0" y="263"/>
                  </a:cubicBezTo>
                  <a:lnTo>
                    <a:pt x="1191" y="2620"/>
                  </a:lnTo>
                  <a:cubicBezTo>
                    <a:pt x="1334" y="2477"/>
                    <a:pt x="1548" y="2382"/>
                    <a:pt x="1763" y="2358"/>
                  </a:cubicBezTo>
                  <a:lnTo>
                    <a:pt x="572"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8" name="Google Shape;20078;p93"/>
            <p:cNvSpPr/>
            <p:nvPr/>
          </p:nvSpPr>
          <p:spPr>
            <a:xfrm>
              <a:off x="7786991" y="4303228"/>
              <a:ext cx="60473" cy="59693"/>
            </a:xfrm>
            <a:custGeom>
              <a:rect b="b" l="l" r="r" t="t"/>
              <a:pathLst>
                <a:path extrusionOk="0" h="1835" w="1859">
                  <a:moveTo>
                    <a:pt x="930" y="1"/>
                  </a:moveTo>
                  <a:cubicBezTo>
                    <a:pt x="406" y="1"/>
                    <a:pt x="1" y="406"/>
                    <a:pt x="1" y="930"/>
                  </a:cubicBezTo>
                  <a:cubicBezTo>
                    <a:pt x="1" y="1430"/>
                    <a:pt x="406" y="1835"/>
                    <a:pt x="930" y="1835"/>
                  </a:cubicBezTo>
                  <a:cubicBezTo>
                    <a:pt x="1430" y="1835"/>
                    <a:pt x="1858" y="1430"/>
                    <a:pt x="1858" y="930"/>
                  </a:cubicBezTo>
                  <a:cubicBezTo>
                    <a:pt x="1858" y="406"/>
                    <a:pt x="1430" y="1"/>
                    <a:pt x="930"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9" name="Google Shape;20079;p93"/>
            <p:cNvSpPr/>
            <p:nvPr/>
          </p:nvSpPr>
          <p:spPr>
            <a:xfrm>
              <a:off x="7868349" y="4180850"/>
              <a:ext cx="60441" cy="60441"/>
            </a:xfrm>
            <a:custGeom>
              <a:rect b="b" l="l" r="r" t="t"/>
              <a:pathLst>
                <a:path extrusionOk="0" h="1858" w="1858">
                  <a:moveTo>
                    <a:pt x="929" y="0"/>
                  </a:moveTo>
                  <a:cubicBezTo>
                    <a:pt x="429" y="0"/>
                    <a:pt x="0" y="429"/>
                    <a:pt x="0" y="929"/>
                  </a:cubicBezTo>
                  <a:cubicBezTo>
                    <a:pt x="0" y="1429"/>
                    <a:pt x="429" y="1858"/>
                    <a:pt x="929" y="1858"/>
                  </a:cubicBezTo>
                  <a:cubicBezTo>
                    <a:pt x="1429" y="1858"/>
                    <a:pt x="1858" y="1429"/>
                    <a:pt x="1858" y="929"/>
                  </a:cubicBezTo>
                  <a:cubicBezTo>
                    <a:pt x="1858" y="429"/>
                    <a:pt x="1429" y="0"/>
                    <a:pt x="9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0" name="Google Shape;20080;p93"/>
            <p:cNvSpPr/>
            <p:nvPr/>
          </p:nvSpPr>
          <p:spPr>
            <a:xfrm>
              <a:off x="7868349" y="4424077"/>
              <a:ext cx="60441" cy="60473"/>
            </a:xfrm>
            <a:custGeom>
              <a:rect b="b" l="l" r="r" t="t"/>
              <a:pathLst>
                <a:path extrusionOk="0" h="1859" w="1858">
                  <a:moveTo>
                    <a:pt x="929" y="1"/>
                  </a:moveTo>
                  <a:cubicBezTo>
                    <a:pt x="429" y="1"/>
                    <a:pt x="0" y="430"/>
                    <a:pt x="0" y="930"/>
                  </a:cubicBezTo>
                  <a:cubicBezTo>
                    <a:pt x="0" y="1430"/>
                    <a:pt x="429" y="1858"/>
                    <a:pt x="929" y="1858"/>
                  </a:cubicBezTo>
                  <a:cubicBezTo>
                    <a:pt x="1429" y="1858"/>
                    <a:pt x="1858" y="1430"/>
                    <a:pt x="1858" y="930"/>
                  </a:cubicBezTo>
                  <a:cubicBezTo>
                    <a:pt x="1858" y="430"/>
                    <a:pt x="1429" y="1"/>
                    <a:pt x="92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1" name="Google Shape;20081;p93"/>
            <p:cNvSpPr/>
            <p:nvPr/>
          </p:nvSpPr>
          <p:spPr>
            <a:xfrm>
              <a:off x="8072084" y="4302480"/>
              <a:ext cx="59693" cy="59660"/>
            </a:xfrm>
            <a:custGeom>
              <a:rect b="b" l="l" r="r" t="t"/>
              <a:pathLst>
                <a:path extrusionOk="0" h="1834" w="1835">
                  <a:moveTo>
                    <a:pt x="906" y="0"/>
                  </a:moveTo>
                  <a:cubicBezTo>
                    <a:pt x="405" y="0"/>
                    <a:pt x="1" y="405"/>
                    <a:pt x="1" y="905"/>
                  </a:cubicBezTo>
                  <a:cubicBezTo>
                    <a:pt x="1" y="1429"/>
                    <a:pt x="405" y="1834"/>
                    <a:pt x="906" y="1834"/>
                  </a:cubicBezTo>
                  <a:cubicBezTo>
                    <a:pt x="1429" y="1834"/>
                    <a:pt x="1834" y="1429"/>
                    <a:pt x="1834" y="905"/>
                  </a:cubicBezTo>
                  <a:cubicBezTo>
                    <a:pt x="1834" y="405"/>
                    <a:pt x="1429" y="0"/>
                    <a:pt x="90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93"/>
            <p:cNvSpPr/>
            <p:nvPr/>
          </p:nvSpPr>
          <p:spPr>
            <a:xfrm>
              <a:off x="7989198" y="4424077"/>
              <a:ext cx="60441" cy="60473"/>
            </a:xfrm>
            <a:custGeom>
              <a:rect b="b" l="l" r="r" t="t"/>
              <a:pathLst>
                <a:path extrusionOk="0" h="1859" w="1858">
                  <a:moveTo>
                    <a:pt x="929" y="1"/>
                  </a:moveTo>
                  <a:cubicBezTo>
                    <a:pt x="429" y="1"/>
                    <a:pt x="0" y="430"/>
                    <a:pt x="0" y="930"/>
                  </a:cubicBezTo>
                  <a:cubicBezTo>
                    <a:pt x="0" y="1430"/>
                    <a:pt x="429" y="1858"/>
                    <a:pt x="929" y="1858"/>
                  </a:cubicBezTo>
                  <a:cubicBezTo>
                    <a:pt x="1429" y="1858"/>
                    <a:pt x="1858" y="1430"/>
                    <a:pt x="1858" y="930"/>
                  </a:cubicBezTo>
                  <a:cubicBezTo>
                    <a:pt x="1858" y="430"/>
                    <a:pt x="1477" y="1"/>
                    <a:pt x="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3" name="Google Shape;20083;p93"/>
            <p:cNvSpPr/>
            <p:nvPr/>
          </p:nvSpPr>
          <p:spPr>
            <a:xfrm>
              <a:off x="7989198" y="4180850"/>
              <a:ext cx="61221" cy="60441"/>
            </a:xfrm>
            <a:custGeom>
              <a:rect b="b" l="l" r="r" t="t"/>
              <a:pathLst>
                <a:path extrusionOk="0" h="1858" w="1882">
                  <a:moveTo>
                    <a:pt x="929" y="0"/>
                  </a:moveTo>
                  <a:cubicBezTo>
                    <a:pt x="429" y="0"/>
                    <a:pt x="0" y="429"/>
                    <a:pt x="0" y="929"/>
                  </a:cubicBezTo>
                  <a:cubicBezTo>
                    <a:pt x="0" y="1429"/>
                    <a:pt x="429" y="1858"/>
                    <a:pt x="929" y="1858"/>
                  </a:cubicBezTo>
                  <a:cubicBezTo>
                    <a:pt x="1429" y="1858"/>
                    <a:pt x="1858" y="1429"/>
                    <a:pt x="1858" y="929"/>
                  </a:cubicBezTo>
                  <a:cubicBezTo>
                    <a:pt x="1882" y="429"/>
                    <a:pt x="1477"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4" name="Google Shape;20084;p93"/>
            <p:cNvSpPr/>
            <p:nvPr/>
          </p:nvSpPr>
          <p:spPr>
            <a:xfrm>
              <a:off x="7928757" y="4303228"/>
              <a:ext cx="59693" cy="59693"/>
            </a:xfrm>
            <a:custGeom>
              <a:rect b="b" l="l" r="r" t="t"/>
              <a:pathLst>
                <a:path extrusionOk="0" h="1835" w="1835">
                  <a:moveTo>
                    <a:pt x="906" y="1"/>
                  </a:moveTo>
                  <a:cubicBezTo>
                    <a:pt x="406" y="1"/>
                    <a:pt x="1" y="406"/>
                    <a:pt x="1" y="930"/>
                  </a:cubicBezTo>
                  <a:cubicBezTo>
                    <a:pt x="1" y="1430"/>
                    <a:pt x="406" y="1835"/>
                    <a:pt x="906" y="1835"/>
                  </a:cubicBezTo>
                  <a:cubicBezTo>
                    <a:pt x="1430" y="1835"/>
                    <a:pt x="1835" y="1430"/>
                    <a:pt x="1835" y="930"/>
                  </a:cubicBezTo>
                  <a:cubicBezTo>
                    <a:pt x="1835" y="406"/>
                    <a:pt x="1430" y="1"/>
                    <a:pt x="90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5" name="Google Shape;20085;p93"/>
            <p:cNvSpPr/>
            <p:nvPr/>
          </p:nvSpPr>
          <p:spPr>
            <a:xfrm>
              <a:off x="7958197" y="4302480"/>
              <a:ext cx="30253" cy="60441"/>
            </a:xfrm>
            <a:custGeom>
              <a:rect b="b" l="l" r="r" t="t"/>
              <a:pathLst>
                <a:path extrusionOk="0" h="1858" w="930">
                  <a:moveTo>
                    <a:pt x="1" y="0"/>
                  </a:moveTo>
                  <a:lnTo>
                    <a:pt x="1" y="1858"/>
                  </a:lnTo>
                  <a:cubicBezTo>
                    <a:pt x="525" y="1858"/>
                    <a:pt x="930" y="1453"/>
                    <a:pt x="930" y="953"/>
                  </a:cubicBezTo>
                  <a:cubicBezTo>
                    <a:pt x="930" y="405"/>
                    <a:pt x="525"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6" name="Google Shape;20086;p93"/>
            <p:cNvSpPr/>
            <p:nvPr/>
          </p:nvSpPr>
          <p:spPr>
            <a:xfrm>
              <a:off x="7948926" y="4323396"/>
              <a:ext cx="19388" cy="19388"/>
            </a:xfrm>
            <a:custGeom>
              <a:rect b="b" l="l" r="r" t="t"/>
              <a:pathLst>
                <a:path extrusionOk="0" h="596" w="596">
                  <a:moveTo>
                    <a:pt x="286" y="0"/>
                  </a:moveTo>
                  <a:cubicBezTo>
                    <a:pt x="143" y="0"/>
                    <a:pt x="0" y="119"/>
                    <a:pt x="0" y="310"/>
                  </a:cubicBezTo>
                  <a:cubicBezTo>
                    <a:pt x="0" y="453"/>
                    <a:pt x="119" y="595"/>
                    <a:pt x="286" y="595"/>
                  </a:cubicBezTo>
                  <a:cubicBezTo>
                    <a:pt x="453" y="595"/>
                    <a:pt x="595" y="476"/>
                    <a:pt x="595" y="310"/>
                  </a:cubicBezTo>
                  <a:cubicBezTo>
                    <a:pt x="595" y="143"/>
                    <a:pt x="476" y="0"/>
                    <a:pt x="28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7" name="Google Shape;20087;p93"/>
            <p:cNvSpPr/>
            <p:nvPr/>
          </p:nvSpPr>
          <p:spPr>
            <a:xfrm>
              <a:off x="7959758" y="4322616"/>
              <a:ext cx="9336" cy="20169"/>
            </a:xfrm>
            <a:custGeom>
              <a:rect b="b" l="l" r="r" t="t"/>
              <a:pathLst>
                <a:path extrusionOk="0" h="620" w="287">
                  <a:moveTo>
                    <a:pt x="1" y="0"/>
                  </a:moveTo>
                  <a:lnTo>
                    <a:pt x="1" y="619"/>
                  </a:lnTo>
                  <a:cubicBezTo>
                    <a:pt x="143" y="619"/>
                    <a:pt x="286" y="500"/>
                    <a:pt x="286" y="334"/>
                  </a:cubicBezTo>
                  <a:cubicBezTo>
                    <a:pt x="286" y="143"/>
                    <a:pt x="143" y="0"/>
                    <a:pt x="1"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8" name="Google Shape;20088;p93"/>
            <p:cNvSpPr/>
            <p:nvPr/>
          </p:nvSpPr>
          <p:spPr>
            <a:xfrm>
              <a:off x="8010115" y="4201767"/>
              <a:ext cx="19388" cy="19388"/>
            </a:xfrm>
            <a:custGeom>
              <a:rect b="b" l="l" r="r" t="t"/>
              <a:pathLst>
                <a:path extrusionOk="0" h="596" w="596">
                  <a:moveTo>
                    <a:pt x="286" y="0"/>
                  </a:moveTo>
                  <a:cubicBezTo>
                    <a:pt x="143" y="0"/>
                    <a:pt x="0" y="119"/>
                    <a:pt x="0" y="286"/>
                  </a:cubicBezTo>
                  <a:cubicBezTo>
                    <a:pt x="0" y="429"/>
                    <a:pt x="120" y="596"/>
                    <a:pt x="286" y="596"/>
                  </a:cubicBezTo>
                  <a:cubicBezTo>
                    <a:pt x="429" y="596"/>
                    <a:pt x="596" y="477"/>
                    <a:pt x="596" y="286"/>
                  </a:cubicBezTo>
                  <a:cubicBezTo>
                    <a:pt x="596" y="143"/>
                    <a:pt x="477" y="0"/>
                    <a:pt x="286"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9" name="Google Shape;20089;p93"/>
            <p:cNvSpPr/>
            <p:nvPr/>
          </p:nvSpPr>
          <p:spPr>
            <a:xfrm>
              <a:off x="7887704" y="4201767"/>
              <a:ext cx="20169" cy="19388"/>
            </a:xfrm>
            <a:custGeom>
              <a:rect b="b" l="l" r="r" t="t"/>
              <a:pathLst>
                <a:path extrusionOk="0" h="596" w="620">
                  <a:moveTo>
                    <a:pt x="334" y="0"/>
                  </a:moveTo>
                  <a:cubicBezTo>
                    <a:pt x="144" y="0"/>
                    <a:pt x="1" y="119"/>
                    <a:pt x="25" y="286"/>
                  </a:cubicBezTo>
                  <a:cubicBezTo>
                    <a:pt x="25" y="429"/>
                    <a:pt x="191" y="596"/>
                    <a:pt x="334" y="596"/>
                  </a:cubicBezTo>
                  <a:cubicBezTo>
                    <a:pt x="477" y="596"/>
                    <a:pt x="620" y="477"/>
                    <a:pt x="620" y="286"/>
                  </a:cubicBezTo>
                  <a:cubicBezTo>
                    <a:pt x="620" y="143"/>
                    <a:pt x="501" y="0"/>
                    <a:pt x="33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93"/>
            <p:cNvSpPr/>
            <p:nvPr/>
          </p:nvSpPr>
          <p:spPr>
            <a:xfrm>
              <a:off x="7807160" y="4323396"/>
              <a:ext cx="19388" cy="19388"/>
            </a:xfrm>
            <a:custGeom>
              <a:rect b="b" l="l" r="r" t="t"/>
              <a:pathLst>
                <a:path extrusionOk="0" h="596" w="596">
                  <a:moveTo>
                    <a:pt x="310" y="0"/>
                  </a:moveTo>
                  <a:cubicBezTo>
                    <a:pt x="167" y="0"/>
                    <a:pt x="0" y="119"/>
                    <a:pt x="0" y="310"/>
                  </a:cubicBezTo>
                  <a:cubicBezTo>
                    <a:pt x="0" y="476"/>
                    <a:pt x="167" y="595"/>
                    <a:pt x="310" y="595"/>
                  </a:cubicBezTo>
                  <a:cubicBezTo>
                    <a:pt x="453" y="595"/>
                    <a:pt x="595" y="476"/>
                    <a:pt x="595" y="310"/>
                  </a:cubicBezTo>
                  <a:cubicBezTo>
                    <a:pt x="595" y="143"/>
                    <a:pt x="453" y="0"/>
                    <a:pt x="310"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1" name="Google Shape;20091;p93"/>
            <p:cNvSpPr/>
            <p:nvPr/>
          </p:nvSpPr>
          <p:spPr>
            <a:xfrm>
              <a:off x="7888485" y="4445774"/>
              <a:ext cx="19388" cy="19420"/>
            </a:xfrm>
            <a:custGeom>
              <a:rect b="b" l="l" r="r" t="t"/>
              <a:pathLst>
                <a:path extrusionOk="0" h="597" w="596">
                  <a:moveTo>
                    <a:pt x="310" y="1"/>
                  </a:moveTo>
                  <a:cubicBezTo>
                    <a:pt x="167" y="1"/>
                    <a:pt x="1" y="120"/>
                    <a:pt x="1" y="287"/>
                  </a:cubicBezTo>
                  <a:cubicBezTo>
                    <a:pt x="1" y="429"/>
                    <a:pt x="120" y="596"/>
                    <a:pt x="310" y="596"/>
                  </a:cubicBezTo>
                  <a:cubicBezTo>
                    <a:pt x="453" y="596"/>
                    <a:pt x="596" y="429"/>
                    <a:pt x="596" y="287"/>
                  </a:cubicBezTo>
                  <a:cubicBezTo>
                    <a:pt x="596" y="144"/>
                    <a:pt x="453" y="1"/>
                    <a:pt x="310"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2" name="Google Shape;20092;p93"/>
            <p:cNvSpPr/>
            <p:nvPr/>
          </p:nvSpPr>
          <p:spPr>
            <a:xfrm>
              <a:off x="8010115" y="4445774"/>
              <a:ext cx="20169" cy="19420"/>
            </a:xfrm>
            <a:custGeom>
              <a:rect b="b" l="l" r="r" t="t"/>
              <a:pathLst>
                <a:path extrusionOk="0" h="597" w="620">
                  <a:moveTo>
                    <a:pt x="286" y="1"/>
                  </a:moveTo>
                  <a:cubicBezTo>
                    <a:pt x="143" y="1"/>
                    <a:pt x="0" y="120"/>
                    <a:pt x="0" y="287"/>
                  </a:cubicBezTo>
                  <a:cubicBezTo>
                    <a:pt x="0" y="429"/>
                    <a:pt x="120" y="596"/>
                    <a:pt x="286" y="596"/>
                  </a:cubicBezTo>
                  <a:cubicBezTo>
                    <a:pt x="477" y="596"/>
                    <a:pt x="620" y="429"/>
                    <a:pt x="596" y="287"/>
                  </a:cubicBezTo>
                  <a:cubicBezTo>
                    <a:pt x="596" y="144"/>
                    <a:pt x="477" y="1"/>
                    <a:pt x="286"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3" name="Google Shape;20093;p93"/>
            <p:cNvSpPr/>
            <p:nvPr/>
          </p:nvSpPr>
          <p:spPr>
            <a:xfrm>
              <a:off x="8092220" y="4323396"/>
              <a:ext cx="19420" cy="19388"/>
            </a:xfrm>
            <a:custGeom>
              <a:rect b="b" l="l" r="r" t="t"/>
              <a:pathLst>
                <a:path extrusionOk="0" h="596" w="597">
                  <a:moveTo>
                    <a:pt x="287" y="0"/>
                  </a:moveTo>
                  <a:cubicBezTo>
                    <a:pt x="144" y="0"/>
                    <a:pt x="1" y="119"/>
                    <a:pt x="1" y="310"/>
                  </a:cubicBezTo>
                  <a:cubicBezTo>
                    <a:pt x="1" y="453"/>
                    <a:pt x="120" y="595"/>
                    <a:pt x="287" y="595"/>
                  </a:cubicBezTo>
                  <a:cubicBezTo>
                    <a:pt x="453" y="595"/>
                    <a:pt x="596" y="453"/>
                    <a:pt x="596" y="310"/>
                  </a:cubicBezTo>
                  <a:cubicBezTo>
                    <a:pt x="596" y="143"/>
                    <a:pt x="453" y="0"/>
                    <a:pt x="287"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094" name="Google Shape;20094;p93"/>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Laboratory</a:t>
            </a:r>
            <a:endParaRPr sz="1600">
              <a:solidFill>
                <a:srgbClr val="FFFFFF"/>
              </a:solidFill>
            </a:endParaRPr>
          </a:p>
        </p:txBody>
      </p:sp>
      <p:sp>
        <p:nvSpPr>
          <p:cNvPr id="20095" name="Google Shape;20095;p93"/>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99" name="Shape 20099"/>
        <p:cNvGrpSpPr/>
        <p:nvPr/>
      </p:nvGrpSpPr>
      <p:grpSpPr>
        <a:xfrm>
          <a:off x="0" y="0"/>
          <a:ext cx="0" cy="0"/>
          <a:chOff x="0" y="0"/>
          <a:chExt cx="0" cy="0"/>
        </a:xfrm>
      </p:grpSpPr>
      <p:grpSp>
        <p:nvGrpSpPr>
          <p:cNvPr id="20100" name="Google Shape;20100;p94"/>
          <p:cNvGrpSpPr/>
          <p:nvPr/>
        </p:nvGrpSpPr>
        <p:grpSpPr>
          <a:xfrm>
            <a:off x="1031157" y="1768676"/>
            <a:ext cx="346749" cy="347520"/>
            <a:chOff x="1031157" y="1921076"/>
            <a:chExt cx="346749" cy="347520"/>
          </a:xfrm>
        </p:grpSpPr>
        <p:sp>
          <p:nvSpPr>
            <p:cNvPr id="20101" name="Google Shape;20101;p94"/>
            <p:cNvSpPr/>
            <p:nvPr/>
          </p:nvSpPr>
          <p:spPr>
            <a:xfrm>
              <a:off x="1072765" y="1970384"/>
              <a:ext cx="107904" cy="50118"/>
            </a:xfrm>
            <a:custGeom>
              <a:rect b="b" l="l" r="r" t="t"/>
              <a:pathLst>
                <a:path extrusionOk="0" h="1549" w="3335">
                  <a:moveTo>
                    <a:pt x="881" y="1"/>
                  </a:moveTo>
                  <a:cubicBezTo>
                    <a:pt x="738" y="48"/>
                    <a:pt x="596" y="167"/>
                    <a:pt x="477" y="286"/>
                  </a:cubicBezTo>
                  <a:cubicBezTo>
                    <a:pt x="143" y="644"/>
                    <a:pt x="0" y="1096"/>
                    <a:pt x="0" y="1549"/>
                  </a:cubicBezTo>
                  <a:lnTo>
                    <a:pt x="3287" y="1549"/>
                  </a:lnTo>
                  <a:cubicBezTo>
                    <a:pt x="3334" y="1096"/>
                    <a:pt x="3144" y="620"/>
                    <a:pt x="2810" y="286"/>
                  </a:cubicBezTo>
                  <a:cubicBezTo>
                    <a:pt x="2691" y="167"/>
                    <a:pt x="2548" y="72"/>
                    <a:pt x="2405"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2" name="Google Shape;20102;p94"/>
            <p:cNvSpPr/>
            <p:nvPr/>
          </p:nvSpPr>
          <p:spPr>
            <a:xfrm>
              <a:off x="1127476" y="1970384"/>
              <a:ext cx="53968" cy="50118"/>
            </a:xfrm>
            <a:custGeom>
              <a:rect b="b" l="l" r="r" t="t"/>
              <a:pathLst>
                <a:path extrusionOk="0" h="1549" w="1668">
                  <a:moveTo>
                    <a:pt x="0" y="1"/>
                  </a:moveTo>
                  <a:lnTo>
                    <a:pt x="0" y="1549"/>
                  </a:lnTo>
                  <a:lnTo>
                    <a:pt x="1667" y="1549"/>
                  </a:lnTo>
                  <a:cubicBezTo>
                    <a:pt x="1667" y="1096"/>
                    <a:pt x="1524" y="644"/>
                    <a:pt x="1191" y="286"/>
                  </a:cubicBezTo>
                  <a:cubicBezTo>
                    <a:pt x="1048" y="167"/>
                    <a:pt x="881" y="72"/>
                    <a:pt x="73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3" name="Google Shape;20103;p94"/>
            <p:cNvSpPr/>
            <p:nvPr/>
          </p:nvSpPr>
          <p:spPr>
            <a:xfrm>
              <a:off x="1226870" y="2169169"/>
              <a:ext cx="107127" cy="50118"/>
            </a:xfrm>
            <a:custGeom>
              <a:rect b="b" l="l" r="r" t="t"/>
              <a:pathLst>
                <a:path extrusionOk="0" h="1549" w="3311">
                  <a:moveTo>
                    <a:pt x="0" y="1"/>
                  </a:moveTo>
                  <a:cubicBezTo>
                    <a:pt x="0" y="453"/>
                    <a:pt x="143" y="906"/>
                    <a:pt x="476" y="1263"/>
                  </a:cubicBezTo>
                  <a:cubicBezTo>
                    <a:pt x="595" y="1382"/>
                    <a:pt x="738" y="1501"/>
                    <a:pt x="881" y="1549"/>
                  </a:cubicBezTo>
                  <a:lnTo>
                    <a:pt x="2405" y="1549"/>
                  </a:lnTo>
                  <a:cubicBezTo>
                    <a:pt x="2548" y="1453"/>
                    <a:pt x="2691" y="1382"/>
                    <a:pt x="2810" y="1263"/>
                  </a:cubicBezTo>
                  <a:cubicBezTo>
                    <a:pt x="3144" y="929"/>
                    <a:pt x="3310" y="453"/>
                    <a:pt x="328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4" name="Google Shape;20104;p94"/>
            <p:cNvSpPr/>
            <p:nvPr/>
          </p:nvSpPr>
          <p:spPr>
            <a:xfrm>
              <a:off x="1281549" y="2169169"/>
              <a:ext cx="53968" cy="50118"/>
            </a:xfrm>
            <a:custGeom>
              <a:rect b="b" l="l" r="r" t="t"/>
              <a:pathLst>
                <a:path extrusionOk="0" h="1549" w="1668">
                  <a:moveTo>
                    <a:pt x="1" y="1"/>
                  </a:moveTo>
                  <a:lnTo>
                    <a:pt x="1" y="1549"/>
                  </a:lnTo>
                  <a:lnTo>
                    <a:pt x="739" y="1549"/>
                  </a:lnTo>
                  <a:cubicBezTo>
                    <a:pt x="882" y="1477"/>
                    <a:pt x="1025" y="1382"/>
                    <a:pt x="1192" y="1263"/>
                  </a:cubicBezTo>
                  <a:cubicBezTo>
                    <a:pt x="1501" y="906"/>
                    <a:pt x="1668" y="453"/>
                    <a:pt x="166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5" name="Google Shape;20105;p94"/>
            <p:cNvSpPr/>
            <p:nvPr/>
          </p:nvSpPr>
          <p:spPr>
            <a:xfrm>
              <a:off x="1072765" y="2169169"/>
              <a:ext cx="107904" cy="50118"/>
            </a:xfrm>
            <a:custGeom>
              <a:rect b="b" l="l" r="r" t="t"/>
              <a:pathLst>
                <a:path extrusionOk="0" h="1549" w="3335">
                  <a:moveTo>
                    <a:pt x="0" y="1"/>
                  </a:moveTo>
                  <a:cubicBezTo>
                    <a:pt x="0" y="453"/>
                    <a:pt x="143" y="906"/>
                    <a:pt x="477" y="1263"/>
                  </a:cubicBezTo>
                  <a:cubicBezTo>
                    <a:pt x="596" y="1382"/>
                    <a:pt x="738" y="1501"/>
                    <a:pt x="881" y="1549"/>
                  </a:cubicBezTo>
                  <a:lnTo>
                    <a:pt x="2405" y="1549"/>
                  </a:lnTo>
                  <a:cubicBezTo>
                    <a:pt x="2548" y="1453"/>
                    <a:pt x="2691" y="1382"/>
                    <a:pt x="2810" y="1263"/>
                  </a:cubicBezTo>
                  <a:cubicBezTo>
                    <a:pt x="3144" y="929"/>
                    <a:pt x="3334" y="453"/>
                    <a:pt x="3287"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6" name="Google Shape;20106;p94"/>
            <p:cNvSpPr/>
            <p:nvPr/>
          </p:nvSpPr>
          <p:spPr>
            <a:xfrm>
              <a:off x="1127476" y="2169169"/>
              <a:ext cx="53968" cy="50118"/>
            </a:xfrm>
            <a:custGeom>
              <a:rect b="b" l="l" r="r" t="t"/>
              <a:pathLst>
                <a:path extrusionOk="0" h="1549" w="1668">
                  <a:moveTo>
                    <a:pt x="0" y="1"/>
                  </a:moveTo>
                  <a:lnTo>
                    <a:pt x="0" y="1549"/>
                  </a:lnTo>
                  <a:lnTo>
                    <a:pt x="738" y="1549"/>
                  </a:lnTo>
                  <a:cubicBezTo>
                    <a:pt x="881" y="1477"/>
                    <a:pt x="1048" y="1382"/>
                    <a:pt x="1191" y="1263"/>
                  </a:cubicBezTo>
                  <a:cubicBezTo>
                    <a:pt x="1524" y="906"/>
                    <a:pt x="1667" y="453"/>
                    <a:pt x="1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7" name="Google Shape;20107;p94"/>
            <p:cNvSpPr/>
            <p:nvPr/>
          </p:nvSpPr>
          <p:spPr>
            <a:xfrm>
              <a:off x="1226870" y="1970384"/>
              <a:ext cx="107127" cy="50118"/>
            </a:xfrm>
            <a:custGeom>
              <a:rect b="b" l="l" r="r" t="t"/>
              <a:pathLst>
                <a:path extrusionOk="0" h="1549" w="3311">
                  <a:moveTo>
                    <a:pt x="881" y="1"/>
                  </a:moveTo>
                  <a:cubicBezTo>
                    <a:pt x="738" y="48"/>
                    <a:pt x="595" y="167"/>
                    <a:pt x="476" y="286"/>
                  </a:cubicBezTo>
                  <a:cubicBezTo>
                    <a:pt x="143" y="644"/>
                    <a:pt x="0" y="1096"/>
                    <a:pt x="0" y="1549"/>
                  </a:cubicBezTo>
                  <a:lnTo>
                    <a:pt x="3287" y="1549"/>
                  </a:lnTo>
                  <a:cubicBezTo>
                    <a:pt x="3310" y="1096"/>
                    <a:pt x="3144" y="620"/>
                    <a:pt x="2810" y="286"/>
                  </a:cubicBezTo>
                  <a:cubicBezTo>
                    <a:pt x="2691" y="167"/>
                    <a:pt x="2548" y="72"/>
                    <a:pt x="24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8" name="Google Shape;20108;p94"/>
            <p:cNvSpPr/>
            <p:nvPr/>
          </p:nvSpPr>
          <p:spPr>
            <a:xfrm>
              <a:off x="1281549" y="1970384"/>
              <a:ext cx="53968" cy="50118"/>
            </a:xfrm>
            <a:custGeom>
              <a:rect b="b" l="l" r="r" t="t"/>
              <a:pathLst>
                <a:path extrusionOk="0" h="1549" w="1668">
                  <a:moveTo>
                    <a:pt x="1" y="1"/>
                  </a:moveTo>
                  <a:lnTo>
                    <a:pt x="1" y="1549"/>
                  </a:lnTo>
                  <a:lnTo>
                    <a:pt x="1668" y="1549"/>
                  </a:lnTo>
                  <a:cubicBezTo>
                    <a:pt x="1668" y="1096"/>
                    <a:pt x="1501" y="644"/>
                    <a:pt x="1192" y="286"/>
                  </a:cubicBezTo>
                  <a:cubicBezTo>
                    <a:pt x="1025" y="167"/>
                    <a:pt x="882" y="72"/>
                    <a:pt x="739"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9" name="Google Shape;20109;p94"/>
            <p:cNvSpPr/>
            <p:nvPr/>
          </p:nvSpPr>
          <p:spPr>
            <a:xfrm>
              <a:off x="1031157" y="2009695"/>
              <a:ext cx="346749" cy="169540"/>
            </a:xfrm>
            <a:custGeom>
              <a:rect b="b" l="l" r="r" t="t"/>
              <a:pathLst>
                <a:path extrusionOk="0" h="5240" w="10717">
                  <a:moveTo>
                    <a:pt x="334" y="0"/>
                  </a:moveTo>
                  <a:cubicBezTo>
                    <a:pt x="143" y="0"/>
                    <a:pt x="0" y="143"/>
                    <a:pt x="0" y="334"/>
                  </a:cubicBezTo>
                  <a:lnTo>
                    <a:pt x="0" y="4906"/>
                  </a:lnTo>
                  <a:cubicBezTo>
                    <a:pt x="0" y="5096"/>
                    <a:pt x="143" y="5239"/>
                    <a:pt x="334" y="5239"/>
                  </a:cubicBezTo>
                  <a:lnTo>
                    <a:pt x="10383" y="5239"/>
                  </a:lnTo>
                  <a:cubicBezTo>
                    <a:pt x="10550" y="5239"/>
                    <a:pt x="10693" y="5120"/>
                    <a:pt x="10717" y="4906"/>
                  </a:cubicBezTo>
                  <a:lnTo>
                    <a:pt x="10717" y="334"/>
                  </a:lnTo>
                  <a:cubicBezTo>
                    <a:pt x="10717" y="143"/>
                    <a:pt x="10550" y="0"/>
                    <a:pt x="10383"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0" name="Google Shape;20110;p94"/>
            <p:cNvSpPr/>
            <p:nvPr/>
          </p:nvSpPr>
          <p:spPr>
            <a:xfrm>
              <a:off x="1204513" y="2010439"/>
              <a:ext cx="173390" cy="169573"/>
            </a:xfrm>
            <a:custGeom>
              <a:rect b="b" l="l" r="r" t="t"/>
              <a:pathLst>
                <a:path extrusionOk="0" h="5241" w="5359">
                  <a:moveTo>
                    <a:pt x="1" y="1"/>
                  </a:moveTo>
                  <a:lnTo>
                    <a:pt x="1" y="5240"/>
                  </a:lnTo>
                  <a:lnTo>
                    <a:pt x="5025" y="5240"/>
                  </a:lnTo>
                  <a:cubicBezTo>
                    <a:pt x="5192" y="5240"/>
                    <a:pt x="5359" y="5097"/>
                    <a:pt x="5359" y="4907"/>
                  </a:cubicBezTo>
                  <a:lnTo>
                    <a:pt x="5359" y="334"/>
                  </a:lnTo>
                  <a:cubicBezTo>
                    <a:pt x="5335" y="120"/>
                    <a:pt x="5192" y="1"/>
                    <a:pt x="5025" y="1"/>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1" name="Google Shape;20111;p94"/>
            <p:cNvSpPr/>
            <p:nvPr/>
          </p:nvSpPr>
          <p:spPr>
            <a:xfrm>
              <a:off x="1092792" y="2053599"/>
              <a:ext cx="68593" cy="82473"/>
            </a:xfrm>
            <a:custGeom>
              <a:rect b="b" l="l" r="r" t="t"/>
              <a:pathLst>
                <a:path extrusionOk="0" h="2549" w="2120">
                  <a:moveTo>
                    <a:pt x="310" y="1"/>
                  </a:moveTo>
                  <a:cubicBezTo>
                    <a:pt x="143" y="1"/>
                    <a:pt x="0" y="167"/>
                    <a:pt x="0" y="334"/>
                  </a:cubicBezTo>
                  <a:lnTo>
                    <a:pt x="0" y="2215"/>
                  </a:lnTo>
                  <a:cubicBezTo>
                    <a:pt x="0" y="2382"/>
                    <a:pt x="143" y="2549"/>
                    <a:pt x="310" y="2549"/>
                  </a:cubicBezTo>
                  <a:lnTo>
                    <a:pt x="1786" y="2549"/>
                  </a:lnTo>
                  <a:cubicBezTo>
                    <a:pt x="1953" y="2549"/>
                    <a:pt x="2120" y="2382"/>
                    <a:pt x="2096" y="2215"/>
                  </a:cubicBezTo>
                  <a:lnTo>
                    <a:pt x="2096" y="334"/>
                  </a:lnTo>
                  <a:cubicBezTo>
                    <a:pt x="2096" y="167"/>
                    <a:pt x="1953" y="1"/>
                    <a:pt x="1786"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2" name="Google Shape;20112;p94"/>
            <p:cNvSpPr/>
            <p:nvPr/>
          </p:nvSpPr>
          <p:spPr>
            <a:xfrm>
              <a:off x="1246897" y="2053599"/>
              <a:ext cx="67816" cy="82473"/>
            </a:xfrm>
            <a:custGeom>
              <a:rect b="b" l="l" r="r" t="t"/>
              <a:pathLst>
                <a:path extrusionOk="0" h="2549" w="2096">
                  <a:moveTo>
                    <a:pt x="310" y="1"/>
                  </a:moveTo>
                  <a:cubicBezTo>
                    <a:pt x="143" y="1"/>
                    <a:pt x="0" y="167"/>
                    <a:pt x="0" y="334"/>
                  </a:cubicBezTo>
                  <a:lnTo>
                    <a:pt x="0" y="2215"/>
                  </a:lnTo>
                  <a:cubicBezTo>
                    <a:pt x="0" y="2382"/>
                    <a:pt x="143" y="2549"/>
                    <a:pt x="310" y="2549"/>
                  </a:cubicBezTo>
                  <a:lnTo>
                    <a:pt x="1786" y="2549"/>
                  </a:lnTo>
                  <a:cubicBezTo>
                    <a:pt x="1953" y="2549"/>
                    <a:pt x="2096" y="2382"/>
                    <a:pt x="2096" y="2215"/>
                  </a:cubicBezTo>
                  <a:lnTo>
                    <a:pt x="2096" y="334"/>
                  </a:lnTo>
                  <a:cubicBezTo>
                    <a:pt x="2096" y="167"/>
                    <a:pt x="1953" y="1"/>
                    <a:pt x="178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3" name="Google Shape;20113;p94"/>
            <p:cNvSpPr/>
            <p:nvPr/>
          </p:nvSpPr>
          <p:spPr>
            <a:xfrm>
              <a:off x="1136697" y="2159172"/>
              <a:ext cx="53968" cy="73996"/>
            </a:xfrm>
            <a:custGeom>
              <a:rect b="b" l="l" r="r" t="t"/>
              <a:pathLst>
                <a:path extrusionOk="0" h="2287" w="1668">
                  <a:moveTo>
                    <a:pt x="1358" y="0"/>
                  </a:moveTo>
                  <a:cubicBezTo>
                    <a:pt x="1168" y="0"/>
                    <a:pt x="1049" y="143"/>
                    <a:pt x="1049" y="310"/>
                  </a:cubicBezTo>
                  <a:cubicBezTo>
                    <a:pt x="1049" y="715"/>
                    <a:pt x="906" y="1096"/>
                    <a:pt x="596" y="1358"/>
                  </a:cubicBezTo>
                  <a:cubicBezTo>
                    <a:pt x="525" y="1453"/>
                    <a:pt x="406" y="1500"/>
                    <a:pt x="287" y="1572"/>
                  </a:cubicBezTo>
                  <a:lnTo>
                    <a:pt x="1" y="1715"/>
                  </a:lnTo>
                  <a:lnTo>
                    <a:pt x="310" y="2286"/>
                  </a:lnTo>
                  <a:lnTo>
                    <a:pt x="572" y="2143"/>
                  </a:lnTo>
                  <a:cubicBezTo>
                    <a:pt x="763" y="2048"/>
                    <a:pt x="930" y="1929"/>
                    <a:pt x="1072" y="1786"/>
                  </a:cubicBezTo>
                  <a:cubicBezTo>
                    <a:pt x="1477" y="1381"/>
                    <a:pt x="1668" y="857"/>
                    <a:pt x="1644" y="310"/>
                  </a:cubicBezTo>
                  <a:cubicBezTo>
                    <a:pt x="1668" y="143"/>
                    <a:pt x="1525" y="0"/>
                    <a:pt x="1358"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4" name="Google Shape;20114;p94"/>
            <p:cNvSpPr/>
            <p:nvPr/>
          </p:nvSpPr>
          <p:spPr>
            <a:xfrm>
              <a:off x="1061958" y="2159172"/>
              <a:ext cx="53968" cy="73219"/>
            </a:xfrm>
            <a:custGeom>
              <a:rect b="b" l="l" r="r" t="t"/>
              <a:pathLst>
                <a:path extrusionOk="0" h="2263" w="1668">
                  <a:moveTo>
                    <a:pt x="358" y="0"/>
                  </a:moveTo>
                  <a:cubicBezTo>
                    <a:pt x="168" y="0"/>
                    <a:pt x="25" y="119"/>
                    <a:pt x="25" y="286"/>
                  </a:cubicBezTo>
                  <a:cubicBezTo>
                    <a:pt x="1" y="834"/>
                    <a:pt x="239" y="1358"/>
                    <a:pt x="596" y="1739"/>
                  </a:cubicBezTo>
                  <a:cubicBezTo>
                    <a:pt x="739" y="1905"/>
                    <a:pt x="930" y="2024"/>
                    <a:pt x="1096" y="2096"/>
                  </a:cubicBezTo>
                  <a:lnTo>
                    <a:pt x="1358" y="2262"/>
                  </a:lnTo>
                  <a:lnTo>
                    <a:pt x="1668" y="1691"/>
                  </a:lnTo>
                  <a:lnTo>
                    <a:pt x="1406" y="1548"/>
                  </a:lnTo>
                  <a:cubicBezTo>
                    <a:pt x="1287" y="1477"/>
                    <a:pt x="1192" y="1405"/>
                    <a:pt x="1072" y="1334"/>
                  </a:cubicBezTo>
                  <a:cubicBezTo>
                    <a:pt x="763" y="1072"/>
                    <a:pt x="620" y="667"/>
                    <a:pt x="620" y="286"/>
                  </a:cubicBezTo>
                  <a:cubicBezTo>
                    <a:pt x="644" y="167"/>
                    <a:pt x="501" y="24"/>
                    <a:pt x="358"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5" name="Google Shape;20115;p94"/>
            <p:cNvSpPr/>
            <p:nvPr/>
          </p:nvSpPr>
          <p:spPr>
            <a:xfrm>
              <a:off x="1088942" y="2193823"/>
              <a:ext cx="74772" cy="74772"/>
            </a:xfrm>
            <a:custGeom>
              <a:rect b="b" l="l" r="r" t="t"/>
              <a:pathLst>
                <a:path extrusionOk="0" h="2311" w="2311">
                  <a:moveTo>
                    <a:pt x="1167" y="1"/>
                  </a:moveTo>
                  <a:cubicBezTo>
                    <a:pt x="500" y="1"/>
                    <a:pt x="0" y="525"/>
                    <a:pt x="0" y="1144"/>
                  </a:cubicBezTo>
                  <a:cubicBezTo>
                    <a:pt x="0" y="1811"/>
                    <a:pt x="524" y="2311"/>
                    <a:pt x="1167" y="2311"/>
                  </a:cubicBezTo>
                  <a:cubicBezTo>
                    <a:pt x="1810" y="2311"/>
                    <a:pt x="2310" y="1787"/>
                    <a:pt x="2310" y="1144"/>
                  </a:cubicBezTo>
                  <a:cubicBezTo>
                    <a:pt x="2310" y="525"/>
                    <a:pt x="1810"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6" name="Google Shape;20116;p94"/>
            <p:cNvSpPr/>
            <p:nvPr/>
          </p:nvSpPr>
          <p:spPr>
            <a:xfrm>
              <a:off x="1126700" y="2194568"/>
              <a:ext cx="37014" cy="74028"/>
            </a:xfrm>
            <a:custGeom>
              <a:rect b="b" l="l" r="r" t="t"/>
              <a:pathLst>
                <a:path extrusionOk="0" h="2288" w="1144">
                  <a:moveTo>
                    <a:pt x="42" y="1"/>
                  </a:moveTo>
                  <a:cubicBezTo>
                    <a:pt x="28" y="1"/>
                    <a:pt x="14" y="1"/>
                    <a:pt x="0" y="2"/>
                  </a:cubicBezTo>
                  <a:lnTo>
                    <a:pt x="0" y="2288"/>
                  </a:lnTo>
                  <a:cubicBezTo>
                    <a:pt x="643" y="2288"/>
                    <a:pt x="1143" y="1764"/>
                    <a:pt x="1143" y="1121"/>
                  </a:cubicBezTo>
                  <a:cubicBezTo>
                    <a:pt x="1143" y="515"/>
                    <a:pt x="665" y="1"/>
                    <a:pt x="42"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7" name="Google Shape;20117;p94"/>
            <p:cNvSpPr/>
            <p:nvPr/>
          </p:nvSpPr>
          <p:spPr>
            <a:xfrm>
              <a:off x="1290802" y="2159172"/>
              <a:ext cx="53968" cy="73996"/>
            </a:xfrm>
            <a:custGeom>
              <a:rect b="b" l="l" r="r" t="t"/>
              <a:pathLst>
                <a:path extrusionOk="0" h="2287" w="1668">
                  <a:moveTo>
                    <a:pt x="1334" y="0"/>
                  </a:moveTo>
                  <a:cubicBezTo>
                    <a:pt x="1168" y="0"/>
                    <a:pt x="1049" y="143"/>
                    <a:pt x="1049" y="310"/>
                  </a:cubicBezTo>
                  <a:cubicBezTo>
                    <a:pt x="1049" y="715"/>
                    <a:pt x="906" y="1096"/>
                    <a:pt x="596" y="1358"/>
                  </a:cubicBezTo>
                  <a:cubicBezTo>
                    <a:pt x="501" y="1453"/>
                    <a:pt x="406" y="1500"/>
                    <a:pt x="287" y="1572"/>
                  </a:cubicBezTo>
                  <a:lnTo>
                    <a:pt x="1" y="1715"/>
                  </a:lnTo>
                  <a:lnTo>
                    <a:pt x="310" y="2286"/>
                  </a:lnTo>
                  <a:lnTo>
                    <a:pt x="572" y="2143"/>
                  </a:lnTo>
                  <a:cubicBezTo>
                    <a:pt x="739" y="2048"/>
                    <a:pt x="929" y="1929"/>
                    <a:pt x="1072" y="1786"/>
                  </a:cubicBezTo>
                  <a:cubicBezTo>
                    <a:pt x="1477" y="1381"/>
                    <a:pt x="1668" y="857"/>
                    <a:pt x="1644" y="310"/>
                  </a:cubicBezTo>
                  <a:cubicBezTo>
                    <a:pt x="1668" y="143"/>
                    <a:pt x="1525" y="0"/>
                    <a:pt x="133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8" name="Google Shape;20118;p94"/>
            <p:cNvSpPr/>
            <p:nvPr/>
          </p:nvSpPr>
          <p:spPr>
            <a:xfrm>
              <a:off x="1216063" y="2159172"/>
              <a:ext cx="53968" cy="73219"/>
            </a:xfrm>
            <a:custGeom>
              <a:rect b="b" l="l" r="r" t="t"/>
              <a:pathLst>
                <a:path extrusionOk="0" h="2263" w="1668">
                  <a:moveTo>
                    <a:pt x="358" y="0"/>
                  </a:moveTo>
                  <a:cubicBezTo>
                    <a:pt x="167" y="0"/>
                    <a:pt x="25" y="119"/>
                    <a:pt x="25" y="286"/>
                  </a:cubicBezTo>
                  <a:cubicBezTo>
                    <a:pt x="1" y="834"/>
                    <a:pt x="239" y="1358"/>
                    <a:pt x="596" y="1739"/>
                  </a:cubicBezTo>
                  <a:cubicBezTo>
                    <a:pt x="739" y="1905"/>
                    <a:pt x="929" y="2024"/>
                    <a:pt x="1096" y="2096"/>
                  </a:cubicBezTo>
                  <a:lnTo>
                    <a:pt x="1358" y="2262"/>
                  </a:lnTo>
                  <a:lnTo>
                    <a:pt x="1668" y="1691"/>
                  </a:lnTo>
                  <a:lnTo>
                    <a:pt x="1406" y="1548"/>
                  </a:lnTo>
                  <a:cubicBezTo>
                    <a:pt x="1263" y="1477"/>
                    <a:pt x="1191" y="1405"/>
                    <a:pt x="1072" y="1334"/>
                  </a:cubicBezTo>
                  <a:cubicBezTo>
                    <a:pt x="763" y="1072"/>
                    <a:pt x="620" y="667"/>
                    <a:pt x="620" y="286"/>
                  </a:cubicBezTo>
                  <a:cubicBezTo>
                    <a:pt x="644" y="167"/>
                    <a:pt x="501" y="24"/>
                    <a:pt x="358"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9" name="Google Shape;20119;p94"/>
            <p:cNvSpPr/>
            <p:nvPr/>
          </p:nvSpPr>
          <p:spPr>
            <a:xfrm>
              <a:off x="1243047" y="2193823"/>
              <a:ext cx="74772" cy="74772"/>
            </a:xfrm>
            <a:custGeom>
              <a:rect b="b" l="l" r="r" t="t"/>
              <a:pathLst>
                <a:path extrusionOk="0" h="2311" w="2311">
                  <a:moveTo>
                    <a:pt x="1167" y="1"/>
                  </a:moveTo>
                  <a:cubicBezTo>
                    <a:pt x="500" y="1"/>
                    <a:pt x="0" y="525"/>
                    <a:pt x="0" y="1144"/>
                  </a:cubicBezTo>
                  <a:cubicBezTo>
                    <a:pt x="0" y="1811"/>
                    <a:pt x="524" y="2311"/>
                    <a:pt x="1167" y="2311"/>
                  </a:cubicBezTo>
                  <a:cubicBezTo>
                    <a:pt x="1810" y="2311"/>
                    <a:pt x="2310" y="1787"/>
                    <a:pt x="2310" y="1144"/>
                  </a:cubicBezTo>
                  <a:cubicBezTo>
                    <a:pt x="2310" y="525"/>
                    <a:pt x="1810"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0" name="Google Shape;20120;p94"/>
            <p:cNvSpPr/>
            <p:nvPr/>
          </p:nvSpPr>
          <p:spPr>
            <a:xfrm>
              <a:off x="1280805" y="2194568"/>
              <a:ext cx="37014" cy="74028"/>
            </a:xfrm>
            <a:custGeom>
              <a:rect b="b" l="l" r="r" t="t"/>
              <a:pathLst>
                <a:path extrusionOk="0" h="2288" w="1144">
                  <a:moveTo>
                    <a:pt x="42" y="1"/>
                  </a:moveTo>
                  <a:cubicBezTo>
                    <a:pt x="28" y="1"/>
                    <a:pt x="14" y="1"/>
                    <a:pt x="0" y="2"/>
                  </a:cubicBezTo>
                  <a:lnTo>
                    <a:pt x="0" y="2288"/>
                  </a:lnTo>
                  <a:cubicBezTo>
                    <a:pt x="643" y="2288"/>
                    <a:pt x="1143" y="1764"/>
                    <a:pt x="1143" y="1121"/>
                  </a:cubicBezTo>
                  <a:cubicBezTo>
                    <a:pt x="1143" y="515"/>
                    <a:pt x="665" y="1"/>
                    <a:pt x="42"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1" name="Google Shape;20121;p94"/>
            <p:cNvSpPr/>
            <p:nvPr/>
          </p:nvSpPr>
          <p:spPr>
            <a:xfrm>
              <a:off x="1290802" y="1956504"/>
              <a:ext cx="53968" cy="74028"/>
            </a:xfrm>
            <a:custGeom>
              <a:rect b="b" l="l" r="r" t="t"/>
              <a:pathLst>
                <a:path extrusionOk="0" h="2288" w="1668">
                  <a:moveTo>
                    <a:pt x="310" y="1"/>
                  </a:moveTo>
                  <a:lnTo>
                    <a:pt x="1" y="572"/>
                  </a:lnTo>
                  <a:lnTo>
                    <a:pt x="287" y="715"/>
                  </a:lnTo>
                  <a:cubicBezTo>
                    <a:pt x="406" y="787"/>
                    <a:pt x="501" y="834"/>
                    <a:pt x="596" y="930"/>
                  </a:cubicBezTo>
                  <a:cubicBezTo>
                    <a:pt x="906" y="1192"/>
                    <a:pt x="1049" y="1573"/>
                    <a:pt x="1049" y="1978"/>
                  </a:cubicBezTo>
                  <a:cubicBezTo>
                    <a:pt x="1049" y="2144"/>
                    <a:pt x="1168" y="2287"/>
                    <a:pt x="1334" y="2287"/>
                  </a:cubicBezTo>
                  <a:cubicBezTo>
                    <a:pt x="1525" y="2287"/>
                    <a:pt x="1668" y="2168"/>
                    <a:pt x="1644" y="1978"/>
                  </a:cubicBezTo>
                  <a:cubicBezTo>
                    <a:pt x="1668" y="1430"/>
                    <a:pt x="1477" y="906"/>
                    <a:pt x="1072" y="501"/>
                  </a:cubicBezTo>
                  <a:cubicBezTo>
                    <a:pt x="929" y="358"/>
                    <a:pt x="739" y="239"/>
                    <a:pt x="572" y="144"/>
                  </a:cubicBezTo>
                  <a:lnTo>
                    <a:pt x="310"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2" name="Google Shape;20122;p94"/>
            <p:cNvSpPr/>
            <p:nvPr/>
          </p:nvSpPr>
          <p:spPr>
            <a:xfrm>
              <a:off x="1216063" y="1957280"/>
              <a:ext cx="53968" cy="73252"/>
            </a:xfrm>
            <a:custGeom>
              <a:rect b="b" l="l" r="r" t="t"/>
              <a:pathLst>
                <a:path extrusionOk="0" h="2264" w="1668">
                  <a:moveTo>
                    <a:pt x="1358" y="1"/>
                  </a:moveTo>
                  <a:lnTo>
                    <a:pt x="1096" y="167"/>
                  </a:lnTo>
                  <a:cubicBezTo>
                    <a:pt x="929" y="239"/>
                    <a:pt x="739" y="358"/>
                    <a:pt x="596" y="525"/>
                  </a:cubicBezTo>
                  <a:cubicBezTo>
                    <a:pt x="239" y="906"/>
                    <a:pt x="1" y="1430"/>
                    <a:pt x="25" y="1977"/>
                  </a:cubicBezTo>
                  <a:cubicBezTo>
                    <a:pt x="25" y="2144"/>
                    <a:pt x="167" y="2263"/>
                    <a:pt x="358" y="2263"/>
                  </a:cubicBezTo>
                  <a:cubicBezTo>
                    <a:pt x="501" y="2263"/>
                    <a:pt x="644" y="2120"/>
                    <a:pt x="620" y="1977"/>
                  </a:cubicBezTo>
                  <a:cubicBezTo>
                    <a:pt x="620" y="1596"/>
                    <a:pt x="763" y="1191"/>
                    <a:pt x="1072" y="929"/>
                  </a:cubicBezTo>
                  <a:cubicBezTo>
                    <a:pt x="1191" y="834"/>
                    <a:pt x="1263" y="787"/>
                    <a:pt x="1406" y="715"/>
                  </a:cubicBezTo>
                  <a:lnTo>
                    <a:pt x="1668" y="572"/>
                  </a:lnTo>
                  <a:lnTo>
                    <a:pt x="1358" y="1"/>
                  </a:ln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3" name="Google Shape;20123;p94"/>
            <p:cNvSpPr/>
            <p:nvPr/>
          </p:nvSpPr>
          <p:spPr>
            <a:xfrm>
              <a:off x="1243047" y="1921076"/>
              <a:ext cx="74772" cy="74772"/>
            </a:xfrm>
            <a:custGeom>
              <a:rect b="b" l="l" r="r" t="t"/>
              <a:pathLst>
                <a:path extrusionOk="0" h="2311" w="2311">
                  <a:moveTo>
                    <a:pt x="1167" y="0"/>
                  </a:moveTo>
                  <a:cubicBezTo>
                    <a:pt x="500" y="0"/>
                    <a:pt x="0" y="501"/>
                    <a:pt x="0" y="1167"/>
                  </a:cubicBezTo>
                  <a:cubicBezTo>
                    <a:pt x="0" y="1810"/>
                    <a:pt x="524" y="2310"/>
                    <a:pt x="1167" y="2310"/>
                  </a:cubicBezTo>
                  <a:cubicBezTo>
                    <a:pt x="1810" y="2310"/>
                    <a:pt x="2310" y="1810"/>
                    <a:pt x="2310" y="1167"/>
                  </a:cubicBezTo>
                  <a:cubicBezTo>
                    <a:pt x="2310" y="501"/>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4" name="Google Shape;20124;p94"/>
            <p:cNvSpPr/>
            <p:nvPr/>
          </p:nvSpPr>
          <p:spPr>
            <a:xfrm>
              <a:off x="1280805" y="1921852"/>
              <a:ext cx="37014" cy="73996"/>
            </a:xfrm>
            <a:custGeom>
              <a:rect b="b" l="l" r="r" t="t"/>
              <a:pathLst>
                <a:path extrusionOk="0" h="2287" w="1144">
                  <a:moveTo>
                    <a:pt x="0" y="0"/>
                  </a:moveTo>
                  <a:lnTo>
                    <a:pt x="0" y="2286"/>
                  </a:lnTo>
                  <a:cubicBezTo>
                    <a:pt x="643" y="2286"/>
                    <a:pt x="1143" y="1786"/>
                    <a:pt x="1143" y="1167"/>
                  </a:cubicBezTo>
                  <a:cubicBezTo>
                    <a:pt x="1143" y="548"/>
                    <a:pt x="6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5" name="Google Shape;20125;p94"/>
            <p:cNvSpPr/>
            <p:nvPr/>
          </p:nvSpPr>
          <p:spPr>
            <a:xfrm>
              <a:off x="1136697" y="1956504"/>
              <a:ext cx="53968" cy="74028"/>
            </a:xfrm>
            <a:custGeom>
              <a:rect b="b" l="l" r="r" t="t"/>
              <a:pathLst>
                <a:path extrusionOk="0" h="2288" w="1668">
                  <a:moveTo>
                    <a:pt x="310" y="1"/>
                  </a:moveTo>
                  <a:lnTo>
                    <a:pt x="1" y="572"/>
                  </a:lnTo>
                  <a:lnTo>
                    <a:pt x="287" y="715"/>
                  </a:lnTo>
                  <a:cubicBezTo>
                    <a:pt x="406" y="787"/>
                    <a:pt x="525" y="834"/>
                    <a:pt x="596" y="930"/>
                  </a:cubicBezTo>
                  <a:cubicBezTo>
                    <a:pt x="906" y="1192"/>
                    <a:pt x="1049" y="1573"/>
                    <a:pt x="1049" y="1978"/>
                  </a:cubicBezTo>
                  <a:cubicBezTo>
                    <a:pt x="1049" y="2144"/>
                    <a:pt x="1168" y="2287"/>
                    <a:pt x="1358" y="2287"/>
                  </a:cubicBezTo>
                  <a:cubicBezTo>
                    <a:pt x="1525" y="2287"/>
                    <a:pt x="1668" y="2168"/>
                    <a:pt x="1644" y="1978"/>
                  </a:cubicBezTo>
                  <a:cubicBezTo>
                    <a:pt x="1668" y="1430"/>
                    <a:pt x="1477" y="906"/>
                    <a:pt x="1072" y="501"/>
                  </a:cubicBezTo>
                  <a:cubicBezTo>
                    <a:pt x="930" y="358"/>
                    <a:pt x="763" y="239"/>
                    <a:pt x="572" y="144"/>
                  </a:cubicBezTo>
                  <a:lnTo>
                    <a:pt x="310"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6" name="Google Shape;20126;p94"/>
            <p:cNvSpPr/>
            <p:nvPr/>
          </p:nvSpPr>
          <p:spPr>
            <a:xfrm>
              <a:off x="1061958" y="1957280"/>
              <a:ext cx="53968" cy="73252"/>
            </a:xfrm>
            <a:custGeom>
              <a:rect b="b" l="l" r="r" t="t"/>
              <a:pathLst>
                <a:path extrusionOk="0" h="2264" w="1668">
                  <a:moveTo>
                    <a:pt x="1358" y="1"/>
                  </a:moveTo>
                  <a:lnTo>
                    <a:pt x="1096" y="167"/>
                  </a:lnTo>
                  <a:cubicBezTo>
                    <a:pt x="930" y="239"/>
                    <a:pt x="739" y="358"/>
                    <a:pt x="596" y="525"/>
                  </a:cubicBezTo>
                  <a:cubicBezTo>
                    <a:pt x="239" y="906"/>
                    <a:pt x="1" y="1430"/>
                    <a:pt x="25" y="1977"/>
                  </a:cubicBezTo>
                  <a:cubicBezTo>
                    <a:pt x="25" y="2144"/>
                    <a:pt x="168" y="2263"/>
                    <a:pt x="358" y="2263"/>
                  </a:cubicBezTo>
                  <a:cubicBezTo>
                    <a:pt x="501" y="2263"/>
                    <a:pt x="644" y="2120"/>
                    <a:pt x="620" y="1977"/>
                  </a:cubicBezTo>
                  <a:cubicBezTo>
                    <a:pt x="620" y="1596"/>
                    <a:pt x="763" y="1191"/>
                    <a:pt x="1072" y="929"/>
                  </a:cubicBezTo>
                  <a:cubicBezTo>
                    <a:pt x="1192" y="834"/>
                    <a:pt x="1287" y="787"/>
                    <a:pt x="1406" y="715"/>
                  </a:cubicBezTo>
                  <a:lnTo>
                    <a:pt x="1668" y="572"/>
                  </a:lnTo>
                  <a:lnTo>
                    <a:pt x="1358" y="1"/>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7" name="Google Shape;20127;p94"/>
            <p:cNvSpPr/>
            <p:nvPr/>
          </p:nvSpPr>
          <p:spPr>
            <a:xfrm>
              <a:off x="1088942" y="1921076"/>
              <a:ext cx="74772" cy="74772"/>
            </a:xfrm>
            <a:custGeom>
              <a:rect b="b" l="l" r="r" t="t"/>
              <a:pathLst>
                <a:path extrusionOk="0" h="2311" w="2311">
                  <a:moveTo>
                    <a:pt x="1167" y="0"/>
                  </a:moveTo>
                  <a:cubicBezTo>
                    <a:pt x="500" y="0"/>
                    <a:pt x="0" y="501"/>
                    <a:pt x="0" y="1167"/>
                  </a:cubicBezTo>
                  <a:cubicBezTo>
                    <a:pt x="0" y="1810"/>
                    <a:pt x="524" y="2310"/>
                    <a:pt x="1167" y="2310"/>
                  </a:cubicBezTo>
                  <a:cubicBezTo>
                    <a:pt x="1810" y="2310"/>
                    <a:pt x="2310" y="1810"/>
                    <a:pt x="2310" y="1167"/>
                  </a:cubicBezTo>
                  <a:cubicBezTo>
                    <a:pt x="2310" y="501"/>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8" name="Google Shape;20128;p94"/>
            <p:cNvSpPr/>
            <p:nvPr/>
          </p:nvSpPr>
          <p:spPr>
            <a:xfrm>
              <a:off x="1126700" y="1921852"/>
              <a:ext cx="37014" cy="73996"/>
            </a:xfrm>
            <a:custGeom>
              <a:rect b="b" l="l" r="r" t="t"/>
              <a:pathLst>
                <a:path extrusionOk="0" h="2287" w="1144">
                  <a:moveTo>
                    <a:pt x="0" y="0"/>
                  </a:moveTo>
                  <a:lnTo>
                    <a:pt x="0" y="2286"/>
                  </a:lnTo>
                  <a:cubicBezTo>
                    <a:pt x="643" y="2286"/>
                    <a:pt x="1143" y="1786"/>
                    <a:pt x="1143" y="1167"/>
                  </a:cubicBezTo>
                  <a:cubicBezTo>
                    <a:pt x="1143" y="548"/>
                    <a:pt x="6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29" name="Google Shape;20129;p94"/>
          <p:cNvGrpSpPr/>
          <p:nvPr/>
        </p:nvGrpSpPr>
        <p:grpSpPr>
          <a:xfrm>
            <a:off x="1774698" y="1778706"/>
            <a:ext cx="346749" cy="346749"/>
            <a:chOff x="1774698" y="1931106"/>
            <a:chExt cx="346749" cy="346749"/>
          </a:xfrm>
        </p:grpSpPr>
        <p:sp>
          <p:nvSpPr>
            <p:cNvPr id="20130" name="Google Shape;20130;p94"/>
            <p:cNvSpPr/>
            <p:nvPr/>
          </p:nvSpPr>
          <p:spPr>
            <a:xfrm>
              <a:off x="1884089" y="2115235"/>
              <a:ext cx="129485" cy="71699"/>
            </a:xfrm>
            <a:custGeom>
              <a:rect b="b" l="l" r="r" t="t"/>
              <a:pathLst>
                <a:path extrusionOk="0" h="2216" w="4002">
                  <a:moveTo>
                    <a:pt x="2001" y="1"/>
                  </a:moveTo>
                  <a:cubicBezTo>
                    <a:pt x="906" y="1"/>
                    <a:pt x="1" y="906"/>
                    <a:pt x="1" y="2001"/>
                  </a:cubicBezTo>
                  <a:lnTo>
                    <a:pt x="1" y="2215"/>
                  </a:lnTo>
                  <a:lnTo>
                    <a:pt x="4002" y="2215"/>
                  </a:lnTo>
                  <a:lnTo>
                    <a:pt x="4002" y="2001"/>
                  </a:lnTo>
                  <a:cubicBezTo>
                    <a:pt x="4002" y="906"/>
                    <a:pt x="3097" y="1"/>
                    <a:pt x="20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1" name="Google Shape;20131;p94"/>
            <p:cNvSpPr/>
            <p:nvPr/>
          </p:nvSpPr>
          <p:spPr>
            <a:xfrm>
              <a:off x="1948054" y="2115235"/>
              <a:ext cx="64742" cy="71699"/>
            </a:xfrm>
            <a:custGeom>
              <a:rect b="b" l="l" r="r" t="t"/>
              <a:pathLst>
                <a:path extrusionOk="0" h="2216" w="2001">
                  <a:moveTo>
                    <a:pt x="0" y="1"/>
                  </a:moveTo>
                  <a:lnTo>
                    <a:pt x="0" y="2215"/>
                  </a:lnTo>
                  <a:lnTo>
                    <a:pt x="2001" y="2215"/>
                  </a:lnTo>
                  <a:lnTo>
                    <a:pt x="2001" y="2001"/>
                  </a:lnTo>
                  <a:cubicBezTo>
                    <a:pt x="2001" y="906"/>
                    <a:pt x="109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2" name="Google Shape;20132;p94"/>
            <p:cNvSpPr/>
            <p:nvPr/>
          </p:nvSpPr>
          <p:spPr>
            <a:xfrm>
              <a:off x="1907222" y="2055152"/>
              <a:ext cx="80920" cy="80920"/>
            </a:xfrm>
            <a:custGeom>
              <a:rect b="b" l="l" r="r" t="t"/>
              <a:pathLst>
                <a:path extrusionOk="0" h="2501" w="2501">
                  <a:moveTo>
                    <a:pt x="1262" y="0"/>
                  </a:moveTo>
                  <a:cubicBezTo>
                    <a:pt x="572" y="0"/>
                    <a:pt x="0" y="548"/>
                    <a:pt x="0" y="1238"/>
                  </a:cubicBezTo>
                  <a:cubicBezTo>
                    <a:pt x="0" y="1929"/>
                    <a:pt x="572" y="2501"/>
                    <a:pt x="1262" y="2501"/>
                  </a:cubicBezTo>
                  <a:cubicBezTo>
                    <a:pt x="1977" y="2501"/>
                    <a:pt x="2501" y="1929"/>
                    <a:pt x="2501" y="1238"/>
                  </a:cubicBezTo>
                  <a:cubicBezTo>
                    <a:pt x="2501" y="548"/>
                    <a:pt x="1953"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3" name="Google Shape;20133;p94"/>
            <p:cNvSpPr/>
            <p:nvPr/>
          </p:nvSpPr>
          <p:spPr>
            <a:xfrm>
              <a:off x="1948830" y="2055152"/>
              <a:ext cx="40864" cy="80920"/>
            </a:xfrm>
            <a:custGeom>
              <a:rect b="b" l="l" r="r" t="t"/>
              <a:pathLst>
                <a:path extrusionOk="0" h="2501" w="1263">
                  <a:moveTo>
                    <a:pt x="0" y="0"/>
                  </a:moveTo>
                  <a:lnTo>
                    <a:pt x="0" y="2501"/>
                  </a:lnTo>
                  <a:cubicBezTo>
                    <a:pt x="691" y="2501"/>
                    <a:pt x="1262" y="1929"/>
                    <a:pt x="1262" y="1238"/>
                  </a:cubicBezTo>
                  <a:cubicBezTo>
                    <a:pt x="1262" y="548"/>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4" name="Google Shape;20134;p94"/>
            <p:cNvSpPr/>
            <p:nvPr/>
          </p:nvSpPr>
          <p:spPr>
            <a:xfrm>
              <a:off x="1774698" y="1931106"/>
              <a:ext cx="346749" cy="346749"/>
            </a:xfrm>
            <a:custGeom>
              <a:rect b="b" l="l" r="r" t="t"/>
              <a:pathLst>
                <a:path extrusionOk="0" h="10717" w="10717">
                  <a:moveTo>
                    <a:pt x="10098" y="5263"/>
                  </a:moveTo>
                  <a:lnTo>
                    <a:pt x="10098" y="10097"/>
                  </a:lnTo>
                  <a:lnTo>
                    <a:pt x="7549" y="10097"/>
                  </a:lnTo>
                  <a:lnTo>
                    <a:pt x="7549" y="9478"/>
                  </a:lnTo>
                  <a:lnTo>
                    <a:pt x="9145" y="9478"/>
                  </a:lnTo>
                  <a:cubicBezTo>
                    <a:pt x="9312" y="9478"/>
                    <a:pt x="9455" y="9335"/>
                    <a:pt x="9455" y="9145"/>
                  </a:cubicBezTo>
                  <a:lnTo>
                    <a:pt x="9455" y="5263"/>
                  </a:lnTo>
                  <a:close/>
                  <a:moveTo>
                    <a:pt x="334" y="0"/>
                  </a:moveTo>
                  <a:cubicBezTo>
                    <a:pt x="143" y="0"/>
                    <a:pt x="0" y="167"/>
                    <a:pt x="0" y="333"/>
                  </a:cubicBezTo>
                  <a:lnTo>
                    <a:pt x="0" y="10407"/>
                  </a:lnTo>
                  <a:cubicBezTo>
                    <a:pt x="0" y="10574"/>
                    <a:pt x="143" y="10716"/>
                    <a:pt x="334" y="10716"/>
                  </a:cubicBezTo>
                  <a:lnTo>
                    <a:pt x="10383" y="10716"/>
                  </a:lnTo>
                  <a:cubicBezTo>
                    <a:pt x="10574" y="10716"/>
                    <a:pt x="10717" y="10574"/>
                    <a:pt x="10717" y="10407"/>
                  </a:cubicBezTo>
                  <a:lnTo>
                    <a:pt x="10717" y="333"/>
                  </a:lnTo>
                  <a:cubicBezTo>
                    <a:pt x="10717" y="167"/>
                    <a:pt x="10574" y="24"/>
                    <a:pt x="10407" y="24"/>
                  </a:cubicBezTo>
                  <a:lnTo>
                    <a:pt x="6001" y="24"/>
                  </a:lnTo>
                  <a:cubicBezTo>
                    <a:pt x="5835" y="24"/>
                    <a:pt x="5692" y="167"/>
                    <a:pt x="5692" y="333"/>
                  </a:cubicBezTo>
                  <a:cubicBezTo>
                    <a:pt x="5692" y="524"/>
                    <a:pt x="5835" y="667"/>
                    <a:pt x="6001" y="667"/>
                  </a:cubicBezTo>
                  <a:lnTo>
                    <a:pt x="10121" y="667"/>
                  </a:lnTo>
                  <a:lnTo>
                    <a:pt x="10121" y="4668"/>
                  </a:lnTo>
                  <a:lnTo>
                    <a:pt x="9502" y="4668"/>
                  </a:lnTo>
                  <a:lnTo>
                    <a:pt x="9502" y="4120"/>
                  </a:lnTo>
                  <a:cubicBezTo>
                    <a:pt x="9502" y="3953"/>
                    <a:pt x="9336" y="3787"/>
                    <a:pt x="9169" y="3787"/>
                  </a:cubicBezTo>
                  <a:cubicBezTo>
                    <a:pt x="8978" y="3787"/>
                    <a:pt x="8835" y="3953"/>
                    <a:pt x="8835" y="4120"/>
                  </a:cubicBezTo>
                  <a:lnTo>
                    <a:pt x="8835" y="6525"/>
                  </a:lnTo>
                  <a:lnTo>
                    <a:pt x="8216" y="6525"/>
                  </a:lnTo>
                  <a:lnTo>
                    <a:pt x="8216" y="6001"/>
                  </a:lnTo>
                  <a:cubicBezTo>
                    <a:pt x="8216" y="5811"/>
                    <a:pt x="8073" y="5668"/>
                    <a:pt x="7883" y="5668"/>
                  </a:cubicBezTo>
                  <a:cubicBezTo>
                    <a:pt x="7716" y="5668"/>
                    <a:pt x="7549" y="5811"/>
                    <a:pt x="7549" y="6001"/>
                  </a:cubicBezTo>
                  <a:lnTo>
                    <a:pt x="7549" y="7573"/>
                  </a:lnTo>
                  <a:lnTo>
                    <a:pt x="3120" y="7573"/>
                  </a:lnTo>
                  <a:lnTo>
                    <a:pt x="3120" y="4953"/>
                  </a:lnTo>
                  <a:cubicBezTo>
                    <a:pt x="3120" y="4763"/>
                    <a:pt x="2977" y="4620"/>
                    <a:pt x="2787" y="4620"/>
                  </a:cubicBezTo>
                  <a:cubicBezTo>
                    <a:pt x="2620" y="4620"/>
                    <a:pt x="2477" y="4763"/>
                    <a:pt x="2477" y="4953"/>
                  </a:cubicBezTo>
                  <a:lnTo>
                    <a:pt x="2477" y="7906"/>
                  </a:lnTo>
                  <a:cubicBezTo>
                    <a:pt x="2477" y="8073"/>
                    <a:pt x="2620" y="8216"/>
                    <a:pt x="2787" y="8216"/>
                  </a:cubicBezTo>
                  <a:lnTo>
                    <a:pt x="7859" y="8216"/>
                  </a:lnTo>
                  <a:cubicBezTo>
                    <a:pt x="8026" y="8216"/>
                    <a:pt x="8192" y="8073"/>
                    <a:pt x="8192" y="7906"/>
                  </a:cubicBezTo>
                  <a:lnTo>
                    <a:pt x="8192" y="7168"/>
                  </a:lnTo>
                  <a:lnTo>
                    <a:pt x="8812" y="7168"/>
                  </a:lnTo>
                  <a:lnTo>
                    <a:pt x="8812" y="8859"/>
                  </a:lnTo>
                  <a:lnTo>
                    <a:pt x="4073" y="8859"/>
                  </a:lnTo>
                  <a:cubicBezTo>
                    <a:pt x="3906" y="8859"/>
                    <a:pt x="3739" y="9002"/>
                    <a:pt x="3739" y="9192"/>
                  </a:cubicBezTo>
                  <a:cubicBezTo>
                    <a:pt x="3739" y="9359"/>
                    <a:pt x="3906" y="9502"/>
                    <a:pt x="4073" y="9502"/>
                  </a:cubicBezTo>
                  <a:lnTo>
                    <a:pt x="6906" y="9502"/>
                  </a:lnTo>
                  <a:lnTo>
                    <a:pt x="6906" y="10121"/>
                  </a:lnTo>
                  <a:lnTo>
                    <a:pt x="619" y="10121"/>
                  </a:lnTo>
                  <a:lnTo>
                    <a:pt x="619" y="3239"/>
                  </a:lnTo>
                  <a:lnTo>
                    <a:pt x="1239" y="3239"/>
                  </a:lnTo>
                  <a:lnTo>
                    <a:pt x="1239" y="9216"/>
                  </a:lnTo>
                  <a:cubicBezTo>
                    <a:pt x="1239" y="9383"/>
                    <a:pt x="1405" y="9526"/>
                    <a:pt x="1572" y="9526"/>
                  </a:cubicBezTo>
                  <a:lnTo>
                    <a:pt x="2858" y="9526"/>
                  </a:lnTo>
                  <a:cubicBezTo>
                    <a:pt x="3025" y="9526"/>
                    <a:pt x="3191" y="9383"/>
                    <a:pt x="3191" y="9216"/>
                  </a:cubicBezTo>
                  <a:cubicBezTo>
                    <a:pt x="3191" y="9026"/>
                    <a:pt x="3025" y="8883"/>
                    <a:pt x="2858" y="8883"/>
                  </a:cubicBezTo>
                  <a:lnTo>
                    <a:pt x="1905" y="8883"/>
                  </a:lnTo>
                  <a:lnTo>
                    <a:pt x="1905" y="1953"/>
                  </a:lnTo>
                  <a:lnTo>
                    <a:pt x="5049" y="1953"/>
                  </a:lnTo>
                  <a:lnTo>
                    <a:pt x="5049" y="2572"/>
                  </a:lnTo>
                  <a:lnTo>
                    <a:pt x="2858" y="2572"/>
                  </a:lnTo>
                  <a:cubicBezTo>
                    <a:pt x="2667" y="2572"/>
                    <a:pt x="2525" y="2715"/>
                    <a:pt x="2525" y="2905"/>
                  </a:cubicBezTo>
                  <a:lnTo>
                    <a:pt x="2525" y="3763"/>
                  </a:lnTo>
                  <a:cubicBezTo>
                    <a:pt x="2525" y="3929"/>
                    <a:pt x="2667" y="4096"/>
                    <a:pt x="2858" y="4096"/>
                  </a:cubicBezTo>
                  <a:cubicBezTo>
                    <a:pt x="3025" y="4096"/>
                    <a:pt x="3191" y="3929"/>
                    <a:pt x="3191" y="3763"/>
                  </a:cubicBezTo>
                  <a:lnTo>
                    <a:pt x="3191" y="3215"/>
                  </a:lnTo>
                  <a:lnTo>
                    <a:pt x="7621" y="3215"/>
                  </a:lnTo>
                  <a:lnTo>
                    <a:pt x="7621" y="4811"/>
                  </a:lnTo>
                  <a:cubicBezTo>
                    <a:pt x="7621" y="4977"/>
                    <a:pt x="7764" y="5120"/>
                    <a:pt x="7954" y="5120"/>
                  </a:cubicBezTo>
                  <a:cubicBezTo>
                    <a:pt x="8121" y="5120"/>
                    <a:pt x="8264" y="4977"/>
                    <a:pt x="8264" y="4811"/>
                  </a:cubicBezTo>
                  <a:lnTo>
                    <a:pt x="8264" y="2905"/>
                  </a:lnTo>
                  <a:cubicBezTo>
                    <a:pt x="8264" y="2715"/>
                    <a:pt x="8121" y="2572"/>
                    <a:pt x="7954" y="2572"/>
                  </a:cubicBezTo>
                  <a:lnTo>
                    <a:pt x="5692" y="2572"/>
                  </a:lnTo>
                  <a:lnTo>
                    <a:pt x="5692" y="1953"/>
                  </a:lnTo>
                  <a:lnTo>
                    <a:pt x="8835" y="1953"/>
                  </a:lnTo>
                  <a:lnTo>
                    <a:pt x="8835" y="2905"/>
                  </a:lnTo>
                  <a:cubicBezTo>
                    <a:pt x="8835" y="3072"/>
                    <a:pt x="8978" y="3215"/>
                    <a:pt x="9169" y="3215"/>
                  </a:cubicBezTo>
                  <a:cubicBezTo>
                    <a:pt x="9336" y="3215"/>
                    <a:pt x="9502" y="3072"/>
                    <a:pt x="9502" y="2905"/>
                  </a:cubicBezTo>
                  <a:lnTo>
                    <a:pt x="9502" y="1619"/>
                  </a:lnTo>
                  <a:cubicBezTo>
                    <a:pt x="9502" y="1429"/>
                    <a:pt x="9336" y="1286"/>
                    <a:pt x="9169" y="1286"/>
                  </a:cubicBezTo>
                  <a:lnTo>
                    <a:pt x="1596" y="1286"/>
                  </a:lnTo>
                  <a:cubicBezTo>
                    <a:pt x="1429" y="1286"/>
                    <a:pt x="1286" y="1429"/>
                    <a:pt x="1286" y="1619"/>
                  </a:cubicBezTo>
                  <a:lnTo>
                    <a:pt x="1286" y="2572"/>
                  </a:lnTo>
                  <a:lnTo>
                    <a:pt x="643" y="2572"/>
                  </a:lnTo>
                  <a:lnTo>
                    <a:pt x="643" y="667"/>
                  </a:lnTo>
                  <a:lnTo>
                    <a:pt x="4763" y="667"/>
                  </a:lnTo>
                  <a:cubicBezTo>
                    <a:pt x="4930" y="667"/>
                    <a:pt x="5097" y="524"/>
                    <a:pt x="5097" y="333"/>
                  </a:cubicBezTo>
                  <a:cubicBezTo>
                    <a:pt x="5097" y="167"/>
                    <a:pt x="4930" y="0"/>
                    <a:pt x="47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5" name="Google Shape;20135;p94"/>
            <p:cNvSpPr/>
            <p:nvPr/>
          </p:nvSpPr>
          <p:spPr>
            <a:xfrm>
              <a:off x="1948830" y="1971160"/>
              <a:ext cx="133335" cy="122528"/>
            </a:xfrm>
            <a:custGeom>
              <a:rect b="b" l="l" r="r" t="t"/>
              <a:pathLst>
                <a:path extrusionOk="0" h="3787" w="4121">
                  <a:moveTo>
                    <a:pt x="0" y="0"/>
                  </a:moveTo>
                  <a:lnTo>
                    <a:pt x="0" y="1882"/>
                  </a:lnTo>
                  <a:lnTo>
                    <a:pt x="2215" y="1882"/>
                  </a:lnTo>
                  <a:lnTo>
                    <a:pt x="2215" y="3453"/>
                  </a:lnTo>
                  <a:cubicBezTo>
                    <a:pt x="2215" y="3620"/>
                    <a:pt x="2358" y="3787"/>
                    <a:pt x="2525" y="3787"/>
                  </a:cubicBezTo>
                  <a:cubicBezTo>
                    <a:pt x="2715" y="3787"/>
                    <a:pt x="2858" y="3620"/>
                    <a:pt x="2858" y="3453"/>
                  </a:cubicBezTo>
                  <a:lnTo>
                    <a:pt x="2858" y="1548"/>
                  </a:lnTo>
                  <a:cubicBezTo>
                    <a:pt x="2858" y="1358"/>
                    <a:pt x="2715" y="1215"/>
                    <a:pt x="2525" y="1215"/>
                  </a:cubicBezTo>
                  <a:lnTo>
                    <a:pt x="310" y="1215"/>
                  </a:lnTo>
                  <a:lnTo>
                    <a:pt x="310" y="596"/>
                  </a:lnTo>
                  <a:lnTo>
                    <a:pt x="3453" y="596"/>
                  </a:lnTo>
                  <a:lnTo>
                    <a:pt x="3453" y="1548"/>
                  </a:lnTo>
                  <a:cubicBezTo>
                    <a:pt x="3453" y="1810"/>
                    <a:pt x="3596" y="1929"/>
                    <a:pt x="3787" y="1929"/>
                  </a:cubicBezTo>
                  <a:cubicBezTo>
                    <a:pt x="3954" y="1929"/>
                    <a:pt x="4120" y="1786"/>
                    <a:pt x="4120" y="1596"/>
                  </a:cubicBezTo>
                  <a:lnTo>
                    <a:pt x="4120" y="334"/>
                  </a:lnTo>
                  <a:cubicBezTo>
                    <a:pt x="4120" y="143"/>
                    <a:pt x="3954" y="0"/>
                    <a:pt x="378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6" name="Google Shape;20136;p94"/>
            <p:cNvSpPr/>
            <p:nvPr/>
          </p:nvSpPr>
          <p:spPr>
            <a:xfrm>
              <a:off x="1948054" y="1931850"/>
              <a:ext cx="173390" cy="346004"/>
            </a:xfrm>
            <a:custGeom>
              <a:rect b="b" l="l" r="r" t="t"/>
              <a:pathLst>
                <a:path extrusionOk="0" h="10694" w="5359">
                  <a:moveTo>
                    <a:pt x="4740" y="5240"/>
                  </a:moveTo>
                  <a:lnTo>
                    <a:pt x="4740" y="10074"/>
                  </a:lnTo>
                  <a:lnTo>
                    <a:pt x="2191" y="10074"/>
                  </a:lnTo>
                  <a:lnTo>
                    <a:pt x="2191" y="9455"/>
                  </a:lnTo>
                  <a:lnTo>
                    <a:pt x="3787" y="9455"/>
                  </a:lnTo>
                  <a:cubicBezTo>
                    <a:pt x="3954" y="9455"/>
                    <a:pt x="4097" y="9312"/>
                    <a:pt x="4097" y="9122"/>
                  </a:cubicBezTo>
                  <a:lnTo>
                    <a:pt x="4097" y="5240"/>
                  </a:lnTo>
                  <a:close/>
                  <a:moveTo>
                    <a:pt x="643" y="1"/>
                  </a:moveTo>
                  <a:cubicBezTo>
                    <a:pt x="477" y="1"/>
                    <a:pt x="334" y="144"/>
                    <a:pt x="334" y="310"/>
                  </a:cubicBezTo>
                  <a:cubicBezTo>
                    <a:pt x="334" y="501"/>
                    <a:pt x="477" y="644"/>
                    <a:pt x="643" y="644"/>
                  </a:cubicBezTo>
                  <a:lnTo>
                    <a:pt x="4763" y="644"/>
                  </a:lnTo>
                  <a:lnTo>
                    <a:pt x="4763" y="4645"/>
                  </a:lnTo>
                  <a:lnTo>
                    <a:pt x="4144" y="4645"/>
                  </a:lnTo>
                  <a:lnTo>
                    <a:pt x="4144" y="4097"/>
                  </a:lnTo>
                  <a:cubicBezTo>
                    <a:pt x="4144" y="3930"/>
                    <a:pt x="3978" y="3764"/>
                    <a:pt x="3811" y="3764"/>
                  </a:cubicBezTo>
                  <a:cubicBezTo>
                    <a:pt x="3620" y="3764"/>
                    <a:pt x="3477" y="3930"/>
                    <a:pt x="3477" y="4097"/>
                  </a:cubicBezTo>
                  <a:lnTo>
                    <a:pt x="3477" y="6502"/>
                  </a:lnTo>
                  <a:lnTo>
                    <a:pt x="2858" y="6502"/>
                  </a:lnTo>
                  <a:lnTo>
                    <a:pt x="2858" y="5978"/>
                  </a:lnTo>
                  <a:cubicBezTo>
                    <a:pt x="2858" y="5788"/>
                    <a:pt x="2715" y="5645"/>
                    <a:pt x="2525" y="5645"/>
                  </a:cubicBezTo>
                  <a:cubicBezTo>
                    <a:pt x="2358" y="5645"/>
                    <a:pt x="2191" y="5788"/>
                    <a:pt x="2191" y="5978"/>
                  </a:cubicBezTo>
                  <a:lnTo>
                    <a:pt x="2191" y="7550"/>
                  </a:lnTo>
                  <a:lnTo>
                    <a:pt x="0" y="7550"/>
                  </a:lnTo>
                  <a:lnTo>
                    <a:pt x="0" y="8169"/>
                  </a:lnTo>
                  <a:lnTo>
                    <a:pt x="2525" y="8169"/>
                  </a:lnTo>
                  <a:cubicBezTo>
                    <a:pt x="2715" y="8169"/>
                    <a:pt x="2858" y="8026"/>
                    <a:pt x="2858" y="7836"/>
                  </a:cubicBezTo>
                  <a:lnTo>
                    <a:pt x="2858" y="7145"/>
                  </a:lnTo>
                  <a:lnTo>
                    <a:pt x="3477" y="7145"/>
                  </a:lnTo>
                  <a:lnTo>
                    <a:pt x="3477" y="8836"/>
                  </a:lnTo>
                  <a:lnTo>
                    <a:pt x="0" y="8836"/>
                  </a:lnTo>
                  <a:lnTo>
                    <a:pt x="0" y="9455"/>
                  </a:lnTo>
                  <a:lnTo>
                    <a:pt x="1572" y="9455"/>
                  </a:lnTo>
                  <a:lnTo>
                    <a:pt x="1572" y="10074"/>
                  </a:lnTo>
                  <a:lnTo>
                    <a:pt x="0" y="10074"/>
                  </a:lnTo>
                  <a:lnTo>
                    <a:pt x="0" y="10693"/>
                  </a:lnTo>
                  <a:lnTo>
                    <a:pt x="5025" y="10693"/>
                  </a:lnTo>
                  <a:cubicBezTo>
                    <a:pt x="5216" y="10693"/>
                    <a:pt x="5359" y="10551"/>
                    <a:pt x="5359" y="10384"/>
                  </a:cubicBezTo>
                  <a:lnTo>
                    <a:pt x="5359" y="310"/>
                  </a:lnTo>
                  <a:cubicBezTo>
                    <a:pt x="5359" y="144"/>
                    <a:pt x="5216" y="1"/>
                    <a:pt x="5049"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37" name="Google Shape;20137;p94"/>
          <p:cNvGrpSpPr/>
          <p:nvPr/>
        </p:nvGrpSpPr>
        <p:grpSpPr>
          <a:xfrm>
            <a:off x="2529790" y="1779450"/>
            <a:ext cx="346745" cy="346776"/>
            <a:chOff x="2529790" y="1931850"/>
            <a:chExt cx="346745" cy="346776"/>
          </a:xfrm>
        </p:grpSpPr>
        <p:sp>
          <p:nvSpPr>
            <p:cNvPr id="20138" name="Google Shape;20138;p94"/>
            <p:cNvSpPr/>
            <p:nvPr/>
          </p:nvSpPr>
          <p:spPr>
            <a:xfrm>
              <a:off x="2587575" y="2114652"/>
              <a:ext cx="107904" cy="106189"/>
            </a:xfrm>
            <a:custGeom>
              <a:rect b="b" l="l" r="r" t="t"/>
              <a:pathLst>
                <a:path extrusionOk="0" h="3282" w="3335">
                  <a:moveTo>
                    <a:pt x="2989" y="1"/>
                  </a:moveTo>
                  <a:cubicBezTo>
                    <a:pt x="2906" y="1"/>
                    <a:pt x="2823" y="31"/>
                    <a:pt x="2763" y="90"/>
                  </a:cubicBezTo>
                  <a:lnTo>
                    <a:pt x="120" y="2734"/>
                  </a:lnTo>
                  <a:cubicBezTo>
                    <a:pt x="1" y="2853"/>
                    <a:pt x="1" y="3067"/>
                    <a:pt x="120" y="3186"/>
                  </a:cubicBezTo>
                  <a:cubicBezTo>
                    <a:pt x="167" y="3234"/>
                    <a:pt x="239" y="3281"/>
                    <a:pt x="310" y="3281"/>
                  </a:cubicBezTo>
                  <a:cubicBezTo>
                    <a:pt x="382" y="3281"/>
                    <a:pt x="477" y="3234"/>
                    <a:pt x="572" y="3186"/>
                  </a:cubicBezTo>
                  <a:lnTo>
                    <a:pt x="3215" y="543"/>
                  </a:lnTo>
                  <a:cubicBezTo>
                    <a:pt x="3335" y="400"/>
                    <a:pt x="3335" y="209"/>
                    <a:pt x="3215" y="90"/>
                  </a:cubicBezTo>
                  <a:cubicBezTo>
                    <a:pt x="3156" y="31"/>
                    <a:pt x="3073" y="1"/>
                    <a:pt x="298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9" name="Google Shape;20139;p94"/>
            <p:cNvSpPr/>
            <p:nvPr/>
          </p:nvSpPr>
          <p:spPr>
            <a:xfrm>
              <a:off x="2589872" y="2117564"/>
              <a:ext cx="104054" cy="103277"/>
            </a:xfrm>
            <a:custGeom>
              <a:rect b="b" l="l" r="r" t="t"/>
              <a:pathLst>
                <a:path extrusionOk="0" h="3192" w="3216">
                  <a:moveTo>
                    <a:pt x="3097" y="0"/>
                  </a:moveTo>
                  <a:lnTo>
                    <a:pt x="1" y="3096"/>
                  </a:lnTo>
                  <a:cubicBezTo>
                    <a:pt x="72" y="3144"/>
                    <a:pt x="168" y="3191"/>
                    <a:pt x="239" y="3191"/>
                  </a:cubicBezTo>
                  <a:cubicBezTo>
                    <a:pt x="334" y="3191"/>
                    <a:pt x="406" y="3144"/>
                    <a:pt x="453" y="3096"/>
                  </a:cubicBezTo>
                  <a:lnTo>
                    <a:pt x="3097" y="453"/>
                  </a:lnTo>
                  <a:cubicBezTo>
                    <a:pt x="3216" y="310"/>
                    <a:pt x="3216" y="119"/>
                    <a:pt x="3097"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0" name="Google Shape;20140;p94"/>
            <p:cNvSpPr/>
            <p:nvPr/>
          </p:nvSpPr>
          <p:spPr>
            <a:xfrm>
              <a:off x="2772482" y="2160595"/>
              <a:ext cx="64775" cy="30964"/>
            </a:xfrm>
            <a:custGeom>
              <a:rect b="b" l="l" r="r" t="t"/>
              <a:pathLst>
                <a:path extrusionOk="0" h="957" w="2002">
                  <a:moveTo>
                    <a:pt x="354" y="0"/>
                  </a:moveTo>
                  <a:cubicBezTo>
                    <a:pt x="202" y="0"/>
                    <a:pt x="46" y="92"/>
                    <a:pt x="25" y="242"/>
                  </a:cubicBezTo>
                  <a:cubicBezTo>
                    <a:pt x="1" y="432"/>
                    <a:pt x="96" y="599"/>
                    <a:pt x="263" y="623"/>
                  </a:cubicBezTo>
                  <a:lnTo>
                    <a:pt x="1573" y="956"/>
                  </a:lnTo>
                  <a:lnTo>
                    <a:pt x="1668" y="956"/>
                  </a:lnTo>
                  <a:cubicBezTo>
                    <a:pt x="1787" y="956"/>
                    <a:pt x="1930" y="861"/>
                    <a:pt x="1954" y="718"/>
                  </a:cubicBezTo>
                  <a:cubicBezTo>
                    <a:pt x="2001" y="528"/>
                    <a:pt x="1906" y="361"/>
                    <a:pt x="1716" y="337"/>
                  </a:cubicBezTo>
                  <a:lnTo>
                    <a:pt x="406" y="4"/>
                  </a:lnTo>
                  <a:cubicBezTo>
                    <a:pt x="389" y="1"/>
                    <a:pt x="372" y="0"/>
                    <a:pt x="35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1" name="Google Shape;20141;p94"/>
            <p:cNvSpPr/>
            <p:nvPr/>
          </p:nvSpPr>
          <p:spPr>
            <a:xfrm>
              <a:off x="2758634" y="2175187"/>
              <a:ext cx="33164" cy="62607"/>
            </a:xfrm>
            <a:custGeom>
              <a:rect b="b" l="l" r="r" t="t"/>
              <a:pathLst>
                <a:path extrusionOk="0" h="1935" w="1025">
                  <a:moveTo>
                    <a:pt x="346" y="1"/>
                  </a:moveTo>
                  <a:cubicBezTo>
                    <a:pt x="327" y="1"/>
                    <a:pt x="307" y="2"/>
                    <a:pt x="286" y="5"/>
                  </a:cubicBezTo>
                  <a:cubicBezTo>
                    <a:pt x="96" y="53"/>
                    <a:pt x="0" y="220"/>
                    <a:pt x="48" y="386"/>
                  </a:cubicBezTo>
                  <a:lnTo>
                    <a:pt x="358" y="1696"/>
                  </a:lnTo>
                  <a:cubicBezTo>
                    <a:pt x="405" y="1839"/>
                    <a:pt x="524" y="1934"/>
                    <a:pt x="667" y="1934"/>
                  </a:cubicBezTo>
                  <a:lnTo>
                    <a:pt x="762" y="1934"/>
                  </a:lnTo>
                  <a:cubicBezTo>
                    <a:pt x="929" y="1887"/>
                    <a:pt x="1024" y="1720"/>
                    <a:pt x="1001" y="1553"/>
                  </a:cubicBezTo>
                  <a:lnTo>
                    <a:pt x="667" y="243"/>
                  </a:lnTo>
                  <a:cubicBezTo>
                    <a:pt x="604" y="76"/>
                    <a:pt x="487" y="1"/>
                    <a:pt x="34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2" name="Google Shape;20142;p94"/>
            <p:cNvSpPr/>
            <p:nvPr/>
          </p:nvSpPr>
          <p:spPr>
            <a:xfrm>
              <a:off x="2615303" y="1970772"/>
              <a:ext cx="33164" cy="62833"/>
            </a:xfrm>
            <a:custGeom>
              <a:rect b="b" l="l" r="r" t="t"/>
              <a:pathLst>
                <a:path extrusionOk="0" h="1942" w="1025">
                  <a:moveTo>
                    <a:pt x="356" y="0"/>
                  </a:moveTo>
                  <a:cubicBezTo>
                    <a:pt x="327" y="0"/>
                    <a:pt x="295" y="4"/>
                    <a:pt x="263" y="12"/>
                  </a:cubicBezTo>
                  <a:cubicBezTo>
                    <a:pt x="96" y="60"/>
                    <a:pt x="1" y="227"/>
                    <a:pt x="25" y="393"/>
                  </a:cubicBezTo>
                  <a:lnTo>
                    <a:pt x="358" y="1703"/>
                  </a:lnTo>
                  <a:cubicBezTo>
                    <a:pt x="382" y="1846"/>
                    <a:pt x="501" y="1941"/>
                    <a:pt x="644" y="1941"/>
                  </a:cubicBezTo>
                  <a:lnTo>
                    <a:pt x="739" y="1941"/>
                  </a:lnTo>
                  <a:cubicBezTo>
                    <a:pt x="930" y="1870"/>
                    <a:pt x="1025" y="1727"/>
                    <a:pt x="977" y="1560"/>
                  </a:cubicBezTo>
                  <a:lnTo>
                    <a:pt x="644" y="251"/>
                  </a:lnTo>
                  <a:cubicBezTo>
                    <a:pt x="604" y="93"/>
                    <a:pt x="500" y="0"/>
                    <a:pt x="35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94"/>
            <p:cNvSpPr/>
            <p:nvPr/>
          </p:nvSpPr>
          <p:spPr>
            <a:xfrm>
              <a:off x="2568324" y="2018042"/>
              <a:ext cx="63966" cy="30964"/>
            </a:xfrm>
            <a:custGeom>
              <a:rect b="b" l="l" r="r" t="t"/>
              <a:pathLst>
                <a:path extrusionOk="0" h="957" w="1977">
                  <a:moveTo>
                    <a:pt x="353" y="0"/>
                  </a:moveTo>
                  <a:cubicBezTo>
                    <a:pt x="201" y="0"/>
                    <a:pt x="45" y="93"/>
                    <a:pt x="24" y="242"/>
                  </a:cubicBezTo>
                  <a:cubicBezTo>
                    <a:pt x="0" y="433"/>
                    <a:pt x="72" y="599"/>
                    <a:pt x="262" y="623"/>
                  </a:cubicBezTo>
                  <a:lnTo>
                    <a:pt x="1572" y="957"/>
                  </a:lnTo>
                  <a:lnTo>
                    <a:pt x="1667" y="957"/>
                  </a:lnTo>
                  <a:cubicBezTo>
                    <a:pt x="1786" y="957"/>
                    <a:pt x="1929" y="838"/>
                    <a:pt x="1953" y="718"/>
                  </a:cubicBezTo>
                  <a:cubicBezTo>
                    <a:pt x="1977" y="528"/>
                    <a:pt x="1905" y="361"/>
                    <a:pt x="1715" y="337"/>
                  </a:cubicBezTo>
                  <a:lnTo>
                    <a:pt x="405" y="4"/>
                  </a:lnTo>
                  <a:cubicBezTo>
                    <a:pt x="388" y="2"/>
                    <a:pt x="371" y="0"/>
                    <a:pt x="3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94"/>
            <p:cNvSpPr/>
            <p:nvPr/>
          </p:nvSpPr>
          <p:spPr>
            <a:xfrm>
              <a:off x="2717802" y="2062918"/>
              <a:ext cx="114051" cy="44650"/>
            </a:xfrm>
            <a:custGeom>
              <a:rect b="b" l="l" r="r" t="t"/>
              <a:pathLst>
                <a:path extrusionOk="0" h="1380" w="3525">
                  <a:moveTo>
                    <a:pt x="3196" y="1"/>
                  </a:moveTo>
                  <a:cubicBezTo>
                    <a:pt x="3164" y="1"/>
                    <a:pt x="3130" y="7"/>
                    <a:pt x="3096" y="22"/>
                  </a:cubicBezTo>
                  <a:lnTo>
                    <a:pt x="262" y="760"/>
                  </a:lnTo>
                  <a:cubicBezTo>
                    <a:pt x="119" y="832"/>
                    <a:pt x="0" y="975"/>
                    <a:pt x="48" y="1141"/>
                  </a:cubicBezTo>
                  <a:cubicBezTo>
                    <a:pt x="72" y="1308"/>
                    <a:pt x="191" y="1380"/>
                    <a:pt x="357" y="1380"/>
                  </a:cubicBezTo>
                  <a:cubicBezTo>
                    <a:pt x="381" y="1380"/>
                    <a:pt x="405" y="1380"/>
                    <a:pt x="429" y="1356"/>
                  </a:cubicBezTo>
                  <a:lnTo>
                    <a:pt x="3263" y="617"/>
                  </a:lnTo>
                  <a:cubicBezTo>
                    <a:pt x="3406" y="546"/>
                    <a:pt x="3525" y="403"/>
                    <a:pt x="3477" y="213"/>
                  </a:cubicBezTo>
                  <a:cubicBezTo>
                    <a:pt x="3420" y="99"/>
                    <a:pt x="3319" y="1"/>
                    <a:pt x="319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5" name="Google Shape;20145;p94"/>
            <p:cNvSpPr/>
            <p:nvPr/>
          </p:nvSpPr>
          <p:spPr>
            <a:xfrm>
              <a:off x="2573695" y="2101452"/>
              <a:ext cx="114860" cy="44650"/>
            </a:xfrm>
            <a:custGeom>
              <a:rect b="b" l="l" r="r" t="t"/>
              <a:pathLst>
                <a:path extrusionOk="0" h="1380" w="3550">
                  <a:moveTo>
                    <a:pt x="3208" y="0"/>
                  </a:moveTo>
                  <a:cubicBezTo>
                    <a:pt x="3173" y="0"/>
                    <a:pt x="3136" y="7"/>
                    <a:pt x="3097" y="22"/>
                  </a:cubicBezTo>
                  <a:lnTo>
                    <a:pt x="287" y="760"/>
                  </a:lnTo>
                  <a:cubicBezTo>
                    <a:pt x="120" y="832"/>
                    <a:pt x="1" y="974"/>
                    <a:pt x="72" y="1141"/>
                  </a:cubicBezTo>
                  <a:cubicBezTo>
                    <a:pt x="96" y="1308"/>
                    <a:pt x="215" y="1379"/>
                    <a:pt x="358" y="1379"/>
                  </a:cubicBezTo>
                  <a:cubicBezTo>
                    <a:pt x="406" y="1379"/>
                    <a:pt x="430" y="1379"/>
                    <a:pt x="453" y="1355"/>
                  </a:cubicBezTo>
                  <a:lnTo>
                    <a:pt x="3287" y="617"/>
                  </a:lnTo>
                  <a:cubicBezTo>
                    <a:pt x="3430" y="546"/>
                    <a:pt x="3549" y="403"/>
                    <a:pt x="3502" y="212"/>
                  </a:cubicBezTo>
                  <a:cubicBezTo>
                    <a:pt x="3445" y="99"/>
                    <a:pt x="3343" y="0"/>
                    <a:pt x="3208"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6" name="Google Shape;20146;p94"/>
            <p:cNvSpPr/>
            <p:nvPr/>
          </p:nvSpPr>
          <p:spPr>
            <a:xfrm>
              <a:off x="2698519" y="1978084"/>
              <a:ext cx="47044" cy="111754"/>
            </a:xfrm>
            <a:custGeom>
              <a:rect b="b" l="l" r="r" t="t"/>
              <a:pathLst>
                <a:path extrusionOk="0" h="3454" w="1454">
                  <a:moveTo>
                    <a:pt x="1070" y="1"/>
                  </a:moveTo>
                  <a:cubicBezTo>
                    <a:pt x="940" y="1"/>
                    <a:pt x="842" y="91"/>
                    <a:pt x="787" y="239"/>
                  </a:cubicBezTo>
                  <a:lnTo>
                    <a:pt x="48" y="3049"/>
                  </a:lnTo>
                  <a:cubicBezTo>
                    <a:pt x="1" y="3239"/>
                    <a:pt x="72" y="3382"/>
                    <a:pt x="263" y="3454"/>
                  </a:cubicBezTo>
                  <a:lnTo>
                    <a:pt x="358" y="3454"/>
                  </a:lnTo>
                  <a:cubicBezTo>
                    <a:pt x="501" y="3454"/>
                    <a:pt x="620" y="3335"/>
                    <a:pt x="644" y="3239"/>
                  </a:cubicBezTo>
                  <a:lnTo>
                    <a:pt x="1382" y="406"/>
                  </a:lnTo>
                  <a:cubicBezTo>
                    <a:pt x="1453" y="239"/>
                    <a:pt x="1358" y="72"/>
                    <a:pt x="1192" y="25"/>
                  </a:cubicBezTo>
                  <a:cubicBezTo>
                    <a:pt x="1149" y="8"/>
                    <a:pt x="1108" y="1"/>
                    <a:pt x="107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7" name="Google Shape;20147;p94"/>
            <p:cNvSpPr/>
            <p:nvPr/>
          </p:nvSpPr>
          <p:spPr>
            <a:xfrm>
              <a:off x="2660017" y="2121705"/>
              <a:ext cx="47012" cy="111463"/>
            </a:xfrm>
            <a:custGeom>
              <a:rect b="b" l="l" r="r" t="t"/>
              <a:pathLst>
                <a:path extrusionOk="0" h="3445" w="1453">
                  <a:moveTo>
                    <a:pt x="1082" y="1"/>
                  </a:moveTo>
                  <a:cubicBezTo>
                    <a:pt x="946" y="1"/>
                    <a:pt x="843" y="77"/>
                    <a:pt x="786" y="229"/>
                  </a:cubicBezTo>
                  <a:lnTo>
                    <a:pt x="48" y="3063"/>
                  </a:lnTo>
                  <a:cubicBezTo>
                    <a:pt x="0" y="3230"/>
                    <a:pt x="72" y="3373"/>
                    <a:pt x="262" y="3444"/>
                  </a:cubicBezTo>
                  <a:lnTo>
                    <a:pt x="357" y="3444"/>
                  </a:lnTo>
                  <a:cubicBezTo>
                    <a:pt x="500" y="3444"/>
                    <a:pt x="619" y="3349"/>
                    <a:pt x="643" y="3230"/>
                  </a:cubicBezTo>
                  <a:lnTo>
                    <a:pt x="1381" y="396"/>
                  </a:lnTo>
                  <a:cubicBezTo>
                    <a:pt x="1453" y="229"/>
                    <a:pt x="1357" y="86"/>
                    <a:pt x="1191" y="15"/>
                  </a:cubicBezTo>
                  <a:cubicBezTo>
                    <a:pt x="1153" y="5"/>
                    <a:pt x="1116" y="1"/>
                    <a:pt x="1082"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8" name="Google Shape;20148;p94"/>
            <p:cNvSpPr/>
            <p:nvPr/>
          </p:nvSpPr>
          <p:spPr>
            <a:xfrm>
              <a:off x="2711623" y="2114652"/>
              <a:ext cx="50118" cy="48403"/>
            </a:xfrm>
            <a:custGeom>
              <a:rect b="b" l="l" r="r" t="t"/>
              <a:pathLst>
                <a:path extrusionOk="0" h="1496" w="1549">
                  <a:moveTo>
                    <a:pt x="346" y="1"/>
                  </a:moveTo>
                  <a:cubicBezTo>
                    <a:pt x="263" y="1"/>
                    <a:pt x="179" y="31"/>
                    <a:pt x="120" y="90"/>
                  </a:cubicBezTo>
                  <a:cubicBezTo>
                    <a:pt x="1" y="209"/>
                    <a:pt x="1" y="400"/>
                    <a:pt x="120" y="543"/>
                  </a:cubicBezTo>
                  <a:lnTo>
                    <a:pt x="977" y="1400"/>
                  </a:lnTo>
                  <a:cubicBezTo>
                    <a:pt x="1048" y="1448"/>
                    <a:pt x="1096" y="1495"/>
                    <a:pt x="1191" y="1495"/>
                  </a:cubicBezTo>
                  <a:cubicBezTo>
                    <a:pt x="1239" y="1495"/>
                    <a:pt x="1334" y="1448"/>
                    <a:pt x="1430" y="1400"/>
                  </a:cubicBezTo>
                  <a:cubicBezTo>
                    <a:pt x="1549" y="1281"/>
                    <a:pt x="1549" y="1066"/>
                    <a:pt x="1430" y="947"/>
                  </a:cubicBezTo>
                  <a:lnTo>
                    <a:pt x="572" y="90"/>
                  </a:lnTo>
                  <a:cubicBezTo>
                    <a:pt x="513" y="31"/>
                    <a:pt x="429" y="1"/>
                    <a:pt x="34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9" name="Google Shape;20149;p94"/>
            <p:cNvSpPr/>
            <p:nvPr/>
          </p:nvSpPr>
          <p:spPr>
            <a:xfrm>
              <a:off x="2645360" y="2047614"/>
              <a:ext cx="50118" cy="48403"/>
            </a:xfrm>
            <a:custGeom>
              <a:rect b="b" l="l" r="r" t="t"/>
              <a:pathLst>
                <a:path extrusionOk="0" h="1496" w="1549">
                  <a:moveTo>
                    <a:pt x="346" y="1"/>
                  </a:moveTo>
                  <a:cubicBezTo>
                    <a:pt x="263" y="1"/>
                    <a:pt x="179" y="31"/>
                    <a:pt x="120" y="90"/>
                  </a:cubicBezTo>
                  <a:cubicBezTo>
                    <a:pt x="1" y="233"/>
                    <a:pt x="1" y="424"/>
                    <a:pt x="120" y="543"/>
                  </a:cubicBezTo>
                  <a:lnTo>
                    <a:pt x="977" y="1424"/>
                  </a:lnTo>
                  <a:cubicBezTo>
                    <a:pt x="1048" y="1471"/>
                    <a:pt x="1096" y="1495"/>
                    <a:pt x="1191" y="1495"/>
                  </a:cubicBezTo>
                  <a:cubicBezTo>
                    <a:pt x="1287" y="1495"/>
                    <a:pt x="1334" y="1471"/>
                    <a:pt x="1429" y="1424"/>
                  </a:cubicBezTo>
                  <a:cubicBezTo>
                    <a:pt x="1549" y="1281"/>
                    <a:pt x="1549" y="1090"/>
                    <a:pt x="1429" y="971"/>
                  </a:cubicBezTo>
                  <a:lnTo>
                    <a:pt x="572" y="90"/>
                  </a:lnTo>
                  <a:cubicBezTo>
                    <a:pt x="513" y="31"/>
                    <a:pt x="429" y="1"/>
                    <a:pt x="34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0" name="Google Shape;20150;p94"/>
            <p:cNvSpPr/>
            <p:nvPr/>
          </p:nvSpPr>
          <p:spPr>
            <a:xfrm>
              <a:off x="2711623" y="1989829"/>
              <a:ext cx="107904" cy="106189"/>
            </a:xfrm>
            <a:custGeom>
              <a:rect b="b" l="l" r="r" t="t"/>
              <a:pathLst>
                <a:path extrusionOk="0" h="3282" w="3335">
                  <a:moveTo>
                    <a:pt x="2989" y="1"/>
                  </a:moveTo>
                  <a:cubicBezTo>
                    <a:pt x="2906" y="1"/>
                    <a:pt x="2823" y="31"/>
                    <a:pt x="2763" y="90"/>
                  </a:cubicBezTo>
                  <a:lnTo>
                    <a:pt x="120" y="2757"/>
                  </a:lnTo>
                  <a:cubicBezTo>
                    <a:pt x="1" y="2876"/>
                    <a:pt x="1" y="3067"/>
                    <a:pt x="120" y="3210"/>
                  </a:cubicBezTo>
                  <a:cubicBezTo>
                    <a:pt x="191" y="3257"/>
                    <a:pt x="239" y="3281"/>
                    <a:pt x="334" y="3281"/>
                  </a:cubicBezTo>
                  <a:cubicBezTo>
                    <a:pt x="382" y="3281"/>
                    <a:pt x="477" y="3257"/>
                    <a:pt x="572" y="3210"/>
                  </a:cubicBezTo>
                  <a:lnTo>
                    <a:pt x="3216" y="543"/>
                  </a:lnTo>
                  <a:cubicBezTo>
                    <a:pt x="3335" y="424"/>
                    <a:pt x="3335" y="233"/>
                    <a:pt x="3216" y="90"/>
                  </a:cubicBezTo>
                  <a:cubicBezTo>
                    <a:pt x="3156" y="31"/>
                    <a:pt x="3073" y="1"/>
                    <a:pt x="298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1" name="Google Shape;20151;p94"/>
            <p:cNvSpPr/>
            <p:nvPr/>
          </p:nvSpPr>
          <p:spPr>
            <a:xfrm>
              <a:off x="2714696" y="1992741"/>
              <a:ext cx="104054" cy="103277"/>
            </a:xfrm>
            <a:custGeom>
              <a:rect b="b" l="l" r="r" t="t"/>
              <a:pathLst>
                <a:path extrusionOk="0" h="3192" w="3216">
                  <a:moveTo>
                    <a:pt x="3097" y="0"/>
                  </a:moveTo>
                  <a:lnTo>
                    <a:pt x="1" y="3120"/>
                  </a:lnTo>
                  <a:cubicBezTo>
                    <a:pt x="49" y="3167"/>
                    <a:pt x="144" y="3191"/>
                    <a:pt x="239" y="3191"/>
                  </a:cubicBezTo>
                  <a:cubicBezTo>
                    <a:pt x="334" y="3191"/>
                    <a:pt x="382" y="3167"/>
                    <a:pt x="453" y="3120"/>
                  </a:cubicBezTo>
                  <a:lnTo>
                    <a:pt x="3097" y="453"/>
                  </a:lnTo>
                  <a:cubicBezTo>
                    <a:pt x="3216" y="334"/>
                    <a:pt x="3216" y="143"/>
                    <a:pt x="3097"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2" name="Google Shape;20152;p94"/>
            <p:cNvSpPr/>
            <p:nvPr/>
          </p:nvSpPr>
          <p:spPr>
            <a:xfrm>
              <a:off x="2530566" y="2111643"/>
              <a:ext cx="65519" cy="60633"/>
            </a:xfrm>
            <a:custGeom>
              <a:rect b="b" l="l" r="r" t="t"/>
              <a:pathLst>
                <a:path extrusionOk="0" h="1874" w="2025">
                  <a:moveTo>
                    <a:pt x="1084" y="0"/>
                  </a:moveTo>
                  <a:cubicBezTo>
                    <a:pt x="992" y="0"/>
                    <a:pt x="899" y="13"/>
                    <a:pt x="810" y="40"/>
                  </a:cubicBezTo>
                  <a:cubicBezTo>
                    <a:pt x="334" y="183"/>
                    <a:pt x="0" y="683"/>
                    <a:pt x="143" y="1183"/>
                  </a:cubicBezTo>
                  <a:cubicBezTo>
                    <a:pt x="215" y="1421"/>
                    <a:pt x="381" y="1636"/>
                    <a:pt x="596" y="1755"/>
                  </a:cubicBezTo>
                  <a:cubicBezTo>
                    <a:pt x="738" y="1850"/>
                    <a:pt x="929" y="1874"/>
                    <a:pt x="1072" y="1874"/>
                  </a:cubicBezTo>
                  <a:cubicBezTo>
                    <a:pt x="1167" y="1874"/>
                    <a:pt x="1262" y="1874"/>
                    <a:pt x="1310" y="1850"/>
                  </a:cubicBezTo>
                  <a:cubicBezTo>
                    <a:pt x="1548" y="1779"/>
                    <a:pt x="1763" y="1612"/>
                    <a:pt x="1882" y="1398"/>
                  </a:cubicBezTo>
                  <a:cubicBezTo>
                    <a:pt x="2001" y="1183"/>
                    <a:pt x="2024" y="921"/>
                    <a:pt x="1953" y="683"/>
                  </a:cubicBezTo>
                  <a:cubicBezTo>
                    <a:pt x="1905" y="445"/>
                    <a:pt x="1715" y="231"/>
                    <a:pt x="1524" y="112"/>
                  </a:cubicBezTo>
                  <a:cubicBezTo>
                    <a:pt x="1390" y="37"/>
                    <a:pt x="1238" y="0"/>
                    <a:pt x="108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3" name="Google Shape;20153;p94"/>
            <p:cNvSpPr/>
            <p:nvPr/>
          </p:nvSpPr>
          <p:spPr>
            <a:xfrm>
              <a:off x="2665388" y="2067480"/>
              <a:ext cx="75549" cy="74772"/>
            </a:xfrm>
            <a:custGeom>
              <a:rect b="b" l="l" r="r" t="t"/>
              <a:pathLst>
                <a:path extrusionOk="0" h="2311" w="2335">
                  <a:moveTo>
                    <a:pt x="1168" y="0"/>
                  </a:moveTo>
                  <a:cubicBezTo>
                    <a:pt x="501" y="0"/>
                    <a:pt x="1" y="500"/>
                    <a:pt x="1" y="1167"/>
                  </a:cubicBezTo>
                  <a:cubicBezTo>
                    <a:pt x="1" y="1810"/>
                    <a:pt x="549" y="2310"/>
                    <a:pt x="1168" y="2310"/>
                  </a:cubicBezTo>
                  <a:cubicBezTo>
                    <a:pt x="1787" y="2310"/>
                    <a:pt x="2335" y="1810"/>
                    <a:pt x="2335" y="1167"/>
                  </a:cubicBezTo>
                  <a:cubicBezTo>
                    <a:pt x="2335" y="500"/>
                    <a:pt x="1787" y="0"/>
                    <a:pt x="1168"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4" name="Google Shape;20154;p94"/>
            <p:cNvSpPr/>
            <p:nvPr/>
          </p:nvSpPr>
          <p:spPr>
            <a:xfrm>
              <a:off x="2676938" y="2079030"/>
              <a:ext cx="63998" cy="63222"/>
            </a:xfrm>
            <a:custGeom>
              <a:rect b="b" l="l" r="r" t="t"/>
              <a:pathLst>
                <a:path extrusionOk="0" h="1954" w="1978">
                  <a:moveTo>
                    <a:pt x="1644" y="0"/>
                  </a:moveTo>
                  <a:lnTo>
                    <a:pt x="1" y="1644"/>
                  </a:lnTo>
                  <a:cubicBezTo>
                    <a:pt x="192" y="1810"/>
                    <a:pt x="477" y="1953"/>
                    <a:pt x="811" y="1953"/>
                  </a:cubicBezTo>
                  <a:cubicBezTo>
                    <a:pt x="1430" y="1953"/>
                    <a:pt x="1978" y="1453"/>
                    <a:pt x="1978" y="810"/>
                  </a:cubicBezTo>
                  <a:cubicBezTo>
                    <a:pt x="1978" y="477"/>
                    <a:pt x="1859" y="215"/>
                    <a:pt x="1644"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5" name="Google Shape;20155;p94"/>
            <p:cNvSpPr/>
            <p:nvPr/>
          </p:nvSpPr>
          <p:spPr>
            <a:xfrm>
              <a:off x="2733980" y="2136038"/>
              <a:ext cx="61669" cy="61669"/>
            </a:xfrm>
            <a:custGeom>
              <a:rect b="b" l="l" r="r" t="t"/>
              <a:pathLst>
                <a:path extrusionOk="0" h="1906" w="1906">
                  <a:moveTo>
                    <a:pt x="953" y="1"/>
                  </a:moveTo>
                  <a:cubicBezTo>
                    <a:pt x="405" y="1"/>
                    <a:pt x="0" y="405"/>
                    <a:pt x="0" y="953"/>
                  </a:cubicBezTo>
                  <a:cubicBezTo>
                    <a:pt x="0" y="1477"/>
                    <a:pt x="453" y="1906"/>
                    <a:pt x="953" y="1906"/>
                  </a:cubicBezTo>
                  <a:cubicBezTo>
                    <a:pt x="1453" y="1906"/>
                    <a:pt x="1905" y="1477"/>
                    <a:pt x="1905" y="953"/>
                  </a:cubicBezTo>
                  <a:cubicBezTo>
                    <a:pt x="1905" y="405"/>
                    <a:pt x="1453" y="1"/>
                    <a:pt x="953"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6" name="Google Shape;20156;p94"/>
            <p:cNvSpPr/>
            <p:nvPr/>
          </p:nvSpPr>
          <p:spPr>
            <a:xfrm>
              <a:off x="2553667" y="2195376"/>
              <a:ext cx="59371" cy="60116"/>
            </a:xfrm>
            <a:custGeom>
              <a:rect b="b" l="l" r="r" t="t"/>
              <a:pathLst>
                <a:path extrusionOk="0" h="1858" w="1835">
                  <a:moveTo>
                    <a:pt x="929" y="0"/>
                  </a:moveTo>
                  <a:cubicBezTo>
                    <a:pt x="691" y="0"/>
                    <a:pt x="453" y="96"/>
                    <a:pt x="263" y="262"/>
                  </a:cubicBezTo>
                  <a:cubicBezTo>
                    <a:pt x="96" y="453"/>
                    <a:pt x="1" y="691"/>
                    <a:pt x="1" y="929"/>
                  </a:cubicBezTo>
                  <a:cubicBezTo>
                    <a:pt x="1" y="1167"/>
                    <a:pt x="96" y="1405"/>
                    <a:pt x="263" y="1572"/>
                  </a:cubicBezTo>
                  <a:cubicBezTo>
                    <a:pt x="453" y="1763"/>
                    <a:pt x="691" y="1858"/>
                    <a:pt x="929" y="1858"/>
                  </a:cubicBezTo>
                  <a:cubicBezTo>
                    <a:pt x="1168" y="1858"/>
                    <a:pt x="1406" y="1763"/>
                    <a:pt x="1572" y="1572"/>
                  </a:cubicBezTo>
                  <a:cubicBezTo>
                    <a:pt x="1763" y="1405"/>
                    <a:pt x="1834" y="1167"/>
                    <a:pt x="1834" y="929"/>
                  </a:cubicBezTo>
                  <a:cubicBezTo>
                    <a:pt x="1834" y="691"/>
                    <a:pt x="1763" y="453"/>
                    <a:pt x="1572" y="262"/>
                  </a:cubicBezTo>
                  <a:cubicBezTo>
                    <a:pt x="1406" y="96"/>
                    <a:pt x="1168" y="0"/>
                    <a:pt x="929"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7" name="Google Shape;20157;p94"/>
            <p:cNvSpPr/>
            <p:nvPr/>
          </p:nvSpPr>
          <p:spPr>
            <a:xfrm>
              <a:off x="2561368" y="2203853"/>
              <a:ext cx="51671" cy="51639"/>
            </a:xfrm>
            <a:custGeom>
              <a:rect b="b" l="l" r="r" t="t"/>
              <a:pathLst>
                <a:path extrusionOk="0" h="1596" w="1597">
                  <a:moveTo>
                    <a:pt x="1334" y="0"/>
                  </a:moveTo>
                  <a:lnTo>
                    <a:pt x="1" y="1358"/>
                  </a:lnTo>
                  <a:cubicBezTo>
                    <a:pt x="191" y="1501"/>
                    <a:pt x="429" y="1596"/>
                    <a:pt x="691" y="1596"/>
                  </a:cubicBezTo>
                  <a:cubicBezTo>
                    <a:pt x="930" y="1596"/>
                    <a:pt x="1168" y="1501"/>
                    <a:pt x="1334" y="1310"/>
                  </a:cubicBezTo>
                  <a:cubicBezTo>
                    <a:pt x="1525" y="1143"/>
                    <a:pt x="1596" y="905"/>
                    <a:pt x="1596" y="667"/>
                  </a:cubicBezTo>
                  <a:cubicBezTo>
                    <a:pt x="1596" y="429"/>
                    <a:pt x="1525" y="191"/>
                    <a:pt x="1334"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8" name="Google Shape;20158;p94"/>
            <p:cNvSpPr/>
            <p:nvPr/>
          </p:nvSpPr>
          <p:spPr>
            <a:xfrm>
              <a:off x="2635363" y="2211780"/>
              <a:ext cx="62413" cy="60666"/>
            </a:xfrm>
            <a:custGeom>
              <a:rect b="b" l="l" r="r" t="t"/>
              <a:pathLst>
                <a:path extrusionOk="0" h="1875" w="1929">
                  <a:moveTo>
                    <a:pt x="952" y="1"/>
                  </a:moveTo>
                  <a:cubicBezTo>
                    <a:pt x="799" y="1"/>
                    <a:pt x="643" y="38"/>
                    <a:pt x="524" y="113"/>
                  </a:cubicBezTo>
                  <a:cubicBezTo>
                    <a:pt x="286" y="232"/>
                    <a:pt x="119" y="446"/>
                    <a:pt x="71" y="684"/>
                  </a:cubicBezTo>
                  <a:cubicBezTo>
                    <a:pt x="0" y="922"/>
                    <a:pt x="48" y="1184"/>
                    <a:pt x="167" y="1399"/>
                  </a:cubicBezTo>
                  <a:cubicBezTo>
                    <a:pt x="286" y="1637"/>
                    <a:pt x="476" y="1780"/>
                    <a:pt x="714" y="1851"/>
                  </a:cubicBezTo>
                  <a:cubicBezTo>
                    <a:pt x="810" y="1875"/>
                    <a:pt x="881" y="1875"/>
                    <a:pt x="953" y="1875"/>
                  </a:cubicBezTo>
                  <a:cubicBezTo>
                    <a:pt x="1381" y="1875"/>
                    <a:pt x="1738" y="1613"/>
                    <a:pt x="1881" y="1184"/>
                  </a:cubicBezTo>
                  <a:cubicBezTo>
                    <a:pt x="1929" y="946"/>
                    <a:pt x="1905" y="684"/>
                    <a:pt x="1786" y="470"/>
                  </a:cubicBezTo>
                  <a:cubicBezTo>
                    <a:pt x="1667" y="232"/>
                    <a:pt x="1477" y="89"/>
                    <a:pt x="1215" y="41"/>
                  </a:cubicBezTo>
                  <a:cubicBezTo>
                    <a:pt x="1134" y="14"/>
                    <a:pt x="1044" y="1"/>
                    <a:pt x="95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9" name="Google Shape;20159;p94"/>
            <p:cNvSpPr/>
            <p:nvPr/>
          </p:nvSpPr>
          <p:spPr>
            <a:xfrm>
              <a:off x="2754007" y="2216957"/>
              <a:ext cx="61669" cy="61669"/>
            </a:xfrm>
            <a:custGeom>
              <a:rect b="b" l="l" r="r" t="t"/>
              <a:pathLst>
                <a:path extrusionOk="0" h="1906" w="1906">
                  <a:moveTo>
                    <a:pt x="953" y="0"/>
                  </a:moveTo>
                  <a:cubicBezTo>
                    <a:pt x="429" y="0"/>
                    <a:pt x="0" y="405"/>
                    <a:pt x="0" y="953"/>
                  </a:cubicBezTo>
                  <a:cubicBezTo>
                    <a:pt x="0" y="1477"/>
                    <a:pt x="453" y="1905"/>
                    <a:pt x="953" y="1905"/>
                  </a:cubicBezTo>
                  <a:cubicBezTo>
                    <a:pt x="1453" y="1905"/>
                    <a:pt x="1906" y="1477"/>
                    <a:pt x="1906" y="953"/>
                  </a:cubicBezTo>
                  <a:cubicBezTo>
                    <a:pt x="1906" y="405"/>
                    <a:pt x="1453" y="0"/>
                    <a:pt x="953"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0" name="Google Shape;20160;p94"/>
            <p:cNvSpPr/>
            <p:nvPr/>
          </p:nvSpPr>
          <p:spPr>
            <a:xfrm>
              <a:off x="2814866" y="2156066"/>
              <a:ext cx="61669" cy="61669"/>
            </a:xfrm>
            <a:custGeom>
              <a:rect b="b" l="l" r="r" t="t"/>
              <a:pathLst>
                <a:path extrusionOk="0" h="1906" w="1906">
                  <a:moveTo>
                    <a:pt x="953" y="1"/>
                  </a:moveTo>
                  <a:cubicBezTo>
                    <a:pt x="406" y="1"/>
                    <a:pt x="1" y="406"/>
                    <a:pt x="1" y="953"/>
                  </a:cubicBezTo>
                  <a:cubicBezTo>
                    <a:pt x="1" y="1477"/>
                    <a:pt x="453" y="1906"/>
                    <a:pt x="953" y="1906"/>
                  </a:cubicBezTo>
                  <a:cubicBezTo>
                    <a:pt x="1453" y="1906"/>
                    <a:pt x="1906" y="1477"/>
                    <a:pt x="1906" y="953"/>
                  </a:cubicBezTo>
                  <a:cubicBezTo>
                    <a:pt x="1906" y="406"/>
                    <a:pt x="1477" y="1"/>
                    <a:pt x="953"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1" name="Google Shape;20161;p94"/>
            <p:cNvSpPr/>
            <p:nvPr/>
          </p:nvSpPr>
          <p:spPr>
            <a:xfrm>
              <a:off x="2807942" y="2038425"/>
              <a:ext cx="65519" cy="60666"/>
            </a:xfrm>
            <a:custGeom>
              <a:rect b="b" l="l" r="r" t="t"/>
              <a:pathLst>
                <a:path extrusionOk="0" h="1875" w="2025">
                  <a:moveTo>
                    <a:pt x="989" y="1"/>
                  </a:moveTo>
                  <a:cubicBezTo>
                    <a:pt x="897" y="1"/>
                    <a:pt x="804" y="14"/>
                    <a:pt x="715" y="41"/>
                  </a:cubicBezTo>
                  <a:cubicBezTo>
                    <a:pt x="477" y="88"/>
                    <a:pt x="262" y="279"/>
                    <a:pt x="143" y="470"/>
                  </a:cubicBezTo>
                  <a:cubicBezTo>
                    <a:pt x="24" y="684"/>
                    <a:pt x="0" y="946"/>
                    <a:pt x="48" y="1184"/>
                  </a:cubicBezTo>
                  <a:cubicBezTo>
                    <a:pt x="191" y="1613"/>
                    <a:pt x="572" y="1875"/>
                    <a:pt x="977" y="1875"/>
                  </a:cubicBezTo>
                  <a:cubicBezTo>
                    <a:pt x="1072" y="1875"/>
                    <a:pt x="1167" y="1851"/>
                    <a:pt x="1215" y="1851"/>
                  </a:cubicBezTo>
                  <a:cubicBezTo>
                    <a:pt x="1691" y="1708"/>
                    <a:pt x="2025" y="1184"/>
                    <a:pt x="1882" y="684"/>
                  </a:cubicBezTo>
                  <a:cubicBezTo>
                    <a:pt x="1810" y="446"/>
                    <a:pt x="1644" y="231"/>
                    <a:pt x="1429" y="112"/>
                  </a:cubicBezTo>
                  <a:cubicBezTo>
                    <a:pt x="1295" y="38"/>
                    <a:pt x="1143" y="1"/>
                    <a:pt x="989"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2" name="Google Shape;20162;p94"/>
            <p:cNvSpPr/>
            <p:nvPr/>
          </p:nvSpPr>
          <p:spPr>
            <a:xfrm>
              <a:off x="2792541" y="1956310"/>
              <a:ext cx="60892" cy="60342"/>
            </a:xfrm>
            <a:custGeom>
              <a:rect b="b" l="l" r="r" t="t"/>
              <a:pathLst>
                <a:path extrusionOk="0" h="1865" w="1882">
                  <a:moveTo>
                    <a:pt x="923" y="1"/>
                  </a:moveTo>
                  <a:cubicBezTo>
                    <a:pt x="679" y="1"/>
                    <a:pt x="441" y="90"/>
                    <a:pt x="262" y="269"/>
                  </a:cubicBezTo>
                  <a:cubicBezTo>
                    <a:pt x="95" y="459"/>
                    <a:pt x="0" y="698"/>
                    <a:pt x="0" y="936"/>
                  </a:cubicBezTo>
                  <a:cubicBezTo>
                    <a:pt x="0" y="1174"/>
                    <a:pt x="95" y="1412"/>
                    <a:pt x="262" y="1579"/>
                  </a:cubicBezTo>
                  <a:cubicBezTo>
                    <a:pt x="453" y="1769"/>
                    <a:pt x="691" y="1864"/>
                    <a:pt x="929" y="1864"/>
                  </a:cubicBezTo>
                  <a:cubicBezTo>
                    <a:pt x="1167" y="1864"/>
                    <a:pt x="1405" y="1745"/>
                    <a:pt x="1620" y="1579"/>
                  </a:cubicBezTo>
                  <a:cubicBezTo>
                    <a:pt x="1786" y="1412"/>
                    <a:pt x="1882" y="1174"/>
                    <a:pt x="1882" y="936"/>
                  </a:cubicBezTo>
                  <a:cubicBezTo>
                    <a:pt x="1882" y="698"/>
                    <a:pt x="1786" y="459"/>
                    <a:pt x="1620" y="269"/>
                  </a:cubicBezTo>
                  <a:cubicBezTo>
                    <a:pt x="1417" y="90"/>
                    <a:pt x="1167" y="1"/>
                    <a:pt x="923"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3" name="Google Shape;20163;p94"/>
            <p:cNvSpPr/>
            <p:nvPr/>
          </p:nvSpPr>
          <p:spPr>
            <a:xfrm>
              <a:off x="2800242" y="1964981"/>
              <a:ext cx="51639" cy="51671"/>
            </a:xfrm>
            <a:custGeom>
              <a:rect b="b" l="l" r="r" t="t"/>
              <a:pathLst>
                <a:path extrusionOk="0" h="1597" w="1596">
                  <a:moveTo>
                    <a:pt x="1334" y="1"/>
                  </a:moveTo>
                  <a:lnTo>
                    <a:pt x="0" y="1358"/>
                  </a:lnTo>
                  <a:cubicBezTo>
                    <a:pt x="215" y="1477"/>
                    <a:pt x="453" y="1596"/>
                    <a:pt x="691" y="1596"/>
                  </a:cubicBezTo>
                  <a:cubicBezTo>
                    <a:pt x="929" y="1596"/>
                    <a:pt x="1167" y="1501"/>
                    <a:pt x="1334" y="1311"/>
                  </a:cubicBezTo>
                  <a:cubicBezTo>
                    <a:pt x="1524" y="1144"/>
                    <a:pt x="1596" y="906"/>
                    <a:pt x="1596" y="668"/>
                  </a:cubicBezTo>
                  <a:cubicBezTo>
                    <a:pt x="1596" y="430"/>
                    <a:pt x="1524" y="191"/>
                    <a:pt x="133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4" name="Google Shape;20164;p94"/>
            <p:cNvSpPr/>
            <p:nvPr/>
          </p:nvSpPr>
          <p:spPr>
            <a:xfrm>
              <a:off x="2708549" y="1937285"/>
              <a:ext cx="62445" cy="60860"/>
            </a:xfrm>
            <a:custGeom>
              <a:rect b="b" l="l" r="r" t="t"/>
              <a:pathLst>
                <a:path extrusionOk="0" h="1881" w="1930">
                  <a:moveTo>
                    <a:pt x="1003" y="0"/>
                  </a:moveTo>
                  <a:cubicBezTo>
                    <a:pt x="829" y="0"/>
                    <a:pt x="654" y="37"/>
                    <a:pt x="524" y="119"/>
                  </a:cubicBezTo>
                  <a:cubicBezTo>
                    <a:pt x="286" y="238"/>
                    <a:pt x="119" y="452"/>
                    <a:pt x="72" y="690"/>
                  </a:cubicBezTo>
                  <a:cubicBezTo>
                    <a:pt x="0" y="928"/>
                    <a:pt x="48" y="1190"/>
                    <a:pt x="167" y="1405"/>
                  </a:cubicBezTo>
                  <a:cubicBezTo>
                    <a:pt x="286" y="1643"/>
                    <a:pt x="477" y="1786"/>
                    <a:pt x="715" y="1857"/>
                  </a:cubicBezTo>
                  <a:cubicBezTo>
                    <a:pt x="786" y="1881"/>
                    <a:pt x="882" y="1881"/>
                    <a:pt x="953" y="1881"/>
                  </a:cubicBezTo>
                  <a:cubicBezTo>
                    <a:pt x="1120" y="1881"/>
                    <a:pt x="1286" y="1857"/>
                    <a:pt x="1429" y="1762"/>
                  </a:cubicBezTo>
                  <a:cubicBezTo>
                    <a:pt x="1667" y="1643"/>
                    <a:pt x="1834" y="1428"/>
                    <a:pt x="1882" y="1190"/>
                  </a:cubicBezTo>
                  <a:cubicBezTo>
                    <a:pt x="1929" y="952"/>
                    <a:pt x="1906" y="690"/>
                    <a:pt x="1786" y="476"/>
                  </a:cubicBezTo>
                  <a:cubicBezTo>
                    <a:pt x="1667" y="238"/>
                    <a:pt x="1477" y="95"/>
                    <a:pt x="1239" y="23"/>
                  </a:cubicBezTo>
                  <a:cubicBezTo>
                    <a:pt x="1163" y="8"/>
                    <a:pt x="1083" y="0"/>
                    <a:pt x="10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5" name="Google Shape;20165;p94"/>
            <p:cNvSpPr/>
            <p:nvPr/>
          </p:nvSpPr>
          <p:spPr>
            <a:xfrm>
              <a:off x="2590649" y="1931850"/>
              <a:ext cx="61669" cy="61669"/>
            </a:xfrm>
            <a:custGeom>
              <a:rect b="b" l="l" r="r" t="t"/>
              <a:pathLst>
                <a:path extrusionOk="0" h="1906" w="1906">
                  <a:moveTo>
                    <a:pt x="953" y="1"/>
                  </a:moveTo>
                  <a:cubicBezTo>
                    <a:pt x="406" y="1"/>
                    <a:pt x="1" y="406"/>
                    <a:pt x="1" y="953"/>
                  </a:cubicBezTo>
                  <a:cubicBezTo>
                    <a:pt x="1" y="1477"/>
                    <a:pt x="429" y="1906"/>
                    <a:pt x="953" y="1906"/>
                  </a:cubicBezTo>
                  <a:cubicBezTo>
                    <a:pt x="1453" y="1906"/>
                    <a:pt x="1906" y="1477"/>
                    <a:pt x="1906" y="953"/>
                  </a:cubicBezTo>
                  <a:cubicBezTo>
                    <a:pt x="1906" y="406"/>
                    <a:pt x="1477" y="1"/>
                    <a:pt x="953"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6" name="Google Shape;20166;p94"/>
            <p:cNvSpPr/>
            <p:nvPr/>
          </p:nvSpPr>
          <p:spPr>
            <a:xfrm>
              <a:off x="2610676" y="2012768"/>
              <a:ext cx="61701" cy="61669"/>
            </a:xfrm>
            <a:custGeom>
              <a:rect b="b" l="l" r="r" t="t"/>
              <a:pathLst>
                <a:path extrusionOk="0" h="1906" w="1907">
                  <a:moveTo>
                    <a:pt x="954" y="0"/>
                  </a:moveTo>
                  <a:cubicBezTo>
                    <a:pt x="406" y="0"/>
                    <a:pt x="1" y="429"/>
                    <a:pt x="1" y="953"/>
                  </a:cubicBezTo>
                  <a:cubicBezTo>
                    <a:pt x="1" y="1477"/>
                    <a:pt x="453" y="1906"/>
                    <a:pt x="954" y="1906"/>
                  </a:cubicBezTo>
                  <a:cubicBezTo>
                    <a:pt x="1454" y="1906"/>
                    <a:pt x="1882" y="1477"/>
                    <a:pt x="1906" y="953"/>
                  </a:cubicBezTo>
                  <a:cubicBezTo>
                    <a:pt x="1906" y="405"/>
                    <a:pt x="1477" y="0"/>
                    <a:pt x="954"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7" name="Google Shape;20167;p94"/>
            <p:cNvSpPr/>
            <p:nvPr/>
          </p:nvSpPr>
          <p:spPr>
            <a:xfrm>
              <a:off x="2529790" y="1991964"/>
              <a:ext cx="61669" cy="61669"/>
            </a:xfrm>
            <a:custGeom>
              <a:rect b="b" l="l" r="r" t="t"/>
              <a:pathLst>
                <a:path extrusionOk="0" h="1906" w="1906">
                  <a:moveTo>
                    <a:pt x="953" y="0"/>
                  </a:moveTo>
                  <a:cubicBezTo>
                    <a:pt x="405" y="0"/>
                    <a:pt x="0" y="453"/>
                    <a:pt x="0" y="953"/>
                  </a:cubicBezTo>
                  <a:cubicBezTo>
                    <a:pt x="0" y="1501"/>
                    <a:pt x="453" y="1906"/>
                    <a:pt x="953" y="1906"/>
                  </a:cubicBezTo>
                  <a:cubicBezTo>
                    <a:pt x="1453" y="1906"/>
                    <a:pt x="1882" y="1501"/>
                    <a:pt x="1906" y="953"/>
                  </a:cubicBezTo>
                  <a:cubicBezTo>
                    <a:pt x="1906" y="429"/>
                    <a:pt x="1453" y="0"/>
                    <a:pt x="953"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68" name="Google Shape;20168;p94"/>
          <p:cNvGrpSpPr/>
          <p:nvPr/>
        </p:nvGrpSpPr>
        <p:grpSpPr>
          <a:xfrm>
            <a:off x="3294911" y="1777929"/>
            <a:ext cx="293586" cy="349074"/>
            <a:chOff x="3294911" y="1930329"/>
            <a:chExt cx="293586" cy="349074"/>
          </a:xfrm>
        </p:grpSpPr>
        <p:sp>
          <p:nvSpPr>
            <p:cNvPr id="20169" name="Google Shape;20169;p94"/>
            <p:cNvSpPr/>
            <p:nvPr/>
          </p:nvSpPr>
          <p:spPr>
            <a:xfrm>
              <a:off x="3296432" y="2136815"/>
              <a:ext cx="290516" cy="142588"/>
            </a:xfrm>
            <a:custGeom>
              <a:rect b="b" l="l" r="r" t="t"/>
              <a:pathLst>
                <a:path extrusionOk="0" h="4407" w="8979">
                  <a:moveTo>
                    <a:pt x="4502" y="0"/>
                  </a:moveTo>
                  <a:lnTo>
                    <a:pt x="2906" y="643"/>
                  </a:lnTo>
                  <a:lnTo>
                    <a:pt x="1596" y="1048"/>
                  </a:lnTo>
                  <a:cubicBezTo>
                    <a:pt x="1120" y="1191"/>
                    <a:pt x="715" y="1453"/>
                    <a:pt x="406" y="1882"/>
                  </a:cubicBezTo>
                  <a:cubicBezTo>
                    <a:pt x="144" y="2263"/>
                    <a:pt x="1" y="2715"/>
                    <a:pt x="1" y="3192"/>
                  </a:cubicBezTo>
                  <a:lnTo>
                    <a:pt x="1" y="4073"/>
                  </a:lnTo>
                  <a:cubicBezTo>
                    <a:pt x="1" y="4263"/>
                    <a:pt x="144" y="4406"/>
                    <a:pt x="334" y="4406"/>
                  </a:cubicBezTo>
                  <a:lnTo>
                    <a:pt x="8669" y="4406"/>
                  </a:lnTo>
                  <a:cubicBezTo>
                    <a:pt x="8836" y="4406"/>
                    <a:pt x="8979" y="4263"/>
                    <a:pt x="8979" y="4073"/>
                  </a:cubicBezTo>
                  <a:lnTo>
                    <a:pt x="8979" y="3144"/>
                  </a:lnTo>
                  <a:cubicBezTo>
                    <a:pt x="8979" y="2644"/>
                    <a:pt x="8836" y="2191"/>
                    <a:pt x="8550" y="1810"/>
                  </a:cubicBezTo>
                  <a:cubicBezTo>
                    <a:pt x="8241" y="1429"/>
                    <a:pt x="7860" y="1167"/>
                    <a:pt x="7383" y="1048"/>
                  </a:cubicBezTo>
                  <a:lnTo>
                    <a:pt x="6074" y="643"/>
                  </a:lnTo>
                  <a:lnTo>
                    <a:pt x="4502"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0" name="Google Shape;20170;p94"/>
            <p:cNvSpPr/>
            <p:nvPr/>
          </p:nvSpPr>
          <p:spPr>
            <a:xfrm>
              <a:off x="3442060" y="2155322"/>
              <a:ext cx="144886" cy="123305"/>
            </a:xfrm>
            <a:custGeom>
              <a:rect b="b" l="l" r="r" t="t"/>
              <a:pathLst>
                <a:path extrusionOk="0" h="3811" w="4478">
                  <a:moveTo>
                    <a:pt x="1" y="0"/>
                  </a:moveTo>
                  <a:lnTo>
                    <a:pt x="1" y="3810"/>
                  </a:lnTo>
                  <a:lnTo>
                    <a:pt x="4168" y="3810"/>
                  </a:lnTo>
                  <a:cubicBezTo>
                    <a:pt x="4335" y="3810"/>
                    <a:pt x="4478" y="3644"/>
                    <a:pt x="4478" y="3477"/>
                  </a:cubicBezTo>
                  <a:lnTo>
                    <a:pt x="4478" y="2548"/>
                  </a:lnTo>
                  <a:cubicBezTo>
                    <a:pt x="4478" y="2072"/>
                    <a:pt x="4335" y="1619"/>
                    <a:pt x="4049" y="1238"/>
                  </a:cubicBezTo>
                  <a:cubicBezTo>
                    <a:pt x="3740" y="857"/>
                    <a:pt x="3359" y="595"/>
                    <a:pt x="2882" y="476"/>
                  </a:cubicBezTo>
                  <a:lnTo>
                    <a:pt x="1573" y="71"/>
                  </a:lnTo>
                  <a:lnTo>
                    <a:pt x="1"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94"/>
            <p:cNvSpPr/>
            <p:nvPr/>
          </p:nvSpPr>
          <p:spPr>
            <a:xfrm>
              <a:off x="3399676" y="2195376"/>
              <a:ext cx="85579" cy="83249"/>
            </a:xfrm>
            <a:custGeom>
              <a:rect b="b" l="l" r="r" t="t"/>
              <a:pathLst>
                <a:path extrusionOk="0" h="2573" w="2645">
                  <a:moveTo>
                    <a:pt x="549" y="0"/>
                  </a:moveTo>
                  <a:lnTo>
                    <a:pt x="1" y="2572"/>
                  </a:lnTo>
                  <a:lnTo>
                    <a:pt x="2644" y="2572"/>
                  </a:lnTo>
                  <a:lnTo>
                    <a:pt x="2097"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2" name="Google Shape;20172;p94"/>
            <p:cNvSpPr/>
            <p:nvPr/>
          </p:nvSpPr>
          <p:spPr>
            <a:xfrm>
              <a:off x="3442060" y="2195376"/>
              <a:ext cx="43194" cy="83249"/>
            </a:xfrm>
            <a:custGeom>
              <a:rect b="b" l="l" r="r" t="t"/>
              <a:pathLst>
                <a:path extrusionOk="0" h="2573" w="1335">
                  <a:moveTo>
                    <a:pt x="1" y="0"/>
                  </a:moveTo>
                  <a:lnTo>
                    <a:pt x="1" y="2572"/>
                  </a:lnTo>
                  <a:lnTo>
                    <a:pt x="1334" y="2572"/>
                  </a:lnTo>
                  <a:lnTo>
                    <a:pt x="76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3" name="Google Shape;20173;p94"/>
            <p:cNvSpPr/>
            <p:nvPr/>
          </p:nvSpPr>
          <p:spPr>
            <a:xfrm>
              <a:off x="3390455" y="2156842"/>
              <a:ext cx="103277" cy="49341"/>
            </a:xfrm>
            <a:custGeom>
              <a:rect b="b" l="l" r="r" t="t"/>
              <a:pathLst>
                <a:path extrusionOk="0" h="1525" w="3192">
                  <a:moveTo>
                    <a:pt x="0" y="1"/>
                  </a:moveTo>
                  <a:lnTo>
                    <a:pt x="762" y="1525"/>
                  </a:lnTo>
                  <a:lnTo>
                    <a:pt x="2453" y="1525"/>
                  </a:lnTo>
                  <a:lnTo>
                    <a:pt x="3191" y="1"/>
                  </a:ln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4" name="Google Shape;20174;p94"/>
            <p:cNvSpPr/>
            <p:nvPr/>
          </p:nvSpPr>
          <p:spPr>
            <a:xfrm>
              <a:off x="3442060" y="2155322"/>
              <a:ext cx="50894" cy="50862"/>
            </a:xfrm>
            <a:custGeom>
              <a:rect b="b" l="l" r="r" t="t"/>
              <a:pathLst>
                <a:path extrusionOk="0" h="1572" w="1573">
                  <a:moveTo>
                    <a:pt x="1" y="0"/>
                  </a:moveTo>
                  <a:lnTo>
                    <a:pt x="1" y="1572"/>
                  </a:lnTo>
                  <a:lnTo>
                    <a:pt x="834" y="1572"/>
                  </a:lnTo>
                  <a:lnTo>
                    <a:pt x="1573" y="71"/>
                  </a:lnTo>
                  <a:lnTo>
                    <a:pt x="1"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5" name="Google Shape;20175;p94"/>
            <p:cNvSpPr/>
            <p:nvPr/>
          </p:nvSpPr>
          <p:spPr>
            <a:xfrm>
              <a:off x="3354217" y="1992838"/>
              <a:ext cx="171093" cy="164816"/>
            </a:xfrm>
            <a:custGeom>
              <a:rect b="b" l="l" r="r" t="t"/>
              <a:pathLst>
                <a:path extrusionOk="0" h="5094" w="5288">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6" name="Google Shape;20176;p94"/>
            <p:cNvSpPr/>
            <p:nvPr/>
          </p:nvSpPr>
          <p:spPr>
            <a:xfrm>
              <a:off x="3354217" y="1992838"/>
              <a:ext cx="171093" cy="164816"/>
            </a:xfrm>
            <a:custGeom>
              <a:rect b="b" l="l" r="r" t="t"/>
              <a:pathLst>
                <a:path extrusionOk="0" h="5094" w="5288">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7" name="Google Shape;20177;p94"/>
            <p:cNvSpPr/>
            <p:nvPr/>
          </p:nvSpPr>
          <p:spPr>
            <a:xfrm>
              <a:off x="3354217" y="1992838"/>
              <a:ext cx="171093" cy="164816"/>
            </a:xfrm>
            <a:custGeom>
              <a:rect b="b" l="l" r="r" t="t"/>
              <a:pathLst>
                <a:path extrusionOk="0" h="5094" w="5288">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8" name="Google Shape;20178;p94"/>
            <p:cNvSpPr/>
            <p:nvPr/>
          </p:nvSpPr>
          <p:spPr>
            <a:xfrm>
              <a:off x="3442060" y="1991964"/>
              <a:ext cx="84802" cy="164913"/>
            </a:xfrm>
            <a:custGeom>
              <a:rect b="b" l="l" r="r" t="t"/>
              <a:pathLst>
                <a:path extrusionOk="0" h="5097" w="2621">
                  <a:moveTo>
                    <a:pt x="1" y="0"/>
                  </a:moveTo>
                  <a:lnTo>
                    <a:pt x="1" y="5097"/>
                  </a:lnTo>
                  <a:lnTo>
                    <a:pt x="1573" y="5097"/>
                  </a:lnTo>
                  <a:cubicBezTo>
                    <a:pt x="1596" y="4835"/>
                    <a:pt x="1739" y="4573"/>
                    <a:pt x="1930" y="4358"/>
                  </a:cubicBezTo>
                  <a:cubicBezTo>
                    <a:pt x="2335" y="3882"/>
                    <a:pt x="2573" y="3263"/>
                    <a:pt x="2573" y="2620"/>
                  </a:cubicBezTo>
                  <a:cubicBezTo>
                    <a:pt x="2620" y="1882"/>
                    <a:pt x="2287" y="1167"/>
                    <a:pt x="1739" y="667"/>
                  </a:cubicBezTo>
                  <a:cubicBezTo>
                    <a:pt x="1263" y="239"/>
                    <a:pt x="644"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9" name="Google Shape;20179;p94"/>
            <p:cNvSpPr/>
            <p:nvPr/>
          </p:nvSpPr>
          <p:spPr>
            <a:xfrm>
              <a:off x="3409706" y="2066121"/>
              <a:ext cx="63222" cy="90756"/>
            </a:xfrm>
            <a:custGeom>
              <a:rect b="b" l="l" r="r" t="t"/>
              <a:pathLst>
                <a:path extrusionOk="0" h="2805" w="1954">
                  <a:moveTo>
                    <a:pt x="1620" y="1"/>
                  </a:moveTo>
                  <a:cubicBezTo>
                    <a:pt x="1543" y="1"/>
                    <a:pt x="1465" y="30"/>
                    <a:pt x="1406" y="90"/>
                  </a:cubicBezTo>
                  <a:lnTo>
                    <a:pt x="1001" y="518"/>
                  </a:lnTo>
                  <a:lnTo>
                    <a:pt x="572" y="90"/>
                  </a:lnTo>
                  <a:cubicBezTo>
                    <a:pt x="518" y="35"/>
                    <a:pt x="438" y="6"/>
                    <a:pt x="356" y="6"/>
                  </a:cubicBezTo>
                  <a:cubicBezTo>
                    <a:pt x="260" y="6"/>
                    <a:pt x="160" y="47"/>
                    <a:pt x="96" y="137"/>
                  </a:cubicBezTo>
                  <a:cubicBezTo>
                    <a:pt x="1" y="257"/>
                    <a:pt x="1" y="423"/>
                    <a:pt x="120" y="542"/>
                  </a:cubicBezTo>
                  <a:lnTo>
                    <a:pt x="667" y="1090"/>
                  </a:lnTo>
                  <a:lnTo>
                    <a:pt x="667" y="2805"/>
                  </a:lnTo>
                  <a:lnTo>
                    <a:pt x="1287" y="2805"/>
                  </a:lnTo>
                  <a:lnTo>
                    <a:pt x="1287" y="1090"/>
                  </a:lnTo>
                  <a:lnTo>
                    <a:pt x="1834" y="542"/>
                  </a:lnTo>
                  <a:cubicBezTo>
                    <a:pt x="1953" y="423"/>
                    <a:pt x="1953" y="209"/>
                    <a:pt x="1834" y="90"/>
                  </a:cubicBezTo>
                  <a:cubicBezTo>
                    <a:pt x="1775" y="30"/>
                    <a:pt x="1697" y="1"/>
                    <a:pt x="162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94"/>
            <p:cNvSpPr/>
            <p:nvPr/>
          </p:nvSpPr>
          <p:spPr>
            <a:xfrm>
              <a:off x="3442060" y="2066218"/>
              <a:ext cx="31643" cy="90659"/>
            </a:xfrm>
            <a:custGeom>
              <a:rect b="b" l="l" r="r" t="t"/>
              <a:pathLst>
                <a:path extrusionOk="0" h="2802" w="978">
                  <a:moveTo>
                    <a:pt x="641" y="0"/>
                  </a:moveTo>
                  <a:cubicBezTo>
                    <a:pt x="558" y="0"/>
                    <a:pt x="474" y="30"/>
                    <a:pt x="406" y="87"/>
                  </a:cubicBezTo>
                  <a:lnTo>
                    <a:pt x="1" y="515"/>
                  </a:lnTo>
                  <a:lnTo>
                    <a:pt x="1" y="2802"/>
                  </a:lnTo>
                  <a:lnTo>
                    <a:pt x="310" y="2802"/>
                  </a:lnTo>
                  <a:lnTo>
                    <a:pt x="310" y="1087"/>
                  </a:lnTo>
                  <a:lnTo>
                    <a:pt x="858" y="539"/>
                  </a:lnTo>
                  <a:cubicBezTo>
                    <a:pt x="977" y="420"/>
                    <a:pt x="977" y="254"/>
                    <a:pt x="882" y="111"/>
                  </a:cubicBezTo>
                  <a:cubicBezTo>
                    <a:pt x="820" y="36"/>
                    <a:pt x="731" y="0"/>
                    <a:pt x="641"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1" name="Google Shape;20181;p94"/>
            <p:cNvSpPr/>
            <p:nvPr/>
          </p:nvSpPr>
          <p:spPr>
            <a:xfrm>
              <a:off x="3431286" y="1930329"/>
              <a:ext cx="20837" cy="41641"/>
            </a:xfrm>
            <a:custGeom>
              <a:rect b="b" l="l" r="r" t="t"/>
              <a:pathLst>
                <a:path extrusionOk="0" h="1287" w="644">
                  <a:moveTo>
                    <a:pt x="334" y="0"/>
                  </a:moveTo>
                  <a:cubicBezTo>
                    <a:pt x="143" y="0"/>
                    <a:pt x="0" y="167"/>
                    <a:pt x="0" y="334"/>
                  </a:cubicBezTo>
                  <a:lnTo>
                    <a:pt x="0" y="953"/>
                  </a:lnTo>
                  <a:cubicBezTo>
                    <a:pt x="0" y="1143"/>
                    <a:pt x="143" y="1286"/>
                    <a:pt x="334" y="1286"/>
                  </a:cubicBezTo>
                  <a:cubicBezTo>
                    <a:pt x="500" y="1286"/>
                    <a:pt x="643" y="1167"/>
                    <a:pt x="643" y="953"/>
                  </a:cubicBezTo>
                  <a:lnTo>
                    <a:pt x="643" y="334"/>
                  </a:lnTo>
                  <a:cubicBezTo>
                    <a:pt x="643" y="167"/>
                    <a:pt x="500"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2" name="Google Shape;20182;p94"/>
            <p:cNvSpPr/>
            <p:nvPr/>
          </p:nvSpPr>
          <p:spPr>
            <a:xfrm>
              <a:off x="3545304" y="2067480"/>
              <a:ext cx="43194" cy="20060"/>
            </a:xfrm>
            <a:custGeom>
              <a:rect b="b" l="l" r="r" t="t"/>
              <a:pathLst>
                <a:path extrusionOk="0" h="620" w="1335">
                  <a:moveTo>
                    <a:pt x="334" y="0"/>
                  </a:moveTo>
                  <a:cubicBezTo>
                    <a:pt x="168" y="0"/>
                    <a:pt x="1" y="167"/>
                    <a:pt x="49" y="357"/>
                  </a:cubicBezTo>
                  <a:cubicBezTo>
                    <a:pt x="72" y="500"/>
                    <a:pt x="215" y="619"/>
                    <a:pt x="382" y="619"/>
                  </a:cubicBezTo>
                  <a:lnTo>
                    <a:pt x="977" y="619"/>
                  </a:lnTo>
                  <a:cubicBezTo>
                    <a:pt x="1168" y="619"/>
                    <a:pt x="1335" y="476"/>
                    <a:pt x="1287" y="262"/>
                  </a:cubicBezTo>
                  <a:cubicBezTo>
                    <a:pt x="1263" y="119"/>
                    <a:pt x="1120" y="0"/>
                    <a:pt x="97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3" name="Google Shape;20183;p94"/>
            <p:cNvSpPr/>
            <p:nvPr/>
          </p:nvSpPr>
          <p:spPr>
            <a:xfrm>
              <a:off x="3294911" y="2067480"/>
              <a:ext cx="43162" cy="20060"/>
            </a:xfrm>
            <a:custGeom>
              <a:rect b="b" l="l" r="r" t="t"/>
              <a:pathLst>
                <a:path extrusionOk="0" h="620" w="1334">
                  <a:moveTo>
                    <a:pt x="334" y="0"/>
                  </a:moveTo>
                  <a:cubicBezTo>
                    <a:pt x="167" y="0"/>
                    <a:pt x="0" y="167"/>
                    <a:pt x="48" y="357"/>
                  </a:cubicBezTo>
                  <a:cubicBezTo>
                    <a:pt x="72" y="500"/>
                    <a:pt x="215" y="619"/>
                    <a:pt x="381" y="619"/>
                  </a:cubicBezTo>
                  <a:lnTo>
                    <a:pt x="1000" y="619"/>
                  </a:lnTo>
                  <a:cubicBezTo>
                    <a:pt x="1167" y="619"/>
                    <a:pt x="1334" y="476"/>
                    <a:pt x="1286" y="262"/>
                  </a:cubicBezTo>
                  <a:cubicBezTo>
                    <a:pt x="1262" y="119"/>
                    <a:pt x="1119" y="0"/>
                    <a:pt x="977"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94"/>
            <p:cNvSpPr/>
            <p:nvPr/>
          </p:nvSpPr>
          <p:spPr>
            <a:xfrm>
              <a:off x="3529126" y="1999632"/>
              <a:ext cx="40864" cy="30123"/>
            </a:xfrm>
            <a:custGeom>
              <a:rect b="b" l="l" r="r" t="t"/>
              <a:pathLst>
                <a:path extrusionOk="0" h="931" w="1263">
                  <a:moveTo>
                    <a:pt x="915" y="1"/>
                  </a:moveTo>
                  <a:cubicBezTo>
                    <a:pt x="864" y="1"/>
                    <a:pt x="812" y="16"/>
                    <a:pt x="763" y="49"/>
                  </a:cubicBezTo>
                  <a:lnTo>
                    <a:pt x="215" y="359"/>
                  </a:lnTo>
                  <a:cubicBezTo>
                    <a:pt x="72" y="454"/>
                    <a:pt x="1" y="645"/>
                    <a:pt x="96" y="787"/>
                  </a:cubicBezTo>
                  <a:cubicBezTo>
                    <a:pt x="168" y="883"/>
                    <a:pt x="239" y="930"/>
                    <a:pt x="358" y="930"/>
                  </a:cubicBezTo>
                  <a:cubicBezTo>
                    <a:pt x="429" y="930"/>
                    <a:pt x="477" y="930"/>
                    <a:pt x="525" y="906"/>
                  </a:cubicBezTo>
                  <a:lnTo>
                    <a:pt x="1049" y="573"/>
                  </a:lnTo>
                  <a:cubicBezTo>
                    <a:pt x="1192" y="478"/>
                    <a:pt x="1263" y="311"/>
                    <a:pt x="1168" y="168"/>
                  </a:cubicBezTo>
                  <a:cubicBezTo>
                    <a:pt x="1105" y="59"/>
                    <a:pt x="1012" y="1"/>
                    <a:pt x="915"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5" name="Google Shape;20185;p94"/>
            <p:cNvSpPr/>
            <p:nvPr/>
          </p:nvSpPr>
          <p:spPr>
            <a:xfrm>
              <a:off x="3488295" y="1950486"/>
              <a:ext cx="33164" cy="36885"/>
            </a:xfrm>
            <a:custGeom>
              <a:rect b="b" l="l" r="r" t="t"/>
              <a:pathLst>
                <a:path extrusionOk="0" h="1140" w="1025">
                  <a:moveTo>
                    <a:pt x="679" y="1"/>
                  </a:moveTo>
                  <a:cubicBezTo>
                    <a:pt x="570" y="1"/>
                    <a:pt x="471" y="65"/>
                    <a:pt x="405" y="163"/>
                  </a:cubicBezTo>
                  <a:lnTo>
                    <a:pt x="72" y="687"/>
                  </a:lnTo>
                  <a:cubicBezTo>
                    <a:pt x="1" y="854"/>
                    <a:pt x="48" y="1020"/>
                    <a:pt x="191" y="1116"/>
                  </a:cubicBezTo>
                  <a:cubicBezTo>
                    <a:pt x="239" y="1139"/>
                    <a:pt x="286" y="1139"/>
                    <a:pt x="358" y="1139"/>
                  </a:cubicBezTo>
                  <a:cubicBezTo>
                    <a:pt x="429" y="1139"/>
                    <a:pt x="548" y="1092"/>
                    <a:pt x="620" y="997"/>
                  </a:cubicBezTo>
                  <a:lnTo>
                    <a:pt x="953" y="449"/>
                  </a:lnTo>
                  <a:cubicBezTo>
                    <a:pt x="1025" y="306"/>
                    <a:pt x="977" y="139"/>
                    <a:pt x="834" y="44"/>
                  </a:cubicBezTo>
                  <a:cubicBezTo>
                    <a:pt x="782" y="14"/>
                    <a:pt x="730" y="1"/>
                    <a:pt x="679"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6" name="Google Shape;20186;p94"/>
            <p:cNvSpPr/>
            <p:nvPr/>
          </p:nvSpPr>
          <p:spPr>
            <a:xfrm>
              <a:off x="3361950" y="1950486"/>
              <a:ext cx="33908" cy="36885"/>
            </a:xfrm>
            <a:custGeom>
              <a:rect b="b" l="l" r="r" t="t"/>
              <a:pathLst>
                <a:path extrusionOk="0" h="1140" w="1048">
                  <a:moveTo>
                    <a:pt x="353" y="1"/>
                  </a:moveTo>
                  <a:cubicBezTo>
                    <a:pt x="306" y="1"/>
                    <a:pt x="259" y="14"/>
                    <a:pt x="214" y="44"/>
                  </a:cubicBezTo>
                  <a:cubicBezTo>
                    <a:pt x="48" y="139"/>
                    <a:pt x="0" y="306"/>
                    <a:pt x="95" y="449"/>
                  </a:cubicBezTo>
                  <a:lnTo>
                    <a:pt x="405" y="997"/>
                  </a:lnTo>
                  <a:cubicBezTo>
                    <a:pt x="476" y="1092"/>
                    <a:pt x="572" y="1139"/>
                    <a:pt x="691" y="1139"/>
                  </a:cubicBezTo>
                  <a:cubicBezTo>
                    <a:pt x="738" y="1139"/>
                    <a:pt x="810" y="1139"/>
                    <a:pt x="834" y="1116"/>
                  </a:cubicBezTo>
                  <a:cubicBezTo>
                    <a:pt x="976" y="1020"/>
                    <a:pt x="1048" y="854"/>
                    <a:pt x="953" y="687"/>
                  </a:cubicBezTo>
                  <a:lnTo>
                    <a:pt x="619" y="163"/>
                  </a:lnTo>
                  <a:cubicBezTo>
                    <a:pt x="554" y="65"/>
                    <a:pt x="455" y="1"/>
                    <a:pt x="353"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7" name="Google Shape;20187;p94"/>
            <p:cNvSpPr/>
            <p:nvPr/>
          </p:nvSpPr>
          <p:spPr>
            <a:xfrm>
              <a:off x="3313386" y="1999632"/>
              <a:ext cx="40864" cy="30123"/>
            </a:xfrm>
            <a:custGeom>
              <a:rect b="b" l="l" r="r" t="t"/>
              <a:pathLst>
                <a:path extrusionOk="0" h="931" w="1263">
                  <a:moveTo>
                    <a:pt x="356" y="1"/>
                  </a:moveTo>
                  <a:cubicBezTo>
                    <a:pt x="252" y="1"/>
                    <a:pt x="159" y="59"/>
                    <a:pt x="96" y="168"/>
                  </a:cubicBezTo>
                  <a:cubicBezTo>
                    <a:pt x="1" y="311"/>
                    <a:pt x="72" y="478"/>
                    <a:pt x="215" y="573"/>
                  </a:cubicBezTo>
                  <a:lnTo>
                    <a:pt x="763" y="906"/>
                  </a:lnTo>
                  <a:cubicBezTo>
                    <a:pt x="787" y="930"/>
                    <a:pt x="834" y="930"/>
                    <a:pt x="906" y="930"/>
                  </a:cubicBezTo>
                  <a:cubicBezTo>
                    <a:pt x="1001" y="930"/>
                    <a:pt x="1120" y="883"/>
                    <a:pt x="1168" y="787"/>
                  </a:cubicBezTo>
                  <a:cubicBezTo>
                    <a:pt x="1263" y="645"/>
                    <a:pt x="1191" y="454"/>
                    <a:pt x="1049" y="359"/>
                  </a:cubicBezTo>
                  <a:lnTo>
                    <a:pt x="525" y="49"/>
                  </a:lnTo>
                  <a:cubicBezTo>
                    <a:pt x="467" y="16"/>
                    <a:pt x="410" y="1"/>
                    <a:pt x="356"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8" name="Google Shape;20188;p94"/>
            <p:cNvSpPr/>
            <p:nvPr/>
          </p:nvSpPr>
          <p:spPr>
            <a:xfrm>
              <a:off x="3442060" y="1931850"/>
              <a:ext cx="10062" cy="40120"/>
            </a:xfrm>
            <a:custGeom>
              <a:rect b="b" l="l" r="r" t="t"/>
              <a:pathLst>
                <a:path extrusionOk="0" h="1240" w="311">
                  <a:moveTo>
                    <a:pt x="1" y="1"/>
                  </a:moveTo>
                  <a:lnTo>
                    <a:pt x="1" y="1239"/>
                  </a:lnTo>
                  <a:cubicBezTo>
                    <a:pt x="167" y="1239"/>
                    <a:pt x="310" y="1120"/>
                    <a:pt x="310" y="953"/>
                  </a:cubicBezTo>
                  <a:lnTo>
                    <a:pt x="310" y="310"/>
                  </a:lnTo>
                  <a:cubicBezTo>
                    <a:pt x="310" y="144"/>
                    <a:pt x="167" y="1"/>
                    <a:pt x="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89" name="Google Shape;20189;p94"/>
          <p:cNvGrpSpPr/>
          <p:nvPr/>
        </p:nvGrpSpPr>
        <p:grpSpPr>
          <a:xfrm>
            <a:off x="4019946" y="1778868"/>
            <a:ext cx="346781" cy="347361"/>
            <a:chOff x="4019946" y="1931268"/>
            <a:chExt cx="346781" cy="347361"/>
          </a:xfrm>
        </p:grpSpPr>
        <p:sp>
          <p:nvSpPr>
            <p:cNvPr id="20190" name="Google Shape;20190;p94"/>
            <p:cNvSpPr/>
            <p:nvPr/>
          </p:nvSpPr>
          <p:spPr>
            <a:xfrm>
              <a:off x="4202555" y="1931268"/>
              <a:ext cx="104830" cy="103115"/>
            </a:xfrm>
            <a:custGeom>
              <a:rect b="b" l="l" r="r" t="t"/>
              <a:pathLst>
                <a:path extrusionOk="0" h="3187" w="3240">
                  <a:moveTo>
                    <a:pt x="2906" y="1"/>
                  </a:moveTo>
                  <a:cubicBezTo>
                    <a:pt x="2829" y="1"/>
                    <a:pt x="2751" y="31"/>
                    <a:pt x="2692" y="90"/>
                  </a:cubicBezTo>
                  <a:lnTo>
                    <a:pt x="120" y="2662"/>
                  </a:lnTo>
                  <a:cubicBezTo>
                    <a:pt x="1" y="2781"/>
                    <a:pt x="1" y="2972"/>
                    <a:pt x="120" y="3091"/>
                  </a:cubicBezTo>
                  <a:cubicBezTo>
                    <a:pt x="191" y="3162"/>
                    <a:pt x="239" y="3186"/>
                    <a:pt x="334" y="3186"/>
                  </a:cubicBezTo>
                  <a:cubicBezTo>
                    <a:pt x="382" y="3186"/>
                    <a:pt x="477" y="3162"/>
                    <a:pt x="572" y="3091"/>
                  </a:cubicBezTo>
                  <a:lnTo>
                    <a:pt x="3120" y="543"/>
                  </a:lnTo>
                  <a:cubicBezTo>
                    <a:pt x="3239" y="424"/>
                    <a:pt x="3239" y="209"/>
                    <a:pt x="3120" y="90"/>
                  </a:cubicBezTo>
                  <a:cubicBezTo>
                    <a:pt x="3061" y="31"/>
                    <a:pt x="2983" y="1"/>
                    <a:pt x="290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1" name="Google Shape;20191;p94"/>
            <p:cNvSpPr/>
            <p:nvPr/>
          </p:nvSpPr>
          <p:spPr>
            <a:xfrm>
              <a:off x="4079284" y="1931268"/>
              <a:ext cx="104830" cy="103115"/>
            </a:xfrm>
            <a:custGeom>
              <a:rect b="b" l="l" r="r" t="t"/>
              <a:pathLst>
                <a:path extrusionOk="0" h="3187" w="3240">
                  <a:moveTo>
                    <a:pt x="346" y="1"/>
                  </a:moveTo>
                  <a:cubicBezTo>
                    <a:pt x="262" y="1"/>
                    <a:pt x="179" y="31"/>
                    <a:pt x="119" y="90"/>
                  </a:cubicBezTo>
                  <a:cubicBezTo>
                    <a:pt x="0" y="209"/>
                    <a:pt x="0" y="424"/>
                    <a:pt x="119" y="543"/>
                  </a:cubicBezTo>
                  <a:lnTo>
                    <a:pt x="2691" y="3091"/>
                  </a:lnTo>
                  <a:cubicBezTo>
                    <a:pt x="2739" y="3162"/>
                    <a:pt x="2810" y="3186"/>
                    <a:pt x="2882" y="3186"/>
                  </a:cubicBezTo>
                  <a:cubicBezTo>
                    <a:pt x="2953" y="3186"/>
                    <a:pt x="3049" y="3162"/>
                    <a:pt x="3120" y="3091"/>
                  </a:cubicBezTo>
                  <a:cubicBezTo>
                    <a:pt x="3239" y="2972"/>
                    <a:pt x="3239" y="2781"/>
                    <a:pt x="3120" y="2662"/>
                  </a:cubicBezTo>
                  <a:lnTo>
                    <a:pt x="572" y="90"/>
                  </a:lnTo>
                  <a:cubicBezTo>
                    <a:pt x="512" y="31"/>
                    <a:pt x="429" y="1"/>
                    <a:pt x="34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2" name="Google Shape;20192;p94"/>
            <p:cNvSpPr/>
            <p:nvPr/>
          </p:nvSpPr>
          <p:spPr>
            <a:xfrm>
              <a:off x="4079284" y="1931268"/>
              <a:ext cx="104830" cy="103115"/>
            </a:xfrm>
            <a:custGeom>
              <a:rect b="b" l="l" r="r" t="t"/>
              <a:pathLst>
                <a:path extrusionOk="0" h="3187" w="3240">
                  <a:moveTo>
                    <a:pt x="346" y="1"/>
                  </a:moveTo>
                  <a:cubicBezTo>
                    <a:pt x="262" y="1"/>
                    <a:pt x="179" y="31"/>
                    <a:pt x="119" y="90"/>
                  </a:cubicBezTo>
                  <a:cubicBezTo>
                    <a:pt x="0" y="209"/>
                    <a:pt x="0" y="424"/>
                    <a:pt x="119" y="543"/>
                  </a:cubicBezTo>
                  <a:lnTo>
                    <a:pt x="2691" y="3091"/>
                  </a:lnTo>
                  <a:cubicBezTo>
                    <a:pt x="2739" y="3162"/>
                    <a:pt x="2810" y="3186"/>
                    <a:pt x="2882" y="3186"/>
                  </a:cubicBezTo>
                  <a:cubicBezTo>
                    <a:pt x="2953" y="3186"/>
                    <a:pt x="3049" y="3162"/>
                    <a:pt x="3120" y="3091"/>
                  </a:cubicBezTo>
                  <a:cubicBezTo>
                    <a:pt x="3239" y="2972"/>
                    <a:pt x="3239" y="2781"/>
                    <a:pt x="3120" y="2662"/>
                  </a:cubicBezTo>
                  <a:lnTo>
                    <a:pt x="572" y="90"/>
                  </a:lnTo>
                  <a:cubicBezTo>
                    <a:pt x="512" y="31"/>
                    <a:pt x="429" y="1"/>
                    <a:pt x="34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3" name="Google Shape;20193;p94"/>
            <p:cNvSpPr/>
            <p:nvPr/>
          </p:nvSpPr>
          <p:spPr>
            <a:xfrm>
              <a:off x="4019946" y="2055152"/>
              <a:ext cx="346781" cy="223476"/>
            </a:xfrm>
            <a:custGeom>
              <a:rect b="b" l="l" r="r" t="t"/>
              <a:pathLst>
                <a:path extrusionOk="0" h="6907" w="10718">
                  <a:moveTo>
                    <a:pt x="1144" y="0"/>
                  </a:moveTo>
                  <a:cubicBezTo>
                    <a:pt x="501" y="0"/>
                    <a:pt x="1" y="524"/>
                    <a:pt x="1" y="1143"/>
                  </a:cubicBezTo>
                  <a:lnTo>
                    <a:pt x="1" y="5739"/>
                  </a:lnTo>
                  <a:cubicBezTo>
                    <a:pt x="1" y="6382"/>
                    <a:pt x="525" y="6906"/>
                    <a:pt x="1144" y="6906"/>
                  </a:cubicBezTo>
                  <a:lnTo>
                    <a:pt x="9550" y="6906"/>
                  </a:lnTo>
                  <a:cubicBezTo>
                    <a:pt x="10169" y="6906"/>
                    <a:pt x="10670" y="6382"/>
                    <a:pt x="10717" y="5739"/>
                  </a:cubicBezTo>
                  <a:lnTo>
                    <a:pt x="10717" y="1143"/>
                  </a:lnTo>
                  <a:cubicBezTo>
                    <a:pt x="10717" y="500"/>
                    <a:pt x="10169" y="0"/>
                    <a:pt x="9550"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4" name="Google Shape;20194;p94"/>
            <p:cNvSpPr/>
            <p:nvPr/>
          </p:nvSpPr>
          <p:spPr>
            <a:xfrm>
              <a:off x="4193302" y="2055152"/>
              <a:ext cx="173423" cy="223476"/>
            </a:xfrm>
            <a:custGeom>
              <a:rect b="b" l="l" r="r" t="t"/>
              <a:pathLst>
                <a:path extrusionOk="0" h="6907" w="5360">
                  <a:moveTo>
                    <a:pt x="1" y="0"/>
                  </a:moveTo>
                  <a:lnTo>
                    <a:pt x="1" y="6906"/>
                  </a:lnTo>
                  <a:lnTo>
                    <a:pt x="4192" y="6906"/>
                  </a:lnTo>
                  <a:cubicBezTo>
                    <a:pt x="4811" y="6906"/>
                    <a:pt x="5359" y="6382"/>
                    <a:pt x="5359" y="5739"/>
                  </a:cubicBezTo>
                  <a:lnTo>
                    <a:pt x="5359" y="1143"/>
                  </a:lnTo>
                  <a:cubicBezTo>
                    <a:pt x="5312" y="524"/>
                    <a:pt x="4811" y="0"/>
                    <a:pt x="4192"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5" name="Google Shape;20195;p94"/>
            <p:cNvSpPr/>
            <p:nvPr/>
          </p:nvSpPr>
          <p:spPr>
            <a:xfrm>
              <a:off x="4060777" y="2156842"/>
              <a:ext cx="128708" cy="80952"/>
            </a:xfrm>
            <a:custGeom>
              <a:rect b="b" l="l" r="r" t="t"/>
              <a:pathLst>
                <a:path extrusionOk="0" h="2502" w="3978">
                  <a:moveTo>
                    <a:pt x="1951" y="0"/>
                  </a:moveTo>
                  <a:cubicBezTo>
                    <a:pt x="1936" y="0"/>
                    <a:pt x="1921" y="0"/>
                    <a:pt x="1906" y="1"/>
                  </a:cubicBezTo>
                  <a:cubicBezTo>
                    <a:pt x="834" y="24"/>
                    <a:pt x="1" y="929"/>
                    <a:pt x="1" y="2001"/>
                  </a:cubicBezTo>
                  <a:lnTo>
                    <a:pt x="1" y="2168"/>
                  </a:lnTo>
                  <a:cubicBezTo>
                    <a:pt x="1" y="2358"/>
                    <a:pt x="168" y="2501"/>
                    <a:pt x="334" y="2501"/>
                  </a:cubicBezTo>
                  <a:lnTo>
                    <a:pt x="3668" y="2501"/>
                  </a:lnTo>
                  <a:cubicBezTo>
                    <a:pt x="3811" y="2501"/>
                    <a:pt x="3978" y="2358"/>
                    <a:pt x="3978" y="2215"/>
                  </a:cubicBezTo>
                  <a:lnTo>
                    <a:pt x="3978" y="2001"/>
                  </a:lnTo>
                  <a:cubicBezTo>
                    <a:pt x="3978" y="873"/>
                    <a:pt x="3073" y="0"/>
                    <a:pt x="1951"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6" name="Google Shape;20196;p94"/>
            <p:cNvSpPr/>
            <p:nvPr/>
          </p:nvSpPr>
          <p:spPr>
            <a:xfrm>
              <a:off x="4124742" y="2156842"/>
              <a:ext cx="64742" cy="80952"/>
            </a:xfrm>
            <a:custGeom>
              <a:rect b="b" l="l" r="r" t="t"/>
              <a:pathLst>
                <a:path extrusionOk="0" h="2502" w="2001">
                  <a:moveTo>
                    <a:pt x="0" y="1"/>
                  </a:moveTo>
                  <a:lnTo>
                    <a:pt x="0" y="2501"/>
                  </a:lnTo>
                  <a:lnTo>
                    <a:pt x="1667" y="2501"/>
                  </a:lnTo>
                  <a:cubicBezTo>
                    <a:pt x="1834" y="2501"/>
                    <a:pt x="2001" y="2358"/>
                    <a:pt x="2001" y="2168"/>
                  </a:cubicBezTo>
                  <a:lnTo>
                    <a:pt x="2001" y="1977"/>
                  </a:lnTo>
                  <a:cubicBezTo>
                    <a:pt x="2001" y="906"/>
                    <a:pt x="109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7" name="Google Shape;20197;p94"/>
            <p:cNvSpPr/>
            <p:nvPr/>
          </p:nvSpPr>
          <p:spPr>
            <a:xfrm>
              <a:off x="4208735" y="2217701"/>
              <a:ext cx="116381" cy="20092"/>
            </a:xfrm>
            <a:custGeom>
              <a:rect b="b" l="l" r="r" t="t"/>
              <a:pathLst>
                <a:path extrusionOk="0" h="621" w="3597">
                  <a:moveTo>
                    <a:pt x="310" y="1"/>
                  </a:moveTo>
                  <a:cubicBezTo>
                    <a:pt x="143" y="1"/>
                    <a:pt x="0" y="168"/>
                    <a:pt x="24" y="358"/>
                  </a:cubicBezTo>
                  <a:cubicBezTo>
                    <a:pt x="48" y="501"/>
                    <a:pt x="191" y="620"/>
                    <a:pt x="357" y="620"/>
                  </a:cubicBezTo>
                  <a:lnTo>
                    <a:pt x="3263" y="620"/>
                  </a:lnTo>
                  <a:cubicBezTo>
                    <a:pt x="3453" y="620"/>
                    <a:pt x="3596" y="477"/>
                    <a:pt x="3572" y="263"/>
                  </a:cubicBezTo>
                  <a:cubicBezTo>
                    <a:pt x="3525" y="120"/>
                    <a:pt x="3382" y="1"/>
                    <a:pt x="3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8" name="Google Shape;20198;p94"/>
            <p:cNvSpPr/>
            <p:nvPr/>
          </p:nvSpPr>
          <p:spPr>
            <a:xfrm>
              <a:off x="4208735" y="2176870"/>
              <a:ext cx="116381" cy="20837"/>
            </a:xfrm>
            <a:custGeom>
              <a:rect b="b" l="l" r="r" t="t"/>
              <a:pathLst>
                <a:path extrusionOk="0" h="644" w="3597">
                  <a:moveTo>
                    <a:pt x="310" y="1"/>
                  </a:moveTo>
                  <a:cubicBezTo>
                    <a:pt x="143" y="1"/>
                    <a:pt x="0" y="191"/>
                    <a:pt x="24" y="358"/>
                  </a:cubicBezTo>
                  <a:cubicBezTo>
                    <a:pt x="48" y="525"/>
                    <a:pt x="191" y="644"/>
                    <a:pt x="357" y="644"/>
                  </a:cubicBezTo>
                  <a:lnTo>
                    <a:pt x="3263" y="644"/>
                  </a:lnTo>
                  <a:cubicBezTo>
                    <a:pt x="3453" y="644"/>
                    <a:pt x="3596" y="453"/>
                    <a:pt x="3572" y="287"/>
                  </a:cubicBezTo>
                  <a:cubicBezTo>
                    <a:pt x="3525" y="120"/>
                    <a:pt x="3382" y="1"/>
                    <a:pt x="3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9" name="Google Shape;20199;p94"/>
            <p:cNvSpPr/>
            <p:nvPr/>
          </p:nvSpPr>
          <p:spPr>
            <a:xfrm>
              <a:off x="4208735" y="2136815"/>
              <a:ext cx="116381" cy="20060"/>
            </a:xfrm>
            <a:custGeom>
              <a:rect b="b" l="l" r="r" t="t"/>
              <a:pathLst>
                <a:path extrusionOk="0" h="620" w="3597">
                  <a:moveTo>
                    <a:pt x="310" y="0"/>
                  </a:moveTo>
                  <a:cubicBezTo>
                    <a:pt x="143" y="0"/>
                    <a:pt x="0" y="167"/>
                    <a:pt x="24" y="358"/>
                  </a:cubicBezTo>
                  <a:cubicBezTo>
                    <a:pt x="48" y="501"/>
                    <a:pt x="191" y="620"/>
                    <a:pt x="357" y="620"/>
                  </a:cubicBezTo>
                  <a:lnTo>
                    <a:pt x="3263" y="620"/>
                  </a:lnTo>
                  <a:cubicBezTo>
                    <a:pt x="3453" y="620"/>
                    <a:pt x="3596" y="453"/>
                    <a:pt x="3572" y="262"/>
                  </a:cubicBezTo>
                  <a:cubicBezTo>
                    <a:pt x="3525" y="120"/>
                    <a:pt x="3382" y="0"/>
                    <a:pt x="32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0" name="Google Shape;20200;p94"/>
            <p:cNvSpPr/>
            <p:nvPr/>
          </p:nvSpPr>
          <p:spPr>
            <a:xfrm>
              <a:off x="4162500" y="2013545"/>
              <a:ext cx="61669" cy="88620"/>
            </a:xfrm>
            <a:custGeom>
              <a:rect b="b" l="l" r="r" t="t"/>
              <a:pathLst>
                <a:path extrusionOk="0" h="2739" w="1906">
                  <a:moveTo>
                    <a:pt x="310" y="0"/>
                  </a:moveTo>
                  <a:cubicBezTo>
                    <a:pt x="143" y="0"/>
                    <a:pt x="0" y="143"/>
                    <a:pt x="0" y="334"/>
                  </a:cubicBezTo>
                  <a:lnTo>
                    <a:pt x="0" y="2405"/>
                  </a:lnTo>
                  <a:cubicBezTo>
                    <a:pt x="0" y="2596"/>
                    <a:pt x="143" y="2739"/>
                    <a:pt x="310" y="2739"/>
                  </a:cubicBezTo>
                  <a:lnTo>
                    <a:pt x="1572" y="2739"/>
                  </a:lnTo>
                  <a:cubicBezTo>
                    <a:pt x="1739" y="2739"/>
                    <a:pt x="1858" y="2620"/>
                    <a:pt x="1905" y="2405"/>
                  </a:cubicBezTo>
                  <a:lnTo>
                    <a:pt x="1905" y="334"/>
                  </a:lnTo>
                  <a:cubicBezTo>
                    <a:pt x="1905" y="143"/>
                    <a:pt x="1739" y="0"/>
                    <a:pt x="1572"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1" name="Google Shape;20201;p94"/>
            <p:cNvSpPr/>
            <p:nvPr/>
          </p:nvSpPr>
          <p:spPr>
            <a:xfrm>
              <a:off x="4193302" y="2014289"/>
              <a:ext cx="30867" cy="87876"/>
            </a:xfrm>
            <a:custGeom>
              <a:rect b="b" l="l" r="r" t="t"/>
              <a:pathLst>
                <a:path extrusionOk="0" h="2716" w="954">
                  <a:moveTo>
                    <a:pt x="1" y="1"/>
                  </a:moveTo>
                  <a:lnTo>
                    <a:pt x="1" y="2716"/>
                  </a:lnTo>
                  <a:lnTo>
                    <a:pt x="620" y="2716"/>
                  </a:lnTo>
                  <a:cubicBezTo>
                    <a:pt x="787" y="2716"/>
                    <a:pt x="953" y="2573"/>
                    <a:pt x="953" y="2382"/>
                  </a:cubicBezTo>
                  <a:lnTo>
                    <a:pt x="953" y="311"/>
                  </a:lnTo>
                  <a:cubicBezTo>
                    <a:pt x="906" y="144"/>
                    <a:pt x="787" y="1"/>
                    <a:pt x="62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2" name="Google Shape;20202;p94"/>
            <p:cNvSpPr/>
            <p:nvPr/>
          </p:nvSpPr>
          <p:spPr>
            <a:xfrm>
              <a:off x="4083911" y="2095207"/>
              <a:ext cx="80920" cy="80920"/>
            </a:xfrm>
            <a:custGeom>
              <a:rect b="b" l="l" r="r" t="t"/>
              <a:pathLst>
                <a:path extrusionOk="0" h="2501" w="2501">
                  <a:moveTo>
                    <a:pt x="1262" y="0"/>
                  </a:moveTo>
                  <a:cubicBezTo>
                    <a:pt x="572" y="0"/>
                    <a:pt x="0" y="572"/>
                    <a:pt x="0" y="1263"/>
                  </a:cubicBezTo>
                  <a:cubicBezTo>
                    <a:pt x="0" y="1929"/>
                    <a:pt x="572" y="2501"/>
                    <a:pt x="1262" y="2501"/>
                  </a:cubicBezTo>
                  <a:cubicBezTo>
                    <a:pt x="1977" y="2501"/>
                    <a:pt x="2501" y="1929"/>
                    <a:pt x="2501" y="1263"/>
                  </a:cubicBezTo>
                  <a:cubicBezTo>
                    <a:pt x="2501" y="572"/>
                    <a:pt x="1953"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3" name="Google Shape;20203;p94"/>
            <p:cNvSpPr/>
            <p:nvPr/>
          </p:nvSpPr>
          <p:spPr>
            <a:xfrm>
              <a:off x="4124742" y="2095207"/>
              <a:ext cx="40088" cy="80920"/>
            </a:xfrm>
            <a:custGeom>
              <a:rect b="b" l="l" r="r" t="t"/>
              <a:pathLst>
                <a:path extrusionOk="0" h="2501" w="1239">
                  <a:moveTo>
                    <a:pt x="0" y="0"/>
                  </a:moveTo>
                  <a:lnTo>
                    <a:pt x="0" y="2501"/>
                  </a:lnTo>
                  <a:cubicBezTo>
                    <a:pt x="691" y="2501"/>
                    <a:pt x="1239" y="1929"/>
                    <a:pt x="1239" y="1263"/>
                  </a:cubicBezTo>
                  <a:cubicBezTo>
                    <a:pt x="1239" y="572"/>
                    <a:pt x="715"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04" name="Google Shape;20204;p94"/>
          <p:cNvGrpSpPr/>
          <p:nvPr/>
        </p:nvGrpSpPr>
        <p:grpSpPr>
          <a:xfrm>
            <a:off x="4781217" y="1779450"/>
            <a:ext cx="319019" cy="346780"/>
            <a:chOff x="4781217" y="1931850"/>
            <a:chExt cx="319019" cy="346780"/>
          </a:xfrm>
        </p:grpSpPr>
        <p:sp>
          <p:nvSpPr>
            <p:cNvPr id="20205" name="Google Shape;20205;p94"/>
            <p:cNvSpPr/>
            <p:nvPr/>
          </p:nvSpPr>
          <p:spPr>
            <a:xfrm>
              <a:off x="4781217" y="2011992"/>
              <a:ext cx="61669" cy="75549"/>
            </a:xfrm>
            <a:custGeom>
              <a:rect b="b" l="l" r="r" t="t"/>
              <a:pathLst>
                <a:path extrusionOk="0" h="2335" w="1906">
                  <a:moveTo>
                    <a:pt x="1167" y="1"/>
                  </a:moveTo>
                  <a:cubicBezTo>
                    <a:pt x="524" y="1"/>
                    <a:pt x="0" y="524"/>
                    <a:pt x="0" y="1167"/>
                  </a:cubicBezTo>
                  <a:cubicBezTo>
                    <a:pt x="0" y="1834"/>
                    <a:pt x="548" y="2334"/>
                    <a:pt x="1167" y="2334"/>
                  </a:cubicBezTo>
                  <a:cubicBezTo>
                    <a:pt x="1358" y="2334"/>
                    <a:pt x="1477" y="2191"/>
                    <a:pt x="1501" y="2072"/>
                  </a:cubicBezTo>
                  <a:cubicBezTo>
                    <a:pt x="1501" y="1882"/>
                    <a:pt x="1358" y="1739"/>
                    <a:pt x="1167" y="1739"/>
                  </a:cubicBezTo>
                  <a:cubicBezTo>
                    <a:pt x="881" y="1739"/>
                    <a:pt x="643" y="1501"/>
                    <a:pt x="643" y="1191"/>
                  </a:cubicBezTo>
                  <a:cubicBezTo>
                    <a:pt x="643" y="905"/>
                    <a:pt x="881" y="667"/>
                    <a:pt x="1167" y="667"/>
                  </a:cubicBezTo>
                  <a:lnTo>
                    <a:pt x="1596" y="667"/>
                  </a:lnTo>
                  <a:cubicBezTo>
                    <a:pt x="1763" y="667"/>
                    <a:pt x="1906" y="524"/>
                    <a:pt x="1906" y="334"/>
                  </a:cubicBezTo>
                  <a:cubicBezTo>
                    <a:pt x="1906" y="167"/>
                    <a:pt x="1763" y="1"/>
                    <a:pt x="1596"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6" name="Google Shape;20206;p94"/>
            <p:cNvSpPr/>
            <p:nvPr/>
          </p:nvSpPr>
          <p:spPr>
            <a:xfrm>
              <a:off x="4820496" y="1931850"/>
              <a:ext cx="238133" cy="305949"/>
            </a:xfrm>
            <a:custGeom>
              <a:rect b="b" l="l" r="r" t="t"/>
              <a:pathLst>
                <a:path extrusionOk="0" h="9456" w="7360">
                  <a:moveTo>
                    <a:pt x="334" y="1"/>
                  </a:moveTo>
                  <a:cubicBezTo>
                    <a:pt x="168" y="1"/>
                    <a:pt x="1" y="144"/>
                    <a:pt x="1" y="310"/>
                  </a:cubicBezTo>
                  <a:lnTo>
                    <a:pt x="1" y="9122"/>
                  </a:lnTo>
                  <a:cubicBezTo>
                    <a:pt x="1" y="9312"/>
                    <a:pt x="168" y="9455"/>
                    <a:pt x="334" y="9455"/>
                  </a:cubicBezTo>
                  <a:lnTo>
                    <a:pt x="7026" y="9455"/>
                  </a:lnTo>
                  <a:cubicBezTo>
                    <a:pt x="7217" y="9455"/>
                    <a:pt x="7360" y="9312"/>
                    <a:pt x="7360" y="9122"/>
                  </a:cubicBezTo>
                  <a:lnTo>
                    <a:pt x="7360" y="310"/>
                  </a:lnTo>
                  <a:cubicBezTo>
                    <a:pt x="7360" y="144"/>
                    <a:pt x="7217" y="1"/>
                    <a:pt x="702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7" name="Google Shape;20207;p94"/>
            <p:cNvSpPr/>
            <p:nvPr/>
          </p:nvSpPr>
          <p:spPr>
            <a:xfrm>
              <a:off x="4939949" y="1931850"/>
              <a:ext cx="118678" cy="305172"/>
            </a:xfrm>
            <a:custGeom>
              <a:rect b="b" l="l" r="r" t="t"/>
              <a:pathLst>
                <a:path extrusionOk="0" h="9432" w="3668">
                  <a:moveTo>
                    <a:pt x="0" y="1"/>
                  </a:moveTo>
                  <a:lnTo>
                    <a:pt x="0" y="9431"/>
                  </a:lnTo>
                  <a:lnTo>
                    <a:pt x="3334" y="9431"/>
                  </a:lnTo>
                  <a:cubicBezTo>
                    <a:pt x="3525" y="9431"/>
                    <a:pt x="3668" y="9288"/>
                    <a:pt x="3668" y="9098"/>
                  </a:cubicBezTo>
                  <a:lnTo>
                    <a:pt x="3668" y="287"/>
                  </a:lnTo>
                  <a:cubicBezTo>
                    <a:pt x="3668" y="144"/>
                    <a:pt x="3525" y="1"/>
                    <a:pt x="3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8" name="Google Shape;20208;p94"/>
            <p:cNvSpPr/>
            <p:nvPr/>
          </p:nvSpPr>
          <p:spPr>
            <a:xfrm>
              <a:off x="4862104" y="1971937"/>
              <a:ext cx="238133" cy="306693"/>
            </a:xfrm>
            <a:custGeom>
              <a:rect b="b" l="l" r="r" t="t"/>
              <a:pathLst>
                <a:path extrusionOk="0" h="9479" w="7360">
                  <a:moveTo>
                    <a:pt x="334" y="0"/>
                  </a:moveTo>
                  <a:cubicBezTo>
                    <a:pt x="168" y="0"/>
                    <a:pt x="1" y="143"/>
                    <a:pt x="1" y="334"/>
                  </a:cubicBezTo>
                  <a:lnTo>
                    <a:pt x="1" y="9145"/>
                  </a:lnTo>
                  <a:cubicBezTo>
                    <a:pt x="1" y="9312"/>
                    <a:pt x="168" y="9478"/>
                    <a:pt x="334" y="9478"/>
                  </a:cubicBezTo>
                  <a:lnTo>
                    <a:pt x="7026" y="9478"/>
                  </a:lnTo>
                  <a:cubicBezTo>
                    <a:pt x="7193" y="9478"/>
                    <a:pt x="7336" y="9312"/>
                    <a:pt x="7360" y="9145"/>
                  </a:cubicBezTo>
                  <a:lnTo>
                    <a:pt x="7360" y="334"/>
                  </a:lnTo>
                  <a:cubicBezTo>
                    <a:pt x="7360" y="143"/>
                    <a:pt x="7217" y="0"/>
                    <a:pt x="7026"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9" name="Google Shape;20209;p94"/>
            <p:cNvSpPr/>
            <p:nvPr/>
          </p:nvSpPr>
          <p:spPr>
            <a:xfrm>
              <a:off x="4984631" y="1971937"/>
              <a:ext cx="115604" cy="306693"/>
            </a:xfrm>
            <a:custGeom>
              <a:rect b="b" l="l" r="r" t="t"/>
              <a:pathLst>
                <a:path extrusionOk="0" h="9479" w="3573">
                  <a:moveTo>
                    <a:pt x="0" y="0"/>
                  </a:moveTo>
                  <a:lnTo>
                    <a:pt x="0" y="9478"/>
                  </a:lnTo>
                  <a:lnTo>
                    <a:pt x="3239" y="9478"/>
                  </a:lnTo>
                  <a:cubicBezTo>
                    <a:pt x="3430" y="9478"/>
                    <a:pt x="3573" y="9312"/>
                    <a:pt x="3573" y="9145"/>
                  </a:cubicBezTo>
                  <a:lnTo>
                    <a:pt x="3573" y="334"/>
                  </a:lnTo>
                  <a:cubicBezTo>
                    <a:pt x="3549" y="143"/>
                    <a:pt x="3406" y="0"/>
                    <a:pt x="3239"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0" name="Google Shape;20210;p94"/>
            <p:cNvSpPr/>
            <p:nvPr/>
          </p:nvSpPr>
          <p:spPr>
            <a:xfrm>
              <a:off x="4919889" y="2072850"/>
              <a:ext cx="129485" cy="82505"/>
            </a:xfrm>
            <a:custGeom>
              <a:rect b="b" l="l" r="r" t="t"/>
              <a:pathLst>
                <a:path extrusionOk="0" h="2550" w="4002">
                  <a:moveTo>
                    <a:pt x="2001" y="1"/>
                  </a:moveTo>
                  <a:cubicBezTo>
                    <a:pt x="906" y="1"/>
                    <a:pt x="1" y="906"/>
                    <a:pt x="1" y="2001"/>
                  </a:cubicBezTo>
                  <a:lnTo>
                    <a:pt x="1" y="2216"/>
                  </a:lnTo>
                  <a:cubicBezTo>
                    <a:pt x="1" y="2382"/>
                    <a:pt x="144" y="2549"/>
                    <a:pt x="334" y="2549"/>
                  </a:cubicBezTo>
                  <a:lnTo>
                    <a:pt x="3668" y="2549"/>
                  </a:lnTo>
                  <a:cubicBezTo>
                    <a:pt x="3859" y="2549"/>
                    <a:pt x="3954" y="2382"/>
                    <a:pt x="4002" y="2216"/>
                  </a:cubicBezTo>
                  <a:lnTo>
                    <a:pt x="4002" y="2001"/>
                  </a:lnTo>
                  <a:cubicBezTo>
                    <a:pt x="4002" y="906"/>
                    <a:pt x="3097" y="1"/>
                    <a:pt x="20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1" name="Google Shape;20211;p94"/>
            <p:cNvSpPr/>
            <p:nvPr/>
          </p:nvSpPr>
          <p:spPr>
            <a:xfrm>
              <a:off x="4960753" y="2174573"/>
              <a:ext cx="88620" cy="20837"/>
            </a:xfrm>
            <a:custGeom>
              <a:rect b="b" l="l" r="r" t="t"/>
              <a:pathLst>
                <a:path extrusionOk="0" h="644" w="2739">
                  <a:moveTo>
                    <a:pt x="310" y="0"/>
                  </a:moveTo>
                  <a:cubicBezTo>
                    <a:pt x="143" y="0"/>
                    <a:pt x="0" y="143"/>
                    <a:pt x="0" y="310"/>
                  </a:cubicBezTo>
                  <a:cubicBezTo>
                    <a:pt x="0" y="500"/>
                    <a:pt x="143" y="643"/>
                    <a:pt x="310" y="643"/>
                  </a:cubicBezTo>
                  <a:lnTo>
                    <a:pt x="2405" y="643"/>
                  </a:lnTo>
                  <a:cubicBezTo>
                    <a:pt x="2596" y="643"/>
                    <a:pt x="2691" y="500"/>
                    <a:pt x="2739" y="310"/>
                  </a:cubicBezTo>
                  <a:cubicBezTo>
                    <a:pt x="2739" y="143"/>
                    <a:pt x="2596" y="0"/>
                    <a:pt x="2405"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2" name="Google Shape;20212;p94"/>
            <p:cNvSpPr/>
            <p:nvPr/>
          </p:nvSpPr>
          <p:spPr>
            <a:xfrm>
              <a:off x="4984631" y="2175349"/>
              <a:ext cx="64742" cy="20060"/>
            </a:xfrm>
            <a:custGeom>
              <a:rect b="b" l="l" r="r" t="t"/>
              <a:pathLst>
                <a:path extrusionOk="0" h="620" w="2001">
                  <a:moveTo>
                    <a:pt x="0" y="0"/>
                  </a:moveTo>
                  <a:lnTo>
                    <a:pt x="0" y="619"/>
                  </a:lnTo>
                  <a:lnTo>
                    <a:pt x="1667" y="619"/>
                  </a:lnTo>
                  <a:cubicBezTo>
                    <a:pt x="1858" y="619"/>
                    <a:pt x="2001" y="476"/>
                    <a:pt x="2001" y="286"/>
                  </a:cubicBezTo>
                  <a:cubicBezTo>
                    <a:pt x="1953" y="143"/>
                    <a:pt x="1858" y="0"/>
                    <a:pt x="1667"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3" name="Google Shape;20213;p94"/>
            <p:cNvSpPr/>
            <p:nvPr/>
          </p:nvSpPr>
          <p:spPr>
            <a:xfrm>
              <a:off x="4892938" y="2214627"/>
              <a:ext cx="156436" cy="21613"/>
            </a:xfrm>
            <a:custGeom>
              <a:rect b="b" l="l" r="r" t="t"/>
              <a:pathLst>
                <a:path extrusionOk="0" h="668" w="4835">
                  <a:moveTo>
                    <a:pt x="334" y="1"/>
                  </a:moveTo>
                  <a:cubicBezTo>
                    <a:pt x="143" y="1"/>
                    <a:pt x="0" y="144"/>
                    <a:pt x="0" y="334"/>
                  </a:cubicBezTo>
                  <a:cubicBezTo>
                    <a:pt x="0" y="501"/>
                    <a:pt x="143" y="668"/>
                    <a:pt x="334" y="668"/>
                  </a:cubicBezTo>
                  <a:lnTo>
                    <a:pt x="4501" y="668"/>
                  </a:lnTo>
                  <a:cubicBezTo>
                    <a:pt x="4692" y="668"/>
                    <a:pt x="4835" y="501"/>
                    <a:pt x="4835" y="334"/>
                  </a:cubicBezTo>
                  <a:cubicBezTo>
                    <a:pt x="4835" y="144"/>
                    <a:pt x="4692" y="1"/>
                    <a:pt x="4501"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4" name="Google Shape;20214;p94"/>
            <p:cNvSpPr/>
            <p:nvPr/>
          </p:nvSpPr>
          <p:spPr>
            <a:xfrm>
              <a:off x="4984631" y="2215404"/>
              <a:ext cx="64742" cy="20837"/>
            </a:xfrm>
            <a:custGeom>
              <a:rect b="b" l="l" r="r" t="t"/>
              <a:pathLst>
                <a:path extrusionOk="0" h="644" w="2001">
                  <a:moveTo>
                    <a:pt x="0" y="1"/>
                  </a:moveTo>
                  <a:lnTo>
                    <a:pt x="0" y="644"/>
                  </a:lnTo>
                  <a:lnTo>
                    <a:pt x="1667" y="644"/>
                  </a:lnTo>
                  <a:cubicBezTo>
                    <a:pt x="1858" y="644"/>
                    <a:pt x="2001" y="477"/>
                    <a:pt x="2001" y="310"/>
                  </a:cubicBezTo>
                  <a:cubicBezTo>
                    <a:pt x="2001" y="120"/>
                    <a:pt x="1858" y="1"/>
                    <a:pt x="1667"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5" name="Google Shape;20215;p94"/>
            <p:cNvSpPr/>
            <p:nvPr/>
          </p:nvSpPr>
          <p:spPr>
            <a:xfrm>
              <a:off x="4984631" y="2074403"/>
              <a:ext cx="64742" cy="80952"/>
            </a:xfrm>
            <a:custGeom>
              <a:rect b="b" l="l" r="r" t="t"/>
              <a:pathLst>
                <a:path extrusionOk="0" h="2502" w="2001">
                  <a:moveTo>
                    <a:pt x="0" y="1"/>
                  </a:moveTo>
                  <a:lnTo>
                    <a:pt x="0" y="2501"/>
                  </a:lnTo>
                  <a:lnTo>
                    <a:pt x="1667" y="2501"/>
                  </a:lnTo>
                  <a:cubicBezTo>
                    <a:pt x="1858" y="2501"/>
                    <a:pt x="2001" y="2334"/>
                    <a:pt x="2001" y="2168"/>
                  </a:cubicBezTo>
                  <a:lnTo>
                    <a:pt x="2001" y="1953"/>
                  </a:lnTo>
                  <a:cubicBezTo>
                    <a:pt x="1953" y="882"/>
                    <a:pt x="109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6" name="Google Shape;20216;p94"/>
            <p:cNvSpPr/>
            <p:nvPr/>
          </p:nvSpPr>
          <p:spPr>
            <a:xfrm>
              <a:off x="4944576" y="2013545"/>
              <a:ext cx="80920" cy="80920"/>
            </a:xfrm>
            <a:custGeom>
              <a:rect b="b" l="l" r="r" t="t"/>
              <a:pathLst>
                <a:path extrusionOk="0" h="2501" w="2501">
                  <a:moveTo>
                    <a:pt x="1238" y="0"/>
                  </a:moveTo>
                  <a:cubicBezTo>
                    <a:pt x="548" y="0"/>
                    <a:pt x="0" y="572"/>
                    <a:pt x="0" y="1239"/>
                  </a:cubicBezTo>
                  <a:cubicBezTo>
                    <a:pt x="0" y="1929"/>
                    <a:pt x="548" y="2501"/>
                    <a:pt x="1238" y="2501"/>
                  </a:cubicBezTo>
                  <a:cubicBezTo>
                    <a:pt x="1929" y="2501"/>
                    <a:pt x="2501" y="1929"/>
                    <a:pt x="2501" y="1239"/>
                  </a:cubicBezTo>
                  <a:cubicBezTo>
                    <a:pt x="2501" y="572"/>
                    <a:pt x="1929" y="0"/>
                    <a:pt x="123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7" name="Google Shape;20217;p94"/>
            <p:cNvSpPr/>
            <p:nvPr/>
          </p:nvSpPr>
          <p:spPr>
            <a:xfrm>
              <a:off x="4984631" y="2013545"/>
              <a:ext cx="40864" cy="80920"/>
            </a:xfrm>
            <a:custGeom>
              <a:rect b="b" l="l" r="r" t="t"/>
              <a:pathLst>
                <a:path extrusionOk="0" h="2501" w="1263">
                  <a:moveTo>
                    <a:pt x="0" y="0"/>
                  </a:moveTo>
                  <a:lnTo>
                    <a:pt x="0" y="2501"/>
                  </a:lnTo>
                  <a:cubicBezTo>
                    <a:pt x="691" y="2501"/>
                    <a:pt x="1263" y="1929"/>
                    <a:pt x="1263" y="1239"/>
                  </a:cubicBezTo>
                  <a:cubicBezTo>
                    <a:pt x="1263" y="572"/>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8" name="Google Shape;20218;p94"/>
            <p:cNvSpPr/>
            <p:nvPr/>
          </p:nvSpPr>
          <p:spPr>
            <a:xfrm>
              <a:off x="4808169" y="2010439"/>
              <a:ext cx="115637" cy="77102"/>
            </a:xfrm>
            <a:custGeom>
              <a:rect b="b" l="l" r="r" t="t"/>
              <a:pathLst>
                <a:path extrusionOk="0" h="2383" w="3574">
                  <a:moveTo>
                    <a:pt x="2001" y="1"/>
                  </a:moveTo>
                  <a:cubicBezTo>
                    <a:pt x="1811" y="1"/>
                    <a:pt x="1668" y="144"/>
                    <a:pt x="1668" y="334"/>
                  </a:cubicBezTo>
                  <a:cubicBezTo>
                    <a:pt x="1668" y="501"/>
                    <a:pt x="1811" y="644"/>
                    <a:pt x="2001" y="644"/>
                  </a:cubicBezTo>
                  <a:lnTo>
                    <a:pt x="2406" y="644"/>
                  </a:lnTo>
                  <a:cubicBezTo>
                    <a:pt x="2716" y="644"/>
                    <a:pt x="2954" y="906"/>
                    <a:pt x="2954" y="1192"/>
                  </a:cubicBezTo>
                  <a:cubicBezTo>
                    <a:pt x="2954" y="1501"/>
                    <a:pt x="2716" y="1739"/>
                    <a:pt x="2430" y="1739"/>
                  </a:cubicBezTo>
                  <a:lnTo>
                    <a:pt x="334" y="1739"/>
                  </a:lnTo>
                  <a:cubicBezTo>
                    <a:pt x="168" y="1739"/>
                    <a:pt x="1" y="1882"/>
                    <a:pt x="1" y="2049"/>
                  </a:cubicBezTo>
                  <a:cubicBezTo>
                    <a:pt x="1" y="2239"/>
                    <a:pt x="168" y="2382"/>
                    <a:pt x="334" y="2382"/>
                  </a:cubicBezTo>
                  <a:lnTo>
                    <a:pt x="2430" y="2382"/>
                  </a:lnTo>
                  <a:cubicBezTo>
                    <a:pt x="3049" y="2382"/>
                    <a:pt x="3573" y="1811"/>
                    <a:pt x="3573" y="1168"/>
                  </a:cubicBezTo>
                  <a:cubicBezTo>
                    <a:pt x="3573" y="501"/>
                    <a:pt x="3049" y="1"/>
                    <a:pt x="2406"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19" name="Google Shape;20219;p94"/>
          <p:cNvGrpSpPr/>
          <p:nvPr/>
        </p:nvGrpSpPr>
        <p:grpSpPr>
          <a:xfrm>
            <a:off x="5520132" y="1777929"/>
            <a:ext cx="347524" cy="348302"/>
            <a:chOff x="5520132" y="1930329"/>
            <a:chExt cx="347524" cy="348302"/>
          </a:xfrm>
        </p:grpSpPr>
        <p:sp>
          <p:nvSpPr>
            <p:cNvPr id="20220" name="Google Shape;20220;p94"/>
            <p:cNvSpPr/>
            <p:nvPr/>
          </p:nvSpPr>
          <p:spPr>
            <a:xfrm>
              <a:off x="5616451" y="1931850"/>
              <a:ext cx="251204" cy="346781"/>
            </a:xfrm>
            <a:custGeom>
              <a:rect b="b" l="l" r="r" t="t"/>
              <a:pathLst>
                <a:path extrusionOk="0" h="10718" w="7764">
                  <a:moveTo>
                    <a:pt x="1167" y="1"/>
                  </a:moveTo>
                  <a:cubicBezTo>
                    <a:pt x="500" y="1"/>
                    <a:pt x="0" y="525"/>
                    <a:pt x="0" y="1144"/>
                  </a:cubicBezTo>
                  <a:lnTo>
                    <a:pt x="0" y="9550"/>
                  </a:lnTo>
                  <a:cubicBezTo>
                    <a:pt x="0" y="10193"/>
                    <a:pt x="548" y="10717"/>
                    <a:pt x="1167" y="10717"/>
                  </a:cubicBezTo>
                  <a:lnTo>
                    <a:pt x="6621" y="10717"/>
                  </a:lnTo>
                  <a:cubicBezTo>
                    <a:pt x="7240" y="10717"/>
                    <a:pt x="7740" y="10193"/>
                    <a:pt x="7764" y="9550"/>
                  </a:cubicBezTo>
                  <a:lnTo>
                    <a:pt x="7764" y="1144"/>
                  </a:lnTo>
                  <a:cubicBezTo>
                    <a:pt x="7764" y="501"/>
                    <a:pt x="7240" y="1"/>
                    <a:pt x="6621"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1" name="Google Shape;20221;p94"/>
            <p:cNvSpPr/>
            <p:nvPr/>
          </p:nvSpPr>
          <p:spPr>
            <a:xfrm>
              <a:off x="5742796" y="1931850"/>
              <a:ext cx="124858" cy="346781"/>
            </a:xfrm>
            <a:custGeom>
              <a:rect b="b" l="l" r="r" t="t"/>
              <a:pathLst>
                <a:path extrusionOk="0" h="10718" w="3859">
                  <a:moveTo>
                    <a:pt x="1" y="1"/>
                  </a:moveTo>
                  <a:lnTo>
                    <a:pt x="1" y="10717"/>
                  </a:lnTo>
                  <a:lnTo>
                    <a:pt x="2716" y="10717"/>
                  </a:lnTo>
                  <a:cubicBezTo>
                    <a:pt x="3335" y="10717"/>
                    <a:pt x="3859" y="10193"/>
                    <a:pt x="3859" y="9550"/>
                  </a:cubicBezTo>
                  <a:lnTo>
                    <a:pt x="3859" y="1144"/>
                  </a:lnTo>
                  <a:cubicBezTo>
                    <a:pt x="3835" y="525"/>
                    <a:pt x="3335" y="1"/>
                    <a:pt x="2716"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2" name="Google Shape;20222;p94"/>
            <p:cNvSpPr/>
            <p:nvPr/>
          </p:nvSpPr>
          <p:spPr>
            <a:xfrm>
              <a:off x="5650359" y="2102131"/>
              <a:ext cx="184165" cy="142588"/>
            </a:xfrm>
            <a:custGeom>
              <a:rect b="b" l="l" r="r" t="t"/>
              <a:pathLst>
                <a:path extrusionOk="0" h="4407" w="5692">
                  <a:moveTo>
                    <a:pt x="333" y="1"/>
                  </a:moveTo>
                  <a:cubicBezTo>
                    <a:pt x="143" y="1"/>
                    <a:pt x="0" y="144"/>
                    <a:pt x="0" y="334"/>
                  </a:cubicBezTo>
                  <a:lnTo>
                    <a:pt x="0" y="4073"/>
                  </a:lnTo>
                  <a:cubicBezTo>
                    <a:pt x="0" y="4240"/>
                    <a:pt x="143" y="4406"/>
                    <a:pt x="333" y="4406"/>
                  </a:cubicBezTo>
                  <a:lnTo>
                    <a:pt x="5358" y="4406"/>
                  </a:lnTo>
                  <a:cubicBezTo>
                    <a:pt x="5525" y="4406"/>
                    <a:pt x="5692" y="4240"/>
                    <a:pt x="5692" y="4073"/>
                  </a:cubicBezTo>
                  <a:lnTo>
                    <a:pt x="5692" y="334"/>
                  </a:lnTo>
                  <a:cubicBezTo>
                    <a:pt x="5644" y="144"/>
                    <a:pt x="5525" y="1"/>
                    <a:pt x="5358"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3" name="Google Shape;20223;p94"/>
            <p:cNvSpPr/>
            <p:nvPr/>
          </p:nvSpPr>
          <p:spPr>
            <a:xfrm>
              <a:off x="5650359" y="1964237"/>
              <a:ext cx="184165" cy="104021"/>
            </a:xfrm>
            <a:custGeom>
              <a:rect b="b" l="l" r="r" t="t"/>
              <a:pathLst>
                <a:path extrusionOk="0" h="3215" w="5692">
                  <a:moveTo>
                    <a:pt x="333" y="0"/>
                  </a:moveTo>
                  <a:cubicBezTo>
                    <a:pt x="143" y="0"/>
                    <a:pt x="0" y="143"/>
                    <a:pt x="0" y="333"/>
                  </a:cubicBezTo>
                  <a:lnTo>
                    <a:pt x="0" y="2882"/>
                  </a:lnTo>
                  <a:cubicBezTo>
                    <a:pt x="0" y="3072"/>
                    <a:pt x="143" y="3215"/>
                    <a:pt x="333" y="3215"/>
                  </a:cubicBezTo>
                  <a:lnTo>
                    <a:pt x="5358" y="3215"/>
                  </a:lnTo>
                  <a:cubicBezTo>
                    <a:pt x="5525" y="3215"/>
                    <a:pt x="5644" y="3072"/>
                    <a:pt x="5692" y="2882"/>
                  </a:cubicBezTo>
                  <a:lnTo>
                    <a:pt x="5692" y="333"/>
                  </a:lnTo>
                  <a:cubicBezTo>
                    <a:pt x="5692" y="143"/>
                    <a:pt x="5525" y="0"/>
                    <a:pt x="5358"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4" name="Google Shape;20224;p94"/>
            <p:cNvSpPr/>
            <p:nvPr/>
          </p:nvSpPr>
          <p:spPr>
            <a:xfrm>
              <a:off x="5742796" y="1964981"/>
              <a:ext cx="91726" cy="103277"/>
            </a:xfrm>
            <a:custGeom>
              <a:rect b="b" l="l" r="r" t="t"/>
              <a:pathLst>
                <a:path extrusionOk="0" h="3192" w="2835">
                  <a:moveTo>
                    <a:pt x="1" y="1"/>
                  </a:moveTo>
                  <a:lnTo>
                    <a:pt x="1" y="3192"/>
                  </a:lnTo>
                  <a:lnTo>
                    <a:pt x="2501" y="3192"/>
                  </a:lnTo>
                  <a:cubicBezTo>
                    <a:pt x="2668" y="3192"/>
                    <a:pt x="2835" y="3049"/>
                    <a:pt x="2835" y="2859"/>
                  </a:cubicBezTo>
                  <a:lnTo>
                    <a:pt x="2835" y="310"/>
                  </a:lnTo>
                  <a:cubicBezTo>
                    <a:pt x="2787" y="168"/>
                    <a:pt x="2668" y="1"/>
                    <a:pt x="25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5" name="Google Shape;20225;p94"/>
            <p:cNvSpPr/>
            <p:nvPr/>
          </p:nvSpPr>
          <p:spPr>
            <a:xfrm>
              <a:off x="5650359" y="2102131"/>
              <a:ext cx="46235" cy="47821"/>
            </a:xfrm>
            <a:custGeom>
              <a:rect b="b" l="l" r="r" t="t"/>
              <a:pathLst>
                <a:path extrusionOk="0" h="1478" w="1429">
                  <a:moveTo>
                    <a:pt x="333" y="1"/>
                  </a:moveTo>
                  <a:cubicBezTo>
                    <a:pt x="143" y="1"/>
                    <a:pt x="0" y="144"/>
                    <a:pt x="0" y="334"/>
                  </a:cubicBezTo>
                  <a:lnTo>
                    <a:pt x="0" y="1477"/>
                  </a:lnTo>
                  <a:lnTo>
                    <a:pt x="1429" y="1477"/>
                  </a:lnTo>
                  <a:lnTo>
                    <a:pt x="1429"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6" name="Google Shape;20226;p94"/>
            <p:cNvSpPr/>
            <p:nvPr/>
          </p:nvSpPr>
          <p:spPr>
            <a:xfrm>
              <a:off x="5741276" y="2149142"/>
              <a:ext cx="46268" cy="47044"/>
            </a:xfrm>
            <a:custGeom>
              <a:rect b="b" l="l" r="r" t="t"/>
              <a:pathLst>
                <a:path extrusionOk="0" h="1454" w="1430">
                  <a:moveTo>
                    <a:pt x="0" y="0"/>
                  </a:moveTo>
                  <a:lnTo>
                    <a:pt x="0" y="1453"/>
                  </a:lnTo>
                  <a:lnTo>
                    <a:pt x="1429" y="1453"/>
                  </a:lnTo>
                  <a:lnTo>
                    <a:pt x="1429"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7" name="Google Shape;20227;p94"/>
            <p:cNvSpPr/>
            <p:nvPr/>
          </p:nvSpPr>
          <p:spPr>
            <a:xfrm>
              <a:off x="5696561" y="2102131"/>
              <a:ext cx="46268" cy="47044"/>
            </a:xfrm>
            <a:custGeom>
              <a:rect b="b" l="l" r="r" t="t"/>
              <a:pathLst>
                <a:path extrusionOk="0" h="1454" w="1430">
                  <a:moveTo>
                    <a:pt x="1" y="1"/>
                  </a:moveTo>
                  <a:lnTo>
                    <a:pt x="1" y="1453"/>
                  </a:lnTo>
                  <a:lnTo>
                    <a:pt x="1430" y="1453"/>
                  </a:lnTo>
                  <a:lnTo>
                    <a:pt x="1430"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8" name="Google Shape;20228;p94"/>
            <p:cNvSpPr/>
            <p:nvPr/>
          </p:nvSpPr>
          <p:spPr>
            <a:xfrm>
              <a:off x="5788254" y="2149142"/>
              <a:ext cx="46268" cy="47044"/>
            </a:xfrm>
            <a:custGeom>
              <a:rect b="b" l="l" r="r" t="t"/>
              <a:pathLst>
                <a:path extrusionOk="0" h="1454" w="1430">
                  <a:moveTo>
                    <a:pt x="1" y="0"/>
                  </a:moveTo>
                  <a:lnTo>
                    <a:pt x="1" y="1453"/>
                  </a:lnTo>
                  <a:lnTo>
                    <a:pt x="1430" y="1453"/>
                  </a:lnTo>
                  <a:lnTo>
                    <a:pt x="1430" y="0"/>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9" name="Google Shape;20229;p94"/>
            <p:cNvSpPr/>
            <p:nvPr/>
          </p:nvSpPr>
          <p:spPr>
            <a:xfrm>
              <a:off x="5786734" y="2101387"/>
              <a:ext cx="46268" cy="47012"/>
            </a:xfrm>
            <a:custGeom>
              <a:rect b="b" l="l" r="r" t="t"/>
              <a:pathLst>
                <a:path extrusionOk="0" h="1453" w="1430">
                  <a:moveTo>
                    <a:pt x="0" y="0"/>
                  </a:moveTo>
                  <a:lnTo>
                    <a:pt x="0" y="1453"/>
                  </a:lnTo>
                  <a:lnTo>
                    <a:pt x="1429" y="1453"/>
                  </a:lnTo>
                  <a:lnTo>
                    <a:pt x="1429" y="310"/>
                  </a:lnTo>
                  <a:cubicBezTo>
                    <a:pt x="1429" y="143"/>
                    <a:pt x="1286" y="0"/>
                    <a:pt x="1096"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0" name="Google Shape;20230;p94"/>
            <p:cNvSpPr/>
            <p:nvPr/>
          </p:nvSpPr>
          <p:spPr>
            <a:xfrm>
              <a:off x="5696561" y="2149142"/>
              <a:ext cx="46268" cy="47044"/>
            </a:xfrm>
            <a:custGeom>
              <a:rect b="b" l="l" r="r" t="t"/>
              <a:pathLst>
                <a:path extrusionOk="0" h="1454" w="1430">
                  <a:moveTo>
                    <a:pt x="1" y="0"/>
                  </a:moveTo>
                  <a:lnTo>
                    <a:pt x="1" y="1453"/>
                  </a:lnTo>
                  <a:lnTo>
                    <a:pt x="1430" y="1453"/>
                  </a:lnTo>
                  <a:lnTo>
                    <a:pt x="1430"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1" name="Google Shape;20231;p94"/>
            <p:cNvSpPr/>
            <p:nvPr/>
          </p:nvSpPr>
          <p:spPr>
            <a:xfrm>
              <a:off x="5741276" y="2102131"/>
              <a:ext cx="46268" cy="47044"/>
            </a:xfrm>
            <a:custGeom>
              <a:rect b="b" l="l" r="r" t="t"/>
              <a:pathLst>
                <a:path extrusionOk="0" h="1454" w="1430">
                  <a:moveTo>
                    <a:pt x="0" y="1"/>
                  </a:moveTo>
                  <a:lnTo>
                    <a:pt x="0" y="1453"/>
                  </a:lnTo>
                  <a:lnTo>
                    <a:pt x="1429" y="1453"/>
                  </a:lnTo>
                  <a:lnTo>
                    <a:pt x="1429" y="1"/>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2" name="Google Shape;20232;p94"/>
            <p:cNvSpPr/>
            <p:nvPr/>
          </p:nvSpPr>
          <p:spPr>
            <a:xfrm>
              <a:off x="5788254" y="2196153"/>
              <a:ext cx="46268" cy="48565"/>
            </a:xfrm>
            <a:custGeom>
              <a:rect b="b" l="l" r="r" t="t"/>
              <a:pathLst>
                <a:path extrusionOk="0" h="1501" w="1430">
                  <a:moveTo>
                    <a:pt x="1" y="0"/>
                  </a:moveTo>
                  <a:lnTo>
                    <a:pt x="1" y="1500"/>
                  </a:lnTo>
                  <a:lnTo>
                    <a:pt x="1096" y="1500"/>
                  </a:lnTo>
                  <a:cubicBezTo>
                    <a:pt x="1263" y="1500"/>
                    <a:pt x="1430" y="1358"/>
                    <a:pt x="1430" y="1167"/>
                  </a:cubicBezTo>
                  <a:lnTo>
                    <a:pt x="1430"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3" name="Google Shape;20233;p94"/>
            <p:cNvSpPr/>
            <p:nvPr/>
          </p:nvSpPr>
          <p:spPr>
            <a:xfrm>
              <a:off x="5651103" y="2149142"/>
              <a:ext cx="46268" cy="47044"/>
            </a:xfrm>
            <a:custGeom>
              <a:rect b="b" l="l" r="r" t="t"/>
              <a:pathLst>
                <a:path extrusionOk="0" h="1454" w="1430">
                  <a:moveTo>
                    <a:pt x="1" y="0"/>
                  </a:moveTo>
                  <a:lnTo>
                    <a:pt x="1" y="1453"/>
                  </a:lnTo>
                  <a:lnTo>
                    <a:pt x="1430" y="1453"/>
                  </a:lnTo>
                  <a:lnTo>
                    <a:pt x="1430"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4" name="Google Shape;20234;p94"/>
            <p:cNvSpPr/>
            <p:nvPr/>
          </p:nvSpPr>
          <p:spPr>
            <a:xfrm>
              <a:off x="5741276" y="2197674"/>
              <a:ext cx="46268" cy="47044"/>
            </a:xfrm>
            <a:custGeom>
              <a:rect b="b" l="l" r="r" t="t"/>
              <a:pathLst>
                <a:path extrusionOk="0" h="1454" w="1430">
                  <a:moveTo>
                    <a:pt x="0" y="1"/>
                  </a:moveTo>
                  <a:lnTo>
                    <a:pt x="0" y="1453"/>
                  </a:lnTo>
                  <a:lnTo>
                    <a:pt x="1429" y="1453"/>
                  </a:lnTo>
                  <a:lnTo>
                    <a:pt x="1429" y="1"/>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5" name="Google Shape;20235;p94"/>
            <p:cNvSpPr/>
            <p:nvPr/>
          </p:nvSpPr>
          <p:spPr>
            <a:xfrm>
              <a:off x="5651103" y="2198450"/>
              <a:ext cx="46268" cy="47044"/>
            </a:xfrm>
            <a:custGeom>
              <a:rect b="b" l="l" r="r" t="t"/>
              <a:pathLst>
                <a:path extrusionOk="0" h="1454" w="1430">
                  <a:moveTo>
                    <a:pt x="1" y="1"/>
                  </a:moveTo>
                  <a:lnTo>
                    <a:pt x="1" y="1120"/>
                  </a:lnTo>
                  <a:cubicBezTo>
                    <a:pt x="1" y="1310"/>
                    <a:pt x="144" y="1453"/>
                    <a:pt x="334" y="1453"/>
                  </a:cubicBezTo>
                  <a:lnTo>
                    <a:pt x="1430" y="1453"/>
                  </a:lnTo>
                  <a:lnTo>
                    <a:pt x="1430"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6" name="Google Shape;20236;p94"/>
            <p:cNvSpPr/>
            <p:nvPr/>
          </p:nvSpPr>
          <p:spPr>
            <a:xfrm>
              <a:off x="5696561" y="2197674"/>
              <a:ext cx="46268" cy="47044"/>
            </a:xfrm>
            <a:custGeom>
              <a:rect b="b" l="l" r="r" t="t"/>
              <a:pathLst>
                <a:path extrusionOk="0" h="1454" w="1430">
                  <a:moveTo>
                    <a:pt x="1" y="1"/>
                  </a:moveTo>
                  <a:lnTo>
                    <a:pt x="1" y="1453"/>
                  </a:lnTo>
                  <a:lnTo>
                    <a:pt x="1430" y="1453"/>
                  </a:lnTo>
                  <a:lnTo>
                    <a:pt x="1430"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7" name="Google Shape;20237;p94"/>
            <p:cNvSpPr/>
            <p:nvPr/>
          </p:nvSpPr>
          <p:spPr>
            <a:xfrm>
              <a:off x="5520132" y="1930329"/>
              <a:ext cx="65519" cy="104054"/>
            </a:xfrm>
            <a:custGeom>
              <a:rect b="b" l="l" r="r" t="t"/>
              <a:pathLst>
                <a:path extrusionOk="0" h="3216" w="2025">
                  <a:moveTo>
                    <a:pt x="1001" y="0"/>
                  </a:moveTo>
                  <a:cubicBezTo>
                    <a:pt x="858" y="0"/>
                    <a:pt x="739" y="95"/>
                    <a:pt x="715" y="238"/>
                  </a:cubicBezTo>
                  <a:lnTo>
                    <a:pt x="24" y="2810"/>
                  </a:lnTo>
                  <a:cubicBezTo>
                    <a:pt x="0" y="2953"/>
                    <a:pt x="72" y="3072"/>
                    <a:pt x="191" y="3168"/>
                  </a:cubicBezTo>
                  <a:cubicBezTo>
                    <a:pt x="239" y="3215"/>
                    <a:pt x="286" y="3215"/>
                    <a:pt x="358" y="3215"/>
                  </a:cubicBezTo>
                  <a:lnTo>
                    <a:pt x="1691" y="3215"/>
                  </a:lnTo>
                  <a:cubicBezTo>
                    <a:pt x="1763" y="3215"/>
                    <a:pt x="1810" y="3215"/>
                    <a:pt x="1834" y="3168"/>
                  </a:cubicBezTo>
                  <a:cubicBezTo>
                    <a:pt x="1953" y="3072"/>
                    <a:pt x="2025" y="2929"/>
                    <a:pt x="2001" y="2810"/>
                  </a:cubicBezTo>
                  <a:lnTo>
                    <a:pt x="1310" y="238"/>
                  </a:lnTo>
                  <a:cubicBezTo>
                    <a:pt x="1286" y="95"/>
                    <a:pt x="1167" y="0"/>
                    <a:pt x="100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8" name="Google Shape;20238;p94"/>
            <p:cNvSpPr/>
            <p:nvPr/>
          </p:nvSpPr>
          <p:spPr>
            <a:xfrm>
              <a:off x="5554039" y="1930329"/>
              <a:ext cx="32387" cy="104054"/>
            </a:xfrm>
            <a:custGeom>
              <a:rect b="b" l="l" r="r" t="t"/>
              <a:pathLst>
                <a:path extrusionOk="0" h="3216" w="1001">
                  <a:moveTo>
                    <a:pt x="0" y="0"/>
                  </a:moveTo>
                  <a:lnTo>
                    <a:pt x="0" y="3191"/>
                  </a:lnTo>
                  <a:lnTo>
                    <a:pt x="643" y="3191"/>
                  </a:lnTo>
                  <a:lnTo>
                    <a:pt x="643" y="3215"/>
                  </a:lnTo>
                  <a:cubicBezTo>
                    <a:pt x="715" y="3215"/>
                    <a:pt x="762" y="3215"/>
                    <a:pt x="834" y="3168"/>
                  </a:cubicBezTo>
                  <a:cubicBezTo>
                    <a:pt x="953" y="3072"/>
                    <a:pt x="1000" y="2953"/>
                    <a:pt x="977" y="2810"/>
                  </a:cubicBezTo>
                  <a:lnTo>
                    <a:pt x="286" y="238"/>
                  </a:lnTo>
                  <a:cubicBezTo>
                    <a:pt x="262" y="95"/>
                    <a:pt x="1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94"/>
            <p:cNvSpPr/>
            <p:nvPr/>
          </p:nvSpPr>
          <p:spPr>
            <a:xfrm>
              <a:off x="5520908" y="2025095"/>
              <a:ext cx="64742" cy="200375"/>
            </a:xfrm>
            <a:custGeom>
              <a:rect b="b" l="l" r="r" t="t"/>
              <a:pathLst>
                <a:path extrusionOk="0" h="6193" w="2001">
                  <a:moveTo>
                    <a:pt x="0" y="0"/>
                  </a:moveTo>
                  <a:lnTo>
                    <a:pt x="0" y="5859"/>
                  </a:lnTo>
                  <a:cubicBezTo>
                    <a:pt x="0" y="6025"/>
                    <a:pt x="119" y="6192"/>
                    <a:pt x="286" y="6192"/>
                  </a:cubicBezTo>
                  <a:lnTo>
                    <a:pt x="1739" y="6192"/>
                  </a:lnTo>
                  <a:cubicBezTo>
                    <a:pt x="1882" y="6192"/>
                    <a:pt x="2001" y="6025"/>
                    <a:pt x="2001" y="5859"/>
                  </a:cubicBezTo>
                  <a:lnTo>
                    <a:pt x="2001"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0" name="Google Shape;20240;p94"/>
            <p:cNvSpPr/>
            <p:nvPr/>
          </p:nvSpPr>
          <p:spPr>
            <a:xfrm>
              <a:off x="5553263" y="2024319"/>
              <a:ext cx="32387" cy="200375"/>
            </a:xfrm>
            <a:custGeom>
              <a:rect b="b" l="l" r="r" t="t"/>
              <a:pathLst>
                <a:path extrusionOk="0" h="6193" w="1001">
                  <a:moveTo>
                    <a:pt x="0" y="1"/>
                  </a:moveTo>
                  <a:lnTo>
                    <a:pt x="0" y="6192"/>
                  </a:lnTo>
                  <a:lnTo>
                    <a:pt x="739" y="6192"/>
                  </a:lnTo>
                  <a:cubicBezTo>
                    <a:pt x="882" y="6192"/>
                    <a:pt x="1001" y="6026"/>
                    <a:pt x="1001" y="5859"/>
                  </a:cubicBezTo>
                  <a:lnTo>
                    <a:pt x="1001"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1" name="Google Shape;20241;p94"/>
            <p:cNvSpPr/>
            <p:nvPr/>
          </p:nvSpPr>
          <p:spPr>
            <a:xfrm>
              <a:off x="5520908" y="2213851"/>
              <a:ext cx="64742" cy="64775"/>
            </a:xfrm>
            <a:custGeom>
              <a:rect b="b" l="l" r="r" t="t"/>
              <a:pathLst>
                <a:path extrusionOk="0" h="2002" w="2001">
                  <a:moveTo>
                    <a:pt x="0" y="1"/>
                  </a:moveTo>
                  <a:lnTo>
                    <a:pt x="0" y="1358"/>
                  </a:lnTo>
                  <a:cubicBezTo>
                    <a:pt x="0" y="1716"/>
                    <a:pt x="262" y="2001"/>
                    <a:pt x="643" y="2001"/>
                  </a:cubicBezTo>
                  <a:lnTo>
                    <a:pt x="1381" y="2001"/>
                  </a:lnTo>
                  <a:cubicBezTo>
                    <a:pt x="1739" y="2001"/>
                    <a:pt x="2001" y="1716"/>
                    <a:pt x="2001" y="1358"/>
                  </a:cubicBezTo>
                  <a:lnTo>
                    <a:pt x="2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2" name="Google Shape;20242;p94"/>
            <p:cNvSpPr/>
            <p:nvPr/>
          </p:nvSpPr>
          <p:spPr>
            <a:xfrm>
              <a:off x="5553263" y="2213851"/>
              <a:ext cx="32387" cy="64775"/>
            </a:xfrm>
            <a:custGeom>
              <a:rect b="b" l="l" r="r" t="t"/>
              <a:pathLst>
                <a:path extrusionOk="0" h="2002" w="1001">
                  <a:moveTo>
                    <a:pt x="0" y="1"/>
                  </a:moveTo>
                  <a:lnTo>
                    <a:pt x="0" y="2001"/>
                  </a:lnTo>
                  <a:lnTo>
                    <a:pt x="381" y="2001"/>
                  </a:lnTo>
                  <a:cubicBezTo>
                    <a:pt x="739" y="2001"/>
                    <a:pt x="1001" y="1716"/>
                    <a:pt x="1001" y="1358"/>
                  </a:cubicBezTo>
                  <a:lnTo>
                    <a:pt x="100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43" name="Google Shape;20243;p94"/>
          <p:cNvGrpSpPr/>
          <p:nvPr/>
        </p:nvGrpSpPr>
        <p:grpSpPr>
          <a:xfrm>
            <a:off x="6267523" y="1778706"/>
            <a:ext cx="349075" cy="347523"/>
            <a:chOff x="6267523" y="1931106"/>
            <a:chExt cx="349075" cy="347523"/>
          </a:xfrm>
        </p:grpSpPr>
        <p:sp>
          <p:nvSpPr>
            <p:cNvPr id="20244" name="Google Shape;20244;p94"/>
            <p:cNvSpPr/>
            <p:nvPr/>
          </p:nvSpPr>
          <p:spPr>
            <a:xfrm>
              <a:off x="6553376" y="2236984"/>
              <a:ext cx="21613" cy="41641"/>
            </a:xfrm>
            <a:custGeom>
              <a:rect b="b" l="l" r="r" t="t"/>
              <a:pathLst>
                <a:path extrusionOk="0" h="1287" w="668">
                  <a:moveTo>
                    <a:pt x="334" y="0"/>
                  </a:moveTo>
                  <a:cubicBezTo>
                    <a:pt x="167" y="0"/>
                    <a:pt x="1" y="143"/>
                    <a:pt x="1" y="334"/>
                  </a:cubicBezTo>
                  <a:lnTo>
                    <a:pt x="1" y="953"/>
                  </a:lnTo>
                  <a:cubicBezTo>
                    <a:pt x="1" y="1120"/>
                    <a:pt x="167" y="1286"/>
                    <a:pt x="334" y="1286"/>
                  </a:cubicBezTo>
                  <a:cubicBezTo>
                    <a:pt x="525" y="1286"/>
                    <a:pt x="667" y="1120"/>
                    <a:pt x="667" y="953"/>
                  </a:cubicBezTo>
                  <a:lnTo>
                    <a:pt x="667" y="334"/>
                  </a:lnTo>
                  <a:cubicBezTo>
                    <a:pt x="667" y="143"/>
                    <a:pt x="525" y="0"/>
                    <a:pt x="33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94"/>
            <p:cNvSpPr/>
            <p:nvPr/>
          </p:nvSpPr>
          <p:spPr>
            <a:xfrm>
              <a:off x="6553376" y="2013545"/>
              <a:ext cx="21613" cy="41641"/>
            </a:xfrm>
            <a:custGeom>
              <a:rect b="b" l="l" r="r" t="t"/>
              <a:pathLst>
                <a:path extrusionOk="0" h="1287" w="668">
                  <a:moveTo>
                    <a:pt x="334" y="0"/>
                  </a:moveTo>
                  <a:cubicBezTo>
                    <a:pt x="167" y="0"/>
                    <a:pt x="1" y="143"/>
                    <a:pt x="1" y="334"/>
                  </a:cubicBezTo>
                  <a:lnTo>
                    <a:pt x="1" y="953"/>
                  </a:lnTo>
                  <a:cubicBezTo>
                    <a:pt x="1" y="1119"/>
                    <a:pt x="167" y="1286"/>
                    <a:pt x="334" y="1286"/>
                  </a:cubicBezTo>
                  <a:cubicBezTo>
                    <a:pt x="525" y="1286"/>
                    <a:pt x="667" y="1119"/>
                    <a:pt x="667" y="953"/>
                  </a:cubicBezTo>
                  <a:lnTo>
                    <a:pt x="667" y="334"/>
                  </a:lnTo>
                  <a:cubicBezTo>
                    <a:pt x="667" y="143"/>
                    <a:pt x="525" y="0"/>
                    <a:pt x="33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6" name="Google Shape;20246;p94"/>
            <p:cNvSpPr/>
            <p:nvPr/>
          </p:nvSpPr>
          <p:spPr>
            <a:xfrm>
              <a:off x="6553376" y="2115235"/>
              <a:ext cx="21613" cy="61669"/>
            </a:xfrm>
            <a:custGeom>
              <a:rect b="b" l="l" r="r" t="t"/>
              <a:pathLst>
                <a:path extrusionOk="0" h="1906" w="668">
                  <a:moveTo>
                    <a:pt x="334" y="1"/>
                  </a:moveTo>
                  <a:cubicBezTo>
                    <a:pt x="167" y="1"/>
                    <a:pt x="1" y="167"/>
                    <a:pt x="1" y="334"/>
                  </a:cubicBezTo>
                  <a:lnTo>
                    <a:pt x="1" y="1596"/>
                  </a:lnTo>
                  <a:cubicBezTo>
                    <a:pt x="1" y="1763"/>
                    <a:pt x="167" y="1906"/>
                    <a:pt x="334" y="1906"/>
                  </a:cubicBezTo>
                  <a:cubicBezTo>
                    <a:pt x="525" y="1906"/>
                    <a:pt x="667" y="1763"/>
                    <a:pt x="667" y="1596"/>
                  </a:cubicBezTo>
                  <a:lnTo>
                    <a:pt x="667" y="334"/>
                  </a:lnTo>
                  <a:cubicBezTo>
                    <a:pt x="667" y="167"/>
                    <a:pt x="525" y="1"/>
                    <a:pt x="33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7" name="Google Shape;20247;p94"/>
            <p:cNvSpPr/>
            <p:nvPr/>
          </p:nvSpPr>
          <p:spPr>
            <a:xfrm>
              <a:off x="6554929" y="2146068"/>
              <a:ext cx="20060" cy="24687"/>
            </a:xfrm>
            <a:custGeom>
              <a:rect b="b" l="l" r="r" t="t"/>
              <a:pathLst>
                <a:path extrusionOk="0" h="763" w="620">
                  <a:moveTo>
                    <a:pt x="0" y="0"/>
                  </a:moveTo>
                  <a:lnTo>
                    <a:pt x="0" y="762"/>
                  </a:lnTo>
                  <a:lnTo>
                    <a:pt x="619" y="762"/>
                  </a:lnTo>
                  <a:lnTo>
                    <a:pt x="61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8" name="Google Shape;20248;p94"/>
            <p:cNvSpPr/>
            <p:nvPr/>
          </p:nvSpPr>
          <p:spPr>
            <a:xfrm>
              <a:off x="6524095" y="2166872"/>
              <a:ext cx="80952" cy="80920"/>
            </a:xfrm>
            <a:custGeom>
              <a:rect b="b" l="l" r="r" t="t"/>
              <a:pathLst>
                <a:path extrusionOk="0" h="2501" w="2502">
                  <a:moveTo>
                    <a:pt x="1239" y="0"/>
                  </a:moveTo>
                  <a:cubicBezTo>
                    <a:pt x="548" y="0"/>
                    <a:pt x="1" y="548"/>
                    <a:pt x="1" y="1239"/>
                  </a:cubicBezTo>
                  <a:cubicBezTo>
                    <a:pt x="1" y="1929"/>
                    <a:pt x="548" y="2501"/>
                    <a:pt x="1239" y="2501"/>
                  </a:cubicBezTo>
                  <a:cubicBezTo>
                    <a:pt x="1930" y="2501"/>
                    <a:pt x="2501" y="1929"/>
                    <a:pt x="2501" y="1239"/>
                  </a:cubicBezTo>
                  <a:cubicBezTo>
                    <a:pt x="2501" y="548"/>
                    <a:pt x="1930" y="0"/>
                    <a:pt x="123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9" name="Google Shape;20249;p94"/>
            <p:cNvSpPr/>
            <p:nvPr/>
          </p:nvSpPr>
          <p:spPr>
            <a:xfrm>
              <a:off x="6524095" y="2045123"/>
              <a:ext cx="80952" cy="80952"/>
            </a:xfrm>
            <a:custGeom>
              <a:rect b="b" l="l" r="r" t="t"/>
              <a:pathLst>
                <a:path extrusionOk="0" h="2502" w="2502">
                  <a:moveTo>
                    <a:pt x="1239" y="1"/>
                  </a:moveTo>
                  <a:cubicBezTo>
                    <a:pt x="548" y="1"/>
                    <a:pt x="1" y="572"/>
                    <a:pt x="1" y="1263"/>
                  </a:cubicBezTo>
                  <a:cubicBezTo>
                    <a:pt x="1" y="1930"/>
                    <a:pt x="548" y="2501"/>
                    <a:pt x="1239" y="2501"/>
                  </a:cubicBezTo>
                  <a:cubicBezTo>
                    <a:pt x="1930" y="2501"/>
                    <a:pt x="2501" y="1930"/>
                    <a:pt x="2501" y="1263"/>
                  </a:cubicBezTo>
                  <a:cubicBezTo>
                    <a:pt x="2501" y="572"/>
                    <a:pt x="1930" y="1"/>
                    <a:pt x="1239"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0" name="Google Shape;20250;p94"/>
            <p:cNvSpPr/>
            <p:nvPr/>
          </p:nvSpPr>
          <p:spPr>
            <a:xfrm>
              <a:off x="6513321" y="2156066"/>
              <a:ext cx="101724" cy="101756"/>
            </a:xfrm>
            <a:custGeom>
              <a:rect b="b" l="l" r="r" t="t"/>
              <a:pathLst>
                <a:path extrusionOk="0" h="3145" w="3144">
                  <a:moveTo>
                    <a:pt x="1572" y="644"/>
                  </a:moveTo>
                  <a:cubicBezTo>
                    <a:pt x="2120" y="644"/>
                    <a:pt x="2525" y="1072"/>
                    <a:pt x="2525" y="1596"/>
                  </a:cubicBezTo>
                  <a:cubicBezTo>
                    <a:pt x="2525" y="2144"/>
                    <a:pt x="2120" y="2549"/>
                    <a:pt x="1572" y="2549"/>
                  </a:cubicBezTo>
                  <a:cubicBezTo>
                    <a:pt x="1048" y="2549"/>
                    <a:pt x="619" y="2144"/>
                    <a:pt x="619" y="1596"/>
                  </a:cubicBezTo>
                  <a:cubicBezTo>
                    <a:pt x="619" y="1072"/>
                    <a:pt x="1072" y="644"/>
                    <a:pt x="1572" y="644"/>
                  </a:cubicBezTo>
                  <a:close/>
                  <a:moveTo>
                    <a:pt x="1572" y="1"/>
                  </a:moveTo>
                  <a:cubicBezTo>
                    <a:pt x="715" y="1"/>
                    <a:pt x="0" y="715"/>
                    <a:pt x="0" y="1573"/>
                  </a:cubicBezTo>
                  <a:cubicBezTo>
                    <a:pt x="0" y="2430"/>
                    <a:pt x="715" y="3144"/>
                    <a:pt x="1572" y="3144"/>
                  </a:cubicBezTo>
                  <a:cubicBezTo>
                    <a:pt x="2429" y="3144"/>
                    <a:pt x="3144" y="2430"/>
                    <a:pt x="3144" y="1573"/>
                  </a:cubicBezTo>
                  <a:cubicBezTo>
                    <a:pt x="3144" y="715"/>
                    <a:pt x="2429" y="1"/>
                    <a:pt x="1572"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1" name="Google Shape;20251;p94"/>
            <p:cNvSpPr/>
            <p:nvPr/>
          </p:nvSpPr>
          <p:spPr>
            <a:xfrm>
              <a:off x="6513321" y="2033572"/>
              <a:ext cx="101724" cy="102501"/>
            </a:xfrm>
            <a:custGeom>
              <a:rect b="b" l="l" r="r" t="t"/>
              <a:pathLst>
                <a:path extrusionOk="0" h="3168" w="3144">
                  <a:moveTo>
                    <a:pt x="1572" y="667"/>
                  </a:moveTo>
                  <a:cubicBezTo>
                    <a:pt x="2120" y="667"/>
                    <a:pt x="2525" y="1072"/>
                    <a:pt x="2525" y="1620"/>
                  </a:cubicBezTo>
                  <a:cubicBezTo>
                    <a:pt x="2525" y="2144"/>
                    <a:pt x="2120" y="2572"/>
                    <a:pt x="1572" y="2572"/>
                  </a:cubicBezTo>
                  <a:cubicBezTo>
                    <a:pt x="1048" y="2572"/>
                    <a:pt x="619" y="2120"/>
                    <a:pt x="619" y="1620"/>
                  </a:cubicBezTo>
                  <a:cubicBezTo>
                    <a:pt x="619" y="1072"/>
                    <a:pt x="1072" y="667"/>
                    <a:pt x="1572" y="667"/>
                  </a:cubicBezTo>
                  <a:close/>
                  <a:moveTo>
                    <a:pt x="1572" y="0"/>
                  </a:moveTo>
                  <a:cubicBezTo>
                    <a:pt x="715" y="0"/>
                    <a:pt x="0" y="715"/>
                    <a:pt x="0" y="1572"/>
                  </a:cubicBezTo>
                  <a:cubicBezTo>
                    <a:pt x="0" y="2453"/>
                    <a:pt x="715" y="3168"/>
                    <a:pt x="1572" y="3168"/>
                  </a:cubicBezTo>
                  <a:cubicBezTo>
                    <a:pt x="2429" y="3168"/>
                    <a:pt x="3144" y="2477"/>
                    <a:pt x="3144" y="1572"/>
                  </a:cubicBezTo>
                  <a:cubicBezTo>
                    <a:pt x="3144" y="715"/>
                    <a:pt x="2429" y="0"/>
                    <a:pt x="157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2" name="Google Shape;20252;p94"/>
            <p:cNvSpPr/>
            <p:nvPr/>
          </p:nvSpPr>
          <p:spPr>
            <a:xfrm>
              <a:off x="6267523" y="2026648"/>
              <a:ext cx="211149" cy="251981"/>
            </a:xfrm>
            <a:custGeom>
              <a:rect b="b" l="l" r="r" t="t"/>
              <a:pathLst>
                <a:path extrusionOk="0" h="7788" w="6526">
                  <a:moveTo>
                    <a:pt x="334" y="0"/>
                  </a:moveTo>
                  <a:cubicBezTo>
                    <a:pt x="143" y="0"/>
                    <a:pt x="0" y="167"/>
                    <a:pt x="0" y="333"/>
                  </a:cubicBezTo>
                  <a:lnTo>
                    <a:pt x="0" y="7454"/>
                  </a:lnTo>
                  <a:cubicBezTo>
                    <a:pt x="0" y="7621"/>
                    <a:pt x="143" y="7787"/>
                    <a:pt x="334" y="7787"/>
                  </a:cubicBezTo>
                  <a:lnTo>
                    <a:pt x="6192" y="7787"/>
                  </a:lnTo>
                  <a:cubicBezTo>
                    <a:pt x="6383" y="7787"/>
                    <a:pt x="6526" y="7621"/>
                    <a:pt x="6526" y="7454"/>
                  </a:cubicBezTo>
                  <a:lnTo>
                    <a:pt x="6526" y="333"/>
                  </a:lnTo>
                  <a:cubicBezTo>
                    <a:pt x="6526" y="167"/>
                    <a:pt x="6383" y="0"/>
                    <a:pt x="6192"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3" name="Google Shape;20253;p94"/>
            <p:cNvSpPr/>
            <p:nvPr/>
          </p:nvSpPr>
          <p:spPr>
            <a:xfrm>
              <a:off x="6373840" y="2028169"/>
              <a:ext cx="104830" cy="250460"/>
            </a:xfrm>
            <a:custGeom>
              <a:rect b="b" l="l" r="r" t="t"/>
              <a:pathLst>
                <a:path extrusionOk="0" h="7741" w="3240">
                  <a:moveTo>
                    <a:pt x="1" y="1"/>
                  </a:moveTo>
                  <a:lnTo>
                    <a:pt x="1" y="7740"/>
                  </a:lnTo>
                  <a:lnTo>
                    <a:pt x="2906" y="7740"/>
                  </a:lnTo>
                  <a:cubicBezTo>
                    <a:pt x="3097" y="7740"/>
                    <a:pt x="3240" y="7574"/>
                    <a:pt x="3240" y="7407"/>
                  </a:cubicBezTo>
                  <a:lnTo>
                    <a:pt x="3240" y="286"/>
                  </a:lnTo>
                  <a:cubicBezTo>
                    <a:pt x="3240" y="144"/>
                    <a:pt x="3097" y="1"/>
                    <a:pt x="290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4" name="Google Shape;20254;p94"/>
            <p:cNvSpPr/>
            <p:nvPr/>
          </p:nvSpPr>
          <p:spPr>
            <a:xfrm>
              <a:off x="6390794" y="2084336"/>
              <a:ext cx="54745" cy="108098"/>
            </a:xfrm>
            <a:custGeom>
              <a:rect b="b" l="l" r="r" t="t"/>
              <a:pathLst>
                <a:path extrusionOk="0" h="3341" w="1692">
                  <a:moveTo>
                    <a:pt x="596" y="789"/>
                  </a:moveTo>
                  <a:lnTo>
                    <a:pt x="596" y="1241"/>
                  </a:lnTo>
                  <a:cubicBezTo>
                    <a:pt x="572" y="1194"/>
                    <a:pt x="572" y="1170"/>
                    <a:pt x="549" y="1170"/>
                  </a:cubicBezTo>
                  <a:cubicBezTo>
                    <a:pt x="477" y="1146"/>
                    <a:pt x="477" y="1051"/>
                    <a:pt x="477" y="956"/>
                  </a:cubicBezTo>
                  <a:cubicBezTo>
                    <a:pt x="477" y="908"/>
                    <a:pt x="549" y="813"/>
                    <a:pt x="596" y="789"/>
                  </a:cubicBezTo>
                  <a:close/>
                  <a:moveTo>
                    <a:pt x="1001" y="1837"/>
                  </a:moveTo>
                  <a:cubicBezTo>
                    <a:pt x="1263" y="1956"/>
                    <a:pt x="1263" y="2123"/>
                    <a:pt x="1215" y="2218"/>
                  </a:cubicBezTo>
                  <a:cubicBezTo>
                    <a:pt x="1192" y="2337"/>
                    <a:pt x="1144" y="2456"/>
                    <a:pt x="1001" y="2504"/>
                  </a:cubicBezTo>
                  <a:lnTo>
                    <a:pt x="1001" y="1837"/>
                  </a:lnTo>
                  <a:close/>
                  <a:moveTo>
                    <a:pt x="803" y="0"/>
                  </a:moveTo>
                  <a:cubicBezTo>
                    <a:pt x="695" y="0"/>
                    <a:pt x="596" y="109"/>
                    <a:pt x="596" y="217"/>
                  </a:cubicBezTo>
                  <a:lnTo>
                    <a:pt x="596" y="336"/>
                  </a:lnTo>
                  <a:lnTo>
                    <a:pt x="572" y="336"/>
                  </a:lnTo>
                  <a:cubicBezTo>
                    <a:pt x="334" y="432"/>
                    <a:pt x="120" y="622"/>
                    <a:pt x="96" y="908"/>
                  </a:cubicBezTo>
                  <a:cubicBezTo>
                    <a:pt x="25" y="1146"/>
                    <a:pt x="120" y="1384"/>
                    <a:pt x="310" y="1527"/>
                  </a:cubicBezTo>
                  <a:cubicBezTo>
                    <a:pt x="382" y="1575"/>
                    <a:pt x="477" y="1646"/>
                    <a:pt x="620" y="1694"/>
                  </a:cubicBezTo>
                  <a:lnTo>
                    <a:pt x="620" y="2599"/>
                  </a:lnTo>
                  <a:cubicBezTo>
                    <a:pt x="549" y="2599"/>
                    <a:pt x="477" y="2575"/>
                    <a:pt x="358" y="2480"/>
                  </a:cubicBezTo>
                  <a:cubicBezTo>
                    <a:pt x="314" y="2447"/>
                    <a:pt x="264" y="2429"/>
                    <a:pt x="220" y="2429"/>
                  </a:cubicBezTo>
                  <a:cubicBezTo>
                    <a:pt x="168" y="2429"/>
                    <a:pt x="122" y="2453"/>
                    <a:pt x="96" y="2504"/>
                  </a:cubicBezTo>
                  <a:cubicBezTo>
                    <a:pt x="1" y="2599"/>
                    <a:pt x="25" y="2742"/>
                    <a:pt x="120" y="2837"/>
                  </a:cubicBezTo>
                  <a:cubicBezTo>
                    <a:pt x="334" y="2956"/>
                    <a:pt x="453" y="3004"/>
                    <a:pt x="620" y="3004"/>
                  </a:cubicBezTo>
                  <a:lnTo>
                    <a:pt x="620" y="3123"/>
                  </a:lnTo>
                  <a:cubicBezTo>
                    <a:pt x="620" y="3242"/>
                    <a:pt x="691" y="3337"/>
                    <a:pt x="811" y="3337"/>
                  </a:cubicBezTo>
                  <a:cubicBezTo>
                    <a:pt x="821" y="3339"/>
                    <a:pt x="831" y="3340"/>
                    <a:pt x="842" y="3340"/>
                  </a:cubicBezTo>
                  <a:cubicBezTo>
                    <a:pt x="949" y="3340"/>
                    <a:pt x="1049" y="3231"/>
                    <a:pt x="1049" y="3123"/>
                  </a:cubicBezTo>
                  <a:lnTo>
                    <a:pt x="1049" y="2980"/>
                  </a:lnTo>
                  <a:cubicBezTo>
                    <a:pt x="1406" y="2885"/>
                    <a:pt x="1620" y="2599"/>
                    <a:pt x="1668" y="2289"/>
                  </a:cubicBezTo>
                  <a:cubicBezTo>
                    <a:pt x="1692" y="1908"/>
                    <a:pt x="1501" y="1551"/>
                    <a:pt x="1144" y="1432"/>
                  </a:cubicBezTo>
                  <a:cubicBezTo>
                    <a:pt x="1096" y="1432"/>
                    <a:pt x="1072" y="1408"/>
                    <a:pt x="1025" y="1408"/>
                  </a:cubicBezTo>
                  <a:lnTo>
                    <a:pt x="1025" y="718"/>
                  </a:lnTo>
                  <a:cubicBezTo>
                    <a:pt x="1072" y="741"/>
                    <a:pt x="1096" y="789"/>
                    <a:pt x="1096" y="789"/>
                  </a:cubicBezTo>
                  <a:cubicBezTo>
                    <a:pt x="1147" y="840"/>
                    <a:pt x="1205" y="864"/>
                    <a:pt x="1263" y="864"/>
                  </a:cubicBezTo>
                  <a:cubicBezTo>
                    <a:pt x="1312" y="864"/>
                    <a:pt x="1362" y="846"/>
                    <a:pt x="1406" y="813"/>
                  </a:cubicBezTo>
                  <a:cubicBezTo>
                    <a:pt x="1501" y="718"/>
                    <a:pt x="1501" y="598"/>
                    <a:pt x="1430" y="503"/>
                  </a:cubicBezTo>
                  <a:cubicBezTo>
                    <a:pt x="1382" y="432"/>
                    <a:pt x="1215" y="336"/>
                    <a:pt x="1025" y="313"/>
                  </a:cubicBezTo>
                  <a:lnTo>
                    <a:pt x="1025" y="217"/>
                  </a:lnTo>
                  <a:cubicBezTo>
                    <a:pt x="1025" y="98"/>
                    <a:pt x="953" y="3"/>
                    <a:pt x="834" y="3"/>
                  </a:cubicBezTo>
                  <a:cubicBezTo>
                    <a:pt x="824" y="1"/>
                    <a:pt x="814" y="0"/>
                    <a:pt x="8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5" name="Google Shape;20255;p94"/>
            <p:cNvSpPr/>
            <p:nvPr/>
          </p:nvSpPr>
          <p:spPr>
            <a:xfrm>
              <a:off x="6305281" y="2083657"/>
              <a:ext cx="69369" cy="20060"/>
            </a:xfrm>
            <a:custGeom>
              <a:rect b="b" l="l" r="r" t="t"/>
              <a:pathLst>
                <a:path extrusionOk="0" h="620" w="2144">
                  <a:moveTo>
                    <a:pt x="334" y="0"/>
                  </a:moveTo>
                  <a:cubicBezTo>
                    <a:pt x="143" y="0"/>
                    <a:pt x="0" y="191"/>
                    <a:pt x="24" y="357"/>
                  </a:cubicBezTo>
                  <a:cubicBezTo>
                    <a:pt x="48" y="500"/>
                    <a:pt x="215" y="619"/>
                    <a:pt x="358" y="619"/>
                  </a:cubicBezTo>
                  <a:lnTo>
                    <a:pt x="1810" y="619"/>
                  </a:lnTo>
                  <a:cubicBezTo>
                    <a:pt x="2001" y="619"/>
                    <a:pt x="2144" y="477"/>
                    <a:pt x="2120" y="262"/>
                  </a:cubicBezTo>
                  <a:cubicBezTo>
                    <a:pt x="2072" y="119"/>
                    <a:pt x="1929" y="0"/>
                    <a:pt x="1786"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6" name="Google Shape;20256;p94"/>
            <p:cNvSpPr/>
            <p:nvPr/>
          </p:nvSpPr>
          <p:spPr>
            <a:xfrm>
              <a:off x="6305281" y="2125264"/>
              <a:ext cx="69369" cy="20060"/>
            </a:xfrm>
            <a:custGeom>
              <a:rect b="b" l="l" r="r" t="t"/>
              <a:pathLst>
                <a:path extrusionOk="0" h="620" w="2144">
                  <a:moveTo>
                    <a:pt x="334" y="0"/>
                  </a:moveTo>
                  <a:cubicBezTo>
                    <a:pt x="143" y="0"/>
                    <a:pt x="0" y="167"/>
                    <a:pt x="24" y="357"/>
                  </a:cubicBezTo>
                  <a:cubicBezTo>
                    <a:pt x="48" y="500"/>
                    <a:pt x="215" y="619"/>
                    <a:pt x="358" y="619"/>
                  </a:cubicBezTo>
                  <a:lnTo>
                    <a:pt x="1810" y="619"/>
                  </a:lnTo>
                  <a:cubicBezTo>
                    <a:pt x="2001" y="619"/>
                    <a:pt x="2144" y="453"/>
                    <a:pt x="2120" y="262"/>
                  </a:cubicBezTo>
                  <a:cubicBezTo>
                    <a:pt x="2072" y="119"/>
                    <a:pt x="1929" y="0"/>
                    <a:pt x="1786"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7" name="Google Shape;20257;p94"/>
            <p:cNvSpPr/>
            <p:nvPr/>
          </p:nvSpPr>
          <p:spPr>
            <a:xfrm>
              <a:off x="6305281" y="2165319"/>
              <a:ext cx="69369" cy="20837"/>
            </a:xfrm>
            <a:custGeom>
              <a:rect b="b" l="l" r="r" t="t"/>
              <a:pathLst>
                <a:path extrusionOk="0" h="644" w="2144">
                  <a:moveTo>
                    <a:pt x="334" y="1"/>
                  </a:moveTo>
                  <a:cubicBezTo>
                    <a:pt x="143" y="1"/>
                    <a:pt x="0" y="191"/>
                    <a:pt x="24" y="358"/>
                  </a:cubicBezTo>
                  <a:cubicBezTo>
                    <a:pt x="48" y="525"/>
                    <a:pt x="215" y="644"/>
                    <a:pt x="358" y="644"/>
                  </a:cubicBezTo>
                  <a:lnTo>
                    <a:pt x="1810" y="644"/>
                  </a:lnTo>
                  <a:cubicBezTo>
                    <a:pt x="2001" y="644"/>
                    <a:pt x="2144" y="453"/>
                    <a:pt x="2120" y="286"/>
                  </a:cubicBezTo>
                  <a:cubicBezTo>
                    <a:pt x="2072" y="120"/>
                    <a:pt x="1929" y="1"/>
                    <a:pt x="1786"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8" name="Google Shape;20258;p94"/>
            <p:cNvSpPr/>
            <p:nvPr/>
          </p:nvSpPr>
          <p:spPr>
            <a:xfrm>
              <a:off x="6305281" y="2206150"/>
              <a:ext cx="130261" cy="20060"/>
            </a:xfrm>
            <a:custGeom>
              <a:rect b="b" l="l" r="r" t="t"/>
              <a:pathLst>
                <a:path extrusionOk="0" h="620" w="4026">
                  <a:moveTo>
                    <a:pt x="334" y="1"/>
                  </a:moveTo>
                  <a:cubicBezTo>
                    <a:pt x="143" y="1"/>
                    <a:pt x="0" y="167"/>
                    <a:pt x="24" y="358"/>
                  </a:cubicBezTo>
                  <a:cubicBezTo>
                    <a:pt x="48" y="501"/>
                    <a:pt x="215" y="620"/>
                    <a:pt x="358" y="620"/>
                  </a:cubicBezTo>
                  <a:lnTo>
                    <a:pt x="3692" y="620"/>
                  </a:lnTo>
                  <a:cubicBezTo>
                    <a:pt x="3858" y="620"/>
                    <a:pt x="4025" y="453"/>
                    <a:pt x="3977" y="263"/>
                  </a:cubicBezTo>
                  <a:cubicBezTo>
                    <a:pt x="3954" y="120"/>
                    <a:pt x="3811" y="1"/>
                    <a:pt x="3668"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9" name="Google Shape;20259;p94"/>
            <p:cNvSpPr/>
            <p:nvPr/>
          </p:nvSpPr>
          <p:spPr>
            <a:xfrm>
              <a:off x="6374617" y="2206150"/>
              <a:ext cx="61669" cy="20060"/>
            </a:xfrm>
            <a:custGeom>
              <a:rect b="b" l="l" r="r" t="t"/>
              <a:pathLst>
                <a:path extrusionOk="0" h="620" w="1906">
                  <a:moveTo>
                    <a:pt x="1" y="1"/>
                  </a:moveTo>
                  <a:lnTo>
                    <a:pt x="1" y="620"/>
                  </a:lnTo>
                  <a:lnTo>
                    <a:pt x="1572" y="620"/>
                  </a:lnTo>
                  <a:cubicBezTo>
                    <a:pt x="1763" y="620"/>
                    <a:pt x="1906" y="477"/>
                    <a:pt x="1882" y="263"/>
                  </a:cubicBezTo>
                  <a:cubicBezTo>
                    <a:pt x="1834" y="120"/>
                    <a:pt x="1692" y="1"/>
                    <a:pt x="154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0" name="Google Shape;20260;p94"/>
            <p:cNvSpPr/>
            <p:nvPr/>
          </p:nvSpPr>
          <p:spPr>
            <a:xfrm>
              <a:off x="6512545" y="1931979"/>
              <a:ext cx="102501" cy="64516"/>
            </a:xfrm>
            <a:custGeom>
              <a:rect b="b" l="l" r="r" t="t"/>
              <a:pathLst>
                <a:path extrusionOk="0" h="1994" w="3168">
                  <a:moveTo>
                    <a:pt x="298" y="1"/>
                  </a:moveTo>
                  <a:cubicBezTo>
                    <a:pt x="233" y="1"/>
                    <a:pt x="170" y="35"/>
                    <a:pt x="120" y="68"/>
                  </a:cubicBezTo>
                  <a:cubicBezTo>
                    <a:pt x="48" y="140"/>
                    <a:pt x="0" y="235"/>
                    <a:pt x="0" y="306"/>
                  </a:cubicBezTo>
                  <a:lnTo>
                    <a:pt x="0" y="1688"/>
                  </a:lnTo>
                  <a:cubicBezTo>
                    <a:pt x="0" y="1783"/>
                    <a:pt x="48" y="1854"/>
                    <a:pt x="120" y="1926"/>
                  </a:cubicBezTo>
                  <a:cubicBezTo>
                    <a:pt x="153" y="1959"/>
                    <a:pt x="223" y="1993"/>
                    <a:pt x="294" y="1993"/>
                  </a:cubicBezTo>
                  <a:cubicBezTo>
                    <a:pt x="324" y="1993"/>
                    <a:pt x="354" y="1987"/>
                    <a:pt x="382" y="1973"/>
                  </a:cubicBezTo>
                  <a:lnTo>
                    <a:pt x="2930" y="1307"/>
                  </a:lnTo>
                  <a:cubicBezTo>
                    <a:pt x="3096" y="1259"/>
                    <a:pt x="3168" y="1140"/>
                    <a:pt x="3168" y="997"/>
                  </a:cubicBezTo>
                  <a:cubicBezTo>
                    <a:pt x="3168" y="854"/>
                    <a:pt x="3096" y="735"/>
                    <a:pt x="2930" y="711"/>
                  </a:cubicBezTo>
                  <a:lnTo>
                    <a:pt x="382" y="21"/>
                  </a:lnTo>
                  <a:cubicBezTo>
                    <a:pt x="354" y="7"/>
                    <a:pt x="326" y="1"/>
                    <a:pt x="29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1" name="Google Shape;20261;p94"/>
            <p:cNvSpPr/>
            <p:nvPr/>
          </p:nvSpPr>
          <p:spPr>
            <a:xfrm>
              <a:off x="6512545" y="1964981"/>
              <a:ext cx="104054" cy="32549"/>
            </a:xfrm>
            <a:custGeom>
              <a:rect b="b" l="l" r="r" t="t"/>
              <a:pathLst>
                <a:path extrusionOk="0" h="1006" w="3216">
                  <a:moveTo>
                    <a:pt x="24" y="1"/>
                  </a:moveTo>
                  <a:lnTo>
                    <a:pt x="24" y="668"/>
                  </a:lnTo>
                  <a:lnTo>
                    <a:pt x="0" y="668"/>
                  </a:lnTo>
                  <a:cubicBezTo>
                    <a:pt x="0" y="715"/>
                    <a:pt x="0" y="787"/>
                    <a:pt x="48" y="834"/>
                  </a:cubicBezTo>
                  <a:cubicBezTo>
                    <a:pt x="131" y="938"/>
                    <a:pt x="232" y="1006"/>
                    <a:pt x="351" y="1006"/>
                  </a:cubicBezTo>
                  <a:cubicBezTo>
                    <a:pt x="369" y="1006"/>
                    <a:pt x="387" y="1004"/>
                    <a:pt x="405" y="1001"/>
                  </a:cubicBezTo>
                  <a:lnTo>
                    <a:pt x="2977" y="310"/>
                  </a:lnTo>
                  <a:cubicBezTo>
                    <a:pt x="3120" y="263"/>
                    <a:pt x="3215" y="144"/>
                    <a:pt x="3215"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2" name="Google Shape;20262;p94"/>
            <p:cNvSpPr/>
            <p:nvPr/>
          </p:nvSpPr>
          <p:spPr>
            <a:xfrm>
              <a:off x="6322235" y="1931106"/>
              <a:ext cx="200375" cy="64742"/>
            </a:xfrm>
            <a:custGeom>
              <a:rect b="b" l="l" r="r" t="t"/>
              <a:pathLst>
                <a:path extrusionOk="0" h="2001" w="6193">
                  <a:moveTo>
                    <a:pt x="334" y="0"/>
                  </a:moveTo>
                  <a:cubicBezTo>
                    <a:pt x="143" y="0"/>
                    <a:pt x="0" y="119"/>
                    <a:pt x="0" y="286"/>
                  </a:cubicBezTo>
                  <a:lnTo>
                    <a:pt x="0" y="1738"/>
                  </a:lnTo>
                  <a:cubicBezTo>
                    <a:pt x="0" y="1881"/>
                    <a:pt x="143" y="2000"/>
                    <a:pt x="334" y="2000"/>
                  </a:cubicBezTo>
                  <a:lnTo>
                    <a:pt x="6192" y="2000"/>
                  </a:lnTo>
                  <a:lnTo>
                    <a:pt x="6192"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3" name="Google Shape;20263;p94"/>
            <p:cNvSpPr/>
            <p:nvPr/>
          </p:nvSpPr>
          <p:spPr>
            <a:xfrm>
              <a:off x="6323756" y="1963460"/>
              <a:ext cx="200375" cy="32387"/>
            </a:xfrm>
            <a:custGeom>
              <a:rect b="b" l="l" r="r" t="t"/>
              <a:pathLst>
                <a:path extrusionOk="0" h="1001" w="6193">
                  <a:moveTo>
                    <a:pt x="1" y="0"/>
                  </a:moveTo>
                  <a:lnTo>
                    <a:pt x="1" y="738"/>
                  </a:lnTo>
                  <a:cubicBezTo>
                    <a:pt x="1" y="881"/>
                    <a:pt x="144" y="1000"/>
                    <a:pt x="311" y="1000"/>
                  </a:cubicBezTo>
                  <a:lnTo>
                    <a:pt x="6193" y="1000"/>
                  </a:lnTo>
                  <a:lnTo>
                    <a:pt x="6193"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4" name="Google Shape;20264;p94"/>
            <p:cNvSpPr/>
            <p:nvPr/>
          </p:nvSpPr>
          <p:spPr>
            <a:xfrm>
              <a:off x="6268300" y="1931850"/>
              <a:ext cx="64742" cy="63998"/>
            </a:xfrm>
            <a:custGeom>
              <a:rect b="b" l="l" r="r" t="t"/>
              <a:pathLst>
                <a:path extrusionOk="0" h="1978" w="2001">
                  <a:moveTo>
                    <a:pt x="643" y="1"/>
                  </a:moveTo>
                  <a:cubicBezTo>
                    <a:pt x="286" y="1"/>
                    <a:pt x="0" y="263"/>
                    <a:pt x="0" y="620"/>
                  </a:cubicBezTo>
                  <a:lnTo>
                    <a:pt x="0" y="1358"/>
                  </a:lnTo>
                  <a:cubicBezTo>
                    <a:pt x="0" y="1715"/>
                    <a:pt x="286" y="1977"/>
                    <a:pt x="643" y="1977"/>
                  </a:cubicBezTo>
                  <a:lnTo>
                    <a:pt x="2001" y="1977"/>
                  </a:lnTo>
                  <a:lnTo>
                    <a:pt x="2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5" name="Google Shape;20265;p94"/>
            <p:cNvSpPr/>
            <p:nvPr/>
          </p:nvSpPr>
          <p:spPr>
            <a:xfrm>
              <a:off x="6268300" y="1963460"/>
              <a:ext cx="64742" cy="32387"/>
            </a:xfrm>
            <a:custGeom>
              <a:rect b="b" l="l" r="r" t="t"/>
              <a:pathLst>
                <a:path extrusionOk="0" h="1001" w="2001">
                  <a:moveTo>
                    <a:pt x="0" y="0"/>
                  </a:moveTo>
                  <a:lnTo>
                    <a:pt x="0" y="381"/>
                  </a:lnTo>
                  <a:cubicBezTo>
                    <a:pt x="0" y="738"/>
                    <a:pt x="286" y="1000"/>
                    <a:pt x="643" y="1000"/>
                  </a:cubicBezTo>
                  <a:lnTo>
                    <a:pt x="2001" y="1000"/>
                  </a:lnTo>
                  <a:lnTo>
                    <a:pt x="200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66" name="Google Shape;20266;p94"/>
          <p:cNvGrpSpPr/>
          <p:nvPr/>
        </p:nvGrpSpPr>
        <p:grpSpPr>
          <a:xfrm>
            <a:off x="7017988" y="1777929"/>
            <a:ext cx="348298" cy="348301"/>
            <a:chOff x="7017988" y="1930329"/>
            <a:chExt cx="348298" cy="348301"/>
          </a:xfrm>
        </p:grpSpPr>
        <p:sp>
          <p:nvSpPr>
            <p:cNvPr id="20267" name="Google Shape;20267;p94"/>
            <p:cNvSpPr/>
            <p:nvPr/>
          </p:nvSpPr>
          <p:spPr>
            <a:xfrm>
              <a:off x="7017988" y="1959610"/>
              <a:ext cx="251237" cy="319020"/>
            </a:xfrm>
            <a:custGeom>
              <a:rect b="b" l="l" r="r" t="t"/>
              <a:pathLst>
                <a:path extrusionOk="0" h="9860" w="7765">
                  <a:moveTo>
                    <a:pt x="1168" y="0"/>
                  </a:moveTo>
                  <a:cubicBezTo>
                    <a:pt x="501" y="0"/>
                    <a:pt x="1" y="524"/>
                    <a:pt x="1" y="1167"/>
                  </a:cubicBezTo>
                  <a:lnTo>
                    <a:pt x="1" y="8692"/>
                  </a:lnTo>
                  <a:cubicBezTo>
                    <a:pt x="1" y="9335"/>
                    <a:pt x="525" y="9859"/>
                    <a:pt x="1168" y="9859"/>
                  </a:cubicBezTo>
                  <a:lnTo>
                    <a:pt x="6597" y="9859"/>
                  </a:lnTo>
                  <a:cubicBezTo>
                    <a:pt x="7264" y="9859"/>
                    <a:pt x="7764" y="9335"/>
                    <a:pt x="7764" y="8692"/>
                  </a:cubicBezTo>
                  <a:lnTo>
                    <a:pt x="7764" y="1167"/>
                  </a:lnTo>
                  <a:cubicBezTo>
                    <a:pt x="7764" y="500"/>
                    <a:pt x="7240" y="0"/>
                    <a:pt x="659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8" name="Google Shape;20268;p94"/>
            <p:cNvSpPr/>
            <p:nvPr/>
          </p:nvSpPr>
          <p:spPr>
            <a:xfrm>
              <a:off x="7144365" y="1960354"/>
              <a:ext cx="124858" cy="318276"/>
            </a:xfrm>
            <a:custGeom>
              <a:rect b="b" l="l" r="r" t="t"/>
              <a:pathLst>
                <a:path extrusionOk="0" h="9837" w="3859">
                  <a:moveTo>
                    <a:pt x="0" y="1"/>
                  </a:moveTo>
                  <a:lnTo>
                    <a:pt x="0" y="9836"/>
                  </a:lnTo>
                  <a:lnTo>
                    <a:pt x="2691" y="9836"/>
                  </a:lnTo>
                  <a:cubicBezTo>
                    <a:pt x="3334" y="9836"/>
                    <a:pt x="3858" y="9312"/>
                    <a:pt x="3858" y="8669"/>
                  </a:cubicBezTo>
                  <a:lnTo>
                    <a:pt x="3858" y="1144"/>
                  </a:lnTo>
                  <a:cubicBezTo>
                    <a:pt x="3858" y="501"/>
                    <a:pt x="3358" y="1"/>
                    <a:pt x="269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9" name="Google Shape;20269;p94"/>
            <p:cNvSpPr/>
            <p:nvPr/>
          </p:nvSpPr>
          <p:spPr>
            <a:xfrm>
              <a:off x="7059596" y="1999665"/>
              <a:ext cx="169540" cy="238133"/>
            </a:xfrm>
            <a:custGeom>
              <a:rect b="b" l="l" r="r" t="t"/>
              <a:pathLst>
                <a:path extrusionOk="0" h="7360" w="5240">
                  <a:moveTo>
                    <a:pt x="310" y="1"/>
                  </a:moveTo>
                  <a:cubicBezTo>
                    <a:pt x="144" y="1"/>
                    <a:pt x="1" y="167"/>
                    <a:pt x="1" y="334"/>
                  </a:cubicBezTo>
                  <a:lnTo>
                    <a:pt x="1" y="7026"/>
                  </a:lnTo>
                  <a:cubicBezTo>
                    <a:pt x="1" y="7216"/>
                    <a:pt x="144" y="7359"/>
                    <a:pt x="310" y="7359"/>
                  </a:cubicBezTo>
                  <a:lnTo>
                    <a:pt x="4907" y="7359"/>
                  </a:lnTo>
                  <a:cubicBezTo>
                    <a:pt x="5073" y="7359"/>
                    <a:pt x="5240" y="7216"/>
                    <a:pt x="5240" y="7026"/>
                  </a:cubicBezTo>
                  <a:lnTo>
                    <a:pt x="5240" y="334"/>
                  </a:lnTo>
                  <a:cubicBezTo>
                    <a:pt x="5240" y="167"/>
                    <a:pt x="5073" y="1"/>
                    <a:pt x="4907"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0" name="Google Shape;20270;p94"/>
            <p:cNvSpPr/>
            <p:nvPr/>
          </p:nvSpPr>
          <p:spPr>
            <a:xfrm>
              <a:off x="7144365" y="2001218"/>
              <a:ext cx="84770" cy="236580"/>
            </a:xfrm>
            <a:custGeom>
              <a:rect b="b" l="l" r="r" t="t"/>
              <a:pathLst>
                <a:path extrusionOk="0" h="7312" w="2620">
                  <a:moveTo>
                    <a:pt x="0" y="0"/>
                  </a:moveTo>
                  <a:lnTo>
                    <a:pt x="0" y="7311"/>
                  </a:lnTo>
                  <a:lnTo>
                    <a:pt x="2287" y="7311"/>
                  </a:lnTo>
                  <a:cubicBezTo>
                    <a:pt x="2453" y="7311"/>
                    <a:pt x="2620" y="7168"/>
                    <a:pt x="2620" y="6978"/>
                  </a:cubicBezTo>
                  <a:lnTo>
                    <a:pt x="2620" y="286"/>
                  </a:lnTo>
                  <a:cubicBezTo>
                    <a:pt x="2620" y="143"/>
                    <a:pt x="2453" y="0"/>
                    <a:pt x="228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1" name="Google Shape;20271;p94"/>
            <p:cNvSpPr/>
            <p:nvPr/>
          </p:nvSpPr>
          <p:spPr>
            <a:xfrm>
              <a:off x="7086580" y="1932626"/>
              <a:ext cx="115604" cy="88653"/>
            </a:xfrm>
            <a:custGeom>
              <a:rect b="b" l="l" r="r" t="t"/>
              <a:pathLst>
                <a:path extrusionOk="0" h="2740" w="3573">
                  <a:moveTo>
                    <a:pt x="1143" y="1"/>
                  </a:moveTo>
                  <a:cubicBezTo>
                    <a:pt x="1000" y="1"/>
                    <a:pt x="881" y="96"/>
                    <a:pt x="858" y="239"/>
                  </a:cubicBezTo>
                  <a:lnTo>
                    <a:pt x="667" y="953"/>
                  </a:lnTo>
                  <a:cubicBezTo>
                    <a:pt x="262" y="1168"/>
                    <a:pt x="0" y="1572"/>
                    <a:pt x="0" y="2049"/>
                  </a:cubicBezTo>
                  <a:lnTo>
                    <a:pt x="0" y="2406"/>
                  </a:lnTo>
                  <a:cubicBezTo>
                    <a:pt x="0" y="2596"/>
                    <a:pt x="143" y="2739"/>
                    <a:pt x="310" y="2739"/>
                  </a:cubicBezTo>
                  <a:lnTo>
                    <a:pt x="3239" y="2739"/>
                  </a:lnTo>
                  <a:cubicBezTo>
                    <a:pt x="3406" y="2739"/>
                    <a:pt x="3572" y="2596"/>
                    <a:pt x="3572" y="2430"/>
                  </a:cubicBezTo>
                  <a:lnTo>
                    <a:pt x="3572" y="2049"/>
                  </a:lnTo>
                  <a:cubicBezTo>
                    <a:pt x="3572" y="1572"/>
                    <a:pt x="3287" y="1168"/>
                    <a:pt x="2882" y="953"/>
                  </a:cubicBezTo>
                  <a:lnTo>
                    <a:pt x="2691" y="239"/>
                  </a:lnTo>
                  <a:cubicBezTo>
                    <a:pt x="2668" y="96"/>
                    <a:pt x="2548" y="1"/>
                    <a:pt x="2406"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2" name="Google Shape;20272;p94"/>
            <p:cNvSpPr/>
            <p:nvPr/>
          </p:nvSpPr>
          <p:spPr>
            <a:xfrm>
              <a:off x="7144365" y="1932626"/>
              <a:ext cx="57818" cy="89429"/>
            </a:xfrm>
            <a:custGeom>
              <a:rect b="b" l="l" r="r" t="t"/>
              <a:pathLst>
                <a:path extrusionOk="0" h="2764" w="1787">
                  <a:moveTo>
                    <a:pt x="0" y="1"/>
                  </a:moveTo>
                  <a:lnTo>
                    <a:pt x="0" y="2763"/>
                  </a:lnTo>
                  <a:lnTo>
                    <a:pt x="1453" y="2763"/>
                  </a:lnTo>
                  <a:cubicBezTo>
                    <a:pt x="1620" y="2763"/>
                    <a:pt x="1786" y="2620"/>
                    <a:pt x="1786" y="2430"/>
                  </a:cubicBezTo>
                  <a:lnTo>
                    <a:pt x="1786" y="2049"/>
                  </a:lnTo>
                  <a:cubicBezTo>
                    <a:pt x="1786" y="1572"/>
                    <a:pt x="1501" y="1168"/>
                    <a:pt x="1096" y="953"/>
                  </a:cubicBezTo>
                  <a:lnTo>
                    <a:pt x="905" y="239"/>
                  </a:lnTo>
                  <a:cubicBezTo>
                    <a:pt x="882" y="96"/>
                    <a:pt x="762" y="1"/>
                    <a:pt x="62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3" name="Google Shape;20273;p94"/>
            <p:cNvSpPr/>
            <p:nvPr/>
          </p:nvSpPr>
          <p:spPr>
            <a:xfrm>
              <a:off x="7125859" y="2041272"/>
              <a:ext cx="69401" cy="20060"/>
            </a:xfrm>
            <a:custGeom>
              <a:rect b="b" l="l" r="r" t="t"/>
              <a:pathLst>
                <a:path extrusionOk="0" h="620" w="2145">
                  <a:moveTo>
                    <a:pt x="334" y="0"/>
                  </a:moveTo>
                  <a:cubicBezTo>
                    <a:pt x="144" y="0"/>
                    <a:pt x="1" y="191"/>
                    <a:pt x="25" y="358"/>
                  </a:cubicBezTo>
                  <a:cubicBezTo>
                    <a:pt x="48" y="501"/>
                    <a:pt x="215" y="620"/>
                    <a:pt x="358" y="620"/>
                  </a:cubicBezTo>
                  <a:lnTo>
                    <a:pt x="1811" y="620"/>
                  </a:lnTo>
                  <a:cubicBezTo>
                    <a:pt x="2001" y="620"/>
                    <a:pt x="2144" y="477"/>
                    <a:pt x="2120" y="262"/>
                  </a:cubicBezTo>
                  <a:cubicBezTo>
                    <a:pt x="2073" y="120"/>
                    <a:pt x="1930" y="0"/>
                    <a:pt x="178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4" name="Google Shape;20274;p94"/>
            <p:cNvSpPr/>
            <p:nvPr/>
          </p:nvSpPr>
          <p:spPr>
            <a:xfrm>
              <a:off x="7092727" y="2040496"/>
              <a:ext cx="21613" cy="20837"/>
            </a:xfrm>
            <a:custGeom>
              <a:rect b="b" l="l" r="r" t="t"/>
              <a:pathLst>
                <a:path extrusionOk="0" h="644" w="668">
                  <a:moveTo>
                    <a:pt x="334" y="1"/>
                  </a:moveTo>
                  <a:cubicBezTo>
                    <a:pt x="144" y="1"/>
                    <a:pt x="1" y="144"/>
                    <a:pt x="1" y="310"/>
                  </a:cubicBezTo>
                  <a:cubicBezTo>
                    <a:pt x="1" y="501"/>
                    <a:pt x="144" y="644"/>
                    <a:pt x="334" y="644"/>
                  </a:cubicBezTo>
                  <a:cubicBezTo>
                    <a:pt x="525" y="644"/>
                    <a:pt x="668" y="501"/>
                    <a:pt x="668" y="310"/>
                  </a:cubicBezTo>
                  <a:cubicBezTo>
                    <a:pt x="668" y="144"/>
                    <a:pt x="525"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5" name="Google Shape;20275;p94"/>
            <p:cNvSpPr/>
            <p:nvPr/>
          </p:nvSpPr>
          <p:spPr>
            <a:xfrm>
              <a:off x="7125859" y="2082104"/>
              <a:ext cx="69401" cy="20060"/>
            </a:xfrm>
            <a:custGeom>
              <a:rect b="b" l="l" r="r" t="t"/>
              <a:pathLst>
                <a:path extrusionOk="0" h="620" w="2145">
                  <a:moveTo>
                    <a:pt x="334" y="1"/>
                  </a:moveTo>
                  <a:cubicBezTo>
                    <a:pt x="144" y="1"/>
                    <a:pt x="1" y="167"/>
                    <a:pt x="25" y="358"/>
                  </a:cubicBezTo>
                  <a:cubicBezTo>
                    <a:pt x="48" y="501"/>
                    <a:pt x="215" y="620"/>
                    <a:pt x="358" y="620"/>
                  </a:cubicBezTo>
                  <a:lnTo>
                    <a:pt x="1811" y="620"/>
                  </a:lnTo>
                  <a:cubicBezTo>
                    <a:pt x="2001" y="620"/>
                    <a:pt x="2144" y="477"/>
                    <a:pt x="2120" y="263"/>
                  </a:cubicBezTo>
                  <a:cubicBezTo>
                    <a:pt x="2073" y="120"/>
                    <a:pt x="1930" y="1"/>
                    <a:pt x="178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6" name="Google Shape;20276;p94"/>
            <p:cNvSpPr/>
            <p:nvPr/>
          </p:nvSpPr>
          <p:spPr>
            <a:xfrm>
              <a:off x="7092727" y="2081327"/>
              <a:ext cx="21613" cy="21613"/>
            </a:xfrm>
            <a:custGeom>
              <a:rect b="b" l="l" r="r" t="t"/>
              <a:pathLst>
                <a:path extrusionOk="0" h="668" w="668">
                  <a:moveTo>
                    <a:pt x="334" y="1"/>
                  </a:moveTo>
                  <a:cubicBezTo>
                    <a:pt x="144" y="1"/>
                    <a:pt x="1" y="168"/>
                    <a:pt x="1" y="334"/>
                  </a:cubicBezTo>
                  <a:cubicBezTo>
                    <a:pt x="1" y="525"/>
                    <a:pt x="144" y="668"/>
                    <a:pt x="334" y="668"/>
                  </a:cubicBezTo>
                  <a:cubicBezTo>
                    <a:pt x="525" y="668"/>
                    <a:pt x="668" y="525"/>
                    <a:pt x="668" y="334"/>
                  </a:cubicBezTo>
                  <a:cubicBezTo>
                    <a:pt x="668" y="168"/>
                    <a:pt x="525"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7" name="Google Shape;20277;p94"/>
            <p:cNvSpPr/>
            <p:nvPr/>
          </p:nvSpPr>
          <p:spPr>
            <a:xfrm>
              <a:off x="7125859" y="2122158"/>
              <a:ext cx="69401" cy="20092"/>
            </a:xfrm>
            <a:custGeom>
              <a:rect b="b" l="l" r="r" t="t"/>
              <a:pathLst>
                <a:path extrusionOk="0" h="621" w="2145">
                  <a:moveTo>
                    <a:pt x="334" y="1"/>
                  </a:moveTo>
                  <a:cubicBezTo>
                    <a:pt x="144" y="1"/>
                    <a:pt x="1" y="192"/>
                    <a:pt x="25" y="358"/>
                  </a:cubicBezTo>
                  <a:cubicBezTo>
                    <a:pt x="48" y="501"/>
                    <a:pt x="215" y="620"/>
                    <a:pt x="358" y="620"/>
                  </a:cubicBezTo>
                  <a:lnTo>
                    <a:pt x="1811" y="620"/>
                  </a:lnTo>
                  <a:cubicBezTo>
                    <a:pt x="2001" y="620"/>
                    <a:pt x="2144" y="477"/>
                    <a:pt x="2120" y="263"/>
                  </a:cubicBezTo>
                  <a:cubicBezTo>
                    <a:pt x="2073" y="120"/>
                    <a:pt x="1930" y="1"/>
                    <a:pt x="178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8" name="Google Shape;20278;p94"/>
            <p:cNvSpPr/>
            <p:nvPr/>
          </p:nvSpPr>
          <p:spPr>
            <a:xfrm>
              <a:off x="7092727" y="2122158"/>
              <a:ext cx="21613" cy="20837"/>
            </a:xfrm>
            <a:custGeom>
              <a:rect b="b" l="l" r="r" t="t"/>
              <a:pathLst>
                <a:path extrusionOk="0" h="644" w="668">
                  <a:moveTo>
                    <a:pt x="334" y="1"/>
                  </a:moveTo>
                  <a:cubicBezTo>
                    <a:pt x="144" y="1"/>
                    <a:pt x="1" y="144"/>
                    <a:pt x="1" y="334"/>
                  </a:cubicBezTo>
                  <a:cubicBezTo>
                    <a:pt x="1" y="501"/>
                    <a:pt x="144" y="644"/>
                    <a:pt x="334" y="644"/>
                  </a:cubicBezTo>
                  <a:cubicBezTo>
                    <a:pt x="525" y="644"/>
                    <a:pt x="668" y="501"/>
                    <a:pt x="668" y="334"/>
                  </a:cubicBezTo>
                  <a:cubicBezTo>
                    <a:pt x="668" y="144"/>
                    <a:pt x="525"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9" name="Google Shape;20279;p94"/>
            <p:cNvSpPr/>
            <p:nvPr/>
          </p:nvSpPr>
          <p:spPr>
            <a:xfrm>
              <a:off x="7125859" y="2163766"/>
              <a:ext cx="69401" cy="20092"/>
            </a:xfrm>
            <a:custGeom>
              <a:rect b="b" l="l" r="r" t="t"/>
              <a:pathLst>
                <a:path extrusionOk="0" h="621" w="2145">
                  <a:moveTo>
                    <a:pt x="334" y="1"/>
                  </a:moveTo>
                  <a:cubicBezTo>
                    <a:pt x="144" y="1"/>
                    <a:pt x="1" y="168"/>
                    <a:pt x="25" y="358"/>
                  </a:cubicBezTo>
                  <a:cubicBezTo>
                    <a:pt x="48" y="501"/>
                    <a:pt x="215" y="620"/>
                    <a:pt x="358" y="620"/>
                  </a:cubicBezTo>
                  <a:lnTo>
                    <a:pt x="1811" y="620"/>
                  </a:lnTo>
                  <a:cubicBezTo>
                    <a:pt x="2001" y="620"/>
                    <a:pt x="2144" y="453"/>
                    <a:pt x="2120" y="263"/>
                  </a:cubicBezTo>
                  <a:cubicBezTo>
                    <a:pt x="2073" y="120"/>
                    <a:pt x="1930" y="1"/>
                    <a:pt x="178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0" name="Google Shape;20280;p94"/>
            <p:cNvSpPr/>
            <p:nvPr/>
          </p:nvSpPr>
          <p:spPr>
            <a:xfrm>
              <a:off x="7144365" y="2041272"/>
              <a:ext cx="50894" cy="20060"/>
            </a:xfrm>
            <a:custGeom>
              <a:rect b="b" l="l" r="r" t="t"/>
              <a:pathLst>
                <a:path extrusionOk="0" h="620" w="1573">
                  <a:moveTo>
                    <a:pt x="0" y="0"/>
                  </a:moveTo>
                  <a:lnTo>
                    <a:pt x="0" y="620"/>
                  </a:lnTo>
                  <a:lnTo>
                    <a:pt x="1239" y="620"/>
                  </a:lnTo>
                  <a:cubicBezTo>
                    <a:pt x="1429" y="620"/>
                    <a:pt x="1572" y="477"/>
                    <a:pt x="1548" y="262"/>
                  </a:cubicBezTo>
                  <a:cubicBezTo>
                    <a:pt x="1548" y="120"/>
                    <a:pt x="1382" y="0"/>
                    <a:pt x="12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1" name="Google Shape;20281;p94"/>
            <p:cNvSpPr/>
            <p:nvPr/>
          </p:nvSpPr>
          <p:spPr>
            <a:xfrm>
              <a:off x="7144365" y="2082104"/>
              <a:ext cx="50894" cy="20060"/>
            </a:xfrm>
            <a:custGeom>
              <a:rect b="b" l="l" r="r" t="t"/>
              <a:pathLst>
                <a:path extrusionOk="0" h="620" w="1573">
                  <a:moveTo>
                    <a:pt x="0" y="1"/>
                  </a:moveTo>
                  <a:lnTo>
                    <a:pt x="0" y="620"/>
                  </a:lnTo>
                  <a:lnTo>
                    <a:pt x="1239" y="620"/>
                  </a:lnTo>
                  <a:cubicBezTo>
                    <a:pt x="1429" y="620"/>
                    <a:pt x="1572" y="477"/>
                    <a:pt x="1548" y="263"/>
                  </a:cubicBezTo>
                  <a:cubicBezTo>
                    <a:pt x="1548" y="120"/>
                    <a:pt x="1382" y="1"/>
                    <a:pt x="1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2" name="Google Shape;20282;p94"/>
            <p:cNvSpPr/>
            <p:nvPr/>
          </p:nvSpPr>
          <p:spPr>
            <a:xfrm>
              <a:off x="7144365" y="2122158"/>
              <a:ext cx="50894" cy="20092"/>
            </a:xfrm>
            <a:custGeom>
              <a:rect b="b" l="l" r="r" t="t"/>
              <a:pathLst>
                <a:path extrusionOk="0" h="621" w="1573">
                  <a:moveTo>
                    <a:pt x="0" y="1"/>
                  </a:moveTo>
                  <a:lnTo>
                    <a:pt x="0" y="620"/>
                  </a:lnTo>
                  <a:lnTo>
                    <a:pt x="1239" y="620"/>
                  </a:lnTo>
                  <a:cubicBezTo>
                    <a:pt x="1429" y="620"/>
                    <a:pt x="1572" y="477"/>
                    <a:pt x="1548" y="263"/>
                  </a:cubicBezTo>
                  <a:cubicBezTo>
                    <a:pt x="1548" y="120"/>
                    <a:pt x="1382" y="1"/>
                    <a:pt x="1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3" name="Google Shape;20283;p94"/>
            <p:cNvSpPr/>
            <p:nvPr/>
          </p:nvSpPr>
          <p:spPr>
            <a:xfrm>
              <a:off x="7144365" y="2163022"/>
              <a:ext cx="50894" cy="20060"/>
            </a:xfrm>
            <a:custGeom>
              <a:rect b="b" l="l" r="r" t="t"/>
              <a:pathLst>
                <a:path extrusionOk="0" h="620" w="1573">
                  <a:moveTo>
                    <a:pt x="0" y="0"/>
                  </a:moveTo>
                  <a:lnTo>
                    <a:pt x="0" y="619"/>
                  </a:lnTo>
                  <a:lnTo>
                    <a:pt x="1239" y="619"/>
                  </a:lnTo>
                  <a:cubicBezTo>
                    <a:pt x="1429" y="619"/>
                    <a:pt x="1572" y="476"/>
                    <a:pt x="1548" y="262"/>
                  </a:cubicBezTo>
                  <a:cubicBezTo>
                    <a:pt x="1548" y="119"/>
                    <a:pt x="1382" y="0"/>
                    <a:pt x="12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4" name="Google Shape;20284;p94"/>
            <p:cNvSpPr/>
            <p:nvPr/>
          </p:nvSpPr>
          <p:spPr>
            <a:xfrm>
              <a:off x="7092727" y="2163022"/>
              <a:ext cx="21613" cy="20837"/>
            </a:xfrm>
            <a:custGeom>
              <a:rect b="b" l="l" r="r" t="t"/>
              <a:pathLst>
                <a:path extrusionOk="0" h="644" w="668">
                  <a:moveTo>
                    <a:pt x="334" y="0"/>
                  </a:moveTo>
                  <a:cubicBezTo>
                    <a:pt x="144" y="0"/>
                    <a:pt x="1" y="143"/>
                    <a:pt x="1" y="310"/>
                  </a:cubicBezTo>
                  <a:cubicBezTo>
                    <a:pt x="1" y="500"/>
                    <a:pt x="144" y="643"/>
                    <a:pt x="334" y="643"/>
                  </a:cubicBezTo>
                  <a:cubicBezTo>
                    <a:pt x="525" y="643"/>
                    <a:pt x="668" y="500"/>
                    <a:pt x="668" y="310"/>
                  </a:cubicBezTo>
                  <a:cubicBezTo>
                    <a:pt x="668" y="143"/>
                    <a:pt x="525"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5" name="Google Shape;20285;p94"/>
            <p:cNvSpPr/>
            <p:nvPr/>
          </p:nvSpPr>
          <p:spPr>
            <a:xfrm>
              <a:off x="7299991" y="1930329"/>
              <a:ext cx="65551" cy="104054"/>
            </a:xfrm>
            <a:custGeom>
              <a:rect b="b" l="l" r="r" t="t"/>
              <a:pathLst>
                <a:path extrusionOk="0" h="3216" w="2026">
                  <a:moveTo>
                    <a:pt x="1001" y="0"/>
                  </a:moveTo>
                  <a:cubicBezTo>
                    <a:pt x="858" y="0"/>
                    <a:pt x="739" y="95"/>
                    <a:pt x="715" y="238"/>
                  </a:cubicBezTo>
                  <a:lnTo>
                    <a:pt x="25" y="2810"/>
                  </a:lnTo>
                  <a:cubicBezTo>
                    <a:pt x="1" y="2953"/>
                    <a:pt x="72" y="3072"/>
                    <a:pt x="191" y="3168"/>
                  </a:cubicBezTo>
                  <a:cubicBezTo>
                    <a:pt x="239" y="3215"/>
                    <a:pt x="287" y="3215"/>
                    <a:pt x="358" y="3215"/>
                  </a:cubicBezTo>
                  <a:lnTo>
                    <a:pt x="1692" y="3215"/>
                  </a:lnTo>
                  <a:cubicBezTo>
                    <a:pt x="1787" y="3215"/>
                    <a:pt x="1906" y="3191"/>
                    <a:pt x="1930" y="3072"/>
                  </a:cubicBezTo>
                  <a:cubicBezTo>
                    <a:pt x="2001" y="3025"/>
                    <a:pt x="2025" y="2906"/>
                    <a:pt x="2001" y="2810"/>
                  </a:cubicBezTo>
                  <a:lnTo>
                    <a:pt x="1311" y="238"/>
                  </a:lnTo>
                  <a:cubicBezTo>
                    <a:pt x="1287" y="95"/>
                    <a:pt x="1168" y="0"/>
                    <a:pt x="100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6" name="Google Shape;20286;p94"/>
            <p:cNvSpPr/>
            <p:nvPr/>
          </p:nvSpPr>
          <p:spPr>
            <a:xfrm>
              <a:off x="7333899" y="1930329"/>
              <a:ext cx="32387" cy="104054"/>
            </a:xfrm>
            <a:custGeom>
              <a:rect b="b" l="l" r="r" t="t"/>
              <a:pathLst>
                <a:path extrusionOk="0" h="3216" w="1001">
                  <a:moveTo>
                    <a:pt x="1" y="0"/>
                  </a:moveTo>
                  <a:lnTo>
                    <a:pt x="1" y="3191"/>
                  </a:lnTo>
                  <a:lnTo>
                    <a:pt x="644" y="3191"/>
                  </a:lnTo>
                  <a:lnTo>
                    <a:pt x="644" y="3215"/>
                  </a:lnTo>
                  <a:cubicBezTo>
                    <a:pt x="715" y="3215"/>
                    <a:pt x="763" y="3215"/>
                    <a:pt x="834" y="3168"/>
                  </a:cubicBezTo>
                  <a:cubicBezTo>
                    <a:pt x="953" y="3072"/>
                    <a:pt x="1001" y="2953"/>
                    <a:pt x="977" y="2810"/>
                  </a:cubicBezTo>
                  <a:lnTo>
                    <a:pt x="287" y="238"/>
                  </a:lnTo>
                  <a:cubicBezTo>
                    <a:pt x="263" y="95"/>
                    <a:pt x="1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7" name="Google Shape;20287;p94"/>
            <p:cNvSpPr/>
            <p:nvPr/>
          </p:nvSpPr>
          <p:spPr>
            <a:xfrm>
              <a:off x="7300768" y="2025095"/>
              <a:ext cx="64775" cy="200375"/>
            </a:xfrm>
            <a:custGeom>
              <a:rect b="b" l="l" r="r" t="t"/>
              <a:pathLst>
                <a:path extrusionOk="0" h="6193" w="2002">
                  <a:moveTo>
                    <a:pt x="1" y="0"/>
                  </a:moveTo>
                  <a:lnTo>
                    <a:pt x="1" y="5859"/>
                  </a:lnTo>
                  <a:cubicBezTo>
                    <a:pt x="1" y="6025"/>
                    <a:pt x="120" y="6192"/>
                    <a:pt x="286" y="6192"/>
                  </a:cubicBezTo>
                  <a:lnTo>
                    <a:pt x="1739" y="6192"/>
                  </a:lnTo>
                  <a:cubicBezTo>
                    <a:pt x="1882" y="6192"/>
                    <a:pt x="2001" y="6025"/>
                    <a:pt x="2001" y="5859"/>
                  </a:cubicBezTo>
                  <a:lnTo>
                    <a:pt x="2001"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8" name="Google Shape;20288;p94"/>
            <p:cNvSpPr/>
            <p:nvPr/>
          </p:nvSpPr>
          <p:spPr>
            <a:xfrm>
              <a:off x="7333122" y="2024319"/>
              <a:ext cx="32420" cy="200375"/>
            </a:xfrm>
            <a:custGeom>
              <a:rect b="b" l="l" r="r" t="t"/>
              <a:pathLst>
                <a:path extrusionOk="0" h="6193" w="1002">
                  <a:moveTo>
                    <a:pt x="1" y="1"/>
                  </a:moveTo>
                  <a:lnTo>
                    <a:pt x="1" y="6192"/>
                  </a:lnTo>
                  <a:lnTo>
                    <a:pt x="739" y="6192"/>
                  </a:lnTo>
                  <a:cubicBezTo>
                    <a:pt x="882" y="6192"/>
                    <a:pt x="1001" y="6026"/>
                    <a:pt x="1001" y="5859"/>
                  </a:cubicBezTo>
                  <a:lnTo>
                    <a:pt x="1001"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9" name="Google Shape;20289;p94"/>
            <p:cNvSpPr/>
            <p:nvPr/>
          </p:nvSpPr>
          <p:spPr>
            <a:xfrm>
              <a:off x="7300768" y="2213851"/>
              <a:ext cx="64775" cy="64775"/>
            </a:xfrm>
            <a:custGeom>
              <a:rect b="b" l="l" r="r" t="t"/>
              <a:pathLst>
                <a:path extrusionOk="0" h="2002" w="2002">
                  <a:moveTo>
                    <a:pt x="1" y="1"/>
                  </a:moveTo>
                  <a:lnTo>
                    <a:pt x="1" y="1358"/>
                  </a:lnTo>
                  <a:cubicBezTo>
                    <a:pt x="1" y="1716"/>
                    <a:pt x="263" y="2001"/>
                    <a:pt x="644" y="2001"/>
                  </a:cubicBezTo>
                  <a:lnTo>
                    <a:pt x="1382" y="2001"/>
                  </a:lnTo>
                  <a:cubicBezTo>
                    <a:pt x="1739" y="2001"/>
                    <a:pt x="2001" y="1716"/>
                    <a:pt x="2001" y="1358"/>
                  </a:cubicBezTo>
                  <a:lnTo>
                    <a:pt x="2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0" name="Google Shape;20290;p94"/>
            <p:cNvSpPr/>
            <p:nvPr/>
          </p:nvSpPr>
          <p:spPr>
            <a:xfrm>
              <a:off x="7333122" y="2213851"/>
              <a:ext cx="32420" cy="64775"/>
            </a:xfrm>
            <a:custGeom>
              <a:rect b="b" l="l" r="r" t="t"/>
              <a:pathLst>
                <a:path extrusionOk="0" h="2002" w="1002">
                  <a:moveTo>
                    <a:pt x="1" y="1"/>
                  </a:moveTo>
                  <a:lnTo>
                    <a:pt x="1" y="2001"/>
                  </a:lnTo>
                  <a:lnTo>
                    <a:pt x="382" y="2001"/>
                  </a:lnTo>
                  <a:cubicBezTo>
                    <a:pt x="739" y="2001"/>
                    <a:pt x="1001" y="1716"/>
                    <a:pt x="1001" y="1358"/>
                  </a:cubicBezTo>
                  <a:lnTo>
                    <a:pt x="100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91" name="Google Shape;20291;p94"/>
          <p:cNvGrpSpPr/>
          <p:nvPr/>
        </p:nvGrpSpPr>
        <p:grpSpPr>
          <a:xfrm>
            <a:off x="7775410" y="1779450"/>
            <a:ext cx="332897" cy="346781"/>
            <a:chOff x="7775410" y="1931850"/>
            <a:chExt cx="332897" cy="346781"/>
          </a:xfrm>
        </p:grpSpPr>
        <p:sp>
          <p:nvSpPr>
            <p:cNvPr id="20292" name="Google Shape;20292;p94"/>
            <p:cNvSpPr/>
            <p:nvPr/>
          </p:nvSpPr>
          <p:spPr>
            <a:xfrm>
              <a:off x="7775410" y="2072850"/>
              <a:ext cx="62445" cy="61701"/>
            </a:xfrm>
            <a:custGeom>
              <a:rect b="b" l="l" r="r" t="t"/>
              <a:pathLst>
                <a:path extrusionOk="0" h="1907" w="1930">
                  <a:moveTo>
                    <a:pt x="977" y="1"/>
                  </a:moveTo>
                  <a:cubicBezTo>
                    <a:pt x="429" y="1"/>
                    <a:pt x="0" y="453"/>
                    <a:pt x="0" y="953"/>
                  </a:cubicBezTo>
                  <a:cubicBezTo>
                    <a:pt x="0" y="1501"/>
                    <a:pt x="453" y="1906"/>
                    <a:pt x="977" y="1906"/>
                  </a:cubicBezTo>
                  <a:lnTo>
                    <a:pt x="1596" y="1906"/>
                  </a:lnTo>
                  <a:cubicBezTo>
                    <a:pt x="1739" y="1906"/>
                    <a:pt x="1882" y="1763"/>
                    <a:pt x="1929" y="1644"/>
                  </a:cubicBezTo>
                  <a:cubicBezTo>
                    <a:pt x="1929" y="1477"/>
                    <a:pt x="1763" y="1311"/>
                    <a:pt x="1596" y="1311"/>
                  </a:cubicBezTo>
                  <a:lnTo>
                    <a:pt x="977" y="1311"/>
                  </a:lnTo>
                  <a:cubicBezTo>
                    <a:pt x="786" y="1311"/>
                    <a:pt x="643" y="1168"/>
                    <a:pt x="643" y="1001"/>
                  </a:cubicBezTo>
                  <a:cubicBezTo>
                    <a:pt x="643" y="811"/>
                    <a:pt x="786" y="668"/>
                    <a:pt x="977" y="668"/>
                  </a:cubicBezTo>
                  <a:lnTo>
                    <a:pt x="1596" y="668"/>
                  </a:lnTo>
                  <a:cubicBezTo>
                    <a:pt x="1763" y="668"/>
                    <a:pt x="1929" y="525"/>
                    <a:pt x="1929" y="334"/>
                  </a:cubicBezTo>
                  <a:cubicBezTo>
                    <a:pt x="1929" y="168"/>
                    <a:pt x="1763" y="1"/>
                    <a:pt x="159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3" name="Google Shape;20293;p94"/>
            <p:cNvSpPr/>
            <p:nvPr/>
          </p:nvSpPr>
          <p:spPr>
            <a:xfrm>
              <a:off x="7775410" y="1964981"/>
              <a:ext cx="62445" cy="61701"/>
            </a:xfrm>
            <a:custGeom>
              <a:rect b="b" l="l" r="r" t="t"/>
              <a:pathLst>
                <a:path extrusionOk="0" h="1907" w="1930">
                  <a:moveTo>
                    <a:pt x="977" y="1"/>
                  </a:moveTo>
                  <a:cubicBezTo>
                    <a:pt x="429" y="1"/>
                    <a:pt x="0" y="453"/>
                    <a:pt x="0" y="953"/>
                  </a:cubicBezTo>
                  <a:cubicBezTo>
                    <a:pt x="0" y="1501"/>
                    <a:pt x="453" y="1906"/>
                    <a:pt x="977" y="1906"/>
                  </a:cubicBezTo>
                  <a:lnTo>
                    <a:pt x="1596" y="1906"/>
                  </a:lnTo>
                  <a:cubicBezTo>
                    <a:pt x="1739" y="1906"/>
                    <a:pt x="1882" y="1763"/>
                    <a:pt x="1929" y="1644"/>
                  </a:cubicBezTo>
                  <a:cubicBezTo>
                    <a:pt x="1929" y="1477"/>
                    <a:pt x="1763" y="1311"/>
                    <a:pt x="1596" y="1311"/>
                  </a:cubicBezTo>
                  <a:lnTo>
                    <a:pt x="977" y="1311"/>
                  </a:lnTo>
                  <a:cubicBezTo>
                    <a:pt x="786" y="1311"/>
                    <a:pt x="643" y="1168"/>
                    <a:pt x="643" y="1001"/>
                  </a:cubicBezTo>
                  <a:cubicBezTo>
                    <a:pt x="643" y="811"/>
                    <a:pt x="786" y="668"/>
                    <a:pt x="977" y="668"/>
                  </a:cubicBezTo>
                  <a:lnTo>
                    <a:pt x="1596" y="668"/>
                  </a:lnTo>
                  <a:cubicBezTo>
                    <a:pt x="1763" y="668"/>
                    <a:pt x="1929" y="525"/>
                    <a:pt x="1929" y="334"/>
                  </a:cubicBezTo>
                  <a:cubicBezTo>
                    <a:pt x="1929" y="168"/>
                    <a:pt x="1763" y="1"/>
                    <a:pt x="159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4" name="Google Shape;20294;p94"/>
            <p:cNvSpPr/>
            <p:nvPr/>
          </p:nvSpPr>
          <p:spPr>
            <a:xfrm>
              <a:off x="7775410" y="2183049"/>
              <a:ext cx="62445" cy="61669"/>
            </a:xfrm>
            <a:custGeom>
              <a:rect b="b" l="l" r="r" t="t"/>
              <a:pathLst>
                <a:path extrusionOk="0" h="1906" w="1930">
                  <a:moveTo>
                    <a:pt x="977" y="0"/>
                  </a:moveTo>
                  <a:cubicBezTo>
                    <a:pt x="429" y="0"/>
                    <a:pt x="0" y="453"/>
                    <a:pt x="0" y="953"/>
                  </a:cubicBezTo>
                  <a:cubicBezTo>
                    <a:pt x="0" y="1477"/>
                    <a:pt x="453" y="1905"/>
                    <a:pt x="977" y="1905"/>
                  </a:cubicBezTo>
                  <a:lnTo>
                    <a:pt x="1596" y="1905"/>
                  </a:lnTo>
                  <a:cubicBezTo>
                    <a:pt x="1739" y="1905"/>
                    <a:pt x="1882" y="1763"/>
                    <a:pt x="1929" y="1644"/>
                  </a:cubicBezTo>
                  <a:cubicBezTo>
                    <a:pt x="1929" y="1453"/>
                    <a:pt x="1763" y="1310"/>
                    <a:pt x="1596" y="1310"/>
                  </a:cubicBezTo>
                  <a:lnTo>
                    <a:pt x="977" y="1310"/>
                  </a:lnTo>
                  <a:cubicBezTo>
                    <a:pt x="786" y="1310"/>
                    <a:pt x="643" y="1167"/>
                    <a:pt x="643" y="977"/>
                  </a:cubicBezTo>
                  <a:cubicBezTo>
                    <a:pt x="643" y="810"/>
                    <a:pt x="786" y="643"/>
                    <a:pt x="977" y="643"/>
                  </a:cubicBezTo>
                  <a:lnTo>
                    <a:pt x="1596" y="643"/>
                  </a:lnTo>
                  <a:cubicBezTo>
                    <a:pt x="1763" y="643"/>
                    <a:pt x="1929" y="500"/>
                    <a:pt x="1929" y="334"/>
                  </a:cubicBezTo>
                  <a:cubicBezTo>
                    <a:pt x="1929" y="143"/>
                    <a:pt x="1763" y="0"/>
                    <a:pt x="159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5" name="Google Shape;20295;p94"/>
            <p:cNvSpPr/>
            <p:nvPr/>
          </p:nvSpPr>
          <p:spPr>
            <a:xfrm>
              <a:off x="7816241" y="1931850"/>
              <a:ext cx="61669" cy="346781"/>
            </a:xfrm>
            <a:custGeom>
              <a:rect b="b" l="l" r="r" t="t"/>
              <a:pathLst>
                <a:path extrusionOk="0" h="10718" w="1906">
                  <a:moveTo>
                    <a:pt x="1168" y="1"/>
                  </a:moveTo>
                  <a:cubicBezTo>
                    <a:pt x="501" y="1"/>
                    <a:pt x="1" y="525"/>
                    <a:pt x="1" y="1144"/>
                  </a:cubicBezTo>
                  <a:lnTo>
                    <a:pt x="1" y="9550"/>
                  </a:lnTo>
                  <a:cubicBezTo>
                    <a:pt x="1" y="10193"/>
                    <a:pt x="548" y="10717"/>
                    <a:pt x="1168" y="10717"/>
                  </a:cubicBezTo>
                  <a:lnTo>
                    <a:pt x="1572" y="10717"/>
                  </a:lnTo>
                  <a:cubicBezTo>
                    <a:pt x="1763" y="10717"/>
                    <a:pt x="1882" y="10551"/>
                    <a:pt x="1906" y="10384"/>
                  </a:cubicBezTo>
                  <a:lnTo>
                    <a:pt x="1906" y="310"/>
                  </a:lnTo>
                  <a:cubicBezTo>
                    <a:pt x="1906" y="144"/>
                    <a:pt x="1763" y="1"/>
                    <a:pt x="1572"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6" name="Google Shape;20296;p94"/>
            <p:cNvSpPr/>
            <p:nvPr/>
          </p:nvSpPr>
          <p:spPr>
            <a:xfrm>
              <a:off x="8046638" y="1931850"/>
              <a:ext cx="61669" cy="150289"/>
            </a:xfrm>
            <a:custGeom>
              <a:rect b="b" l="l" r="r" t="t"/>
              <a:pathLst>
                <a:path extrusionOk="0" h="4645" w="1906">
                  <a:moveTo>
                    <a:pt x="334" y="1"/>
                  </a:moveTo>
                  <a:cubicBezTo>
                    <a:pt x="143" y="1"/>
                    <a:pt x="0" y="144"/>
                    <a:pt x="0" y="310"/>
                  </a:cubicBezTo>
                  <a:lnTo>
                    <a:pt x="0" y="4311"/>
                  </a:lnTo>
                  <a:cubicBezTo>
                    <a:pt x="0" y="4478"/>
                    <a:pt x="143" y="4645"/>
                    <a:pt x="334" y="4645"/>
                  </a:cubicBezTo>
                  <a:lnTo>
                    <a:pt x="1572" y="4645"/>
                  </a:lnTo>
                  <a:cubicBezTo>
                    <a:pt x="1715" y="4645"/>
                    <a:pt x="1881" y="4478"/>
                    <a:pt x="1905" y="4311"/>
                  </a:cubicBezTo>
                  <a:lnTo>
                    <a:pt x="1905" y="1573"/>
                  </a:lnTo>
                  <a:cubicBezTo>
                    <a:pt x="1905" y="715"/>
                    <a:pt x="1191" y="1"/>
                    <a:pt x="334"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7" name="Google Shape;20297;p94"/>
            <p:cNvSpPr/>
            <p:nvPr/>
          </p:nvSpPr>
          <p:spPr>
            <a:xfrm>
              <a:off x="8046638" y="2012768"/>
              <a:ext cx="61669" cy="150289"/>
            </a:xfrm>
            <a:custGeom>
              <a:rect b="b" l="l" r="r" t="t"/>
              <a:pathLst>
                <a:path extrusionOk="0" h="4645" w="1906">
                  <a:moveTo>
                    <a:pt x="334" y="0"/>
                  </a:moveTo>
                  <a:cubicBezTo>
                    <a:pt x="143" y="0"/>
                    <a:pt x="0" y="143"/>
                    <a:pt x="0" y="310"/>
                  </a:cubicBezTo>
                  <a:lnTo>
                    <a:pt x="0" y="4311"/>
                  </a:lnTo>
                  <a:cubicBezTo>
                    <a:pt x="0" y="4477"/>
                    <a:pt x="143" y="4644"/>
                    <a:pt x="334" y="4644"/>
                  </a:cubicBezTo>
                  <a:lnTo>
                    <a:pt x="1572" y="4644"/>
                  </a:lnTo>
                  <a:cubicBezTo>
                    <a:pt x="1715" y="4644"/>
                    <a:pt x="1881" y="4477"/>
                    <a:pt x="1905" y="4311"/>
                  </a:cubicBezTo>
                  <a:lnTo>
                    <a:pt x="1905" y="1572"/>
                  </a:lnTo>
                  <a:cubicBezTo>
                    <a:pt x="1905" y="715"/>
                    <a:pt x="1191"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8" name="Google Shape;20298;p94"/>
            <p:cNvSpPr/>
            <p:nvPr/>
          </p:nvSpPr>
          <p:spPr>
            <a:xfrm>
              <a:off x="8046638" y="2094431"/>
              <a:ext cx="61669" cy="184197"/>
            </a:xfrm>
            <a:custGeom>
              <a:rect b="b" l="l" r="r" t="t"/>
              <a:pathLst>
                <a:path extrusionOk="0" h="5693" w="1906">
                  <a:moveTo>
                    <a:pt x="334" y="1"/>
                  </a:moveTo>
                  <a:cubicBezTo>
                    <a:pt x="143" y="1"/>
                    <a:pt x="0" y="144"/>
                    <a:pt x="0" y="334"/>
                  </a:cubicBezTo>
                  <a:lnTo>
                    <a:pt x="0" y="5359"/>
                  </a:lnTo>
                  <a:cubicBezTo>
                    <a:pt x="0" y="5526"/>
                    <a:pt x="143" y="5692"/>
                    <a:pt x="334" y="5692"/>
                  </a:cubicBezTo>
                  <a:lnTo>
                    <a:pt x="1572" y="5692"/>
                  </a:lnTo>
                  <a:cubicBezTo>
                    <a:pt x="1715" y="5692"/>
                    <a:pt x="1881" y="5526"/>
                    <a:pt x="1905" y="5359"/>
                  </a:cubicBezTo>
                  <a:lnTo>
                    <a:pt x="1905" y="1572"/>
                  </a:lnTo>
                  <a:cubicBezTo>
                    <a:pt x="1905" y="715"/>
                    <a:pt x="1191" y="1"/>
                    <a:pt x="33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9" name="Google Shape;20299;p94"/>
            <p:cNvSpPr/>
            <p:nvPr/>
          </p:nvSpPr>
          <p:spPr>
            <a:xfrm>
              <a:off x="8046638" y="2175349"/>
              <a:ext cx="61669" cy="103277"/>
            </a:xfrm>
            <a:custGeom>
              <a:rect b="b" l="l" r="r" t="t"/>
              <a:pathLst>
                <a:path extrusionOk="0" h="3192" w="1906">
                  <a:moveTo>
                    <a:pt x="334" y="0"/>
                  </a:moveTo>
                  <a:cubicBezTo>
                    <a:pt x="143" y="0"/>
                    <a:pt x="0" y="143"/>
                    <a:pt x="0" y="334"/>
                  </a:cubicBezTo>
                  <a:lnTo>
                    <a:pt x="0" y="2858"/>
                  </a:lnTo>
                  <a:cubicBezTo>
                    <a:pt x="0" y="3025"/>
                    <a:pt x="143" y="3191"/>
                    <a:pt x="334" y="3191"/>
                  </a:cubicBezTo>
                  <a:lnTo>
                    <a:pt x="1572" y="3191"/>
                  </a:lnTo>
                  <a:cubicBezTo>
                    <a:pt x="1715" y="3191"/>
                    <a:pt x="1881" y="3025"/>
                    <a:pt x="1905" y="2834"/>
                  </a:cubicBezTo>
                  <a:lnTo>
                    <a:pt x="1905" y="1572"/>
                  </a:lnTo>
                  <a:cubicBezTo>
                    <a:pt x="1905" y="715"/>
                    <a:pt x="1191" y="0"/>
                    <a:pt x="334"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0" name="Google Shape;20300;p94"/>
            <p:cNvSpPr/>
            <p:nvPr/>
          </p:nvSpPr>
          <p:spPr>
            <a:xfrm>
              <a:off x="7867103" y="1931850"/>
              <a:ext cx="190344" cy="346781"/>
            </a:xfrm>
            <a:custGeom>
              <a:rect b="b" l="l" r="r" t="t"/>
              <a:pathLst>
                <a:path extrusionOk="0" h="10718" w="5883">
                  <a:moveTo>
                    <a:pt x="0" y="1"/>
                  </a:moveTo>
                  <a:lnTo>
                    <a:pt x="0" y="10717"/>
                  </a:lnTo>
                  <a:lnTo>
                    <a:pt x="5883" y="10717"/>
                  </a:lnTo>
                  <a:lnTo>
                    <a:pt x="588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1" name="Google Shape;20301;p94"/>
            <p:cNvSpPr/>
            <p:nvPr/>
          </p:nvSpPr>
          <p:spPr>
            <a:xfrm>
              <a:off x="7961869" y="1931850"/>
              <a:ext cx="94024" cy="346781"/>
            </a:xfrm>
            <a:custGeom>
              <a:rect b="b" l="l" r="r" t="t"/>
              <a:pathLst>
                <a:path extrusionOk="0" h="10718" w="2906">
                  <a:moveTo>
                    <a:pt x="1" y="1"/>
                  </a:moveTo>
                  <a:lnTo>
                    <a:pt x="1" y="10717"/>
                  </a:lnTo>
                  <a:lnTo>
                    <a:pt x="2906" y="10717"/>
                  </a:lnTo>
                  <a:lnTo>
                    <a:pt x="2906"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2" name="Google Shape;20302;p94"/>
            <p:cNvSpPr/>
            <p:nvPr/>
          </p:nvSpPr>
          <p:spPr>
            <a:xfrm>
              <a:off x="7897160" y="2153769"/>
              <a:ext cx="129452" cy="21613"/>
            </a:xfrm>
            <a:custGeom>
              <a:rect b="b" l="l" r="r" t="t"/>
              <a:pathLst>
                <a:path extrusionOk="0" h="668" w="4001">
                  <a:moveTo>
                    <a:pt x="334" y="0"/>
                  </a:moveTo>
                  <a:cubicBezTo>
                    <a:pt x="143" y="0"/>
                    <a:pt x="0" y="167"/>
                    <a:pt x="0" y="334"/>
                  </a:cubicBezTo>
                  <a:cubicBezTo>
                    <a:pt x="0" y="524"/>
                    <a:pt x="143" y="667"/>
                    <a:pt x="334" y="667"/>
                  </a:cubicBezTo>
                  <a:lnTo>
                    <a:pt x="3668" y="667"/>
                  </a:lnTo>
                  <a:cubicBezTo>
                    <a:pt x="3834" y="667"/>
                    <a:pt x="4001" y="524"/>
                    <a:pt x="4001" y="334"/>
                  </a:cubicBezTo>
                  <a:cubicBezTo>
                    <a:pt x="4001" y="167"/>
                    <a:pt x="3834" y="0"/>
                    <a:pt x="3668"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3" name="Google Shape;20303;p94"/>
            <p:cNvSpPr/>
            <p:nvPr/>
          </p:nvSpPr>
          <p:spPr>
            <a:xfrm>
              <a:off x="7897160" y="2194600"/>
              <a:ext cx="129452" cy="20837"/>
            </a:xfrm>
            <a:custGeom>
              <a:rect b="b" l="l" r="r" t="t"/>
              <a:pathLst>
                <a:path extrusionOk="0" h="644" w="4001">
                  <a:moveTo>
                    <a:pt x="334" y="1"/>
                  </a:moveTo>
                  <a:cubicBezTo>
                    <a:pt x="143" y="1"/>
                    <a:pt x="0" y="143"/>
                    <a:pt x="0" y="334"/>
                  </a:cubicBezTo>
                  <a:cubicBezTo>
                    <a:pt x="0" y="501"/>
                    <a:pt x="143" y="644"/>
                    <a:pt x="334" y="644"/>
                  </a:cubicBezTo>
                  <a:lnTo>
                    <a:pt x="3668" y="644"/>
                  </a:lnTo>
                  <a:cubicBezTo>
                    <a:pt x="3834" y="644"/>
                    <a:pt x="4001" y="524"/>
                    <a:pt x="4001" y="334"/>
                  </a:cubicBezTo>
                  <a:cubicBezTo>
                    <a:pt x="4001" y="143"/>
                    <a:pt x="3834" y="1"/>
                    <a:pt x="3668"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4" name="Google Shape;20304;p94"/>
            <p:cNvSpPr/>
            <p:nvPr/>
          </p:nvSpPr>
          <p:spPr>
            <a:xfrm>
              <a:off x="7961869" y="2155322"/>
              <a:ext cx="64742" cy="20060"/>
            </a:xfrm>
            <a:custGeom>
              <a:rect b="b" l="l" r="r" t="t"/>
              <a:pathLst>
                <a:path extrusionOk="0" h="620" w="2001">
                  <a:moveTo>
                    <a:pt x="1" y="0"/>
                  </a:moveTo>
                  <a:lnTo>
                    <a:pt x="1" y="619"/>
                  </a:lnTo>
                  <a:lnTo>
                    <a:pt x="1668" y="619"/>
                  </a:lnTo>
                  <a:cubicBezTo>
                    <a:pt x="1834" y="619"/>
                    <a:pt x="2001" y="476"/>
                    <a:pt x="2001" y="286"/>
                  </a:cubicBezTo>
                  <a:cubicBezTo>
                    <a:pt x="2001" y="143"/>
                    <a:pt x="1834" y="0"/>
                    <a:pt x="1668"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5" name="Google Shape;20305;p94"/>
            <p:cNvSpPr/>
            <p:nvPr/>
          </p:nvSpPr>
          <p:spPr>
            <a:xfrm>
              <a:off x="7961869" y="2195376"/>
              <a:ext cx="64742" cy="20060"/>
            </a:xfrm>
            <a:custGeom>
              <a:rect b="b" l="l" r="r" t="t"/>
              <a:pathLst>
                <a:path extrusionOk="0" h="620" w="2001">
                  <a:moveTo>
                    <a:pt x="1" y="0"/>
                  </a:moveTo>
                  <a:lnTo>
                    <a:pt x="1" y="620"/>
                  </a:lnTo>
                  <a:lnTo>
                    <a:pt x="1668" y="620"/>
                  </a:lnTo>
                  <a:cubicBezTo>
                    <a:pt x="1834" y="620"/>
                    <a:pt x="2001" y="477"/>
                    <a:pt x="2001" y="310"/>
                  </a:cubicBezTo>
                  <a:cubicBezTo>
                    <a:pt x="2001" y="143"/>
                    <a:pt x="1834" y="0"/>
                    <a:pt x="1668"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6" name="Google Shape;20306;p94"/>
            <p:cNvSpPr/>
            <p:nvPr/>
          </p:nvSpPr>
          <p:spPr>
            <a:xfrm>
              <a:off x="7897160" y="2052823"/>
              <a:ext cx="129452" cy="81729"/>
            </a:xfrm>
            <a:custGeom>
              <a:rect b="b" l="l" r="r" t="t"/>
              <a:pathLst>
                <a:path extrusionOk="0" h="2526" w="4001">
                  <a:moveTo>
                    <a:pt x="2001" y="1"/>
                  </a:moveTo>
                  <a:cubicBezTo>
                    <a:pt x="881" y="1"/>
                    <a:pt x="0" y="906"/>
                    <a:pt x="0" y="2001"/>
                  </a:cubicBezTo>
                  <a:lnTo>
                    <a:pt x="0" y="2215"/>
                  </a:lnTo>
                  <a:cubicBezTo>
                    <a:pt x="0" y="2382"/>
                    <a:pt x="143" y="2525"/>
                    <a:pt x="334" y="2525"/>
                  </a:cubicBezTo>
                  <a:lnTo>
                    <a:pt x="3668" y="2525"/>
                  </a:lnTo>
                  <a:cubicBezTo>
                    <a:pt x="3834" y="2525"/>
                    <a:pt x="4001" y="2382"/>
                    <a:pt x="4001" y="2215"/>
                  </a:cubicBezTo>
                  <a:lnTo>
                    <a:pt x="4001" y="2001"/>
                  </a:lnTo>
                  <a:cubicBezTo>
                    <a:pt x="4001" y="906"/>
                    <a:pt x="3096" y="1"/>
                    <a:pt x="20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7" name="Google Shape;20307;p94"/>
            <p:cNvSpPr/>
            <p:nvPr/>
          </p:nvSpPr>
          <p:spPr>
            <a:xfrm>
              <a:off x="7961869" y="2052823"/>
              <a:ext cx="64742" cy="81729"/>
            </a:xfrm>
            <a:custGeom>
              <a:rect b="b" l="l" r="r" t="t"/>
              <a:pathLst>
                <a:path extrusionOk="0" h="2526" w="2001">
                  <a:moveTo>
                    <a:pt x="1" y="1"/>
                  </a:moveTo>
                  <a:lnTo>
                    <a:pt x="1" y="2501"/>
                  </a:lnTo>
                  <a:lnTo>
                    <a:pt x="1668" y="2501"/>
                  </a:lnTo>
                  <a:lnTo>
                    <a:pt x="1668" y="2525"/>
                  </a:lnTo>
                  <a:cubicBezTo>
                    <a:pt x="1834" y="2525"/>
                    <a:pt x="2001" y="2382"/>
                    <a:pt x="2001" y="2215"/>
                  </a:cubicBezTo>
                  <a:lnTo>
                    <a:pt x="2001" y="2001"/>
                  </a:lnTo>
                  <a:cubicBezTo>
                    <a:pt x="2001" y="906"/>
                    <a:pt x="1096" y="1"/>
                    <a:pt x="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8" name="Google Shape;20308;p94"/>
            <p:cNvSpPr/>
            <p:nvPr/>
          </p:nvSpPr>
          <p:spPr>
            <a:xfrm>
              <a:off x="7921038" y="1993485"/>
              <a:ext cx="80920" cy="80952"/>
            </a:xfrm>
            <a:custGeom>
              <a:rect b="b" l="l" r="r" t="t"/>
              <a:pathLst>
                <a:path extrusionOk="0" h="2502" w="2501">
                  <a:moveTo>
                    <a:pt x="1263" y="1"/>
                  </a:moveTo>
                  <a:cubicBezTo>
                    <a:pt x="572" y="1"/>
                    <a:pt x="0" y="549"/>
                    <a:pt x="0" y="1239"/>
                  </a:cubicBezTo>
                  <a:cubicBezTo>
                    <a:pt x="0" y="1930"/>
                    <a:pt x="572" y="2502"/>
                    <a:pt x="1263" y="2502"/>
                  </a:cubicBezTo>
                  <a:cubicBezTo>
                    <a:pt x="1953" y="2502"/>
                    <a:pt x="2501" y="1930"/>
                    <a:pt x="2501" y="1239"/>
                  </a:cubicBezTo>
                  <a:cubicBezTo>
                    <a:pt x="2501" y="549"/>
                    <a:pt x="1953" y="1"/>
                    <a:pt x="126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9" name="Google Shape;20309;p94"/>
            <p:cNvSpPr/>
            <p:nvPr/>
          </p:nvSpPr>
          <p:spPr>
            <a:xfrm>
              <a:off x="7961869" y="1993485"/>
              <a:ext cx="40088" cy="80952"/>
            </a:xfrm>
            <a:custGeom>
              <a:rect b="b" l="l" r="r" t="t"/>
              <a:pathLst>
                <a:path extrusionOk="0" h="2502" w="1239">
                  <a:moveTo>
                    <a:pt x="1" y="1"/>
                  </a:moveTo>
                  <a:lnTo>
                    <a:pt x="1" y="2502"/>
                  </a:lnTo>
                  <a:cubicBezTo>
                    <a:pt x="691" y="2502"/>
                    <a:pt x="1239" y="1930"/>
                    <a:pt x="1239" y="1239"/>
                  </a:cubicBezTo>
                  <a:cubicBezTo>
                    <a:pt x="1239" y="549"/>
                    <a:pt x="691"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10" name="Google Shape;20310;p94"/>
          <p:cNvGrpSpPr/>
          <p:nvPr/>
        </p:nvGrpSpPr>
        <p:grpSpPr>
          <a:xfrm>
            <a:off x="7768486" y="2338210"/>
            <a:ext cx="347525" cy="347393"/>
            <a:chOff x="7768486" y="2490610"/>
            <a:chExt cx="347525" cy="347393"/>
          </a:xfrm>
        </p:grpSpPr>
        <p:sp>
          <p:nvSpPr>
            <p:cNvPr id="20311" name="Google Shape;20311;p94"/>
            <p:cNvSpPr/>
            <p:nvPr/>
          </p:nvSpPr>
          <p:spPr>
            <a:xfrm>
              <a:off x="8011954" y="2490610"/>
              <a:ext cx="103277" cy="64484"/>
            </a:xfrm>
            <a:custGeom>
              <a:rect b="b" l="l" r="r" t="t"/>
              <a:pathLst>
                <a:path extrusionOk="0" h="1993" w="3192">
                  <a:moveTo>
                    <a:pt x="303" y="0"/>
                  </a:moveTo>
                  <a:cubicBezTo>
                    <a:pt x="242" y="0"/>
                    <a:pt x="187" y="34"/>
                    <a:pt x="120" y="68"/>
                  </a:cubicBezTo>
                  <a:cubicBezTo>
                    <a:pt x="48" y="139"/>
                    <a:pt x="0" y="211"/>
                    <a:pt x="0" y="306"/>
                  </a:cubicBezTo>
                  <a:lnTo>
                    <a:pt x="0" y="1687"/>
                  </a:lnTo>
                  <a:cubicBezTo>
                    <a:pt x="0" y="1806"/>
                    <a:pt x="48" y="1878"/>
                    <a:pt x="120" y="1925"/>
                  </a:cubicBezTo>
                  <a:cubicBezTo>
                    <a:pt x="153" y="1959"/>
                    <a:pt x="223" y="1993"/>
                    <a:pt x="294" y="1993"/>
                  </a:cubicBezTo>
                  <a:cubicBezTo>
                    <a:pt x="324" y="1993"/>
                    <a:pt x="354" y="1987"/>
                    <a:pt x="382" y="1973"/>
                  </a:cubicBezTo>
                  <a:lnTo>
                    <a:pt x="2953" y="1282"/>
                  </a:lnTo>
                  <a:cubicBezTo>
                    <a:pt x="3096" y="1258"/>
                    <a:pt x="3192" y="1139"/>
                    <a:pt x="3192" y="996"/>
                  </a:cubicBezTo>
                  <a:cubicBezTo>
                    <a:pt x="3192" y="854"/>
                    <a:pt x="3096" y="735"/>
                    <a:pt x="2953" y="687"/>
                  </a:cubicBezTo>
                  <a:lnTo>
                    <a:pt x="382" y="20"/>
                  </a:lnTo>
                  <a:cubicBezTo>
                    <a:pt x="354" y="6"/>
                    <a:pt x="328" y="0"/>
                    <a:pt x="30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2" name="Google Shape;20312;p94"/>
            <p:cNvSpPr/>
            <p:nvPr/>
          </p:nvSpPr>
          <p:spPr>
            <a:xfrm>
              <a:off x="8011954" y="2523612"/>
              <a:ext cx="104054" cy="32549"/>
            </a:xfrm>
            <a:custGeom>
              <a:rect b="b" l="l" r="r" t="t"/>
              <a:pathLst>
                <a:path extrusionOk="0" h="1006" w="3216">
                  <a:moveTo>
                    <a:pt x="24" y="0"/>
                  </a:moveTo>
                  <a:lnTo>
                    <a:pt x="24" y="667"/>
                  </a:lnTo>
                  <a:lnTo>
                    <a:pt x="0" y="667"/>
                  </a:lnTo>
                  <a:cubicBezTo>
                    <a:pt x="0" y="715"/>
                    <a:pt x="0" y="786"/>
                    <a:pt x="48" y="834"/>
                  </a:cubicBezTo>
                  <a:cubicBezTo>
                    <a:pt x="131" y="937"/>
                    <a:pt x="232" y="1005"/>
                    <a:pt x="351" y="1005"/>
                  </a:cubicBezTo>
                  <a:cubicBezTo>
                    <a:pt x="369" y="1005"/>
                    <a:pt x="387" y="1004"/>
                    <a:pt x="405" y="1000"/>
                  </a:cubicBezTo>
                  <a:lnTo>
                    <a:pt x="2977" y="310"/>
                  </a:lnTo>
                  <a:cubicBezTo>
                    <a:pt x="3120" y="262"/>
                    <a:pt x="3215" y="167"/>
                    <a:pt x="3215"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3" name="Google Shape;20313;p94"/>
            <p:cNvSpPr/>
            <p:nvPr/>
          </p:nvSpPr>
          <p:spPr>
            <a:xfrm>
              <a:off x="7822421" y="2491257"/>
              <a:ext cx="200342" cy="64742"/>
            </a:xfrm>
            <a:custGeom>
              <a:rect b="b" l="l" r="r" t="t"/>
              <a:pathLst>
                <a:path extrusionOk="0" h="2001" w="6192">
                  <a:moveTo>
                    <a:pt x="310" y="0"/>
                  </a:moveTo>
                  <a:cubicBezTo>
                    <a:pt x="143" y="0"/>
                    <a:pt x="0" y="119"/>
                    <a:pt x="0" y="262"/>
                  </a:cubicBezTo>
                  <a:lnTo>
                    <a:pt x="0" y="1715"/>
                  </a:lnTo>
                  <a:cubicBezTo>
                    <a:pt x="0" y="1881"/>
                    <a:pt x="143" y="2000"/>
                    <a:pt x="310" y="2000"/>
                  </a:cubicBezTo>
                  <a:lnTo>
                    <a:pt x="6192" y="2000"/>
                  </a:lnTo>
                  <a:lnTo>
                    <a:pt x="6192"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4" name="Google Shape;20314;p94"/>
            <p:cNvSpPr/>
            <p:nvPr/>
          </p:nvSpPr>
          <p:spPr>
            <a:xfrm>
              <a:off x="7822421" y="2522835"/>
              <a:ext cx="200342" cy="32387"/>
            </a:xfrm>
            <a:custGeom>
              <a:rect b="b" l="l" r="r" t="t"/>
              <a:pathLst>
                <a:path extrusionOk="0" h="1001" w="6192">
                  <a:moveTo>
                    <a:pt x="0" y="0"/>
                  </a:moveTo>
                  <a:lnTo>
                    <a:pt x="0" y="739"/>
                  </a:lnTo>
                  <a:cubicBezTo>
                    <a:pt x="0" y="882"/>
                    <a:pt x="143" y="1001"/>
                    <a:pt x="310" y="1001"/>
                  </a:cubicBezTo>
                  <a:lnTo>
                    <a:pt x="6192" y="1001"/>
                  </a:lnTo>
                  <a:lnTo>
                    <a:pt x="6192"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5" name="Google Shape;20315;p94"/>
            <p:cNvSpPr/>
            <p:nvPr/>
          </p:nvSpPr>
          <p:spPr>
            <a:xfrm>
              <a:off x="7768486" y="2491257"/>
              <a:ext cx="63966" cy="64742"/>
            </a:xfrm>
            <a:custGeom>
              <a:rect b="b" l="l" r="r" t="t"/>
              <a:pathLst>
                <a:path extrusionOk="0" h="2001" w="1977">
                  <a:moveTo>
                    <a:pt x="619" y="0"/>
                  </a:moveTo>
                  <a:cubicBezTo>
                    <a:pt x="262" y="0"/>
                    <a:pt x="0" y="262"/>
                    <a:pt x="0" y="619"/>
                  </a:cubicBezTo>
                  <a:lnTo>
                    <a:pt x="0" y="1357"/>
                  </a:lnTo>
                  <a:cubicBezTo>
                    <a:pt x="0" y="1715"/>
                    <a:pt x="262" y="2000"/>
                    <a:pt x="619" y="2000"/>
                  </a:cubicBezTo>
                  <a:lnTo>
                    <a:pt x="1977" y="2000"/>
                  </a:lnTo>
                  <a:lnTo>
                    <a:pt x="1977"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6" name="Google Shape;20316;p94"/>
            <p:cNvSpPr/>
            <p:nvPr/>
          </p:nvSpPr>
          <p:spPr>
            <a:xfrm>
              <a:off x="7768486" y="2522835"/>
              <a:ext cx="63966" cy="33164"/>
            </a:xfrm>
            <a:custGeom>
              <a:rect b="b" l="l" r="r" t="t"/>
              <a:pathLst>
                <a:path extrusionOk="0" h="1025" w="1977">
                  <a:moveTo>
                    <a:pt x="0" y="0"/>
                  </a:moveTo>
                  <a:lnTo>
                    <a:pt x="0" y="381"/>
                  </a:lnTo>
                  <a:cubicBezTo>
                    <a:pt x="0" y="739"/>
                    <a:pt x="262" y="1024"/>
                    <a:pt x="619" y="1024"/>
                  </a:cubicBezTo>
                  <a:lnTo>
                    <a:pt x="1977" y="1024"/>
                  </a:lnTo>
                  <a:lnTo>
                    <a:pt x="1977"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7" name="Google Shape;20317;p94"/>
            <p:cNvSpPr/>
            <p:nvPr/>
          </p:nvSpPr>
          <p:spPr>
            <a:xfrm>
              <a:off x="7768486" y="2614528"/>
              <a:ext cx="62445" cy="223476"/>
            </a:xfrm>
            <a:custGeom>
              <a:rect b="b" l="l" r="r" t="t"/>
              <a:pathLst>
                <a:path extrusionOk="0" h="6907" w="1930">
                  <a:moveTo>
                    <a:pt x="310" y="0"/>
                  </a:moveTo>
                  <a:cubicBezTo>
                    <a:pt x="143" y="0"/>
                    <a:pt x="0" y="143"/>
                    <a:pt x="0" y="334"/>
                  </a:cubicBezTo>
                  <a:lnTo>
                    <a:pt x="0" y="6573"/>
                  </a:lnTo>
                  <a:cubicBezTo>
                    <a:pt x="0" y="6764"/>
                    <a:pt x="143" y="6907"/>
                    <a:pt x="310" y="6907"/>
                  </a:cubicBezTo>
                  <a:lnTo>
                    <a:pt x="1929" y="6907"/>
                  </a:lnTo>
                  <a:lnTo>
                    <a:pt x="1929" y="0"/>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8" name="Google Shape;20318;p94"/>
            <p:cNvSpPr/>
            <p:nvPr/>
          </p:nvSpPr>
          <p:spPr>
            <a:xfrm>
              <a:off x="7810838" y="2614528"/>
              <a:ext cx="305172" cy="223476"/>
            </a:xfrm>
            <a:custGeom>
              <a:rect b="b" l="l" r="r" t="t"/>
              <a:pathLst>
                <a:path extrusionOk="0" h="6907" w="9432">
                  <a:moveTo>
                    <a:pt x="310" y="0"/>
                  </a:moveTo>
                  <a:cubicBezTo>
                    <a:pt x="144" y="0"/>
                    <a:pt x="1" y="143"/>
                    <a:pt x="1" y="334"/>
                  </a:cubicBezTo>
                  <a:lnTo>
                    <a:pt x="1" y="6287"/>
                  </a:lnTo>
                  <a:cubicBezTo>
                    <a:pt x="1" y="6645"/>
                    <a:pt x="263" y="6907"/>
                    <a:pt x="620" y="6907"/>
                  </a:cubicBezTo>
                  <a:lnTo>
                    <a:pt x="9074" y="6907"/>
                  </a:lnTo>
                  <a:cubicBezTo>
                    <a:pt x="9241" y="6907"/>
                    <a:pt x="9408" y="6764"/>
                    <a:pt x="9431" y="6573"/>
                  </a:cubicBezTo>
                  <a:lnTo>
                    <a:pt x="9431" y="334"/>
                  </a:lnTo>
                  <a:cubicBezTo>
                    <a:pt x="9431" y="143"/>
                    <a:pt x="9289" y="0"/>
                    <a:pt x="9098"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9" name="Google Shape;20319;p94"/>
            <p:cNvSpPr/>
            <p:nvPr/>
          </p:nvSpPr>
          <p:spPr>
            <a:xfrm>
              <a:off x="7941842" y="2614528"/>
              <a:ext cx="173390" cy="223476"/>
            </a:xfrm>
            <a:custGeom>
              <a:rect b="b" l="l" r="r" t="t"/>
              <a:pathLst>
                <a:path extrusionOk="0" h="6907" w="5359">
                  <a:moveTo>
                    <a:pt x="0" y="0"/>
                  </a:moveTo>
                  <a:lnTo>
                    <a:pt x="0" y="6907"/>
                  </a:lnTo>
                  <a:lnTo>
                    <a:pt x="5025" y="6907"/>
                  </a:lnTo>
                  <a:cubicBezTo>
                    <a:pt x="5192" y="6907"/>
                    <a:pt x="5359" y="6740"/>
                    <a:pt x="5359" y="6573"/>
                  </a:cubicBezTo>
                  <a:lnTo>
                    <a:pt x="5359" y="334"/>
                  </a:lnTo>
                  <a:cubicBezTo>
                    <a:pt x="5359" y="143"/>
                    <a:pt x="5192" y="0"/>
                    <a:pt x="502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0" name="Google Shape;20320;p94"/>
            <p:cNvSpPr/>
            <p:nvPr/>
          </p:nvSpPr>
          <p:spPr>
            <a:xfrm>
              <a:off x="8027355" y="2655779"/>
              <a:ext cx="54745" cy="108357"/>
            </a:xfrm>
            <a:custGeom>
              <a:rect b="b" l="l" r="r" t="t"/>
              <a:pathLst>
                <a:path extrusionOk="0" h="3349" w="1692">
                  <a:moveTo>
                    <a:pt x="596" y="773"/>
                  </a:moveTo>
                  <a:lnTo>
                    <a:pt x="596" y="1226"/>
                  </a:lnTo>
                  <a:cubicBezTo>
                    <a:pt x="572" y="1202"/>
                    <a:pt x="572" y="1154"/>
                    <a:pt x="525" y="1154"/>
                  </a:cubicBezTo>
                  <a:cubicBezTo>
                    <a:pt x="477" y="1131"/>
                    <a:pt x="477" y="1035"/>
                    <a:pt x="477" y="964"/>
                  </a:cubicBezTo>
                  <a:cubicBezTo>
                    <a:pt x="477" y="892"/>
                    <a:pt x="525" y="797"/>
                    <a:pt x="596" y="773"/>
                  </a:cubicBezTo>
                  <a:close/>
                  <a:moveTo>
                    <a:pt x="1001" y="1821"/>
                  </a:moveTo>
                  <a:cubicBezTo>
                    <a:pt x="1215" y="1940"/>
                    <a:pt x="1215" y="2131"/>
                    <a:pt x="1215" y="2202"/>
                  </a:cubicBezTo>
                  <a:cubicBezTo>
                    <a:pt x="1191" y="2321"/>
                    <a:pt x="1120" y="2440"/>
                    <a:pt x="1001" y="2512"/>
                  </a:cubicBezTo>
                  <a:lnTo>
                    <a:pt x="1001" y="1821"/>
                  </a:lnTo>
                  <a:close/>
                  <a:moveTo>
                    <a:pt x="779" y="1"/>
                  </a:moveTo>
                  <a:cubicBezTo>
                    <a:pt x="681" y="1"/>
                    <a:pt x="596" y="101"/>
                    <a:pt x="596" y="202"/>
                  </a:cubicBezTo>
                  <a:lnTo>
                    <a:pt x="596" y="321"/>
                  </a:lnTo>
                  <a:lnTo>
                    <a:pt x="572" y="321"/>
                  </a:lnTo>
                  <a:cubicBezTo>
                    <a:pt x="334" y="416"/>
                    <a:pt x="120" y="631"/>
                    <a:pt x="96" y="892"/>
                  </a:cubicBezTo>
                  <a:cubicBezTo>
                    <a:pt x="25" y="1131"/>
                    <a:pt x="120" y="1369"/>
                    <a:pt x="287" y="1512"/>
                  </a:cubicBezTo>
                  <a:cubicBezTo>
                    <a:pt x="382" y="1583"/>
                    <a:pt x="477" y="1631"/>
                    <a:pt x="620" y="1702"/>
                  </a:cubicBezTo>
                  <a:lnTo>
                    <a:pt x="620" y="2583"/>
                  </a:lnTo>
                  <a:cubicBezTo>
                    <a:pt x="525" y="2583"/>
                    <a:pt x="477" y="2559"/>
                    <a:pt x="358" y="2464"/>
                  </a:cubicBezTo>
                  <a:cubicBezTo>
                    <a:pt x="319" y="2444"/>
                    <a:pt x="275" y="2433"/>
                    <a:pt x="234" y="2433"/>
                  </a:cubicBezTo>
                  <a:cubicBezTo>
                    <a:pt x="176" y="2433"/>
                    <a:pt x="124" y="2456"/>
                    <a:pt x="96" y="2512"/>
                  </a:cubicBezTo>
                  <a:cubicBezTo>
                    <a:pt x="1" y="2583"/>
                    <a:pt x="25" y="2750"/>
                    <a:pt x="120" y="2821"/>
                  </a:cubicBezTo>
                  <a:cubicBezTo>
                    <a:pt x="334" y="2941"/>
                    <a:pt x="453" y="3012"/>
                    <a:pt x="620" y="3012"/>
                  </a:cubicBezTo>
                  <a:lnTo>
                    <a:pt x="620" y="3131"/>
                  </a:lnTo>
                  <a:cubicBezTo>
                    <a:pt x="620" y="3250"/>
                    <a:pt x="691" y="3345"/>
                    <a:pt x="810" y="3345"/>
                  </a:cubicBezTo>
                  <a:cubicBezTo>
                    <a:pt x="821" y="3347"/>
                    <a:pt x="831" y="3348"/>
                    <a:pt x="842" y="3348"/>
                  </a:cubicBezTo>
                  <a:cubicBezTo>
                    <a:pt x="949" y="3348"/>
                    <a:pt x="1049" y="3240"/>
                    <a:pt x="1049" y="3131"/>
                  </a:cubicBezTo>
                  <a:lnTo>
                    <a:pt x="1049" y="2988"/>
                  </a:lnTo>
                  <a:cubicBezTo>
                    <a:pt x="1406" y="2893"/>
                    <a:pt x="1596" y="2583"/>
                    <a:pt x="1668" y="2298"/>
                  </a:cubicBezTo>
                  <a:cubicBezTo>
                    <a:pt x="1692" y="1916"/>
                    <a:pt x="1477" y="1583"/>
                    <a:pt x="1120" y="1440"/>
                  </a:cubicBezTo>
                  <a:cubicBezTo>
                    <a:pt x="1096" y="1440"/>
                    <a:pt x="1072" y="1393"/>
                    <a:pt x="1001" y="1393"/>
                  </a:cubicBezTo>
                  <a:lnTo>
                    <a:pt x="1001" y="702"/>
                  </a:lnTo>
                  <a:cubicBezTo>
                    <a:pt x="1072" y="750"/>
                    <a:pt x="1096" y="773"/>
                    <a:pt x="1096" y="773"/>
                  </a:cubicBezTo>
                  <a:cubicBezTo>
                    <a:pt x="1147" y="824"/>
                    <a:pt x="1205" y="848"/>
                    <a:pt x="1263" y="848"/>
                  </a:cubicBezTo>
                  <a:cubicBezTo>
                    <a:pt x="1312" y="848"/>
                    <a:pt x="1362" y="830"/>
                    <a:pt x="1406" y="797"/>
                  </a:cubicBezTo>
                  <a:cubicBezTo>
                    <a:pt x="1477" y="702"/>
                    <a:pt x="1477" y="607"/>
                    <a:pt x="1430" y="511"/>
                  </a:cubicBezTo>
                  <a:cubicBezTo>
                    <a:pt x="1358" y="416"/>
                    <a:pt x="1215" y="321"/>
                    <a:pt x="1001" y="297"/>
                  </a:cubicBezTo>
                  <a:lnTo>
                    <a:pt x="1001" y="202"/>
                  </a:lnTo>
                  <a:cubicBezTo>
                    <a:pt x="1001" y="83"/>
                    <a:pt x="953" y="11"/>
                    <a:pt x="834" y="11"/>
                  </a:cubicBezTo>
                  <a:cubicBezTo>
                    <a:pt x="816" y="4"/>
                    <a:pt x="797" y="1"/>
                    <a:pt x="7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1" name="Google Shape;20321;p94"/>
            <p:cNvSpPr/>
            <p:nvPr/>
          </p:nvSpPr>
          <p:spPr>
            <a:xfrm>
              <a:off x="7890204" y="2654582"/>
              <a:ext cx="123337" cy="20837"/>
            </a:xfrm>
            <a:custGeom>
              <a:rect b="b" l="l" r="r" t="t"/>
              <a:pathLst>
                <a:path extrusionOk="0" h="644" w="3812">
                  <a:moveTo>
                    <a:pt x="334" y="1"/>
                  </a:moveTo>
                  <a:cubicBezTo>
                    <a:pt x="167" y="1"/>
                    <a:pt x="1" y="191"/>
                    <a:pt x="48" y="358"/>
                  </a:cubicBezTo>
                  <a:cubicBezTo>
                    <a:pt x="72" y="525"/>
                    <a:pt x="215" y="644"/>
                    <a:pt x="358" y="644"/>
                  </a:cubicBezTo>
                  <a:lnTo>
                    <a:pt x="3502" y="644"/>
                  </a:lnTo>
                  <a:cubicBezTo>
                    <a:pt x="3668" y="644"/>
                    <a:pt x="3811" y="477"/>
                    <a:pt x="3787" y="286"/>
                  </a:cubicBezTo>
                  <a:cubicBezTo>
                    <a:pt x="3763" y="120"/>
                    <a:pt x="3621" y="1"/>
                    <a:pt x="345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2" name="Google Shape;20322;p94"/>
            <p:cNvSpPr/>
            <p:nvPr/>
          </p:nvSpPr>
          <p:spPr>
            <a:xfrm>
              <a:off x="7890204" y="2695414"/>
              <a:ext cx="123337" cy="20092"/>
            </a:xfrm>
            <a:custGeom>
              <a:rect b="b" l="l" r="r" t="t"/>
              <a:pathLst>
                <a:path extrusionOk="0" h="621" w="3812">
                  <a:moveTo>
                    <a:pt x="334" y="1"/>
                  </a:moveTo>
                  <a:cubicBezTo>
                    <a:pt x="167" y="1"/>
                    <a:pt x="1" y="168"/>
                    <a:pt x="48" y="358"/>
                  </a:cubicBezTo>
                  <a:cubicBezTo>
                    <a:pt x="72" y="501"/>
                    <a:pt x="215" y="620"/>
                    <a:pt x="358" y="620"/>
                  </a:cubicBezTo>
                  <a:lnTo>
                    <a:pt x="3502" y="620"/>
                  </a:lnTo>
                  <a:cubicBezTo>
                    <a:pt x="3668" y="620"/>
                    <a:pt x="3811" y="477"/>
                    <a:pt x="3787" y="263"/>
                  </a:cubicBezTo>
                  <a:cubicBezTo>
                    <a:pt x="3763" y="120"/>
                    <a:pt x="3621" y="1"/>
                    <a:pt x="345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3" name="Google Shape;20323;p94"/>
            <p:cNvSpPr/>
            <p:nvPr/>
          </p:nvSpPr>
          <p:spPr>
            <a:xfrm>
              <a:off x="7890204" y="2737021"/>
              <a:ext cx="123337" cy="20092"/>
            </a:xfrm>
            <a:custGeom>
              <a:rect b="b" l="l" r="r" t="t"/>
              <a:pathLst>
                <a:path extrusionOk="0" h="621" w="3812">
                  <a:moveTo>
                    <a:pt x="334" y="1"/>
                  </a:moveTo>
                  <a:cubicBezTo>
                    <a:pt x="167" y="1"/>
                    <a:pt x="1" y="168"/>
                    <a:pt x="48" y="358"/>
                  </a:cubicBezTo>
                  <a:cubicBezTo>
                    <a:pt x="72" y="501"/>
                    <a:pt x="215" y="620"/>
                    <a:pt x="358" y="620"/>
                  </a:cubicBezTo>
                  <a:lnTo>
                    <a:pt x="3502" y="620"/>
                  </a:lnTo>
                  <a:cubicBezTo>
                    <a:pt x="3668" y="620"/>
                    <a:pt x="3811" y="430"/>
                    <a:pt x="3787" y="263"/>
                  </a:cubicBezTo>
                  <a:cubicBezTo>
                    <a:pt x="3763" y="120"/>
                    <a:pt x="3621" y="1"/>
                    <a:pt x="345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4" name="Google Shape;20324;p94"/>
            <p:cNvSpPr/>
            <p:nvPr/>
          </p:nvSpPr>
          <p:spPr>
            <a:xfrm>
              <a:off x="7890204" y="2777108"/>
              <a:ext cx="184197" cy="20060"/>
            </a:xfrm>
            <a:custGeom>
              <a:rect b="b" l="l" r="r" t="t"/>
              <a:pathLst>
                <a:path extrusionOk="0" h="620" w="5693">
                  <a:moveTo>
                    <a:pt x="334" y="0"/>
                  </a:moveTo>
                  <a:cubicBezTo>
                    <a:pt x="167" y="0"/>
                    <a:pt x="1" y="167"/>
                    <a:pt x="48" y="357"/>
                  </a:cubicBezTo>
                  <a:cubicBezTo>
                    <a:pt x="72" y="500"/>
                    <a:pt x="215" y="619"/>
                    <a:pt x="358" y="619"/>
                  </a:cubicBezTo>
                  <a:lnTo>
                    <a:pt x="5359" y="619"/>
                  </a:lnTo>
                  <a:cubicBezTo>
                    <a:pt x="5550" y="619"/>
                    <a:pt x="5692" y="453"/>
                    <a:pt x="5669" y="262"/>
                  </a:cubicBezTo>
                  <a:cubicBezTo>
                    <a:pt x="5645" y="119"/>
                    <a:pt x="5478" y="0"/>
                    <a:pt x="5335"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5" name="Google Shape;20325;p94"/>
            <p:cNvSpPr/>
            <p:nvPr/>
          </p:nvSpPr>
          <p:spPr>
            <a:xfrm>
              <a:off x="7941842" y="2654582"/>
              <a:ext cx="71699" cy="20837"/>
            </a:xfrm>
            <a:custGeom>
              <a:rect b="b" l="l" r="r" t="t"/>
              <a:pathLst>
                <a:path extrusionOk="0" h="644" w="2216">
                  <a:moveTo>
                    <a:pt x="0" y="1"/>
                  </a:moveTo>
                  <a:lnTo>
                    <a:pt x="0" y="644"/>
                  </a:lnTo>
                  <a:lnTo>
                    <a:pt x="1906" y="644"/>
                  </a:lnTo>
                  <a:cubicBezTo>
                    <a:pt x="2072" y="644"/>
                    <a:pt x="2215" y="477"/>
                    <a:pt x="2191" y="286"/>
                  </a:cubicBezTo>
                  <a:cubicBezTo>
                    <a:pt x="2191" y="120"/>
                    <a:pt x="2048" y="1"/>
                    <a:pt x="1906"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6" name="Google Shape;20326;p94"/>
            <p:cNvSpPr/>
            <p:nvPr/>
          </p:nvSpPr>
          <p:spPr>
            <a:xfrm>
              <a:off x="7941842" y="2695414"/>
              <a:ext cx="71699" cy="20092"/>
            </a:xfrm>
            <a:custGeom>
              <a:rect b="b" l="l" r="r" t="t"/>
              <a:pathLst>
                <a:path extrusionOk="0" h="621" w="2216">
                  <a:moveTo>
                    <a:pt x="0" y="1"/>
                  </a:moveTo>
                  <a:lnTo>
                    <a:pt x="0" y="620"/>
                  </a:lnTo>
                  <a:lnTo>
                    <a:pt x="1906" y="620"/>
                  </a:lnTo>
                  <a:cubicBezTo>
                    <a:pt x="2072" y="620"/>
                    <a:pt x="2215" y="477"/>
                    <a:pt x="2191" y="263"/>
                  </a:cubicBezTo>
                  <a:cubicBezTo>
                    <a:pt x="2191" y="120"/>
                    <a:pt x="2048" y="1"/>
                    <a:pt x="1906"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7" name="Google Shape;20327;p94"/>
            <p:cNvSpPr/>
            <p:nvPr/>
          </p:nvSpPr>
          <p:spPr>
            <a:xfrm>
              <a:off x="7941842" y="2737021"/>
              <a:ext cx="71699" cy="20092"/>
            </a:xfrm>
            <a:custGeom>
              <a:rect b="b" l="l" r="r" t="t"/>
              <a:pathLst>
                <a:path extrusionOk="0" h="621" w="2216">
                  <a:moveTo>
                    <a:pt x="0" y="1"/>
                  </a:moveTo>
                  <a:lnTo>
                    <a:pt x="0" y="620"/>
                  </a:lnTo>
                  <a:lnTo>
                    <a:pt x="1906" y="620"/>
                  </a:lnTo>
                  <a:cubicBezTo>
                    <a:pt x="2072" y="620"/>
                    <a:pt x="2215" y="477"/>
                    <a:pt x="2191" y="263"/>
                  </a:cubicBezTo>
                  <a:cubicBezTo>
                    <a:pt x="2191" y="120"/>
                    <a:pt x="2048" y="1"/>
                    <a:pt x="1906"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8" name="Google Shape;20328;p94"/>
            <p:cNvSpPr/>
            <p:nvPr/>
          </p:nvSpPr>
          <p:spPr>
            <a:xfrm>
              <a:off x="7941842" y="2777108"/>
              <a:ext cx="132558" cy="20060"/>
            </a:xfrm>
            <a:custGeom>
              <a:rect b="b" l="l" r="r" t="t"/>
              <a:pathLst>
                <a:path extrusionOk="0" h="620" w="4097">
                  <a:moveTo>
                    <a:pt x="0" y="0"/>
                  </a:moveTo>
                  <a:lnTo>
                    <a:pt x="0" y="619"/>
                  </a:lnTo>
                  <a:lnTo>
                    <a:pt x="3763" y="619"/>
                  </a:lnTo>
                  <a:cubicBezTo>
                    <a:pt x="3954" y="619"/>
                    <a:pt x="4096" y="476"/>
                    <a:pt x="4073" y="262"/>
                  </a:cubicBezTo>
                  <a:cubicBezTo>
                    <a:pt x="4073" y="119"/>
                    <a:pt x="3930" y="0"/>
                    <a:pt x="3763"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9" name="Google Shape;20329;p94"/>
            <p:cNvSpPr/>
            <p:nvPr/>
          </p:nvSpPr>
          <p:spPr>
            <a:xfrm>
              <a:off x="7809317" y="2587544"/>
              <a:ext cx="61669" cy="230432"/>
            </a:xfrm>
            <a:custGeom>
              <a:rect b="b" l="l" r="r" t="t"/>
              <a:pathLst>
                <a:path extrusionOk="0" h="7122" w="1906">
                  <a:moveTo>
                    <a:pt x="1167" y="1"/>
                  </a:moveTo>
                  <a:cubicBezTo>
                    <a:pt x="548" y="1"/>
                    <a:pt x="0" y="501"/>
                    <a:pt x="0" y="1168"/>
                  </a:cubicBezTo>
                  <a:lnTo>
                    <a:pt x="0" y="7121"/>
                  </a:lnTo>
                  <a:cubicBezTo>
                    <a:pt x="0" y="6764"/>
                    <a:pt x="286" y="6478"/>
                    <a:pt x="643" y="6478"/>
                  </a:cubicBezTo>
                  <a:lnTo>
                    <a:pt x="1882" y="6478"/>
                  </a:lnTo>
                  <a:lnTo>
                    <a:pt x="1882" y="334"/>
                  </a:lnTo>
                  <a:cubicBezTo>
                    <a:pt x="1905" y="144"/>
                    <a:pt x="1763" y="1"/>
                    <a:pt x="159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30" name="Google Shape;20330;p94"/>
          <p:cNvGrpSpPr/>
          <p:nvPr/>
        </p:nvGrpSpPr>
        <p:grpSpPr>
          <a:xfrm>
            <a:off x="7019541" y="2338857"/>
            <a:ext cx="346001" cy="346748"/>
            <a:chOff x="7019541" y="2491257"/>
            <a:chExt cx="346001" cy="346748"/>
          </a:xfrm>
        </p:grpSpPr>
        <p:sp>
          <p:nvSpPr>
            <p:cNvPr id="20331" name="Google Shape;20331;p94"/>
            <p:cNvSpPr/>
            <p:nvPr/>
          </p:nvSpPr>
          <p:spPr>
            <a:xfrm>
              <a:off x="7236835" y="2502031"/>
              <a:ext cx="20060" cy="41641"/>
            </a:xfrm>
            <a:custGeom>
              <a:rect b="b" l="l" r="r" t="t"/>
              <a:pathLst>
                <a:path extrusionOk="0" h="1287" w="620">
                  <a:moveTo>
                    <a:pt x="0" y="0"/>
                  </a:moveTo>
                  <a:lnTo>
                    <a:pt x="0" y="1286"/>
                  </a:lnTo>
                  <a:lnTo>
                    <a:pt x="619" y="1286"/>
                  </a:lnTo>
                  <a:lnTo>
                    <a:pt x="61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2" name="Google Shape;20332;p94"/>
            <p:cNvSpPr/>
            <p:nvPr/>
          </p:nvSpPr>
          <p:spPr>
            <a:xfrm>
              <a:off x="7127412" y="2502031"/>
              <a:ext cx="20837" cy="41641"/>
            </a:xfrm>
            <a:custGeom>
              <a:rect b="b" l="l" r="r" t="t"/>
              <a:pathLst>
                <a:path extrusionOk="0" h="1287" w="644">
                  <a:moveTo>
                    <a:pt x="0" y="0"/>
                  </a:moveTo>
                  <a:lnTo>
                    <a:pt x="0" y="1286"/>
                  </a:lnTo>
                  <a:lnTo>
                    <a:pt x="643" y="1286"/>
                  </a:lnTo>
                  <a:lnTo>
                    <a:pt x="64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3" name="Google Shape;20333;p94"/>
            <p:cNvSpPr/>
            <p:nvPr/>
          </p:nvSpPr>
          <p:spPr>
            <a:xfrm>
              <a:off x="7099684" y="2491257"/>
              <a:ext cx="184941" cy="20060"/>
            </a:xfrm>
            <a:custGeom>
              <a:rect b="b" l="l" r="r" t="t"/>
              <a:pathLst>
                <a:path extrusionOk="0" h="620" w="5716">
                  <a:moveTo>
                    <a:pt x="334" y="0"/>
                  </a:moveTo>
                  <a:cubicBezTo>
                    <a:pt x="143" y="0"/>
                    <a:pt x="0" y="167"/>
                    <a:pt x="24" y="357"/>
                  </a:cubicBezTo>
                  <a:cubicBezTo>
                    <a:pt x="72" y="500"/>
                    <a:pt x="214" y="619"/>
                    <a:pt x="357" y="619"/>
                  </a:cubicBezTo>
                  <a:lnTo>
                    <a:pt x="5358" y="619"/>
                  </a:lnTo>
                  <a:cubicBezTo>
                    <a:pt x="5573" y="619"/>
                    <a:pt x="5716" y="476"/>
                    <a:pt x="5668" y="262"/>
                  </a:cubicBezTo>
                  <a:cubicBezTo>
                    <a:pt x="5620" y="119"/>
                    <a:pt x="5477" y="0"/>
                    <a:pt x="533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4" name="Google Shape;20334;p94"/>
            <p:cNvSpPr/>
            <p:nvPr/>
          </p:nvSpPr>
          <p:spPr>
            <a:xfrm>
              <a:off x="7192121" y="2491257"/>
              <a:ext cx="91726" cy="20060"/>
            </a:xfrm>
            <a:custGeom>
              <a:rect b="b" l="l" r="r" t="t"/>
              <a:pathLst>
                <a:path extrusionOk="0" h="620" w="2835">
                  <a:moveTo>
                    <a:pt x="1" y="0"/>
                  </a:moveTo>
                  <a:lnTo>
                    <a:pt x="1" y="619"/>
                  </a:lnTo>
                  <a:lnTo>
                    <a:pt x="2501" y="619"/>
                  </a:lnTo>
                  <a:cubicBezTo>
                    <a:pt x="2692" y="619"/>
                    <a:pt x="2835" y="476"/>
                    <a:pt x="2811" y="262"/>
                  </a:cubicBezTo>
                  <a:cubicBezTo>
                    <a:pt x="2811" y="119"/>
                    <a:pt x="2692" y="0"/>
                    <a:pt x="250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5" name="Google Shape;20335;p94"/>
            <p:cNvSpPr/>
            <p:nvPr/>
          </p:nvSpPr>
          <p:spPr>
            <a:xfrm>
              <a:off x="7019541" y="2614528"/>
              <a:ext cx="102501" cy="223476"/>
            </a:xfrm>
            <a:custGeom>
              <a:rect b="b" l="l" r="r" t="t"/>
              <a:pathLst>
                <a:path extrusionOk="0" h="6907" w="3168">
                  <a:moveTo>
                    <a:pt x="334" y="0"/>
                  </a:moveTo>
                  <a:cubicBezTo>
                    <a:pt x="167" y="0"/>
                    <a:pt x="0" y="143"/>
                    <a:pt x="0" y="334"/>
                  </a:cubicBezTo>
                  <a:lnTo>
                    <a:pt x="0" y="6573"/>
                  </a:lnTo>
                  <a:cubicBezTo>
                    <a:pt x="0" y="6764"/>
                    <a:pt x="167" y="6907"/>
                    <a:pt x="334" y="6907"/>
                  </a:cubicBezTo>
                  <a:lnTo>
                    <a:pt x="2834" y="6907"/>
                  </a:lnTo>
                  <a:cubicBezTo>
                    <a:pt x="3025" y="6907"/>
                    <a:pt x="3144" y="6764"/>
                    <a:pt x="3168" y="6573"/>
                  </a:cubicBezTo>
                  <a:lnTo>
                    <a:pt x="3168" y="334"/>
                  </a:lnTo>
                  <a:cubicBezTo>
                    <a:pt x="3168" y="143"/>
                    <a:pt x="3025" y="0"/>
                    <a:pt x="283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6" name="Google Shape;20336;p94"/>
            <p:cNvSpPr/>
            <p:nvPr/>
          </p:nvSpPr>
          <p:spPr>
            <a:xfrm>
              <a:off x="7060373" y="2654570"/>
              <a:ext cx="20837" cy="21613"/>
            </a:xfrm>
            <a:custGeom>
              <a:rect b="b" l="l" r="r" t="t"/>
              <a:pathLst>
                <a:path extrusionOk="0" h="668" w="644">
                  <a:moveTo>
                    <a:pt x="310" y="1"/>
                  </a:moveTo>
                  <a:cubicBezTo>
                    <a:pt x="143" y="1"/>
                    <a:pt x="1" y="144"/>
                    <a:pt x="1" y="334"/>
                  </a:cubicBezTo>
                  <a:cubicBezTo>
                    <a:pt x="1" y="525"/>
                    <a:pt x="143" y="668"/>
                    <a:pt x="310" y="668"/>
                  </a:cubicBezTo>
                  <a:cubicBezTo>
                    <a:pt x="501" y="668"/>
                    <a:pt x="644" y="525"/>
                    <a:pt x="644" y="334"/>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7" name="Google Shape;20337;p94"/>
            <p:cNvSpPr/>
            <p:nvPr/>
          </p:nvSpPr>
          <p:spPr>
            <a:xfrm>
              <a:off x="7060373" y="2695401"/>
              <a:ext cx="20837" cy="20837"/>
            </a:xfrm>
            <a:custGeom>
              <a:rect b="b" l="l" r="r" t="t"/>
              <a:pathLst>
                <a:path extrusionOk="0" h="644" w="644">
                  <a:moveTo>
                    <a:pt x="310" y="1"/>
                  </a:moveTo>
                  <a:cubicBezTo>
                    <a:pt x="143" y="1"/>
                    <a:pt x="1" y="144"/>
                    <a:pt x="1" y="310"/>
                  </a:cubicBezTo>
                  <a:cubicBezTo>
                    <a:pt x="1" y="501"/>
                    <a:pt x="143" y="644"/>
                    <a:pt x="310" y="644"/>
                  </a:cubicBezTo>
                  <a:cubicBezTo>
                    <a:pt x="501" y="644"/>
                    <a:pt x="644" y="501"/>
                    <a:pt x="644" y="310"/>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8" name="Google Shape;20338;p94"/>
            <p:cNvSpPr/>
            <p:nvPr/>
          </p:nvSpPr>
          <p:spPr>
            <a:xfrm>
              <a:off x="7060373" y="2735488"/>
              <a:ext cx="20837" cy="21613"/>
            </a:xfrm>
            <a:custGeom>
              <a:rect b="b" l="l" r="r" t="t"/>
              <a:pathLst>
                <a:path extrusionOk="0" h="668" w="644">
                  <a:moveTo>
                    <a:pt x="310" y="0"/>
                  </a:moveTo>
                  <a:cubicBezTo>
                    <a:pt x="143" y="0"/>
                    <a:pt x="1" y="143"/>
                    <a:pt x="1" y="334"/>
                  </a:cubicBezTo>
                  <a:cubicBezTo>
                    <a:pt x="1" y="524"/>
                    <a:pt x="143" y="667"/>
                    <a:pt x="310" y="667"/>
                  </a:cubicBezTo>
                  <a:cubicBezTo>
                    <a:pt x="501" y="667"/>
                    <a:pt x="644" y="524"/>
                    <a:pt x="644" y="334"/>
                  </a:cubicBezTo>
                  <a:cubicBezTo>
                    <a:pt x="644" y="143"/>
                    <a:pt x="501" y="0"/>
                    <a:pt x="31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9" name="Google Shape;20339;p94"/>
            <p:cNvSpPr/>
            <p:nvPr/>
          </p:nvSpPr>
          <p:spPr>
            <a:xfrm>
              <a:off x="7060373" y="2777011"/>
              <a:ext cx="20060" cy="60989"/>
            </a:xfrm>
            <a:custGeom>
              <a:rect b="b" l="l" r="r" t="t"/>
              <a:pathLst>
                <a:path extrusionOk="0" h="1885" w="620">
                  <a:moveTo>
                    <a:pt x="304" y="1"/>
                  </a:moveTo>
                  <a:cubicBezTo>
                    <a:pt x="290" y="1"/>
                    <a:pt x="277" y="1"/>
                    <a:pt x="263" y="3"/>
                  </a:cubicBezTo>
                  <a:cubicBezTo>
                    <a:pt x="120" y="27"/>
                    <a:pt x="1" y="194"/>
                    <a:pt x="1" y="337"/>
                  </a:cubicBezTo>
                  <a:lnTo>
                    <a:pt x="1" y="1885"/>
                  </a:lnTo>
                  <a:lnTo>
                    <a:pt x="620" y="1885"/>
                  </a:lnTo>
                  <a:lnTo>
                    <a:pt x="620" y="313"/>
                  </a:lnTo>
                  <a:cubicBezTo>
                    <a:pt x="620" y="136"/>
                    <a:pt x="477" y="1"/>
                    <a:pt x="30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94"/>
            <p:cNvSpPr/>
            <p:nvPr/>
          </p:nvSpPr>
          <p:spPr>
            <a:xfrm>
              <a:off x="7263786" y="2614528"/>
              <a:ext cx="101756" cy="223476"/>
            </a:xfrm>
            <a:custGeom>
              <a:rect b="b" l="l" r="r" t="t"/>
              <a:pathLst>
                <a:path extrusionOk="0" h="6907" w="3145">
                  <a:moveTo>
                    <a:pt x="310" y="0"/>
                  </a:moveTo>
                  <a:cubicBezTo>
                    <a:pt x="144" y="0"/>
                    <a:pt x="1" y="143"/>
                    <a:pt x="1" y="334"/>
                  </a:cubicBezTo>
                  <a:lnTo>
                    <a:pt x="1" y="6573"/>
                  </a:lnTo>
                  <a:cubicBezTo>
                    <a:pt x="1" y="6764"/>
                    <a:pt x="144" y="6907"/>
                    <a:pt x="310" y="6907"/>
                  </a:cubicBezTo>
                  <a:lnTo>
                    <a:pt x="2811" y="6907"/>
                  </a:lnTo>
                  <a:cubicBezTo>
                    <a:pt x="3001" y="6907"/>
                    <a:pt x="3120" y="6764"/>
                    <a:pt x="3144" y="6573"/>
                  </a:cubicBezTo>
                  <a:lnTo>
                    <a:pt x="3144" y="334"/>
                  </a:lnTo>
                  <a:cubicBezTo>
                    <a:pt x="3144" y="143"/>
                    <a:pt x="3001" y="0"/>
                    <a:pt x="281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1" name="Google Shape;20341;p94"/>
            <p:cNvSpPr/>
            <p:nvPr/>
          </p:nvSpPr>
          <p:spPr>
            <a:xfrm>
              <a:off x="7303841" y="2654582"/>
              <a:ext cx="20837" cy="21613"/>
            </a:xfrm>
            <a:custGeom>
              <a:rect b="b" l="l" r="r" t="t"/>
              <a:pathLst>
                <a:path extrusionOk="0" h="668" w="644">
                  <a:moveTo>
                    <a:pt x="334" y="1"/>
                  </a:moveTo>
                  <a:cubicBezTo>
                    <a:pt x="144" y="1"/>
                    <a:pt x="1" y="144"/>
                    <a:pt x="1" y="334"/>
                  </a:cubicBezTo>
                  <a:cubicBezTo>
                    <a:pt x="1" y="525"/>
                    <a:pt x="144" y="668"/>
                    <a:pt x="334" y="668"/>
                  </a:cubicBezTo>
                  <a:cubicBezTo>
                    <a:pt x="501" y="668"/>
                    <a:pt x="644" y="525"/>
                    <a:pt x="644" y="334"/>
                  </a:cubicBezTo>
                  <a:cubicBezTo>
                    <a:pt x="644" y="144"/>
                    <a:pt x="501"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2" name="Google Shape;20342;p94"/>
            <p:cNvSpPr/>
            <p:nvPr/>
          </p:nvSpPr>
          <p:spPr>
            <a:xfrm>
              <a:off x="7303841" y="2695414"/>
              <a:ext cx="20837" cy="20837"/>
            </a:xfrm>
            <a:custGeom>
              <a:rect b="b" l="l" r="r" t="t"/>
              <a:pathLst>
                <a:path extrusionOk="0" h="644" w="644">
                  <a:moveTo>
                    <a:pt x="334" y="1"/>
                  </a:moveTo>
                  <a:cubicBezTo>
                    <a:pt x="144" y="1"/>
                    <a:pt x="1" y="144"/>
                    <a:pt x="1" y="310"/>
                  </a:cubicBezTo>
                  <a:cubicBezTo>
                    <a:pt x="1" y="501"/>
                    <a:pt x="144" y="644"/>
                    <a:pt x="334" y="644"/>
                  </a:cubicBezTo>
                  <a:cubicBezTo>
                    <a:pt x="501" y="644"/>
                    <a:pt x="644" y="501"/>
                    <a:pt x="644" y="310"/>
                  </a:cubicBezTo>
                  <a:cubicBezTo>
                    <a:pt x="644" y="144"/>
                    <a:pt x="501"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3" name="Google Shape;20343;p94"/>
            <p:cNvSpPr/>
            <p:nvPr/>
          </p:nvSpPr>
          <p:spPr>
            <a:xfrm>
              <a:off x="7303841" y="2735501"/>
              <a:ext cx="20837" cy="21613"/>
            </a:xfrm>
            <a:custGeom>
              <a:rect b="b" l="l" r="r" t="t"/>
              <a:pathLst>
                <a:path extrusionOk="0" h="668" w="644">
                  <a:moveTo>
                    <a:pt x="334" y="0"/>
                  </a:moveTo>
                  <a:cubicBezTo>
                    <a:pt x="144" y="0"/>
                    <a:pt x="1" y="143"/>
                    <a:pt x="1" y="334"/>
                  </a:cubicBezTo>
                  <a:cubicBezTo>
                    <a:pt x="1" y="524"/>
                    <a:pt x="144" y="667"/>
                    <a:pt x="334" y="667"/>
                  </a:cubicBezTo>
                  <a:cubicBezTo>
                    <a:pt x="501" y="667"/>
                    <a:pt x="644" y="524"/>
                    <a:pt x="644" y="334"/>
                  </a:cubicBezTo>
                  <a:cubicBezTo>
                    <a:pt x="644" y="143"/>
                    <a:pt x="501" y="0"/>
                    <a:pt x="33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4" name="Google Shape;20344;p94"/>
            <p:cNvSpPr/>
            <p:nvPr/>
          </p:nvSpPr>
          <p:spPr>
            <a:xfrm>
              <a:off x="7303841" y="2777011"/>
              <a:ext cx="20092" cy="60989"/>
            </a:xfrm>
            <a:custGeom>
              <a:rect b="b" l="l" r="r" t="t"/>
              <a:pathLst>
                <a:path extrusionOk="0" h="1885" w="621">
                  <a:moveTo>
                    <a:pt x="304" y="1"/>
                  </a:moveTo>
                  <a:cubicBezTo>
                    <a:pt x="291" y="1"/>
                    <a:pt x="277" y="1"/>
                    <a:pt x="263" y="3"/>
                  </a:cubicBezTo>
                  <a:cubicBezTo>
                    <a:pt x="120" y="27"/>
                    <a:pt x="1" y="194"/>
                    <a:pt x="1" y="337"/>
                  </a:cubicBezTo>
                  <a:lnTo>
                    <a:pt x="1" y="1885"/>
                  </a:lnTo>
                  <a:lnTo>
                    <a:pt x="620" y="1885"/>
                  </a:lnTo>
                  <a:lnTo>
                    <a:pt x="620" y="313"/>
                  </a:lnTo>
                  <a:cubicBezTo>
                    <a:pt x="620" y="136"/>
                    <a:pt x="477" y="1"/>
                    <a:pt x="304"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94"/>
            <p:cNvSpPr/>
            <p:nvPr/>
          </p:nvSpPr>
          <p:spPr>
            <a:xfrm>
              <a:off x="7100428" y="2533609"/>
              <a:ext cx="184197" cy="304396"/>
            </a:xfrm>
            <a:custGeom>
              <a:rect b="b" l="l" r="r" t="t"/>
              <a:pathLst>
                <a:path extrusionOk="0" h="9408" w="5693">
                  <a:moveTo>
                    <a:pt x="334" y="1"/>
                  </a:moveTo>
                  <a:cubicBezTo>
                    <a:pt x="168" y="1"/>
                    <a:pt x="1" y="144"/>
                    <a:pt x="1" y="334"/>
                  </a:cubicBezTo>
                  <a:lnTo>
                    <a:pt x="1" y="9408"/>
                  </a:lnTo>
                  <a:lnTo>
                    <a:pt x="5693" y="9408"/>
                  </a:lnTo>
                  <a:lnTo>
                    <a:pt x="5693" y="334"/>
                  </a:lnTo>
                  <a:cubicBezTo>
                    <a:pt x="5693" y="144"/>
                    <a:pt x="5550" y="1"/>
                    <a:pt x="5359"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6" name="Google Shape;20346;p94"/>
            <p:cNvSpPr/>
            <p:nvPr/>
          </p:nvSpPr>
          <p:spPr>
            <a:xfrm>
              <a:off x="7192121" y="2533609"/>
              <a:ext cx="91726" cy="304396"/>
            </a:xfrm>
            <a:custGeom>
              <a:rect b="b" l="l" r="r" t="t"/>
              <a:pathLst>
                <a:path extrusionOk="0" h="9408" w="2835">
                  <a:moveTo>
                    <a:pt x="1" y="1"/>
                  </a:moveTo>
                  <a:lnTo>
                    <a:pt x="1" y="9408"/>
                  </a:lnTo>
                  <a:lnTo>
                    <a:pt x="2835" y="9408"/>
                  </a:lnTo>
                  <a:lnTo>
                    <a:pt x="2835" y="334"/>
                  </a:lnTo>
                  <a:cubicBezTo>
                    <a:pt x="2835" y="144"/>
                    <a:pt x="2692"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7" name="Google Shape;20347;p94"/>
            <p:cNvSpPr/>
            <p:nvPr/>
          </p:nvSpPr>
          <p:spPr>
            <a:xfrm>
              <a:off x="7148992" y="2735501"/>
              <a:ext cx="88620" cy="102501"/>
            </a:xfrm>
            <a:custGeom>
              <a:rect b="b" l="l" r="r" t="t"/>
              <a:pathLst>
                <a:path extrusionOk="0" h="3168" w="2739">
                  <a:moveTo>
                    <a:pt x="334" y="0"/>
                  </a:moveTo>
                  <a:cubicBezTo>
                    <a:pt x="143" y="0"/>
                    <a:pt x="0" y="167"/>
                    <a:pt x="0" y="334"/>
                  </a:cubicBezTo>
                  <a:lnTo>
                    <a:pt x="0" y="3168"/>
                  </a:lnTo>
                  <a:lnTo>
                    <a:pt x="2739" y="3168"/>
                  </a:lnTo>
                  <a:lnTo>
                    <a:pt x="2739" y="334"/>
                  </a:lnTo>
                  <a:cubicBezTo>
                    <a:pt x="2739" y="167"/>
                    <a:pt x="2596" y="0"/>
                    <a:pt x="240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8" name="Google Shape;20348;p94"/>
            <p:cNvSpPr/>
            <p:nvPr/>
          </p:nvSpPr>
          <p:spPr>
            <a:xfrm>
              <a:off x="7192121" y="2735501"/>
              <a:ext cx="44747" cy="101724"/>
            </a:xfrm>
            <a:custGeom>
              <a:rect b="b" l="l" r="r" t="t"/>
              <a:pathLst>
                <a:path extrusionOk="0" h="3144" w="1383">
                  <a:moveTo>
                    <a:pt x="1" y="0"/>
                  </a:moveTo>
                  <a:lnTo>
                    <a:pt x="1" y="3144"/>
                  </a:lnTo>
                  <a:lnTo>
                    <a:pt x="1382" y="3144"/>
                  </a:lnTo>
                  <a:lnTo>
                    <a:pt x="1382" y="310"/>
                  </a:lnTo>
                  <a:cubicBezTo>
                    <a:pt x="1382" y="167"/>
                    <a:pt x="1215" y="0"/>
                    <a:pt x="1049"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9" name="Google Shape;20349;p94"/>
            <p:cNvSpPr/>
            <p:nvPr/>
          </p:nvSpPr>
          <p:spPr>
            <a:xfrm>
              <a:off x="7181347" y="2573696"/>
              <a:ext cx="21613" cy="21613"/>
            </a:xfrm>
            <a:custGeom>
              <a:rect b="b" l="l" r="r" t="t"/>
              <a:pathLst>
                <a:path extrusionOk="0" h="668" w="668">
                  <a:moveTo>
                    <a:pt x="334" y="0"/>
                  </a:moveTo>
                  <a:cubicBezTo>
                    <a:pt x="143" y="0"/>
                    <a:pt x="0" y="143"/>
                    <a:pt x="0" y="334"/>
                  </a:cubicBezTo>
                  <a:cubicBezTo>
                    <a:pt x="0" y="524"/>
                    <a:pt x="143" y="667"/>
                    <a:pt x="334" y="667"/>
                  </a:cubicBezTo>
                  <a:cubicBezTo>
                    <a:pt x="524" y="667"/>
                    <a:pt x="667" y="524"/>
                    <a:pt x="667" y="334"/>
                  </a:cubicBezTo>
                  <a:cubicBezTo>
                    <a:pt x="667" y="143"/>
                    <a:pt x="524"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0" name="Google Shape;20350;p94"/>
            <p:cNvSpPr/>
            <p:nvPr/>
          </p:nvSpPr>
          <p:spPr>
            <a:xfrm>
              <a:off x="7222178" y="2573696"/>
              <a:ext cx="20837" cy="21613"/>
            </a:xfrm>
            <a:custGeom>
              <a:rect b="b" l="l" r="r" t="t"/>
              <a:pathLst>
                <a:path extrusionOk="0" h="668" w="644">
                  <a:moveTo>
                    <a:pt x="310" y="0"/>
                  </a:moveTo>
                  <a:cubicBezTo>
                    <a:pt x="144" y="0"/>
                    <a:pt x="1" y="143"/>
                    <a:pt x="1" y="334"/>
                  </a:cubicBezTo>
                  <a:cubicBezTo>
                    <a:pt x="1" y="524"/>
                    <a:pt x="144" y="667"/>
                    <a:pt x="310" y="667"/>
                  </a:cubicBezTo>
                  <a:cubicBezTo>
                    <a:pt x="501" y="667"/>
                    <a:pt x="644" y="524"/>
                    <a:pt x="644" y="334"/>
                  </a:cubicBezTo>
                  <a:cubicBezTo>
                    <a:pt x="644" y="143"/>
                    <a:pt x="501" y="0"/>
                    <a:pt x="31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1" name="Google Shape;20351;p94"/>
            <p:cNvSpPr/>
            <p:nvPr/>
          </p:nvSpPr>
          <p:spPr>
            <a:xfrm>
              <a:off x="7141292" y="2573696"/>
              <a:ext cx="20837" cy="21613"/>
            </a:xfrm>
            <a:custGeom>
              <a:rect b="b" l="l" r="r" t="t"/>
              <a:pathLst>
                <a:path extrusionOk="0" h="668" w="644">
                  <a:moveTo>
                    <a:pt x="334" y="0"/>
                  </a:moveTo>
                  <a:cubicBezTo>
                    <a:pt x="143" y="0"/>
                    <a:pt x="0" y="143"/>
                    <a:pt x="0" y="334"/>
                  </a:cubicBezTo>
                  <a:cubicBezTo>
                    <a:pt x="0" y="524"/>
                    <a:pt x="143" y="667"/>
                    <a:pt x="334" y="667"/>
                  </a:cubicBezTo>
                  <a:cubicBezTo>
                    <a:pt x="500" y="667"/>
                    <a:pt x="643" y="524"/>
                    <a:pt x="643" y="334"/>
                  </a:cubicBezTo>
                  <a:cubicBezTo>
                    <a:pt x="643" y="143"/>
                    <a:pt x="500"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2" name="Google Shape;20352;p94"/>
            <p:cNvSpPr/>
            <p:nvPr/>
          </p:nvSpPr>
          <p:spPr>
            <a:xfrm>
              <a:off x="7181347" y="2614528"/>
              <a:ext cx="21613" cy="20837"/>
            </a:xfrm>
            <a:custGeom>
              <a:rect b="b" l="l" r="r" t="t"/>
              <a:pathLst>
                <a:path extrusionOk="0" h="644" w="668">
                  <a:moveTo>
                    <a:pt x="334" y="0"/>
                  </a:moveTo>
                  <a:cubicBezTo>
                    <a:pt x="143" y="0"/>
                    <a:pt x="0" y="143"/>
                    <a:pt x="0" y="334"/>
                  </a:cubicBezTo>
                  <a:cubicBezTo>
                    <a:pt x="0" y="500"/>
                    <a:pt x="143" y="643"/>
                    <a:pt x="334" y="643"/>
                  </a:cubicBezTo>
                  <a:cubicBezTo>
                    <a:pt x="524" y="643"/>
                    <a:pt x="667" y="500"/>
                    <a:pt x="667" y="334"/>
                  </a:cubicBezTo>
                  <a:cubicBezTo>
                    <a:pt x="667" y="143"/>
                    <a:pt x="524"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94"/>
            <p:cNvSpPr/>
            <p:nvPr/>
          </p:nvSpPr>
          <p:spPr>
            <a:xfrm>
              <a:off x="7222178" y="2614528"/>
              <a:ext cx="20837" cy="20837"/>
            </a:xfrm>
            <a:custGeom>
              <a:rect b="b" l="l" r="r" t="t"/>
              <a:pathLst>
                <a:path extrusionOk="0" h="644" w="644">
                  <a:moveTo>
                    <a:pt x="310" y="0"/>
                  </a:moveTo>
                  <a:cubicBezTo>
                    <a:pt x="144" y="0"/>
                    <a:pt x="1" y="143"/>
                    <a:pt x="1" y="334"/>
                  </a:cubicBezTo>
                  <a:cubicBezTo>
                    <a:pt x="1" y="500"/>
                    <a:pt x="144" y="643"/>
                    <a:pt x="310" y="643"/>
                  </a:cubicBezTo>
                  <a:cubicBezTo>
                    <a:pt x="501" y="643"/>
                    <a:pt x="644" y="500"/>
                    <a:pt x="644" y="334"/>
                  </a:cubicBezTo>
                  <a:cubicBezTo>
                    <a:pt x="644" y="143"/>
                    <a:pt x="501" y="0"/>
                    <a:pt x="31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94"/>
            <p:cNvSpPr/>
            <p:nvPr/>
          </p:nvSpPr>
          <p:spPr>
            <a:xfrm>
              <a:off x="7141292" y="2614528"/>
              <a:ext cx="20837" cy="20837"/>
            </a:xfrm>
            <a:custGeom>
              <a:rect b="b" l="l" r="r" t="t"/>
              <a:pathLst>
                <a:path extrusionOk="0" h="644" w="644">
                  <a:moveTo>
                    <a:pt x="334" y="0"/>
                  </a:moveTo>
                  <a:cubicBezTo>
                    <a:pt x="143" y="0"/>
                    <a:pt x="0" y="143"/>
                    <a:pt x="0" y="334"/>
                  </a:cubicBezTo>
                  <a:cubicBezTo>
                    <a:pt x="0" y="500"/>
                    <a:pt x="143" y="643"/>
                    <a:pt x="334" y="643"/>
                  </a:cubicBezTo>
                  <a:cubicBezTo>
                    <a:pt x="500" y="643"/>
                    <a:pt x="643" y="500"/>
                    <a:pt x="643" y="334"/>
                  </a:cubicBezTo>
                  <a:cubicBezTo>
                    <a:pt x="643" y="143"/>
                    <a:pt x="500"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5" name="Google Shape;20355;p94"/>
            <p:cNvSpPr/>
            <p:nvPr/>
          </p:nvSpPr>
          <p:spPr>
            <a:xfrm>
              <a:off x="7181347" y="2654582"/>
              <a:ext cx="21613" cy="21613"/>
            </a:xfrm>
            <a:custGeom>
              <a:rect b="b" l="l" r="r" t="t"/>
              <a:pathLst>
                <a:path extrusionOk="0" h="668" w="668">
                  <a:moveTo>
                    <a:pt x="334" y="1"/>
                  </a:moveTo>
                  <a:cubicBezTo>
                    <a:pt x="143" y="1"/>
                    <a:pt x="0" y="144"/>
                    <a:pt x="0" y="334"/>
                  </a:cubicBezTo>
                  <a:cubicBezTo>
                    <a:pt x="0" y="525"/>
                    <a:pt x="143" y="668"/>
                    <a:pt x="334" y="668"/>
                  </a:cubicBezTo>
                  <a:cubicBezTo>
                    <a:pt x="524" y="668"/>
                    <a:pt x="667" y="525"/>
                    <a:pt x="667" y="334"/>
                  </a:cubicBezTo>
                  <a:cubicBezTo>
                    <a:pt x="667" y="144"/>
                    <a:pt x="524"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6" name="Google Shape;20356;p94"/>
            <p:cNvSpPr/>
            <p:nvPr/>
          </p:nvSpPr>
          <p:spPr>
            <a:xfrm>
              <a:off x="7222178" y="2654582"/>
              <a:ext cx="20837" cy="21613"/>
            </a:xfrm>
            <a:custGeom>
              <a:rect b="b" l="l" r="r" t="t"/>
              <a:pathLst>
                <a:path extrusionOk="0" h="668" w="644">
                  <a:moveTo>
                    <a:pt x="310" y="1"/>
                  </a:moveTo>
                  <a:cubicBezTo>
                    <a:pt x="144" y="1"/>
                    <a:pt x="1" y="144"/>
                    <a:pt x="1" y="334"/>
                  </a:cubicBezTo>
                  <a:cubicBezTo>
                    <a:pt x="1" y="525"/>
                    <a:pt x="144" y="668"/>
                    <a:pt x="310" y="668"/>
                  </a:cubicBezTo>
                  <a:cubicBezTo>
                    <a:pt x="501" y="668"/>
                    <a:pt x="644" y="525"/>
                    <a:pt x="644" y="334"/>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7" name="Google Shape;20357;p94"/>
            <p:cNvSpPr/>
            <p:nvPr/>
          </p:nvSpPr>
          <p:spPr>
            <a:xfrm>
              <a:off x="7141292" y="2654582"/>
              <a:ext cx="20837" cy="21613"/>
            </a:xfrm>
            <a:custGeom>
              <a:rect b="b" l="l" r="r" t="t"/>
              <a:pathLst>
                <a:path extrusionOk="0" h="668" w="644">
                  <a:moveTo>
                    <a:pt x="334" y="1"/>
                  </a:moveTo>
                  <a:cubicBezTo>
                    <a:pt x="143" y="1"/>
                    <a:pt x="0" y="144"/>
                    <a:pt x="0" y="334"/>
                  </a:cubicBezTo>
                  <a:cubicBezTo>
                    <a:pt x="0" y="525"/>
                    <a:pt x="143" y="668"/>
                    <a:pt x="334" y="668"/>
                  </a:cubicBezTo>
                  <a:cubicBezTo>
                    <a:pt x="500" y="668"/>
                    <a:pt x="643" y="525"/>
                    <a:pt x="643" y="334"/>
                  </a:cubicBezTo>
                  <a:cubicBezTo>
                    <a:pt x="643" y="144"/>
                    <a:pt x="500"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8" name="Google Shape;20358;p94"/>
            <p:cNvSpPr/>
            <p:nvPr/>
          </p:nvSpPr>
          <p:spPr>
            <a:xfrm>
              <a:off x="7181347" y="2695414"/>
              <a:ext cx="21613" cy="20837"/>
            </a:xfrm>
            <a:custGeom>
              <a:rect b="b" l="l" r="r" t="t"/>
              <a:pathLst>
                <a:path extrusionOk="0" h="644" w="668">
                  <a:moveTo>
                    <a:pt x="334" y="1"/>
                  </a:moveTo>
                  <a:cubicBezTo>
                    <a:pt x="143" y="1"/>
                    <a:pt x="0" y="144"/>
                    <a:pt x="0" y="310"/>
                  </a:cubicBezTo>
                  <a:cubicBezTo>
                    <a:pt x="0" y="501"/>
                    <a:pt x="143" y="644"/>
                    <a:pt x="334" y="644"/>
                  </a:cubicBezTo>
                  <a:cubicBezTo>
                    <a:pt x="524" y="644"/>
                    <a:pt x="667" y="501"/>
                    <a:pt x="667" y="310"/>
                  </a:cubicBezTo>
                  <a:cubicBezTo>
                    <a:pt x="667" y="144"/>
                    <a:pt x="524"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9" name="Google Shape;20359;p94"/>
            <p:cNvSpPr/>
            <p:nvPr/>
          </p:nvSpPr>
          <p:spPr>
            <a:xfrm>
              <a:off x="7222178" y="2695414"/>
              <a:ext cx="20837" cy="20837"/>
            </a:xfrm>
            <a:custGeom>
              <a:rect b="b" l="l" r="r" t="t"/>
              <a:pathLst>
                <a:path extrusionOk="0" h="644" w="644">
                  <a:moveTo>
                    <a:pt x="310" y="1"/>
                  </a:moveTo>
                  <a:cubicBezTo>
                    <a:pt x="144" y="1"/>
                    <a:pt x="1" y="144"/>
                    <a:pt x="1" y="310"/>
                  </a:cubicBezTo>
                  <a:cubicBezTo>
                    <a:pt x="1" y="501"/>
                    <a:pt x="144" y="644"/>
                    <a:pt x="310" y="644"/>
                  </a:cubicBezTo>
                  <a:cubicBezTo>
                    <a:pt x="501" y="644"/>
                    <a:pt x="644" y="501"/>
                    <a:pt x="644" y="310"/>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0" name="Google Shape;20360;p94"/>
            <p:cNvSpPr/>
            <p:nvPr/>
          </p:nvSpPr>
          <p:spPr>
            <a:xfrm>
              <a:off x="7141292" y="2695414"/>
              <a:ext cx="20837" cy="20837"/>
            </a:xfrm>
            <a:custGeom>
              <a:rect b="b" l="l" r="r" t="t"/>
              <a:pathLst>
                <a:path extrusionOk="0" h="644" w="644">
                  <a:moveTo>
                    <a:pt x="334" y="1"/>
                  </a:moveTo>
                  <a:cubicBezTo>
                    <a:pt x="143" y="1"/>
                    <a:pt x="0" y="144"/>
                    <a:pt x="0" y="310"/>
                  </a:cubicBezTo>
                  <a:cubicBezTo>
                    <a:pt x="0" y="501"/>
                    <a:pt x="143" y="644"/>
                    <a:pt x="334" y="644"/>
                  </a:cubicBezTo>
                  <a:cubicBezTo>
                    <a:pt x="500" y="644"/>
                    <a:pt x="643" y="501"/>
                    <a:pt x="643" y="310"/>
                  </a:cubicBezTo>
                  <a:cubicBezTo>
                    <a:pt x="643" y="144"/>
                    <a:pt x="500"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1" name="Google Shape;20361;p94"/>
            <p:cNvSpPr/>
            <p:nvPr/>
          </p:nvSpPr>
          <p:spPr>
            <a:xfrm>
              <a:off x="7169020" y="2756305"/>
              <a:ext cx="47044" cy="80920"/>
            </a:xfrm>
            <a:custGeom>
              <a:rect b="b" l="l" r="r" t="t"/>
              <a:pathLst>
                <a:path extrusionOk="0" h="2501" w="1454">
                  <a:moveTo>
                    <a:pt x="0" y="0"/>
                  </a:moveTo>
                  <a:lnTo>
                    <a:pt x="0" y="2501"/>
                  </a:lnTo>
                  <a:lnTo>
                    <a:pt x="1453" y="2501"/>
                  </a:lnTo>
                  <a:lnTo>
                    <a:pt x="1453"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2" name="Google Shape;20362;p94"/>
            <p:cNvSpPr/>
            <p:nvPr/>
          </p:nvSpPr>
          <p:spPr>
            <a:xfrm>
              <a:off x="7192121" y="2573696"/>
              <a:ext cx="10839" cy="20837"/>
            </a:xfrm>
            <a:custGeom>
              <a:rect b="b" l="l" r="r" t="t"/>
              <a:pathLst>
                <a:path extrusionOk="0" h="644" w="335">
                  <a:moveTo>
                    <a:pt x="1" y="0"/>
                  </a:moveTo>
                  <a:lnTo>
                    <a:pt x="1" y="643"/>
                  </a:lnTo>
                  <a:cubicBezTo>
                    <a:pt x="191" y="643"/>
                    <a:pt x="334" y="500"/>
                    <a:pt x="334" y="334"/>
                  </a:cubicBezTo>
                  <a:cubicBezTo>
                    <a:pt x="334" y="167"/>
                    <a:pt x="19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3" name="Google Shape;20363;p94"/>
            <p:cNvSpPr/>
            <p:nvPr/>
          </p:nvSpPr>
          <p:spPr>
            <a:xfrm>
              <a:off x="7192121" y="2614528"/>
              <a:ext cx="10839" cy="20060"/>
            </a:xfrm>
            <a:custGeom>
              <a:rect b="b" l="l" r="r" t="t"/>
              <a:pathLst>
                <a:path extrusionOk="0" h="620" w="335">
                  <a:moveTo>
                    <a:pt x="1" y="0"/>
                  </a:moveTo>
                  <a:lnTo>
                    <a:pt x="1" y="620"/>
                  </a:lnTo>
                  <a:cubicBezTo>
                    <a:pt x="191" y="620"/>
                    <a:pt x="334" y="500"/>
                    <a:pt x="334" y="334"/>
                  </a:cubicBezTo>
                  <a:cubicBezTo>
                    <a:pt x="334" y="143"/>
                    <a:pt x="19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4" name="Google Shape;20364;p94"/>
            <p:cNvSpPr/>
            <p:nvPr/>
          </p:nvSpPr>
          <p:spPr>
            <a:xfrm>
              <a:off x="7192121" y="2654582"/>
              <a:ext cx="10839" cy="20837"/>
            </a:xfrm>
            <a:custGeom>
              <a:rect b="b" l="l" r="r" t="t"/>
              <a:pathLst>
                <a:path extrusionOk="0" h="644" w="335">
                  <a:moveTo>
                    <a:pt x="1" y="1"/>
                  </a:moveTo>
                  <a:lnTo>
                    <a:pt x="1" y="644"/>
                  </a:lnTo>
                  <a:cubicBezTo>
                    <a:pt x="191" y="644"/>
                    <a:pt x="334" y="525"/>
                    <a:pt x="334" y="334"/>
                  </a:cubicBezTo>
                  <a:cubicBezTo>
                    <a:pt x="334" y="144"/>
                    <a:pt x="191"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5" name="Google Shape;20365;p94"/>
            <p:cNvSpPr/>
            <p:nvPr/>
          </p:nvSpPr>
          <p:spPr>
            <a:xfrm>
              <a:off x="7192121" y="2695414"/>
              <a:ext cx="10839" cy="20157"/>
            </a:xfrm>
            <a:custGeom>
              <a:rect b="b" l="l" r="r" t="t"/>
              <a:pathLst>
                <a:path extrusionOk="0" h="623" w="335">
                  <a:moveTo>
                    <a:pt x="1" y="1"/>
                  </a:moveTo>
                  <a:lnTo>
                    <a:pt x="1" y="620"/>
                  </a:lnTo>
                  <a:cubicBezTo>
                    <a:pt x="15" y="622"/>
                    <a:pt x="29" y="623"/>
                    <a:pt x="42" y="623"/>
                  </a:cubicBezTo>
                  <a:cubicBezTo>
                    <a:pt x="212" y="623"/>
                    <a:pt x="334" y="487"/>
                    <a:pt x="334" y="310"/>
                  </a:cubicBezTo>
                  <a:cubicBezTo>
                    <a:pt x="334" y="144"/>
                    <a:pt x="191"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6" name="Google Shape;20366;p94"/>
            <p:cNvSpPr/>
            <p:nvPr/>
          </p:nvSpPr>
          <p:spPr>
            <a:xfrm>
              <a:off x="7192121" y="2756305"/>
              <a:ext cx="23943" cy="80920"/>
            </a:xfrm>
            <a:custGeom>
              <a:rect b="b" l="l" r="r" t="t"/>
              <a:pathLst>
                <a:path extrusionOk="0" h="2501" w="740">
                  <a:moveTo>
                    <a:pt x="1" y="0"/>
                  </a:moveTo>
                  <a:lnTo>
                    <a:pt x="1" y="2501"/>
                  </a:lnTo>
                  <a:lnTo>
                    <a:pt x="739" y="2501"/>
                  </a:lnTo>
                  <a:lnTo>
                    <a:pt x="739"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67" name="Google Shape;20367;p94"/>
          <p:cNvGrpSpPr/>
          <p:nvPr/>
        </p:nvGrpSpPr>
        <p:grpSpPr>
          <a:xfrm>
            <a:off x="6268300" y="2351929"/>
            <a:ext cx="346749" cy="319793"/>
            <a:chOff x="6268300" y="2504329"/>
            <a:chExt cx="346749" cy="319793"/>
          </a:xfrm>
        </p:grpSpPr>
        <p:sp>
          <p:nvSpPr>
            <p:cNvPr id="20368" name="Google Shape;20368;p94"/>
            <p:cNvSpPr/>
            <p:nvPr/>
          </p:nvSpPr>
          <p:spPr>
            <a:xfrm>
              <a:off x="6493294" y="2602977"/>
              <a:ext cx="74772" cy="61669"/>
            </a:xfrm>
            <a:custGeom>
              <a:rect b="b" l="l" r="r" t="t"/>
              <a:pathLst>
                <a:path extrusionOk="0" h="1906" w="2311">
                  <a:moveTo>
                    <a:pt x="524" y="0"/>
                  </a:moveTo>
                  <a:cubicBezTo>
                    <a:pt x="381" y="0"/>
                    <a:pt x="262" y="119"/>
                    <a:pt x="238" y="262"/>
                  </a:cubicBezTo>
                  <a:lnTo>
                    <a:pt x="24" y="1524"/>
                  </a:lnTo>
                  <a:cubicBezTo>
                    <a:pt x="0" y="1643"/>
                    <a:pt x="24" y="1715"/>
                    <a:pt x="72" y="1786"/>
                  </a:cubicBezTo>
                  <a:cubicBezTo>
                    <a:pt x="143" y="1881"/>
                    <a:pt x="238" y="1905"/>
                    <a:pt x="310" y="1905"/>
                  </a:cubicBezTo>
                  <a:lnTo>
                    <a:pt x="1977" y="1905"/>
                  </a:lnTo>
                  <a:cubicBezTo>
                    <a:pt x="2072" y="1905"/>
                    <a:pt x="2167" y="1881"/>
                    <a:pt x="2215" y="1786"/>
                  </a:cubicBezTo>
                  <a:cubicBezTo>
                    <a:pt x="2286" y="1691"/>
                    <a:pt x="2310" y="1596"/>
                    <a:pt x="2286" y="1524"/>
                  </a:cubicBezTo>
                  <a:lnTo>
                    <a:pt x="2072" y="262"/>
                  </a:lnTo>
                  <a:cubicBezTo>
                    <a:pt x="2072" y="119"/>
                    <a:pt x="1929" y="0"/>
                    <a:pt x="1786"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9" name="Google Shape;20369;p94"/>
            <p:cNvSpPr/>
            <p:nvPr/>
          </p:nvSpPr>
          <p:spPr>
            <a:xfrm>
              <a:off x="6531796" y="2603721"/>
              <a:ext cx="37014" cy="60924"/>
            </a:xfrm>
            <a:custGeom>
              <a:rect b="b" l="l" r="r" t="t"/>
              <a:pathLst>
                <a:path extrusionOk="0" h="1883" w="1144">
                  <a:moveTo>
                    <a:pt x="1" y="1"/>
                  </a:moveTo>
                  <a:lnTo>
                    <a:pt x="1" y="1882"/>
                  </a:lnTo>
                  <a:lnTo>
                    <a:pt x="811" y="1882"/>
                  </a:lnTo>
                  <a:cubicBezTo>
                    <a:pt x="906" y="1882"/>
                    <a:pt x="1001" y="1858"/>
                    <a:pt x="1049" y="1763"/>
                  </a:cubicBezTo>
                  <a:cubicBezTo>
                    <a:pt x="1120" y="1692"/>
                    <a:pt x="1144" y="1620"/>
                    <a:pt x="1120" y="1501"/>
                  </a:cubicBezTo>
                  <a:lnTo>
                    <a:pt x="906" y="263"/>
                  </a:lnTo>
                  <a:cubicBezTo>
                    <a:pt x="882" y="120"/>
                    <a:pt x="763" y="1"/>
                    <a:pt x="620"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0" name="Google Shape;20370;p94"/>
            <p:cNvSpPr/>
            <p:nvPr/>
          </p:nvSpPr>
          <p:spPr>
            <a:xfrm>
              <a:off x="6445506" y="2504329"/>
              <a:ext cx="169540" cy="115637"/>
            </a:xfrm>
            <a:custGeom>
              <a:rect b="b" l="l" r="r" t="t"/>
              <a:pathLst>
                <a:path extrusionOk="0" h="3574" w="5240">
                  <a:moveTo>
                    <a:pt x="334" y="1"/>
                  </a:moveTo>
                  <a:cubicBezTo>
                    <a:pt x="167" y="1"/>
                    <a:pt x="1" y="144"/>
                    <a:pt x="1" y="334"/>
                  </a:cubicBezTo>
                  <a:lnTo>
                    <a:pt x="1" y="3240"/>
                  </a:lnTo>
                  <a:cubicBezTo>
                    <a:pt x="1" y="3430"/>
                    <a:pt x="167" y="3573"/>
                    <a:pt x="334" y="3573"/>
                  </a:cubicBezTo>
                  <a:lnTo>
                    <a:pt x="4930" y="3573"/>
                  </a:lnTo>
                  <a:cubicBezTo>
                    <a:pt x="5097" y="3573"/>
                    <a:pt x="5240" y="3454"/>
                    <a:pt x="5240" y="3240"/>
                  </a:cubicBezTo>
                  <a:lnTo>
                    <a:pt x="5240" y="334"/>
                  </a:lnTo>
                  <a:cubicBezTo>
                    <a:pt x="5240" y="144"/>
                    <a:pt x="5097" y="1"/>
                    <a:pt x="4930"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1" name="Google Shape;20371;p94"/>
            <p:cNvSpPr/>
            <p:nvPr/>
          </p:nvSpPr>
          <p:spPr>
            <a:xfrm>
              <a:off x="6530275" y="2505882"/>
              <a:ext cx="84770" cy="114084"/>
            </a:xfrm>
            <a:custGeom>
              <a:rect b="b" l="l" r="r" t="t"/>
              <a:pathLst>
                <a:path extrusionOk="0" h="3526" w="2620">
                  <a:moveTo>
                    <a:pt x="0" y="1"/>
                  </a:moveTo>
                  <a:lnTo>
                    <a:pt x="0" y="3525"/>
                  </a:lnTo>
                  <a:lnTo>
                    <a:pt x="2310" y="3525"/>
                  </a:lnTo>
                  <a:cubicBezTo>
                    <a:pt x="2477" y="3525"/>
                    <a:pt x="2620" y="3382"/>
                    <a:pt x="2620" y="3192"/>
                  </a:cubicBezTo>
                  <a:lnTo>
                    <a:pt x="2620" y="286"/>
                  </a:lnTo>
                  <a:cubicBezTo>
                    <a:pt x="2620" y="143"/>
                    <a:pt x="2477" y="1"/>
                    <a:pt x="2310"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2" name="Google Shape;20372;p94"/>
            <p:cNvSpPr/>
            <p:nvPr/>
          </p:nvSpPr>
          <p:spPr>
            <a:xfrm>
              <a:off x="6466310" y="2525909"/>
              <a:ext cx="127932" cy="73996"/>
            </a:xfrm>
            <a:custGeom>
              <a:rect b="b" l="l" r="r" t="t"/>
              <a:pathLst>
                <a:path extrusionOk="0" h="2287" w="3954">
                  <a:moveTo>
                    <a:pt x="1" y="1"/>
                  </a:moveTo>
                  <a:lnTo>
                    <a:pt x="1" y="2287"/>
                  </a:lnTo>
                  <a:lnTo>
                    <a:pt x="3954" y="2287"/>
                  </a:lnTo>
                  <a:lnTo>
                    <a:pt x="3954" y="1"/>
                  </a:ln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3" name="Google Shape;20373;p94"/>
            <p:cNvSpPr/>
            <p:nvPr/>
          </p:nvSpPr>
          <p:spPr>
            <a:xfrm>
              <a:off x="6530275" y="2525909"/>
              <a:ext cx="64742" cy="73996"/>
            </a:xfrm>
            <a:custGeom>
              <a:rect b="b" l="l" r="r" t="t"/>
              <a:pathLst>
                <a:path extrusionOk="0" h="2287" w="2001">
                  <a:moveTo>
                    <a:pt x="0" y="1"/>
                  </a:moveTo>
                  <a:lnTo>
                    <a:pt x="0" y="2287"/>
                  </a:lnTo>
                  <a:lnTo>
                    <a:pt x="2001" y="2287"/>
                  </a:lnTo>
                  <a:lnTo>
                    <a:pt x="2001" y="1"/>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4" name="Google Shape;20374;p94"/>
            <p:cNvSpPr/>
            <p:nvPr/>
          </p:nvSpPr>
          <p:spPr>
            <a:xfrm>
              <a:off x="6334562" y="2707741"/>
              <a:ext cx="91726" cy="116381"/>
            </a:xfrm>
            <a:custGeom>
              <a:rect b="b" l="l" r="r" t="t"/>
              <a:pathLst>
                <a:path extrusionOk="0" h="3597" w="2835">
                  <a:moveTo>
                    <a:pt x="1405" y="1"/>
                  </a:moveTo>
                  <a:cubicBezTo>
                    <a:pt x="1239" y="1"/>
                    <a:pt x="1072" y="144"/>
                    <a:pt x="1072" y="334"/>
                  </a:cubicBezTo>
                  <a:lnTo>
                    <a:pt x="1072" y="2097"/>
                  </a:lnTo>
                  <a:lnTo>
                    <a:pt x="119" y="3049"/>
                  </a:lnTo>
                  <a:cubicBezTo>
                    <a:pt x="0" y="3168"/>
                    <a:pt x="0" y="3359"/>
                    <a:pt x="119" y="3478"/>
                  </a:cubicBezTo>
                  <a:cubicBezTo>
                    <a:pt x="179" y="3537"/>
                    <a:pt x="262" y="3567"/>
                    <a:pt x="346" y="3567"/>
                  </a:cubicBezTo>
                  <a:cubicBezTo>
                    <a:pt x="429" y="3567"/>
                    <a:pt x="512" y="3537"/>
                    <a:pt x="572" y="3478"/>
                  </a:cubicBezTo>
                  <a:lnTo>
                    <a:pt x="1072" y="2978"/>
                  </a:lnTo>
                  <a:lnTo>
                    <a:pt x="1072" y="3287"/>
                  </a:lnTo>
                  <a:cubicBezTo>
                    <a:pt x="1072" y="3454"/>
                    <a:pt x="1239" y="3597"/>
                    <a:pt x="1405" y="3597"/>
                  </a:cubicBezTo>
                  <a:cubicBezTo>
                    <a:pt x="1596" y="3597"/>
                    <a:pt x="1739" y="3454"/>
                    <a:pt x="1739" y="3287"/>
                  </a:cubicBezTo>
                  <a:lnTo>
                    <a:pt x="1739" y="2978"/>
                  </a:lnTo>
                  <a:lnTo>
                    <a:pt x="2239" y="3478"/>
                  </a:lnTo>
                  <a:cubicBezTo>
                    <a:pt x="2310" y="3549"/>
                    <a:pt x="2406" y="3573"/>
                    <a:pt x="2453" y="3573"/>
                  </a:cubicBezTo>
                  <a:cubicBezTo>
                    <a:pt x="2525" y="3573"/>
                    <a:pt x="2596" y="3549"/>
                    <a:pt x="2668" y="3478"/>
                  </a:cubicBezTo>
                  <a:cubicBezTo>
                    <a:pt x="2834" y="3359"/>
                    <a:pt x="2834" y="3168"/>
                    <a:pt x="2691" y="3049"/>
                  </a:cubicBezTo>
                  <a:lnTo>
                    <a:pt x="1739" y="2097"/>
                  </a:lnTo>
                  <a:lnTo>
                    <a:pt x="1739" y="334"/>
                  </a:lnTo>
                  <a:cubicBezTo>
                    <a:pt x="1739" y="144"/>
                    <a:pt x="1596" y="1"/>
                    <a:pt x="1405"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5" name="Google Shape;20375;p94"/>
            <p:cNvSpPr/>
            <p:nvPr/>
          </p:nvSpPr>
          <p:spPr>
            <a:xfrm>
              <a:off x="6379244" y="2706997"/>
              <a:ext cx="45491" cy="115604"/>
            </a:xfrm>
            <a:custGeom>
              <a:rect b="b" l="l" r="r" t="t"/>
              <a:pathLst>
                <a:path extrusionOk="0" h="3573" w="1406">
                  <a:moveTo>
                    <a:pt x="1" y="0"/>
                  </a:moveTo>
                  <a:lnTo>
                    <a:pt x="1" y="3525"/>
                  </a:lnTo>
                  <a:cubicBezTo>
                    <a:pt x="43" y="3537"/>
                    <a:pt x="82" y="3543"/>
                    <a:pt x="117" y="3543"/>
                  </a:cubicBezTo>
                  <a:cubicBezTo>
                    <a:pt x="278" y="3543"/>
                    <a:pt x="358" y="3419"/>
                    <a:pt x="358" y="3263"/>
                  </a:cubicBezTo>
                  <a:lnTo>
                    <a:pt x="358" y="2977"/>
                  </a:lnTo>
                  <a:lnTo>
                    <a:pt x="858" y="3477"/>
                  </a:lnTo>
                  <a:cubicBezTo>
                    <a:pt x="929" y="3525"/>
                    <a:pt x="1025" y="3572"/>
                    <a:pt x="1072" y="3572"/>
                  </a:cubicBezTo>
                  <a:cubicBezTo>
                    <a:pt x="1144" y="3572"/>
                    <a:pt x="1215" y="3525"/>
                    <a:pt x="1287" y="3477"/>
                  </a:cubicBezTo>
                  <a:cubicBezTo>
                    <a:pt x="1406" y="3358"/>
                    <a:pt x="1406" y="3144"/>
                    <a:pt x="1287" y="3025"/>
                  </a:cubicBezTo>
                  <a:lnTo>
                    <a:pt x="334" y="2072"/>
                  </a:lnTo>
                  <a:lnTo>
                    <a:pt x="334" y="333"/>
                  </a:lnTo>
                  <a:cubicBezTo>
                    <a:pt x="334" y="143"/>
                    <a:pt x="191"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6" name="Google Shape;20376;p94"/>
            <p:cNvSpPr/>
            <p:nvPr/>
          </p:nvSpPr>
          <p:spPr>
            <a:xfrm>
              <a:off x="6289880" y="2680789"/>
              <a:ext cx="20837" cy="142588"/>
            </a:xfrm>
            <a:custGeom>
              <a:rect b="b" l="l" r="r" t="t"/>
              <a:pathLst>
                <a:path extrusionOk="0" h="4407" w="644">
                  <a:moveTo>
                    <a:pt x="334" y="0"/>
                  </a:moveTo>
                  <a:cubicBezTo>
                    <a:pt x="143" y="0"/>
                    <a:pt x="0" y="143"/>
                    <a:pt x="0" y="334"/>
                  </a:cubicBezTo>
                  <a:lnTo>
                    <a:pt x="0" y="4073"/>
                  </a:lnTo>
                  <a:cubicBezTo>
                    <a:pt x="0" y="4263"/>
                    <a:pt x="143" y="4406"/>
                    <a:pt x="334" y="4406"/>
                  </a:cubicBezTo>
                  <a:cubicBezTo>
                    <a:pt x="476" y="4406"/>
                    <a:pt x="619" y="4263"/>
                    <a:pt x="643" y="4073"/>
                  </a:cubicBezTo>
                  <a:lnTo>
                    <a:pt x="643" y="334"/>
                  </a:lnTo>
                  <a:cubicBezTo>
                    <a:pt x="643" y="143"/>
                    <a:pt x="500" y="0"/>
                    <a:pt x="334"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7" name="Google Shape;20377;p94"/>
            <p:cNvSpPr/>
            <p:nvPr/>
          </p:nvSpPr>
          <p:spPr>
            <a:xfrm>
              <a:off x="6462460" y="2681566"/>
              <a:ext cx="121008" cy="100948"/>
            </a:xfrm>
            <a:custGeom>
              <a:rect b="b" l="l" r="r" t="t"/>
              <a:pathLst>
                <a:path extrusionOk="0" h="3120" w="3740">
                  <a:moveTo>
                    <a:pt x="1" y="0"/>
                  </a:moveTo>
                  <a:lnTo>
                    <a:pt x="1" y="3120"/>
                  </a:lnTo>
                  <a:lnTo>
                    <a:pt x="3739" y="3120"/>
                  </a:lnTo>
                  <a:lnTo>
                    <a:pt x="3739" y="0"/>
                  </a:ln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8" name="Google Shape;20378;p94"/>
            <p:cNvSpPr/>
            <p:nvPr/>
          </p:nvSpPr>
          <p:spPr>
            <a:xfrm>
              <a:off x="6574180" y="2680789"/>
              <a:ext cx="20837" cy="142588"/>
            </a:xfrm>
            <a:custGeom>
              <a:rect b="b" l="l" r="r" t="t"/>
              <a:pathLst>
                <a:path extrusionOk="0" h="4407" w="644">
                  <a:moveTo>
                    <a:pt x="310" y="0"/>
                  </a:moveTo>
                  <a:cubicBezTo>
                    <a:pt x="144" y="0"/>
                    <a:pt x="1" y="143"/>
                    <a:pt x="1" y="334"/>
                  </a:cubicBezTo>
                  <a:lnTo>
                    <a:pt x="1" y="4073"/>
                  </a:lnTo>
                  <a:cubicBezTo>
                    <a:pt x="1" y="4263"/>
                    <a:pt x="144" y="4406"/>
                    <a:pt x="310" y="4406"/>
                  </a:cubicBezTo>
                  <a:cubicBezTo>
                    <a:pt x="477" y="4406"/>
                    <a:pt x="620" y="4263"/>
                    <a:pt x="644" y="4073"/>
                  </a:cubicBezTo>
                  <a:lnTo>
                    <a:pt x="644" y="334"/>
                  </a:lnTo>
                  <a:cubicBezTo>
                    <a:pt x="644" y="143"/>
                    <a:pt x="501" y="0"/>
                    <a:pt x="310"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9" name="Google Shape;20379;p94"/>
            <p:cNvSpPr/>
            <p:nvPr/>
          </p:nvSpPr>
          <p:spPr>
            <a:xfrm>
              <a:off x="6451686" y="2680789"/>
              <a:ext cx="20837" cy="142588"/>
            </a:xfrm>
            <a:custGeom>
              <a:rect b="b" l="l" r="r" t="t"/>
              <a:pathLst>
                <a:path extrusionOk="0" h="4407" w="644">
                  <a:moveTo>
                    <a:pt x="334" y="0"/>
                  </a:moveTo>
                  <a:cubicBezTo>
                    <a:pt x="143" y="0"/>
                    <a:pt x="0" y="143"/>
                    <a:pt x="0" y="334"/>
                  </a:cubicBezTo>
                  <a:lnTo>
                    <a:pt x="0" y="4073"/>
                  </a:lnTo>
                  <a:cubicBezTo>
                    <a:pt x="0" y="4263"/>
                    <a:pt x="143" y="4406"/>
                    <a:pt x="334" y="4406"/>
                  </a:cubicBezTo>
                  <a:cubicBezTo>
                    <a:pt x="500" y="4406"/>
                    <a:pt x="643" y="4263"/>
                    <a:pt x="643" y="4073"/>
                  </a:cubicBezTo>
                  <a:lnTo>
                    <a:pt x="643" y="334"/>
                  </a:lnTo>
                  <a:cubicBezTo>
                    <a:pt x="643" y="143"/>
                    <a:pt x="500" y="0"/>
                    <a:pt x="334"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0" name="Google Shape;20380;p94"/>
            <p:cNvSpPr/>
            <p:nvPr/>
          </p:nvSpPr>
          <p:spPr>
            <a:xfrm>
              <a:off x="6498665" y="2720844"/>
              <a:ext cx="48597" cy="21613"/>
            </a:xfrm>
            <a:custGeom>
              <a:rect b="b" l="l" r="r" t="t"/>
              <a:pathLst>
                <a:path extrusionOk="0" h="668" w="1502">
                  <a:moveTo>
                    <a:pt x="334" y="1"/>
                  </a:moveTo>
                  <a:cubicBezTo>
                    <a:pt x="144" y="1"/>
                    <a:pt x="1" y="167"/>
                    <a:pt x="1" y="334"/>
                  </a:cubicBezTo>
                  <a:cubicBezTo>
                    <a:pt x="1" y="525"/>
                    <a:pt x="144" y="668"/>
                    <a:pt x="334" y="668"/>
                  </a:cubicBezTo>
                  <a:lnTo>
                    <a:pt x="1168" y="668"/>
                  </a:lnTo>
                  <a:cubicBezTo>
                    <a:pt x="1334" y="668"/>
                    <a:pt x="1501" y="525"/>
                    <a:pt x="1501" y="334"/>
                  </a:cubicBezTo>
                  <a:cubicBezTo>
                    <a:pt x="1501" y="167"/>
                    <a:pt x="1334" y="1"/>
                    <a:pt x="1168"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1" name="Google Shape;20381;p94"/>
            <p:cNvSpPr/>
            <p:nvPr/>
          </p:nvSpPr>
          <p:spPr>
            <a:xfrm>
              <a:off x="6268300" y="2649956"/>
              <a:ext cx="346749" cy="41641"/>
            </a:xfrm>
            <a:custGeom>
              <a:rect b="b" l="l" r="r" t="t"/>
              <a:pathLst>
                <a:path extrusionOk="0" h="1287" w="10717">
                  <a:moveTo>
                    <a:pt x="334" y="1"/>
                  </a:moveTo>
                  <a:cubicBezTo>
                    <a:pt x="167" y="1"/>
                    <a:pt x="0" y="144"/>
                    <a:pt x="0" y="334"/>
                  </a:cubicBezTo>
                  <a:lnTo>
                    <a:pt x="0" y="953"/>
                  </a:lnTo>
                  <a:cubicBezTo>
                    <a:pt x="0" y="1120"/>
                    <a:pt x="167" y="1287"/>
                    <a:pt x="334" y="1287"/>
                  </a:cubicBezTo>
                  <a:lnTo>
                    <a:pt x="10407" y="1287"/>
                  </a:lnTo>
                  <a:cubicBezTo>
                    <a:pt x="10574" y="1287"/>
                    <a:pt x="10717" y="1120"/>
                    <a:pt x="10717" y="953"/>
                  </a:cubicBezTo>
                  <a:lnTo>
                    <a:pt x="10717" y="334"/>
                  </a:lnTo>
                  <a:cubicBezTo>
                    <a:pt x="10717" y="144"/>
                    <a:pt x="10574" y="1"/>
                    <a:pt x="1040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2" name="Google Shape;20382;p94"/>
            <p:cNvSpPr/>
            <p:nvPr/>
          </p:nvSpPr>
          <p:spPr>
            <a:xfrm>
              <a:off x="6381573" y="2650732"/>
              <a:ext cx="233474" cy="40864"/>
            </a:xfrm>
            <a:custGeom>
              <a:rect b="b" l="l" r="r" t="t"/>
              <a:pathLst>
                <a:path extrusionOk="0" h="1263" w="7216">
                  <a:moveTo>
                    <a:pt x="0" y="1"/>
                  </a:moveTo>
                  <a:lnTo>
                    <a:pt x="0" y="1263"/>
                  </a:lnTo>
                  <a:lnTo>
                    <a:pt x="6906" y="1263"/>
                  </a:lnTo>
                  <a:cubicBezTo>
                    <a:pt x="7073" y="1263"/>
                    <a:pt x="7216" y="1096"/>
                    <a:pt x="7216" y="929"/>
                  </a:cubicBezTo>
                  <a:lnTo>
                    <a:pt x="7216" y="310"/>
                  </a:lnTo>
                  <a:cubicBezTo>
                    <a:pt x="7216" y="167"/>
                    <a:pt x="7073" y="1"/>
                    <a:pt x="690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3" name="Google Shape;20383;p94"/>
            <p:cNvSpPr/>
            <p:nvPr/>
          </p:nvSpPr>
          <p:spPr>
            <a:xfrm>
              <a:off x="6323756" y="2586023"/>
              <a:ext cx="115637" cy="143333"/>
            </a:xfrm>
            <a:custGeom>
              <a:rect b="b" l="l" r="r" t="t"/>
              <a:pathLst>
                <a:path extrusionOk="0" h="4430" w="3574">
                  <a:moveTo>
                    <a:pt x="1358" y="0"/>
                  </a:moveTo>
                  <a:cubicBezTo>
                    <a:pt x="596" y="0"/>
                    <a:pt x="1" y="643"/>
                    <a:pt x="1" y="1381"/>
                  </a:cubicBezTo>
                  <a:lnTo>
                    <a:pt x="1" y="4096"/>
                  </a:lnTo>
                  <a:cubicBezTo>
                    <a:pt x="1" y="4263"/>
                    <a:pt x="144" y="4430"/>
                    <a:pt x="311" y="4430"/>
                  </a:cubicBezTo>
                  <a:lnTo>
                    <a:pt x="3240" y="4430"/>
                  </a:lnTo>
                  <a:cubicBezTo>
                    <a:pt x="3406" y="4430"/>
                    <a:pt x="3573" y="4263"/>
                    <a:pt x="3573" y="4096"/>
                  </a:cubicBezTo>
                  <a:lnTo>
                    <a:pt x="3573" y="1381"/>
                  </a:lnTo>
                  <a:cubicBezTo>
                    <a:pt x="3573" y="596"/>
                    <a:pt x="2930" y="0"/>
                    <a:pt x="2192"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4" name="Google Shape;20384;p94"/>
            <p:cNvSpPr/>
            <p:nvPr/>
          </p:nvSpPr>
          <p:spPr>
            <a:xfrm>
              <a:off x="6381573" y="2586800"/>
              <a:ext cx="57818" cy="141035"/>
            </a:xfrm>
            <a:custGeom>
              <a:rect b="b" l="l" r="r" t="t"/>
              <a:pathLst>
                <a:path extrusionOk="0" h="4359" w="1787">
                  <a:moveTo>
                    <a:pt x="0" y="0"/>
                  </a:moveTo>
                  <a:lnTo>
                    <a:pt x="0" y="4358"/>
                  </a:lnTo>
                  <a:lnTo>
                    <a:pt x="1453" y="4358"/>
                  </a:lnTo>
                  <a:cubicBezTo>
                    <a:pt x="1619" y="4358"/>
                    <a:pt x="1786" y="4215"/>
                    <a:pt x="1786" y="4025"/>
                  </a:cubicBezTo>
                  <a:lnTo>
                    <a:pt x="1786" y="1334"/>
                  </a:lnTo>
                  <a:cubicBezTo>
                    <a:pt x="1786" y="619"/>
                    <a:pt x="1143" y="0"/>
                    <a:pt x="405"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85" name="Google Shape;20385;p94"/>
          <p:cNvGrpSpPr/>
          <p:nvPr/>
        </p:nvGrpSpPr>
        <p:grpSpPr>
          <a:xfrm>
            <a:off x="5520908" y="2338081"/>
            <a:ext cx="349077" cy="348297"/>
            <a:chOff x="5520908" y="2490481"/>
            <a:chExt cx="349077" cy="348297"/>
          </a:xfrm>
        </p:grpSpPr>
        <p:sp>
          <p:nvSpPr>
            <p:cNvPr id="20386" name="Google Shape;20386;p94"/>
            <p:cNvSpPr/>
            <p:nvPr/>
          </p:nvSpPr>
          <p:spPr>
            <a:xfrm>
              <a:off x="5732022" y="2544901"/>
              <a:ext cx="20060" cy="75322"/>
            </a:xfrm>
            <a:custGeom>
              <a:rect b="b" l="l" r="r" t="t"/>
              <a:pathLst>
                <a:path extrusionOk="0" h="2328" w="620">
                  <a:moveTo>
                    <a:pt x="329" y="1"/>
                  </a:moveTo>
                  <a:cubicBezTo>
                    <a:pt x="307" y="1"/>
                    <a:pt x="285" y="3"/>
                    <a:pt x="262" y="9"/>
                  </a:cubicBezTo>
                  <a:cubicBezTo>
                    <a:pt x="119" y="33"/>
                    <a:pt x="0" y="176"/>
                    <a:pt x="0" y="342"/>
                  </a:cubicBezTo>
                  <a:lnTo>
                    <a:pt x="0" y="2033"/>
                  </a:lnTo>
                  <a:cubicBezTo>
                    <a:pt x="0" y="2176"/>
                    <a:pt x="119" y="2319"/>
                    <a:pt x="262" y="2319"/>
                  </a:cubicBezTo>
                  <a:cubicBezTo>
                    <a:pt x="288" y="2325"/>
                    <a:pt x="312" y="2327"/>
                    <a:pt x="335" y="2327"/>
                  </a:cubicBezTo>
                  <a:cubicBezTo>
                    <a:pt x="508" y="2327"/>
                    <a:pt x="620" y="2180"/>
                    <a:pt x="620" y="2033"/>
                  </a:cubicBezTo>
                  <a:lnTo>
                    <a:pt x="620" y="295"/>
                  </a:lnTo>
                  <a:cubicBezTo>
                    <a:pt x="620" y="148"/>
                    <a:pt x="490" y="1"/>
                    <a:pt x="329"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7" name="Google Shape;20387;p94"/>
            <p:cNvSpPr/>
            <p:nvPr/>
          </p:nvSpPr>
          <p:spPr>
            <a:xfrm>
              <a:off x="5741276" y="2543639"/>
              <a:ext cx="10807" cy="76584"/>
            </a:xfrm>
            <a:custGeom>
              <a:rect b="b" l="l" r="r" t="t"/>
              <a:pathLst>
                <a:path extrusionOk="0" h="2367" w="334">
                  <a:moveTo>
                    <a:pt x="0" y="0"/>
                  </a:moveTo>
                  <a:lnTo>
                    <a:pt x="0" y="2358"/>
                  </a:lnTo>
                  <a:cubicBezTo>
                    <a:pt x="23" y="2364"/>
                    <a:pt x="45" y="2366"/>
                    <a:pt x="66" y="2366"/>
                  </a:cubicBezTo>
                  <a:cubicBezTo>
                    <a:pt x="222" y="2366"/>
                    <a:pt x="334" y="2219"/>
                    <a:pt x="334" y="2072"/>
                  </a:cubicBezTo>
                  <a:lnTo>
                    <a:pt x="334" y="334"/>
                  </a:lnTo>
                  <a:cubicBezTo>
                    <a:pt x="334" y="167"/>
                    <a:pt x="191" y="0"/>
                    <a:pt x="0" y="0"/>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8" name="Google Shape;20388;p94"/>
            <p:cNvSpPr/>
            <p:nvPr/>
          </p:nvSpPr>
          <p:spPr>
            <a:xfrm>
              <a:off x="5731246" y="2490481"/>
              <a:ext cx="101756" cy="74772"/>
            </a:xfrm>
            <a:custGeom>
              <a:rect b="b" l="l" r="r" t="t"/>
              <a:pathLst>
                <a:path extrusionOk="0" h="2311" w="3145">
                  <a:moveTo>
                    <a:pt x="334" y="0"/>
                  </a:moveTo>
                  <a:cubicBezTo>
                    <a:pt x="143" y="0"/>
                    <a:pt x="1" y="143"/>
                    <a:pt x="1" y="310"/>
                  </a:cubicBezTo>
                  <a:lnTo>
                    <a:pt x="1" y="2310"/>
                  </a:lnTo>
                  <a:lnTo>
                    <a:pt x="2835" y="2310"/>
                  </a:lnTo>
                  <a:cubicBezTo>
                    <a:pt x="2977" y="2310"/>
                    <a:pt x="3096" y="2215"/>
                    <a:pt x="3120" y="2072"/>
                  </a:cubicBezTo>
                  <a:cubicBezTo>
                    <a:pt x="3144" y="1977"/>
                    <a:pt x="3120" y="1882"/>
                    <a:pt x="3073" y="1810"/>
                  </a:cubicBezTo>
                  <a:lnTo>
                    <a:pt x="2596" y="1143"/>
                  </a:lnTo>
                  <a:lnTo>
                    <a:pt x="3073" y="500"/>
                  </a:lnTo>
                  <a:cubicBezTo>
                    <a:pt x="3144" y="381"/>
                    <a:pt x="3144" y="215"/>
                    <a:pt x="3073" y="96"/>
                  </a:cubicBezTo>
                  <a:cubicBezTo>
                    <a:pt x="3001" y="24"/>
                    <a:pt x="2906" y="0"/>
                    <a:pt x="2835"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9" name="Google Shape;20389;p94"/>
            <p:cNvSpPr/>
            <p:nvPr/>
          </p:nvSpPr>
          <p:spPr>
            <a:xfrm>
              <a:off x="5742052" y="2490481"/>
              <a:ext cx="90950" cy="74772"/>
            </a:xfrm>
            <a:custGeom>
              <a:rect b="b" l="l" r="r" t="t"/>
              <a:pathLst>
                <a:path extrusionOk="0" h="2311" w="2811">
                  <a:moveTo>
                    <a:pt x="0" y="0"/>
                  </a:moveTo>
                  <a:lnTo>
                    <a:pt x="0" y="2286"/>
                  </a:lnTo>
                  <a:lnTo>
                    <a:pt x="2501" y="2286"/>
                  </a:lnTo>
                  <a:lnTo>
                    <a:pt x="2501" y="2310"/>
                  </a:lnTo>
                  <a:cubicBezTo>
                    <a:pt x="2643" y="2310"/>
                    <a:pt x="2762" y="2215"/>
                    <a:pt x="2786" y="2072"/>
                  </a:cubicBezTo>
                  <a:cubicBezTo>
                    <a:pt x="2810" y="1977"/>
                    <a:pt x="2786" y="1858"/>
                    <a:pt x="2739" y="1810"/>
                  </a:cubicBezTo>
                  <a:lnTo>
                    <a:pt x="2262" y="1143"/>
                  </a:lnTo>
                  <a:lnTo>
                    <a:pt x="2739" y="500"/>
                  </a:lnTo>
                  <a:cubicBezTo>
                    <a:pt x="2810" y="381"/>
                    <a:pt x="2810" y="238"/>
                    <a:pt x="2739" y="119"/>
                  </a:cubicBezTo>
                  <a:cubicBezTo>
                    <a:pt x="2667" y="48"/>
                    <a:pt x="2572" y="0"/>
                    <a:pt x="2501"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0" name="Google Shape;20390;p94"/>
            <p:cNvSpPr/>
            <p:nvPr/>
          </p:nvSpPr>
          <p:spPr>
            <a:xfrm>
              <a:off x="5520908" y="2725471"/>
              <a:ext cx="156436" cy="113307"/>
            </a:xfrm>
            <a:custGeom>
              <a:rect b="b" l="l" r="r" t="t"/>
              <a:pathLst>
                <a:path extrusionOk="0" h="3502" w="4835">
                  <a:moveTo>
                    <a:pt x="4382" y="1"/>
                  </a:moveTo>
                  <a:lnTo>
                    <a:pt x="4120" y="48"/>
                  </a:lnTo>
                  <a:cubicBezTo>
                    <a:pt x="4001" y="72"/>
                    <a:pt x="3930" y="120"/>
                    <a:pt x="3811" y="191"/>
                  </a:cubicBezTo>
                  <a:cubicBezTo>
                    <a:pt x="3644" y="310"/>
                    <a:pt x="3430" y="477"/>
                    <a:pt x="3049" y="477"/>
                  </a:cubicBezTo>
                  <a:cubicBezTo>
                    <a:pt x="2644" y="477"/>
                    <a:pt x="2429" y="310"/>
                    <a:pt x="2263" y="191"/>
                  </a:cubicBezTo>
                  <a:cubicBezTo>
                    <a:pt x="2191" y="144"/>
                    <a:pt x="2096" y="72"/>
                    <a:pt x="1977" y="48"/>
                  </a:cubicBezTo>
                  <a:lnTo>
                    <a:pt x="1548" y="286"/>
                  </a:lnTo>
                  <a:lnTo>
                    <a:pt x="72" y="3025"/>
                  </a:lnTo>
                  <a:cubicBezTo>
                    <a:pt x="0" y="3144"/>
                    <a:pt x="48" y="3335"/>
                    <a:pt x="119" y="3406"/>
                  </a:cubicBezTo>
                  <a:cubicBezTo>
                    <a:pt x="191" y="3478"/>
                    <a:pt x="286" y="3501"/>
                    <a:pt x="334" y="3501"/>
                  </a:cubicBezTo>
                  <a:lnTo>
                    <a:pt x="4501" y="3501"/>
                  </a:lnTo>
                  <a:cubicBezTo>
                    <a:pt x="4692" y="3501"/>
                    <a:pt x="4835" y="3358"/>
                    <a:pt x="4835" y="3168"/>
                  </a:cubicBezTo>
                  <a:lnTo>
                    <a:pt x="4835" y="882"/>
                  </a:lnTo>
                  <a:cubicBezTo>
                    <a:pt x="4835" y="787"/>
                    <a:pt x="4811" y="763"/>
                    <a:pt x="4763" y="715"/>
                  </a:cubicBezTo>
                  <a:lnTo>
                    <a:pt x="4382" y="1"/>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1" name="Google Shape;20391;p94"/>
            <p:cNvSpPr/>
            <p:nvPr/>
          </p:nvSpPr>
          <p:spPr>
            <a:xfrm>
              <a:off x="5620302" y="2725471"/>
              <a:ext cx="57042" cy="113307"/>
            </a:xfrm>
            <a:custGeom>
              <a:rect b="b" l="l" r="r" t="t"/>
              <a:pathLst>
                <a:path extrusionOk="0" h="3502" w="1763">
                  <a:moveTo>
                    <a:pt x="1334" y="1"/>
                  </a:moveTo>
                  <a:lnTo>
                    <a:pt x="1072" y="48"/>
                  </a:lnTo>
                  <a:cubicBezTo>
                    <a:pt x="953" y="72"/>
                    <a:pt x="905" y="120"/>
                    <a:pt x="786" y="191"/>
                  </a:cubicBezTo>
                  <a:cubicBezTo>
                    <a:pt x="596" y="310"/>
                    <a:pt x="381" y="477"/>
                    <a:pt x="0" y="477"/>
                  </a:cubicBezTo>
                  <a:lnTo>
                    <a:pt x="0" y="3501"/>
                  </a:lnTo>
                  <a:lnTo>
                    <a:pt x="1429" y="3501"/>
                  </a:lnTo>
                  <a:lnTo>
                    <a:pt x="1429" y="3478"/>
                  </a:lnTo>
                  <a:cubicBezTo>
                    <a:pt x="1620" y="3478"/>
                    <a:pt x="1763" y="3335"/>
                    <a:pt x="1763" y="3144"/>
                  </a:cubicBezTo>
                  <a:lnTo>
                    <a:pt x="1763" y="858"/>
                  </a:lnTo>
                  <a:cubicBezTo>
                    <a:pt x="1763" y="787"/>
                    <a:pt x="1763" y="763"/>
                    <a:pt x="1739" y="715"/>
                  </a:cubicBezTo>
                  <a:lnTo>
                    <a:pt x="1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2" name="Google Shape;20392;p94"/>
            <p:cNvSpPr/>
            <p:nvPr/>
          </p:nvSpPr>
          <p:spPr>
            <a:xfrm>
              <a:off x="5570993" y="2653806"/>
              <a:ext cx="96321" cy="96353"/>
            </a:xfrm>
            <a:custGeom>
              <a:rect b="b" l="l" r="r" t="t"/>
              <a:pathLst>
                <a:path extrusionOk="0" h="2978" w="2977">
                  <a:moveTo>
                    <a:pt x="1501" y="1"/>
                  </a:moveTo>
                  <a:cubicBezTo>
                    <a:pt x="1381" y="1"/>
                    <a:pt x="1286" y="72"/>
                    <a:pt x="1239" y="191"/>
                  </a:cubicBezTo>
                  <a:lnTo>
                    <a:pt x="0" y="2478"/>
                  </a:lnTo>
                  <a:lnTo>
                    <a:pt x="429" y="2573"/>
                  </a:lnTo>
                  <a:cubicBezTo>
                    <a:pt x="548" y="2597"/>
                    <a:pt x="596" y="2620"/>
                    <a:pt x="715" y="2716"/>
                  </a:cubicBezTo>
                  <a:cubicBezTo>
                    <a:pt x="905" y="2835"/>
                    <a:pt x="1096" y="2978"/>
                    <a:pt x="1501" y="2978"/>
                  </a:cubicBezTo>
                  <a:cubicBezTo>
                    <a:pt x="1882" y="2978"/>
                    <a:pt x="2120" y="2835"/>
                    <a:pt x="2263" y="2716"/>
                  </a:cubicBezTo>
                  <a:cubicBezTo>
                    <a:pt x="2358" y="2644"/>
                    <a:pt x="2453" y="2597"/>
                    <a:pt x="2572" y="2573"/>
                  </a:cubicBezTo>
                  <a:lnTo>
                    <a:pt x="2977" y="2478"/>
                  </a:lnTo>
                  <a:lnTo>
                    <a:pt x="1762" y="191"/>
                  </a:lnTo>
                  <a:cubicBezTo>
                    <a:pt x="1691" y="96"/>
                    <a:pt x="1620" y="1"/>
                    <a:pt x="1501"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3" name="Google Shape;20393;p94"/>
            <p:cNvSpPr/>
            <p:nvPr/>
          </p:nvSpPr>
          <p:spPr>
            <a:xfrm>
              <a:off x="5619525" y="2653062"/>
              <a:ext cx="47788" cy="94574"/>
            </a:xfrm>
            <a:custGeom>
              <a:rect b="b" l="l" r="r" t="t"/>
              <a:pathLst>
                <a:path extrusionOk="0" h="2923" w="1477">
                  <a:moveTo>
                    <a:pt x="1" y="0"/>
                  </a:moveTo>
                  <a:lnTo>
                    <a:pt x="1" y="2905"/>
                  </a:lnTo>
                  <a:cubicBezTo>
                    <a:pt x="65" y="2917"/>
                    <a:pt x="125" y="2923"/>
                    <a:pt x="181" y="2923"/>
                  </a:cubicBezTo>
                  <a:cubicBezTo>
                    <a:pt x="459" y="2923"/>
                    <a:pt x="644" y="2794"/>
                    <a:pt x="763" y="2715"/>
                  </a:cubicBezTo>
                  <a:cubicBezTo>
                    <a:pt x="858" y="2643"/>
                    <a:pt x="953" y="2596"/>
                    <a:pt x="1072" y="2548"/>
                  </a:cubicBezTo>
                  <a:lnTo>
                    <a:pt x="1477" y="2477"/>
                  </a:lnTo>
                  <a:lnTo>
                    <a:pt x="262" y="167"/>
                  </a:lnTo>
                  <a:cubicBezTo>
                    <a:pt x="191" y="95"/>
                    <a:pt x="120" y="0"/>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4" name="Google Shape;20394;p94"/>
            <p:cNvSpPr/>
            <p:nvPr/>
          </p:nvSpPr>
          <p:spPr>
            <a:xfrm>
              <a:off x="5609495" y="2695414"/>
              <a:ext cx="260490" cy="142588"/>
            </a:xfrm>
            <a:custGeom>
              <a:rect b="b" l="l" r="r" t="t"/>
              <a:pathLst>
                <a:path extrusionOk="0" h="4407" w="8051">
                  <a:moveTo>
                    <a:pt x="2692" y="1"/>
                  </a:moveTo>
                  <a:lnTo>
                    <a:pt x="2168" y="287"/>
                  </a:lnTo>
                  <a:lnTo>
                    <a:pt x="1" y="4407"/>
                  </a:lnTo>
                  <a:lnTo>
                    <a:pt x="7622" y="4407"/>
                  </a:lnTo>
                  <a:cubicBezTo>
                    <a:pt x="7907" y="4407"/>
                    <a:pt x="8050" y="4145"/>
                    <a:pt x="7931" y="3930"/>
                  </a:cubicBezTo>
                  <a:lnTo>
                    <a:pt x="6002" y="287"/>
                  </a:lnTo>
                  <a:lnTo>
                    <a:pt x="5478" y="1"/>
                  </a:lnTo>
                  <a:cubicBezTo>
                    <a:pt x="5240" y="1"/>
                    <a:pt x="5121" y="96"/>
                    <a:pt x="4978" y="168"/>
                  </a:cubicBezTo>
                  <a:cubicBezTo>
                    <a:pt x="4764" y="287"/>
                    <a:pt x="4526" y="406"/>
                    <a:pt x="4073" y="406"/>
                  </a:cubicBezTo>
                  <a:cubicBezTo>
                    <a:pt x="3645" y="406"/>
                    <a:pt x="3406" y="263"/>
                    <a:pt x="3192" y="168"/>
                  </a:cubicBezTo>
                  <a:cubicBezTo>
                    <a:pt x="3049" y="96"/>
                    <a:pt x="2930" y="25"/>
                    <a:pt x="2692"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5" name="Google Shape;20395;p94"/>
            <p:cNvSpPr/>
            <p:nvPr/>
          </p:nvSpPr>
          <p:spPr>
            <a:xfrm>
              <a:off x="5740499" y="2696190"/>
              <a:ext cx="128708" cy="141812"/>
            </a:xfrm>
            <a:custGeom>
              <a:rect b="b" l="l" r="r" t="t"/>
              <a:pathLst>
                <a:path extrusionOk="0" h="4383" w="3978">
                  <a:moveTo>
                    <a:pt x="1405" y="1"/>
                  </a:moveTo>
                  <a:cubicBezTo>
                    <a:pt x="1167" y="1"/>
                    <a:pt x="1048" y="96"/>
                    <a:pt x="905" y="191"/>
                  </a:cubicBezTo>
                  <a:cubicBezTo>
                    <a:pt x="691" y="310"/>
                    <a:pt x="453" y="429"/>
                    <a:pt x="0" y="429"/>
                  </a:cubicBezTo>
                  <a:lnTo>
                    <a:pt x="0" y="4383"/>
                  </a:lnTo>
                  <a:lnTo>
                    <a:pt x="3573" y="4383"/>
                  </a:lnTo>
                  <a:cubicBezTo>
                    <a:pt x="3811" y="4383"/>
                    <a:pt x="3977" y="4144"/>
                    <a:pt x="3858" y="3930"/>
                  </a:cubicBezTo>
                  <a:lnTo>
                    <a:pt x="1906" y="310"/>
                  </a:lnTo>
                  <a:lnTo>
                    <a:pt x="1405" y="1"/>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6" name="Google Shape;20396;p94"/>
            <p:cNvSpPr/>
            <p:nvPr/>
          </p:nvSpPr>
          <p:spPr>
            <a:xfrm>
              <a:off x="5680384" y="2599321"/>
              <a:ext cx="124081" cy="119261"/>
            </a:xfrm>
            <a:custGeom>
              <a:rect b="b" l="l" r="r" t="t"/>
              <a:pathLst>
                <a:path extrusionOk="0" h="3686" w="3835">
                  <a:moveTo>
                    <a:pt x="1906" y="0"/>
                  </a:moveTo>
                  <a:cubicBezTo>
                    <a:pt x="1793" y="0"/>
                    <a:pt x="1680" y="54"/>
                    <a:pt x="1620" y="161"/>
                  </a:cubicBezTo>
                  <a:lnTo>
                    <a:pt x="1" y="3233"/>
                  </a:lnTo>
                  <a:lnTo>
                    <a:pt x="501" y="3257"/>
                  </a:lnTo>
                  <a:cubicBezTo>
                    <a:pt x="739" y="3280"/>
                    <a:pt x="858" y="3352"/>
                    <a:pt x="1025" y="3447"/>
                  </a:cubicBezTo>
                  <a:cubicBezTo>
                    <a:pt x="1239" y="3566"/>
                    <a:pt x="1477" y="3685"/>
                    <a:pt x="1930" y="3685"/>
                  </a:cubicBezTo>
                  <a:cubicBezTo>
                    <a:pt x="2382" y="3685"/>
                    <a:pt x="2597" y="3542"/>
                    <a:pt x="2811" y="3447"/>
                  </a:cubicBezTo>
                  <a:cubicBezTo>
                    <a:pt x="2978" y="3352"/>
                    <a:pt x="3073" y="3280"/>
                    <a:pt x="3335" y="3257"/>
                  </a:cubicBezTo>
                  <a:lnTo>
                    <a:pt x="3835" y="3233"/>
                  </a:lnTo>
                  <a:lnTo>
                    <a:pt x="2192" y="161"/>
                  </a:lnTo>
                  <a:cubicBezTo>
                    <a:pt x="2132" y="54"/>
                    <a:pt x="2019" y="0"/>
                    <a:pt x="1906"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7" name="Google Shape;20397;p94"/>
            <p:cNvSpPr/>
            <p:nvPr/>
          </p:nvSpPr>
          <p:spPr>
            <a:xfrm>
              <a:off x="5742052" y="2599127"/>
              <a:ext cx="61669" cy="118516"/>
            </a:xfrm>
            <a:custGeom>
              <a:rect b="b" l="l" r="r" t="t"/>
              <a:pathLst>
                <a:path extrusionOk="0" h="3663" w="1906">
                  <a:moveTo>
                    <a:pt x="0" y="0"/>
                  </a:moveTo>
                  <a:lnTo>
                    <a:pt x="0" y="3644"/>
                  </a:lnTo>
                  <a:cubicBezTo>
                    <a:pt x="80" y="3657"/>
                    <a:pt x="153" y="3663"/>
                    <a:pt x="220" y="3663"/>
                  </a:cubicBezTo>
                  <a:cubicBezTo>
                    <a:pt x="516" y="3663"/>
                    <a:pt x="707" y="3550"/>
                    <a:pt x="881" y="3453"/>
                  </a:cubicBezTo>
                  <a:cubicBezTo>
                    <a:pt x="1024" y="3358"/>
                    <a:pt x="1143" y="3286"/>
                    <a:pt x="1381" y="3263"/>
                  </a:cubicBezTo>
                  <a:lnTo>
                    <a:pt x="1905" y="3239"/>
                  </a:lnTo>
                  <a:lnTo>
                    <a:pt x="262" y="167"/>
                  </a:lnTo>
                  <a:cubicBezTo>
                    <a:pt x="191" y="48"/>
                    <a:pt x="71" y="0"/>
                    <a:pt x="0"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98" name="Google Shape;20398;p94"/>
          <p:cNvGrpSpPr/>
          <p:nvPr/>
        </p:nvGrpSpPr>
        <p:grpSpPr>
          <a:xfrm>
            <a:off x="4767337" y="2337304"/>
            <a:ext cx="346778" cy="348297"/>
            <a:chOff x="4767337" y="2489704"/>
            <a:chExt cx="346778" cy="348297"/>
          </a:xfrm>
        </p:grpSpPr>
        <p:sp>
          <p:nvSpPr>
            <p:cNvPr id="20399" name="Google Shape;20399;p94"/>
            <p:cNvSpPr/>
            <p:nvPr/>
          </p:nvSpPr>
          <p:spPr>
            <a:xfrm>
              <a:off x="5051669" y="2489704"/>
              <a:ext cx="62445" cy="21613"/>
            </a:xfrm>
            <a:custGeom>
              <a:rect b="b" l="l" r="r" t="t"/>
              <a:pathLst>
                <a:path extrusionOk="0" h="668" w="1930">
                  <a:moveTo>
                    <a:pt x="334" y="0"/>
                  </a:moveTo>
                  <a:cubicBezTo>
                    <a:pt x="167" y="0"/>
                    <a:pt x="0" y="167"/>
                    <a:pt x="0" y="334"/>
                  </a:cubicBezTo>
                  <a:cubicBezTo>
                    <a:pt x="0" y="524"/>
                    <a:pt x="167" y="667"/>
                    <a:pt x="334" y="667"/>
                  </a:cubicBezTo>
                  <a:lnTo>
                    <a:pt x="1596" y="667"/>
                  </a:lnTo>
                  <a:cubicBezTo>
                    <a:pt x="1763" y="667"/>
                    <a:pt x="1929" y="548"/>
                    <a:pt x="1929" y="334"/>
                  </a:cubicBezTo>
                  <a:cubicBezTo>
                    <a:pt x="1929" y="167"/>
                    <a:pt x="1763" y="0"/>
                    <a:pt x="159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0" name="Google Shape;20400;p94"/>
            <p:cNvSpPr/>
            <p:nvPr/>
          </p:nvSpPr>
          <p:spPr>
            <a:xfrm>
              <a:off x="4767337" y="2776332"/>
              <a:ext cx="47821" cy="20837"/>
            </a:xfrm>
            <a:custGeom>
              <a:rect b="b" l="l" r="r" t="t"/>
              <a:pathLst>
                <a:path extrusionOk="0" h="644" w="1478">
                  <a:moveTo>
                    <a:pt x="310" y="0"/>
                  </a:moveTo>
                  <a:cubicBezTo>
                    <a:pt x="144" y="0"/>
                    <a:pt x="1" y="143"/>
                    <a:pt x="1" y="310"/>
                  </a:cubicBezTo>
                  <a:cubicBezTo>
                    <a:pt x="1" y="500"/>
                    <a:pt x="144" y="643"/>
                    <a:pt x="310" y="643"/>
                  </a:cubicBezTo>
                  <a:lnTo>
                    <a:pt x="1144" y="643"/>
                  </a:lnTo>
                  <a:cubicBezTo>
                    <a:pt x="1334" y="643"/>
                    <a:pt x="1477" y="500"/>
                    <a:pt x="1477" y="310"/>
                  </a:cubicBezTo>
                  <a:cubicBezTo>
                    <a:pt x="1477" y="143"/>
                    <a:pt x="1334" y="0"/>
                    <a:pt x="1144"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1" name="Google Shape;20401;p94"/>
            <p:cNvSpPr/>
            <p:nvPr/>
          </p:nvSpPr>
          <p:spPr>
            <a:xfrm>
              <a:off x="4768114" y="2491257"/>
              <a:ext cx="142588" cy="142556"/>
            </a:xfrm>
            <a:custGeom>
              <a:rect b="b" l="l" r="r" t="t"/>
              <a:pathLst>
                <a:path extrusionOk="0" h="4406" w="4407">
                  <a:moveTo>
                    <a:pt x="4073" y="0"/>
                  </a:moveTo>
                  <a:cubicBezTo>
                    <a:pt x="1810" y="0"/>
                    <a:pt x="1" y="1834"/>
                    <a:pt x="1" y="4072"/>
                  </a:cubicBezTo>
                  <a:cubicBezTo>
                    <a:pt x="1" y="4239"/>
                    <a:pt x="143" y="4406"/>
                    <a:pt x="310" y="4406"/>
                  </a:cubicBezTo>
                  <a:lnTo>
                    <a:pt x="4073" y="4406"/>
                  </a:lnTo>
                  <a:cubicBezTo>
                    <a:pt x="4263" y="4406"/>
                    <a:pt x="4406" y="4287"/>
                    <a:pt x="4406" y="4072"/>
                  </a:cubicBezTo>
                  <a:lnTo>
                    <a:pt x="4406" y="333"/>
                  </a:lnTo>
                  <a:cubicBezTo>
                    <a:pt x="4406" y="143"/>
                    <a:pt x="4263" y="0"/>
                    <a:pt x="407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2" name="Google Shape;20402;p94"/>
            <p:cNvSpPr/>
            <p:nvPr/>
          </p:nvSpPr>
          <p:spPr>
            <a:xfrm>
              <a:off x="4768114" y="2586800"/>
              <a:ext cx="142588" cy="47788"/>
            </a:xfrm>
            <a:custGeom>
              <a:rect b="b" l="l" r="r" t="t"/>
              <a:pathLst>
                <a:path extrusionOk="0" h="1477" w="4407">
                  <a:moveTo>
                    <a:pt x="167" y="0"/>
                  </a:moveTo>
                  <a:cubicBezTo>
                    <a:pt x="48" y="381"/>
                    <a:pt x="1" y="738"/>
                    <a:pt x="1" y="1143"/>
                  </a:cubicBezTo>
                  <a:cubicBezTo>
                    <a:pt x="1" y="1334"/>
                    <a:pt x="143" y="1477"/>
                    <a:pt x="334" y="1477"/>
                  </a:cubicBezTo>
                  <a:lnTo>
                    <a:pt x="4073" y="1477"/>
                  </a:lnTo>
                  <a:cubicBezTo>
                    <a:pt x="4263" y="1477"/>
                    <a:pt x="4406" y="1334"/>
                    <a:pt x="4406" y="1143"/>
                  </a:cubicBezTo>
                  <a:lnTo>
                    <a:pt x="4406"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3" name="Google Shape;20403;p94"/>
            <p:cNvSpPr/>
            <p:nvPr/>
          </p:nvSpPr>
          <p:spPr>
            <a:xfrm>
              <a:off x="4773517" y="2539012"/>
              <a:ext cx="137185" cy="47821"/>
            </a:xfrm>
            <a:custGeom>
              <a:rect b="b" l="l" r="r" t="t"/>
              <a:pathLst>
                <a:path extrusionOk="0" h="1478" w="4240">
                  <a:moveTo>
                    <a:pt x="786" y="1"/>
                  </a:moveTo>
                  <a:cubicBezTo>
                    <a:pt x="429" y="429"/>
                    <a:pt x="143" y="929"/>
                    <a:pt x="0" y="1477"/>
                  </a:cubicBezTo>
                  <a:lnTo>
                    <a:pt x="4239" y="1477"/>
                  </a:lnTo>
                  <a:lnTo>
                    <a:pt x="423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4" name="Google Shape;20404;p94"/>
            <p:cNvSpPr/>
            <p:nvPr/>
          </p:nvSpPr>
          <p:spPr>
            <a:xfrm>
              <a:off x="4808169" y="2531312"/>
              <a:ext cx="265117" cy="265085"/>
            </a:xfrm>
            <a:custGeom>
              <a:rect b="b" l="l" r="r" t="t"/>
              <a:pathLst>
                <a:path extrusionOk="0" h="8193" w="8194">
                  <a:moveTo>
                    <a:pt x="4121" y="0"/>
                  </a:moveTo>
                  <a:cubicBezTo>
                    <a:pt x="3930" y="0"/>
                    <a:pt x="3787" y="143"/>
                    <a:pt x="3787" y="334"/>
                  </a:cubicBezTo>
                  <a:lnTo>
                    <a:pt x="3787" y="3787"/>
                  </a:lnTo>
                  <a:lnTo>
                    <a:pt x="334" y="3787"/>
                  </a:lnTo>
                  <a:cubicBezTo>
                    <a:pt x="168" y="3787"/>
                    <a:pt x="1" y="3930"/>
                    <a:pt x="1" y="4120"/>
                  </a:cubicBezTo>
                  <a:cubicBezTo>
                    <a:pt x="1" y="6383"/>
                    <a:pt x="1858" y="8193"/>
                    <a:pt x="4097" y="8193"/>
                  </a:cubicBezTo>
                  <a:cubicBezTo>
                    <a:pt x="6359" y="8193"/>
                    <a:pt x="8169" y="6383"/>
                    <a:pt x="8193" y="4073"/>
                  </a:cubicBezTo>
                  <a:cubicBezTo>
                    <a:pt x="8193" y="1810"/>
                    <a:pt x="6359" y="0"/>
                    <a:pt x="4121"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5" name="Google Shape;20405;p94"/>
            <p:cNvSpPr/>
            <p:nvPr/>
          </p:nvSpPr>
          <p:spPr>
            <a:xfrm>
              <a:off x="4939949" y="2532865"/>
              <a:ext cx="132558" cy="263531"/>
            </a:xfrm>
            <a:custGeom>
              <a:rect b="b" l="l" r="r" t="t"/>
              <a:pathLst>
                <a:path extrusionOk="0" h="8145" w="4097">
                  <a:moveTo>
                    <a:pt x="0" y="0"/>
                  </a:moveTo>
                  <a:lnTo>
                    <a:pt x="0" y="8145"/>
                  </a:lnTo>
                  <a:cubicBezTo>
                    <a:pt x="2286" y="8145"/>
                    <a:pt x="4096" y="6335"/>
                    <a:pt x="4096" y="4072"/>
                  </a:cubicBezTo>
                  <a:cubicBezTo>
                    <a:pt x="4096" y="1834"/>
                    <a:pt x="2263"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6" name="Google Shape;20406;p94"/>
            <p:cNvSpPr/>
            <p:nvPr/>
          </p:nvSpPr>
          <p:spPr>
            <a:xfrm>
              <a:off x="5015432" y="2531312"/>
              <a:ext cx="98683" cy="57042"/>
            </a:xfrm>
            <a:custGeom>
              <a:rect b="b" l="l" r="r" t="t"/>
              <a:pathLst>
                <a:path extrusionOk="0" h="1763" w="3050">
                  <a:moveTo>
                    <a:pt x="1454" y="0"/>
                  </a:moveTo>
                  <a:cubicBezTo>
                    <a:pt x="1406" y="0"/>
                    <a:pt x="1311" y="24"/>
                    <a:pt x="1239" y="96"/>
                  </a:cubicBezTo>
                  <a:lnTo>
                    <a:pt x="120" y="1215"/>
                  </a:lnTo>
                  <a:cubicBezTo>
                    <a:pt x="1" y="1334"/>
                    <a:pt x="1" y="1548"/>
                    <a:pt x="120" y="1667"/>
                  </a:cubicBezTo>
                  <a:cubicBezTo>
                    <a:pt x="191" y="1739"/>
                    <a:pt x="239" y="1763"/>
                    <a:pt x="334" y="1763"/>
                  </a:cubicBezTo>
                  <a:cubicBezTo>
                    <a:pt x="406" y="1763"/>
                    <a:pt x="501" y="1739"/>
                    <a:pt x="549" y="1715"/>
                  </a:cubicBezTo>
                  <a:lnTo>
                    <a:pt x="1573" y="667"/>
                  </a:lnTo>
                  <a:lnTo>
                    <a:pt x="2716" y="667"/>
                  </a:lnTo>
                  <a:cubicBezTo>
                    <a:pt x="2883" y="667"/>
                    <a:pt x="3049" y="524"/>
                    <a:pt x="3049" y="334"/>
                  </a:cubicBezTo>
                  <a:cubicBezTo>
                    <a:pt x="3049" y="143"/>
                    <a:pt x="2883" y="0"/>
                    <a:pt x="271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7" name="Google Shape;20407;p94"/>
            <p:cNvSpPr/>
            <p:nvPr/>
          </p:nvSpPr>
          <p:spPr>
            <a:xfrm>
              <a:off x="4767337" y="2758019"/>
              <a:ext cx="121008" cy="79982"/>
            </a:xfrm>
            <a:custGeom>
              <a:rect b="b" l="l" r="r" t="t"/>
              <a:pathLst>
                <a:path extrusionOk="0" h="2472" w="3740">
                  <a:moveTo>
                    <a:pt x="3394" y="1"/>
                  </a:moveTo>
                  <a:cubicBezTo>
                    <a:pt x="3311" y="1"/>
                    <a:pt x="3228" y="31"/>
                    <a:pt x="3168" y="90"/>
                  </a:cubicBezTo>
                  <a:lnTo>
                    <a:pt x="1453" y="1805"/>
                  </a:lnTo>
                  <a:lnTo>
                    <a:pt x="310" y="1805"/>
                  </a:lnTo>
                  <a:cubicBezTo>
                    <a:pt x="144" y="1805"/>
                    <a:pt x="1" y="1948"/>
                    <a:pt x="1" y="2138"/>
                  </a:cubicBezTo>
                  <a:cubicBezTo>
                    <a:pt x="1" y="2329"/>
                    <a:pt x="144" y="2472"/>
                    <a:pt x="310" y="2472"/>
                  </a:cubicBezTo>
                  <a:lnTo>
                    <a:pt x="1572" y="2472"/>
                  </a:lnTo>
                  <a:cubicBezTo>
                    <a:pt x="1668" y="2472"/>
                    <a:pt x="1715" y="2448"/>
                    <a:pt x="1811" y="2352"/>
                  </a:cubicBezTo>
                  <a:lnTo>
                    <a:pt x="3620" y="519"/>
                  </a:lnTo>
                  <a:cubicBezTo>
                    <a:pt x="3740" y="424"/>
                    <a:pt x="3740" y="209"/>
                    <a:pt x="3620" y="90"/>
                  </a:cubicBezTo>
                  <a:cubicBezTo>
                    <a:pt x="3561" y="31"/>
                    <a:pt x="3478" y="1"/>
                    <a:pt x="339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08" name="Google Shape;20408;p94"/>
          <p:cNvGrpSpPr/>
          <p:nvPr/>
        </p:nvGrpSpPr>
        <p:grpSpPr>
          <a:xfrm>
            <a:off x="4018425" y="2337304"/>
            <a:ext cx="349043" cy="348297"/>
            <a:chOff x="4018425" y="2489704"/>
            <a:chExt cx="349043" cy="348297"/>
          </a:xfrm>
        </p:grpSpPr>
        <p:sp>
          <p:nvSpPr>
            <p:cNvPr id="20409" name="Google Shape;20409;p94"/>
            <p:cNvSpPr/>
            <p:nvPr/>
          </p:nvSpPr>
          <p:spPr>
            <a:xfrm>
              <a:off x="4019169" y="2560593"/>
              <a:ext cx="347557" cy="208852"/>
            </a:xfrm>
            <a:custGeom>
              <a:rect b="b" l="l" r="r" t="t"/>
              <a:pathLst>
                <a:path extrusionOk="0" h="6455" w="10742">
                  <a:moveTo>
                    <a:pt x="5383" y="0"/>
                  </a:moveTo>
                  <a:cubicBezTo>
                    <a:pt x="4692" y="0"/>
                    <a:pt x="4002" y="143"/>
                    <a:pt x="3287" y="477"/>
                  </a:cubicBezTo>
                  <a:cubicBezTo>
                    <a:pt x="2716" y="715"/>
                    <a:pt x="2168" y="1072"/>
                    <a:pt x="1620" y="1501"/>
                  </a:cubicBezTo>
                  <a:cubicBezTo>
                    <a:pt x="691" y="2263"/>
                    <a:pt x="144" y="3001"/>
                    <a:pt x="96" y="3025"/>
                  </a:cubicBezTo>
                  <a:cubicBezTo>
                    <a:pt x="1" y="3144"/>
                    <a:pt x="1" y="3287"/>
                    <a:pt x="96" y="3406"/>
                  </a:cubicBezTo>
                  <a:cubicBezTo>
                    <a:pt x="96" y="3453"/>
                    <a:pt x="691" y="4192"/>
                    <a:pt x="1620" y="4930"/>
                  </a:cubicBezTo>
                  <a:cubicBezTo>
                    <a:pt x="2168" y="5382"/>
                    <a:pt x="2716" y="5716"/>
                    <a:pt x="3287" y="5978"/>
                  </a:cubicBezTo>
                  <a:cubicBezTo>
                    <a:pt x="4002" y="6311"/>
                    <a:pt x="4692" y="6454"/>
                    <a:pt x="5383" y="6454"/>
                  </a:cubicBezTo>
                  <a:cubicBezTo>
                    <a:pt x="6050" y="6454"/>
                    <a:pt x="6740" y="6264"/>
                    <a:pt x="7455" y="5978"/>
                  </a:cubicBezTo>
                  <a:cubicBezTo>
                    <a:pt x="8026" y="5740"/>
                    <a:pt x="8598" y="5382"/>
                    <a:pt x="9122" y="4930"/>
                  </a:cubicBezTo>
                  <a:cubicBezTo>
                    <a:pt x="10051" y="4192"/>
                    <a:pt x="10622" y="3453"/>
                    <a:pt x="10646" y="3406"/>
                  </a:cubicBezTo>
                  <a:cubicBezTo>
                    <a:pt x="10741" y="3287"/>
                    <a:pt x="10741" y="3144"/>
                    <a:pt x="10646" y="3025"/>
                  </a:cubicBezTo>
                  <a:cubicBezTo>
                    <a:pt x="10646" y="3001"/>
                    <a:pt x="10051" y="2263"/>
                    <a:pt x="9122" y="1501"/>
                  </a:cubicBezTo>
                  <a:cubicBezTo>
                    <a:pt x="8598" y="1072"/>
                    <a:pt x="8026" y="739"/>
                    <a:pt x="7455" y="477"/>
                  </a:cubicBezTo>
                  <a:cubicBezTo>
                    <a:pt x="6740" y="143"/>
                    <a:pt x="6050" y="0"/>
                    <a:pt x="538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0" name="Google Shape;20410;p94"/>
            <p:cNvSpPr/>
            <p:nvPr/>
          </p:nvSpPr>
          <p:spPr>
            <a:xfrm>
              <a:off x="4193302" y="2560593"/>
              <a:ext cx="173423" cy="208852"/>
            </a:xfrm>
            <a:custGeom>
              <a:rect b="b" l="l" r="r" t="t"/>
              <a:pathLst>
                <a:path extrusionOk="0" h="6455" w="5360">
                  <a:moveTo>
                    <a:pt x="1" y="0"/>
                  </a:moveTo>
                  <a:lnTo>
                    <a:pt x="1" y="6454"/>
                  </a:lnTo>
                  <a:cubicBezTo>
                    <a:pt x="668" y="6454"/>
                    <a:pt x="1358" y="6264"/>
                    <a:pt x="2073" y="5978"/>
                  </a:cubicBezTo>
                  <a:cubicBezTo>
                    <a:pt x="2644" y="5716"/>
                    <a:pt x="3216" y="5382"/>
                    <a:pt x="3740" y="4930"/>
                  </a:cubicBezTo>
                  <a:cubicBezTo>
                    <a:pt x="4669" y="4192"/>
                    <a:pt x="5264" y="3453"/>
                    <a:pt x="5264" y="3406"/>
                  </a:cubicBezTo>
                  <a:cubicBezTo>
                    <a:pt x="5359" y="3287"/>
                    <a:pt x="5359" y="3144"/>
                    <a:pt x="5264" y="3025"/>
                  </a:cubicBezTo>
                  <a:cubicBezTo>
                    <a:pt x="5240" y="3001"/>
                    <a:pt x="4669" y="2263"/>
                    <a:pt x="3740" y="1501"/>
                  </a:cubicBezTo>
                  <a:cubicBezTo>
                    <a:pt x="3216" y="1072"/>
                    <a:pt x="2644" y="715"/>
                    <a:pt x="2073" y="477"/>
                  </a:cubicBezTo>
                  <a:cubicBezTo>
                    <a:pt x="1358" y="143"/>
                    <a:pt x="668" y="0"/>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1" name="Google Shape;20411;p94"/>
            <p:cNvSpPr/>
            <p:nvPr/>
          </p:nvSpPr>
          <p:spPr>
            <a:xfrm>
              <a:off x="4087761" y="2559816"/>
              <a:ext cx="210372" cy="209628"/>
            </a:xfrm>
            <a:custGeom>
              <a:rect b="b" l="l" r="r" t="t"/>
              <a:pathLst>
                <a:path extrusionOk="0" h="6479" w="6502">
                  <a:moveTo>
                    <a:pt x="3263" y="1"/>
                  </a:moveTo>
                  <a:cubicBezTo>
                    <a:pt x="1477" y="1"/>
                    <a:pt x="0" y="1453"/>
                    <a:pt x="0" y="3239"/>
                  </a:cubicBezTo>
                  <a:cubicBezTo>
                    <a:pt x="0" y="5025"/>
                    <a:pt x="1477" y="6478"/>
                    <a:pt x="3263" y="6478"/>
                  </a:cubicBezTo>
                  <a:cubicBezTo>
                    <a:pt x="5049" y="6478"/>
                    <a:pt x="6502" y="5025"/>
                    <a:pt x="6502" y="3239"/>
                  </a:cubicBezTo>
                  <a:cubicBezTo>
                    <a:pt x="6502" y="1453"/>
                    <a:pt x="5049" y="1"/>
                    <a:pt x="3263"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2" name="Google Shape;20412;p94"/>
            <p:cNvSpPr/>
            <p:nvPr/>
          </p:nvSpPr>
          <p:spPr>
            <a:xfrm>
              <a:off x="4193302" y="2559816"/>
              <a:ext cx="104830" cy="209628"/>
            </a:xfrm>
            <a:custGeom>
              <a:rect b="b" l="l" r="r" t="t"/>
              <a:pathLst>
                <a:path extrusionOk="0" h="6479" w="3240">
                  <a:moveTo>
                    <a:pt x="1" y="1"/>
                  </a:moveTo>
                  <a:lnTo>
                    <a:pt x="1" y="6478"/>
                  </a:lnTo>
                  <a:cubicBezTo>
                    <a:pt x="1787" y="6478"/>
                    <a:pt x="3240" y="5025"/>
                    <a:pt x="3240" y="3239"/>
                  </a:cubicBezTo>
                  <a:cubicBezTo>
                    <a:pt x="3240" y="1453"/>
                    <a:pt x="178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3" name="Google Shape;20413;p94"/>
            <p:cNvSpPr/>
            <p:nvPr/>
          </p:nvSpPr>
          <p:spPr>
            <a:xfrm>
              <a:off x="4159426" y="2630705"/>
              <a:ext cx="67040" cy="67848"/>
            </a:xfrm>
            <a:custGeom>
              <a:rect b="b" l="l" r="r" t="t"/>
              <a:pathLst>
                <a:path extrusionOk="0" h="2097" w="2072">
                  <a:moveTo>
                    <a:pt x="1048" y="0"/>
                  </a:moveTo>
                  <a:cubicBezTo>
                    <a:pt x="476" y="0"/>
                    <a:pt x="0" y="477"/>
                    <a:pt x="0" y="1048"/>
                  </a:cubicBezTo>
                  <a:cubicBezTo>
                    <a:pt x="0" y="1620"/>
                    <a:pt x="476" y="2096"/>
                    <a:pt x="1048" y="2096"/>
                  </a:cubicBezTo>
                  <a:cubicBezTo>
                    <a:pt x="1596" y="2096"/>
                    <a:pt x="2072" y="1620"/>
                    <a:pt x="2072" y="1048"/>
                  </a:cubicBezTo>
                  <a:cubicBezTo>
                    <a:pt x="2072" y="477"/>
                    <a:pt x="1596" y="0"/>
                    <a:pt x="104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4" name="Google Shape;20414;p94"/>
            <p:cNvSpPr/>
            <p:nvPr/>
          </p:nvSpPr>
          <p:spPr>
            <a:xfrm>
              <a:off x="4193302" y="2630705"/>
              <a:ext cx="33164" cy="67848"/>
            </a:xfrm>
            <a:custGeom>
              <a:rect b="b" l="l" r="r" t="t"/>
              <a:pathLst>
                <a:path extrusionOk="0" h="2097" w="1025">
                  <a:moveTo>
                    <a:pt x="1" y="0"/>
                  </a:moveTo>
                  <a:lnTo>
                    <a:pt x="1" y="2096"/>
                  </a:lnTo>
                  <a:cubicBezTo>
                    <a:pt x="549" y="2096"/>
                    <a:pt x="1025" y="1620"/>
                    <a:pt x="1025" y="1048"/>
                  </a:cubicBezTo>
                  <a:cubicBezTo>
                    <a:pt x="1025" y="477"/>
                    <a:pt x="549"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5" name="Google Shape;20415;p94"/>
            <p:cNvSpPr/>
            <p:nvPr/>
          </p:nvSpPr>
          <p:spPr>
            <a:xfrm>
              <a:off x="4018425" y="2491257"/>
              <a:ext cx="88620" cy="88620"/>
            </a:xfrm>
            <a:custGeom>
              <a:rect b="b" l="l" r="r" t="t"/>
              <a:pathLst>
                <a:path extrusionOk="0" h="2739" w="2739">
                  <a:moveTo>
                    <a:pt x="333" y="0"/>
                  </a:moveTo>
                  <a:cubicBezTo>
                    <a:pt x="167" y="0"/>
                    <a:pt x="0" y="143"/>
                    <a:pt x="0" y="333"/>
                  </a:cubicBezTo>
                  <a:lnTo>
                    <a:pt x="0" y="2405"/>
                  </a:lnTo>
                  <a:cubicBezTo>
                    <a:pt x="0" y="2596"/>
                    <a:pt x="167" y="2739"/>
                    <a:pt x="333" y="2739"/>
                  </a:cubicBezTo>
                  <a:cubicBezTo>
                    <a:pt x="524" y="2739"/>
                    <a:pt x="667" y="2596"/>
                    <a:pt x="643" y="2429"/>
                  </a:cubicBezTo>
                  <a:lnTo>
                    <a:pt x="643" y="643"/>
                  </a:lnTo>
                  <a:lnTo>
                    <a:pt x="2429" y="643"/>
                  </a:lnTo>
                  <a:cubicBezTo>
                    <a:pt x="2596" y="643"/>
                    <a:pt x="2739" y="500"/>
                    <a:pt x="2739" y="333"/>
                  </a:cubicBezTo>
                  <a:cubicBezTo>
                    <a:pt x="2739" y="143"/>
                    <a:pt x="2596" y="0"/>
                    <a:pt x="2429"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6" name="Google Shape;20416;p94"/>
            <p:cNvSpPr/>
            <p:nvPr/>
          </p:nvSpPr>
          <p:spPr>
            <a:xfrm>
              <a:off x="4276518" y="2489704"/>
              <a:ext cx="88653" cy="90173"/>
            </a:xfrm>
            <a:custGeom>
              <a:rect b="b" l="l" r="r" t="t"/>
              <a:pathLst>
                <a:path extrusionOk="0" h="2787" w="2740">
                  <a:moveTo>
                    <a:pt x="334" y="0"/>
                  </a:moveTo>
                  <a:cubicBezTo>
                    <a:pt x="144" y="0"/>
                    <a:pt x="1" y="167"/>
                    <a:pt x="1" y="334"/>
                  </a:cubicBezTo>
                  <a:cubicBezTo>
                    <a:pt x="1" y="524"/>
                    <a:pt x="144" y="667"/>
                    <a:pt x="334" y="667"/>
                  </a:cubicBezTo>
                  <a:lnTo>
                    <a:pt x="2120" y="667"/>
                  </a:lnTo>
                  <a:lnTo>
                    <a:pt x="2120" y="2453"/>
                  </a:lnTo>
                  <a:cubicBezTo>
                    <a:pt x="2120" y="2644"/>
                    <a:pt x="2263" y="2787"/>
                    <a:pt x="2454" y="2787"/>
                  </a:cubicBezTo>
                  <a:cubicBezTo>
                    <a:pt x="2620" y="2787"/>
                    <a:pt x="2740" y="2644"/>
                    <a:pt x="2740" y="2430"/>
                  </a:cubicBezTo>
                  <a:lnTo>
                    <a:pt x="2740" y="334"/>
                  </a:lnTo>
                  <a:cubicBezTo>
                    <a:pt x="2740" y="167"/>
                    <a:pt x="2597" y="0"/>
                    <a:pt x="240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7" name="Google Shape;20417;p94"/>
            <p:cNvSpPr/>
            <p:nvPr/>
          </p:nvSpPr>
          <p:spPr>
            <a:xfrm>
              <a:off x="4019946" y="2749348"/>
              <a:ext cx="89429" cy="88653"/>
            </a:xfrm>
            <a:custGeom>
              <a:rect b="b" l="l" r="r" t="t"/>
              <a:pathLst>
                <a:path extrusionOk="0" h="2740" w="2764">
                  <a:moveTo>
                    <a:pt x="310" y="1"/>
                  </a:moveTo>
                  <a:cubicBezTo>
                    <a:pt x="144" y="1"/>
                    <a:pt x="1" y="144"/>
                    <a:pt x="1" y="334"/>
                  </a:cubicBezTo>
                  <a:lnTo>
                    <a:pt x="1" y="2406"/>
                  </a:lnTo>
                  <a:cubicBezTo>
                    <a:pt x="1" y="2597"/>
                    <a:pt x="144" y="2740"/>
                    <a:pt x="310" y="2740"/>
                  </a:cubicBezTo>
                  <a:lnTo>
                    <a:pt x="2406" y="2740"/>
                  </a:lnTo>
                  <a:cubicBezTo>
                    <a:pt x="2549" y="2740"/>
                    <a:pt x="2692" y="2597"/>
                    <a:pt x="2763" y="2430"/>
                  </a:cubicBezTo>
                  <a:cubicBezTo>
                    <a:pt x="2763" y="2263"/>
                    <a:pt x="2620" y="2120"/>
                    <a:pt x="2430" y="2120"/>
                  </a:cubicBezTo>
                  <a:lnTo>
                    <a:pt x="644" y="2120"/>
                  </a:lnTo>
                  <a:lnTo>
                    <a:pt x="644" y="334"/>
                  </a:lnTo>
                  <a:cubicBezTo>
                    <a:pt x="644" y="144"/>
                    <a:pt x="501" y="1"/>
                    <a:pt x="310"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8" name="Google Shape;20418;p94"/>
            <p:cNvSpPr/>
            <p:nvPr/>
          </p:nvSpPr>
          <p:spPr>
            <a:xfrm>
              <a:off x="4277294" y="2747828"/>
              <a:ext cx="90173" cy="90173"/>
            </a:xfrm>
            <a:custGeom>
              <a:rect b="b" l="l" r="r" t="t"/>
              <a:pathLst>
                <a:path extrusionOk="0" h="2787" w="2787">
                  <a:moveTo>
                    <a:pt x="2454" y="0"/>
                  </a:moveTo>
                  <a:cubicBezTo>
                    <a:pt x="2287" y="0"/>
                    <a:pt x="2120" y="167"/>
                    <a:pt x="2120" y="334"/>
                  </a:cubicBezTo>
                  <a:lnTo>
                    <a:pt x="2120" y="2120"/>
                  </a:lnTo>
                  <a:lnTo>
                    <a:pt x="334" y="2120"/>
                  </a:lnTo>
                  <a:cubicBezTo>
                    <a:pt x="167" y="2120"/>
                    <a:pt x="1" y="2263"/>
                    <a:pt x="1" y="2453"/>
                  </a:cubicBezTo>
                  <a:cubicBezTo>
                    <a:pt x="1" y="2644"/>
                    <a:pt x="167" y="2787"/>
                    <a:pt x="334" y="2787"/>
                  </a:cubicBezTo>
                  <a:lnTo>
                    <a:pt x="2430" y="2787"/>
                  </a:lnTo>
                  <a:cubicBezTo>
                    <a:pt x="2596" y="2787"/>
                    <a:pt x="2716" y="2644"/>
                    <a:pt x="2787" y="2429"/>
                  </a:cubicBezTo>
                  <a:lnTo>
                    <a:pt x="2787" y="334"/>
                  </a:lnTo>
                  <a:cubicBezTo>
                    <a:pt x="2787" y="167"/>
                    <a:pt x="2644" y="0"/>
                    <a:pt x="2454"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19" name="Google Shape;20419;p94"/>
          <p:cNvGrpSpPr/>
          <p:nvPr/>
        </p:nvGrpSpPr>
        <p:grpSpPr>
          <a:xfrm>
            <a:off x="3296432" y="2338857"/>
            <a:ext cx="290516" cy="346748"/>
            <a:chOff x="3296432" y="2491257"/>
            <a:chExt cx="290516" cy="346748"/>
          </a:xfrm>
        </p:grpSpPr>
        <p:sp>
          <p:nvSpPr>
            <p:cNvPr id="20420" name="Google Shape;20420;p94"/>
            <p:cNvSpPr/>
            <p:nvPr/>
          </p:nvSpPr>
          <p:spPr>
            <a:xfrm>
              <a:off x="3296432" y="2531312"/>
              <a:ext cx="290516" cy="306693"/>
            </a:xfrm>
            <a:custGeom>
              <a:rect b="b" l="l" r="r" t="t"/>
              <a:pathLst>
                <a:path extrusionOk="0" h="9479" w="8979">
                  <a:moveTo>
                    <a:pt x="334" y="0"/>
                  </a:moveTo>
                  <a:cubicBezTo>
                    <a:pt x="144" y="0"/>
                    <a:pt x="1" y="143"/>
                    <a:pt x="1" y="334"/>
                  </a:cubicBezTo>
                  <a:lnTo>
                    <a:pt x="1" y="9145"/>
                  </a:lnTo>
                  <a:cubicBezTo>
                    <a:pt x="1" y="9336"/>
                    <a:pt x="144" y="9479"/>
                    <a:pt x="334" y="9479"/>
                  </a:cubicBezTo>
                  <a:lnTo>
                    <a:pt x="8669" y="9479"/>
                  </a:lnTo>
                  <a:cubicBezTo>
                    <a:pt x="8836" y="9479"/>
                    <a:pt x="8979" y="9336"/>
                    <a:pt x="8979" y="9145"/>
                  </a:cubicBezTo>
                  <a:lnTo>
                    <a:pt x="8979" y="334"/>
                  </a:lnTo>
                  <a:cubicBezTo>
                    <a:pt x="8979" y="143"/>
                    <a:pt x="8836" y="0"/>
                    <a:pt x="866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1" name="Google Shape;20421;p94"/>
            <p:cNvSpPr/>
            <p:nvPr/>
          </p:nvSpPr>
          <p:spPr>
            <a:xfrm>
              <a:off x="3442060" y="2531312"/>
              <a:ext cx="144886" cy="305917"/>
            </a:xfrm>
            <a:custGeom>
              <a:rect b="b" l="l" r="r" t="t"/>
              <a:pathLst>
                <a:path extrusionOk="0" h="9455" w="4478">
                  <a:moveTo>
                    <a:pt x="1" y="0"/>
                  </a:moveTo>
                  <a:lnTo>
                    <a:pt x="1" y="9455"/>
                  </a:lnTo>
                  <a:lnTo>
                    <a:pt x="4168" y="9455"/>
                  </a:lnTo>
                  <a:cubicBezTo>
                    <a:pt x="4335" y="9455"/>
                    <a:pt x="4478" y="9288"/>
                    <a:pt x="4478" y="9121"/>
                  </a:cubicBezTo>
                  <a:lnTo>
                    <a:pt x="4478" y="310"/>
                  </a:lnTo>
                  <a:cubicBezTo>
                    <a:pt x="4478" y="167"/>
                    <a:pt x="4335" y="0"/>
                    <a:pt x="416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2" name="Google Shape;20422;p94"/>
            <p:cNvSpPr/>
            <p:nvPr/>
          </p:nvSpPr>
          <p:spPr>
            <a:xfrm>
              <a:off x="3389678" y="2612975"/>
              <a:ext cx="102501" cy="224867"/>
            </a:xfrm>
            <a:custGeom>
              <a:rect b="b" l="l" r="r" t="t"/>
              <a:pathLst>
                <a:path extrusionOk="0" h="6950" w="3168">
                  <a:moveTo>
                    <a:pt x="1072" y="1"/>
                  </a:moveTo>
                  <a:cubicBezTo>
                    <a:pt x="929" y="1"/>
                    <a:pt x="810" y="120"/>
                    <a:pt x="786" y="287"/>
                  </a:cubicBezTo>
                  <a:lnTo>
                    <a:pt x="24" y="5073"/>
                  </a:lnTo>
                  <a:cubicBezTo>
                    <a:pt x="0" y="5168"/>
                    <a:pt x="24" y="5240"/>
                    <a:pt x="96" y="5311"/>
                  </a:cubicBezTo>
                  <a:lnTo>
                    <a:pt x="1334" y="6835"/>
                  </a:lnTo>
                  <a:cubicBezTo>
                    <a:pt x="1404" y="6905"/>
                    <a:pt x="1499" y="6949"/>
                    <a:pt x="1592" y="6949"/>
                  </a:cubicBezTo>
                  <a:cubicBezTo>
                    <a:pt x="1626" y="6949"/>
                    <a:pt x="1659" y="6943"/>
                    <a:pt x="1691" y="6931"/>
                  </a:cubicBezTo>
                  <a:cubicBezTo>
                    <a:pt x="1763" y="6931"/>
                    <a:pt x="1810" y="6859"/>
                    <a:pt x="1858" y="6835"/>
                  </a:cubicBezTo>
                  <a:lnTo>
                    <a:pt x="3096" y="5311"/>
                  </a:lnTo>
                  <a:cubicBezTo>
                    <a:pt x="3168" y="5240"/>
                    <a:pt x="3168" y="5168"/>
                    <a:pt x="3168" y="5073"/>
                  </a:cubicBezTo>
                  <a:lnTo>
                    <a:pt x="2406" y="287"/>
                  </a:lnTo>
                  <a:cubicBezTo>
                    <a:pt x="2406" y="120"/>
                    <a:pt x="2263" y="1"/>
                    <a:pt x="2120"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3" name="Google Shape;20423;p94"/>
            <p:cNvSpPr/>
            <p:nvPr/>
          </p:nvSpPr>
          <p:spPr>
            <a:xfrm>
              <a:off x="3442060" y="2613751"/>
              <a:ext cx="50894" cy="224253"/>
            </a:xfrm>
            <a:custGeom>
              <a:rect b="b" l="l" r="r" t="t"/>
              <a:pathLst>
                <a:path extrusionOk="0" h="6931" w="1573">
                  <a:moveTo>
                    <a:pt x="1" y="1"/>
                  </a:moveTo>
                  <a:lnTo>
                    <a:pt x="1" y="6931"/>
                  </a:lnTo>
                  <a:cubicBezTo>
                    <a:pt x="72" y="6931"/>
                    <a:pt x="167" y="6907"/>
                    <a:pt x="239" y="6811"/>
                  </a:cubicBezTo>
                  <a:lnTo>
                    <a:pt x="1477" y="5287"/>
                  </a:lnTo>
                  <a:cubicBezTo>
                    <a:pt x="1549" y="5240"/>
                    <a:pt x="1573" y="5144"/>
                    <a:pt x="1549" y="5049"/>
                  </a:cubicBezTo>
                  <a:lnTo>
                    <a:pt x="834" y="263"/>
                  </a:lnTo>
                  <a:cubicBezTo>
                    <a:pt x="787" y="120"/>
                    <a:pt x="668" y="1"/>
                    <a:pt x="525"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94"/>
            <p:cNvSpPr/>
            <p:nvPr/>
          </p:nvSpPr>
          <p:spPr>
            <a:xfrm>
              <a:off x="3443613" y="2700817"/>
              <a:ext cx="62445" cy="20837"/>
            </a:xfrm>
            <a:custGeom>
              <a:rect b="b" l="l" r="r" t="t"/>
              <a:pathLst>
                <a:path extrusionOk="0" h="644" w="1930">
                  <a:moveTo>
                    <a:pt x="334" y="1"/>
                  </a:moveTo>
                  <a:cubicBezTo>
                    <a:pt x="143" y="1"/>
                    <a:pt x="0" y="191"/>
                    <a:pt x="24" y="358"/>
                  </a:cubicBezTo>
                  <a:cubicBezTo>
                    <a:pt x="72" y="524"/>
                    <a:pt x="215" y="644"/>
                    <a:pt x="358" y="644"/>
                  </a:cubicBezTo>
                  <a:lnTo>
                    <a:pt x="1620" y="644"/>
                  </a:lnTo>
                  <a:cubicBezTo>
                    <a:pt x="1786" y="644"/>
                    <a:pt x="1929" y="477"/>
                    <a:pt x="1906" y="286"/>
                  </a:cubicBezTo>
                  <a:cubicBezTo>
                    <a:pt x="1882" y="120"/>
                    <a:pt x="1739" y="1"/>
                    <a:pt x="1572"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5" name="Google Shape;20425;p94"/>
            <p:cNvSpPr/>
            <p:nvPr/>
          </p:nvSpPr>
          <p:spPr>
            <a:xfrm>
              <a:off x="3403558" y="2572920"/>
              <a:ext cx="77846" cy="52415"/>
            </a:xfrm>
            <a:custGeom>
              <a:rect b="b" l="l" r="r" t="t"/>
              <a:pathLst>
                <a:path extrusionOk="0" h="1620" w="2406">
                  <a:moveTo>
                    <a:pt x="310" y="0"/>
                  </a:moveTo>
                  <a:cubicBezTo>
                    <a:pt x="143" y="0"/>
                    <a:pt x="0" y="143"/>
                    <a:pt x="0" y="334"/>
                  </a:cubicBezTo>
                  <a:lnTo>
                    <a:pt x="0" y="834"/>
                  </a:lnTo>
                  <a:cubicBezTo>
                    <a:pt x="0" y="905"/>
                    <a:pt x="0" y="929"/>
                    <a:pt x="24" y="953"/>
                  </a:cubicBezTo>
                  <a:lnTo>
                    <a:pt x="357" y="1620"/>
                  </a:lnTo>
                  <a:lnTo>
                    <a:pt x="2048" y="1620"/>
                  </a:lnTo>
                  <a:lnTo>
                    <a:pt x="2381" y="953"/>
                  </a:lnTo>
                  <a:cubicBezTo>
                    <a:pt x="2405" y="929"/>
                    <a:pt x="2405" y="858"/>
                    <a:pt x="2405" y="834"/>
                  </a:cubicBezTo>
                  <a:lnTo>
                    <a:pt x="2405" y="334"/>
                  </a:lnTo>
                  <a:cubicBezTo>
                    <a:pt x="2405" y="143"/>
                    <a:pt x="2262" y="0"/>
                    <a:pt x="2072"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6" name="Google Shape;20426;p94"/>
            <p:cNvSpPr/>
            <p:nvPr/>
          </p:nvSpPr>
          <p:spPr>
            <a:xfrm>
              <a:off x="3442060" y="2572920"/>
              <a:ext cx="38567" cy="52415"/>
            </a:xfrm>
            <a:custGeom>
              <a:rect b="b" l="l" r="r" t="t"/>
              <a:pathLst>
                <a:path extrusionOk="0" h="1620" w="1192">
                  <a:moveTo>
                    <a:pt x="1" y="0"/>
                  </a:moveTo>
                  <a:lnTo>
                    <a:pt x="1" y="1620"/>
                  </a:lnTo>
                  <a:lnTo>
                    <a:pt x="834" y="1620"/>
                  </a:lnTo>
                  <a:lnTo>
                    <a:pt x="1144" y="953"/>
                  </a:lnTo>
                  <a:cubicBezTo>
                    <a:pt x="1191" y="929"/>
                    <a:pt x="1191" y="858"/>
                    <a:pt x="1191" y="834"/>
                  </a:cubicBezTo>
                  <a:lnTo>
                    <a:pt x="1191" y="334"/>
                  </a:lnTo>
                  <a:cubicBezTo>
                    <a:pt x="1191" y="119"/>
                    <a:pt x="1025" y="0"/>
                    <a:pt x="88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7" name="Google Shape;20427;p94"/>
            <p:cNvSpPr/>
            <p:nvPr/>
          </p:nvSpPr>
          <p:spPr>
            <a:xfrm>
              <a:off x="3363471" y="2492002"/>
              <a:ext cx="156469" cy="100980"/>
            </a:xfrm>
            <a:custGeom>
              <a:rect b="b" l="l" r="r" t="t"/>
              <a:pathLst>
                <a:path extrusionOk="0" h="3121" w="4836">
                  <a:moveTo>
                    <a:pt x="334" y="1"/>
                  </a:moveTo>
                  <a:cubicBezTo>
                    <a:pt x="239" y="1"/>
                    <a:pt x="167" y="72"/>
                    <a:pt x="96" y="120"/>
                  </a:cubicBezTo>
                  <a:cubicBezTo>
                    <a:pt x="1" y="239"/>
                    <a:pt x="1" y="382"/>
                    <a:pt x="96" y="501"/>
                  </a:cubicBezTo>
                  <a:lnTo>
                    <a:pt x="2192" y="3001"/>
                  </a:lnTo>
                  <a:cubicBezTo>
                    <a:pt x="2239" y="3097"/>
                    <a:pt x="2335" y="3121"/>
                    <a:pt x="2430" y="3121"/>
                  </a:cubicBezTo>
                  <a:cubicBezTo>
                    <a:pt x="2501" y="3121"/>
                    <a:pt x="2596" y="3073"/>
                    <a:pt x="2668" y="3001"/>
                  </a:cubicBezTo>
                  <a:lnTo>
                    <a:pt x="4740" y="501"/>
                  </a:lnTo>
                  <a:cubicBezTo>
                    <a:pt x="4835" y="430"/>
                    <a:pt x="4835" y="239"/>
                    <a:pt x="4740" y="120"/>
                  </a:cubicBezTo>
                  <a:cubicBezTo>
                    <a:pt x="4692" y="25"/>
                    <a:pt x="4597" y="1"/>
                    <a:pt x="4502"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8" name="Google Shape;20428;p94"/>
            <p:cNvSpPr/>
            <p:nvPr/>
          </p:nvSpPr>
          <p:spPr>
            <a:xfrm>
              <a:off x="3442060" y="2491257"/>
              <a:ext cx="77878" cy="100948"/>
            </a:xfrm>
            <a:custGeom>
              <a:rect b="b" l="l" r="r" t="t"/>
              <a:pathLst>
                <a:path extrusionOk="0" h="3120" w="2407">
                  <a:moveTo>
                    <a:pt x="1" y="0"/>
                  </a:moveTo>
                  <a:lnTo>
                    <a:pt x="1" y="3120"/>
                  </a:lnTo>
                  <a:cubicBezTo>
                    <a:pt x="72" y="3120"/>
                    <a:pt x="167" y="3096"/>
                    <a:pt x="239" y="3001"/>
                  </a:cubicBezTo>
                  <a:lnTo>
                    <a:pt x="2311" y="500"/>
                  </a:lnTo>
                  <a:cubicBezTo>
                    <a:pt x="2406" y="381"/>
                    <a:pt x="2406" y="238"/>
                    <a:pt x="2311" y="119"/>
                  </a:cubicBezTo>
                  <a:cubicBezTo>
                    <a:pt x="2263" y="48"/>
                    <a:pt x="2168" y="0"/>
                    <a:pt x="2073"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9" name="Google Shape;20429;p94"/>
            <p:cNvSpPr/>
            <p:nvPr/>
          </p:nvSpPr>
          <p:spPr>
            <a:xfrm>
              <a:off x="3341890" y="2496628"/>
              <a:ext cx="198077" cy="122852"/>
            </a:xfrm>
            <a:custGeom>
              <a:rect b="b" l="l" r="r" t="t"/>
              <a:pathLst>
                <a:path extrusionOk="0" h="3797" w="6122">
                  <a:moveTo>
                    <a:pt x="668" y="1"/>
                  </a:moveTo>
                  <a:lnTo>
                    <a:pt x="49" y="1263"/>
                  </a:lnTo>
                  <a:cubicBezTo>
                    <a:pt x="1" y="1358"/>
                    <a:pt x="25" y="1453"/>
                    <a:pt x="49" y="1549"/>
                  </a:cubicBezTo>
                  <a:lnTo>
                    <a:pt x="1287" y="3644"/>
                  </a:lnTo>
                  <a:cubicBezTo>
                    <a:pt x="1353" y="3743"/>
                    <a:pt x="1464" y="3796"/>
                    <a:pt x="1573" y="3796"/>
                  </a:cubicBezTo>
                  <a:cubicBezTo>
                    <a:pt x="1622" y="3796"/>
                    <a:pt x="1671" y="3786"/>
                    <a:pt x="1716" y="3763"/>
                  </a:cubicBezTo>
                  <a:lnTo>
                    <a:pt x="3025" y="3001"/>
                  </a:lnTo>
                  <a:lnTo>
                    <a:pt x="4335" y="3763"/>
                  </a:lnTo>
                  <a:cubicBezTo>
                    <a:pt x="4379" y="3786"/>
                    <a:pt x="4428" y="3796"/>
                    <a:pt x="4477" y="3796"/>
                  </a:cubicBezTo>
                  <a:cubicBezTo>
                    <a:pt x="4585" y="3796"/>
                    <a:pt x="4691" y="3743"/>
                    <a:pt x="4740" y="3644"/>
                  </a:cubicBezTo>
                  <a:lnTo>
                    <a:pt x="6002" y="1549"/>
                  </a:lnTo>
                  <a:cubicBezTo>
                    <a:pt x="6121" y="1477"/>
                    <a:pt x="6121" y="1358"/>
                    <a:pt x="6074" y="1263"/>
                  </a:cubicBezTo>
                  <a:lnTo>
                    <a:pt x="5431" y="1"/>
                  </a:lnTo>
                  <a:lnTo>
                    <a:pt x="3049" y="2739"/>
                  </a:lnTo>
                  <a:lnTo>
                    <a:pt x="668" y="1"/>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0" name="Google Shape;20430;p94"/>
            <p:cNvSpPr/>
            <p:nvPr/>
          </p:nvSpPr>
          <p:spPr>
            <a:xfrm>
              <a:off x="3440539" y="2496628"/>
              <a:ext cx="99427" cy="123175"/>
            </a:xfrm>
            <a:custGeom>
              <a:rect b="b" l="l" r="r" t="t"/>
              <a:pathLst>
                <a:path extrusionOk="0" h="3807" w="3073">
                  <a:moveTo>
                    <a:pt x="2382" y="1"/>
                  </a:moveTo>
                  <a:lnTo>
                    <a:pt x="0" y="2739"/>
                  </a:lnTo>
                  <a:lnTo>
                    <a:pt x="0" y="3025"/>
                  </a:lnTo>
                  <a:lnTo>
                    <a:pt x="1358" y="3763"/>
                  </a:lnTo>
                  <a:cubicBezTo>
                    <a:pt x="1402" y="3793"/>
                    <a:pt x="1450" y="3807"/>
                    <a:pt x="1496" y="3807"/>
                  </a:cubicBezTo>
                  <a:cubicBezTo>
                    <a:pt x="1598" y="3807"/>
                    <a:pt x="1697" y="3742"/>
                    <a:pt x="1762" y="3644"/>
                  </a:cubicBezTo>
                  <a:lnTo>
                    <a:pt x="3001" y="1549"/>
                  </a:lnTo>
                  <a:cubicBezTo>
                    <a:pt x="3072" y="1477"/>
                    <a:pt x="3072" y="1358"/>
                    <a:pt x="3001" y="1263"/>
                  </a:cubicBezTo>
                  <a:lnTo>
                    <a:pt x="2382"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31" name="Google Shape;20431;p94"/>
          <p:cNvGrpSpPr/>
          <p:nvPr/>
        </p:nvGrpSpPr>
        <p:grpSpPr>
          <a:xfrm>
            <a:off x="2530566" y="2341155"/>
            <a:ext cx="345226" cy="346004"/>
            <a:chOff x="2530566" y="2493555"/>
            <a:chExt cx="345226" cy="346004"/>
          </a:xfrm>
        </p:grpSpPr>
        <p:sp>
          <p:nvSpPr>
            <p:cNvPr id="20432" name="Google Shape;20432;p94"/>
            <p:cNvSpPr/>
            <p:nvPr/>
          </p:nvSpPr>
          <p:spPr>
            <a:xfrm>
              <a:off x="2530566" y="2493555"/>
              <a:ext cx="344451" cy="344451"/>
            </a:xfrm>
            <a:custGeom>
              <a:rect b="b" l="l" r="r" t="t"/>
              <a:pathLst>
                <a:path extrusionOk="0" h="10646" w="10646">
                  <a:moveTo>
                    <a:pt x="5335" y="1"/>
                  </a:moveTo>
                  <a:cubicBezTo>
                    <a:pt x="5239" y="1"/>
                    <a:pt x="5144" y="48"/>
                    <a:pt x="5097" y="120"/>
                  </a:cubicBezTo>
                  <a:lnTo>
                    <a:pt x="3834" y="1787"/>
                  </a:lnTo>
                  <a:cubicBezTo>
                    <a:pt x="3739" y="1929"/>
                    <a:pt x="3739" y="2072"/>
                    <a:pt x="3834" y="2191"/>
                  </a:cubicBezTo>
                  <a:cubicBezTo>
                    <a:pt x="3906" y="2263"/>
                    <a:pt x="3977" y="2311"/>
                    <a:pt x="4073" y="2311"/>
                  </a:cubicBezTo>
                  <a:lnTo>
                    <a:pt x="4382" y="2311"/>
                  </a:lnTo>
                  <a:lnTo>
                    <a:pt x="4382" y="3049"/>
                  </a:lnTo>
                  <a:cubicBezTo>
                    <a:pt x="3739" y="2596"/>
                    <a:pt x="3025" y="2358"/>
                    <a:pt x="2286" y="2311"/>
                  </a:cubicBezTo>
                  <a:lnTo>
                    <a:pt x="2286" y="1953"/>
                  </a:lnTo>
                  <a:cubicBezTo>
                    <a:pt x="2286" y="1929"/>
                    <a:pt x="2286" y="1858"/>
                    <a:pt x="2263" y="1834"/>
                  </a:cubicBezTo>
                  <a:cubicBezTo>
                    <a:pt x="2192" y="1721"/>
                    <a:pt x="2087" y="1666"/>
                    <a:pt x="1983" y="1666"/>
                  </a:cubicBezTo>
                  <a:cubicBezTo>
                    <a:pt x="1913" y="1666"/>
                    <a:pt x="1844" y="1691"/>
                    <a:pt x="1786" y="1739"/>
                  </a:cubicBezTo>
                  <a:lnTo>
                    <a:pt x="119" y="2977"/>
                  </a:lnTo>
                  <a:cubicBezTo>
                    <a:pt x="48" y="3049"/>
                    <a:pt x="0" y="3144"/>
                    <a:pt x="0" y="3239"/>
                  </a:cubicBezTo>
                  <a:cubicBezTo>
                    <a:pt x="0" y="3311"/>
                    <a:pt x="24" y="3406"/>
                    <a:pt x="119" y="3477"/>
                  </a:cubicBezTo>
                  <a:lnTo>
                    <a:pt x="1786" y="4716"/>
                  </a:lnTo>
                  <a:cubicBezTo>
                    <a:pt x="1840" y="4751"/>
                    <a:pt x="1903" y="4770"/>
                    <a:pt x="1967" y="4770"/>
                  </a:cubicBezTo>
                  <a:cubicBezTo>
                    <a:pt x="2076" y="4770"/>
                    <a:pt x="2188" y="4716"/>
                    <a:pt x="2263" y="4597"/>
                  </a:cubicBezTo>
                  <a:cubicBezTo>
                    <a:pt x="2286" y="4573"/>
                    <a:pt x="2286" y="4501"/>
                    <a:pt x="2286" y="4478"/>
                  </a:cubicBezTo>
                  <a:lnTo>
                    <a:pt x="2286" y="4144"/>
                  </a:lnTo>
                  <a:cubicBezTo>
                    <a:pt x="3453" y="4311"/>
                    <a:pt x="4382" y="5311"/>
                    <a:pt x="4382" y="6526"/>
                  </a:cubicBezTo>
                  <a:lnTo>
                    <a:pt x="4382" y="10407"/>
                  </a:lnTo>
                  <a:cubicBezTo>
                    <a:pt x="4382" y="10526"/>
                    <a:pt x="4501" y="10646"/>
                    <a:pt x="4620" y="10646"/>
                  </a:cubicBezTo>
                  <a:lnTo>
                    <a:pt x="5954" y="10646"/>
                  </a:lnTo>
                  <a:cubicBezTo>
                    <a:pt x="6144" y="10646"/>
                    <a:pt x="6240" y="10503"/>
                    <a:pt x="6287" y="10384"/>
                  </a:cubicBezTo>
                  <a:lnTo>
                    <a:pt x="6287" y="8645"/>
                  </a:lnTo>
                  <a:cubicBezTo>
                    <a:pt x="6287" y="7431"/>
                    <a:pt x="7168" y="6407"/>
                    <a:pt x="8359" y="6264"/>
                  </a:cubicBezTo>
                  <a:lnTo>
                    <a:pt x="8359" y="6549"/>
                  </a:lnTo>
                  <a:cubicBezTo>
                    <a:pt x="8359" y="6669"/>
                    <a:pt x="8431" y="6764"/>
                    <a:pt x="8550" y="6835"/>
                  </a:cubicBezTo>
                  <a:cubicBezTo>
                    <a:pt x="8592" y="6852"/>
                    <a:pt x="8634" y="6860"/>
                    <a:pt x="8674" y="6860"/>
                  </a:cubicBezTo>
                  <a:cubicBezTo>
                    <a:pt x="8747" y="6860"/>
                    <a:pt x="8813" y="6834"/>
                    <a:pt x="8859" y="6788"/>
                  </a:cubicBezTo>
                  <a:lnTo>
                    <a:pt x="10526" y="5549"/>
                  </a:lnTo>
                  <a:cubicBezTo>
                    <a:pt x="10598" y="5478"/>
                    <a:pt x="10645" y="5406"/>
                    <a:pt x="10645" y="5311"/>
                  </a:cubicBezTo>
                  <a:cubicBezTo>
                    <a:pt x="10645" y="5216"/>
                    <a:pt x="10621" y="5121"/>
                    <a:pt x="10526" y="5073"/>
                  </a:cubicBezTo>
                  <a:lnTo>
                    <a:pt x="8859" y="3811"/>
                  </a:lnTo>
                  <a:cubicBezTo>
                    <a:pt x="8800" y="3775"/>
                    <a:pt x="8734" y="3757"/>
                    <a:pt x="8669" y="3757"/>
                  </a:cubicBezTo>
                  <a:cubicBezTo>
                    <a:pt x="8603" y="3757"/>
                    <a:pt x="8538" y="3775"/>
                    <a:pt x="8478" y="3811"/>
                  </a:cubicBezTo>
                  <a:cubicBezTo>
                    <a:pt x="8383" y="3882"/>
                    <a:pt x="8359" y="3978"/>
                    <a:pt x="8359" y="4049"/>
                  </a:cubicBezTo>
                  <a:lnTo>
                    <a:pt x="8359" y="4382"/>
                  </a:lnTo>
                  <a:cubicBezTo>
                    <a:pt x="7621" y="4454"/>
                    <a:pt x="6906" y="4716"/>
                    <a:pt x="6287" y="5121"/>
                  </a:cubicBezTo>
                  <a:lnTo>
                    <a:pt x="6287" y="2311"/>
                  </a:lnTo>
                  <a:lnTo>
                    <a:pt x="6573" y="2311"/>
                  </a:lnTo>
                  <a:cubicBezTo>
                    <a:pt x="6668" y="2311"/>
                    <a:pt x="6764" y="2239"/>
                    <a:pt x="6811" y="2191"/>
                  </a:cubicBezTo>
                  <a:cubicBezTo>
                    <a:pt x="6906" y="2072"/>
                    <a:pt x="6906" y="1906"/>
                    <a:pt x="6811" y="1787"/>
                  </a:cubicBezTo>
                  <a:lnTo>
                    <a:pt x="5573" y="120"/>
                  </a:lnTo>
                  <a:cubicBezTo>
                    <a:pt x="5501" y="72"/>
                    <a:pt x="5406" y="1"/>
                    <a:pt x="5335"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3" name="Google Shape;20433;p94"/>
            <p:cNvSpPr/>
            <p:nvPr/>
          </p:nvSpPr>
          <p:spPr>
            <a:xfrm>
              <a:off x="2703146" y="2493555"/>
              <a:ext cx="172646" cy="346004"/>
            </a:xfrm>
            <a:custGeom>
              <a:rect b="b" l="l" r="r" t="t"/>
              <a:pathLst>
                <a:path extrusionOk="0" h="10694" w="5336">
                  <a:moveTo>
                    <a:pt x="1" y="1"/>
                  </a:moveTo>
                  <a:lnTo>
                    <a:pt x="1" y="10693"/>
                  </a:lnTo>
                  <a:lnTo>
                    <a:pt x="620" y="10693"/>
                  </a:lnTo>
                  <a:lnTo>
                    <a:pt x="620" y="10646"/>
                  </a:lnTo>
                  <a:cubicBezTo>
                    <a:pt x="810" y="10646"/>
                    <a:pt x="953" y="10503"/>
                    <a:pt x="953" y="10312"/>
                  </a:cubicBezTo>
                  <a:lnTo>
                    <a:pt x="953" y="8621"/>
                  </a:lnTo>
                  <a:cubicBezTo>
                    <a:pt x="953" y="7407"/>
                    <a:pt x="1882" y="6383"/>
                    <a:pt x="3025" y="6240"/>
                  </a:cubicBezTo>
                  <a:lnTo>
                    <a:pt x="3025" y="6573"/>
                  </a:lnTo>
                  <a:cubicBezTo>
                    <a:pt x="3025" y="6621"/>
                    <a:pt x="3025" y="6645"/>
                    <a:pt x="3073" y="6692"/>
                  </a:cubicBezTo>
                  <a:cubicBezTo>
                    <a:pt x="3142" y="6790"/>
                    <a:pt x="3236" y="6838"/>
                    <a:pt x="3335" y="6838"/>
                  </a:cubicBezTo>
                  <a:cubicBezTo>
                    <a:pt x="3406" y="6838"/>
                    <a:pt x="3480" y="6813"/>
                    <a:pt x="3549" y="6764"/>
                  </a:cubicBezTo>
                  <a:lnTo>
                    <a:pt x="5216" y="5525"/>
                  </a:lnTo>
                  <a:cubicBezTo>
                    <a:pt x="5287" y="5454"/>
                    <a:pt x="5335" y="5383"/>
                    <a:pt x="5335" y="5287"/>
                  </a:cubicBezTo>
                  <a:cubicBezTo>
                    <a:pt x="5335" y="5192"/>
                    <a:pt x="5264" y="5097"/>
                    <a:pt x="5216" y="5049"/>
                  </a:cubicBezTo>
                  <a:lnTo>
                    <a:pt x="3549" y="3787"/>
                  </a:lnTo>
                  <a:cubicBezTo>
                    <a:pt x="3488" y="3743"/>
                    <a:pt x="3424" y="3722"/>
                    <a:pt x="3361" y="3722"/>
                  </a:cubicBezTo>
                  <a:cubicBezTo>
                    <a:pt x="3252" y="3722"/>
                    <a:pt x="3148" y="3785"/>
                    <a:pt x="3073" y="3906"/>
                  </a:cubicBezTo>
                  <a:cubicBezTo>
                    <a:pt x="3025" y="3954"/>
                    <a:pt x="3025" y="4001"/>
                    <a:pt x="3025" y="4025"/>
                  </a:cubicBezTo>
                  <a:lnTo>
                    <a:pt x="3025" y="4382"/>
                  </a:lnTo>
                  <a:cubicBezTo>
                    <a:pt x="2287" y="4454"/>
                    <a:pt x="1572" y="4692"/>
                    <a:pt x="953" y="5121"/>
                  </a:cubicBezTo>
                  <a:lnTo>
                    <a:pt x="953" y="2311"/>
                  </a:lnTo>
                  <a:lnTo>
                    <a:pt x="1239" y="2311"/>
                  </a:lnTo>
                  <a:cubicBezTo>
                    <a:pt x="1334" y="2311"/>
                    <a:pt x="1430" y="2263"/>
                    <a:pt x="1477" y="2191"/>
                  </a:cubicBezTo>
                  <a:cubicBezTo>
                    <a:pt x="1572" y="2072"/>
                    <a:pt x="1572" y="1929"/>
                    <a:pt x="1477" y="1787"/>
                  </a:cubicBezTo>
                  <a:lnTo>
                    <a:pt x="239" y="120"/>
                  </a:lnTo>
                  <a:cubicBezTo>
                    <a:pt x="167" y="48"/>
                    <a:pt x="96"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4" name="Google Shape;20434;p94"/>
            <p:cNvSpPr/>
            <p:nvPr/>
          </p:nvSpPr>
          <p:spPr>
            <a:xfrm>
              <a:off x="2576024" y="2726247"/>
              <a:ext cx="76293" cy="20060"/>
            </a:xfrm>
            <a:custGeom>
              <a:rect b="b" l="l" r="r" t="t"/>
              <a:pathLst>
                <a:path extrusionOk="0" h="620" w="2358">
                  <a:moveTo>
                    <a:pt x="310" y="0"/>
                  </a:moveTo>
                  <a:cubicBezTo>
                    <a:pt x="143" y="0"/>
                    <a:pt x="0" y="167"/>
                    <a:pt x="24" y="358"/>
                  </a:cubicBezTo>
                  <a:cubicBezTo>
                    <a:pt x="48" y="501"/>
                    <a:pt x="191" y="620"/>
                    <a:pt x="358" y="620"/>
                  </a:cubicBezTo>
                  <a:lnTo>
                    <a:pt x="2025" y="620"/>
                  </a:lnTo>
                  <a:cubicBezTo>
                    <a:pt x="2191" y="620"/>
                    <a:pt x="2358" y="477"/>
                    <a:pt x="2310" y="262"/>
                  </a:cubicBezTo>
                  <a:cubicBezTo>
                    <a:pt x="2286" y="120"/>
                    <a:pt x="2144" y="0"/>
                    <a:pt x="197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5" name="Google Shape;20435;p94"/>
            <p:cNvSpPr/>
            <p:nvPr/>
          </p:nvSpPr>
          <p:spPr>
            <a:xfrm>
              <a:off x="2539043" y="2726247"/>
              <a:ext cx="21581" cy="20837"/>
            </a:xfrm>
            <a:custGeom>
              <a:rect b="b" l="l" r="r" t="t"/>
              <a:pathLst>
                <a:path extrusionOk="0" h="644" w="667">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6" name="Google Shape;20436;p94"/>
            <p:cNvSpPr/>
            <p:nvPr/>
          </p:nvSpPr>
          <p:spPr>
            <a:xfrm>
              <a:off x="2576024" y="2726247"/>
              <a:ext cx="76293" cy="20060"/>
            </a:xfrm>
            <a:custGeom>
              <a:rect b="b" l="l" r="r" t="t"/>
              <a:pathLst>
                <a:path extrusionOk="0" h="620" w="2358">
                  <a:moveTo>
                    <a:pt x="310" y="0"/>
                  </a:moveTo>
                  <a:cubicBezTo>
                    <a:pt x="143" y="0"/>
                    <a:pt x="0" y="167"/>
                    <a:pt x="24" y="358"/>
                  </a:cubicBezTo>
                  <a:cubicBezTo>
                    <a:pt x="48" y="501"/>
                    <a:pt x="191" y="620"/>
                    <a:pt x="358" y="620"/>
                  </a:cubicBezTo>
                  <a:lnTo>
                    <a:pt x="2025" y="620"/>
                  </a:lnTo>
                  <a:cubicBezTo>
                    <a:pt x="2191" y="620"/>
                    <a:pt x="2358" y="477"/>
                    <a:pt x="2310" y="262"/>
                  </a:cubicBezTo>
                  <a:cubicBezTo>
                    <a:pt x="2286" y="120"/>
                    <a:pt x="2144" y="0"/>
                    <a:pt x="197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7" name="Google Shape;20437;p94"/>
            <p:cNvSpPr/>
            <p:nvPr/>
          </p:nvSpPr>
          <p:spPr>
            <a:xfrm>
              <a:off x="2539043" y="2726247"/>
              <a:ext cx="21581" cy="20837"/>
            </a:xfrm>
            <a:custGeom>
              <a:rect b="b" l="l" r="r" t="t"/>
              <a:pathLst>
                <a:path extrusionOk="0" h="644" w="667">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8" name="Google Shape;20438;p94"/>
            <p:cNvSpPr/>
            <p:nvPr/>
          </p:nvSpPr>
          <p:spPr>
            <a:xfrm>
              <a:off x="2576024" y="2685416"/>
              <a:ext cx="76293" cy="20060"/>
            </a:xfrm>
            <a:custGeom>
              <a:rect b="b" l="l" r="r" t="t"/>
              <a:pathLst>
                <a:path extrusionOk="0" h="620" w="2358">
                  <a:moveTo>
                    <a:pt x="310" y="0"/>
                  </a:moveTo>
                  <a:cubicBezTo>
                    <a:pt x="143" y="0"/>
                    <a:pt x="0" y="191"/>
                    <a:pt x="24" y="358"/>
                  </a:cubicBezTo>
                  <a:cubicBezTo>
                    <a:pt x="48" y="524"/>
                    <a:pt x="191" y="619"/>
                    <a:pt x="358" y="619"/>
                  </a:cubicBezTo>
                  <a:lnTo>
                    <a:pt x="2025" y="619"/>
                  </a:lnTo>
                  <a:cubicBezTo>
                    <a:pt x="2191" y="619"/>
                    <a:pt x="2358" y="453"/>
                    <a:pt x="2310" y="286"/>
                  </a:cubicBezTo>
                  <a:cubicBezTo>
                    <a:pt x="2286" y="119"/>
                    <a:pt x="2144" y="0"/>
                    <a:pt x="197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9" name="Google Shape;20439;p94"/>
            <p:cNvSpPr/>
            <p:nvPr/>
          </p:nvSpPr>
          <p:spPr>
            <a:xfrm>
              <a:off x="2539043" y="2685416"/>
              <a:ext cx="21581" cy="21613"/>
            </a:xfrm>
            <a:custGeom>
              <a:rect b="b" l="l" r="r" t="t"/>
              <a:pathLst>
                <a:path extrusionOk="0" h="668" w="667">
                  <a:moveTo>
                    <a:pt x="334" y="0"/>
                  </a:moveTo>
                  <a:cubicBezTo>
                    <a:pt x="143" y="0"/>
                    <a:pt x="0" y="143"/>
                    <a:pt x="0" y="334"/>
                  </a:cubicBezTo>
                  <a:cubicBezTo>
                    <a:pt x="0" y="524"/>
                    <a:pt x="143" y="667"/>
                    <a:pt x="334" y="667"/>
                  </a:cubicBezTo>
                  <a:cubicBezTo>
                    <a:pt x="524" y="667"/>
                    <a:pt x="667" y="524"/>
                    <a:pt x="667" y="334"/>
                  </a:cubicBezTo>
                  <a:cubicBezTo>
                    <a:pt x="667" y="143"/>
                    <a:pt x="524"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0" name="Google Shape;20440;p94"/>
            <p:cNvSpPr/>
            <p:nvPr/>
          </p:nvSpPr>
          <p:spPr>
            <a:xfrm>
              <a:off x="2576024" y="2766302"/>
              <a:ext cx="76293" cy="20837"/>
            </a:xfrm>
            <a:custGeom>
              <a:rect b="b" l="l" r="r" t="t"/>
              <a:pathLst>
                <a:path extrusionOk="0" h="644" w="2358">
                  <a:moveTo>
                    <a:pt x="310" y="1"/>
                  </a:moveTo>
                  <a:cubicBezTo>
                    <a:pt x="143" y="1"/>
                    <a:pt x="0" y="191"/>
                    <a:pt x="24" y="358"/>
                  </a:cubicBezTo>
                  <a:cubicBezTo>
                    <a:pt x="48" y="525"/>
                    <a:pt x="191" y="644"/>
                    <a:pt x="358" y="644"/>
                  </a:cubicBezTo>
                  <a:lnTo>
                    <a:pt x="2025" y="644"/>
                  </a:lnTo>
                  <a:cubicBezTo>
                    <a:pt x="2191" y="644"/>
                    <a:pt x="2358" y="477"/>
                    <a:pt x="2310" y="287"/>
                  </a:cubicBezTo>
                  <a:cubicBezTo>
                    <a:pt x="2286" y="120"/>
                    <a:pt x="2144" y="1"/>
                    <a:pt x="197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1" name="Google Shape;20441;p94"/>
            <p:cNvSpPr/>
            <p:nvPr/>
          </p:nvSpPr>
          <p:spPr>
            <a:xfrm>
              <a:off x="2539043" y="2766302"/>
              <a:ext cx="21581" cy="21613"/>
            </a:xfrm>
            <a:custGeom>
              <a:rect b="b" l="l" r="r" t="t"/>
              <a:pathLst>
                <a:path extrusionOk="0" h="668" w="667">
                  <a:moveTo>
                    <a:pt x="334" y="1"/>
                  </a:moveTo>
                  <a:cubicBezTo>
                    <a:pt x="143" y="1"/>
                    <a:pt x="0" y="144"/>
                    <a:pt x="0" y="334"/>
                  </a:cubicBezTo>
                  <a:cubicBezTo>
                    <a:pt x="0" y="525"/>
                    <a:pt x="143" y="668"/>
                    <a:pt x="334" y="668"/>
                  </a:cubicBezTo>
                  <a:cubicBezTo>
                    <a:pt x="524" y="668"/>
                    <a:pt x="667" y="525"/>
                    <a:pt x="667" y="334"/>
                  </a:cubicBezTo>
                  <a:cubicBezTo>
                    <a:pt x="667" y="144"/>
                    <a:pt x="524"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2" name="Google Shape;20442;p94"/>
            <p:cNvSpPr/>
            <p:nvPr/>
          </p:nvSpPr>
          <p:spPr>
            <a:xfrm>
              <a:off x="2576024" y="2807133"/>
              <a:ext cx="76293" cy="20092"/>
            </a:xfrm>
            <a:custGeom>
              <a:rect b="b" l="l" r="r" t="t"/>
              <a:pathLst>
                <a:path extrusionOk="0" h="621" w="2358">
                  <a:moveTo>
                    <a:pt x="310" y="1"/>
                  </a:moveTo>
                  <a:cubicBezTo>
                    <a:pt x="143" y="1"/>
                    <a:pt x="0" y="168"/>
                    <a:pt x="24" y="358"/>
                  </a:cubicBezTo>
                  <a:cubicBezTo>
                    <a:pt x="48" y="501"/>
                    <a:pt x="191" y="620"/>
                    <a:pt x="358" y="620"/>
                  </a:cubicBezTo>
                  <a:lnTo>
                    <a:pt x="2025" y="620"/>
                  </a:lnTo>
                  <a:cubicBezTo>
                    <a:pt x="2191" y="620"/>
                    <a:pt x="2358" y="477"/>
                    <a:pt x="2310" y="263"/>
                  </a:cubicBezTo>
                  <a:cubicBezTo>
                    <a:pt x="2286" y="120"/>
                    <a:pt x="2144" y="1"/>
                    <a:pt x="197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3" name="Google Shape;20443;p94"/>
            <p:cNvSpPr/>
            <p:nvPr/>
          </p:nvSpPr>
          <p:spPr>
            <a:xfrm>
              <a:off x="2539043" y="2807133"/>
              <a:ext cx="21581" cy="20837"/>
            </a:xfrm>
            <a:custGeom>
              <a:rect b="b" l="l" r="r" t="t"/>
              <a:pathLst>
                <a:path extrusionOk="0" h="644" w="667">
                  <a:moveTo>
                    <a:pt x="334" y="1"/>
                  </a:moveTo>
                  <a:cubicBezTo>
                    <a:pt x="143" y="1"/>
                    <a:pt x="0" y="144"/>
                    <a:pt x="0" y="334"/>
                  </a:cubicBezTo>
                  <a:cubicBezTo>
                    <a:pt x="0" y="501"/>
                    <a:pt x="143" y="644"/>
                    <a:pt x="334" y="644"/>
                  </a:cubicBezTo>
                  <a:cubicBezTo>
                    <a:pt x="524" y="644"/>
                    <a:pt x="667" y="501"/>
                    <a:pt x="667" y="334"/>
                  </a:cubicBezTo>
                  <a:cubicBezTo>
                    <a:pt x="667" y="144"/>
                    <a:pt x="524"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4" name="Google Shape;20444;p94"/>
          <p:cNvGrpSpPr/>
          <p:nvPr/>
        </p:nvGrpSpPr>
        <p:grpSpPr>
          <a:xfrm>
            <a:off x="1771592" y="2338857"/>
            <a:ext cx="349853" cy="346745"/>
            <a:chOff x="1771592" y="2491257"/>
            <a:chExt cx="349853" cy="346745"/>
          </a:xfrm>
        </p:grpSpPr>
        <p:sp>
          <p:nvSpPr>
            <p:cNvPr id="20445" name="Google Shape;20445;p94"/>
            <p:cNvSpPr/>
            <p:nvPr/>
          </p:nvSpPr>
          <p:spPr>
            <a:xfrm>
              <a:off x="1855584" y="2648435"/>
              <a:ext cx="109457" cy="109425"/>
            </a:xfrm>
            <a:custGeom>
              <a:rect b="b" l="l" r="r" t="t"/>
              <a:pathLst>
                <a:path extrusionOk="0" h="3382" w="3383">
                  <a:moveTo>
                    <a:pt x="2358" y="0"/>
                  </a:moveTo>
                  <a:lnTo>
                    <a:pt x="1" y="2334"/>
                  </a:lnTo>
                  <a:lnTo>
                    <a:pt x="1049" y="3382"/>
                  </a:lnTo>
                  <a:lnTo>
                    <a:pt x="3382" y="1024"/>
                  </a:lnTo>
                  <a:lnTo>
                    <a:pt x="235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6" name="Google Shape;20446;p94"/>
            <p:cNvSpPr/>
            <p:nvPr/>
          </p:nvSpPr>
          <p:spPr>
            <a:xfrm>
              <a:off x="1871762" y="2664612"/>
              <a:ext cx="93279" cy="92503"/>
            </a:xfrm>
            <a:custGeom>
              <a:rect b="b" l="l" r="r" t="t"/>
              <a:pathLst>
                <a:path extrusionOk="0" h="2859" w="2883">
                  <a:moveTo>
                    <a:pt x="2382" y="0"/>
                  </a:moveTo>
                  <a:lnTo>
                    <a:pt x="1" y="2358"/>
                  </a:lnTo>
                  <a:cubicBezTo>
                    <a:pt x="263" y="2620"/>
                    <a:pt x="549" y="2858"/>
                    <a:pt x="549" y="2858"/>
                  </a:cubicBezTo>
                  <a:lnTo>
                    <a:pt x="2882" y="500"/>
                  </a:lnTo>
                  <a:lnTo>
                    <a:pt x="2382"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7" name="Google Shape;20447;p94"/>
            <p:cNvSpPr/>
            <p:nvPr/>
          </p:nvSpPr>
          <p:spPr>
            <a:xfrm>
              <a:off x="1897969" y="2491257"/>
              <a:ext cx="223476" cy="223476"/>
            </a:xfrm>
            <a:custGeom>
              <a:rect b="b" l="l" r="r" t="t"/>
              <a:pathLst>
                <a:path extrusionOk="0" h="6907" w="6907">
                  <a:moveTo>
                    <a:pt x="3454" y="0"/>
                  </a:moveTo>
                  <a:cubicBezTo>
                    <a:pt x="1548" y="0"/>
                    <a:pt x="1" y="1548"/>
                    <a:pt x="1" y="3453"/>
                  </a:cubicBezTo>
                  <a:cubicBezTo>
                    <a:pt x="1" y="5358"/>
                    <a:pt x="1548" y="6906"/>
                    <a:pt x="3454" y="6906"/>
                  </a:cubicBezTo>
                  <a:cubicBezTo>
                    <a:pt x="5359" y="6906"/>
                    <a:pt x="6907" y="5358"/>
                    <a:pt x="6907" y="3453"/>
                  </a:cubicBezTo>
                  <a:cubicBezTo>
                    <a:pt x="6907" y="1548"/>
                    <a:pt x="5359" y="0"/>
                    <a:pt x="3454"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8" name="Google Shape;20448;p94"/>
            <p:cNvSpPr/>
            <p:nvPr/>
          </p:nvSpPr>
          <p:spPr>
            <a:xfrm>
              <a:off x="1930324" y="2523612"/>
              <a:ext cx="191121" cy="191121"/>
            </a:xfrm>
            <a:custGeom>
              <a:rect b="b" l="l" r="r" t="t"/>
              <a:pathLst>
                <a:path extrusionOk="0" h="5907" w="5907">
                  <a:moveTo>
                    <a:pt x="4883" y="0"/>
                  </a:moveTo>
                  <a:lnTo>
                    <a:pt x="1" y="4882"/>
                  </a:lnTo>
                  <a:cubicBezTo>
                    <a:pt x="644" y="5525"/>
                    <a:pt x="1501" y="5906"/>
                    <a:pt x="2454" y="5906"/>
                  </a:cubicBezTo>
                  <a:cubicBezTo>
                    <a:pt x="4359" y="5906"/>
                    <a:pt x="5907" y="4358"/>
                    <a:pt x="5907" y="2453"/>
                  </a:cubicBezTo>
                  <a:cubicBezTo>
                    <a:pt x="5907" y="1501"/>
                    <a:pt x="5526" y="619"/>
                    <a:pt x="4883"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9" name="Google Shape;20449;p94"/>
            <p:cNvSpPr/>
            <p:nvPr/>
          </p:nvSpPr>
          <p:spPr>
            <a:xfrm>
              <a:off x="1917996" y="2511285"/>
              <a:ext cx="183420" cy="183420"/>
            </a:xfrm>
            <a:custGeom>
              <a:rect b="b" l="l" r="r" t="t"/>
              <a:pathLst>
                <a:path extrusionOk="0" h="5669" w="5669">
                  <a:moveTo>
                    <a:pt x="2835" y="0"/>
                  </a:moveTo>
                  <a:cubicBezTo>
                    <a:pt x="1263" y="0"/>
                    <a:pt x="1" y="1262"/>
                    <a:pt x="1" y="2834"/>
                  </a:cubicBezTo>
                  <a:cubicBezTo>
                    <a:pt x="1" y="4382"/>
                    <a:pt x="1263" y="5668"/>
                    <a:pt x="2835" y="5668"/>
                  </a:cubicBezTo>
                  <a:cubicBezTo>
                    <a:pt x="4383" y="5668"/>
                    <a:pt x="5669" y="4382"/>
                    <a:pt x="5669" y="2834"/>
                  </a:cubicBezTo>
                  <a:cubicBezTo>
                    <a:pt x="5669" y="1262"/>
                    <a:pt x="4383" y="0"/>
                    <a:pt x="2835"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0" name="Google Shape;20450;p94"/>
            <p:cNvSpPr/>
            <p:nvPr/>
          </p:nvSpPr>
          <p:spPr>
            <a:xfrm>
              <a:off x="1944980" y="2538236"/>
              <a:ext cx="156436" cy="156469"/>
            </a:xfrm>
            <a:custGeom>
              <a:rect b="b" l="l" r="r" t="t"/>
              <a:pathLst>
                <a:path extrusionOk="0" h="4836" w="4835">
                  <a:moveTo>
                    <a:pt x="4001" y="1"/>
                  </a:moveTo>
                  <a:lnTo>
                    <a:pt x="0" y="3978"/>
                  </a:lnTo>
                  <a:cubicBezTo>
                    <a:pt x="548" y="4502"/>
                    <a:pt x="1215" y="4835"/>
                    <a:pt x="2001" y="4835"/>
                  </a:cubicBezTo>
                  <a:cubicBezTo>
                    <a:pt x="3549" y="4835"/>
                    <a:pt x="4835" y="3549"/>
                    <a:pt x="4835" y="2001"/>
                  </a:cubicBezTo>
                  <a:cubicBezTo>
                    <a:pt x="4835" y="1215"/>
                    <a:pt x="4501" y="501"/>
                    <a:pt x="400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1" name="Google Shape;20451;p94"/>
            <p:cNvSpPr/>
            <p:nvPr/>
          </p:nvSpPr>
          <p:spPr>
            <a:xfrm>
              <a:off x="1771592" y="2705638"/>
              <a:ext cx="137185" cy="132364"/>
            </a:xfrm>
            <a:custGeom>
              <a:rect b="b" l="l" r="r" t="t"/>
              <a:pathLst>
                <a:path extrusionOk="0" h="4091" w="4240">
                  <a:moveTo>
                    <a:pt x="2760" y="0"/>
                  </a:moveTo>
                  <a:cubicBezTo>
                    <a:pt x="2627" y="0"/>
                    <a:pt x="2490" y="54"/>
                    <a:pt x="2382" y="161"/>
                  </a:cubicBezTo>
                  <a:lnTo>
                    <a:pt x="453" y="2090"/>
                  </a:lnTo>
                  <a:cubicBezTo>
                    <a:pt x="1" y="2543"/>
                    <a:pt x="1" y="3281"/>
                    <a:pt x="453" y="3733"/>
                  </a:cubicBezTo>
                  <a:cubicBezTo>
                    <a:pt x="680" y="3971"/>
                    <a:pt x="977" y="4091"/>
                    <a:pt x="1275" y="4091"/>
                  </a:cubicBezTo>
                  <a:cubicBezTo>
                    <a:pt x="1573" y="4091"/>
                    <a:pt x="1870" y="3971"/>
                    <a:pt x="2097" y="3733"/>
                  </a:cubicBezTo>
                  <a:lnTo>
                    <a:pt x="4026" y="1781"/>
                  </a:lnTo>
                  <a:cubicBezTo>
                    <a:pt x="4240" y="1590"/>
                    <a:pt x="4240" y="1257"/>
                    <a:pt x="4026" y="1042"/>
                  </a:cubicBezTo>
                  <a:lnTo>
                    <a:pt x="3121" y="161"/>
                  </a:lnTo>
                  <a:cubicBezTo>
                    <a:pt x="3025" y="54"/>
                    <a:pt x="2894" y="0"/>
                    <a:pt x="276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2" name="Google Shape;20452;p94"/>
            <p:cNvSpPr/>
            <p:nvPr/>
          </p:nvSpPr>
          <p:spPr>
            <a:xfrm>
              <a:off x="1786248" y="2724694"/>
              <a:ext cx="122528" cy="112142"/>
            </a:xfrm>
            <a:custGeom>
              <a:rect b="b" l="l" r="r" t="t"/>
              <a:pathLst>
                <a:path extrusionOk="0" h="3466" w="3787">
                  <a:moveTo>
                    <a:pt x="3120" y="1"/>
                  </a:moveTo>
                  <a:lnTo>
                    <a:pt x="0" y="3144"/>
                  </a:lnTo>
                  <a:cubicBezTo>
                    <a:pt x="227" y="3359"/>
                    <a:pt x="524" y="3466"/>
                    <a:pt x="822" y="3466"/>
                  </a:cubicBezTo>
                  <a:cubicBezTo>
                    <a:pt x="1120" y="3466"/>
                    <a:pt x="1417" y="3359"/>
                    <a:pt x="1644" y="3144"/>
                  </a:cubicBezTo>
                  <a:lnTo>
                    <a:pt x="3573" y="1192"/>
                  </a:lnTo>
                  <a:cubicBezTo>
                    <a:pt x="3787" y="1001"/>
                    <a:pt x="3787" y="668"/>
                    <a:pt x="3573" y="453"/>
                  </a:cubicBezTo>
                  <a:lnTo>
                    <a:pt x="3120"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3" name="Google Shape;20453;p94"/>
            <p:cNvSpPr/>
            <p:nvPr/>
          </p:nvSpPr>
          <p:spPr>
            <a:xfrm>
              <a:off x="1971932" y="2566190"/>
              <a:ext cx="76325" cy="74578"/>
            </a:xfrm>
            <a:custGeom>
              <a:rect b="b" l="l" r="r" t="t"/>
              <a:pathLst>
                <a:path extrusionOk="0" h="2305" w="2359">
                  <a:moveTo>
                    <a:pt x="2013" y="0"/>
                  </a:moveTo>
                  <a:cubicBezTo>
                    <a:pt x="1930" y="0"/>
                    <a:pt x="1846" y="30"/>
                    <a:pt x="1787" y="89"/>
                  </a:cubicBezTo>
                  <a:lnTo>
                    <a:pt x="120" y="1756"/>
                  </a:lnTo>
                  <a:cubicBezTo>
                    <a:pt x="1" y="1875"/>
                    <a:pt x="1" y="2090"/>
                    <a:pt x="120" y="2209"/>
                  </a:cubicBezTo>
                  <a:cubicBezTo>
                    <a:pt x="191" y="2256"/>
                    <a:pt x="239" y="2304"/>
                    <a:pt x="334" y="2304"/>
                  </a:cubicBezTo>
                  <a:cubicBezTo>
                    <a:pt x="429" y="2304"/>
                    <a:pt x="501" y="2256"/>
                    <a:pt x="572" y="2209"/>
                  </a:cubicBezTo>
                  <a:lnTo>
                    <a:pt x="2239" y="542"/>
                  </a:lnTo>
                  <a:cubicBezTo>
                    <a:pt x="2358" y="423"/>
                    <a:pt x="2358" y="208"/>
                    <a:pt x="2239" y="89"/>
                  </a:cubicBezTo>
                  <a:cubicBezTo>
                    <a:pt x="2180" y="30"/>
                    <a:pt x="2096" y="0"/>
                    <a:pt x="2013"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4" name="Google Shape;20454;p94"/>
            <p:cNvSpPr/>
            <p:nvPr/>
          </p:nvSpPr>
          <p:spPr>
            <a:xfrm>
              <a:off x="2022793" y="2616081"/>
              <a:ext cx="21613" cy="21581"/>
            </a:xfrm>
            <a:custGeom>
              <a:rect b="b" l="l" r="r" t="t"/>
              <a:pathLst>
                <a:path extrusionOk="0" h="667" w="668">
                  <a:moveTo>
                    <a:pt x="334" y="0"/>
                  </a:moveTo>
                  <a:cubicBezTo>
                    <a:pt x="143" y="0"/>
                    <a:pt x="0" y="143"/>
                    <a:pt x="0" y="333"/>
                  </a:cubicBezTo>
                  <a:cubicBezTo>
                    <a:pt x="0" y="524"/>
                    <a:pt x="143" y="667"/>
                    <a:pt x="334" y="667"/>
                  </a:cubicBezTo>
                  <a:cubicBezTo>
                    <a:pt x="524" y="667"/>
                    <a:pt x="667" y="524"/>
                    <a:pt x="667" y="333"/>
                  </a:cubicBezTo>
                  <a:cubicBezTo>
                    <a:pt x="667" y="143"/>
                    <a:pt x="524" y="0"/>
                    <a:pt x="334"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5" name="Google Shape;20455;p94"/>
            <p:cNvSpPr/>
            <p:nvPr/>
          </p:nvSpPr>
          <p:spPr>
            <a:xfrm>
              <a:off x="1975782" y="2569070"/>
              <a:ext cx="20837" cy="20837"/>
            </a:xfrm>
            <a:custGeom>
              <a:rect b="b" l="l" r="r" t="t"/>
              <a:pathLst>
                <a:path extrusionOk="0" h="644" w="644">
                  <a:moveTo>
                    <a:pt x="334" y="0"/>
                  </a:moveTo>
                  <a:cubicBezTo>
                    <a:pt x="144" y="0"/>
                    <a:pt x="1" y="143"/>
                    <a:pt x="1" y="334"/>
                  </a:cubicBezTo>
                  <a:cubicBezTo>
                    <a:pt x="1" y="500"/>
                    <a:pt x="144" y="643"/>
                    <a:pt x="334" y="643"/>
                  </a:cubicBezTo>
                  <a:cubicBezTo>
                    <a:pt x="501" y="643"/>
                    <a:pt x="644" y="500"/>
                    <a:pt x="644" y="334"/>
                  </a:cubicBezTo>
                  <a:cubicBezTo>
                    <a:pt x="644" y="143"/>
                    <a:pt x="501" y="0"/>
                    <a:pt x="334"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6" name="Google Shape;20456;p94"/>
            <p:cNvSpPr/>
            <p:nvPr/>
          </p:nvSpPr>
          <p:spPr>
            <a:xfrm>
              <a:off x="1975005" y="2569070"/>
              <a:ext cx="72475" cy="71699"/>
            </a:xfrm>
            <a:custGeom>
              <a:rect b="b" l="l" r="r" t="t"/>
              <a:pathLst>
                <a:path extrusionOk="0" h="2216" w="2240">
                  <a:moveTo>
                    <a:pt x="2120" y="0"/>
                  </a:moveTo>
                  <a:lnTo>
                    <a:pt x="1" y="2120"/>
                  </a:lnTo>
                  <a:cubicBezTo>
                    <a:pt x="96" y="2167"/>
                    <a:pt x="168" y="2215"/>
                    <a:pt x="239" y="2215"/>
                  </a:cubicBezTo>
                  <a:cubicBezTo>
                    <a:pt x="334" y="2215"/>
                    <a:pt x="382" y="2167"/>
                    <a:pt x="453" y="2120"/>
                  </a:cubicBezTo>
                  <a:lnTo>
                    <a:pt x="2120" y="453"/>
                  </a:lnTo>
                  <a:cubicBezTo>
                    <a:pt x="2240" y="334"/>
                    <a:pt x="2240" y="119"/>
                    <a:pt x="2120"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57" name="Google Shape;20457;p94"/>
          <p:cNvGrpSpPr/>
          <p:nvPr/>
        </p:nvGrpSpPr>
        <p:grpSpPr>
          <a:xfrm>
            <a:off x="1028827" y="2341931"/>
            <a:ext cx="349076" cy="346749"/>
            <a:chOff x="1028827" y="2494331"/>
            <a:chExt cx="349076" cy="346749"/>
          </a:xfrm>
        </p:grpSpPr>
        <p:sp>
          <p:nvSpPr>
            <p:cNvPr id="20458" name="Google Shape;20458;p94"/>
            <p:cNvSpPr/>
            <p:nvPr/>
          </p:nvSpPr>
          <p:spPr>
            <a:xfrm>
              <a:off x="1193739" y="2527365"/>
              <a:ext cx="20060" cy="40282"/>
            </a:xfrm>
            <a:custGeom>
              <a:rect b="b" l="l" r="r" t="t"/>
              <a:pathLst>
                <a:path extrusionOk="0" h="1245" w="620">
                  <a:moveTo>
                    <a:pt x="304" y="1"/>
                  </a:moveTo>
                  <a:cubicBezTo>
                    <a:pt x="290" y="1"/>
                    <a:pt x="276" y="2"/>
                    <a:pt x="262" y="3"/>
                  </a:cubicBezTo>
                  <a:cubicBezTo>
                    <a:pt x="119" y="51"/>
                    <a:pt x="0" y="194"/>
                    <a:pt x="0" y="337"/>
                  </a:cubicBezTo>
                  <a:lnTo>
                    <a:pt x="0" y="932"/>
                  </a:lnTo>
                  <a:cubicBezTo>
                    <a:pt x="0" y="1123"/>
                    <a:pt x="119" y="1242"/>
                    <a:pt x="262" y="1242"/>
                  </a:cubicBezTo>
                  <a:cubicBezTo>
                    <a:pt x="278" y="1243"/>
                    <a:pt x="293" y="1244"/>
                    <a:pt x="308" y="1244"/>
                  </a:cubicBezTo>
                  <a:cubicBezTo>
                    <a:pt x="497" y="1244"/>
                    <a:pt x="619" y="1109"/>
                    <a:pt x="619" y="932"/>
                  </a:cubicBezTo>
                  <a:lnTo>
                    <a:pt x="619" y="313"/>
                  </a:lnTo>
                  <a:cubicBezTo>
                    <a:pt x="619" y="136"/>
                    <a:pt x="476" y="1"/>
                    <a:pt x="30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9" name="Google Shape;20459;p94"/>
            <p:cNvSpPr/>
            <p:nvPr/>
          </p:nvSpPr>
          <p:spPr>
            <a:xfrm>
              <a:off x="1193739" y="2527365"/>
              <a:ext cx="20060" cy="40282"/>
            </a:xfrm>
            <a:custGeom>
              <a:rect b="b" l="l" r="r" t="t"/>
              <a:pathLst>
                <a:path extrusionOk="0" h="1245" w="620">
                  <a:moveTo>
                    <a:pt x="304" y="1"/>
                  </a:moveTo>
                  <a:cubicBezTo>
                    <a:pt x="290" y="1"/>
                    <a:pt x="276" y="2"/>
                    <a:pt x="262" y="3"/>
                  </a:cubicBezTo>
                  <a:cubicBezTo>
                    <a:pt x="119" y="51"/>
                    <a:pt x="0" y="194"/>
                    <a:pt x="0" y="337"/>
                  </a:cubicBezTo>
                  <a:lnTo>
                    <a:pt x="0" y="932"/>
                  </a:lnTo>
                  <a:cubicBezTo>
                    <a:pt x="0" y="1123"/>
                    <a:pt x="119" y="1242"/>
                    <a:pt x="262" y="1242"/>
                  </a:cubicBezTo>
                  <a:cubicBezTo>
                    <a:pt x="278" y="1243"/>
                    <a:pt x="293" y="1244"/>
                    <a:pt x="308" y="1244"/>
                  </a:cubicBezTo>
                  <a:cubicBezTo>
                    <a:pt x="497" y="1244"/>
                    <a:pt x="619" y="1109"/>
                    <a:pt x="619" y="932"/>
                  </a:cubicBezTo>
                  <a:lnTo>
                    <a:pt x="619" y="313"/>
                  </a:lnTo>
                  <a:cubicBezTo>
                    <a:pt x="619" y="136"/>
                    <a:pt x="476" y="1"/>
                    <a:pt x="30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0" name="Google Shape;20460;p94"/>
            <p:cNvSpPr/>
            <p:nvPr/>
          </p:nvSpPr>
          <p:spPr>
            <a:xfrm>
              <a:off x="1127476" y="2545645"/>
              <a:ext cx="33908" cy="37338"/>
            </a:xfrm>
            <a:custGeom>
              <a:rect b="b" l="l" r="r" t="t"/>
              <a:pathLst>
                <a:path extrusionOk="0" h="1154" w="1048">
                  <a:moveTo>
                    <a:pt x="351" y="1"/>
                  </a:moveTo>
                  <a:cubicBezTo>
                    <a:pt x="305" y="1"/>
                    <a:pt x="259" y="12"/>
                    <a:pt x="214" y="34"/>
                  </a:cubicBezTo>
                  <a:cubicBezTo>
                    <a:pt x="48" y="129"/>
                    <a:pt x="0" y="319"/>
                    <a:pt x="95" y="462"/>
                  </a:cubicBezTo>
                  <a:lnTo>
                    <a:pt x="405" y="986"/>
                  </a:lnTo>
                  <a:cubicBezTo>
                    <a:pt x="467" y="1096"/>
                    <a:pt x="571" y="1154"/>
                    <a:pt x="675" y="1154"/>
                  </a:cubicBezTo>
                  <a:cubicBezTo>
                    <a:pt x="730" y="1154"/>
                    <a:pt x="785" y="1138"/>
                    <a:pt x="834" y="1105"/>
                  </a:cubicBezTo>
                  <a:cubicBezTo>
                    <a:pt x="976" y="1034"/>
                    <a:pt x="1048" y="820"/>
                    <a:pt x="953" y="701"/>
                  </a:cubicBezTo>
                  <a:lnTo>
                    <a:pt x="619" y="153"/>
                  </a:lnTo>
                  <a:cubicBezTo>
                    <a:pt x="553" y="54"/>
                    <a:pt x="454" y="1"/>
                    <a:pt x="35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1" name="Google Shape;20461;p94"/>
            <p:cNvSpPr/>
            <p:nvPr/>
          </p:nvSpPr>
          <p:spPr>
            <a:xfrm>
              <a:off x="1081242" y="2591556"/>
              <a:ext cx="40088" cy="30770"/>
            </a:xfrm>
            <a:custGeom>
              <a:rect b="b" l="l" r="r" t="t"/>
              <a:pathLst>
                <a:path extrusionOk="0" h="951" w="1239">
                  <a:moveTo>
                    <a:pt x="356" y="0"/>
                  </a:moveTo>
                  <a:cubicBezTo>
                    <a:pt x="247" y="0"/>
                    <a:pt x="137" y="65"/>
                    <a:pt x="72" y="163"/>
                  </a:cubicBezTo>
                  <a:cubicBezTo>
                    <a:pt x="0" y="306"/>
                    <a:pt x="48" y="496"/>
                    <a:pt x="215" y="591"/>
                  </a:cubicBezTo>
                  <a:lnTo>
                    <a:pt x="738" y="901"/>
                  </a:lnTo>
                  <a:cubicBezTo>
                    <a:pt x="789" y="935"/>
                    <a:pt x="846" y="950"/>
                    <a:pt x="902" y="950"/>
                  </a:cubicBezTo>
                  <a:cubicBezTo>
                    <a:pt x="1004" y="950"/>
                    <a:pt x="1106" y="898"/>
                    <a:pt x="1167" y="806"/>
                  </a:cubicBezTo>
                  <a:cubicBezTo>
                    <a:pt x="1239" y="639"/>
                    <a:pt x="1191" y="472"/>
                    <a:pt x="1048" y="377"/>
                  </a:cubicBezTo>
                  <a:lnTo>
                    <a:pt x="500" y="44"/>
                  </a:lnTo>
                  <a:cubicBezTo>
                    <a:pt x="455" y="14"/>
                    <a:pt x="406" y="0"/>
                    <a:pt x="35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2" name="Google Shape;20462;p94"/>
            <p:cNvSpPr/>
            <p:nvPr/>
          </p:nvSpPr>
          <p:spPr>
            <a:xfrm>
              <a:off x="1063511" y="2656912"/>
              <a:ext cx="41641" cy="20837"/>
            </a:xfrm>
            <a:custGeom>
              <a:rect b="b" l="l" r="r" t="t"/>
              <a:pathLst>
                <a:path extrusionOk="0" h="644" w="1287">
                  <a:moveTo>
                    <a:pt x="334" y="0"/>
                  </a:moveTo>
                  <a:cubicBezTo>
                    <a:pt x="167" y="0"/>
                    <a:pt x="0" y="143"/>
                    <a:pt x="0" y="310"/>
                  </a:cubicBezTo>
                  <a:cubicBezTo>
                    <a:pt x="0" y="500"/>
                    <a:pt x="167" y="643"/>
                    <a:pt x="334" y="643"/>
                  </a:cubicBezTo>
                  <a:lnTo>
                    <a:pt x="953" y="643"/>
                  </a:lnTo>
                  <a:cubicBezTo>
                    <a:pt x="1144" y="643"/>
                    <a:pt x="1286" y="500"/>
                    <a:pt x="1286" y="310"/>
                  </a:cubicBezTo>
                  <a:cubicBezTo>
                    <a:pt x="1286" y="143"/>
                    <a:pt x="1144"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3" name="Google Shape;20463;p94"/>
            <p:cNvSpPr/>
            <p:nvPr/>
          </p:nvSpPr>
          <p:spPr>
            <a:xfrm>
              <a:off x="1081242" y="2711300"/>
              <a:ext cx="40088" cy="30673"/>
            </a:xfrm>
            <a:custGeom>
              <a:rect b="b" l="l" r="r" t="t"/>
              <a:pathLst>
                <a:path extrusionOk="0" h="948" w="1239">
                  <a:moveTo>
                    <a:pt x="870" y="1"/>
                  </a:moveTo>
                  <a:cubicBezTo>
                    <a:pt x="821" y="1"/>
                    <a:pt x="775" y="12"/>
                    <a:pt x="738" y="34"/>
                  </a:cubicBezTo>
                  <a:lnTo>
                    <a:pt x="215" y="367"/>
                  </a:lnTo>
                  <a:cubicBezTo>
                    <a:pt x="48" y="462"/>
                    <a:pt x="0" y="629"/>
                    <a:pt x="72" y="796"/>
                  </a:cubicBezTo>
                  <a:cubicBezTo>
                    <a:pt x="137" y="895"/>
                    <a:pt x="249" y="948"/>
                    <a:pt x="358" y="948"/>
                  </a:cubicBezTo>
                  <a:cubicBezTo>
                    <a:pt x="407" y="948"/>
                    <a:pt x="456" y="937"/>
                    <a:pt x="500" y="915"/>
                  </a:cubicBezTo>
                  <a:lnTo>
                    <a:pt x="1048" y="582"/>
                  </a:lnTo>
                  <a:cubicBezTo>
                    <a:pt x="1191" y="486"/>
                    <a:pt x="1239" y="320"/>
                    <a:pt x="1167" y="153"/>
                  </a:cubicBezTo>
                  <a:cubicBezTo>
                    <a:pt x="1101" y="54"/>
                    <a:pt x="979" y="1"/>
                    <a:pt x="87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4" name="Google Shape;20464;p94"/>
            <p:cNvSpPr/>
            <p:nvPr/>
          </p:nvSpPr>
          <p:spPr>
            <a:xfrm>
              <a:off x="1127476" y="2750837"/>
              <a:ext cx="33908" cy="37111"/>
            </a:xfrm>
            <a:custGeom>
              <a:rect b="b" l="l" r="r" t="t"/>
              <a:pathLst>
                <a:path extrusionOk="0" h="1147" w="1048">
                  <a:moveTo>
                    <a:pt x="670" y="1"/>
                  </a:moveTo>
                  <a:cubicBezTo>
                    <a:pt x="568" y="1"/>
                    <a:pt x="466" y="53"/>
                    <a:pt x="405" y="145"/>
                  </a:cubicBezTo>
                  <a:lnTo>
                    <a:pt x="95" y="693"/>
                  </a:lnTo>
                  <a:cubicBezTo>
                    <a:pt x="0" y="836"/>
                    <a:pt x="48" y="1027"/>
                    <a:pt x="214" y="1098"/>
                  </a:cubicBezTo>
                  <a:cubicBezTo>
                    <a:pt x="263" y="1131"/>
                    <a:pt x="315" y="1147"/>
                    <a:pt x="366" y="1147"/>
                  </a:cubicBezTo>
                  <a:cubicBezTo>
                    <a:pt x="463" y="1147"/>
                    <a:pt x="557" y="1088"/>
                    <a:pt x="619" y="979"/>
                  </a:cubicBezTo>
                  <a:lnTo>
                    <a:pt x="953" y="455"/>
                  </a:lnTo>
                  <a:cubicBezTo>
                    <a:pt x="1048" y="312"/>
                    <a:pt x="976" y="122"/>
                    <a:pt x="834" y="50"/>
                  </a:cubicBezTo>
                  <a:cubicBezTo>
                    <a:pt x="783" y="16"/>
                    <a:pt x="726" y="1"/>
                    <a:pt x="67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5" name="Google Shape;20465;p94"/>
            <p:cNvSpPr/>
            <p:nvPr/>
          </p:nvSpPr>
          <p:spPr>
            <a:xfrm>
              <a:off x="1193739" y="2767499"/>
              <a:ext cx="20060" cy="39764"/>
            </a:xfrm>
            <a:custGeom>
              <a:rect b="b" l="l" r="r" t="t"/>
              <a:pathLst>
                <a:path extrusionOk="0" h="1229" w="620">
                  <a:moveTo>
                    <a:pt x="419" y="1"/>
                  </a:moveTo>
                  <a:cubicBezTo>
                    <a:pt x="399" y="1"/>
                    <a:pt x="379" y="4"/>
                    <a:pt x="357" y="11"/>
                  </a:cubicBezTo>
                  <a:cubicBezTo>
                    <a:pt x="332" y="6"/>
                    <a:pt x="308" y="3"/>
                    <a:pt x="285" y="3"/>
                  </a:cubicBezTo>
                  <a:cubicBezTo>
                    <a:pt x="111" y="3"/>
                    <a:pt x="0" y="150"/>
                    <a:pt x="0" y="297"/>
                  </a:cubicBezTo>
                  <a:lnTo>
                    <a:pt x="0" y="916"/>
                  </a:lnTo>
                  <a:cubicBezTo>
                    <a:pt x="0" y="1093"/>
                    <a:pt x="143" y="1229"/>
                    <a:pt x="316" y="1229"/>
                  </a:cubicBezTo>
                  <a:cubicBezTo>
                    <a:pt x="330" y="1229"/>
                    <a:pt x="343" y="1228"/>
                    <a:pt x="357" y="1226"/>
                  </a:cubicBezTo>
                  <a:cubicBezTo>
                    <a:pt x="500" y="1202"/>
                    <a:pt x="619" y="1035"/>
                    <a:pt x="619" y="893"/>
                  </a:cubicBezTo>
                  <a:lnTo>
                    <a:pt x="619" y="273"/>
                  </a:lnTo>
                  <a:cubicBezTo>
                    <a:pt x="619" y="111"/>
                    <a:pt x="533" y="1"/>
                    <a:pt x="41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94"/>
            <p:cNvSpPr/>
            <p:nvPr/>
          </p:nvSpPr>
          <p:spPr>
            <a:xfrm>
              <a:off x="1246897" y="2750837"/>
              <a:ext cx="33940" cy="37111"/>
            </a:xfrm>
            <a:custGeom>
              <a:rect b="b" l="l" r="r" t="t"/>
              <a:pathLst>
                <a:path extrusionOk="0" h="1147" w="1049">
                  <a:moveTo>
                    <a:pt x="371" y="1"/>
                  </a:moveTo>
                  <a:cubicBezTo>
                    <a:pt x="319" y="1"/>
                    <a:pt x="265" y="16"/>
                    <a:pt x="215" y="50"/>
                  </a:cubicBezTo>
                  <a:cubicBezTo>
                    <a:pt x="48" y="122"/>
                    <a:pt x="0" y="336"/>
                    <a:pt x="96" y="455"/>
                  </a:cubicBezTo>
                  <a:lnTo>
                    <a:pt x="405" y="979"/>
                  </a:lnTo>
                  <a:cubicBezTo>
                    <a:pt x="468" y="1088"/>
                    <a:pt x="571" y="1147"/>
                    <a:pt x="676" y="1147"/>
                  </a:cubicBezTo>
                  <a:cubicBezTo>
                    <a:pt x="730" y="1147"/>
                    <a:pt x="785" y="1131"/>
                    <a:pt x="834" y="1098"/>
                  </a:cubicBezTo>
                  <a:cubicBezTo>
                    <a:pt x="977" y="1027"/>
                    <a:pt x="1048" y="836"/>
                    <a:pt x="953" y="693"/>
                  </a:cubicBezTo>
                  <a:lnTo>
                    <a:pt x="619" y="145"/>
                  </a:lnTo>
                  <a:cubicBezTo>
                    <a:pt x="558" y="53"/>
                    <a:pt x="467" y="1"/>
                    <a:pt x="37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7" name="Google Shape;20467;p94"/>
            <p:cNvSpPr/>
            <p:nvPr/>
          </p:nvSpPr>
          <p:spPr>
            <a:xfrm>
              <a:off x="1286176" y="2711300"/>
              <a:ext cx="40897" cy="30673"/>
            </a:xfrm>
            <a:custGeom>
              <a:rect b="b" l="l" r="r" t="t"/>
              <a:pathLst>
                <a:path extrusionOk="0" h="948" w="1264">
                  <a:moveTo>
                    <a:pt x="364" y="1"/>
                  </a:moveTo>
                  <a:cubicBezTo>
                    <a:pt x="262" y="1"/>
                    <a:pt x="162" y="54"/>
                    <a:pt x="96" y="153"/>
                  </a:cubicBezTo>
                  <a:cubicBezTo>
                    <a:pt x="1" y="320"/>
                    <a:pt x="72" y="486"/>
                    <a:pt x="215" y="582"/>
                  </a:cubicBezTo>
                  <a:lnTo>
                    <a:pt x="739" y="915"/>
                  </a:lnTo>
                  <a:cubicBezTo>
                    <a:pt x="791" y="937"/>
                    <a:pt x="842" y="948"/>
                    <a:pt x="892" y="948"/>
                  </a:cubicBezTo>
                  <a:cubicBezTo>
                    <a:pt x="1002" y="948"/>
                    <a:pt x="1102" y="895"/>
                    <a:pt x="1168" y="796"/>
                  </a:cubicBezTo>
                  <a:cubicBezTo>
                    <a:pt x="1263" y="629"/>
                    <a:pt x="1192" y="462"/>
                    <a:pt x="1049" y="367"/>
                  </a:cubicBezTo>
                  <a:lnTo>
                    <a:pt x="501" y="34"/>
                  </a:lnTo>
                  <a:cubicBezTo>
                    <a:pt x="457" y="12"/>
                    <a:pt x="410" y="1"/>
                    <a:pt x="36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8" name="Google Shape;20468;p94"/>
            <p:cNvSpPr/>
            <p:nvPr/>
          </p:nvSpPr>
          <p:spPr>
            <a:xfrm>
              <a:off x="1302353" y="2656912"/>
              <a:ext cx="30867" cy="20837"/>
            </a:xfrm>
            <a:custGeom>
              <a:rect b="b" l="l" r="r" t="t"/>
              <a:pathLst>
                <a:path extrusionOk="0" h="644" w="954">
                  <a:moveTo>
                    <a:pt x="334" y="0"/>
                  </a:moveTo>
                  <a:cubicBezTo>
                    <a:pt x="168" y="0"/>
                    <a:pt x="1" y="143"/>
                    <a:pt x="1" y="334"/>
                  </a:cubicBezTo>
                  <a:cubicBezTo>
                    <a:pt x="1" y="500"/>
                    <a:pt x="168" y="643"/>
                    <a:pt x="334" y="643"/>
                  </a:cubicBezTo>
                  <a:lnTo>
                    <a:pt x="954" y="643"/>
                  </a:lnTo>
                  <a:lnTo>
                    <a:pt x="811" y="24"/>
                  </a:lnTo>
                  <a:lnTo>
                    <a:pt x="334" y="24"/>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9" name="Google Shape;20469;p94"/>
            <p:cNvSpPr/>
            <p:nvPr/>
          </p:nvSpPr>
          <p:spPr>
            <a:xfrm>
              <a:off x="1203736" y="2526685"/>
              <a:ext cx="10062" cy="40411"/>
            </a:xfrm>
            <a:custGeom>
              <a:rect b="b" l="l" r="r" t="t"/>
              <a:pathLst>
                <a:path extrusionOk="0" h="1249" w="311">
                  <a:moveTo>
                    <a:pt x="1" y="1"/>
                  </a:moveTo>
                  <a:lnTo>
                    <a:pt x="1" y="1239"/>
                  </a:lnTo>
                  <a:cubicBezTo>
                    <a:pt x="26" y="1245"/>
                    <a:pt x="50" y="1248"/>
                    <a:pt x="72" y="1248"/>
                  </a:cubicBezTo>
                  <a:cubicBezTo>
                    <a:pt x="220" y="1248"/>
                    <a:pt x="310" y="1119"/>
                    <a:pt x="310" y="953"/>
                  </a:cubicBezTo>
                  <a:lnTo>
                    <a:pt x="310" y="334"/>
                  </a:lnTo>
                  <a:cubicBezTo>
                    <a:pt x="310" y="143"/>
                    <a:pt x="16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0" name="Google Shape;20470;p94"/>
            <p:cNvSpPr/>
            <p:nvPr/>
          </p:nvSpPr>
          <p:spPr>
            <a:xfrm>
              <a:off x="1203736" y="2765526"/>
              <a:ext cx="10062" cy="40185"/>
            </a:xfrm>
            <a:custGeom>
              <a:rect b="b" l="l" r="r" t="t"/>
              <a:pathLst>
                <a:path extrusionOk="0" h="1242" w="311">
                  <a:moveTo>
                    <a:pt x="1" y="1"/>
                  </a:moveTo>
                  <a:lnTo>
                    <a:pt x="1" y="1239"/>
                  </a:lnTo>
                  <a:cubicBezTo>
                    <a:pt x="13" y="1241"/>
                    <a:pt x="25" y="1242"/>
                    <a:pt x="37" y="1242"/>
                  </a:cubicBezTo>
                  <a:cubicBezTo>
                    <a:pt x="206" y="1242"/>
                    <a:pt x="310" y="1087"/>
                    <a:pt x="310" y="954"/>
                  </a:cubicBezTo>
                  <a:lnTo>
                    <a:pt x="310" y="334"/>
                  </a:lnTo>
                  <a:cubicBezTo>
                    <a:pt x="310" y="144"/>
                    <a:pt x="16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1" name="Google Shape;20471;p94"/>
            <p:cNvSpPr/>
            <p:nvPr/>
          </p:nvSpPr>
          <p:spPr>
            <a:xfrm>
              <a:off x="1209139" y="2666877"/>
              <a:ext cx="64742" cy="44003"/>
            </a:xfrm>
            <a:custGeom>
              <a:rect b="b" l="l" r="r" t="t"/>
              <a:pathLst>
                <a:path extrusionOk="0" h="1360" w="2001">
                  <a:moveTo>
                    <a:pt x="343" y="1"/>
                  </a:moveTo>
                  <a:cubicBezTo>
                    <a:pt x="241" y="1"/>
                    <a:pt x="143" y="59"/>
                    <a:pt x="96" y="168"/>
                  </a:cubicBezTo>
                  <a:cubicBezTo>
                    <a:pt x="0" y="311"/>
                    <a:pt x="48" y="478"/>
                    <a:pt x="215" y="573"/>
                  </a:cubicBezTo>
                  <a:lnTo>
                    <a:pt x="1477" y="1312"/>
                  </a:lnTo>
                  <a:cubicBezTo>
                    <a:pt x="1525" y="1359"/>
                    <a:pt x="1572" y="1359"/>
                    <a:pt x="1644" y="1359"/>
                  </a:cubicBezTo>
                  <a:cubicBezTo>
                    <a:pt x="1763" y="1359"/>
                    <a:pt x="1882" y="1288"/>
                    <a:pt x="1906" y="1192"/>
                  </a:cubicBezTo>
                  <a:cubicBezTo>
                    <a:pt x="2001" y="1050"/>
                    <a:pt x="1929" y="883"/>
                    <a:pt x="1786" y="788"/>
                  </a:cubicBezTo>
                  <a:lnTo>
                    <a:pt x="500" y="49"/>
                  </a:lnTo>
                  <a:cubicBezTo>
                    <a:pt x="451" y="17"/>
                    <a:pt x="397" y="1"/>
                    <a:pt x="343"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2" name="Google Shape;20472;p94"/>
            <p:cNvSpPr/>
            <p:nvPr/>
          </p:nvSpPr>
          <p:spPr>
            <a:xfrm>
              <a:off x="1155204" y="2592915"/>
              <a:ext cx="50118" cy="67104"/>
            </a:xfrm>
            <a:custGeom>
              <a:rect b="b" l="l" r="r" t="t"/>
              <a:pathLst>
                <a:path extrusionOk="0" h="2074" w="1549">
                  <a:moveTo>
                    <a:pt x="372" y="1"/>
                  </a:moveTo>
                  <a:cubicBezTo>
                    <a:pt x="318" y="1"/>
                    <a:pt x="264" y="17"/>
                    <a:pt x="215" y="49"/>
                  </a:cubicBezTo>
                  <a:cubicBezTo>
                    <a:pt x="72" y="121"/>
                    <a:pt x="0" y="311"/>
                    <a:pt x="96" y="454"/>
                  </a:cubicBezTo>
                  <a:lnTo>
                    <a:pt x="929" y="1907"/>
                  </a:lnTo>
                  <a:cubicBezTo>
                    <a:pt x="977" y="2002"/>
                    <a:pt x="1072" y="2073"/>
                    <a:pt x="1191" y="2073"/>
                  </a:cubicBezTo>
                  <a:cubicBezTo>
                    <a:pt x="1263" y="2073"/>
                    <a:pt x="1310" y="2026"/>
                    <a:pt x="1334" y="2026"/>
                  </a:cubicBezTo>
                  <a:cubicBezTo>
                    <a:pt x="1501" y="1954"/>
                    <a:pt x="1548" y="1764"/>
                    <a:pt x="1453" y="1621"/>
                  </a:cubicBezTo>
                  <a:lnTo>
                    <a:pt x="620" y="168"/>
                  </a:lnTo>
                  <a:cubicBezTo>
                    <a:pt x="573" y="59"/>
                    <a:pt x="474" y="1"/>
                    <a:pt x="372"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3" name="Google Shape;20473;p94"/>
            <p:cNvSpPr/>
            <p:nvPr/>
          </p:nvSpPr>
          <p:spPr>
            <a:xfrm>
              <a:off x="1179082" y="2642255"/>
              <a:ext cx="50118" cy="50118"/>
            </a:xfrm>
            <a:custGeom>
              <a:rect b="b" l="l" r="r" t="t"/>
              <a:pathLst>
                <a:path extrusionOk="0" h="1549" w="1549">
                  <a:moveTo>
                    <a:pt x="787" y="1"/>
                  </a:moveTo>
                  <a:cubicBezTo>
                    <a:pt x="358" y="1"/>
                    <a:pt x="1" y="334"/>
                    <a:pt x="1" y="763"/>
                  </a:cubicBezTo>
                  <a:cubicBezTo>
                    <a:pt x="1" y="1191"/>
                    <a:pt x="334" y="1549"/>
                    <a:pt x="787" y="1549"/>
                  </a:cubicBezTo>
                  <a:cubicBezTo>
                    <a:pt x="1191" y="1549"/>
                    <a:pt x="1549" y="1191"/>
                    <a:pt x="1549" y="763"/>
                  </a:cubicBezTo>
                  <a:cubicBezTo>
                    <a:pt x="1549" y="358"/>
                    <a:pt x="1215" y="1"/>
                    <a:pt x="78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4" name="Google Shape;20474;p94"/>
            <p:cNvSpPr/>
            <p:nvPr/>
          </p:nvSpPr>
          <p:spPr>
            <a:xfrm>
              <a:off x="1204513" y="2642255"/>
              <a:ext cx="24687" cy="50894"/>
            </a:xfrm>
            <a:custGeom>
              <a:rect b="b" l="l" r="r" t="t"/>
              <a:pathLst>
                <a:path extrusionOk="0" h="1573" w="763">
                  <a:moveTo>
                    <a:pt x="1" y="1"/>
                  </a:moveTo>
                  <a:lnTo>
                    <a:pt x="1" y="1572"/>
                  </a:lnTo>
                  <a:cubicBezTo>
                    <a:pt x="405" y="1549"/>
                    <a:pt x="763" y="1191"/>
                    <a:pt x="763" y="763"/>
                  </a:cubicBezTo>
                  <a:cubicBezTo>
                    <a:pt x="763" y="334"/>
                    <a:pt x="405"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5" name="Google Shape;20475;p94"/>
            <p:cNvSpPr/>
            <p:nvPr/>
          </p:nvSpPr>
          <p:spPr>
            <a:xfrm>
              <a:off x="1028827" y="2494331"/>
              <a:ext cx="346781" cy="346749"/>
            </a:xfrm>
            <a:custGeom>
              <a:rect b="b" l="l" r="r" t="t"/>
              <a:pathLst>
                <a:path extrusionOk="0" h="10717" w="10718">
                  <a:moveTo>
                    <a:pt x="5359" y="0"/>
                  </a:moveTo>
                  <a:cubicBezTo>
                    <a:pt x="3930" y="0"/>
                    <a:pt x="2597" y="548"/>
                    <a:pt x="1596" y="1572"/>
                  </a:cubicBezTo>
                  <a:cubicBezTo>
                    <a:pt x="572" y="2572"/>
                    <a:pt x="1" y="3930"/>
                    <a:pt x="1" y="5359"/>
                  </a:cubicBezTo>
                  <a:cubicBezTo>
                    <a:pt x="1" y="6787"/>
                    <a:pt x="572" y="8121"/>
                    <a:pt x="1596" y="9121"/>
                  </a:cubicBezTo>
                  <a:cubicBezTo>
                    <a:pt x="2597" y="10145"/>
                    <a:pt x="3930" y="10717"/>
                    <a:pt x="5359" y="10717"/>
                  </a:cubicBezTo>
                  <a:cubicBezTo>
                    <a:pt x="6788" y="10717"/>
                    <a:pt x="8145" y="10145"/>
                    <a:pt x="9146" y="9121"/>
                  </a:cubicBezTo>
                  <a:cubicBezTo>
                    <a:pt x="10170" y="8121"/>
                    <a:pt x="10717" y="6787"/>
                    <a:pt x="10717" y="5359"/>
                  </a:cubicBezTo>
                  <a:cubicBezTo>
                    <a:pt x="10717" y="5168"/>
                    <a:pt x="10574" y="5049"/>
                    <a:pt x="10408" y="5049"/>
                  </a:cubicBezTo>
                  <a:lnTo>
                    <a:pt x="9217" y="5049"/>
                  </a:lnTo>
                  <a:lnTo>
                    <a:pt x="9217" y="5335"/>
                  </a:lnTo>
                  <a:lnTo>
                    <a:pt x="9241" y="5335"/>
                  </a:lnTo>
                  <a:cubicBezTo>
                    <a:pt x="9241" y="7454"/>
                    <a:pt x="7502" y="9193"/>
                    <a:pt x="5407" y="9193"/>
                  </a:cubicBezTo>
                  <a:cubicBezTo>
                    <a:pt x="3287" y="9193"/>
                    <a:pt x="1596" y="7454"/>
                    <a:pt x="1549" y="5335"/>
                  </a:cubicBezTo>
                  <a:cubicBezTo>
                    <a:pt x="1549" y="3239"/>
                    <a:pt x="3287" y="1501"/>
                    <a:pt x="5407" y="1501"/>
                  </a:cubicBezTo>
                  <a:cubicBezTo>
                    <a:pt x="6073" y="1501"/>
                    <a:pt x="6740" y="1691"/>
                    <a:pt x="7312" y="2025"/>
                  </a:cubicBezTo>
                  <a:lnTo>
                    <a:pt x="7121" y="2191"/>
                  </a:lnTo>
                  <a:cubicBezTo>
                    <a:pt x="7074" y="2263"/>
                    <a:pt x="7026" y="2334"/>
                    <a:pt x="7026" y="2429"/>
                  </a:cubicBezTo>
                  <a:cubicBezTo>
                    <a:pt x="7026" y="2572"/>
                    <a:pt x="7145" y="2691"/>
                    <a:pt x="7312" y="2739"/>
                  </a:cubicBezTo>
                  <a:lnTo>
                    <a:pt x="9026" y="2906"/>
                  </a:lnTo>
                  <a:cubicBezTo>
                    <a:pt x="9122" y="2906"/>
                    <a:pt x="9217" y="2882"/>
                    <a:pt x="9288" y="2810"/>
                  </a:cubicBezTo>
                  <a:cubicBezTo>
                    <a:pt x="9360" y="2763"/>
                    <a:pt x="9384" y="2668"/>
                    <a:pt x="9384" y="2548"/>
                  </a:cubicBezTo>
                  <a:lnTo>
                    <a:pt x="9217" y="834"/>
                  </a:lnTo>
                  <a:cubicBezTo>
                    <a:pt x="9217" y="715"/>
                    <a:pt x="9122" y="620"/>
                    <a:pt x="9003" y="548"/>
                  </a:cubicBezTo>
                  <a:cubicBezTo>
                    <a:pt x="8973" y="542"/>
                    <a:pt x="8943" y="539"/>
                    <a:pt x="8914" y="539"/>
                  </a:cubicBezTo>
                  <a:cubicBezTo>
                    <a:pt x="8826" y="539"/>
                    <a:pt x="8741" y="566"/>
                    <a:pt x="8669" y="620"/>
                  </a:cubicBezTo>
                  <a:lnTo>
                    <a:pt x="8384" y="905"/>
                  </a:lnTo>
                  <a:cubicBezTo>
                    <a:pt x="7479" y="310"/>
                    <a:pt x="6431" y="0"/>
                    <a:pt x="535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6" name="Google Shape;20476;p94"/>
            <p:cNvSpPr/>
            <p:nvPr/>
          </p:nvSpPr>
          <p:spPr>
            <a:xfrm>
              <a:off x="1203736" y="2494331"/>
              <a:ext cx="129485" cy="94024"/>
            </a:xfrm>
            <a:custGeom>
              <a:rect b="b" l="l" r="r" t="t"/>
              <a:pathLst>
                <a:path extrusionOk="0" h="2906" w="4002">
                  <a:moveTo>
                    <a:pt x="1" y="0"/>
                  </a:moveTo>
                  <a:lnTo>
                    <a:pt x="1" y="1501"/>
                  </a:lnTo>
                  <a:cubicBezTo>
                    <a:pt x="715" y="1501"/>
                    <a:pt x="1358" y="1691"/>
                    <a:pt x="1930" y="2025"/>
                  </a:cubicBezTo>
                  <a:lnTo>
                    <a:pt x="1739" y="2191"/>
                  </a:lnTo>
                  <a:cubicBezTo>
                    <a:pt x="1692" y="2263"/>
                    <a:pt x="1644" y="2334"/>
                    <a:pt x="1644" y="2429"/>
                  </a:cubicBezTo>
                  <a:cubicBezTo>
                    <a:pt x="1644" y="2572"/>
                    <a:pt x="1787" y="2691"/>
                    <a:pt x="1930" y="2739"/>
                  </a:cubicBezTo>
                  <a:lnTo>
                    <a:pt x="3644" y="2906"/>
                  </a:lnTo>
                  <a:cubicBezTo>
                    <a:pt x="3740" y="2906"/>
                    <a:pt x="3835" y="2882"/>
                    <a:pt x="3930" y="2810"/>
                  </a:cubicBezTo>
                  <a:cubicBezTo>
                    <a:pt x="3978" y="2763"/>
                    <a:pt x="4002" y="2668"/>
                    <a:pt x="4002" y="2548"/>
                  </a:cubicBezTo>
                  <a:lnTo>
                    <a:pt x="3835" y="834"/>
                  </a:lnTo>
                  <a:cubicBezTo>
                    <a:pt x="3835" y="715"/>
                    <a:pt x="3740" y="620"/>
                    <a:pt x="3620" y="548"/>
                  </a:cubicBezTo>
                  <a:cubicBezTo>
                    <a:pt x="3591" y="542"/>
                    <a:pt x="3561" y="539"/>
                    <a:pt x="3532" y="539"/>
                  </a:cubicBezTo>
                  <a:cubicBezTo>
                    <a:pt x="3443" y="539"/>
                    <a:pt x="3359" y="566"/>
                    <a:pt x="3287" y="620"/>
                  </a:cubicBezTo>
                  <a:lnTo>
                    <a:pt x="3001" y="905"/>
                  </a:lnTo>
                  <a:cubicBezTo>
                    <a:pt x="2096" y="310"/>
                    <a:pt x="1072"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7" name="Google Shape;20477;p94"/>
            <p:cNvSpPr/>
            <p:nvPr/>
          </p:nvSpPr>
          <p:spPr>
            <a:xfrm>
              <a:off x="1204513" y="2656912"/>
              <a:ext cx="173390" cy="184165"/>
            </a:xfrm>
            <a:custGeom>
              <a:rect b="b" l="l" r="r" t="t"/>
              <a:pathLst>
                <a:path extrusionOk="0" h="5692" w="5359">
                  <a:moveTo>
                    <a:pt x="3835" y="0"/>
                  </a:moveTo>
                  <a:lnTo>
                    <a:pt x="3835" y="334"/>
                  </a:lnTo>
                  <a:cubicBezTo>
                    <a:pt x="3835" y="2429"/>
                    <a:pt x="2096" y="4168"/>
                    <a:pt x="1" y="4168"/>
                  </a:cubicBezTo>
                  <a:lnTo>
                    <a:pt x="1" y="5692"/>
                  </a:lnTo>
                  <a:cubicBezTo>
                    <a:pt x="1429" y="5692"/>
                    <a:pt x="2763" y="5120"/>
                    <a:pt x="3763" y="4096"/>
                  </a:cubicBezTo>
                  <a:cubicBezTo>
                    <a:pt x="4787" y="3096"/>
                    <a:pt x="5359" y="1762"/>
                    <a:pt x="5359" y="334"/>
                  </a:cubicBezTo>
                  <a:cubicBezTo>
                    <a:pt x="5335" y="143"/>
                    <a:pt x="5192" y="0"/>
                    <a:pt x="5025"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78" name="Google Shape;20478;p94"/>
          <p:cNvGrpSpPr/>
          <p:nvPr/>
        </p:nvGrpSpPr>
        <p:grpSpPr>
          <a:xfrm>
            <a:off x="1030335" y="2908136"/>
            <a:ext cx="346731" cy="347507"/>
            <a:chOff x="1054614" y="3128406"/>
            <a:chExt cx="319420" cy="320136"/>
          </a:xfrm>
        </p:grpSpPr>
        <p:sp>
          <p:nvSpPr>
            <p:cNvPr id="20479" name="Google Shape;20479;p94"/>
            <p:cNvSpPr/>
            <p:nvPr/>
          </p:nvSpPr>
          <p:spPr>
            <a:xfrm>
              <a:off x="1169602" y="3176690"/>
              <a:ext cx="18479" cy="38359"/>
            </a:xfrm>
            <a:custGeom>
              <a:rect b="b" l="l" r="r" t="t"/>
              <a:pathLst>
                <a:path extrusionOk="0" h="1287" w="620">
                  <a:moveTo>
                    <a:pt x="0" y="0"/>
                  </a:moveTo>
                  <a:lnTo>
                    <a:pt x="0" y="1286"/>
                  </a:lnTo>
                  <a:lnTo>
                    <a:pt x="620" y="1286"/>
                  </a:lnTo>
                  <a:lnTo>
                    <a:pt x="62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0" name="Google Shape;20480;p94"/>
            <p:cNvSpPr/>
            <p:nvPr/>
          </p:nvSpPr>
          <p:spPr>
            <a:xfrm>
              <a:off x="1179527" y="3176690"/>
              <a:ext cx="9985" cy="38359"/>
            </a:xfrm>
            <a:custGeom>
              <a:rect b="b" l="l" r="r" t="t"/>
              <a:pathLst>
                <a:path extrusionOk="0" h="1287" w="335">
                  <a:moveTo>
                    <a:pt x="1" y="0"/>
                  </a:moveTo>
                  <a:lnTo>
                    <a:pt x="1" y="1286"/>
                  </a:lnTo>
                  <a:lnTo>
                    <a:pt x="334" y="1286"/>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1" name="Google Shape;20481;p94"/>
            <p:cNvSpPr/>
            <p:nvPr/>
          </p:nvSpPr>
          <p:spPr>
            <a:xfrm>
              <a:off x="1251923" y="3214304"/>
              <a:ext cx="40505" cy="40475"/>
            </a:xfrm>
            <a:custGeom>
              <a:rect b="b" l="l" r="r" t="t"/>
              <a:pathLst>
                <a:path extrusionOk="0" h="1358" w="1359">
                  <a:moveTo>
                    <a:pt x="906" y="0"/>
                  </a:moveTo>
                  <a:lnTo>
                    <a:pt x="1" y="905"/>
                  </a:lnTo>
                  <a:lnTo>
                    <a:pt x="453" y="1358"/>
                  </a:lnTo>
                  <a:lnTo>
                    <a:pt x="1358" y="453"/>
                  </a:lnTo>
                  <a:lnTo>
                    <a:pt x="90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2" name="Google Shape;20482;p94"/>
            <p:cNvSpPr/>
            <p:nvPr/>
          </p:nvSpPr>
          <p:spPr>
            <a:xfrm>
              <a:off x="1066685" y="3214304"/>
              <a:ext cx="39760" cy="40475"/>
            </a:xfrm>
            <a:custGeom>
              <a:rect b="b" l="l" r="r" t="t"/>
              <a:pathLst>
                <a:path extrusionOk="0" h="1358" w="1334">
                  <a:moveTo>
                    <a:pt x="453" y="0"/>
                  </a:moveTo>
                  <a:lnTo>
                    <a:pt x="0" y="453"/>
                  </a:lnTo>
                  <a:lnTo>
                    <a:pt x="905" y="1358"/>
                  </a:lnTo>
                  <a:lnTo>
                    <a:pt x="1334" y="905"/>
                  </a:lnTo>
                  <a:lnTo>
                    <a:pt x="45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3" name="Google Shape;20483;p94"/>
            <p:cNvSpPr/>
            <p:nvPr/>
          </p:nvSpPr>
          <p:spPr>
            <a:xfrm>
              <a:off x="1067400" y="3215019"/>
              <a:ext cx="223597" cy="223597"/>
            </a:xfrm>
            <a:custGeom>
              <a:rect b="b" l="l" r="r" t="t"/>
              <a:pathLst>
                <a:path extrusionOk="0" h="7502" w="7502">
                  <a:moveTo>
                    <a:pt x="3763" y="0"/>
                  </a:moveTo>
                  <a:cubicBezTo>
                    <a:pt x="1691" y="0"/>
                    <a:pt x="0" y="1691"/>
                    <a:pt x="0" y="3763"/>
                  </a:cubicBezTo>
                  <a:cubicBezTo>
                    <a:pt x="0" y="5835"/>
                    <a:pt x="1691" y="7502"/>
                    <a:pt x="3763" y="7502"/>
                  </a:cubicBezTo>
                  <a:cubicBezTo>
                    <a:pt x="5835" y="7502"/>
                    <a:pt x="7502" y="5835"/>
                    <a:pt x="7502" y="3763"/>
                  </a:cubicBezTo>
                  <a:cubicBezTo>
                    <a:pt x="7502" y="1691"/>
                    <a:pt x="5835" y="0"/>
                    <a:pt x="37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4" name="Google Shape;20484;p94"/>
            <p:cNvSpPr/>
            <p:nvPr/>
          </p:nvSpPr>
          <p:spPr>
            <a:xfrm>
              <a:off x="1179527" y="3214304"/>
              <a:ext cx="111471" cy="225028"/>
            </a:xfrm>
            <a:custGeom>
              <a:rect b="b" l="l" r="r" t="t"/>
              <a:pathLst>
                <a:path extrusionOk="0" h="7550" w="3740">
                  <a:moveTo>
                    <a:pt x="1" y="0"/>
                  </a:moveTo>
                  <a:lnTo>
                    <a:pt x="1" y="7549"/>
                  </a:lnTo>
                  <a:cubicBezTo>
                    <a:pt x="2073" y="7549"/>
                    <a:pt x="3740" y="5835"/>
                    <a:pt x="3740" y="3787"/>
                  </a:cubicBezTo>
                  <a:cubicBezTo>
                    <a:pt x="3740" y="1715"/>
                    <a:pt x="2049" y="48"/>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5" name="Google Shape;20485;p94"/>
            <p:cNvSpPr/>
            <p:nvPr/>
          </p:nvSpPr>
          <p:spPr>
            <a:xfrm>
              <a:off x="1066685" y="3317220"/>
              <a:ext cx="29119" cy="19194"/>
            </a:xfrm>
            <a:custGeom>
              <a:rect b="b" l="l" r="r" t="t"/>
              <a:pathLst>
                <a:path extrusionOk="0" h="644" w="977">
                  <a:moveTo>
                    <a:pt x="0" y="0"/>
                  </a:moveTo>
                  <a:lnTo>
                    <a:pt x="0" y="643"/>
                  </a:lnTo>
                  <a:lnTo>
                    <a:pt x="643" y="643"/>
                  </a:lnTo>
                  <a:cubicBezTo>
                    <a:pt x="834" y="643"/>
                    <a:pt x="977" y="453"/>
                    <a:pt x="953" y="286"/>
                  </a:cubicBezTo>
                  <a:cubicBezTo>
                    <a:pt x="929" y="119"/>
                    <a:pt x="786" y="0"/>
                    <a:pt x="619"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6" name="Google Shape;20486;p94"/>
            <p:cNvSpPr/>
            <p:nvPr/>
          </p:nvSpPr>
          <p:spPr>
            <a:xfrm>
              <a:off x="1250522" y="3263273"/>
              <a:ext cx="30550" cy="27003"/>
            </a:xfrm>
            <a:custGeom>
              <a:rect b="b" l="l" r="r" t="t"/>
              <a:pathLst>
                <a:path extrusionOk="0" h="906" w="1025">
                  <a:moveTo>
                    <a:pt x="738" y="0"/>
                  </a:moveTo>
                  <a:lnTo>
                    <a:pt x="191" y="334"/>
                  </a:lnTo>
                  <a:cubicBezTo>
                    <a:pt x="48" y="429"/>
                    <a:pt x="0" y="596"/>
                    <a:pt x="72" y="739"/>
                  </a:cubicBezTo>
                  <a:cubicBezTo>
                    <a:pt x="143" y="834"/>
                    <a:pt x="238" y="905"/>
                    <a:pt x="357" y="905"/>
                  </a:cubicBezTo>
                  <a:cubicBezTo>
                    <a:pt x="405" y="905"/>
                    <a:pt x="429" y="905"/>
                    <a:pt x="500" y="858"/>
                  </a:cubicBezTo>
                  <a:lnTo>
                    <a:pt x="1024" y="548"/>
                  </a:lnTo>
                  <a:lnTo>
                    <a:pt x="73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7" name="Google Shape;20487;p94"/>
            <p:cNvSpPr/>
            <p:nvPr/>
          </p:nvSpPr>
          <p:spPr>
            <a:xfrm>
              <a:off x="1077325" y="3364193"/>
              <a:ext cx="31265" cy="26854"/>
            </a:xfrm>
            <a:custGeom>
              <a:rect b="b" l="l" r="r" t="t"/>
              <a:pathLst>
                <a:path extrusionOk="0" h="901" w="1049">
                  <a:moveTo>
                    <a:pt x="687" y="0"/>
                  </a:moveTo>
                  <a:cubicBezTo>
                    <a:pt x="640" y="0"/>
                    <a:pt x="593" y="14"/>
                    <a:pt x="548" y="44"/>
                  </a:cubicBezTo>
                  <a:lnTo>
                    <a:pt x="0" y="377"/>
                  </a:lnTo>
                  <a:lnTo>
                    <a:pt x="310" y="901"/>
                  </a:lnTo>
                  <a:lnTo>
                    <a:pt x="834" y="568"/>
                  </a:lnTo>
                  <a:cubicBezTo>
                    <a:pt x="977" y="496"/>
                    <a:pt x="1048" y="306"/>
                    <a:pt x="953" y="163"/>
                  </a:cubicBezTo>
                  <a:cubicBezTo>
                    <a:pt x="888" y="65"/>
                    <a:pt x="789" y="0"/>
                    <a:pt x="68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8" name="Google Shape;20488;p94"/>
            <p:cNvSpPr/>
            <p:nvPr/>
          </p:nvSpPr>
          <p:spPr>
            <a:xfrm>
              <a:off x="1215024" y="3226375"/>
              <a:ext cx="28434" cy="29119"/>
            </a:xfrm>
            <a:custGeom>
              <a:rect b="b" l="l" r="r" t="t"/>
              <a:pathLst>
                <a:path extrusionOk="0" h="977" w="954">
                  <a:moveTo>
                    <a:pt x="405" y="0"/>
                  </a:moveTo>
                  <a:lnTo>
                    <a:pt x="96" y="524"/>
                  </a:lnTo>
                  <a:cubicBezTo>
                    <a:pt x="1" y="667"/>
                    <a:pt x="48" y="857"/>
                    <a:pt x="215" y="953"/>
                  </a:cubicBezTo>
                  <a:cubicBezTo>
                    <a:pt x="239" y="976"/>
                    <a:pt x="286" y="976"/>
                    <a:pt x="358" y="976"/>
                  </a:cubicBezTo>
                  <a:cubicBezTo>
                    <a:pt x="477" y="976"/>
                    <a:pt x="572" y="905"/>
                    <a:pt x="620" y="834"/>
                  </a:cubicBezTo>
                  <a:lnTo>
                    <a:pt x="953" y="286"/>
                  </a:lnTo>
                  <a:lnTo>
                    <a:pt x="4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9" name="Google Shape;20489;p94"/>
            <p:cNvSpPr/>
            <p:nvPr/>
          </p:nvSpPr>
          <p:spPr>
            <a:xfrm>
              <a:off x="1115655" y="3398827"/>
              <a:ext cx="28434" cy="29865"/>
            </a:xfrm>
            <a:custGeom>
              <a:rect b="b" l="l" r="r" t="t"/>
              <a:pathLst>
                <a:path extrusionOk="0" h="1002" w="954">
                  <a:moveTo>
                    <a:pt x="582" y="0"/>
                  </a:moveTo>
                  <a:cubicBezTo>
                    <a:pt x="479" y="0"/>
                    <a:pt x="381" y="58"/>
                    <a:pt x="334" y="168"/>
                  </a:cubicBezTo>
                  <a:lnTo>
                    <a:pt x="0" y="692"/>
                  </a:lnTo>
                  <a:lnTo>
                    <a:pt x="524" y="1001"/>
                  </a:lnTo>
                  <a:lnTo>
                    <a:pt x="858" y="453"/>
                  </a:lnTo>
                  <a:cubicBezTo>
                    <a:pt x="953" y="311"/>
                    <a:pt x="882" y="120"/>
                    <a:pt x="739" y="49"/>
                  </a:cubicBezTo>
                  <a:cubicBezTo>
                    <a:pt x="690" y="16"/>
                    <a:pt x="635" y="0"/>
                    <a:pt x="58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0" name="Google Shape;20490;p94"/>
            <p:cNvSpPr/>
            <p:nvPr/>
          </p:nvSpPr>
          <p:spPr>
            <a:xfrm>
              <a:off x="1169602" y="3215705"/>
              <a:ext cx="18479" cy="27272"/>
            </a:xfrm>
            <a:custGeom>
              <a:rect b="b" l="l" r="r" t="t"/>
              <a:pathLst>
                <a:path extrusionOk="0" h="915" w="620">
                  <a:moveTo>
                    <a:pt x="0" y="1"/>
                  </a:moveTo>
                  <a:lnTo>
                    <a:pt x="0" y="620"/>
                  </a:lnTo>
                  <a:cubicBezTo>
                    <a:pt x="0" y="767"/>
                    <a:pt x="149" y="914"/>
                    <a:pt x="298" y="914"/>
                  </a:cubicBezTo>
                  <a:cubicBezTo>
                    <a:pt x="318" y="914"/>
                    <a:pt x="338" y="911"/>
                    <a:pt x="358" y="906"/>
                  </a:cubicBezTo>
                  <a:cubicBezTo>
                    <a:pt x="500" y="882"/>
                    <a:pt x="620" y="739"/>
                    <a:pt x="620" y="596"/>
                  </a:cubicBezTo>
                  <a:lnTo>
                    <a:pt x="62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94"/>
            <p:cNvSpPr/>
            <p:nvPr/>
          </p:nvSpPr>
          <p:spPr>
            <a:xfrm>
              <a:off x="1169602" y="3410123"/>
              <a:ext cx="18479" cy="27778"/>
            </a:xfrm>
            <a:custGeom>
              <a:rect b="b" l="l" r="r" t="t"/>
              <a:pathLst>
                <a:path extrusionOk="0" h="932" w="620">
                  <a:moveTo>
                    <a:pt x="304" y="0"/>
                  </a:moveTo>
                  <a:cubicBezTo>
                    <a:pt x="290" y="0"/>
                    <a:pt x="276" y="1"/>
                    <a:pt x="262" y="3"/>
                  </a:cubicBezTo>
                  <a:cubicBezTo>
                    <a:pt x="119" y="51"/>
                    <a:pt x="0" y="193"/>
                    <a:pt x="0" y="336"/>
                  </a:cubicBezTo>
                  <a:lnTo>
                    <a:pt x="0" y="932"/>
                  </a:lnTo>
                  <a:lnTo>
                    <a:pt x="620" y="932"/>
                  </a:lnTo>
                  <a:lnTo>
                    <a:pt x="620" y="313"/>
                  </a:lnTo>
                  <a:cubicBezTo>
                    <a:pt x="620" y="136"/>
                    <a:pt x="476" y="0"/>
                    <a:pt x="304"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2" name="Google Shape;20492;p94"/>
            <p:cNvSpPr/>
            <p:nvPr/>
          </p:nvSpPr>
          <p:spPr>
            <a:xfrm>
              <a:off x="1115655" y="3224944"/>
              <a:ext cx="28434" cy="29835"/>
            </a:xfrm>
            <a:custGeom>
              <a:rect b="b" l="l" r="r" t="t"/>
              <a:pathLst>
                <a:path extrusionOk="0" h="1001" w="954">
                  <a:moveTo>
                    <a:pt x="524" y="0"/>
                  </a:moveTo>
                  <a:lnTo>
                    <a:pt x="0" y="310"/>
                  </a:lnTo>
                  <a:lnTo>
                    <a:pt x="310" y="834"/>
                  </a:lnTo>
                  <a:cubicBezTo>
                    <a:pt x="382" y="929"/>
                    <a:pt x="477" y="1001"/>
                    <a:pt x="596" y="1001"/>
                  </a:cubicBezTo>
                  <a:cubicBezTo>
                    <a:pt x="643" y="1001"/>
                    <a:pt x="667" y="1001"/>
                    <a:pt x="739" y="953"/>
                  </a:cubicBezTo>
                  <a:cubicBezTo>
                    <a:pt x="882" y="882"/>
                    <a:pt x="953" y="691"/>
                    <a:pt x="858" y="548"/>
                  </a:cubicBezTo>
                  <a:lnTo>
                    <a:pt x="524"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3" name="Google Shape;20493;p94"/>
            <p:cNvSpPr/>
            <p:nvPr/>
          </p:nvSpPr>
          <p:spPr>
            <a:xfrm>
              <a:off x="1215024" y="3398827"/>
              <a:ext cx="28434" cy="29865"/>
            </a:xfrm>
            <a:custGeom>
              <a:rect b="b" l="l" r="r" t="t"/>
              <a:pathLst>
                <a:path extrusionOk="0" h="1002" w="954">
                  <a:moveTo>
                    <a:pt x="366" y="0"/>
                  </a:moveTo>
                  <a:cubicBezTo>
                    <a:pt x="316" y="0"/>
                    <a:pt x="264" y="16"/>
                    <a:pt x="215" y="49"/>
                  </a:cubicBezTo>
                  <a:cubicBezTo>
                    <a:pt x="48" y="120"/>
                    <a:pt x="1" y="311"/>
                    <a:pt x="96" y="453"/>
                  </a:cubicBezTo>
                  <a:lnTo>
                    <a:pt x="405" y="1001"/>
                  </a:lnTo>
                  <a:lnTo>
                    <a:pt x="953" y="692"/>
                  </a:lnTo>
                  <a:lnTo>
                    <a:pt x="620" y="168"/>
                  </a:lnTo>
                  <a:cubicBezTo>
                    <a:pt x="557" y="58"/>
                    <a:pt x="464" y="0"/>
                    <a:pt x="36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4" name="Google Shape;20494;p94"/>
            <p:cNvSpPr/>
            <p:nvPr/>
          </p:nvSpPr>
          <p:spPr>
            <a:xfrm>
              <a:off x="1078041" y="3262558"/>
              <a:ext cx="31265" cy="26288"/>
            </a:xfrm>
            <a:custGeom>
              <a:rect b="b" l="l" r="r" t="t"/>
              <a:pathLst>
                <a:path extrusionOk="0" h="882" w="1049">
                  <a:moveTo>
                    <a:pt x="310" y="1"/>
                  </a:moveTo>
                  <a:lnTo>
                    <a:pt x="0" y="525"/>
                  </a:lnTo>
                  <a:lnTo>
                    <a:pt x="548" y="858"/>
                  </a:lnTo>
                  <a:cubicBezTo>
                    <a:pt x="572" y="882"/>
                    <a:pt x="643" y="882"/>
                    <a:pt x="691" y="882"/>
                  </a:cubicBezTo>
                  <a:cubicBezTo>
                    <a:pt x="810" y="882"/>
                    <a:pt x="905" y="834"/>
                    <a:pt x="953" y="739"/>
                  </a:cubicBezTo>
                  <a:cubicBezTo>
                    <a:pt x="1048" y="596"/>
                    <a:pt x="1001" y="405"/>
                    <a:pt x="834" y="334"/>
                  </a:cubicBezTo>
                  <a:lnTo>
                    <a:pt x="31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5" name="Google Shape;20495;p94"/>
            <p:cNvSpPr/>
            <p:nvPr/>
          </p:nvSpPr>
          <p:spPr>
            <a:xfrm>
              <a:off x="1140482" y="3333971"/>
              <a:ext cx="39790" cy="50698"/>
            </a:xfrm>
            <a:custGeom>
              <a:rect b="b" l="l" r="r" t="t"/>
              <a:pathLst>
                <a:path extrusionOk="0" h="1701" w="1335">
                  <a:moveTo>
                    <a:pt x="979" y="1"/>
                  </a:moveTo>
                  <a:cubicBezTo>
                    <a:pt x="871" y="1"/>
                    <a:pt x="765" y="54"/>
                    <a:pt x="715" y="153"/>
                  </a:cubicBezTo>
                  <a:lnTo>
                    <a:pt x="96" y="1272"/>
                  </a:lnTo>
                  <a:cubicBezTo>
                    <a:pt x="1" y="1415"/>
                    <a:pt x="49" y="1582"/>
                    <a:pt x="215" y="1677"/>
                  </a:cubicBezTo>
                  <a:cubicBezTo>
                    <a:pt x="239" y="1701"/>
                    <a:pt x="287" y="1701"/>
                    <a:pt x="358" y="1701"/>
                  </a:cubicBezTo>
                  <a:cubicBezTo>
                    <a:pt x="477" y="1701"/>
                    <a:pt x="596" y="1653"/>
                    <a:pt x="620" y="1558"/>
                  </a:cubicBezTo>
                  <a:lnTo>
                    <a:pt x="1239" y="462"/>
                  </a:lnTo>
                  <a:cubicBezTo>
                    <a:pt x="1335" y="319"/>
                    <a:pt x="1287" y="129"/>
                    <a:pt x="1120" y="34"/>
                  </a:cubicBezTo>
                  <a:cubicBezTo>
                    <a:pt x="1076" y="12"/>
                    <a:pt x="1027" y="1"/>
                    <a:pt x="97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6" name="Google Shape;20496;p94"/>
            <p:cNvSpPr/>
            <p:nvPr/>
          </p:nvSpPr>
          <p:spPr>
            <a:xfrm>
              <a:off x="1136935" y="3263959"/>
              <a:ext cx="43336" cy="56123"/>
            </a:xfrm>
            <a:custGeom>
              <a:rect b="b" l="l" r="r" t="t"/>
              <a:pathLst>
                <a:path extrusionOk="0" h="1883" w="1454">
                  <a:moveTo>
                    <a:pt x="367" y="0"/>
                  </a:moveTo>
                  <a:cubicBezTo>
                    <a:pt x="316" y="0"/>
                    <a:pt x="264" y="16"/>
                    <a:pt x="215" y="49"/>
                  </a:cubicBezTo>
                  <a:cubicBezTo>
                    <a:pt x="49" y="120"/>
                    <a:pt x="1" y="311"/>
                    <a:pt x="72" y="454"/>
                  </a:cubicBezTo>
                  <a:lnTo>
                    <a:pt x="834" y="1740"/>
                  </a:lnTo>
                  <a:cubicBezTo>
                    <a:pt x="882" y="1835"/>
                    <a:pt x="977" y="1883"/>
                    <a:pt x="1096" y="1883"/>
                  </a:cubicBezTo>
                  <a:cubicBezTo>
                    <a:pt x="1168" y="1883"/>
                    <a:pt x="1215" y="1883"/>
                    <a:pt x="1239" y="1859"/>
                  </a:cubicBezTo>
                  <a:cubicBezTo>
                    <a:pt x="1406" y="1763"/>
                    <a:pt x="1454" y="1597"/>
                    <a:pt x="1358" y="1430"/>
                  </a:cubicBezTo>
                  <a:lnTo>
                    <a:pt x="620" y="168"/>
                  </a:lnTo>
                  <a:cubicBezTo>
                    <a:pt x="558" y="58"/>
                    <a:pt x="464" y="0"/>
                    <a:pt x="36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7" name="Google Shape;20497;p94"/>
            <p:cNvSpPr/>
            <p:nvPr/>
          </p:nvSpPr>
          <p:spPr>
            <a:xfrm>
              <a:off x="1156100" y="3303719"/>
              <a:ext cx="46168" cy="46883"/>
            </a:xfrm>
            <a:custGeom>
              <a:rect b="b" l="l" r="r" t="t"/>
              <a:pathLst>
                <a:path extrusionOk="0" h="1573" w="1549">
                  <a:moveTo>
                    <a:pt x="787" y="1"/>
                  </a:moveTo>
                  <a:cubicBezTo>
                    <a:pt x="358" y="1"/>
                    <a:pt x="1" y="334"/>
                    <a:pt x="1" y="787"/>
                  </a:cubicBezTo>
                  <a:cubicBezTo>
                    <a:pt x="1" y="1215"/>
                    <a:pt x="334" y="1573"/>
                    <a:pt x="787" y="1573"/>
                  </a:cubicBezTo>
                  <a:cubicBezTo>
                    <a:pt x="1192" y="1573"/>
                    <a:pt x="1549" y="1215"/>
                    <a:pt x="1549" y="787"/>
                  </a:cubicBezTo>
                  <a:cubicBezTo>
                    <a:pt x="1549" y="358"/>
                    <a:pt x="1239" y="1"/>
                    <a:pt x="78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8" name="Google Shape;20498;p94"/>
            <p:cNvSpPr/>
            <p:nvPr/>
          </p:nvSpPr>
          <p:spPr>
            <a:xfrm>
              <a:off x="1266140" y="3203127"/>
              <a:ext cx="39045" cy="37465"/>
            </a:xfrm>
            <a:custGeom>
              <a:rect b="b" l="l" r="r" t="t"/>
              <a:pathLst>
                <a:path extrusionOk="0" h="1257" w="1310">
                  <a:moveTo>
                    <a:pt x="345" y="0"/>
                  </a:moveTo>
                  <a:cubicBezTo>
                    <a:pt x="262" y="0"/>
                    <a:pt x="179" y="30"/>
                    <a:pt x="119" y="89"/>
                  </a:cubicBezTo>
                  <a:cubicBezTo>
                    <a:pt x="0" y="209"/>
                    <a:pt x="0" y="423"/>
                    <a:pt x="119" y="542"/>
                  </a:cubicBezTo>
                  <a:lnTo>
                    <a:pt x="762" y="1161"/>
                  </a:lnTo>
                  <a:cubicBezTo>
                    <a:pt x="810" y="1209"/>
                    <a:pt x="857" y="1256"/>
                    <a:pt x="953" y="1256"/>
                  </a:cubicBezTo>
                  <a:cubicBezTo>
                    <a:pt x="1024" y="1256"/>
                    <a:pt x="1096" y="1209"/>
                    <a:pt x="1191" y="1161"/>
                  </a:cubicBezTo>
                  <a:cubicBezTo>
                    <a:pt x="1310" y="1042"/>
                    <a:pt x="1310" y="828"/>
                    <a:pt x="1191" y="709"/>
                  </a:cubicBezTo>
                  <a:lnTo>
                    <a:pt x="572" y="89"/>
                  </a:lnTo>
                  <a:cubicBezTo>
                    <a:pt x="512" y="30"/>
                    <a:pt x="429" y="0"/>
                    <a:pt x="345"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9" name="Google Shape;20499;p94"/>
            <p:cNvSpPr/>
            <p:nvPr/>
          </p:nvSpPr>
          <p:spPr>
            <a:xfrm>
              <a:off x="1054614" y="3203127"/>
              <a:ext cx="39074" cy="37465"/>
            </a:xfrm>
            <a:custGeom>
              <a:rect b="b" l="l" r="r" t="t"/>
              <a:pathLst>
                <a:path extrusionOk="0" h="1257" w="1311">
                  <a:moveTo>
                    <a:pt x="956" y="0"/>
                  </a:moveTo>
                  <a:cubicBezTo>
                    <a:pt x="876" y="0"/>
                    <a:pt x="798" y="30"/>
                    <a:pt x="739" y="89"/>
                  </a:cubicBezTo>
                  <a:lnTo>
                    <a:pt x="120" y="709"/>
                  </a:lnTo>
                  <a:cubicBezTo>
                    <a:pt x="0" y="828"/>
                    <a:pt x="0" y="1042"/>
                    <a:pt x="120" y="1161"/>
                  </a:cubicBezTo>
                  <a:cubicBezTo>
                    <a:pt x="167" y="1209"/>
                    <a:pt x="239" y="1256"/>
                    <a:pt x="310" y="1256"/>
                  </a:cubicBezTo>
                  <a:cubicBezTo>
                    <a:pt x="405" y="1256"/>
                    <a:pt x="501" y="1209"/>
                    <a:pt x="548" y="1161"/>
                  </a:cubicBezTo>
                  <a:lnTo>
                    <a:pt x="1191" y="542"/>
                  </a:lnTo>
                  <a:cubicBezTo>
                    <a:pt x="1310" y="423"/>
                    <a:pt x="1310" y="209"/>
                    <a:pt x="1191" y="89"/>
                  </a:cubicBezTo>
                  <a:cubicBezTo>
                    <a:pt x="1120" y="30"/>
                    <a:pt x="1036" y="0"/>
                    <a:pt x="956"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0" name="Google Shape;20500;p94"/>
            <p:cNvSpPr/>
            <p:nvPr/>
          </p:nvSpPr>
          <p:spPr>
            <a:xfrm>
              <a:off x="1179527" y="3214304"/>
              <a:ext cx="9985" cy="28404"/>
            </a:xfrm>
            <a:custGeom>
              <a:rect b="b" l="l" r="r" t="t"/>
              <a:pathLst>
                <a:path extrusionOk="0" h="953" w="335">
                  <a:moveTo>
                    <a:pt x="1" y="0"/>
                  </a:moveTo>
                  <a:lnTo>
                    <a:pt x="1" y="953"/>
                  </a:lnTo>
                  <a:cubicBezTo>
                    <a:pt x="167" y="953"/>
                    <a:pt x="334" y="810"/>
                    <a:pt x="334" y="619"/>
                  </a:cubicBez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1" name="Google Shape;20501;p94"/>
            <p:cNvSpPr/>
            <p:nvPr/>
          </p:nvSpPr>
          <p:spPr>
            <a:xfrm>
              <a:off x="1179527" y="3411613"/>
              <a:ext cx="9985" cy="28434"/>
            </a:xfrm>
            <a:custGeom>
              <a:rect b="b" l="l" r="r" t="t"/>
              <a:pathLst>
                <a:path extrusionOk="0" h="954" w="335">
                  <a:moveTo>
                    <a:pt x="1" y="1"/>
                  </a:moveTo>
                  <a:lnTo>
                    <a:pt x="1" y="953"/>
                  </a:lnTo>
                  <a:lnTo>
                    <a:pt x="334" y="953"/>
                  </a:lnTo>
                  <a:lnTo>
                    <a:pt x="334" y="310"/>
                  </a:lnTo>
                  <a:cubicBezTo>
                    <a:pt x="287" y="120"/>
                    <a:pt x="16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2" name="Google Shape;20502;p94"/>
            <p:cNvSpPr/>
            <p:nvPr/>
          </p:nvSpPr>
          <p:spPr>
            <a:xfrm>
              <a:off x="1179527" y="3303033"/>
              <a:ext cx="22741" cy="47569"/>
            </a:xfrm>
            <a:custGeom>
              <a:rect b="b" l="l" r="r" t="t"/>
              <a:pathLst>
                <a:path extrusionOk="0" h="1596" w="763">
                  <a:moveTo>
                    <a:pt x="1" y="0"/>
                  </a:moveTo>
                  <a:lnTo>
                    <a:pt x="1" y="1596"/>
                  </a:lnTo>
                  <a:cubicBezTo>
                    <a:pt x="453" y="1596"/>
                    <a:pt x="763" y="1238"/>
                    <a:pt x="763" y="810"/>
                  </a:cubicBezTo>
                  <a:cubicBezTo>
                    <a:pt x="763" y="357"/>
                    <a:pt x="406"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3" name="Google Shape;20503;p94"/>
            <p:cNvSpPr/>
            <p:nvPr/>
          </p:nvSpPr>
          <p:spPr>
            <a:xfrm>
              <a:off x="1058161" y="3205780"/>
              <a:ext cx="242792" cy="242762"/>
            </a:xfrm>
            <a:custGeom>
              <a:rect b="b" l="l" r="r" t="t"/>
              <a:pathLst>
                <a:path extrusionOk="0" h="8145" w="8146">
                  <a:moveTo>
                    <a:pt x="4073" y="620"/>
                  </a:moveTo>
                  <a:cubicBezTo>
                    <a:pt x="5978" y="620"/>
                    <a:pt x="7478" y="2168"/>
                    <a:pt x="7526" y="4073"/>
                  </a:cubicBezTo>
                  <a:cubicBezTo>
                    <a:pt x="7526" y="5978"/>
                    <a:pt x="5978" y="7526"/>
                    <a:pt x="4073" y="7526"/>
                  </a:cubicBezTo>
                  <a:cubicBezTo>
                    <a:pt x="2168" y="7526"/>
                    <a:pt x="620" y="5978"/>
                    <a:pt x="620" y="4073"/>
                  </a:cubicBezTo>
                  <a:cubicBezTo>
                    <a:pt x="620" y="2168"/>
                    <a:pt x="2168" y="620"/>
                    <a:pt x="4073" y="620"/>
                  </a:cubicBezTo>
                  <a:close/>
                  <a:moveTo>
                    <a:pt x="4073" y="0"/>
                  </a:moveTo>
                  <a:cubicBezTo>
                    <a:pt x="1810" y="0"/>
                    <a:pt x="1" y="1834"/>
                    <a:pt x="1" y="4073"/>
                  </a:cubicBezTo>
                  <a:cubicBezTo>
                    <a:pt x="1" y="6335"/>
                    <a:pt x="1834" y="8145"/>
                    <a:pt x="4073" y="8145"/>
                  </a:cubicBezTo>
                  <a:cubicBezTo>
                    <a:pt x="6288" y="8145"/>
                    <a:pt x="8145" y="6311"/>
                    <a:pt x="8145" y="4073"/>
                  </a:cubicBezTo>
                  <a:cubicBezTo>
                    <a:pt x="8145" y="1810"/>
                    <a:pt x="6288" y="0"/>
                    <a:pt x="4073"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4" name="Google Shape;20504;p94"/>
            <p:cNvSpPr/>
            <p:nvPr/>
          </p:nvSpPr>
          <p:spPr>
            <a:xfrm>
              <a:off x="1179527" y="3205780"/>
              <a:ext cx="121426" cy="242762"/>
            </a:xfrm>
            <a:custGeom>
              <a:rect b="b" l="l" r="r" t="t"/>
              <a:pathLst>
                <a:path extrusionOk="0" h="8145" w="4074">
                  <a:moveTo>
                    <a:pt x="1" y="0"/>
                  </a:moveTo>
                  <a:lnTo>
                    <a:pt x="1" y="620"/>
                  </a:lnTo>
                  <a:cubicBezTo>
                    <a:pt x="1906" y="620"/>
                    <a:pt x="3454" y="2168"/>
                    <a:pt x="3454" y="4073"/>
                  </a:cubicBezTo>
                  <a:cubicBezTo>
                    <a:pt x="3454" y="5978"/>
                    <a:pt x="1906" y="7526"/>
                    <a:pt x="1" y="7526"/>
                  </a:cubicBezTo>
                  <a:lnTo>
                    <a:pt x="1" y="8145"/>
                  </a:lnTo>
                  <a:cubicBezTo>
                    <a:pt x="2239" y="8145"/>
                    <a:pt x="4073" y="6311"/>
                    <a:pt x="4073" y="4073"/>
                  </a:cubicBezTo>
                  <a:cubicBezTo>
                    <a:pt x="4049" y="1810"/>
                    <a:pt x="2216"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5" name="Google Shape;20505;p94"/>
            <p:cNvSpPr/>
            <p:nvPr/>
          </p:nvSpPr>
          <p:spPr>
            <a:xfrm>
              <a:off x="1151152" y="3128406"/>
              <a:ext cx="56808" cy="56808"/>
            </a:xfrm>
            <a:custGeom>
              <a:rect b="b" l="l" r="r" t="t"/>
              <a:pathLst>
                <a:path extrusionOk="0" h="1906" w="1906">
                  <a:moveTo>
                    <a:pt x="953" y="667"/>
                  </a:moveTo>
                  <a:cubicBezTo>
                    <a:pt x="1119" y="667"/>
                    <a:pt x="1239" y="810"/>
                    <a:pt x="1286" y="977"/>
                  </a:cubicBezTo>
                  <a:cubicBezTo>
                    <a:pt x="1286" y="1168"/>
                    <a:pt x="1119" y="1310"/>
                    <a:pt x="953" y="1310"/>
                  </a:cubicBezTo>
                  <a:cubicBezTo>
                    <a:pt x="762" y="1310"/>
                    <a:pt x="619" y="1168"/>
                    <a:pt x="619" y="977"/>
                  </a:cubicBezTo>
                  <a:cubicBezTo>
                    <a:pt x="619" y="810"/>
                    <a:pt x="762" y="667"/>
                    <a:pt x="953" y="667"/>
                  </a:cubicBezTo>
                  <a:close/>
                  <a:moveTo>
                    <a:pt x="953" y="1"/>
                  </a:moveTo>
                  <a:cubicBezTo>
                    <a:pt x="405" y="1"/>
                    <a:pt x="0" y="453"/>
                    <a:pt x="0" y="953"/>
                  </a:cubicBezTo>
                  <a:cubicBezTo>
                    <a:pt x="0" y="1501"/>
                    <a:pt x="453" y="1906"/>
                    <a:pt x="953" y="1906"/>
                  </a:cubicBezTo>
                  <a:cubicBezTo>
                    <a:pt x="1453" y="1906"/>
                    <a:pt x="1905" y="1501"/>
                    <a:pt x="1905" y="953"/>
                  </a:cubicBezTo>
                  <a:cubicBezTo>
                    <a:pt x="1905" y="429"/>
                    <a:pt x="1453" y="1"/>
                    <a:pt x="953"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6" name="Google Shape;20506;p94"/>
            <p:cNvSpPr/>
            <p:nvPr/>
          </p:nvSpPr>
          <p:spPr>
            <a:xfrm>
              <a:off x="1179527" y="3129121"/>
              <a:ext cx="28434" cy="56808"/>
            </a:xfrm>
            <a:custGeom>
              <a:rect b="b" l="l" r="r" t="t"/>
              <a:pathLst>
                <a:path extrusionOk="0" h="1906" w="954">
                  <a:moveTo>
                    <a:pt x="1" y="0"/>
                  </a:moveTo>
                  <a:lnTo>
                    <a:pt x="1" y="643"/>
                  </a:lnTo>
                  <a:cubicBezTo>
                    <a:pt x="167" y="643"/>
                    <a:pt x="334" y="786"/>
                    <a:pt x="334" y="953"/>
                  </a:cubicBezTo>
                  <a:cubicBezTo>
                    <a:pt x="334" y="1144"/>
                    <a:pt x="167" y="1286"/>
                    <a:pt x="1" y="1286"/>
                  </a:cubicBezTo>
                  <a:lnTo>
                    <a:pt x="1" y="1906"/>
                  </a:lnTo>
                  <a:cubicBezTo>
                    <a:pt x="501" y="1906"/>
                    <a:pt x="953" y="1501"/>
                    <a:pt x="953" y="953"/>
                  </a:cubicBezTo>
                  <a:cubicBezTo>
                    <a:pt x="930" y="429"/>
                    <a:pt x="501"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7" name="Google Shape;20507;p94"/>
            <p:cNvSpPr/>
            <p:nvPr/>
          </p:nvSpPr>
          <p:spPr>
            <a:xfrm>
              <a:off x="1229927" y="3305149"/>
              <a:ext cx="144107" cy="143392"/>
            </a:xfrm>
            <a:custGeom>
              <a:rect b="b" l="l" r="r" t="t"/>
              <a:pathLst>
                <a:path extrusionOk="0" h="4811" w="4835">
                  <a:moveTo>
                    <a:pt x="2406" y="0"/>
                  </a:moveTo>
                  <a:cubicBezTo>
                    <a:pt x="1072" y="0"/>
                    <a:pt x="1" y="1072"/>
                    <a:pt x="1" y="2406"/>
                  </a:cubicBezTo>
                  <a:cubicBezTo>
                    <a:pt x="1" y="3739"/>
                    <a:pt x="1072" y="4811"/>
                    <a:pt x="2406" y="4811"/>
                  </a:cubicBezTo>
                  <a:cubicBezTo>
                    <a:pt x="3739" y="4811"/>
                    <a:pt x="4835" y="3739"/>
                    <a:pt x="4835" y="2406"/>
                  </a:cubicBezTo>
                  <a:cubicBezTo>
                    <a:pt x="4835" y="1072"/>
                    <a:pt x="3739" y="0"/>
                    <a:pt x="2406"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8" name="Google Shape;20508;p94"/>
            <p:cNvSpPr/>
            <p:nvPr/>
          </p:nvSpPr>
          <p:spPr>
            <a:xfrm>
              <a:off x="1301608" y="3305149"/>
              <a:ext cx="72426" cy="142706"/>
            </a:xfrm>
            <a:custGeom>
              <a:rect b="b" l="l" r="r" t="t"/>
              <a:pathLst>
                <a:path extrusionOk="0" h="4788" w="2430">
                  <a:moveTo>
                    <a:pt x="1" y="0"/>
                  </a:moveTo>
                  <a:lnTo>
                    <a:pt x="1" y="4787"/>
                  </a:lnTo>
                  <a:cubicBezTo>
                    <a:pt x="15" y="4787"/>
                    <a:pt x="30" y="4788"/>
                    <a:pt x="44" y="4788"/>
                  </a:cubicBezTo>
                  <a:cubicBezTo>
                    <a:pt x="1381" y="4788"/>
                    <a:pt x="2430" y="3701"/>
                    <a:pt x="2430" y="2406"/>
                  </a:cubicBezTo>
                  <a:cubicBezTo>
                    <a:pt x="2430" y="1072"/>
                    <a:pt x="1358"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9" name="Google Shape;20509;p94"/>
            <p:cNvSpPr/>
            <p:nvPr/>
          </p:nvSpPr>
          <p:spPr>
            <a:xfrm>
              <a:off x="1248376" y="3323599"/>
              <a:ext cx="106493" cy="106493"/>
            </a:xfrm>
            <a:custGeom>
              <a:rect b="b" l="l" r="r" t="t"/>
              <a:pathLst>
                <a:path extrusionOk="0" h="3573" w="3573">
                  <a:moveTo>
                    <a:pt x="1787" y="1"/>
                  </a:moveTo>
                  <a:cubicBezTo>
                    <a:pt x="810" y="1"/>
                    <a:pt x="1" y="810"/>
                    <a:pt x="1" y="1787"/>
                  </a:cubicBezTo>
                  <a:cubicBezTo>
                    <a:pt x="1" y="2763"/>
                    <a:pt x="810" y="3573"/>
                    <a:pt x="1787" y="3573"/>
                  </a:cubicBezTo>
                  <a:cubicBezTo>
                    <a:pt x="2787" y="3573"/>
                    <a:pt x="3573" y="2763"/>
                    <a:pt x="3573" y="1787"/>
                  </a:cubicBezTo>
                  <a:cubicBezTo>
                    <a:pt x="3573" y="810"/>
                    <a:pt x="2787" y="1"/>
                    <a:pt x="178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0" name="Google Shape;20510;p94"/>
            <p:cNvSpPr/>
            <p:nvPr/>
          </p:nvSpPr>
          <p:spPr>
            <a:xfrm>
              <a:off x="1301608" y="3323599"/>
              <a:ext cx="53262" cy="106493"/>
            </a:xfrm>
            <a:custGeom>
              <a:rect b="b" l="l" r="r" t="t"/>
              <a:pathLst>
                <a:path extrusionOk="0" h="3573" w="1787">
                  <a:moveTo>
                    <a:pt x="1" y="1"/>
                  </a:moveTo>
                  <a:lnTo>
                    <a:pt x="1" y="3573"/>
                  </a:lnTo>
                  <a:cubicBezTo>
                    <a:pt x="1025" y="3573"/>
                    <a:pt x="1787" y="2763"/>
                    <a:pt x="1787" y="1787"/>
                  </a:cubicBezTo>
                  <a:cubicBezTo>
                    <a:pt x="1787" y="810"/>
                    <a:pt x="1001"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1" name="Google Shape;20511;p94"/>
            <p:cNvSpPr/>
            <p:nvPr/>
          </p:nvSpPr>
          <p:spPr>
            <a:xfrm>
              <a:off x="1284589" y="3335640"/>
              <a:ext cx="40475" cy="83096"/>
            </a:xfrm>
            <a:custGeom>
              <a:rect b="b" l="l" r="r" t="t"/>
              <a:pathLst>
                <a:path extrusionOk="0" h="2788" w="1358">
                  <a:moveTo>
                    <a:pt x="429" y="573"/>
                  </a:moveTo>
                  <a:lnTo>
                    <a:pt x="429" y="1025"/>
                  </a:lnTo>
                  <a:cubicBezTo>
                    <a:pt x="405" y="1025"/>
                    <a:pt x="381" y="1002"/>
                    <a:pt x="334" y="1002"/>
                  </a:cubicBezTo>
                  <a:cubicBezTo>
                    <a:pt x="286" y="978"/>
                    <a:pt x="286" y="883"/>
                    <a:pt x="286" y="787"/>
                  </a:cubicBezTo>
                  <a:cubicBezTo>
                    <a:pt x="286" y="740"/>
                    <a:pt x="334" y="644"/>
                    <a:pt x="429" y="573"/>
                  </a:cubicBezTo>
                  <a:close/>
                  <a:moveTo>
                    <a:pt x="762" y="1502"/>
                  </a:moveTo>
                  <a:cubicBezTo>
                    <a:pt x="1001" y="1597"/>
                    <a:pt x="977" y="1811"/>
                    <a:pt x="977" y="1859"/>
                  </a:cubicBezTo>
                  <a:cubicBezTo>
                    <a:pt x="929" y="1978"/>
                    <a:pt x="881" y="2097"/>
                    <a:pt x="762" y="2169"/>
                  </a:cubicBezTo>
                  <a:lnTo>
                    <a:pt x="762" y="1502"/>
                  </a:lnTo>
                  <a:close/>
                  <a:moveTo>
                    <a:pt x="607" y="1"/>
                  </a:moveTo>
                  <a:cubicBezTo>
                    <a:pt x="522" y="1"/>
                    <a:pt x="453" y="78"/>
                    <a:pt x="453" y="168"/>
                  </a:cubicBezTo>
                  <a:lnTo>
                    <a:pt x="453" y="311"/>
                  </a:lnTo>
                  <a:lnTo>
                    <a:pt x="429" y="311"/>
                  </a:lnTo>
                  <a:cubicBezTo>
                    <a:pt x="215" y="383"/>
                    <a:pt x="72" y="549"/>
                    <a:pt x="48" y="764"/>
                  </a:cubicBezTo>
                  <a:cubicBezTo>
                    <a:pt x="0" y="978"/>
                    <a:pt x="72" y="1145"/>
                    <a:pt x="215" y="1264"/>
                  </a:cubicBezTo>
                  <a:cubicBezTo>
                    <a:pt x="286" y="1311"/>
                    <a:pt x="524" y="1407"/>
                    <a:pt x="524" y="1407"/>
                  </a:cubicBezTo>
                  <a:lnTo>
                    <a:pt x="524" y="2216"/>
                  </a:lnTo>
                  <a:cubicBezTo>
                    <a:pt x="429" y="2216"/>
                    <a:pt x="358" y="2192"/>
                    <a:pt x="286" y="2121"/>
                  </a:cubicBezTo>
                  <a:cubicBezTo>
                    <a:pt x="260" y="2112"/>
                    <a:pt x="231" y="2107"/>
                    <a:pt x="202" y="2107"/>
                  </a:cubicBezTo>
                  <a:cubicBezTo>
                    <a:pt x="151" y="2107"/>
                    <a:pt x="102" y="2123"/>
                    <a:pt x="72" y="2169"/>
                  </a:cubicBezTo>
                  <a:cubicBezTo>
                    <a:pt x="0" y="2216"/>
                    <a:pt x="48" y="2311"/>
                    <a:pt x="96" y="2359"/>
                  </a:cubicBezTo>
                  <a:cubicBezTo>
                    <a:pt x="238" y="2478"/>
                    <a:pt x="358" y="2502"/>
                    <a:pt x="524" y="2502"/>
                  </a:cubicBezTo>
                  <a:lnTo>
                    <a:pt x="524" y="2621"/>
                  </a:lnTo>
                  <a:cubicBezTo>
                    <a:pt x="524" y="2716"/>
                    <a:pt x="572" y="2788"/>
                    <a:pt x="667" y="2788"/>
                  </a:cubicBezTo>
                  <a:cubicBezTo>
                    <a:pt x="762" y="2788"/>
                    <a:pt x="810" y="2716"/>
                    <a:pt x="810" y="2621"/>
                  </a:cubicBezTo>
                  <a:lnTo>
                    <a:pt x="810" y="2502"/>
                  </a:lnTo>
                  <a:cubicBezTo>
                    <a:pt x="810" y="2502"/>
                    <a:pt x="1310" y="2192"/>
                    <a:pt x="1358" y="1954"/>
                  </a:cubicBezTo>
                  <a:cubicBezTo>
                    <a:pt x="1334" y="1621"/>
                    <a:pt x="1143" y="1335"/>
                    <a:pt x="858" y="1240"/>
                  </a:cubicBezTo>
                  <a:cubicBezTo>
                    <a:pt x="810" y="1240"/>
                    <a:pt x="762" y="1216"/>
                    <a:pt x="762" y="1216"/>
                  </a:cubicBezTo>
                  <a:lnTo>
                    <a:pt x="762" y="621"/>
                  </a:lnTo>
                  <a:cubicBezTo>
                    <a:pt x="858" y="644"/>
                    <a:pt x="881" y="668"/>
                    <a:pt x="905" y="668"/>
                  </a:cubicBezTo>
                  <a:cubicBezTo>
                    <a:pt x="935" y="698"/>
                    <a:pt x="994" y="729"/>
                    <a:pt x="1051" y="729"/>
                  </a:cubicBezTo>
                  <a:cubicBezTo>
                    <a:pt x="1084" y="729"/>
                    <a:pt x="1117" y="718"/>
                    <a:pt x="1143" y="692"/>
                  </a:cubicBezTo>
                  <a:cubicBezTo>
                    <a:pt x="1215" y="644"/>
                    <a:pt x="1239" y="525"/>
                    <a:pt x="1167" y="454"/>
                  </a:cubicBezTo>
                  <a:cubicBezTo>
                    <a:pt x="1120" y="406"/>
                    <a:pt x="977" y="287"/>
                    <a:pt x="786" y="287"/>
                  </a:cubicBezTo>
                  <a:lnTo>
                    <a:pt x="786" y="168"/>
                  </a:lnTo>
                  <a:cubicBezTo>
                    <a:pt x="786" y="97"/>
                    <a:pt x="762" y="49"/>
                    <a:pt x="691" y="25"/>
                  </a:cubicBezTo>
                  <a:cubicBezTo>
                    <a:pt x="663" y="8"/>
                    <a:pt x="634" y="1"/>
                    <a:pt x="607"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2" name="Google Shape;20512;p94"/>
            <p:cNvSpPr/>
            <p:nvPr/>
          </p:nvSpPr>
          <p:spPr>
            <a:xfrm>
              <a:off x="1303039" y="3334239"/>
              <a:ext cx="22026" cy="85212"/>
            </a:xfrm>
            <a:custGeom>
              <a:rect b="b" l="l" r="r" t="t"/>
              <a:pathLst>
                <a:path extrusionOk="0" h="2859" w="739">
                  <a:moveTo>
                    <a:pt x="143" y="1549"/>
                  </a:moveTo>
                  <a:cubicBezTo>
                    <a:pt x="382" y="1644"/>
                    <a:pt x="358" y="1858"/>
                    <a:pt x="358" y="1906"/>
                  </a:cubicBezTo>
                  <a:cubicBezTo>
                    <a:pt x="310" y="2025"/>
                    <a:pt x="262" y="2144"/>
                    <a:pt x="143" y="2216"/>
                  </a:cubicBezTo>
                  <a:lnTo>
                    <a:pt x="143" y="1549"/>
                  </a:lnTo>
                  <a:close/>
                  <a:moveTo>
                    <a:pt x="1" y="1"/>
                  </a:moveTo>
                  <a:lnTo>
                    <a:pt x="1" y="2859"/>
                  </a:lnTo>
                  <a:cubicBezTo>
                    <a:pt x="72" y="2859"/>
                    <a:pt x="143" y="2763"/>
                    <a:pt x="143" y="2716"/>
                  </a:cubicBezTo>
                  <a:lnTo>
                    <a:pt x="143" y="2549"/>
                  </a:lnTo>
                  <a:cubicBezTo>
                    <a:pt x="429" y="2501"/>
                    <a:pt x="643" y="2239"/>
                    <a:pt x="667" y="2001"/>
                  </a:cubicBezTo>
                  <a:cubicBezTo>
                    <a:pt x="739" y="1668"/>
                    <a:pt x="548" y="1382"/>
                    <a:pt x="239" y="1287"/>
                  </a:cubicBezTo>
                  <a:cubicBezTo>
                    <a:pt x="191" y="1287"/>
                    <a:pt x="167" y="1263"/>
                    <a:pt x="120" y="1263"/>
                  </a:cubicBezTo>
                  <a:lnTo>
                    <a:pt x="120" y="620"/>
                  </a:lnTo>
                  <a:cubicBezTo>
                    <a:pt x="191" y="668"/>
                    <a:pt x="239" y="691"/>
                    <a:pt x="239" y="691"/>
                  </a:cubicBezTo>
                  <a:cubicBezTo>
                    <a:pt x="262" y="715"/>
                    <a:pt x="298" y="727"/>
                    <a:pt x="340" y="727"/>
                  </a:cubicBezTo>
                  <a:cubicBezTo>
                    <a:pt x="382" y="727"/>
                    <a:pt x="429" y="715"/>
                    <a:pt x="477" y="691"/>
                  </a:cubicBezTo>
                  <a:cubicBezTo>
                    <a:pt x="524" y="620"/>
                    <a:pt x="524" y="525"/>
                    <a:pt x="501" y="453"/>
                  </a:cubicBezTo>
                  <a:cubicBezTo>
                    <a:pt x="429" y="382"/>
                    <a:pt x="310" y="287"/>
                    <a:pt x="143" y="263"/>
                  </a:cubicBezTo>
                  <a:lnTo>
                    <a:pt x="143" y="144"/>
                  </a:lnTo>
                  <a:cubicBezTo>
                    <a:pt x="143" y="48"/>
                    <a:pt x="72"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13" name="Google Shape;20513;p94"/>
          <p:cNvGrpSpPr/>
          <p:nvPr/>
        </p:nvGrpSpPr>
        <p:grpSpPr>
          <a:xfrm>
            <a:off x="1774698" y="2890435"/>
            <a:ext cx="346745" cy="347619"/>
            <a:chOff x="1774698" y="3042835"/>
            <a:chExt cx="346745" cy="347619"/>
          </a:xfrm>
        </p:grpSpPr>
        <p:sp>
          <p:nvSpPr>
            <p:cNvPr id="20514" name="Google Shape;20514;p94"/>
            <p:cNvSpPr/>
            <p:nvPr/>
          </p:nvSpPr>
          <p:spPr>
            <a:xfrm>
              <a:off x="1863285" y="3254821"/>
              <a:ext cx="61701" cy="47012"/>
            </a:xfrm>
            <a:custGeom>
              <a:rect b="b" l="l" r="r" t="t"/>
              <a:pathLst>
                <a:path extrusionOk="0" h="1453" w="1907">
                  <a:moveTo>
                    <a:pt x="1" y="0"/>
                  </a:moveTo>
                  <a:lnTo>
                    <a:pt x="1" y="1453"/>
                  </a:lnTo>
                  <a:lnTo>
                    <a:pt x="1358" y="1453"/>
                  </a:lnTo>
                  <a:cubicBezTo>
                    <a:pt x="1644" y="1453"/>
                    <a:pt x="1882" y="1215"/>
                    <a:pt x="1906" y="953"/>
                  </a:cubicBezTo>
                  <a:lnTo>
                    <a:pt x="1906" y="548"/>
                  </a:lnTo>
                  <a:cubicBezTo>
                    <a:pt x="1906" y="238"/>
                    <a:pt x="1668" y="0"/>
                    <a:pt x="1358"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5" name="Google Shape;20515;p94"/>
            <p:cNvSpPr/>
            <p:nvPr/>
          </p:nvSpPr>
          <p:spPr>
            <a:xfrm>
              <a:off x="1822453" y="3207810"/>
              <a:ext cx="60924" cy="182644"/>
            </a:xfrm>
            <a:custGeom>
              <a:rect b="b" l="l" r="r" t="t"/>
              <a:pathLst>
                <a:path extrusionOk="0" h="5645" w="1883">
                  <a:moveTo>
                    <a:pt x="1" y="0"/>
                  </a:moveTo>
                  <a:lnTo>
                    <a:pt x="1" y="4668"/>
                  </a:lnTo>
                  <a:cubicBezTo>
                    <a:pt x="1" y="5168"/>
                    <a:pt x="406" y="5597"/>
                    <a:pt x="906" y="5644"/>
                  </a:cubicBezTo>
                  <a:cubicBezTo>
                    <a:pt x="1430" y="5644"/>
                    <a:pt x="1882" y="5240"/>
                    <a:pt x="1882" y="4692"/>
                  </a:cubicBezTo>
                  <a:lnTo>
                    <a:pt x="1882"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6" name="Google Shape;20516;p94"/>
            <p:cNvSpPr/>
            <p:nvPr/>
          </p:nvSpPr>
          <p:spPr>
            <a:xfrm>
              <a:off x="1774698" y="3112268"/>
              <a:ext cx="130229" cy="114828"/>
            </a:xfrm>
            <a:custGeom>
              <a:rect b="b" l="l" r="r" t="t"/>
              <a:pathLst>
                <a:path extrusionOk="0" h="3549" w="4025">
                  <a:moveTo>
                    <a:pt x="1810" y="0"/>
                  </a:moveTo>
                  <a:cubicBezTo>
                    <a:pt x="810" y="0"/>
                    <a:pt x="0" y="834"/>
                    <a:pt x="24" y="1858"/>
                  </a:cubicBezTo>
                  <a:cubicBezTo>
                    <a:pt x="48" y="2811"/>
                    <a:pt x="858" y="3549"/>
                    <a:pt x="1810" y="3549"/>
                  </a:cubicBezTo>
                  <a:lnTo>
                    <a:pt x="3691" y="3549"/>
                  </a:lnTo>
                  <a:cubicBezTo>
                    <a:pt x="3834" y="3549"/>
                    <a:pt x="3977" y="3430"/>
                    <a:pt x="4025" y="3239"/>
                  </a:cubicBezTo>
                  <a:lnTo>
                    <a:pt x="4025" y="334"/>
                  </a:lnTo>
                  <a:cubicBezTo>
                    <a:pt x="4025" y="143"/>
                    <a:pt x="3858" y="0"/>
                    <a:pt x="3691"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7" name="Google Shape;20517;p94"/>
            <p:cNvSpPr/>
            <p:nvPr/>
          </p:nvSpPr>
          <p:spPr>
            <a:xfrm>
              <a:off x="1775474" y="3169276"/>
              <a:ext cx="127932" cy="57818"/>
            </a:xfrm>
            <a:custGeom>
              <a:rect b="b" l="l" r="r" t="t"/>
              <a:pathLst>
                <a:path extrusionOk="0" h="1787" w="3954">
                  <a:moveTo>
                    <a:pt x="0" y="1"/>
                  </a:moveTo>
                  <a:cubicBezTo>
                    <a:pt x="0" y="1001"/>
                    <a:pt x="786" y="1787"/>
                    <a:pt x="1762" y="1787"/>
                  </a:cubicBezTo>
                  <a:lnTo>
                    <a:pt x="3644" y="1787"/>
                  </a:lnTo>
                  <a:cubicBezTo>
                    <a:pt x="3810" y="1787"/>
                    <a:pt x="3953" y="1644"/>
                    <a:pt x="3953" y="1453"/>
                  </a:cubicBezTo>
                  <a:lnTo>
                    <a:pt x="3953"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8" name="Google Shape;20518;p94"/>
            <p:cNvSpPr/>
            <p:nvPr/>
          </p:nvSpPr>
          <p:spPr>
            <a:xfrm>
              <a:off x="1894119" y="3061407"/>
              <a:ext cx="169540" cy="218849"/>
            </a:xfrm>
            <a:custGeom>
              <a:rect b="b" l="l" r="r" t="t"/>
              <a:pathLst>
                <a:path extrusionOk="0" h="6764" w="5240">
                  <a:moveTo>
                    <a:pt x="5240" y="1"/>
                  </a:moveTo>
                  <a:cubicBezTo>
                    <a:pt x="3811" y="1049"/>
                    <a:pt x="2072" y="1596"/>
                    <a:pt x="286" y="1596"/>
                  </a:cubicBezTo>
                  <a:lnTo>
                    <a:pt x="0" y="1596"/>
                  </a:lnTo>
                  <a:lnTo>
                    <a:pt x="0" y="5145"/>
                  </a:lnTo>
                  <a:lnTo>
                    <a:pt x="286" y="5145"/>
                  </a:lnTo>
                  <a:cubicBezTo>
                    <a:pt x="2072" y="5145"/>
                    <a:pt x="3787" y="5716"/>
                    <a:pt x="5240" y="6764"/>
                  </a:cubicBezTo>
                  <a:lnTo>
                    <a:pt x="524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9" name="Google Shape;20519;p94"/>
            <p:cNvSpPr/>
            <p:nvPr/>
          </p:nvSpPr>
          <p:spPr>
            <a:xfrm>
              <a:off x="1894119" y="3170053"/>
              <a:ext cx="169540" cy="110201"/>
            </a:xfrm>
            <a:custGeom>
              <a:rect b="b" l="l" r="r" t="t"/>
              <a:pathLst>
                <a:path extrusionOk="0" h="3406" w="5240">
                  <a:moveTo>
                    <a:pt x="0" y="1"/>
                  </a:moveTo>
                  <a:lnTo>
                    <a:pt x="0" y="1787"/>
                  </a:lnTo>
                  <a:lnTo>
                    <a:pt x="286" y="1787"/>
                  </a:lnTo>
                  <a:cubicBezTo>
                    <a:pt x="2072" y="1787"/>
                    <a:pt x="3811" y="2358"/>
                    <a:pt x="5240" y="3406"/>
                  </a:cubicBezTo>
                  <a:lnTo>
                    <a:pt x="524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0" name="Google Shape;20520;p94"/>
            <p:cNvSpPr/>
            <p:nvPr/>
          </p:nvSpPr>
          <p:spPr>
            <a:xfrm>
              <a:off x="2074431" y="3113044"/>
              <a:ext cx="47012" cy="111754"/>
            </a:xfrm>
            <a:custGeom>
              <a:rect b="b" l="l" r="r" t="t"/>
              <a:pathLst>
                <a:path extrusionOk="0" h="3454" w="1453">
                  <a:moveTo>
                    <a:pt x="0" y="0"/>
                  </a:moveTo>
                  <a:lnTo>
                    <a:pt x="0" y="3453"/>
                  </a:lnTo>
                  <a:lnTo>
                    <a:pt x="1262" y="2834"/>
                  </a:lnTo>
                  <a:cubicBezTo>
                    <a:pt x="1381" y="2810"/>
                    <a:pt x="1453" y="2691"/>
                    <a:pt x="1453" y="2572"/>
                  </a:cubicBezTo>
                  <a:lnTo>
                    <a:pt x="1453" y="905"/>
                  </a:lnTo>
                  <a:cubicBezTo>
                    <a:pt x="1453" y="786"/>
                    <a:pt x="1381" y="691"/>
                    <a:pt x="1262" y="643"/>
                  </a:cubicBezTo>
                  <a:lnTo>
                    <a:pt x="0"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1" name="Google Shape;20521;p94"/>
            <p:cNvSpPr/>
            <p:nvPr/>
          </p:nvSpPr>
          <p:spPr>
            <a:xfrm>
              <a:off x="2074431" y="3170829"/>
              <a:ext cx="47012" cy="56265"/>
            </a:xfrm>
            <a:custGeom>
              <a:rect b="b" l="l" r="r" t="t"/>
              <a:pathLst>
                <a:path extrusionOk="0" h="1739" w="1453">
                  <a:moveTo>
                    <a:pt x="0" y="0"/>
                  </a:moveTo>
                  <a:lnTo>
                    <a:pt x="0" y="1739"/>
                  </a:lnTo>
                  <a:lnTo>
                    <a:pt x="1262" y="1120"/>
                  </a:lnTo>
                  <a:cubicBezTo>
                    <a:pt x="1381" y="1048"/>
                    <a:pt x="1453" y="953"/>
                    <a:pt x="1453" y="834"/>
                  </a:cubicBezTo>
                  <a:lnTo>
                    <a:pt x="1453"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2" name="Google Shape;20522;p94"/>
            <p:cNvSpPr/>
            <p:nvPr/>
          </p:nvSpPr>
          <p:spPr>
            <a:xfrm>
              <a:off x="2059774" y="3042835"/>
              <a:ext cx="20060" cy="252919"/>
            </a:xfrm>
            <a:custGeom>
              <a:rect b="b" l="l" r="r" t="t"/>
              <a:pathLst>
                <a:path extrusionOk="0" h="7817" w="620">
                  <a:moveTo>
                    <a:pt x="304" y="1"/>
                  </a:moveTo>
                  <a:cubicBezTo>
                    <a:pt x="291" y="1"/>
                    <a:pt x="277" y="1"/>
                    <a:pt x="263" y="3"/>
                  </a:cubicBezTo>
                  <a:cubicBezTo>
                    <a:pt x="120" y="27"/>
                    <a:pt x="1" y="194"/>
                    <a:pt x="1" y="337"/>
                  </a:cubicBezTo>
                  <a:lnTo>
                    <a:pt x="1" y="7505"/>
                  </a:lnTo>
                  <a:cubicBezTo>
                    <a:pt x="1" y="7695"/>
                    <a:pt x="120" y="7814"/>
                    <a:pt x="263" y="7814"/>
                  </a:cubicBezTo>
                  <a:cubicBezTo>
                    <a:pt x="278" y="7816"/>
                    <a:pt x="294" y="7817"/>
                    <a:pt x="309" y="7817"/>
                  </a:cubicBezTo>
                  <a:cubicBezTo>
                    <a:pt x="497" y="7817"/>
                    <a:pt x="620" y="7681"/>
                    <a:pt x="620" y="7505"/>
                  </a:cubicBezTo>
                  <a:lnTo>
                    <a:pt x="620" y="289"/>
                  </a:lnTo>
                  <a:cubicBezTo>
                    <a:pt x="620" y="135"/>
                    <a:pt x="477" y="1"/>
                    <a:pt x="30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3" name="Google Shape;20523;p94"/>
            <p:cNvSpPr/>
            <p:nvPr/>
          </p:nvSpPr>
          <p:spPr>
            <a:xfrm>
              <a:off x="2059774" y="3170053"/>
              <a:ext cx="20060" cy="126476"/>
            </a:xfrm>
            <a:custGeom>
              <a:rect b="b" l="l" r="r" t="t"/>
              <a:pathLst>
                <a:path extrusionOk="0" h="3909" w="620">
                  <a:moveTo>
                    <a:pt x="1" y="1"/>
                  </a:moveTo>
                  <a:lnTo>
                    <a:pt x="1" y="3573"/>
                  </a:lnTo>
                  <a:cubicBezTo>
                    <a:pt x="1" y="3716"/>
                    <a:pt x="120" y="3882"/>
                    <a:pt x="263" y="3906"/>
                  </a:cubicBezTo>
                  <a:cubicBezTo>
                    <a:pt x="277" y="3908"/>
                    <a:pt x="290" y="3909"/>
                    <a:pt x="304" y="3909"/>
                  </a:cubicBezTo>
                  <a:cubicBezTo>
                    <a:pt x="477" y="3909"/>
                    <a:pt x="620" y="3773"/>
                    <a:pt x="620" y="3596"/>
                  </a:cubicBezTo>
                  <a:lnTo>
                    <a:pt x="620"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24" name="Google Shape;20524;p94"/>
          <p:cNvGrpSpPr/>
          <p:nvPr/>
        </p:nvGrpSpPr>
        <p:grpSpPr>
          <a:xfrm>
            <a:off x="2542893" y="2891276"/>
            <a:ext cx="319018" cy="346001"/>
            <a:chOff x="2542893" y="3043676"/>
            <a:chExt cx="319018" cy="346001"/>
          </a:xfrm>
        </p:grpSpPr>
        <p:sp>
          <p:nvSpPr>
            <p:cNvPr id="20525" name="Google Shape;20525;p94"/>
            <p:cNvSpPr/>
            <p:nvPr/>
          </p:nvSpPr>
          <p:spPr>
            <a:xfrm>
              <a:off x="2564474" y="3045974"/>
              <a:ext cx="168764" cy="141909"/>
            </a:xfrm>
            <a:custGeom>
              <a:rect b="b" l="l" r="r" t="t"/>
              <a:pathLst>
                <a:path extrusionOk="0" h="4386" w="5216">
                  <a:moveTo>
                    <a:pt x="2613" y="0"/>
                  </a:moveTo>
                  <a:cubicBezTo>
                    <a:pt x="2584" y="0"/>
                    <a:pt x="2554" y="0"/>
                    <a:pt x="2524" y="1"/>
                  </a:cubicBezTo>
                  <a:cubicBezTo>
                    <a:pt x="1119" y="49"/>
                    <a:pt x="0" y="1216"/>
                    <a:pt x="0" y="2645"/>
                  </a:cubicBezTo>
                  <a:lnTo>
                    <a:pt x="0" y="4074"/>
                  </a:lnTo>
                  <a:cubicBezTo>
                    <a:pt x="0" y="4250"/>
                    <a:pt x="143" y="4386"/>
                    <a:pt x="316" y="4386"/>
                  </a:cubicBezTo>
                  <a:cubicBezTo>
                    <a:pt x="329" y="4386"/>
                    <a:pt x="343" y="4385"/>
                    <a:pt x="357" y="4383"/>
                  </a:cubicBezTo>
                  <a:cubicBezTo>
                    <a:pt x="500" y="4336"/>
                    <a:pt x="619" y="4193"/>
                    <a:pt x="619" y="4050"/>
                  </a:cubicBezTo>
                  <a:lnTo>
                    <a:pt x="619" y="2573"/>
                  </a:lnTo>
                  <a:cubicBezTo>
                    <a:pt x="619" y="1482"/>
                    <a:pt x="1502" y="595"/>
                    <a:pt x="2583" y="595"/>
                  </a:cubicBezTo>
                  <a:cubicBezTo>
                    <a:pt x="2611" y="595"/>
                    <a:pt x="2639" y="596"/>
                    <a:pt x="2667" y="597"/>
                  </a:cubicBezTo>
                  <a:cubicBezTo>
                    <a:pt x="3739" y="621"/>
                    <a:pt x="4572" y="1502"/>
                    <a:pt x="4572" y="2573"/>
                  </a:cubicBezTo>
                  <a:lnTo>
                    <a:pt x="4572" y="4026"/>
                  </a:lnTo>
                  <a:cubicBezTo>
                    <a:pt x="4572" y="4180"/>
                    <a:pt x="4736" y="4314"/>
                    <a:pt x="4892" y="4314"/>
                  </a:cubicBezTo>
                  <a:cubicBezTo>
                    <a:pt x="4905" y="4314"/>
                    <a:pt x="4917" y="4314"/>
                    <a:pt x="4930" y="4312"/>
                  </a:cubicBezTo>
                  <a:cubicBezTo>
                    <a:pt x="5096" y="4288"/>
                    <a:pt x="5192" y="4145"/>
                    <a:pt x="5215" y="4074"/>
                  </a:cubicBezTo>
                  <a:lnTo>
                    <a:pt x="5215" y="2621"/>
                  </a:lnTo>
                  <a:cubicBezTo>
                    <a:pt x="5215" y="1150"/>
                    <a:pt x="4071" y="0"/>
                    <a:pt x="261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6" name="Google Shape;20526;p94"/>
            <p:cNvSpPr/>
            <p:nvPr/>
          </p:nvSpPr>
          <p:spPr>
            <a:xfrm>
              <a:off x="2647690" y="3043676"/>
              <a:ext cx="84770" cy="141909"/>
            </a:xfrm>
            <a:custGeom>
              <a:rect b="b" l="l" r="r" t="t"/>
              <a:pathLst>
                <a:path extrusionOk="0" h="4386" w="2620">
                  <a:moveTo>
                    <a:pt x="0" y="1"/>
                  </a:moveTo>
                  <a:lnTo>
                    <a:pt x="0" y="644"/>
                  </a:lnTo>
                  <a:cubicBezTo>
                    <a:pt x="28" y="643"/>
                    <a:pt x="56" y="642"/>
                    <a:pt x="84" y="642"/>
                  </a:cubicBezTo>
                  <a:cubicBezTo>
                    <a:pt x="1163" y="642"/>
                    <a:pt x="2000" y="1529"/>
                    <a:pt x="2000" y="2597"/>
                  </a:cubicBezTo>
                  <a:lnTo>
                    <a:pt x="2000" y="4049"/>
                  </a:lnTo>
                  <a:cubicBezTo>
                    <a:pt x="2000" y="4216"/>
                    <a:pt x="2120" y="4359"/>
                    <a:pt x="2286" y="4383"/>
                  </a:cubicBezTo>
                  <a:cubicBezTo>
                    <a:pt x="2299" y="4385"/>
                    <a:pt x="2311" y="4385"/>
                    <a:pt x="2323" y="4385"/>
                  </a:cubicBezTo>
                  <a:cubicBezTo>
                    <a:pt x="2477" y="4385"/>
                    <a:pt x="2620" y="4251"/>
                    <a:pt x="2620" y="4097"/>
                  </a:cubicBezTo>
                  <a:lnTo>
                    <a:pt x="2620" y="2621"/>
                  </a:lnTo>
                  <a:cubicBezTo>
                    <a:pt x="2620" y="1192"/>
                    <a:pt x="1477"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7" name="Google Shape;20527;p94"/>
            <p:cNvSpPr/>
            <p:nvPr/>
          </p:nvSpPr>
          <p:spPr>
            <a:xfrm>
              <a:off x="2542893" y="3164649"/>
              <a:ext cx="211149" cy="183420"/>
            </a:xfrm>
            <a:custGeom>
              <a:rect b="b" l="l" r="r" t="t"/>
              <a:pathLst>
                <a:path extrusionOk="0" h="5669" w="6526">
                  <a:moveTo>
                    <a:pt x="334" y="1"/>
                  </a:moveTo>
                  <a:cubicBezTo>
                    <a:pt x="167" y="1"/>
                    <a:pt x="0" y="144"/>
                    <a:pt x="0" y="310"/>
                  </a:cubicBezTo>
                  <a:lnTo>
                    <a:pt x="0" y="5359"/>
                  </a:lnTo>
                  <a:cubicBezTo>
                    <a:pt x="0" y="5526"/>
                    <a:pt x="167" y="5669"/>
                    <a:pt x="334" y="5669"/>
                  </a:cubicBezTo>
                  <a:lnTo>
                    <a:pt x="6192" y="5669"/>
                  </a:lnTo>
                  <a:cubicBezTo>
                    <a:pt x="6383" y="5669"/>
                    <a:pt x="6502" y="5526"/>
                    <a:pt x="6525" y="5359"/>
                  </a:cubicBezTo>
                  <a:lnTo>
                    <a:pt x="6525" y="310"/>
                  </a:lnTo>
                  <a:cubicBezTo>
                    <a:pt x="6525" y="144"/>
                    <a:pt x="6383" y="1"/>
                    <a:pt x="6192"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8" name="Google Shape;20528;p94"/>
            <p:cNvSpPr/>
            <p:nvPr/>
          </p:nvSpPr>
          <p:spPr>
            <a:xfrm>
              <a:off x="2649211" y="3165426"/>
              <a:ext cx="104830" cy="182644"/>
            </a:xfrm>
            <a:custGeom>
              <a:rect b="b" l="l" r="r" t="t"/>
              <a:pathLst>
                <a:path extrusionOk="0" h="5645" w="3240">
                  <a:moveTo>
                    <a:pt x="1" y="1"/>
                  </a:moveTo>
                  <a:lnTo>
                    <a:pt x="1" y="5645"/>
                  </a:lnTo>
                  <a:lnTo>
                    <a:pt x="2906" y="5645"/>
                  </a:lnTo>
                  <a:cubicBezTo>
                    <a:pt x="3097" y="5645"/>
                    <a:pt x="3239" y="5502"/>
                    <a:pt x="3239" y="5335"/>
                  </a:cubicBezTo>
                  <a:lnTo>
                    <a:pt x="3239" y="286"/>
                  </a:lnTo>
                  <a:cubicBezTo>
                    <a:pt x="3216" y="144"/>
                    <a:pt x="3097" y="1"/>
                    <a:pt x="2906"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9" name="Google Shape;20529;p94"/>
            <p:cNvSpPr/>
            <p:nvPr/>
          </p:nvSpPr>
          <p:spPr>
            <a:xfrm>
              <a:off x="2616856" y="3211660"/>
              <a:ext cx="62445" cy="95674"/>
            </a:xfrm>
            <a:custGeom>
              <a:rect b="b" l="l" r="r" t="t"/>
              <a:pathLst>
                <a:path extrusionOk="0" h="2957" w="1930">
                  <a:moveTo>
                    <a:pt x="929" y="1"/>
                  </a:moveTo>
                  <a:cubicBezTo>
                    <a:pt x="453" y="24"/>
                    <a:pt x="72" y="405"/>
                    <a:pt x="48" y="882"/>
                  </a:cubicBezTo>
                  <a:cubicBezTo>
                    <a:pt x="0" y="1334"/>
                    <a:pt x="286" y="1691"/>
                    <a:pt x="667" y="1834"/>
                  </a:cubicBezTo>
                  <a:lnTo>
                    <a:pt x="667" y="2620"/>
                  </a:lnTo>
                  <a:cubicBezTo>
                    <a:pt x="667" y="2763"/>
                    <a:pt x="786" y="2906"/>
                    <a:pt x="929" y="2953"/>
                  </a:cubicBezTo>
                  <a:cubicBezTo>
                    <a:pt x="943" y="2955"/>
                    <a:pt x="957" y="2956"/>
                    <a:pt x="971" y="2956"/>
                  </a:cubicBezTo>
                  <a:cubicBezTo>
                    <a:pt x="1143" y="2956"/>
                    <a:pt x="1286" y="2820"/>
                    <a:pt x="1286" y="2644"/>
                  </a:cubicBezTo>
                  <a:lnTo>
                    <a:pt x="1286" y="1882"/>
                  </a:lnTo>
                  <a:cubicBezTo>
                    <a:pt x="1644" y="1715"/>
                    <a:pt x="1929" y="1358"/>
                    <a:pt x="1929" y="953"/>
                  </a:cubicBezTo>
                  <a:cubicBezTo>
                    <a:pt x="1929" y="405"/>
                    <a:pt x="1477" y="1"/>
                    <a:pt x="92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0" name="Google Shape;20530;p94"/>
            <p:cNvSpPr/>
            <p:nvPr/>
          </p:nvSpPr>
          <p:spPr>
            <a:xfrm>
              <a:off x="2649211" y="3211660"/>
              <a:ext cx="30867" cy="95577"/>
            </a:xfrm>
            <a:custGeom>
              <a:rect b="b" l="l" r="r" t="t"/>
              <a:pathLst>
                <a:path extrusionOk="0" h="2954" w="954">
                  <a:moveTo>
                    <a:pt x="1" y="1"/>
                  </a:moveTo>
                  <a:lnTo>
                    <a:pt x="1" y="2953"/>
                  </a:lnTo>
                  <a:cubicBezTo>
                    <a:pt x="167" y="2953"/>
                    <a:pt x="334" y="2787"/>
                    <a:pt x="334" y="2620"/>
                  </a:cubicBezTo>
                  <a:lnTo>
                    <a:pt x="334" y="1834"/>
                  </a:lnTo>
                  <a:cubicBezTo>
                    <a:pt x="691" y="1715"/>
                    <a:pt x="953" y="1358"/>
                    <a:pt x="953" y="953"/>
                  </a:cubicBezTo>
                  <a:cubicBezTo>
                    <a:pt x="953" y="453"/>
                    <a:pt x="525"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1" name="Google Shape;20531;p94"/>
            <p:cNvSpPr/>
            <p:nvPr/>
          </p:nvSpPr>
          <p:spPr>
            <a:xfrm>
              <a:off x="2706219" y="3233241"/>
              <a:ext cx="155692" cy="156436"/>
            </a:xfrm>
            <a:custGeom>
              <a:rect b="b" l="l" r="r" t="t"/>
              <a:pathLst>
                <a:path extrusionOk="0" h="4835" w="4812">
                  <a:moveTo>
                    <a:pt x="2406" y="0"/>
                  </a:moveTo>
                  <a:cubicBezTo>
                    <a:pt x="1073" y="0"/>
                    <a:pt x="1" y="1096"/>
                    <a:pt x="1" y="2429"/>
                  </a:cubicBezTo>
                  <a:cubicBezTo>
                    <a:pt x="1" y="3763"/>
                    <a:pt x="1073" y="4835"/>
                    <a:pt x="2406" y="4835"/>
                  </a:cubicBezTo>
                  <a:cubicBezTo>
                    <a:pt x="3740" y="4835"/>
                    <a:pt x="4811" y="3763"/>
                    <a:pt x="4811" y="2429"/>
                  </a:cubicBezTo>
                  <a:cubicBezTo>
                    <a:pt x="4811" y="1096"/>
                    <a:pt x="3740" y="0"/>
                    <a:pt x="2406"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2" name="Google Shape;20532;p94"/>
            <p:cNvSpPr/>
            <p:nvPr/>
          </p:nvSpPr>
          <p:spPr>
            <a:xfrm>
              <a:off x="2784065" y="3234017"/>
              <a:ext cx="77846" cy="154916"/>
            </a:xfrm>
            <a:custGeom>
              <a:rect b="b" l="l" r="r" t="t"/>
              <a:pathLst>
                <a:path extrusionOk="0" h="4788" w="2406">
                  <a:moveTo>
                    <a:pt x="0" y="0"/>
                  </a:moveTo>
                  <a:lnTo>
                    <a:pt x="0" y="4787"/>
                  </a:lnTo>
                  <a:cubicBezTo>
                    <a:pt x="15" y="4787"/>
                    <a:pt x="29" y="4787"/>
                    <a:pt x="44" y="4787"/>
                  </a:cubicBezTo>
                  <a:cubicBezTo>
                    <a:pt x="1357" y="4787"/>
                    <a:pt x="2405" y="3724"/>
                    <a:pt x="2405" y="2405"/>
                  </a:cubicBezTo>
                  <a:cubicBezTo>
                    <a:pt x="2405" y="1072"/>
                    <a:pt x="1334"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3" name="Google Shape;20533;p94"/>
            <p:cNvSpPr/>
            <p:nvPr/>
          </p:nvSpPr>
          <p:spPr>
            <a:xfrm>
              <a:off x="2726279" y="3254045"/>
              <a:ext cx="115604" cy="115604"/>
            </a:xfrm>
            <a:custGeom>
              <a:rect b="b" l="l" r="r" t="t"/>
              <a:pathLst>
                <a:path extrusionOk="0" h="3573" w="3573">
                  <a:moveTo>
                    <a:pt x="1786" y="0"/>
                  </a:moveTo>
                  <a:cubicBezTo>
                    <a:pt x="786" y="0"/>
                    <a:pt x="0" y="786"/>
                    <a:pt x="0" y="1786"/>
                  </a:cubicBezTo>
                  <a:cubicBezTo>
                    <a:pt x="0" y="2763"/>
                    <a:pt x="786" y="3572"/>
                    <a:pt x="1786" y="3572"/>
                  </a:cubicBezTo>
                  <a:cubicBezTo>
                    <a:pt x="2763" y="3572"/>
                    <a:pt x="3572" y="2763"/>
                    <a:pt x="3572" y="1786"/>
                  </a:cubicBezTo>
                  <a:cubicBezTo>
                    <a:pt x="3572" y="786"/>
                    <a:pt x="2763" y="0"/>
                    <a:pt x="1786"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94"/>
            <p:cNvSpPr/>
            <p:nvPr/>
          </p:nvSpPr>
          <p:spPr>
            <a:xfrm>
              <a:off x="2784065" y="3254045"/>
              <a:ext cx="57818" cy="114860"/>
            </a:xfrm>
            <a:custGeom>
              <a:rect b="b" l="l" r="r" t="t"/>
              <a:pathLst>
                <a:path extrusionOk="0" h="3550" w="1787">
                  <a:moveTo>
                    <a:pt x="0" y="0"/>
                  </a:moveTo>
                  <a:lnTo>
                    <a:pt x="0" y="3549"/>
                  </a:lnTo>
                  <a:cubicBezTo>
                    <a:pt x="14" y="3549"/>
                    <a:pt x="28" y="3549"/>
                    <a:pt x="42" y="3549"/>
                  </a:cubicBezTo>
                  <a:cubicBezTo>
                    <a:pt x="1000" y="3549"/>
                    <a:pt x="1786" y="2749"/>
                    <a:pt x="1786" y="1786"/>
                  </a:cubicBezTo>
                  <a:cubicBezTo>
                    <a:pt x="1786" y="810"/>
                    <a:pt x="977"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5" name="Google Shape;20535;p94"/>
            <p:cNvSpPr/>
            <p:nvPr/>
          </p:nvSpPr>
          <p:spPr>
            <a:xfrm>
              <a:off x="2760931" y="3266372"/>
              <a:ext cx="47044" cy="88620"/>
            </a:xfrm>
            <a:custGeom>
              <a:rect b="b" l="l" r="r" t="t"/>
              <a:pathLst>
                <a:path extrusionOk="0" h="2739" w="1454">
                  <a:moveTo>
                    <a:pt x="572" y="596"/>
                  </a:moveTo>
                  <a:lnTo>
                    <a:pt x="572" y="1048"/>
                  </a:lnTo>
                  <a:cubicBezTo>
                    <a:pt x="501" y="1048"/>
                    <a:pt x="477" y="1024"/>
                    <a:pt x="477" y="1024"/>
                  </a:cubicBezTo>
                  <a:cubicBezTo>
                    <a:pt x="406" y="977"/>
                    <a:pt x="406" y="905"/>
                    <a:pt x="406" y="810"/>
                  </a:cubicBezTo>
                  <a:cubicBezTo>
                    <a:pt x="406" y="739"/>
                    <a:pt x="477" y="667"/>
                    <a:pt x="572" y="596"/>
                  </a:cubicBezTo>
                  <a:close/>
                  <a:moveTo>
                    <a:pt x="858" y="1548"/>
                  </a:moveTo>
                  <a:cubicBezTo>
                    <a:pt x="1096" y="1644"/>
                    <a:pt x="1096" y="1858"/>
                    <a:pt x="1072" y="1905"/>
                  </a:cubicBezTo>
                  <a:cubicBezTo>
                    <a:pt x="1025" y="2025"/>
                    <a:pt x="977" y="2144"/>
                    <a:pt x="858" y="2215"/>
                  </a:cubicBezTo>
                  <a:lnTo>
                    <a:pt x="858" y="1548"/>
                  </a:lnTo>
                  <a:close/>
                  <a:moveTo>
                    <a:pt x="715" y="0"/>
                  </a:moveTo>
                  <a:cubicBezTo>
                    <a:pt x="620" y="0"/>
                    <a:pt x="525" y="48"/>
                    <a:pt x="525" y="143"/>
                  </a:cubicBezTo>
                  <a:lnTo>
                    <a:pt x="525" y="262"/>
                  </a:lnTo>
                  <a:lnTo>
                    <a:pt x="477" y="262"/>
                  </a:lnTo>
                  <a:cubicBezTo>
                    <a:pt x="263" y="334"/>
                    <a:pt x="120" y="500"/>
                    <a:pt x="96" y="715"/>
                  </a:cubicBezTo>
                  <a:cubicBezTo>
                    <a:pt x="48" y="929"/>
                    <a:pt x="120" y="1096"/>
                    <a:pt x="263" y="1215"/>
                  </a:cubicBezTo>
                  <a:cubicBezTo>
                    <a:pt x="334" y="1286"/>
                    <a:pt x="406" y="1334"/>
                    <a:pt x="525" y="1358"/>
                  </a:cubicBezTo>
                  <a:lnTo>
                    <a:pt x="525" y="2167"/>
                  </a:lnTo>
                  <a:cubicBezTo>
                    <a:pt x="453" y="2167"/>
                    <a:pt x="382" y="2144"/>
                    <a:pt x="263" y="2048"/>
                  </a:cubicBezTo>
                  <a:cubicBezTo>
                    <a:pt x="245" y="2040"/>
                    <a:pt x="221" y="2034"/>
                    <a:pt x="195" y="2034"/>
                  </a:cubicBezTo>
                  <a:cubicBezTo>
                    <a:pt x="149" y="2034"/>
                    <a:pt x="94" y="2051"/>
                    <a:pt x="48" y="2096"/>
                  </a:cubicBezTo>
                  <a:cubicBezTo>
                    <a:pt x="1" y="2144"/>
                    <a:pt x="1" y="2263"/>
                    <a:pt x="96" y="2334"/>
                  </a:cubicBezTo>
                  <a:cubicBezTo>
                    <a:pt x="263" y="2429"/>
                    <a:pt x="382" y="2477"/>
                    <a:pt x="525" y="2477"/>
                  </a:cubicBezTo>
                  <a:lnTo>
                    <a:pt x="525" y="2596"/>
                  </a:lnTo>
                  <a:cubicBezTo>
                    <a:pt x="525" y="2691"/>
                    <a:pt x="596" y="2739"/>
                    <a:pt x="691" y="2739"/>
                  </a:cubicBezTo>
                  <a:cubicBezTo>
                    <a:pt x="763" y="2739"/>
                    <a:pt x="858" y="2691"/>
                    <a:pt x="858" y="2596"/>
                  </a:cubicBezTo>
                  <a:lnTo>
                    <a:pt x="858" y="2501"/>
                  </a:lnTo>
                  <a:cubicBezTo>
                    <a:pt x="1168" y="2453"/>
                    <a:pt x="1334" y="2167"/>
                    <a:pt x="1406" y="1929"/>
                  </a:cubicBezTo>
                  <a:cubicBezTo>
                    <a:pt x="1453" y="1644"/>
                    <a:pt x="1287" y="1334"/>
                    <a:pt x="977" y="1262"/>
                  </a:cubicBezTo>
                  <a:cubicBezTo>
                    <a:pt x="953" y="1262"/>
                    <a:pt x="930" y="1215"/>
                    <a:pt x="858" y="1215"/>
                  </a:cubicBezTo>
                  <a:lnTo>
                    <a:pt x="858" y="596"/>
                  </a:lnTo>
                  <a:cubicBezTo>
                    <a:pt x="953" y="619"/>
                    <a:pt x="977" y="643"/>
                    <a:pt x="977" y="643"/>
                  </a:cubicBezTo>
                  <a:cubicBezTo>
                    <a:pt x="1013" y="679"/>
                    <a:pt x="1049" y="697"/>
                    <a:pt x="1084" y="697"/>
                  </a:cubicBezTo>
                  <a:cubicBezTo>
                    <a:pt x="1120" y="697"/>
                    <a:pt x="1156" y="679"/>
                    <a:pt x="1191" y="643"/>
                  </a:cubicBezTo>
                  <a:cubicBezTo>
                    <a:pt x="1239" y="596"/>
                    <a:pt x="1239" y="500"/>
                    <a:pt x="1215" y="453"/>
                  </a:cubicBezTo>
                  <a:cubicBezTo>
                    <a:pt x="1168" y="381"/>
                    <a:pt x="1049" y="310"/>
                    <a:pt x="858" y="262"/>
                  </a:cubicBezTo>
                  <a:lnTo>
                    <a:pt x="858" y="143"/>
                  </a:lnTo>
                  <a:cubicBezTo>
                    <a:pt x="858" y="48"/>
                    <a:pt x="810"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6" name="Google Shape;20536;p94"/>
            <p:cNvSpPr/>
            <p:nvPr/>
          </p:nvSpPr>
          <p:spPr>
            <a:xfrm>
              <a:off x="2784841" y="3265595"/>
              <a:ext cx="23134" cy="92503"/>
            </a:xfrm>
            <a:custGeom>
              <a:rect b="b" l="l" r="r" t="t"/>
              <a:pathLst>
                <a:path extrusionOk="0" h="2859" w="715">
                  <a:moveTo>
                    <a:pt x="119" y="1572"/>
                  </a:moveTo>
                  <a:cubicBezTo>
                    <a:pt x="357" y="1668"/>
                    <a:pt x="357" y="1882"/>
                    <a:pt x="333" y="1929"/>
                  </a:cubicBezTo>
                  <a:cubicBezTo>
                    <a:pt x="286" y="2049"/>
                    <a:pt x="238" y="2168"/>
                    <a:pt x="119" y="2239"/>
                  </a:cubicBezTo>
                  <a:lnTo>
                    <a:pt x="119" y="1572"/>
                  </a:lnTo>
                  <a:close/>
                  <a:moveTo>
                    <a:pt x="0" y="1"/>
                  </a:moveTo>
                  <a:lnTo>
                    <a:pt x="0" y="2858"/>
                  </a:lnTo>
                  <a:cubicBezTo>
                    <a:pt x="95" y="2858"/>
                    <a:pt x="143" y="2763"/>
                    <a:pt x="143" y="2715"/>
                  </a:cubicBezTo>
                  <a:lnTo>
                    <a:pt x="143" y="2549"/>
                  </a:lnTo>
                  <a:cubicBezTo>
                    <a:pt x="452" y="2501"/>
                    <a:pt x="667" y="2239"/>
                    <a:pt x="691" y="2001"/>
                  </a:cubicBezTo>
                  <a:cubicBezTo>
                    <a:pt x="714" y="1668"/>
                    <a:pt x="548" y="1358"/>
                    <a:pt x="238" y="1286"/>
                  </a:cubicBezTo>
                  <a:cubicBezTo>
                    <a:pt x="214" y="1286"/>
                    <a:pt x="191" y="1239"/>
                    <a:pt x="119" y="1239"/>
                  </a:cubicBezTo>
                  <a:lnTo>
                    <a:pt x="119" y="620"/>
                  </a:lnTo>
                  <a:cubicBezTo>
                    <a:pt x="214" y="643"/>
                    <a:pt x="238" y="667"/>
                    <a:pt x="238" y="667"/>
                  </a:cubicBezTo>
                  <a:cubicBezTo>
                    <a:pt x="274" y="703"/>
                    <a:pt x="310" y="721"/>
                    <a:pt x="348" y="721"/>
                  </a:cubicBezTo>
                  <a:cubicBezTo>
                    <a:pt x="387" y="721"/>
                    <a:pt x="429" y="703"/>
                    <a:pt x="476" y="667"/>
                  </a:cubicBezTo>
                  <a:cubicBezTo>
                    <a:pt x="548" y="620"/>
                    <a:pt x="548" y="524"/>
                    <a:pt x="500" y="429"/>
                  </a:cubicBezTo>
                  <a:cubicBezTo>
                    <a:pt x="452" y="382"/>
                    <a:pt x="333" y="286"/>
                    <a:pt x="143" y="262"/>
                  </a:cubicBezTo>
                  <a:lnTo>
                    <a:pt x="143" y="143"/>
                  </a:lnTo>
                  <a:cubicBezTo>
                    <a:pt x="143" y="48"/>
                    <a:pt x="95"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37" name="Google Shape;20537;p94"/>
          <p:cNvSpPr/>
          <p:nvPr/>
        </p:nvSpPr>
        <p:spPr>
          <a:xfrm>
            <a:off x="3307238" y="2897456"/>
            <a:ext cx="308990" cy="308246"/>
          </a:xfrm>
          <a:custGeom>
            <a:rect b="b" l="l" r="r" t="t"/>
            <a:pathLst>
              <a:path extrusionOk="0" h="9527" w="9550">
                <a:moveTo>
                  <a:pt x="6252" y="0"/>
                </a:moveTo>
                <a:cubicBezTo>
                  <a:pt x="6168" y="0"/>
                  <a:pt x="6085" y="24"/>
                  <a:pt x="6025" y="72"/>
                </a:cubicBezTo>
                <a:lnTo>
                  <a:pt x="5954" y="167"/>
                </a:lnTo>
                <a:cubicBezTo>
                  <a:pt x="5787" y="313"/>
                  <a:pt x="5602" y="386"/>
                  <a:pt x="5399" y="386"/>
                </a:cubicBezTo>
                <a:cubicBezTo>
                  <a:pt x="5370" y="386"/>
                  <a:pt x="5341" y="384"/>
                  <a:pt x="5311" y="382"/>
                </a:cubicBezTo>
                <a:cubicBezTo>
                  <a:pt x="5259" y="375"/>
                  <a:pt x="5207" y="372"/>
                  <a:pt x="5155" y="372"/>
                </a:cubicBezTo>
                <a:cubicBezTo>
                  <a:pt x="4794" y="372"/>
                  <a:pt x="4417" y="513"/>
                  <a:pt x="4168" y="763"/>
                </a:cubicBezTo>
                <a:lnTo>
                  <a:pt x="0" y="4930"/>
                </a:lnTo>
                <a:lnTo>
                  <a:pt x="4549" y="9526"/>
                </a:lnTo>
                <a:lnTo>
                  <a:pt x="8740" y="5359"/>
                </a:lnTo>
                <a:cubicBezTo>
                  <a:pt x="9050" y="5049"/>
                  <a:pt x="9193" y="4620"/>
                  <a:pt x="9121" y="4192"/>
                </a:cubicBezTo>
                <a:cubicBezTo>
                  <a:pt x="9097" y="3954"/>
                  <a:pt x="9193" y="3716"/>
                  <a:pt x="9336" y="3573"/>
                </a:cubicBezTo>
                <a:lnTo>
                  <a:pt x="9431" y="3477"/>
                </a:lnTo>
                <a:cubicBezTo>
                  <a:pt x="9550" y="3358"/>
                  <a:pt x="9550" y="3144"/>
                  <a:pt x="9431" y="3025"/>
                </a:cubicBezTo>
                <a:lnTo>
                  <a:pt x="6478" y="72"/>
                </a:lnTo>
                <a:cubicBezTo>
                  <a:pt x="6418" y="24"/>
                  <a:pt x="6335" y="0"/>
                  <a:pt x="6252"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8" name="Google Shape;20538;p94"/>
          <p:cNvSpPr/>
          <p:nvPr/>
        </p:nvSpPr>
        <p:spPr>
          <a:xfrm>
            <a:off x="3381406" y="2946559"/>
            <a:ext cx="235059" cy="258161"/>
          </a:xfrm>
          <a:custGeom>
            <a:rect b="b" l="l" r="r" t="t"/>
            <a:pathLst>
              <a:path extrusionOk="0" h="7979" w="7265">
                <a:moveTo>
                  <a:pt x="5645" y="0"/>
                </a:moveTo>
                <a:lnTo>
                  <a:pt x="1" y="5692"/>
                </a:lnTo>
                <a:lnTo>
                  <a:pt x="2287" y="7978"/>
                </a:lnTo>
                <a:lnTo>
                  <a:pt x="6454" y="3811"/>
                </a:lnTo>
                <a:cubicBezTo>
                  <a:pt x="6740" y="3501"/>
                  <a:pt x="6907" y="3072"/>
                  <a:pt x="6835" y="2644"/>
                </a:cubicBezTo>
                <a:cubicBezTo>
                  <a:pt x="6812" y="2406"/>
                  <a:pt x="6907" y="2191"/>
                  <a:pt x="7050" y="2025"/>
                </a:cubicBezTo>
                <a:lnTo>
                  <a:pt x="7145" y="1929"/>
                </a:lnTo>
                <a:cubicBezTo>
                  <a:pt x="7264" y="1810"/>
                  <a:pt x="7264" y="1596"/>
                  <a:pt x="7145" y="1477"/>
                </a:cubicBezTo>
                <a:lnTo>
                  <a:pt x="564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39" name="Google Shape;20539;p94"/>
          <p:cNvGrpSpPr/>
          <p:nvPr/>
        </p:nvGrpSpPr>
        <p:grpSpPr>
          <a:xfrm>
            <a:off x="3267151" y="2896097"/>
            <a:ext cx="338301" cy="335582"/>
            <a:chOff x="3267151" y="3048497"/>
            <a:chExt cx="338301" cy="335582"/>
          </a:xfrm>
        </p:grpSpPr>
        <p:sp>
          <p:nvSpPr>
            <p:cNvPr id="20540" name="Google Shape;20540;p94"/>
            <p:cNvSpPr/>
            <p:nvPr/>
          </p:nvSpPr>
          <p:spPr>
            <a:xfrm>
              <a:off x="3267151" y="3048497"/>
              <a:ext cx="292069" cy="290127"/>
            </a:xfrm>
            <a:custGeom>
              <a:rect b="b" l="l" r="r" t="t"/>
              <a:pathLst>
                <a:path extrusionOk="0" h="8967" w="9027">
                  <a:moveTo>
                    <a:pt x="3299" y="1"/>
                  </a:moveTo>
                  <a:cubicBezTo>
                    <a:pt x="3216" y="1"/>
                    <a:pt x="3132" y="31"/>
                    <a:pt x="3073" y="90"/>
                  </a:cubicBezTo>
                  <a:lnTo>
                    <a:pt x="120" y="3043"/>
                  </a:lnTo>
                  <a:cubicBezTo>
                    <a:pt x="1" y="3162"/>
                    <a:pt x="1" y="3376"/>
                    <a:pt x="120" y="3496"/>
                  </a:cubicBezTo>
                  <a:lnTo>
                    <a:pt x="215" y="3591"/>
                  </a:lnTo>
                  <a:cubicBezTo>
                    <a:pt x="358" y="3758"/>
                    <a:pt x="453" y="3972"/>
                    <a:pt x="430" y="4210"/>
                  </a:cubicBezTo>
                  <a:cubicBezTo>
                    <a:pt x="358" y="4615"/>
                    <a:pt x="525" y="5067"/>
                    <a:pt x="811" y="5377"/>
                  </a:cubicBezTo>
                  <a:lnTo>
                    <a:pt x="4335" y="8878"/>
                  </a:lnTo>
                  <a:cubicBezTo>
                    <a:pt x="4395" y="8937"/>
                    <a:pt x="4472" y="8967"/>
                    <a:pt x="4549" y="8967"/>
                  </a:cubicBezTo>
                  <a:cubicBezTo>
                    <a:pt x="4627" y="8967"/>
                    <a:pt x="4704" y="8937"/>
                    <a:pt x="4764" y="8878"/>
                  </a:cubicBezTo>
                  <a:lnTo>
                    <a:pt x="8908" y="4734"/>
                  </a:lnTo>
                  <a:cubicBezTo>
                    <a:pt x="9027" y="4615"/>
                    <a:pt x="9027" y="4424"/>
                    <a:pt x="8908" y="4305"/>
                  </a:cubicBezTo>
                  <a:lnTo>
                    <a:pt x="5407" y="781"/>
                  </a:lnTo>
                  <a:cubicBezTo>
                    <a:pt x="5146" y="540"/>
                    <a:pt x="4782" y="383"/>
                    <a:pt x="4432" y="383"/>
                  </a:cubicBezTo>
                  <a:cubicBezTo>
                    <a:pt x="4367" y="383"/>
                    <a:pt x="4303" y="389"/>
                    <a:pt x="4240" y="400"/>
                  </a:cubicBezTo>
                  <a:cubicBezTo>
                    <a:pt x="4215" y="402"/>
                    <a:pt x="4191" y="403"/>
                    <a:pt x="4166" y="403"/>
                  </a:cubicBezTo>
                  <a:cubicBezTo>
                    <a:pt x="3954" y="403"/>
                    <a:pt x="3749" y="314"/>
                    <a:pt x="3621" y="185"/>
                  </a:cubicBezTo>
                  <a:lnTo>
                    <a:pt x="3525" y="90"/>
                  </a:lnTo>
                  <a:cubicBezTo>
                    <a:pt x="3466" y="31"/>
                    <a:pt x="3383" y="1"/>
                    <a:pt x="3299"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1" name="Google Shape;20541;p94"/>
            <p:cNvSpPr/>
            <p:nvPr/>
          </p:nvSpPr>
          <p:spPr>
            <a:xfrm>
              <a:off x="3318789" y="3048497"/>
              <a:ext cx="239653" cy="220208"/>
            </a:xfrm>
            <a:custGeom>
              <a:rect b="b" l="l" r="r" t="t"/>
              <a:pathLst>
                <a:path extrusionOk="0" h="6806" w="7407">
                  <a:moveTo>
                    <a:pt x="1703" y="1"/>
                  </a:moveTo>
                  <a:cubicBezTo>
                    <a:pt x="1620" y="1"/>
                    <a:pt x="1536" y="31"/>
                    <a:pt x="1477" y="90"/>
                  </a:cubicBezTo>
                  <a:lnTo>
                    <a:pt x="0" y="1590"/>
                  </a:lnTo>
                  <a:lnTo>
                    <a:pt x="5192" y="6806"/>
                  </a:lnTo>
                  <a:lnTo>
                    <a:pt x="7288" y="4710"/>
                  </a:lnTo>
                  <a:cubicBezTo>
                    <a:pt x="7407" y="4591"/>
                    <a:pt x="7407" y="4377"/>
                    <a:pt x="7288" y="4258"/>
                  </a:cubicBezTo>
                  <a:lnTo>
                    <a:pt x="3811" y="781"/>
                  </a:lnTo>
                  <a:cubicBezTo>
                    <a:pt x="3550" y="540"/>
                    <a:pt x="3186" y="383"/>
                    <a:pt x="2836" y="383"/>
                  </a:cubicBezTo>
                  <a:cubicBezTo>
                    <a:pt x="2771" y="383"/>
                    <a:pt x="2707" y="389"/>
                    <a:pt x="2644" y="400"/>
                  </a:cubicBezTo>
                  <a:cubicBezTo>
                    <a:pt x="2619" y="402"/>
                    <a:pt x="2595" y="403"/>
                    <a:pt x="2571" y="403"/>
                  </a:cubicBezTo>
                  <a:cubicBezTo>
                    <a:pt x="2362" y="403"/>
                    <a:pt x="2174" y="314"/>
                    <a:pt x="2025" y="185"/>
                  </a:cubicBezTo>
                  <a:lnTo>
                    <a:pt x="1929" y="90"/>
                  </a:lnTo>
                  <a:cubicBezTo>
                    <a:pt x="1870" y="31"/>
                    <a:pt x="1787" y="1"/>
                    <a:pt x="170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2" name="Google Shape;20542;p94"/>
            <p:cNvSpPr/>
            <p:nvPr/>
          </p:nvSpPr>
          <p:spPr>
            <a:xfrm>
              <a:off x="3436689" y="3254045"/>
              <a:ext cx="94800" cy="92859"/>
            </a:xfrm>
            <a:custGeom>
              <a:rect b="b" l="l" r="r" t="t"/>
              <a:pathLst>
                <a:path extrusionOk="0" h="2870" w="2930">
                  <a:moveTo>
                    <a:pt x="1143" y="0"/>
                  </a:moveTo>
                  <a:lnTo>
                    <a:pt x="0" y="1120"/>
                  </a:lnTo>
                  <a:lnTo>
                    <a:pt x="1500" y="2620"/>
                  </a:lnTo>
                  <a:cubicBezTo>
                    <a:pt x="1643" y="2787"/>
                    <a:pt x="1846" y="2870"/>
                    <a:pt x="2051" y="2870"/>
                  </a:cubicBezTo>
                  <a:cubicBezTo>
                    <a:pt x="2256" y="2870"/>
                    <a:pt x="2465" y="2787"/>
                    <a:pt x="2620" y="2620"/>
                  </a:cubicBezTo>
                  <a:cubicBezTo>
                    <a:pt x="2929" y="2310"/>
                    <a:pt x="2929" y="1786"/>
                    <a:pt x="2620" y="1477"/>
                  </a:cubicBezTo>
                  <a:lnTo>
                    <a:pt x="1143" y="0"/>
                  </a:ln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3" name="Google Shape;20543;p94"/>
            <p:cNvSpPr/>
            <p:nvPr/>
          </p:nvSpPr>
          <p:spPr>
            <a:xfrm>
              <a:off x="3473671" y="3217064"/>
              <a:ext cx="95577" cy="92859"/>
            </a:xfrm>
            <a:custGeom>
              <a:rect b="b" l="l" r="r" t="t"/>
              <a:pathLst>
                <a:path extrusionOk="0" h="2870" w="2954">
                  <a:moveTo>
                    <a:pt x="1119" y="0"/>
                  </a:moveTo>
                  <a:lnTo>
                    <a:pt x="0" y="1143"/>
                  </a:lnTo>
                  <a:lnTo>
                    <a:pt x="1477" y="2620"/>
                  </a:lnTo>
                  <a:cubicBezTo>
                    <a:pt x="1631" y="2786"/>
                    <a:pt x="1834" y="2870"/>
                    <a:pt x="2039" y="2870"/>
                  </a:cubicBezTo>
                  <a:cubicBezTo>
                    <a:pt x="2245" y="2870"/>
                    <a:pt x="2453" y="2786"/>
                    <a:pt x="2620" y="2620"/>
                  </a:cubicBezTo>
                  <a:cubicBezTo>
                    <a:pt x="2953" y="2310"/>
                    <a:pt x="2953" y="1786"/>
                    <a:pt x="2620" y="1501"/>
                  </a:cubicBezTo>
                  <a:lnTo>
                    <a:pt x="111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4" name="Google Shape;20544;p94"/>
            <p:cNvSpPr/>
            <p:nvPr/>
          </p:nvSpPr>
          <p:spPr>
            <a:xfrm>
              <a:off x="3399676" y="3291802"/>
              <a:ext cx="94833" cy="92276"/>
            </a:xfrm>
            <a:custGeom>
              <a:rect b="b" l="l" r="r" t="t"/>
              <a:pathLst>
                <a:path extrusionOk="0" h="2852" w="2931">
                  <a:moveTo>
                    <a:pt x="1120" y="0"/>
                  </a:moveTo>
                  <a:lnTo>
                    <a:pt x="1" y="1119"/>
                  </a:lnTo>
                  <a:lnTo>
                    <a:pt x="1477" y="2620"/>
                  </a:lnTo>
                  <a:cubicBezTo>
                    <a:pt x="1632" y="2775"/>
                    <a:pt x="1835" y="2852"/>
                    <a:pt x="2040" y="2852"/>
                  </a:cubicBezTo>
                  <a:cubicBezTo>
                    <a:pt x="2245" y="2852"/>
                    <a:pt x="2454" y="2775"/>
                    <a:pt x="2621" y="2620"/>
                  </a:cubicBezTo>
                  <a:cubicBezTo>
                    <a:pt x="2930" y="2286"/>
                    <a:pt x="2930" y="1786"/>
                    <a:pt x="2621" y="1477"/>
                  </a:cubicBezTo>
                  <a:lnTo>
                    <a:pt x="1120" y="0"/>
                  </a:ln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5" name="Google Shape;20545;p94"/>
            <p:cNvSpPr/>
            <p:nvPr/>
          </p:nvSpPr>
          <p:spPr>
            <a:xfrm>
              <a:off x="3511428" y="3180082"/>
              <a:ext cx="94024" cy="92276"/>
            </a:xfrm>
            <a:custGeom>
              <a:rect b="b" l="l" r="r" t="t"/>
              <a:pathLst>
                <a:path extrusionOk="0" h="2852" w="2906">
                  <a:moveTo>
                    <a:pt x="1119" y="0"/>
                  </a:moveTo>
                  <a:lnTo>
                    <a:pt x="0" y="1119"/>
                  </a:lnTo>
                  <a:lnTo>
                    <a:pt x="1477" y="2620"/>
                  </a:lnTo>
                  <a:cubicBezTo>
                    <a:pt x="1631" y="2774"/>
                    <a:pt x="1834" y="2852"/>
                    <a:pt x="2039" y="2852"/>
                  </a:cubicBezTo>
                  <a:cubicBezTo>
                    <a:pt x="2245" y="2852"/>
                    <a:pt x="2453" y="2774"/>
                    <a:pt x="2620" y="2620"/>
                  </a:cubicBezTo>
                  <a:cubicBezTo>
                    <a:pt x="2905" y="2310"/>
                    <a:pt x="2905" y="1786"/>
                    <a:pt x="2620" y="1477"/>
                  </a:cubicBezTo>
                  <a:lnTo>
                    <a:pt x="111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6" name="Google Shape;20546;p94"/>
            <p:cNvSpPr/>
            <p:nvPr/>
          </p:nvSpPr>
          <p:spPr>
            <a:xfrm>
              <a:off x="3314162" y="3203572"/>
              <a:ext cx="112531" cy="106351"/>
            </a:xfrm>
            <a:custGeom>
              <a:rect b="b" l="l" r="r" t="t"/>
              <a:pathLst>
                <a:path extrusionOk="0" h="3287" w="3478">
                  <a:moveTo>
                    <a:pt x="2581" y="0"/>
                  </a:moveTo>
                  <a:cubicBezTo>
                    <a:pt x="2376" y="0"/>
                    <a:pt x="2168" y="84"/>
                    <a:pt x="2001" y="251"/>
                  </a:cubicBezTo>
                  <a:lnTo>
                    <a:pt x="334" y="1918"/>
                  </a:lnTo>
                  <a:cubicBezTo>
                    <a:pt x="1" y="2203"/>
                    <a:pt x="48" y="2727"/>
                    <a:pt x="334" y="3037"/>
                  </a:cubicBezTo>
                  <a:cubicBezTo>
                    <a:pt x="489" y="3203"/>
                    <a:pt x="691" y="3287"/>
                    <a:pt x="897" y="3287"/>
                  </a:cubicBezTo>
                  <a:cubicBezTo>
                    <a:pt x="1102" y="3287"/>
                    <a:pt x="1310" y="3203"/>
                    <a:pt x="1477" y="3037"/>
                  </a:cubicBezTo>
                  <a:lnTo>
                    <a:pt x="3144" y="1370"/>
                  </a:lnTo>
                  <a:cubicBezTo>
                    <a:pt x="3477" y="1060"/>
                    <a:pt x="3477" y="536"/>
                    <a:pt x="3144" y="251"/>
                  </a:cubicBezTo>
                  <a:cubicBezTo>
                    <a:pt x="2989" y="84"/>
                    <a:pt x="2787" y="0"/>
                    <a:pt x="258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7" name="Google Shape;20547;p94"/>
            <p:cNvSpPr/>
            <p:nvPr/>
          </p:nvSpPr>
          <p:spPr>
            <a:xfrm>
              <a:off x="3277958" y="3175844"/>
              <a:ext cx="102501" cy="96515"/>
            </a:xfrm>
            <a:custGeom>
              <a:rect b="b" l="l" r="r" t="t"/>
              <a:pathLst>
                <a:path extrusionOk="0" h="2983" w="3168">
                  <a:moveTo>
                    <a:pt x="2272" y="0"/>
                  </a:moveTo>
                  <a:cubicBezTo>
                    <a:pt x="2066" y="0"/>
                    <a:pt x="1858" y="83"/>
                    <a:pt x="1691" y="250"/>
                  </a:cubicBezTo>
                  <a:lnTo>
                    <a:pt x="334" y="1608"/>
                  </a:lnTo>
                  <a:cubicBezTo>
                    <a:pt x="0" y="1917"/>
                    <a:pt x="24" y="2417"/>
                    <a:pt x="334" y="2751"/>
                  </a:cubicBezTo>
                  <a:cubicBezTo>
                    <a:pt x="477" y="2905"/>
                    <a:pt x="673" y="2983"/>
                    <a:pt x="875" y="2983"/>
                  </a:cubicBezTo>
                  <a:cubicBezTo>
                    <a:pt x="1078" y="2983"/>
                    <a:pt x="1286" y="2905"/>
                    <a:pt x="1453" y="2751"/>
                  </a:cubicBezTo>
                  <a:lnTo>
                    <a:pt x="2834" y="1369"/>
                  </a:lnTo>
                  <a:cubicBezTo>
                    <a:pt x="3168" y="1084"/>
                    <a:pt x="3168" y="560"/>
                    <a:pt x="2834" y="250"/>
                  </a:cubicBezTo>
                  <a:cubicBezTo>
                    <a:pt x="2679" y="83"/>
                    <a:pt x="2477" y="0"/>
                    <a:pt x="22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8" name="Google Shape;20548;p94"/>
            <p:cNvSpPr/>
            <p:nvPr/>
          </p:nvSpPr>
          <p:spPr>
            <a:xfrm>
              <a:off x="3351920" y="3254433"/>
              <a:ext cx="97874" cy="92471"/>
            </a:xfrm>
            <a:custGeom>
              <a:rect b="b" l="l" r="r" t="t"/>
              <a:pathLst>
                <a:path extrusionOk="0" h="2858" w="3025">
                  <a:moveTo>
                    <a:pt x="2129" y="0"/>
                  </a:moveTo>
                  <a:cubicBezTo>
                    <a:pt x="1923" y="0"/>
                    <a:pt x="1715" y="84"/>
                    <a:pt x="1548" y="250"/>
                  </a:cubicBezTo>
                  <a:lnTo>
                    <a:pt x="334" y="1465"/>
                  </a:lnTo>
                  <a:cubicBezTo>
                    <a:pt x="0" y="1774"/>
                    <a:pt x="24" y="2274"/>
                    <a:pt x="334" y="2608"/>
                  </a:cubicBezTo>
                  <a:cubicBezTo>
                    <a:pt x="477" y="2775"/>
                    <a:pt x="679" y="2858"/>
                    <a:pt x="888" y="2858"/>
                  </a:cubicBezTo>
                  <a:cubicBezTo>
                    <a:pt x="1096" y="2858"/>
                    <a:pt x="1310" y="2775"/>
                    <a:pt x="1477" y="2608"/>
                  </a:cubicBezTo>
                  <a:lnTo>
                    <a:pt x="2692" y="1393"/>
                  </a:lnTo>
                  <a:cubicBezTo>
                    <a:pt x="3025" y="1084"/>
                    <a:pt x="2977" y="584"/>
                    <a:pt x="2692" y="250"/>
                  </a:cubicBezTo>
                  <a:cubicBezTo>
                    <a:pt x="2537" y="84"/>
                    <a:pt x="2334" y="0"/>
                    <a:pt x="21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9" name="Google Shape;20549;p94"/>
            <p:cNvSpPr/>
            <p:nvPr/>
          </p:nvSpPr>
          <p:spPr>
            <a:xfrm>
              <a:off x="3388902" y="3306815"/>
              <a:ext cx="82473" cy="77264"/>
            </a:xfrm>
            <a:custGeom>
              <a:rect b="b" l="l" r="r" t="t"/>
              <a:pathLst>
                <a:path extrusionOk="0" h="2388" w="2549">
                  <a:moveTo>
                    <a:pt x="1677" y="1"/>
                  </a:moveTo>
                  <a:cubicBezTo>
                    <a:pt x="1471" y="1"/>
                    <a:pt x="1263" y="84"/>
                    <a:pt x="1096" y="251"/>
                  </a:cubicBezTo>
                  <a:lnTo>
                    <a:pt x="334" y="1013"/>
                  </a:lnTo>
                  <a:cubicBezTo>
                    <a:pt x="1" y="1322"/>
                    <a:pt x="24" y="1822"/>
                    <a:pt x="334" y="2156"/>
                  </a:cubicBezTo>
                  <a:cubicBezTo>
                    <a:pt x="477" y="2311"/>
                    <a:pt x="673" y="2388"/>
                    <a:pt x="876" y="2388"/>
                  </a:cubicBezTo>
                  <a:cubicBezTo>
                    <a:pt x="1078" y="2388"/>
                    <a:pt x="1287" y="2311"/>
                    <a:pt x="1453" y="2156"/>
                  </a:cubicBezTo>
                  <a:lnTo>
                    <a:pt x="2239" y="1370"/>
                  </a:lnTo>
                  <a:cubicBezTo>
                    <a:pt x="2549" y="1037"/>
                    <a:pt x="2525" y="560"/>
                    <a:pt x="2239" y="251"/>
                  </a:cubicBezTo>
                  <a:cubicBezTo>
                    <a:pt x="2084" y="84"/>
                    <a:pt x="1882" y="1"/>
                    <a:pt x="167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0" name="Google Shape;20550;p94"/>
            <p:cNvSpPr/>
            <p:nvPr/>
          </p:nvSpPr>
          <p:spPr>
            <a:xfrm>
              <a:off x="3377351" y="3049856"/>
              <a:ext cx="186494" cy="122367"/>
            </a:xfrm>
            <a:custGeom>
              <a:rect b="b" l="l" r="r" t="t"/>
              <a:pathLst>
                <a:path extrusionOk="0" h="3782" w="5764">
                  <a:moveTo>
                    <a:pt x="4061" y="0"/>
                  </a:moveTo>
                  <a:cubicBezTo>
                    <a:pt x="3977" y="0"/>
                    <a:pt x="3894" y="24"/>
                    <a:pt x="3834" y="72"/>
                  </a:cubicBezTo>
                  <a:lnTo>
                    <a:pt x="3739" y="167"/>
                  </a:lnTo>
                  <a:cubicBezTo>
                    <a:pt x="3614" y="313"/>
                    <a:pt x="3416" y="386"/>
                    <a:pt x="3209" y="386"/>
                  </a:cubicBezTo>
                  <a:cubicBezTo>
                    <a:pt x="3180" y="386"/>
                    <a:pt x="3150" y="384"/>
                    <a:pt x="3120" y="382"/>
                  </a:cubicBezTo>
                  <a:cubicBezTo>
                    <a:pt x="3069" y="375"/>
                    <a:pt x="3016" y="372"/>
                    <a:pt x="2964" y="372"/>
                  </a:cubicBezTo>
                  <a:cubicBezTo>
                    <a:pt x="2603" y="372"/>
                    <a:pt x="2223" y="513"/>
                    <a:pt x="1953" y="763"/>
                  </a:cubicBezTo>
                  <a:lnTo>
                    <a:pt x="334" y="2406"/>
                  </a:lnTo>
                  <a:cubicBezTo>
                    <a:pt x="0" y="2739"/>
                    <a:pt x="0" y="3239"/>
                    <a:pt x="334" y="3549"/>
                  </a:cubicBezTo>
                  <a:cubicBezTo>
                    <a:pt x="489" y="3704"/>
                    <a:pt x="703" y="3781"/>
                    <a:pt x="914" y="3781"/>
                  </a:cubicBezTo>
                  <a:cubicBezTo>
                    <a:pt x="1126" y="3781"/>
                    <a:pt x="1334" y="3704"/>
                    <a:pt x="1477" y="3549"/>
                  </a:cubicBezTo>
                  <a:lnTo>
                    <a:pt x="2668" y="2358"/>
                  </a:lnTo>
                  <a:lnTo>
                    <a:pt x="2787" y="2453"/>
                  </a:lnTo>
                  <a:cubicBezTo>
                    <a:pt x="3096" y="2763"/>
                    <a:pt x="3358" y="2953"/>
                    <a:pt x="3668" y="3001"/>
                  </a:cubicBezTo>
                  <a:lnTo>
                    <a:pt x="3692" y="3001"/>
                  </a:lnTo>
                  <a:cubicBezTo>
                    <a:pt x="3761" y="3015"/>
                    <a:pt x="3830" y="3022"/>
                    <a:pt x="3897" y="3022"/>
                  </a:cubicBezTo>
                  <a:cubicBezTo>
                    <a:pt x="4176" y="3022"/>
                    <a:pt x="4433" y="2907"/>
                    <a:pt x="4644" y="2715"/>
                  </a:cubicBezTo>
                  <a:lnTo>
                    <a:pt x="5763" y="1572"/>
                  </a:lnTo>
                  <a:lnTo>
                    <a:pt x="4287" y="72"/>
                  </a:lnTo>
                  <a:cubicBezTo>
                    <a:pt x="4227" y="24"/>
                    <a:pt x="4144" y="0"/>
                    <a:pt x="40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51" name="Google Shape;20551;p94"/>
          <p:cNvGrpSpPr/>
          <p:nvPr/>
        </p:nvGrpSpPr>
        <p:grpSpPr>
          <a:xfrm>
            <a:off x="4019946" y="2890532"/>
            <a:ext cx="346002" cy="346746"/>
            <a:chOff x="4019946" y="3042932"/>
            <a:chExt cx="346002" cy="346746"/>
          </a:xfrm>
        </p:grpSpPr>
        <p:sp>
          <p:nvSpPr>
            <p:cNvPr id="20552" name="Google Shape;20552;p94"/>
            <p:cNvSpPr/>
            <p:nvPr/>
          </p:nvSpPr>
          <p:spPr>
            <a:xfrm>
              <a:off x="4193302" y="3042932"/>
              <a:ext cx="77878" cy="154883"/>
            </a:xfrm>
            <a:custGeom>
              <a:rect b="b" l="l" r="r" t="t"/>
              <a:pathLst>
                <a:path extrusionOk="0" h="4787" w="2407">
                  <a:moveTo>
                    <a:pt x="1" y="0"/>
                  </a:moveTo>
                  <a:lnTo>
                    <a:pt x="1" y="4787"/>
                  </a:lnTo>
                  <a:cubicBezTo>
                    <a:pt x="1335" y="4787"/>
                    <a:pt x="2406" y="3715"/>
                    <a:pt x="2406" y="2382"/>
                  </a:cubicBezTo>
                  <a:cubicBezTo>
                    <a:pt x="2382" y="1096"/>
                    <a:pt x="1311"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3" name="Google Shape;20553;p94"/>
            <p:cNvSpPr/>
            <p:nvPr/>
          </p:nvSpPr>
          <p:spPr>
            <a:xfrm>
              <a:off x="4114712" y="3042932"/>
              <a:ext cx="156469" cy="156436"/>
            </a:xfrm>
            <a:custGeom>
              <a:rect b="b" l="l" r="r" t="t"/>
              <a:pathLst>
                <a:path extrusionOk="0" h="4835" w="4836">
                  <a:moveTo>
                    <a:pt x="2430" y="0"/>
                  </a:moveTo>
                  <a:cubicBezTo>
                    <a:pt x="1072" y="0"/>
                    <a:pt x="1" y="1072"/>
                    <a:pt x="1" y="2405"/>
                  </a:cubicBezTo>
                  <a:cubicBezTo>
                    <a:pt x="1" y="3763"/>
                    <a:pt x="1072" y="4834"/>
                    <a:pt x="2430" y="4834"/>
                  </a:cubicBezTo>
                  <a:cubicBezTo>
                    <a:pt x="3740" y="4834"/>
                    <a:pt x="4811" y="3763"/>
                    <a:pt x="4835" y="2405"/>
                  </a:cubicBezTo>
                  <a:cubicBezTo>
                    <a:pt x="4835" y="1072"/>
                    <a:pt x="3764" y="0"/>
                    <a:pt x="243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4" name="Google Shape;20554;p94"/>
            <p:cNvSpPr/>
            <p:nvPr/>
          </p:nvSpPr>
          <p:spPr>
            <a:xfrm>
              <a:off x="4193302" y="3042932"/>
              <a:ext cx="77878" cy="154883"/>
            </a:xfrm>
            <a:custGeom>
              <a:rect b="b" l="l" r="r" t="t"/>
              <a:pathLst>
                <a:path extrusionOk="0" h="4787" w="2407">
                  <a:moveTo>
                    <a:pt x="1" y="0"/>
                  </a:moveTo>
                  <a:lnTo>
                    <a:pt x="1" y="4787"/>
                  </a:lnTo>
                  <a:cubicBezTo>
                    <a:pt x="1335" y="4787"/>
                    <a:pt x="2406" y="3715"/>
                    <a:pt x="2406" y="2382"/>
                  </a:cubicBezTo>
                  <a:cubicBezTo>
                    <a:pt x="2382" y="1096"/>
                    <a:pt x="1311"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5" name="Google Shape;20555;p94"/>
            <p:cNvSpPr/>
            <p:nvPr/>
          </p:nvSpPr>
          <p:spPr>
            <a:xfrm>
              <a:off x="4135516" y="3062960"/>
              <a:ext cx="115604" cy="115604"/>
            </a:xfrm>
            <a:custGeom>
              <a:rect b="b" l="l" r="r" t="t"/>
              <a:pathLst>
                <a:path extrusionOk="0" h="3573" w="3573">
                  <a:moveTo>
                    <a:pt x="1787" y="0"/>
                  </a:moveTo>
                  <a:cubicBezTo>
                    <a:pt x="787" y="0"/>
                    <a:pt x="1" y="810"/>
                    <a:pt x="1" y="1786"/>
                  </a:cubicBezTo>
                  <a:cubicBezTo>
                    <a:pt x="1" y="2787"/>
                    <a:pt x="787" y="3572"/>
                    <a:pt x="1787" y="3572"/>
                  </a:cubicBezTo>
                  <a:cubicBezTo>
                    <a:pt x="2763" y="3572"/>
                    <a:pt x="3573" y="2787"/>
                    <a:pt x="3573" y="1786"/>
                  </a:cubicBezTo>
                  <a:cubicBezTo>
                    <a:pt x="3573" y="810"/>
                    <a:pt x="2763" y="0"/>
                    <a:pt x="178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6" name="Google Shape;20556;p94"/>
            <p:cNvSpPr/>
            <p:nvPr/>
          </p:nvSpPr>
          <p:spPr>
            <a:xfrm>
              <a:off x="4192763" y="3062960"/>
              <a:ext cx="57818" cy="114860"/>
            </a:xfrm>
            <a:custGeom>
              <a:rect b="b" l="l" r="r" t="t"/>
              <a:pathLst>
                <a:path extrusionOk="0" h="3550" w="1787">
                  <a:moveTo>
                    <a:pt x="0" y="0"/>
                  </a:moveTo>
                  <a:lnTo>
                    <a:pt x="0" y="3549"/>
                  </a:lnTo>
                  <a:cubicBezTo>
                    <a:pt x="15" y="3549"/>
                    <a:pt x="30" y="3549"/>
                    <a:pt x="46" y="3549"/>
                  </a:cubicBezTo>
                  <a:cubicBezTo>
                    <a:pt x="1047" y="3549"/>
                    <a:pt x="1786" y="2772"/>
                    <a:pt x="1786" y="1786"/>
                  </a:cubicBezTo>
                  <a:cubicBezTo>
                    <a:pt x="1786" y="810"/>
                    <a:pt x="1000"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7" name="Google Shape;20557;p94"/>
            <p:cNvSpPr/>
            <p:nvPr/>
          </p:nvSpPr>
          <p:spPr>
            <a:xfrm>
              <a:off x="4168648" y="3075287"/>
              <a:ext cx="47821" cy="88620"/>
            </a:xfrm>
            <a:custGeom>
              <a:rect b="b" l="l" r="r" t="t"/>
              <a:pathLst>
                <a:path extrusionOk="0" h="2739" w="1478">
                  <a:moveTo>
                    <a:pt x="572" y="620"/>
                  </a:moveTo>
                  <a:lnTo>
                    <a:pt x="572" y="1048"/>
                  </a:lnTo>
                  <a:cubicBezTo>
                    <a:pt x="549" y="1048"/>
                    <a:pt x="525" y="1024"/>
                    <a:pt x="477" y="1024"/>
                  </a:cubicBezTo>
                  <a:cubicBezTo>
                    <a:pt x="429" y="1001"/>
                    <a:pt x="429" y="905"/>
                    <a:pt x="429" y="810"/>
                  </a:cubicBezTo>
                  <a:cubicBezTo>
                    <a:pt x="429" y="762"/>
                    <a:pt x="477" y="667"/>
                    <a:pt x="572" y="620"/>
                  </a:cubicBezTo>
                  <a:close/>
                  <a:moveTo>
                    <a:pt x="906" y="1572"/>
                  </a:moveTo>
                  <a:cubicBezTo>
                    <a:pt x="1144" y="1644"/>
                    <a:pt x="1120" y="1858"/>
                    <a:pt x="1120" y="1929"/>
                  </a:cubicBezTo>
                  <a:cubicBezTo>
                    <a:pt x="1072" y="2048"/>
                    <a:pt x="1025" y="2167"/>
                    <a:pt x="906" y="2215"/>
                  </a:cubicBezTo>
                  <a:lnTo>
                    <a:pt x="906" y="1572"/>
                  </a:lnTo>
                  <a:close/>
                  <a:moveTo>
                    <a:pt x="715" y="0"/>
                  </a:moveTo>
                  <a:cubicBezTo>
                    <a:pt x="644" y="0"/>
                    <a:pt x="549" y="72"/>
                    <a:pt x="549" y="167"/>
                  </a:cubicBezTo>
                  <a:lnTo>
                    <a:pt x="549" y="286"/>
                  </a:lnTo>
                  <a:lnTo>
                    <a:pt x="477" y="286"/>
                  </a:lnTo>
                  <a:cubicBezTo>
                    <a:pt x="287" y="334"/>
                    <a:pt x="120" y="524"/>
                    <a:pt x="96" y="715"/>
                  </a:cubicBezTo>
                  <a:cubicBezTo>
                    <a:pt x="72" y="929"/>
                    <a:pt x="120" y="1120"/>
                    <a:pt x="287" y="1239"/>
                  </a:cubicBezTo>
                  <a:cubicBezTo>
                    <a:pt x="334" y="1286"/>
                    <a:pt x="429" y="1358"/>
                    <a:pt x="549" y="1382"/>
                  </a:cubicBezTo>
                  <a:lnTo>
                    <a:pt x="549" y="2191"/>
                  </a:lnTo>
                  <a:cubicBezTo>
                    <a:pt x="453" y="2191"/>
                    <a:pt x="406" y="2144"/>
                    <a:pt x="287" y="2072"/>
                  </a:cubicBezTo>
                  <a:cubicBezTo>
                    <a:pt x="254" y="2051"/>
                    <a:pt x="218" y="2039"/>
                    <a:pt x="182" y="2039"/>
                  </a:cubicBezTo>
                  <a:cubicBezTo>
                    <a:pt x="139" y="2039"/>
                    <a:pt x="98" y="2057"/>
                    <a:pt x="72" y="2096"/>
                  </a:cubicBezTo>
                  <a:cubicBezTo>
                    <a:pt x="1" y="2144"/>
                    <a:pt x="1" y="2287"/>
                    <a:pt x="96" y="2334"/>
                  </a:cubicBezTo>
                  <a:cubicBezTo>
                    <a:pt x="287" y="2453"/>
                    <a:pt x="406" y="2477"/>
                    <a:pt x="549" y="2477"/>
                  </a:cubicBezTo>
                  <a:lnTo>
                    <a:pt x="549" y="2596"/>
                  </a:lnTo>
                  <a:cubicBezTo>
                    <a:pt x="549" y="2691"/>
                    <a:pt x="596" y="2739"/>
                    <a:pt x="691" y="2739"/>
                  </a:cubicBezTo>
                  <a:cubicBezTo>
                    <a:pt x="787" y="2739"/>
                    <a:pt x="882" y="2691"/>
                    <a:pt x="882" y="2596"/>
                  </a:cubicBezTo>
                  <a:lnTo>
                    <a:pt x="882" y="2453"/>
                  </a:lnTo>
                  <a:cubicBezTo>
                    <a:pt x="1168" y="2382"/>
                    <a:pt x="1358" y="2120"/>
                    <a:pt x="1406" y="1882"/>
                  </a:cubicBezTo>
                  <a:cubicBezTo>
                    <a:pt x="1477" y="1644"/>
                    <a:pt x="1311" y="1358"/>
                    <a:pt x="1001" y="1263"/>
                  </a:cubicBezTo>
                  <a:cubicBezTo>
                    <a:pt x="953" y="1263"/>
                    <a:pt x="930" y="1239"/>
                    <a:pt x="882" y="1239"/>
                  </a:cubicBezTo>
                  <a:lnTo>
                    <a:pt x="882" y="596"/>
                  </a:lnTo>
                  <a:cubicBezTo>
                    <a:pt x="953" y="643"/>
                    <a:pt x="1001" y="667"/>
                    <a:pt x="1001" y="667"/>
                  </a:cubicBezTo>
                  <a:cubicBezTo>
                    <a:pt x="1025" y="691"/>
                    <a:pt x="1061" y="703"/>
                    <a:pt x="1096" y="703"/>
                  </a:cubicBezTo>
                  <a:cubicBezTo>
                    <a:pt x="1132" y="703"/>
                    <a:pt x="1168" y="691"/>
                    <a:pt x="1192" y="667"/>
                  </a:cubicBezTo>
                  <a:cubicBezTo>
                    <a:pt x="1263" y="596"/>
                    <a:pt x="1263" y="524"/>
                    <a:pt x="1239" y="453"/>
                  </a:cubicBezTo>
                  <a:cubicBezTo>
                    <a:pt x="1168" y="405"/>
                    <a:pt x="1049" y="310"/>
                    <a:pt x="882" y="286"/>
                  </a:cubicBezTo>
                  <a:lnTo>
                    <a:pt x="882" y="167"/>
                  </a:lnTo>
                  <a:cubicBezTo>
                    <a:pt x="882" y="72"/>
                    <a:pt x="811"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8" name="Google Shape;20558;p94"/>
            <p:cNvSpPr/>
            <p:nvPr/>
          </p:nvSpPr>
          <p:spPr>
            <a:xfrm>
              <a:off x="4193302" y="3074510"/>
              <a:ext cx="23166" cy="92503"/>
            </a:xfrm>
            <a:custGeom>
              <a:rect b="b" l="l" r="r" t="t"/>
              <a:pathLst>
                <a:path extrusionOk="0" h="2859" w="716">
                  <a:moveTo>
                    <a:pt x="144" y="1596"/>
                  </a:moveTo>
                  <a:cubicBezTo>
                    <a:pt x="382" y="1668"/>
                    <a:pt x="358" y="1882"/>
                    <a:pt x="358" y="1953"/>
                  </a:cubicBezTo>
                  <a:cubicBezTo>
                    <a:pt x="310" y="2072"/>
                    <a:pt x="263" y="2191"/>
                    <a:pt x="144" y="2239"/>
                  </a:cubicBezTo>
                  <a:lnTo>
                    <a:pt x="144" y="1596"/>
                  </a:lnTo>
                  <a:close/>
                  <a:moveTo>
                    <a:pt x="1" y="1"/>
                  </a:moveTo>
                  <a:lnTo>
                    <a:pt x="1" y="2858"/>
                  </a:lnTo>
                  <a:cubicBezTo>
                    <a:pt x="72" y="2858"/>
                    <a:pt x="144" y="2763"/>
                    <a:pt x="144" y="2715"/>
                  </a:cubicBezTo>
                  <a:lnTo>
                    <a:pt x="144" y="2572"/>
                  </a:lnTo>
                  <a:cubicBezTo>
                    <a:pt x="430" y="2501"/>
                    <a:pt x="644" y="2239"/>
                    <a:pt x="668" y="2001"/>
                  </a:cubicBezTo>
                  <a:cubicBezTo>
                    <a:pt x="715" y="1668"/>
                    <a:pt x="549" y="1382"/>
                    <a:pt x="239" y="1287"/>
                  </a:cubicBezTo>
                  <a:cubicBezTo>
                    <a:pt x="191" y="1287"/>
                    <a:pt x="168" y="1263"/>
                    <a:pt x="120" y="1263"/>
                  </a:cubicBezTo>
                  <a:lnTo>
                    <a:pt x="120" y="620"/>
                  </a:lnTo>
                  <a:cubicBezTo>
                    <a:pt x="191" y="667"/>
                    <a:pt x="239" y="691"/>
                    <a:pt x="239" y="691"/>
                  </a:cubicBezTo>
                  <a:cubicBezTo>
                    <a:pt x="263" y="715"/>
                    <a:pt x="299" y="727"/>
                    <a:pt x="340" y="727"/>
                  </a:cubicBezTo>
                  <a:cubicBezTo>
                    <a:pt x="382" y="727"/>
                    <a:pt x="430" y="715"/>
                    <a:pt x="477" y="691"/>
                  </a:cubicBezTo>
                  <a:cubicBezTo>
                    <a:pt x="525" y="620"/>
                    <a:pt x="525" y="548"/>
                    <a:pt x="501" y="453"/>
                  </a:cubicBezTo>
                  <a:cubicBezTo>
                    <a:pt x="430" y="382"/>
                    <a:pt x="310" y="310"/>
                    <a:pt x="144" y="263"/>
                  </a:cubicBezTo>
                  <a:lnTo>
                    <a:pt x="144" y="143"/>
                  </a:lnTo>
                  <a:cubicBezTo>
                    <a:pt x="144" y="72"/>
                    <a:pt x="72"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9" name="Google Shape;20559;p94"/>
            <p:cNvSpPr/>
            <p:nvPr/>
          </p:nvSpPr>
          <p:spPr>
            <a:xfrm>
              <a:off x="4274221" y="3311830"/>
              <a:ext cx="90950" cy="77846"/>
            </a:xfrm>
            <a:custGeom>
              <a:rect b="b" l="l" r="r" t="t"/>
              <a:pathLst>
                <a:path extrusionOk="0" h="2406" w="2811">
                  <a:moveTo>
                    <a:pt x="0" y="0"/>
                  </a:moveTo>
                  <a:lnTo>
                    <a:pt x="0" y="2072"/>
                  </a:lnTo>
                  <a:cubicBezTo>
                    <a:pt x="0" y="2263"/>
                    <a:pt x="143" y="2406"/>
                    <a:pt x="310" y="2406"/>
                  </a:cubicBezTo>
                  <a:lnTo>
                    <a:pt x="2525" y="2406"/>
                  </a:lnTo>
                  <a:cubicBezTo>
                    <a:pt x="2691" y="2406"/>
                    <a:pt x="2811" y="2263"/>
                    <a:pt x="2811" y="2120"/>
                  </a:cubicBezTo>
                  <a:lnTo>
                    <a:pt x="2811" y="334"/>
                  </a:lnTo>
                  <a:cubicBezTo>
                    <a:pt x="2811" y="143"/>
                    <a:pt x="2668" y="0"/>
                    <a:pt x="247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0" name="Google Shape;20560;p94"/>
            <p:cNvSpPr/>
            <p:nvPr/>
          </p:nvSpPr>
          <p:spPr>
            <a:xfrm>
              <a:off x="4234166" y="3166202"/>
              <a:ext cx="131782" cy="223476"/>
            </a:xfrm>
            <a:custGeom>
              <a:rect b="b" l="l" r="r" t="t"/>
              <a:pathLst>
                <a:path extrusionOk="0" h="6907" w="4073">
                  <a:moveTo>
                    <a:pt x="2929" y="0"/>
                  </a:moveTo>
                  <a:cubicBezTo>
                    <a:pt x="2286" y="0"/>
                    <a:pt x="1786" y="524"/>
                    <a:pt x="1786" y="1167"/>
                  </a:cubicBezTo>
                  <a:lnTo>
                    <a:pt x="1786" y="3239"/>
                  </a:lnTo>
                  <a:lnTo>
                    <a:pt x="834" y="3239"/>
                  </a:lnTo>
                  <a:cubicBezTo>
                    <a:pt x="405" y="3239"/>
                    <a:pt x="0" y="3596"/>
                    <a:pt x="0" y="4073"/>
                  </a:cubicBezTo>
                  <a:lnTo>
                    <a:pt x="0" y="6287"/>
                  </a:lnTo>
                  <a:cubicBezTo>
                    <a:pt x="0" y="6645"/>
                    <a:pt x="286" y="6907"/>
                    <a:pt x="643" y="6907"/>
                  </a:cubicBezTo>
                  <a:cubicBezTo>
                    <a:pt x="953" y="6907"/>
                    <a:pt x="1262" y="6621"/>
                    <a:pt x="1262" y="6311"/>
                  </a:cubicBezTo>
                  <a:lnTo>
                    <a:pt x="1262" y="4525"/>
                  </a:lnTo>
                  <a:lnTo>
                    <a:pt x="2929" y="4525"/>
                  </a:lnTo>
                  <a:cubicBezTo>
                    <a:pt x="3572" y="4525"/>
                    <a:pt x="4072" y="4001"/>
                    <a:pt x="4072" y="3358"/>
                  </a:cubicBezTo>
                  <a:lnTo>
                    <a:pt x="4072" y="1167"/>
                  </a:lnTo>
                  <a:cubicBezTo>
                    <a:pt x="4072" y="501"/>
                    <a:pt x="3572" y="0"/>
                    <a:pt x="2929"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1" name="Google Shape;20561;p94"/>
            <p:cNvSpPr/>
            <p:nvPr/>
          </p:nvSpPr>
          <p:spPr>
            <a:xfrm>
              <a:off x="4295025" y="3112268"/>
              <a:ext cx="67848" cy="67848"/>
            </a:xfrm>
            <a:custGeom>
              <a:rect b="b" l="l" r="r" t="t"/>
              <a:pathLst>
                <a:path extrusionOk="0" h="2097" w="2097">
                  <a:moveTo>
                    <a:pt x="1048" y="0"/>
                  </a:moveTo>
                  <a:cubicBezTo>
                    <a:pt x="477" y="0"/>
                    <a:pt x="0" y="477"/>
                    <a:pt x="0" y="1048"/>
                  </a:cubicBezTo>
                  <a:cubicBezTo>
                    <a:pt x="0" y="1620"/>
                    <a:pt x="477" y="2096"/>
                    <a:pt x="1048" y="2096"/>
                  </a:cubicBezTo>
                  <a:cubicBezTo>
                    <a:pt x="1620" y="2096"/>
                    <a:pt x="2096" y="1620"/>
                    <a:pt x="2096" y="1048"/>
                  </a:cubicBezTo>
                  <a:cubicBezTo>
                    <a:pt x="2096" y="477"/>
                    <a:pt x="1620" y="0"/>
                    <a:pt x="1048"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2" name="Google Shape;20562;p94"/>
            <p:cNvSpPr/>
            <p:nvPr/>
          </p:nvSpPr>
          <p:spPr>
            <a:xfrm>
              <a:off x="4019946" y="3311053"/>
              <a:ext cx="90950" cy="77943"/>
            </a:xfrm>
            <a:custGeom>
              <a:rect b="b" l="l" r="r" t="t"/>
              <a:pathLst>
                <a:path extrusionOk="0" h="2409" w="2811">
                  <a:moveTo>
                    <a:pt x="310" y="1"/>
                  </a:moveTo>
                  <a:cubicBezTo>
                    <a:pt x="144" y="1"/>
                    <a:pt x="1" y="143"/>
                    <a:pt x="1" y="310"/>
                  </a:cubicBezTo>
                  <a:lnTo>
                    <a:pt x="1" y="2096"/>
                  </a:lnTo>
                  <a:cubicBezTo>
                    <a:pt x="1" y="2273"/>
                    <a:pt x="123" y="2408"/>
                    <a:pt x="255" y="2408"/>
                  </a:cubicBezTo>
                  <a:cubicBezTo>
                    <a:pt x="265" y="2408"/>
                    <a:pt x="276" y="2408"/>
                    <a:pt x="286" y="2406"/>
                  </a:cubicBezTo>
                  <a:lnTo>
                    <a:pt x="2501" y="2406"/>
                  </a:lnTo>
                  <a:cubicBezTo>
                    <a:pt x="2668" y="2406"/>
                    <a:pt x="2811" y="2263"/>
                    <a:pt x="2811" y="2072"/>
                  </a:cubicBezTo>
                  <a:lnTo>
                    <a:pt x="2811"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3" name="Google Shape;20563;p94"/>
            <p:cNvSpPr/>
            <p:nvPr/>
          </p:nvSpPr>
          <p:spPr>
            <a:xfrm>
              <a:off x="4019946" y="3165426"/>
              <a:ext cx="131782" cy="223476"/>
            </a:xfrm>
            <a:custGeom>
              <a:rect b="b" l="l" r="r" t="t"/>
              <a:pathLst>
                <a:path extrusionOk="0" h="6907" w="4073">
                  <a:moveTo>
                    <a:pt x="1144" y="1"/>
                  </a:moveTo>
                  <a:cubicBezTo>
                    <a:pt x="525" y="1"/>
                    <a:pt x="1" y="525"/>
                    <a:pt x="1" y="1168"/>
                  </a:cubicBezTo>
                  <a:lnTo>
                    <a:pt x="1" y="3358"/>
                  </a:lnTo>
                  <a:cubicBezTo>
                    <a:pt x="1" y="4025"/>
                    <a:pt x="525" y="4525"/>
                    <a:pt x="1144" y="4525"/>
                  </a:cubicBezTo>
                  <a:lnTo>
                    <a:pt x="2811" y="4525"/>
                  </a:lnTo>
                  <a:lnTo>
                    <a:pt x="2811" y="6311"/>
                  </a:lnTo>
                  <a:cubicBezTo>
                    <a:pt x="2811" y="6645"/>
                    <a:pt x="3073" y="6907"/>
                    <a:pt x="3454" y="6907"/>
                  </a:cubicBezTo>
                  <a:cubicBezTo>
                    <a:pt x="3811" y="6907"/>
                    <a:pt x="4073" y="6645"/>
                    <a:pt x="4073" y="6288"/>
                  </a:cubicBezTo>
                  <a:lnTo>
                    <a:pt x="4073" y="4073"/>
                  </a:lnTo>
                  <a:cubicBezTo>
                    <a:pt x="4073" y="3620"/>
                    <a:pt x="3716" y="3239"/>
                    <a:pt x="3239" y="3239"/>
                  </a:cubicBezTo>
                  <a:lnTo>
                    <a:pt x="2287" y="3239"/>
                  </a:lnTo>
                  <a:lnTo>
                    <a:pt x="2287" y="1168"/>
                  </a:lnTo>
                  <a:cubicBezTo>
                    <a:pt x="2287" y="525"/>
                    <a:pt x="1787" y="1"/>
                    <a:pt x="114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4" name="Google Shape;20564;p94"/>
            <p:cNvSpPr/>
            <p:nvPr/>
          </p:nvSpPr>
          <p:spPr>
            <a:xfrm>
              <a:off x="4022275" y="3112268"/>
              <a:ext cx="67816" cy="67848"/>
            </a:xfrm>
            <a:custGeom>
              <a:rect b="b" l="l" r="r" t="t"/>
              <a:pathLst>
                <a:path extrusionOk="0" h="2097" w="2096">
                  <a:moveTo>
                    <a:pt x="1048" y="0"/>
                  </a:moveTo>
                  <a:cubicBezTo>
                    <a:pt x="476" y="0"/>
                    <a:pt x="0" y="477"/>
                    <a:pt x="0" y="1048"/>
                  </a:cubicBezTo>
                  <a:cubicBezTo>
                    <a:pt x="0" y="1620"/>
                    <a:pt x="476" y="2096"/>
                    <a:pt x="1048" y="2096"/>
                  </a:cubicBezTo>
                  <a:cubicBezTo>
                    <a:pt x="1619" y="2096"/>
                    <a:pt x="2096" y="1620"/>
                    <a:pt x="2096" y="1048"/>
                  </a:cubicBezTo>
                  <a:cubicBezTo>
                    <a:pt x="2096" y="477"/>
                    <a:pt x="1619" y="0"/>
                    <a:pt x="104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5" name="Google Shape;20565;p94"/>
            <p:cNvSpPr/>
            <p:nvPr/>
          </p:nvSpPr>
          <p:spPr>
            <a:xfrm>
              <a:off x="4182528" y="3230911"/>
              <a:ext cx="20060" cy="147992"/>
            </a:xfrm>
            <a:custGeom>
              <a:rect b="b" l="l" r="r" t="t"/>
              <a:pathLst>
                <a:path extrusionOk="0" h="4574" w="620">
                  <a:moveTo>
                    <a:pt x="0" y="1"/>
                  </a:moveTo>
                  <a:lnTo>
                    <a:pt x="0" y="4573"/>
                  </a:lnTo>
                  <a:lnTo>
                    <a:pt x="620" y="4573"/>
                  </a:lnTo>
                  <a:lnTo>
                    <a:pt x="620"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94"/>
            <p:cNvSpPr/>
            <p:nvPr/>
          </p:nvSpPr>
          <p:spPr>
            <a:xfrm>
              <a:off x="4193302" y="3230911"/>
              <a:ext cx="10062" cy="147992"/>
            </a:xfrm>
            <a:custGeom>
              <a:rect b="b" l="l" r="r" t="t"/>
              <a:pathLst>
                <a:path extrusionOk="0" h="4574" w="311">
                  <a:moveTo>
                    <a:pt x="1" y="1"/>
                  </a:moveTo>
                  <a:lnTo>
                    <a:pt x="1" y="4573"/>
                  </a:lnTo>
                  <a:lnTo>
                    <a:pt x="310" y="4573"/>
                  </a:lnTo>
                  <a:lnTo>
                    <a:pt x="310" y="1"/>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7" name="Google Shape;20567;p94"/>
            <p:cNvSpPr/>
            <p:nvPr/>
          </p:nvSpPr>
          <p:spPr>
            <a:xfrm>
              <a:off x="4114712" y="3219361"/>
              <a:ext cx="156469" cy="20837"/>
            </a:xfrm>
            <a:custGeom>
              <a:rect b="b" l="l" r="r" t="t"/>
              <a:pathLst>
                <a:path extrusionOk="0" h="644" w="4836">
                  <a:moveTo>
                    <a:pt x="334" y="1"/>
                  </a:moveTo>
                  <a:cubicBezTo>
                    <a:pt x="168" y="1"/>
                    <a:pt x="1" y="144"/>
                    <a:pt x="1" y="310"/>
                  </a:cubicBezTo>
                  <a:cubicBezTo>
                    <a:pt x="1" y="501"/>
                    <a:pt x="168" y="644"/>
                    <a:pt x="334" y="644"/>
                  </a:cubicBezTo>
                  <a:lnTo>
                    <a:pt x="4502" y="644"/>
                  </a:lnTo>
                  <a:cubicBezTo>
                    <a:pt x="4692" y="644"/>
                    <a:pt x="4811" y="525"/>
                    <a:pt x="4835" y="310"/>
                  </a:cubicBezTo>
                  <a:cubicBezTo>
                    <a:pt x="4835" y="144"/>
                    <a:pt x="4692" y="1"/>
                    <a:pt x="4502"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8" name="Google Shape;20568;p94"/>
            <p:cNvSpPr/>
            <p:nvPr/>
          </p:nvSpPr>
          <p:spPr>
            <a:xfrm>
              <a:off x="4193302" y="3220137"/>
              <a:ext cx="77878" cy="20060"/>
            </a:xfrm>
            <a:custGeom>
              <a:rect b="b" l="l" r="r" t="t"/>
              <a:pathLst>
                <a:path extrusionOk="0" h="620" w="2407">
                  <a:moveTo>
                    <a:pt x="1" y="0"/>
                  </a:moveTo>
                  <a:lnTo>
                    <a:pt x="1" y="620"/>
                  </a:lnTo>
                  <a:lnTo>
                    <a:pt x="2073" y="620"/>
                  </a:lnTo>
                  <a:cubicBezTo>
                    <a:pt x="2263" y="620"/>
                    <a:pt x="2406" y="477"/>
                    <a:pt x="2406" y="310"/>
                  </a:cubicBezTo>
                  <a:cubicBezTo>
                    <a:pt x="2382" y="143"/>
                    <a:pt x="2216" y="0"/>
                    <a:pt x="207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9" name="Google Shape;20569;p94"/>
            <p:cNvSpPr/>
            <p:nvPr/>
          </p:nvSpPr>
          <p:spPr>
            <a:xfrm>
              <a:off x="4168648" y="3368062"/>
              <a:ext cx="48597" cy="21613"/>
            </a:xfrm>
            <a:custGeom>
              <a:rect b="b" l="l" r="r" t="t"/>
              <a:pathLst>
                <a:path extrusionOk="0" h="668" w="1502">
                  <a:moveTo>
                    <a:pt x="334" y="1"/>
                  </a:moveTo>
                  <a:cubicBezTo>
                    <a:pt x="144" y="1"/>
                    <a:pt x="1" y="168"/>
                    <a:pt x="1" y="334"/>
                  </a:cubicBezTo>
                  <a:cubicBezTo>
                    <a:pt x="1" y="525"/>
                    <a:pt x="144" y="668"/>
                    <a:pt x="334" y="668"/>
                  </a:cubicBezTo>
                  <a:lnTo>
                    <a:pt x="1168" y="668"/>
                  </a:lnTo>
                  <a:cubicBezTo>
                    <a:pt x="1358" y="668"/>
                    <a:pt x="1501" y="525"/>
                    <a:pt x="1501" y="334"/>
                  </a:cubicBezTo>
                  <a:cubicBezTo>
                    <a:pt x="1501" y="168"/>
                    <a:pt x="1358" y="1"/>
                    <a:pt x="1168"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0" name="Google Shape;20570;p94"/>
            <p:cNvSpPr/>
            <p:nvPr/>
          </p:nvSpPr>
          <p:spPr>
            <a:xfrm>
              <a:off x="4193302" y="3369615"/>
              <a:ext cx="23943" cy="20060"/>
            </a:xfrm>
            <a:custGeom>
              <a:rect b="b" l="l" r="r" t="t"/>
              <a:pathLst>
                <a:path extrusionOk="0" h="620" w="740">
                  <a:moveTo>
                    <a:pt x="1" y="0"/>
                  </a:moveTo>
                  <a:lnTo>
                    <a:pt x="1" y="620"/>
                  </a:lnTo>
                  <a:lnTo>
                    <a:pt x="406" y="620"/>
                  </a:lnTo>
                  <a:cubicBezTo>
                    <a:pt x="596" y="620"/>
                    <a:pt x="739" y="477"/>
                    <a:pt x="739" y="286"/>
                  </a:cubicBezTo>
                  <a:cubicBezTo>
                    <a:pt x="739" y="120"/>
                    <a:pt x="596" y="0"/>
                    <a:pt x="40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71" name="Google Shape;20571;p94"/>
          <p:cNvGrpSpPr/>
          <p:nvPr/>
        </p:nvGrpSpPr>
        <p:grpSpPr>
          <a:xfrm>
            <a:off x="4768114" y="2890532"/>
            <a:ext cx="346002" cy="347520"/>
            <a:chOff x="4768114" y="3042932"/>
            <a:chExt cx="346002" cy="347520"/>
          </a:xfrm>
        </p:grpSpPr>
        <p:sp>
          <p:nvSpPr>
            <p:cNvPr id="20572" name="Google Shape;20572;p94"/>
            <p:cNvSpPr/>
            <p:nvPr/>
          </p:nvSpPr>
          <p:spPr>
            <a:xfrm>
              <a:off x="4937619" y="3301800"/>
              <a:ext cx="176497" cy="88653"/>
            </a:xfrm>
            <a:custGeom>
              <a:rect b="b" l="l" r="r" t="t"/>
              <a:pathLst>
                <a:path extrusionOk="0" h="2740" w="5455">
                  <a:moveTo>
                    <a:pt x="1" y="1"/>
                  </a:moveTo>
                  <a:lnTo>
                    <a:pt x="1" y="1263"/>
                  </a:lnTo>
                  <a:lnTo>
                    <a:pt x="1239" y="1263"/>
                  </a:lnTo>
                  <a:cubicBezTo>
                    <a:pt x="1096" y="1549"/>
                    <a:pt x="1025" y="1858"/>
                    <a:pt x="1025" y="2216"/>
                  </a:cubicBezTo>
                  <a:lnTo>
                    <a:pt x="1025" y="2430"/>
                  </a:lnTo>
                  <a:cubicBezTo>
                    <a:pt x="1025" y="2597"/>
                    <a:pt x="1191" y="2739"/>
                    <a:pt x="1358" y="2739"/>
                  </a:cubicBezTo>
                  <a:lnTo>
                    <a:pt x="5121" y="2739"/>
                  </a:lnTo>
                  <a:cubicBezTo>
                    <a:pt x="5288" y="2739"/>
                    <a:pt x="5454" y="2597"/>
                    <a:pt x="5454" y="2430"/>
                  </a:cubicBezTo>
                  <a:lnTo>
                    <a:pt x="5454" y="2216"/>
                  </a:lnTo>
                  <a:cubicBezTo>
                    <a:pt x="5454" y="1001"/>
                    <a:pt x="4454" y="1"/>
                    <a:pt x="3239"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3" name="Google Shape;20573;p94"/>
            <p:cNvSpPr/>
            <p:nvPr/>
          </p:nvSpPr>
          <p:spPr>
            <a:xfrm>
              <a:off x="5042416" y="3301023"/>
              <a:ext cx="71699" cy="88653"/>
            </a:xfrm>
            <a:custGeom>
              <a:rect b="b" l="l" r="r" t="t"/>
              <a:pathLst>
                <a:path extrusionOk="0" h="2740" w="2216">
                  <a:moveTo>
                    <a:pt x="0" y="1"/>
                  </a:moveTo>
                  <a:lnTo>
                    <a:pt x="0" y="2716"/>
                  </a:lnTo>
                  <a:lnTo>
                    <a:pt x="1882" y="2716"/>
                  </a:lnTo>
                  <a:lnTo>
                    <a:pt x="1882" y="2740"/>
                  </a:lnTo>
                  <a:cubicBezTo>
                    <a:pt x="2049" y="2740"/>
                    <a:pt x="2215" y="2597"/>
                    <a:pt x="2215" y="2406"/>
                  </a:cubicBezTo>
                  <a:lnTo>
                    <a:pt x="2215" y="2216"/>
                  </a:lnTo>
                  <a:cubicBezTo>
                    <a:pt x="2215" y="977"/>
                    <a:pt x="1215" y="1"/>
                    <a:pt x="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4" name="Google Shape;20574;p94"/>
            <p:cNvSpPr/>
            <p:nvPr/>
          </p:nvSpPr>
          <p:spPr>
            <a:xfrm>
              <a:off x="4994628" y="3227061"/>
              <a:ext cx="94056" cy="94056"/>
            </a:xfrm>
            <a:custGeom>
              <a:rect b="b" l="l" r="r" t="t"/>
              <a:pathLst>
                <a:path extrusionOk="0" h="2907" w="2907">
                  <a:moveTo>
                    <a:pt x="1454" y="1"/>
                  </a:moveTo>
                  <a:cubicBezTo>
                    <a:pt x="644" y="1"/>
                    <a:pt x="1" y="644"/>
                    <a:pt x="1" y="1453"/>
                  </a:cubicBezTo>
                  <a:cubicBezTo>
                    <a:pt x="1" y="2287"/>
                    <a:pt x="644" y="2906"/>
                    <a:pt x="1454" y="2906"/>
                  </a:cubicBezTo>
                  <a:cubicBezTo>
                    <a:pt x="2240" y="2906"/>
                    <a:pt x="2906" y="2263"/>
                    <a:pt x="2906" y="1453"/>
                  </a:cubicBezTo>
                  <a:cubicBezTo>
                    <a:pt x="2906" y="644"/>
                    <a:pt x="2240" y="1"/>
                    <a:pt x="145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5" name="Google Shape;20575;p94"/>
            <p:cNvSpPr/>
            <p:nvPr/>
          </p:nvSpPr>
          <p:spPr>
            <a:xfrm>
              <a:off x="5042416" y="3227061"/>
              <a:ext cx="47044" cy="94121"/>
            </a:xfrm>
            <a:custGeom>
              <a:rect b="b" l="l" r="r" t="t"/>
              <a:pathLst>
                <a:path extrusionOk="0" h="2909" w="1454">
                  <a:moveTo>
                    <a:pt x="0" y="1"/>
                  </a:moveTo>
                  <a:lnTo>
                    <a:pt x="0" y="2906"/>
                  </a:lnTo>
                  <a:cubicBezTo>
                    <a:pt x="28" y="2908"/>
                    <a:pt x="55" y="2909"/>
                    <a:pt x="82" y="2909"/>
                  </a:cubicBezTo>
                  <a:cubicBezTo>
                    <a:pt x="853" y="2909"/>
                    <a:pt x="1453" y="2259"/>
                    <a:pt x="1453" y="1453"/>
                  </a:cubicBezTo>
                  <a:cubicBezTo>
                    <a:pt x="1453" y="644"/>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6" name="Google Shape;20576;p94"/>
            <p:cNvSpPr/>
            <p:nvPr/>
          </p:nvSpPr>
          <p:spPr>
            <a:xfrm>
              <a:off x="4768114" y="3301800"/>
              <a:ext cx="177241" cy="88653"/>
            </a:xfrm>
            <a:custGeom>
              <a:rect b="b" l="l" r="r" t="t"/>
              <a:pathLst>
                <a:path extrusionOk="0" h="2740" w="5478">
                  <a:moveTo>
                    <a:pt x="2191" y="1"/>
                  </a:moveTo>
                  <a:cubicBezTo>
                    <a:pt x="977" y="1"/>
                    <a:pt x="1" y="1001"/>
                    <a:pt x="1" y="2216"/>
                  </a:cubicBezTo>
                  <a:lnTo>
                    <a:pt x="1" y="2430"/>
                  </a:lnTo>
                  <a:cubicBezTo>
                    <a:pt x="1" y="2597"/>
                    <a:pt x="143" y="2739"/>
                    <a:pt x="334" y="2739"/>
                  </a:cubicBezTo>
                  <a:lnTo>
                    <a:pt x="4073" y="2739"/>
                  </a:lnTo>
                  <a:cubicBezTo>
                    <a:pt x="4263" y="2739"/>
                    <a:pt x="4406" y="2597"/>
                    <a:pt x="4406" y="2430"/>
                  </a:cubicBezTo>
                  <a:lnTo>
                    <a:pt x="4406" y="2216"/>
                  </a:lnTo>
                  <a:cubicBezTo>
                    <a:pt x="4406" y="1882"/>
                    <a:pt x="4311" y="1549"/>
                    <a:pt x="4192" y="1263"/>
                  </a:cubicBezTo>
                  <a:lnTo>
                    <a:pt x="5144" y="1263"/>
                  </a:lnTo>
                  <a:cubicBezTo>
                    <a:pt x="5335" y="1263"/>
                    <a:pt x="5478" y="1120"/>
                    <a:pt x="5478" y="930"/>
                  </a:cubicBezTo>
                  <a:lnTo>
                    <a:pt x="5478" y="310"/>
                  </a:lnTo>
                  <a:cubicBezTo>
                    <a:pt x="5454" y="120"/>
                    <a:pt x="5287" y="1"/>
                    <a:pt x="512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7" name="Google Shape;20577;p94"/>
            <p:cNvSpPr/>
            <p:nvPr/>
          </p:nvSpPr>
          <p:spPr>
            <a:xfrm>
              <a:off x="4840556" y="3300279"/>
              <a:ext cx="104798" cy="89397"/>
            </a:xfrm>
            <a:custGeom>
              <a:rect b="b" l="l" r="r" t="t"/>
              <a:pathLst>
                <a:path extrusionOk="0" h="2763" w="3239">
                  <a:moveTo>
                    <a:pt x="0" y="0"/>
                  </a:moveTo>
                  <a:lnTo>
                    <a:pt x="0" y="2691"/>
                  </a:lnTo>
                  <a:lnTo>
                    <a:pt x="1834" y="2691"/>
                  </a:lnTo>
                  <a:lnTo>
                    <a:pt x="1834" y="2763"/>
                  </a:lnTo>
                  <a:cubicBezTo>
                    <a:pt x="2024" y="2763"/>
                    <a:pt x="2167" y="2620"/>
                    <a:pt x="2167" y="2429"/>
                  </a:cubicBezTo>
                  <a:lnTo>
                    <a:pt x="2167" y="2239"/>
                  </a:lnTo>
                  <a:cubicBezTo>
                    <a:pt x="2167" y="1905"/>
                    <a:pt x="2072" y="1572"/>
                    <a:pt x="1953" y="1286"/>
                  </a:cubicBezTo>
                  <a:lnTo>
                    <a:pt x="2905" y="1286"/>
                  </a:lnTo>
                  <a:cubicBezTo>
                    <a:pt x="3096" y="1286"/>
                    <a:pt x="3239" y="1119"/>
                    <a:pt x="3239" y="953"/>
                  </a:cubicBezTo>
                  <a:lnTo>
                    <a:pt x="3239" y="310"/>
                  </a:lnTo>
                  <a:cubicBezTo>
                    <a:pt x="3239" y="143"/>
                    <a:pt x="3096" y="0"/>
                    <a:pt x="2905"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8" name="Google Shape;20578;p94"/>
            <p:cNvSpPr/>
            <p:nvPr/>
          </p:nvSpPr>
          <p:spPr>
            <a:xfrm>
              <a:off x="4791991" y="3227838"/>
              <a:ext cx="94800" cy="94800"/>
            </a:xfrm>
            <a:custGeom>
              <a:rect b="b" l="l" r="r" t="t"/>
              <a:pathLst>
                <a:path extrusionOk="0" h="2930" w="2930">
                  <a:moveTo>
                    <a:pt x="1453" y="1"/>
                  </a:moveTo>
                  <a:cubicBezTo>
                    <a:pt x="668" y="1"/>
                    <a:pt x="1" y="667"/>
                    <a:pt x="1" y="1453"/>
                  </a:cubicBezTo>
                  <a:cubicBezTo>
                    <a:pt x="1" y="2263"/>
                    <a:pt x="668" y="2930"/>
                    <a:pt x="1453" y="2930"/>
                  </a:cubicBezTo>
                  <a:cubicBezTo>
                    <a:pt x="2263" y="2930"/>
                    <a:pt x="2930" y="2263"/>
                    <a:pt x="2930" y="1453"/>
                  </a:cubicBezTo>
                  <a:cubicBezTo>
                    <a:pt x="2930" y="667"/>
                    <a:pt x="2263" y="1"/>
                    <a:pt x="14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9" name="Google Shape;20579;p94"/>
            <p:cNvSpPr/>
            <p:nvPr/>
          </p:nvSpPr>
          <p:spPr>
            <a:xfrm>
              <a:off x="4839003" y="3227061"/>
              <a:ext cx="47788" cy="94121"/>
            </a:xfrm>
            <a:custGeom>
              <a:rect b="b" l="l" r="r" t="t"/>
              <a:pathLst>
                <a:path extrusionOk="0" h="2909" w="1477">
                  <a:moveTo>
                    <a:pt x="0" y="1"/>
                  </a:moveTo>
                  <a:lnTo>
                    <a:pt x="0" y="2906"/>
                  </a:lnTo>
                  <a:cubicBezTo>
                    <a:pt x="28" y="2908"/>
                    <a:pt x="55" y="2909"/>
                    <a:pt x="82" y="2909"/>
                  </a:cubicBezTo>
                  <a:cubicBezTo>
                    <a:pt x="854" y="2909"/>
                    <a:pt x="1477" y="2259"/>
                    <a:pt x="1477" y="1453"/>
                  </a:cubicBezTo>
                  <a:cubicBezTo>
                    <a:pt x="1477" y="644"/>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0" name="Google Shape;20580;p94"/>
            <p:cNvSpPr/>
            <p:nvPr/>
          </p:nvSpPr>
          <p:spPr>
            <a:xfrm>
              <a:off x="4795097" y="3042932"/>
              <a:ext cx="292036" cy="169831"/>
            </a:xfrm>
            <a:custGeom>
              <a:rect b="b" l="l" r="r" t="t"/>
              <a:pathLst>
                <a:path extrusionOk="0" h="5249" w="9026">
                  <a:moveTo>
                    <a:pt x="953" y="0"/>
                  </a:moveTo>
                  <a:cubicBezTo>
                    <a:pt x="405" y="0"/>
                    <a:pt x="0" y="453"/>
                    <a:pt x="0" y="953"/>
                  </a:cubicBezTo>
                  <a:lnTo>
                    <a:pt x="0" y="3453"/>
                  </a:lnTo>
                  <a:cubicBezTo>
                    <a:pt x="0" y="4001"/>
                    <a:pt x="452" y="4406"/>
                    <a:pt x="953" y="4406"/>
                  </a:cubicBezTo>
                  <a:lnTo>
                    <a:pt x="1072" y="4406"/>
                  </a:lnTo>
                  <a:lnTo>
                    <a:pt x="1072" y="4954"/>
                  </a:lnTo>
                  <a:cubicBezTo>
                    <a:pt x="1072" y="5073"/>
                    <a:pt x="1119" y="5144"/>
                    <a:pt x="1238" y="5216"/>
                  </a:cubicBezTo>
                  <a:cubicBezTo>
                    <a:pt x="1292" y="5237"/>
                    <a:pt x="1345" y="5249"/>
                    <a:pt x="1397" y="5249"/>
                  </a:cubicBezTo>
                  <a:cubicBezTo>
                    <a:pt x="1460" y="5249"/>
                    <a:pt x="1519" y="5231"/>
                    <a:pt x="1572" y="5192"/>
                  </a:cubicBezTo>
                  <a:lnTo>
                    <a:pt x="2524" y="4406"/>
                  </a:lnTo>
                  <a:lnTo>
                    <a:pt x="6454" y="4406"/>
                  </a:lnTo>
                  <a:lnTo>
                    <a:pt x="7406" y="5192"/>
                  </a:lnTo>
                  <a:cubicBezTo>
                    <a:pt x="7478" y="5216"/>
                    <a:pt x="7549" y="5239"/>
                    <a:pt x="7621" y="5239"/>
                  </a:cubicBezTo>
                  <a:cubicBezTo>
                    <a:pt x="7668" y="5239"/>
                    <a:pt x="7740" y="5239"/>
                    <a:pt x="7764" y="5216"/>
                  </a:cubicBezTo>
                  <a:cubicBezTo>
                    <a:pt x="7883" y="5192"/>
                    <a:pt x="7954" y="5073"/>
                    <a:pt x="7954" y="4954"/>
                  </a:cubicBezTo>
                  <a:lnTo>
                    <a:pt x="7954" y="4406"/>
                  </a:lnTo>
                  <a:lnTo>
                    <a:pt x="8073" y="4406"/>
                  </a:lnTo>
                  <a:cubicBezTo>
                    <a:pt x="8597" y="4406"/>
                    <a:pt x="9026" y="3953"/>
                    <a:pt x="9026" y="3453"/>
                  </a:cubicBezTo>
                  <a:lnTo>
                    <a:pt x="9026" y="953"/>
                  </a:lnTo>
                  <a:cubicBezTo>
                    <a:pt x="9026" y="429"/>
                    <a:pt x="8573" y="0"/>
                    <a:pt x="807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1" name="Google Shape;20581;p94"/>
            <p:cNvSpPr/>
            <p:nvPr/>
          </p:nvSpPr>
          <p:spPr>
            <a:xfrm>
              <a:off x="4940693" y="3042932"/>
              <a:ext cx="147215" cy="168764"/>
            </a:xfrm>
            <a:custGeom>
              <a:rect b="b" l="l" r="r" t="t"/>
              <a:pathLst>
                <a:path extrusionOk="0" h="5216" w="4550">
                  <a:moveTo>
                    <a:pt x="1" y="0"/>
                  </a:moveTo>
                  <a:lnTo>
                    <a:pt x="1" y="4382"/>
                  </a:lnTo>
                  <a:lnTo>
                    <a:pt x="1978" y="4382"/>
                  </a:lnTo>
                  <a:lnTo>
                    <a:pt x="2930" y="5144"/>
                  </a:lnTo>
                  <a:cubicBezTo>
                    <a:pt x="3002" y="5216"/>
                    <a:pt x="3049" y="5216"/>
                    <a:pt x="3144" y="5216"/>
                  </a:cubicBezTo>
                  <a:cubicBezTo>
                    <a:pt x="3216" y="5216"/>
                    <a:pt x="3240" y="5216"/>
                    <a:pt x="3287" y="5168"/>
                  </a:cubicBezTo>
                  <a:cubicBezTo>
                    <a:pt x="3406" y="5120"/>
                    <a:pt x="3478" y="5025"/>
                    <a:pt x="3478" y="4906"/>
                  </a:cubicBezTo>
                  <a:lnTo>
                    <a:pt x="3478" y="4382"/>
                  </a:lnTo>
                  <a:lnTo>
                    <a:pt x="3597" y="4382"/>
                  </a:lnTo>
                  <a:cubicBezTo>
                    <a:pt x="4097" y="4382"/>
                    <a:pt x="4550" y="3953"/>
                    <a:pt x="4550" y="3429"/>
                  </a:cubicBezTo>
                  <a:lnTo>
                    <a:pt x="4550" y="929"/>
                  </a:lnTo>
                  <a:cubicBezTo>
                    <a:pt x="4478" y="453"/>
                    <a:pt x="4073" y="0"/>
                    <a:pt x="352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2" name="Google Shape;20582;p94"/>
            <p:cNvSpPr/>
            <p:nvPr/>
          </p:nvSpPr>
          <p:spPr>
            <a:xfrm>
              <a:off x="4902191" y="3117088"/>
              <a:ext cx="77070" cy="32193"/>
            </a:xfrm>
            <a:custGeom>
              <a:rect b="b" l="l" r="r" t="t"/>
              <a:pathLst>
                <a:path extrusionOk="0" h="995" w="2382">
                  <a:moveTo>
                    <a:pt x="334" y="0"/>
                  </a:moveTo>
                  <a:cubicBezTo>
                    <a:pt x="256" y="0"/>
                    <a:pt x="179" y="30"/>
                    <a:pt x="119" y="90"/>
                  </a:cubicBezTo>
                  <a:cubicBezTo>
                    <a:pt x="0" y="209"/>
                    <a:pt x="0" y="423"/>
                    <a:pt x="119" y="542"/>
                  </a:cubicBezTo>
                  <a:cubicBezTo>
                    <a:pt x="405" y="828"/>
                    <a:pt x="786" y="995"/>
                    <a:pt x="1191" y="995"/>
                  </a:cubicBezTo>
                  <a:cubicBezTo>
                    <a:pt x="1596" y="995"/>
                    <a:pt x="1953" y="828"/>
                    <a:pt x="2263" y="542"/>
                  </a:cubicBezTo>
                  <a:cubicBezTo>
                    <a:pt x="2382" y="423"/>
                    <a:pt x="2382" y="209"/>
                    <a:pt x="2263" y="90"/>
                  </a:cubicBezTo>
                  <a:cubicBezTo>
                    <a:pt x="2203" y="30"/>
                    <a:pt x="2120" y="0"/>
                    <a:pt x="2036" y="0"/>
                  </a:cubicBezTo>
                  <a:cubicBezTo>
                    <a:pt x="1953" y="0"/>
                    <a:pt x="1870" y="30"/>
                    <a:pt x="1810" y="90"/>
                  </a:cubicBezTo>
                  <a:cubicBezTo>
                    <a:pt x="1620" y="256"/>
                    <a:pt x="1429" y="352"/>
                    <a:pt x="1191" y="352"/>
                  </a:cubicBezTo>
                  <a:cubicBezTo>
                    <a:pt x="929" y="352"/>
                    <a:pt x="738" y="280"/>
                    <a:pt x="548" y="90"/>
                  </a:cubicBezTo>
                  <a:cubicBezTo>
                    <a:pt x="488" y="30"/>
                    <a:pt x="411" y="0"/>
                    <a:pt x="334"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3" name="Google Shape;20583;p94"/>
            <p:cNvSpPr/>
            <p:nvPr/>
          </p:nvSpPr>
          <p:spPr>
            <a:xfrm>
              <a:off x="4940693" y="3117865"/>
              <a:ext cx="38567" cy="32193"/>
            </a:xfrm>
            <a:custGeom>
              <a:rect b="b" l="l" r="r" t="t"/>
              <a:pathLst>
                <a:path extrusionOk="0" h="995" w="1192">
                  <a:moveTo>
                    <a:pt x="846" y="0"/>
                  </a:moveTo>
                  <a:cubicBezTo>
                    <a:pt x="763" y="0"/>
                    <a:pt x="680" y="30"/>
                    <a:pt x="620" y="89"/>
                  </a:cubicBezTo>
                  <a:cubicBezTo>
                    <a:pt x="430" y="280"/>
                    <a:pt x="239" y="351"/>
                    <a:pt x="1" y="351"/>
                  </a:cubicBezTo>
                  <a:lnTo>
                    <a:pt x="1" y="994"/>
                  </a:lnTo>
                  <a:cubicBezTo>
                    <a:pt x="406" y="971"/>
                    <a:pt x="763" y="804"/>
                    <a:pt x="1073" y="542"/>
                  </a:cubicBezTo>
                  <a:cubicBezTo>
                    <a:pt x="1192" y="423"/>
                    <a:pt x="1192" y="208"/>
                    <a:pt x="1073" y="89"/>
                  </a:cubicBezTo>
                  <a:cubicBezTo>
                    <a:pt x="1013" y="30"/>
                    <a:pt x="930" y="0"/>
                    <a:pt x="84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4" name="Google Shape;20584;p94"/>
            <p:cNvSpPr/>
            <p:nvPr/>
          </p:nvSpPr>
          <p:spPr>
            <a:xfrm>
              <a:off x="4956903" y="3083763"/>
              <a:ext cx="20837" cy="20837"/>
            </a:xfrm>
            <a:custGeom>
              <a:rect b="b" l="l" r="r" t="t"/>
              <a:pathLst>
                <a:path extrusionOk="0" h="644" w="644">
                  <a:moveTo>
                    <a:pt x="333" y="0"/>
                  </a:moveTo>
                  <a:cubicBezTo>
                    <a:pt x="143" y="0"/>
                    <a:pt x="0" y="143"/>
                    <a:pt x="0" y="310"/>
                  </a:cubicBezTo>
                  <a:cubicBezTo>
                    <a:pt x="0" y="500"/>
                    <a:pt x="143" y="643"/>
                    <a:pt x="333" y="643"/>
                  </a:cubicBezTo>
                  <a:cubicBezTo>
                    <a:pt x="500" y="643"/>
                    <a:pt x="643" y="500"/>
                    <a:pt x="643" y="310"/>
                  </a:cubicBezTo>
                  <a:cubicBezTo>
                    <a:pt x="643" y="143"/>
                    <a:pt x="500" y="0"/>
                    <a:pt x="33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5" name="Google Shape;20585;p94"/>
            <p:cNvSpPr/>
            <p:nvPr/>
          </p:nvSpPr>
          <p:spPr>
            <a:xfrm>
              <a:off x="4902968" y="3083763"/>
              <a:ext cx="20837" cy="20837"/>
            </a:xfrm>
            <a:custGeom>
              <a:rect b="b" l="l" r="r" t="t"/>
              <a:pathLst>
                <a:path extrusionOk="0" h="644" w="644">
                  <a:moveTo>
                    <a:pt x="310" y="0"/>
                  </a:moveTo>
                  <a:cubicBezTo>
                    <a:pt x="143" y="0"/>
                    <a:pt x="0" y="143"/>
                    <a:pt x="0" y="310"/>
                  </a:cubicBezTo>
                  <a:cubicBezTo>
                    <a:pt x="0" y="500"/>
                    <a:pt x="143" y="643"/>
                    <a:pt x="310" y="643"/>
                  </a:cubicBezTo>
                  <a:cubicBezTo>
                    <a:pt x="500" y="643"/>
                    <a:pt x="643" y="500"/>
                    <a:pt x="643" y="310"/>
                  </a:cubicBezTo>
                  <a:cubicBezTo>
                    <a:pt x="643" y="143"/>
                    <a:pt x="500" y="0"/>
                    <a:pt x="31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6" name="Google Shape;20586;p94"/>
            <p:cNvSpPr/>
            <p:nvPr/>
          </p:nvSpPr>
          <p:spPr>
            <a:xfrm>
              <a:off x="4933769" y="3301800"/>
              <a:ext cx="30867" cy="40864"/>
            </a:xfrm>
            <a:custGeom>
              <a:rect b="b" l="l" r="r" t="t"/>
              <a:pathLst>
                <a:path extrusionOk="0" h="1263" w="954">
                  <a:moveTo>
                    <a:pt x="1" y="1"/>
                  </a:moveTo>
                  <a:lnTo>
                    <a:pt x="1" y="1263"/>
                  </a:lnTo>
                  <a:lnTo>
                    <a:pt x="334" y="1263"/>
                  </a:lnTo>
                  <a:cubicBezTo>
                    <a:pt x="691" y="1263"/>
                    <a:pt x="953" y="1001"/>
                    <a:pt x="953" y="644"/>
                  </a:cubicBezTo>
                  <a:cubicBezTo>
                    <a:pt x="953" y="263"/>
                    <a:pt x="691" y="1"/>
                    <a:pt x="334"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87" name="Google Shape;20587;p94"/>
          <p:cNvGrpSpPr/>
          <p:nvPr/>
        </p:nvGrpSpPr>
        <p:grpSpPr>
          <a:xfrm>
            <a:off x="5520908" y="2890306"/>
            <a:ext cx="345969" cy="346972"/>
            <a:chOff x="5520908" y="3042706"/>
            <a:chExt cx="345969" cy="346972"/>
          </a:xfrm>
        </p:grpSpPr>
        <p:grpSp>
          <p:nvGrpSpPr>
            <p:cNvPr id="20588" name="Google Shape;20588;p94"/>
            <p:cNvGrpSpPr/>
            <p:nvPr/>
          </p:nvGrpSpPr>
          <p:grpSpPr>
            <a:xfrm>
              <a:off x="5805985" y="3079913"/>
              <a:ext cx="60892" cy="82472"/>
              <a:chOff x="5805985" y="3079913"/>
              <a:chExt cx="60892" cy="82472"/>
            </a:xfrm>
          </p:grpSpPr>
          <p:sp>
            <p:nvSpPr>
              <p:cNvPr id="20589" name="Google Shape;20589;p94"/>
              <p:cNvSpPr/>
              <p:nvPr/>
            </p:nvSpPr>
            <p:spPr>
              <a:xfrm>
                <a:off x="5805985" y="3079913"/>
                <a:ext cx="60892" cy="81696"/>
              </a:xfrm>
              <a:custGeom>
                <a:rect b="b" l="l" r="r" t="t"/>
                <a:pathLst>
                  <a:path extrusionOk="0" h="2525" w="1882">
                    <a:moveTo>
                      <a:pt x="644" y="0"/>
                    </a:moveTo>
                    <a:cubicBezTo>
                      <a:pt x="477" y="0"/>
                      <a:pt x="358" y="24"/>
                      <a:pt x="215" y="72"/>
                    </a:cubicBezTo>
                    <a:cubicBezTo>
                      <a:pt x="96" y="143"/>
                      <a:pt x="1" y="262"/>
                      <a:pt x="1" y="381"/>
                    </a:cubicBezTo>
                    <a:lnTo>
                      <a:pt x="1" y="2144"/>
                    </a:lnTo>
                    <a:cubicBezTo>
                      <a:pt x="1" y="2286"/>
                      <a:pt x="96" y="2405"/>
                      <a:pt x="215" y="2429"/>
                    </a:cubicBezTo>
                    <a:cubicBezTo>
                      <a:pt x="358" y="2501"/>
                      <a:pt x="477" y="2525"/>
                      <a:pt x="644" y="2525"/>
                    </a:cubicBezTo>
                    <a:cubicBezTo>
                      <a:pt x="1310" y="2525"/>
                      <a:pt x="1882" y="1953"/>
                      <a:pt x="1882" y="1239"/>
                    </a:cubicBezTo>
                    <a:cubicBezTo>
                      <a:pt x="1882" y="548"/>
                      <a:pt x="1310" y="0"/>
                      <a:pt x="64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0" name="Google Shape;20590;p94"/>
              <p:cNvSpPr/>
              <p:nvPr/>
            </p:nvSpPr>
            <p:spPr>
              <a:xfrm>
                <a:off x="5805985" y="3122298"/>
                <a:ext cx="60892" cy="40088"/>
              </a:xfrm>
              <a:custGeom>
                <a:rect b="b" l="l" r="r" t="t"/>
                <a:pathLst>
                  <a:path extrusionOk="0" h="1239" w="1882">
                    <a:moveTo>
                      <a:pt x="1" y="0"/>
                    </a:moveTo>
                    <a:lnTo>
                      <a:pt x="1" y="857"/>
                    </a:lnTo>
                    <a:cubicBezTo>
                      <a:pt x="1" y="976"/>
                      <a:pt x="96" y="1095"/>
                      <a:pt x="215" y="1143"/>
                    </a:cubicBezTo>
                    <a:cubicBezTo>
                      <a:pt x="358" y="1215"/>
                      <a:pt x="477" y="1238"/>
                      <a:pt x="644" y="1238"/>
                    </a:cubicBezTo>
                    <a:cubicBezTo>
                      <a:pt x="1310" y="1238"/>
                      <a:pt x="1882" y="667"/>
                      <a:pt x="1882"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91" name="Google Shape;20591;p94"/>
            <p:cNvGrpSpPr/>
            <p:nvPr/>
          </p:nvGrpSpPr>
          <p:grpSpPr>
            <a:xfrm>
              <a:off x="5520908" y="3042706"/>
              <a:ext cx="306691" cy="346972"/>
              <a:chOff x="5520908" y="3042706"/>
              <a:chExt cx="306691" cy="346972"/>
            </a:xfrm>
          </p:grpSpPr>
          <p:sp>
            <p:nvSpPr>
              <p:cNvPr id="20592" name="Google Shape;20592;p94"/>
              <p:cNvSpPr/>
              <p:nvPr/>
            </p:nvSpPr>
            <p:spPr>
              <a:xfrm>
                <a:off x="5712771" y="3042706"/>
                <a:ext cx="114828" cy="156663"/>
              </a:xfrm>
              <a:custGeom>
                <a:rect b="b" l="l" r="r" t="t"/>
                <a:pathLst>
                  <a:path extrusionOk="0" h="4842" w="3549">
                    <a:moveTo>
                      <a:pt x="3234" y="1"/>
                    </a:moveTo>
                    <a:cubicBezTo>
                      <a:pt x="3151" y="1"/>
                      <a:pt x="3059" y="44"/>
                      <a:pt x="3001" y="102"/>
                    </a:cubicBezTo>
                    <a:lnTo>
                      <a:pt x="2953" y="150"/>
                    </a:lnTo>
                    <a:cubicBezTo>
                      <a:pt x="2262" y="864"/>
                      <a:pt x="1310" y="1246"/>
                      <a:pt x="333" y="1246"/>
                    </a:cubicBezTo>
                    <a:cubicBezTo>
                      <a:pt x="143" y="1246"/>
                      <a:pt x="0" y="1412"/>
                      <a:pt x="0" y="1579"/>
                    </a:cubicBezTo>
                    <a:lnTo>
                      <a:pt x="0" y="3246"/>
                    </a:lnTo>
                    <a:cubicBezTo>
                      <a:pt x="0" y="3436"/>
                      <a:pt x="119" y="3579"/>
                      <a:pt x="310" y="3579"/>
                    </a:cubicBezTo>
                    <a:cubicBezTo>
                      <a:pt x="1286" y="3603"/>
                      <a:pt x="2239" y="3960"/>
                      <a:pt x="2929" y="4651"/>
                    </a:cubicBezTo>
                    <a:lnTo>
                      <a:pt x="3001" y="4746"/>
                    </a:lnTo>
                    <a:cubicBezTo>
                      <a:pt x="3072" y="4794"/>
                      <a:pt x="3120" y="4841"/>
                      <a:pt x="3215" y="4841"/>
                    </a:cubicBezTo>
                    <a:cubicBezTo>
                      <a:pt x="3239" y="4841"/>
                      <a:pt x="3263" y="4794"/>
                      <a:pt x="3334" y="4770"/>
                    </a:cubicBezTo>
                    <a:cubicBezTo>
                      <a:pt x="3453" y="4699"/>
                      <a:pt x="3548" y="4580"/>
                      <a:pt x="3548" y="4460"/>
                    </a:cubicBezTo>
                    <a:lnTo>
                      <a:pt x="3548" y="293"/>
                    </a:lnTo>
                    <a:cubicBezTo>
                      <a:pt x="3548" y="150"/>
                      <a:pt x="3429" y="31"/>
                      <a:pt x="3286" y="7"/>
                    </a:cubicBezTo>
                    <a:cubicBezTo>
                      <a:pt x="3270" y="3"/>
                      <a:pt x="3252" y="1"/>
                      <a:pt x="32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93" name="Google Shape;20593;p94"/>
              <p:cNvGrpSpPr/>
              <p:nvPr/>
            </p:nvGrpSpPr>
            <p:grpSpPr>
              <a:xfrm>
                <a:off x="5520908" y="3084540"/>
                <a:ext cx="305914" cy="305138"/>
                <a:chOff x="5520908" y="3084540"/>
                <a:chExt cx="305914" cy="305138"/>
              </a:xfrm>
            </p:grpSpPr>
            <p:sp>
              <p:nvSpPr>
                <p:cNvPr id="20594" name="Google Shape;20594;p94"/>
                <p:cNvSpPr/>
                <p:nvPr/>
              </p:nvSpPr>
              <p:spPr>
                <a:xfrm>
                  <a:off x="5520908" y="3199333"/>
                  <a:ext cx="207298" cy="190344"/>
                </a:xfrm>
                <a:custGeom>
                  <a:rect b="b" l="l" r="r" t="t"/>
                  <a:pathLst>
                    <a:path extrusionOk="0" h="5883" w="6407">
                      <a:moveTo>
                        <a:pt x="5120" y="0"/>
                      </a:moveTo>
                      <a:lnTo>
                        <a:pt x="5120" y="24"/>
                      </a:lnTo>
                      <a:lnTo>
                        <a:pt x="5120" y="1906"/>
                      </a:lnTo>
                      <a:lnTo>
                        <a:pt x="2429" y="1906"/>
                      </a:lnTo>
                      <a:cubicBezTo>
                        <a:pt x="1072" y="1906"/>
                        <a:pt x="0" y="2977"/>
                        <a:pt x="0" y="4311"/>
                      </a:cubicBezTo>
                      <a:lnTo>
                        <a:pt x="0" y="5549"/>
                      </a:lnTo>
                      <a:cubicBezTo>
                        <a:pt x="0" y="5740"/>
                        <a:pt x="167" y="5883"/>
                        <a:pt x="334" y="5883"/>
                      </a:cubicBezTo>
                      <a:lnTo>
                        <a:pt x="4501" y="5883"/>
                      </a:lnTo>
                      <a:cubicBezTo>
                        <a:pt x="4692" y="5883"/>
                        <a:pt x="4835" y="5740"/>
                        <a:pt x="4835" y="5549"/>
                      </a:cubicBezTo>
                      <a:lnTo>
                        <a:pt x="4835" y="4311"/>
                      </a:lnTo>
                      <a:cubicBezTo>
                        <a:pt x="4835" y="3882"/>
                        <a:pt x="4716" y="3501"/>
                        <a:pt x="4525" y="3144"/>
                      </a:cubicBezTo>
                      <a:lnTo>
                        <a:pt x="5454" y="3144"/>
                      </a:lnTo>
                      <a:cubicBezTo>
                        <a:pt x="5954" y="3144"/>
                        <a:pt x="6406" y="2739"/>
                        <a:pt x="6406" y="2191"/>
                      </a:cubicBezTo>
                      <a:lnTo>
                        <a:pt x="6406"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5" name="Google Shape;20595;p94"/>
                <p:cNvSpPr/>
                <p:nvPr/>
              </p:nvSpPr>
              <p:spPr>
                <a:xfrm>
                  <a:off x="5599498" y="3199333"/>
                  <a:ext cx="128708" cy="190344"/>
                </a:xfrm>
                <a:custGeom>
                  <a:rect b="b" l="l" r="r" t="t"/>
                  <a:pathLst>
                    <a:path extrusionOk="0" h="5883" w="3978">
                      <a:moveTo>
                        <a:pt x="2739" y="0"/>
                      </a:moveTo>
                      <a:lnTo>
                        <a:pt x="2739" y="1858"/>
                      </a:lnTo>
                      <a:lnTo>
                        <a:pt x="0" y="1858"/>
                      </a:lnTo>
                      <a:lnTo>
                        <a:pt x="0" y="5835"/>
                      </a:lnTo>
                      <a:lnTo>
                        <a:pt x="2072" y="5835"/>
                      </a:lnTo>
                      <a:lnTo>
                        <a:pt x="2072" y="5883"/>
                      </a:lnTo>
                      <a:cubicBezTo>
                        <a:pt x="2263" y="5883"/>
                        <a:pt x="2406" y="5740"/>
                        <a:pt x="2406" y="5549"/>
                      </a:cubicBezTo>
                      <a:lnTo>
                        <a:pt x="2406" y="4311"/>
                      </a:lnTo>
                      <a:cubicBezTo>
                        <a:pt x="2406" y="3882"/>
                        <a:pt x="2287" y="3501"/>
                        <a:pt x="2096" y="3144"/>
                      </a:cubicBezTo>
                      <a:lnTo>
                        <a:pt x="3025" y="3144"/>
                      </a:lnTo>
                      <a:cubicBezTo>
                        <a:pt x="3525" y="3144"/>
                        <a:pt x="3977" y="2739"/>
                        <a:pt x="3977" y="2191"/>
                      </a:cubicBezTo>
                      <a:lnTo>
                        <a:pt x="3977"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6" name="Google Shape;20596;p94"/>
                <p:cNvSpPr/>
                <p:nvPr/>
              </p:nvSpPr>
              <p:spPr>
                <a:xfrm>
                  <a:off x="5696561" y="3136145"/>
                  <a:ext cx="20837" cy="63998"/>
                </a:xfrm>
                <a:custGeom>
                  <a:rect b="b" l="l" r="r" t="t"/>
                  <a:pathLst>
                    <a:path extrusionOk="0" h="1978" w="644">
                      <a:moveTo>
                        <a:pt x="334" y="1"/>
                      </a:moveTo>
                      <a:cubicBezTo>
                        <a:pt x="144" y="1"/>
                        <a:pt x="1" y="167"/>
                        <a:pt x="1" y="334"/>
                      </a:cubicBezTo>
                      <a:lnTo>
                        <a:pt x="1" y="1644"/>
                      </a:lnTo>
                      <a:cubicBezTo>
                        <a:pt x="1" y="1834"/>
                        <a:pt x="144" y="1977"/>
                        <a:pt x="334" y="1977"/>
                      </a:cubicBezTo>
                      <a:cubicBezTo>
                        <a:pt x="501" y="1977"/>
                        <a:pt x="620" y="1834"/>
                        <a:pt x="644" y="1644"/>
                      </a:cubicBezTo>
                      <a:lnTo>
                        <a:pt x="644" y="334"/>
                      </a:lnTo>
                      <a:cubicBezTo>
                        <a:pt x="644" y="167"/>
                        <a:pt x="501" y="1"/>
                        <a:pt x="334"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7" name="Google Shape;20597;p94"/>
                <p:cNvSpPr/>
                <p:nvPr/>
              </p:nvSpPr>
              <p:spPr>
                <a:xfrm>
                  <a:off x="5711995" y="3120745"/>
                  <a:ext cx="114828" cy="78623"/>
                </a:xfrm>
                <a:custGeom>
                  <a:rect b="b" l="l" r="r" t="t"/>
                  <a:pathLst>
                    <a:path extrusionOk="0" h="2430" w="3549">
                      <a:moveTo>
                        <a:pt x="0" y="0"/>
                      </a:moveTo>
                      <a:lnTo>
                        <a:pt x="0" y="834"/>
                      </a:lnTo>
                      <a:cubicBezTo>
                        <a:pt x="0" y="1024"/>
                        <a:pt x="143" y="1167"/>
                        <a:pt x="334" y="1167"/>
                      </a:cubicBezTo>
                      <a:cubicBezTo>
                        <a:pt x="1310" y="1167"/>
                        <a:pt x="2263" y="1548"/>
                        <a:pt x="2953" y="2263"/>
                      </a:cubicBezTo>
                      <a:lnTo>
                        <a:pt x="3001" y="2334"/>
                      </a:lnTo>
                      <a:cubicBezTo>
                        <a:pt x="3072" y="2382"/>
                        <a:pt x="3144" y="2429"/>
                        <a:pt x="3215" y="2429"/>
                      </a:cubicBezTo>
                      <a:cubicBezTo>
                        <a:pt x="3263" y="2429"/>
                        <a:pt x="3358" y="2382"/>
                        <a:pt x="3430" y="2358"/>
                      </a:cubicBezTo>
                      <a:cubicBezTo>
                        <a:pt x="3501" y="2310"/>
                        <a:pt x="3549" y="2215"/>
                        <a:pt x="3549" y="2120"/>
                      </a:cubicBezTo>
                      <a:lnTo>
                        <a:pt x="3549" y="48"/>
                      </a:lnTo>
                      <a:lnTo>
                        <a:pt x="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8" name="Google Shape;20598;p94"/>
                <p:cNvSpPr/>
                <p:nvPr/>
              </p:nvSpPr>
              <p:spPr>
                <a:xfrm>
                  <a:off x="5654953" y="3084540"/>
                  <a:ext cx="66328" cy="73996"/>
                </a:xfrm>
                <a:custGeom>
                  <a:rect b="b" l="l" r="r" t="t"/>
                  <a:pathLst>
                    <a:path extrusionOk="0" h="2287" w="2050">
                      <a:moveTo>
                        <a:pt x="1192" y="0"/>
                      </a:moveTo>
                      <a:cubicBezTo>
                        <a:pt x="549" y="0"/>
                        <a:pt x="1" y="524"/>
                        <a:pt x="25" y="1191"/>
                      </a:cubicBezTo>
                      <a:cubicBezTo>
                        <a:pt x="72" y="1810"/>
                        <a:pt x="573" y="2286"/>
                        <a:pt x="1192" y="2286"/>
                      </a:cubicBezTo>
                      <a:lnTo>
                        <a:pt x="2049" y="2286"/>
                      </a:lnTo>
                      <a:lnTo>
                        <a:pt x="2049"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9" name="Google Shape;20599;p94"/>
                <p:cNvSpPr/>
                <p:nvPr/>
              </p:nvSpPr>
              <p:spPr>
                <a:xfrm>
                  <a:off x="5655730" y="3120745"/>
                  <a:ext cx="65551" cy="37791"/>
                </a:xfrm>
                <a:custGeom>
                  <a:rect b="b" l="l" r="r" t="t"/>
                  <a:pathLst>
                    <a:path extrusionOk="0" h="1168" w="2026">
                      <a:moveTo>
                        <a:pt x="1" y="0"/>
                      </a:moveTo>
                      <a:cubicBezTo>
                        <a:pt x="1" y="667"/>
                        <a:pt x="549" y="1167"/>
                        <a:pt x="1168" y="1167"/>
                      </a:cubicBezTo>
                      <a:lnTo>
                        <a:pt x="2025" y="1167"/>
                      </a:lnTo>
                      <a:lnTo>
                        <a:pt x="2025"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0" name="Google Shape;20600;p94"/>
                <p:cNvSpPr/>
                <p:nvPr/>
              </p:nvSpPr>
              <p:spPr>
                <a:xfrm>
                  <a:off x="5547860" y="3178529"/>
                  <a:ext cx="102533" cy="102501"/>
                </a:xfrm>
                <a:custGeom>
                  <a:rect b="b" l="l" r="r" t="t"/>
                  <a:pathLst>
                    <a:path extrusionOk="0" h="3168" w="3169">
                      <a:moveTo>
                        <a:pt x="1596" y="0"/>
                      </a:moveTo>
                      <a:cubicBezTo>
                        <a:pt x="715" y="0"/>
                        <a:pt x="1" y="715"/>
                        <a:pt x="1" y="1596"/>
                      </a:cubicBezTo>
                      <a:cubicBezTo>
                        <a:pt x="1" y="2453"/>
                        <a:pt x="715" y="3168"/>
                        <a:pt x="1596" y="3168"/>
                      </a:cubicBezTo>
                      <a:cubicBezTo>
                        <a:pt x="2454" y="3168"/>
                        <a:pt x="3144" y="2477"/>
                        <a:pt x="3168" y="1596"/>
                      </a:cubicBezTo>
                      <a:cubicBezTo>
                        <a:pt x="3168" y="715"/>
                        <a:pt x="2454" y="0"/>
                        <a:pt x="159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1" name="Google Shape;20601;p94"/>
                <p:cNvSpPr/>
                <p:nvPr/>
              </p:nvSpPr>
              <p:spPr>
                <a:xfrm>
                  <a:off x="5597945" y="3180082"/>
                  <a:ext cx="51671" cy="100948"/>
                </a:xfrm>
                <a:custGeom>
                  <a:rect b="b" l="l" r="r" t="t"/>
                  <a:pathLst>
                    <a:path extrusionOk="0" h="3120" w="1597">
                      <a:moveTo>
                        <a:pt x="1" y="0"/>
                      </a:moveTo>
                      <a:lnTo>
                        <a:pt x="1" y="3120"/>
                      </a:lnTo>
                      <a:cubicBezTo>
                        <a:pt x="906" y="3120"/>
                        <a:pt x="1596" y="2429"/>
                        <a:pt x="1596" y="1572"/>
                      </a:cubicBezTo>
                      <a:cubicBezTo>
                        <a:pt x="1596" y="715"/>
                        <a:pt x="882"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2" name="Google Shape;20602;p94"/>
                <p:cNvSpPr/>
                <p:nvPr/>
              </p:nvSpPr>
              <p:spPr>
                <a:xfrm>
                  <a:off x="5686564" y="3179921"/>
                  <a:ext cx="40864" cy="29475"/>
                </a:xfrm>
                <a:custGeom>
                  <a:rect b="b" l="l" r="r" t="t"/>
                  <a:pathLst>
                    <a:path extrusionOk="0" h="911" w="1263">
                      <a:moveTo>
                        <a:pt x="649" y="0"/>
                      </a:moveTo>
                      <a:cubicBezTo>
                        <a:pt x="624" y="0"/>
                        <a:pt x="598" y="2"/>
                        <a:pt x="572" y="5"/>
                      </a:cubicBezTo>
                      <a:cubicBezTo>
                        <a:pt x="239" y="29"/>
                        <a:pt x="0" y="291"/>
                        <a:pt x="0" y="624"/>
                      </a:cubicBezTo>
                      <a:lnTo>
                        <a:pt x="0" y="910"/>
                      </a:lnTo>
                      <a:lnTo>
                        <a:pt x="1263" y="910"/>
                      </a:lnTo>
                      <a:lnTo>
                        <a:pt x="1263" y="624"/>
                      </a:lnTo>
                      <a:cubicBezTo>
                        <a:pt x="1263" y="292"/>
                        <a:pt x="994" y="0"/>
                        <a:pt x="649"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20603" name="Google Shape;20603;p94"/>
          <p:cNvGrpSpPr/>
          <p:nvPr/>
        </p:nvGrpSpPr>
        <p:grpSpPr>
          <a:xfrm>
            <a:off x="6269820" y="2890532"/>
            <a:ext cx="344449" cy="346744"/>
            <a:chOff x="6269820" y="3042932"/>
            <a:chExt cx="344449" cy="346744"/>
          </a:xfrm>
        </p:grpSpPr>
        <p:sp>
          <p:nvSpPr>
            <p:cNvPr id="20604" name="Google Shape;20604;p94"/>
            <p:cNvSpPr/>
            <p:nvPr/>
          </p:nvSpPr>
          <p:spPr>
            <a:xfrm>
              <a:off x="6498665" y="3104567"/>
              <a:ext cx="115604" cy="81696"/>
            </a:xfrm>
            <a:custGeom>
              <a:rect b="b" l="l" r="r" t="t"/>
              <a:pathLst>
                <a:path extrusionOk="0" h="2525" w="3573">
                  <a:moveTo>
                    <a:pt x="1787" y="0"/>
                  </a:moveTo>
                  <a:cubicBezTo>
                    <a:pt x="811" y="0"/>
                    <a:pt x="1" y="810"/>
                    <a:pt x="1" y="1786"/>
                  </a:cubicBezTo>
                  <a:lnTo>
                    <a:pt x="1" y="2525"/>
                  </a:lnTo>
                  <a:lnTo>
                    <a:pt x="3240" y="2525"/>
                  </a:lnTo>
                  <a:cubicBezTo>
                    <a:pt x="3430" y="2525"/>
                    <a:pt x="3573" y="2382"/>
                    <a:pt x="3573" y="2215"/>
                  </a:cubicBezTo>
                  <a:lnTo>
                    <a:pt x="3573" y="1786"/>
                  </a:lnTo>
                  <a:cubicBezTo>
                    <a:pt x="3573" y="762"/>
                    <a:pt x="2763" y="0"/>
                    <a:pt x="1787"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5" name="Google Shape;20605;p94"/>
            <p:cNvSpPr/>
            <p:nvPr/>
          </p:nvSpPr>
          <p:spPr>
            <a:xfrm>
              <a:off x="6556450" y="3104567"/>
              <a:ext cx="57818" cy="80920"/>
            </a:xfrm>
            <a:custGeom>
              <a:rect b="b" l="l" r="r" t="t"/>
              <a:pathLst>
                <a:path extrusionOk="0" h="2501" w="1787">
                  <a:moveTo>
                    <a:pt x="1" y="0"/>
                  </a:moveTo>
                  <a:lnTo>
                    <a:pt x="1" y="2501"/>
                  </a:lnTo>
                  <a:lnTo>
                    <a:pt x="1454" y="2501"/>
                  </a:lnTo>
                  <a:cubicBezTo>
                    <a:pt x="1644" y="2501"/>
                    <a:pt x="1787" y="2358"/>
                    <a:pt x="1787" y="2167"/>
                  </a:cubicBezTo>
                  <a:lnTo>
                    <a:pt x="1787" y="1763"/>
                  </a:lnTo>
                  <a:cubicBezTo>
                    <a:pt x="1787" y="762"/>
                    <a:pt x="977" y="0"/>
                    <a:pt x="1"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6" name="Google Shape;20606;p94"/>
            <p:cNvSpPr/>
            <p:nvPr/>
          </p:nvSpPr>
          <p:spPr>
            <a:xfrm>
              <a:off x="6269820" y="3103791"/>
              <a:ext cx="115637" cy="81696"/>
            </a:xfrm>
            <a:custGeom>
              <a:rect b="b" l="l" r="r" t="t"/>
              <a:pathLst>
                <a:path extrusionOk="0" h="2525" w="3574">
                  <a:moveTo>
                    <a:pt x="1787" y="0"/>
                  </a:moveTo>
                  <a:cubicBezTo>
                    <a:pt x="787" y="24"/>
                    <a:pt x="1" y="786"/>
                    <a:pt x="1" y="1787"/>
                  </a:cubicBezTo>
                  <a:lnTo>
                    <a:pt x="1" y="2191"/>
                  </a:lnTo>
                  <a:cubicBezTo>
                    <a:pt x="1" y="2382"/>
                    <a:pt x="144" y="2525"/>
                    <a:pt x="311" y="2525"/>
                  </a:cubicBezTo>
                  <a:lnTo>
                    <a:pt x="3573" y="2525"/>
                  </a:lnTo>
                  <a:lnTo>
                    <a:pt x="3573" y="1787"/>
                  </a:lnTo>
                  <a:cubicBezTo>
                    <a:pt x="3573" y="786"/>
                    <a:pt x="2763" y="0"/>
                    <a:pt x="1787"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7" name="Google Shape;20607;p94"/>
            <p:cNvSpPr/>
            <p:nvPr/>
          </p:nvSpPr>
          <p:spPr>
            <a:xfrm>
              <a:off x="6383870" y="3103791"/>
              <a:ext cx="114828" cy="81696"/>
            </a:xfrm>
            <a:custGeom>
              <a:rect b="b" l="l" r="r" t="t"/>
              <a:pathLst>
                <a:path extrusionOk="0" h="2525" w="3549">
                  <a:moveTo>
                    <a:pt x="1763" y="0"/>
                  </a:moveTo>
                  <a:cubicBezTo>
                    <a:pt x="786" y="0"/>
                    <a:pt x="0" y="786"/>
                    <a:pt x="0" y="1787"/>
                  </a:cubicBezTo>
                  <a:lnTo>
                    <a:pt x="0" y="2525"/>
                  </a:lnTo>
                  <a:lnTo>
                    <a:pt x="3549" y="2525"/>
                  </a:lnTo>
                  <a:lnTo>
                    <a:pt x="3549" y="1787"/>
                  </a:lnTo>
                  <a:cubicBezTo>
                    <a:pt x="3549" y="786"/>
                    <a:pt x="2739" y="0"/>
                    <a:pt x="176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8" name="Google Shape;20608;p94"/>
            <p:cNvSpPr/>
            <p:nvPr/>
          </p:nvSpPr>
          <p:spPr>
            <a:xfrm>
              <a:off x="6327638" y="3104567"/>
              <a:ext cx="57818" cy="80920"/>
            </a:xfrm>
            <a:custGeom>
              <a:rect b="b" l="l" r="r" t="t"/>
              <a:pathLst>
                <a:path extrusionOk="0" h="2501" w="1787">
                  <a:moveTo>
                    <a:pt x="0" y="0"/>
                  </a:moveTo>
                  <a:lnTo>
                    <a:pt x="0" y="2501"/>
                  </a:lnTo>
                  <a:lnTo>
                    <a:pt x="1786" y="2501"/>
                  </a:lnTo>
                  <a:lnTo>
                    <a:pt x="1786" y="1763"/>
                  </a:lnTo>
                  <a:cubicBezTo>
                    <a:pt x="1738" y="762"/>
                    <a:pt x="976" y="0"/>
                    <a:pt x="0"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9" name="Google Shape;20609;p94"/>
            <p:cNvSpPr/>
            <p:nvPr/>
          </p:nvSpPr>
          <p:spPr>
            <a:xfrm>
              <a:off x="6441656" y="3104567"/>
              <a:ext cx="57818" cy="80920"/>
            </a:xfrm>
            <a:custGeom>
              <a:rect b="b" l="l" r="r" t="t"/>
              <a:pathLst>
                <a:path extrusionOk="0" h="2501" w="1787">
                  <a:moveTo>
                    <a:pt x="1" y="0"/>
                  </a:moveTo>
                  <a:lnTo>
                    <a:pt x="1" y="2501"/>
                  </a:lnTo>
                  <a:lnTo>
                    <a:pt x="1787" y="2501"/>
                  </a:lnTo>
                  <a:lnTo>
                    <a:pt x="1787" y="1763"/>
                  </a:lnTo>
                  <a:cubicBezTo>
                    <a:pt x="1787" y="762"/>
                    <a:pt x="1001"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0" name="Google Shape;20610;p94"/>
            <p:cNvSpPr/>
            <p:nvPr/>
          </p:nvSpPr>
          <p:spPr>
            <a:xfrm>
              <a:off x="6518724" y="3042932"/>
              <a:ext cx="75517" cy="75517"/>
            </a:xfrm>
            <a:custGeom>
              <a:rect b="b" l="l" r="r" t="t"/>
              <a:pathLst>
                <a:path extrusionOk="0" h="2334" w="2334">
                  <a:moveTo>
                    <a:pt x="1167" y="0"/>
                  </a:moveTo>
                  <a:cubicBezTo>
                    <a:pt x="524" y="0"/>
                    <a:pt x="0" y="548"/>
                    <a:pt x="0" y="1167"/>
                  </a:cubicBezTo>
                  <a:cubicBezTo>
                    <a:pt x="0" y="1810"/>
                    <a:pt x="548" y="2334"/>
                    <a:pt x="1167" y="2334"/>
                  </a:cubicBezTo>
                  <a:cubicBezTo>
                    <a:pt x="1834" y="2334"/>
                    <a:pt x="2334" y="1786"/>
                    <a:pt x="2334" y="1167"/>
                  </a:cubicBezTo>
                  <a:cubicBezTo>
                    <a:pt x="2334" y="500"/>
                    <a:pt x="1810"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1" name="Google Shape;20611;p94"/>
            <p:cNvSpPr/>
            <p:nvPr/>
          </p:nvSpPr>
          <p:spPr>
            <a:xfrm>
              <a:off x="6556450" y="3042932"/>
              <a:ext cx="37791" cy="74093"/>
            </a:xfrm>
            <a:custGeom>
              <a:rect b="b" l="l" r="r" t="t"/>
              <a:pathLst>
                <a:path extrusionOk="0" h="2290" w="1168">
                  <a:moveTo>
                    <a:pt x="1" y="0"/>
                  </a:moveTo>
                  <a:lnTo>
                    <a:pt x="1" y="2286"/>
                  </a:lnTo>
                  <a:cubicBezTo>
                    <a:pt x="28" y="2288"/>
                    <a:pt x="55" y="2289"/>
                    <a:pt x="82" y="2289"/>
                  </a:cubicBezTo>
                  <a:cubicBezTo>
                    <a:pt x="708" y="2289"/>
                    <a:pt x="1168" y="1761"/>
                    <a:pt x="1168" y="1167"/>
                  </a:cubicBezTo>
                  <a:cubicBezTo>
                    <a:pt x="1168" y="548"/>
                    <a:pt x="6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2" name="Google Shape;20612;p94"/>
            <p:cNvSpPr/>
            <p:nvPr/>
          </p:nvSpPr>
          <p:spPr>
            <a:xfrm>
              <a:off x="6404674" y="3042932"/>
              <a:ext cx="74772" cy="75517"/>
            </a:xfrm>
            <a:custGeom>
              <a:rect b="b" l="l" r="r" t="t"/>
              <a:pathLst>
                <a:path extrusionOk="0" h="2334" w="2311">
                  <a:moveTo>
                    <a:pt x="1144" y="0"/>
                  </a:moveTo>
                  <a:cubicBezTo>
                    <a:pt x="501" y="0"/>
                    <a:pt x="0" y="548"/>
                    <a:pt x="0" y="1167"/>
                  </a:cubicBezTo>
                  <a:cubicBezTo>
                    <a:pt x="0" y="1810"/>
                    <a:pt x="524" y="2334"/>
                    <a:pt x="1144" y="2334"/>
                  </a:cubicBezTo>
                  <a:cubicBezTo>
                    <a:pt x="1787" y="2334"/>
                    <a:pt x="2310" y="1786"/>
                    <a:pt x="2310" y="1167"/>
                  </a:cubicBezTo>
                  <a:cubicBezTo>
                    <a:pt x="2310" y="500"/>
                    <a:pt x="1810" y="0"/>
                    <a:pt x="114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3" name="Google Shape;20613;p94"/>
            <p:cNvSpPr/>
            <p:nvPr/>
          </p:nvSpPr>
          <p:spPr>
            <a:xfrm>
              <a:off x="6441656" y="3042932"/>
              <a:ext cx="37791" cy="74093"/>
            </a:xfrm>
            <a:custGeom>
              <a:rect b="b" l="l" r="r" t="t"/>
              <a:pathLst>
                <a:path extrusionOk="0" h="2290" w="1168">
                  <a:moveTo>
                    <a:pt x="1" y="0"/>
                  </a:moveTo>
                  <a:lnTo>
                    <a:pt x="1" y="2286"/>
                  </a:lnTo>
                  <a:cubicBezTo>
                    <a:pt x="27" y="2288"/>
                    <a:pt x="53" y="2289"/>
                    <a:pt x="79" y="2289"/>
                  </a:cubicBezTo>
                  <a:cubicBezTo>
                    <a:pt x="685" y="2289"/>
                    <a:pt x="1167" y="1761"/>
                    <a:pt x="1167" y="1167"/>
                  </a:cubicBezTo>
                  <a:cubicBezTo>
                    <a:pt x="1167" y="548"/>
                    <a:pt x="667"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4" name="Google Shape;20614;p94"/>
            <p:cNvSpPr/>
            <p:nvPr/>
          </p:nvSpPr>
          <p:spPr>
            <a:xfrm>
              <a:off x="6289880" y="3042932"/>
              <a:ext cx="74772" cy="75517"/>
            </a:xfrm>
            <a:custGeom>
              <a:rect b="b" l="l" r="r" t="t"/>
              <a:pathLst>
                <a:path extrusionOk="0" h="2334" w="2311">
                  <a:moveTo>
                    <a:pt x="1167" y="0"/>
                  </a:moveTo>
                  <a:cubicBezTo>
                    <a:pt x="500" y="0"/>
                    <a:pt x="0" y="548"/>
                    <a:pt x="0" y="1167"/>
                  </a:cubicBezTo>
                  <a:cubicBezTo>
                    <a:pt x="0" y="1810"/>
                    <a:pt x="524" y="2334"/>
                    <a:pt x="1167" y="2334"/>
                  </a:cubicBezTo>
                  <a:cubicBezTo>
                    <a:pt x="1786" y="2334"/>
                    <a:pt x="2286" y="1786"/>
                    <a:pt x="2310" y="1167"/>
                  </a:cubicBezTo>
                  <a:cubicBezTo>
                    <a:pt x="2310" y="500"/>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5" name="Google Shape;20615;p94"/>
            <p:cNvSpPr/>
            <p:nvPr/>
          </p:nvSpPr>
          <p:spPr>
            <a:xfrm>
              <a:off x="6326085" y="3042932"/>
              <a:ext cx="37791" cy="74093"/>
            </a:xfrm>
            <a:custGeom>
              <a:rect b="b" l="l" r="r" t="t"/>
              <a:pathLst>
                <a:path extrusionOk="0" h="2290" w="1168">
                  <a:moveTo>
                    <a:pt x="0" y="0"/>
                  </a:moveTo>
                  <a:lnTo>
                    <a:pt x="0" y="2286"/>
                  </a:lnTo>
                  <a:cubicBezTo>
                    <a:pt x="28" y="2288"/>
                    <a:pt x="54" y="2289"/>
                    <a:pt x="81" y="2289"/>
                  </a:cubicBezTo>
                  <a:cubicBezTo>
                    <a:pt x="707" y="2289"/>
                    <a:pt x="1167" y="1761"/>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6" name="Google Shape;20616;p94"/>
            <p:cNvSpPr/>
            <p:nvPr/>
          </p:nvSpPr>
          <p:spPr>
            <a:xfrm>
              <a:off x="6363843" y="3287176"/>
              <a:ext cx="156436" cy="102501"/>
            </a:xfrm>
            <a:custGeom>
              <a:rect b="b" l="l" r="r" t="t"/>
              <a:pathLst>
                <a:path extrusionOk="0" h="3168" w="4835">
                  <a:moveTo>
                    <a:pt x="2406" y="0"/>
                  </a:moveTo>
                  <a:cubicBezTo>
                    <a:pt x="1072" y="0"/>
                    <a:pt x="0" y="1096"/>
                    <a:pt x="0" y="2429"/>
                  </a:cubicBezTo>
                  <a:lnTo>
                    <a:pt x="0" y="2834"/>
                  </a:lnTo>
                  <a:cubicBezTo>
                    <a:pt x="0" y="3025"/>
                    <a:pt x="143" y="3168"/>
                    <a:pt x="334" y="3168"/>
                  </a:cubicBezTo>
                  <a:lnTo>
                    <a:pt x="4501" y="3168"/>
                  </a:lnTo>
                  <a:cubicBezTo>
                    <a:pt x="4668" y="3168"/>
                    <a:pt x="4835" y="3025"/>
                    <a:pt x="4835" y="2834"/>
                  </a:cubicBezTo>
                  <a:lnTo>
                    <a:pt x="4835" y="2429"/>
                  </a:lnTo>
                  <a:cubicBezTo>
                    <a:pt x="4835" y="1096"/>
                    <a:pt x="3763" y="0"/>
                    <a:pt x="2406"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7" name="Google Shape;20617;p94"/>
            <p:cNvSpPr/>
            <p:nvPr/>
          </p:nvSpPr>
          <p:spPr>
            <a:xfrm>
              <a:off x="6441656" y="3287176"/>
              <a:ext cx="78623" cy="102501"/>
            </a:xfrm>
            <a:custGeom>
              <a:rect b="b" l="l" r="r" t="t"/>
              <a:pathLst>
                <a:path extrusionOk="0" h="3168" w="2430">
                  <a:moveTo>
                    <a:pt x="1" y="0"/>
                  </a:moveTo>
                  <a:lnTo>
                    <a:pt x="1" y="3144"/>
                  </a:lnTo>
                  <a:lnTo>
                    <a:pt x="2096" y="3144"/>
                  </a:lnTo>
                  <a:lnTo>
                    <a:pt x="2096" y="3168"/>
                  </a:lnTo>
                  <a:cubicBezTo>
                    <a:pt x="2263" y="3168"/>
                    <a:pt x="2430" y="3025"/>
                    <a:pt x="2430" y="2834"/>
                  </a:cubicBezTo>
                  <a:lnTo>
                    <a:pt x="2430" y="2429"/>
                  </a:lnTo>
                  <a:cubicBezTo>
                    <a:pt x="2430" y="1096"/>
                    <a:pt x="1358"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8" name="Google Shape;20618;p94"/>
            <p:cNvSpPr/>
            <p:nvPr/>
          </p:nvSpPr>
          <p:spPr>
            <a:xfrm>
              <a:off x="6390794" y="3207034"/>
              <a:ext cx="102533" cy="101756"/>
            </a:xfrm>
            <a:custGeom>
              <a:rect b="b" l="l" r="r" t="t"/>
              <a:pathLst>
                <a:path extrusionOk="0" h="3145" w="3169">
                  <a:moveTo>
                    <a:pt x="1573" y="1"/>
                  </a:moveTo>
                  <a:cubicBezTo>
                    <a:pt x="715" y="1"/>
                    <a:pt x="1" y="691"/>
                    <a:pt x="1" y="1572"/>
                  </a:cubicBezTo>
                  <a:cubicBezTo>
                    <a:pt x="1" y="2430"/>
                    <a:pt x="715" y="3144"/>
                    <a:pt x="1573" y="3144"/>
                  </a:cubicBezTo>
                  <a:cubicBezTo>
                    <a:pt x="2454" y="3144"/>
                    <a:pt x="3168" y="2430"/>
                    <a:pt x="3168" y="1572"/>
                  </a:cubicBezTo>
                  <a:cubicBezTo>
                    <a:pt x="3168" y="691"/>
                    <a:pt x="2454" y="1"/>
                    <a:pt x="157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9" name="Google Shape;20619;p94"/>
            <p:cNvSpPr/>
            <p:nvPr/>
          </p:nvSpPr>
          <p:spPr>
            <a:xfrm>
              <a:off x="6441656" y="3207034"/>
              <a:ext cx="51671" cy="101756"/>
            </a:xfrm>
            <a:custGeom>
              <a:rect b="b" l="l" r="r" t="t"/>
              <a:pathLst>
                <a:path extrusionOk="0" h="3145" w="1597">
                  <a:moveTo>
                    <a:pt x="1" y="1"/>
                  </a:moveTo>
                  <a:lnTo>
                    <a:pt x="1" y="3144"/>
                  </a:lnTo>
                  <a:cubicBezTo>
                    <a:pt x="882" y="3144"/>
                    <a:pt x="1596" y="2430"/>
                    <a:pt x="1596" y="1572"/>
                  </a:cubicBezTo>
                  <a:cubicBezTo>
                    <a:pt x="1596" y="715"/>
                    <a:pt x="882"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20" name="Google Shape;20620;p94"/>
          <p:cNvGrpSpPr/>
          <p:nvPr/>
        </p:nvGrpSpPr>
        <p:grpSpPr>
          <a:xfrm>
            <a:off x="7019541" y="2890532"/>
            <a:ext cx="346004" cy="346746"/>
            <a:chOff x="7019541" y="3042932"/>
            <a:chExt cx="346004" cy="346746"/>
          </a:xfrm>
        </p:grpSpPr>
        <p:sp>
          <p:nvSpPr>
            <p:cNvPr id="20621" name="Google Shape;20621;p94"/>
            <p:cNvSpPr/>
            <p:nvPr/>
          </p:nvSpPr>
          <p:spPr>
            <a:xfrm>
              <a:off x="7235282" y="3103791"/>
              <a:ext cx="109457" cy="81696"/>
            </a:xfrm>
            <a:custGeom>
              <a:rect b="b" l="l" r="r" t="t"/>
              <a:pathLst>
                <a:path extrusionOk="0" h="2525" w="3383">
                  <a:moveTo>
                    <a:pt x="1667" y="0"/>
                  </a:moveTo>
                  <a:cubicBezTo>
                    <a:pt x="763" y="0"/>
                    <a:pt x="0" y="739"/>
                    <a:pt x="0" y="1667"/>
                  </a:cubicBezTo>
                  <a:lnTo>
                    <a:pt x="0" y="2191"/>
                  </a:lnTo>
                  <a:cubicBezTo>
                    <a:pt x="0" y="2382"/>
                    <a:pt x="167" y="2525"/>
                    <a:pt x="334" y="2525"/>
                  </a:cubicBezTo>
                  <a:lnTo>
                    <a:pt x="3073" y="2525"/>
                  </a:lnTo>
                  <a:cubicBezTo>
                    <a:pt x="3215" y="2525"/>
                    <a:pt x="3382" y="2382"/>
                    <a:pt x="3335" y="2191"/>
                  </a:cubicBezTo>
                  <a:lnTo>
                    <a:pt x="3335" y="1667"/>
                  </a:lnTo>
                  <a:cubicBezTo>
                    <a:pt x="3335" y="739"/>
                    <a:pt x="2596" y="0"/>
                    <a:pt x="166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2" name="Google Shape;20622;p94"/>
            <p:cNvSpPr/>
            <p:nvPr/>
          </p:nvSpPr>
          <p:spPr>
            <a:xfrm>
              <a:off x="7291514" y="3103791"/>
              <a:ext cx="53968" cy="81696"/>
            </a:xfrm>
            <a:custGeom>
              <a:rect b="b" l="l" r="r" t="t"/>
              <a:pathLst>
                <a:path extrusionOk="0" h="2525" w="1668">
                  <a:moveTo>
                    <a:pt x="1" y="0"/>
                  </a:moveTo>
                  <a:lnTo>
                    <a:pt x="1" y="2501"/>
                  </a:lnTo>
                  <a:lnTo>
                    <a:pt x="1335" y="2501"/>
                  </a:lnTo>
                  <a:lnTo>
                    <a:pt x="1335" y="2525"/>
                  </a:lnTo>
                  <a:cubicBezTo>
                    <a:pt x="1525" y="2525"/>
                    <a:pt x="1668" y="2382"/>
                    <a:pt x="1668" y="2191"/>
                  </a:cubicBezTo>
                  <a:lnTo>
                    <a:pt x="1668" y="1667"/>
                  </a:lnTo>
                  <a:cubicBezTo>
                    <a:pt x="1668" y="739"/>
                    <a:pt x="930"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3" name="Google Shape;20623;p94"/>
            <p:cNvSpPr/>
            <p:nvPr/>
          </p:nvSpPr>
          <p:spPr>
            <a:xfrm>
              <a:off x="7253012" y="3042932"/>
              <a:ext cx="74772" cy="75517"/>
            </a:xfrm>
            <a:custGeom>
              <a:rect b="b" l="l" r="r" t="t"/>
              <a:pathLst>
                <a:path extrusionOk="0" h="2334" w="2311">
                  <a:moveTo>
                    <a:pt x="1167" y="0"/>
                  </a:moveTo>
                  <a:cubicBezTo>
                    <a:pt x="500" y="0"/>
                    <a:pt x="0" y="548"/>
                    <a:pt x="0" y="1167"/>
                  </a:cubicBezTo>
                  <a:cubicBezTo>
                    <a:pt x="0" y="1810"/>
                    <a:pt x="524" y="2334"/>
                    <a:pt x="1167" y="2334"/>
                  </a:cubicBezTo>
                  <a:cubicBezTo>
                    <a:pt x="1786" y="2334"/>
                    <a:pt x="2310" y="1786"/>
                    <a:pt x="2310" y="1167"/>
                  </a:cubicBezTo>
                  <a:cubicBezTo>
                    <a:pt x="2310" y="500"/>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4" name="Google Shape;20624;p94"/>
            <p:cNvSpPr/>
            <p:nvPr/>
          </p:nvSpPr>
          <p:spPr>
            <a:xfrm>
              <a:off x="7290770" y="3042932"/>
              <a:ext cx="37014" cy="74093"/>
            </a:xfrm>
            <a:custGeom>
              <a:rect b="b" l="l" r="r" t="t"/>
              <a:pathLst>
                <a:path extrusionOk="0" h="2290" w="1144">
                  <a:moveTo>
                    <a:pt x="0" y="0"/>
                  </a:moveTo>
                  <a:lnTo>
                    <a:pt x="0" y="2286"/>
                  </a:lnTo>
                  <a:cubicBezTo>
                    <a:pt x="25" y="2288"/>
                    <a:pt x="50" y="2289"/>
                    <a:pt x="75" y="2289"/>
                  </a:cubicBezTo>
                  <a:cubicBezTo>
                    <a:pt x="661" y="2289"/>
                    <a:pt x="1143" y="1761"/>
                    <a:pt x="1143" y="1167"/>
                  </a:cubicBezTo>
                  <a:cubicBezTo>
                    <a:pt x="1143" y="548"/>
                    <a:pt x="6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5" name="Google Shape;20625;p94"/>
            <p:cNvSpPr/>
            <p:nvPr/>
          </p:nvSpPr>
          <p:spPr>
            <a:xfrm>
              <a:off x="7019541" y="3211660"/>
              <a:ext cx="107904" cy="81696"/>
            </a:xfrm>
            <a:custGeom>
              <a:rect b="b" l="l" r="r" t="t"/>
              <a:pathLst>
                <a:path extrusionOk="0" h="2525" w="3335">
                  <a:moveTo>
                    <a:pt x="1667" y="1"/>
                  </a:moveTo>
                  <a:cubicBezTo>
                    <a:pt x="762" y="1"/>
                    <a:pt x="0" y="739"/>
                    <a:pt x="0" y="1668"/>
                  </a:cubicBezTo>
                  <a:lnTo>
                    <a:pt x="0" y="2191"/>
                  </a:lnTo>
                  <a:cubicBezTo>
                    <a:pt x="0" y="2382"/>
                    <a:pt x="167" y="2525"/>
                    <a:pt x="334" y="2525"/>
                  </a:cubicBezTo>
                  <a:lnTo>
                    <a:pt x="3049" y="2525"/>
                  </a:lnTo>
                  <a:cubicBezTo>
                    <a:pt x="3215" y="2525"/>
                    <a:pt x="3334" y="2382"/>
                    <a:pt x="3334" y="2191"/>
                  </a:cubicBezTo>
                  <a:lnTo>
                    <a:pt x="3334" y="1668"/>
                  </a:lnTo>
                  <a:cubicBezTo>
                    <a:pt x="3334" y="739"/>
                    <a:pt x="2596" y="1"/>
                    <a:pt x="1667"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6" name="Google Shape;20626;p94"/>
            <p:cNvSpPr/>
            <p:nvPr/>
          </p:nvSpPr>
          <p:spPr>
            <a:xfrm>
              <a:off x="7075029" y="3211660"/>
              <a:ext cx="53968" cy="81696"/>
            </a:xfrm>
            <a:custGeom>
              <a:rect b="b" l="l" r="r" t="t"/>
              <a:pathLst>
                <a:path extrusionOk="0" h="2525" w="1668">
                  <a:moveTo>
                    <a:pt x="0" y="1"/>
                  </a:moveTo>
                  <a:lnTo>
                    <a:pt x="0" y="2501"/>
                  </a:lnTo>
                  <a:lnTo>
                    <a:pt x="1334" y="2501"/>
                  </a:lnTo>
                  <a:lnTo>
                    <a:pt x="1334" y="2525"/>
                  </a:lnTo>
                  <a:cubicBezTo>
                    <a:pt x="1500" y="2525"/>
                    <a:pt x="1667" y="2382"/>
                    <a:pt x="1667" y="2191"/>
                  </a:cubicBezTo>
                  <a:lnTo>
                    <a:pt x="1667" y="1668"/>
                  </a:lnTo>
                  <a:cubicBezTo>
                    <a:pt x="1667" y="739"/>
                    <a:pt x="905" y="1"/>
                    <a:pt x="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7" name="Google Shape;20627;p94"/>
            <p:cNvSpPr/>
            <p:nvPr/>
          </p:nvSpPr>
          <p:spPr>
            <a:xfrm>
              <a:off x="7036495" y="3150802"/>
              <a:ext cx="74772" cy="75517"/>
            </a:xfrm>
            <a:custGeom>
              <a:rect b="b" l="l" r="r" t="t"/>
              <a:pathLst>
                <a:path extrusionOk="0" h="2334" w="2311">
                  <a:moveTo>
                    <a:pt x="1143" y="0"/>
                  </a:moveTo>
                  <a:cubicBezTo>
                    <a:pt x="500" y="0"/>
                    <a:pt x="0" y="500"/>
                    <a:pt x="0" y="1167"/>
                  </a:cubicBezTo>
                  <a:cubicBezTo>
                    <a:pt x="0" y="1810"/>
                    <a:pt x="524" y="2334"/>
                    <a:pt x="1143" y="2334"/>
                  </a:cubicBezTo>
                  <a:cubicBezTo>
                    <a:pt x="1810" y="2334"/>
                    <a:pt x="2310" y="1810"/>
                    <a:pt x="2310" y="1167"/>
                  </a:cubicBezTo>
                  <a:cubicBezTo>
                    <a:pt x="2310" y="500"/>
                    <a:pt x="1810" y="0"/>
                    <a:pt x="11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8" name="Google Shape;20628;p94"/>
            <p:cNvSpPr/>
            <p:nvPr/>
          </p:nvSpPr>
          <p:spPr>
            <a:xfrm>
              <a:off x="7073476" y="3150802"/>
              <a:ext cx="37791" cy="74093"/>
            </a:xfrm>
            <a:custGeom>
              <a:rect b="b" l="l" r="r" t="t"/>
              <a:pathLst>
                <a:path extrusionOk="0" h="2290" w="1168">
                  <a:moveTo>
                    <a:pt x="0" y="0"/>
                  </a:moveTo>
                  <a:lnTo>
                    <a:pt x="0" y="2286"/>
                  </a:lnTo>
                  <a:cubicBezTo>
                    <a:pt x="29" y="2288"/>
                    <a:pt x="57" y="2289"/>
                    <a:pt x="84" y="2289"/>
                  </a:cubicBezTo>
                  <a:cubicBezTo>
                    <a:pt x="709" y="2289"/>
                    <a:pt x="1167" y="1783"/>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9" name="Google Shape;20629;p94"/>
            <p:cNvSpPr/>
            <p:nvPr/>
          </p:nvSpPr>
          <p:spPr>
            <a:xfrm>
              <a:off x="7127412" y="3158502"/>
              <a:ext cx="109457" cy="80920"/>
            </a:xfrm>
            <a:custGeom>
              <a:rect b="b" l="l" r="r" t="t"/>
              <a:pathLst>
                <a:path extrusionOk="0" h="2501" w="3383">
                  <a:moveTo>
                    <a:pt x="1667" y="0"/>
                  </a:moveTo>
                  <a:cubicBezTo>
                    <a:pt x="763" y="0"/>
                    <a:pt x="0" y="739"/>
                    <a:pt x="0" y="1667"/>
                  </a:cubicBezTo>
                  <a:lnTo>
                    <a:pt x="0" y="2167"/>
                  </a:lnTo>
                  <a:cubicBezTo>
                    <a:pt x="0" y="2358"/>
                    <a:pt x="167" y="2501"/>
                    <a:pt x="334" y="2501"/>
                  </a:cubicBezTo>
                  <a:lnTo>
                    <a:pt x="3049" y="2501"/>
                  </a:lnTo>
                  <a:cubicBezTo>
                    <a:pt x="3215" y="2501"/>
                    <a:pt x="3382" y="2358"/>
                    <a:pt x="3334" y="2215"/>
                  </a:cubicBezTo>
                  <a:lnTo>
                    <a:pt x="3334" y="1667"/>
                  </a:lnTo>
                  <a:cubicBezTo>
                    <a:pt x="3334" y="739"/>
                    <a:pt x="2596" y="0"/>
                    <a:pt x="166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0" name="Google Shape;20630;p94"/>
            <p:cNvSpPr/>
            <p:nvPr/>
          </p:nvSpPr>
          <p:spPr>
            <a:xfrm>
              <a:off x="7182900" y="3158502"/>
              <a:ext cx="53968" cy="80920"/>
            </a:xfrm>
            <a:custGeom>
              <a:rect b="b" l="l" r="r" t="t"/>
              <a:pathLst>
                <a:path extrusionOk="0" h="2501" w="1668">
                  <a:moveTo>
                    <a:pt x="0" y="0"/>
                  </a:moveTo>
                  <a:lnTo>
                    <a:pt x="0" y="2501"/>
                  </a:lnTo>
                  <a:lnTo>
                    <a:pt x="1334" y="2501"/>
                  </a:lnTo>
                  <a:cubicBezTo>
                    <a:pt x="1500" y="2501"/>
                    <a:pt x="1667" y="2358"/>
                    <a:pt x="1667" y="2167"/>
                  </a:cubicBezTo>
                  <a:lnTo>
                    <a:pt x="1667" y="1667"/>
                  </a:lnTo>
                  <a:cubicBezTo>
                    <a:pt x="1667" y="739"/>
                    <a:pt x="905"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1" name="Google Shape;20631;p94"/>
            <p:cNvSpPr/>
            <p:nvPr/>
          </p:nvSpPr>
          <p:spPr>
            <a:xfrm>
              <a:off x="7145142" y="3096867"/>
              <a:ext cx="74772" cy="75517"/>
            </a:xfrm>
            <a:custGeom>
              <a:rect b="b" l="l" r="r" t="t"/>
              <a:pathLst>
                <a:path extrusionOk="0" h="2334" w="2311">
                  <a:moveTo>
                    <a:pt x="1167" y="0"/>
                  </a:moveTo>
                  <a:cubicBezTo>
                    <a:pt x="500" y="0"/>
                    <a:pt x="0" y="548"/>
                    <a:pt x="0" y="1167"/>
                  </a:cubicBezTo>
                  <a:cubicBezTo>
                    <a:pt x="0" y="1810"/>
                    <a:pt x="524" y="2334"/>
                    <a:pt x="1167" y="2334"/>
                  </a:cubicBezTo>
                  <a:cubicBezTo>
                    <a:pt x="1786" y="2334"/>
                    <a:pt x="2286" y="1786"/>
                    <a:pt x="2310" y="1167"/>
                  </a:cubicBezTo>
                  <a:cubicBezTo>
                    <a:pt x="2310" y="500"/>
                    <a:pt x="1810"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2" name="Google Shape;20632;p94"/>
            <p:cNvSpPr/>
            <p:nvPr/>
          </p:nvSpPr>
          <p:spPr>
            <a:xfrm>
              <a:off x="7181347" y="3096867"/>
              <a:ext cx="37791" cy="74093"/>
            </a:xfrm>
            <a:custGeom>
              <a:rect b="b" l="l" r="r" t="t"/>
              <a:pathLst>
                <a:path extrusionOk="0" h="2290" w="1168">
                  <a:moveTo>
                    <a:pt x="0" y="0"/>
                  </a:moveTo>
                  <a:lnTo>
                    <a:pt x="0" y="2286"/>
                  </a:lnTo>
                  <a:cubicBezTo>
                    <a:pt x="28" y="2288"/>
                    <a:pt x="55" y="2289"/>
                    <a:pt x="81" y="2289"/>
                  </a:cubicBezTo>
                  <a:cubicBezTo>
                    <a:pt x="707" y="2289"/>
                    <a:pt x="1167" y="1761"/>
                    <a:pt x="1167" y="1167"/>
                  </a:cubicBezTo>
                  <a:cubicBezTo>
                    <a:pt x="1167" y="524"/>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3" name="Google Shape;20633;p94"/>
            <p:cNvSpPr/>
            <p:nvPr/>
          </p:nvSpPr>
          <p:spPr>
            <a:xfrm>
              <a:off x="7019541" y="3165426"/>
              <a:ext cx="346004" cy="224253"/>
            </a:xfrm>
            <a:custGeom>
              <a:rect b="b" l="l" r="r" t="t"/>
              <a:pathLst>
                <a:path extrusionOk="0" h="6931" w="10694">
                  <a:moveTo>
                    <a:pt x="6716" y="1"/>
                  </a:moveTo>
                  <a:lnTo>
                    <a:pt x="6716" y="1668"/>
                  </a:lnTo>
                  <a:lnTo>
                    <a:pt x="3334" y="1668"/>
                  </a:lnTo>
                  <a:lnTo>
                    <a:pt x="3334" y="3335"/>
                  </a:lnTo>
                  <a:lnTo>
                    <a:pt x="0" y="3335"/>
                  </a:lnTo>
                  <a:lnTo>
                    <a:pt x="0" y="6597"/>
                  </a:lnTo>
                  <a:cubicBezTo>
                    <a:pt x="0" y="6788"/>
                    <a:pt x="143" y="6931"/>
                    <a:pt x="334" y="6931"/>
                  </a:cubicBezTo>
                  <a:lnTo>
                    <a:pt x="10360" y="6931"/>
                  </a:lnTo>
                  <a:cubicBezTo>
                    <a:pt x="10550" y="6931"/>
                    <a:pt x="10669" y="6788"/>
                    <a:pt x="10693" y="6621"/>
                  </a:cubicBezTo>
                  <a:lnTo>
                    <a:pt x="10693" y="310"/>
                  </a:lnTo>
                  <a:cubicBezTo>
                    <a:pt x="10693" y="144"/>
                    <a:pt x="10550" y="1"/>
                    <a:pt x="10360"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4" name="Google Shape;20634;p94"/>
            <p:cNvSpPr/>
            <p:nvPr/>
          </p:nvSpPr>
          <p:spPr>
            <a:xfrm>
              <a:off x="7192121" y="3165426"/>
              <a:ext cx="173423" cy="224253"/>
            </a:xfrm>
            <a:custGeom>
              <a:rect b="b" l="l" r="r" t="t"/>
              <a:pathLst>
                <a:path extrusionOk="0" h="6931" w="5360">
                  <a:moveTo>
                    <a:pt x="1382" y="1"/>
                  </a:moveTo>
                  <a:lnTo>
                    <a:pt x="1382" y="1668"/>
                  </a:lnTo>
                  <a:lnTo>
                    <a:pt x="1" y="1668"/>
                  </a:lnTo>
                  <a:lnTo>
                    <a:pt x="1" y="6931"/>
                  </a:lnTo>
                  <a:lnTo>
                    <a:pt x="5026" y="6931"/>
                  </a:lnTo>
                  <a:cubicBezTo>
                    <a:pt x="5216" y="6931"/>
                    <a:pt x="5359" y="6788"/>
                    <a:pt x="5359" y="6597"/>
                  </a:cubicBezTo>
                  <a:lnTo>
                    <a:pt x="5359" y="286"/>
                  </a:lnTo>
                  <a:cubicBezTo>
                    <a:pt x="5335" y="120"/>
                    <a:pt x="5216" y="1"/>
                    <a:pt x="5026" y="1"/>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35" name="Google Shape;20635;p94"/>
          <p:cNvGrpSpPr/>
          <p:nvPr/>
        </p:nvGrpSpPr>
        <p:grpSpPr>
          <a:xfrm>
            <a:off x="7769230" y="2890532"/>
            <a:ext cx="346004" cy="346745"/>
            <a:chOff x="7769230" y="3042932"/>
            <a:chExt cx="346004" cy="346745"/>
          </a:xfrm>
        </p:grpSpPr>
        <p:sp>
          <p:nvSpPr>
            <p:cNvPr id="20636" name="Google Shape;20636;p94"/>
            <p:cNvSpPr/>
            <p:nvPr/>
          </p:nvSpPr>
          <p:spPr>
            <a:xfrm>
              <a:off x="7769230" y="3042932"/>
              <a:ext cx="155692" cy="156436"/>
            </a:xfrm>
            <a:custGeom>
              <a:rect b="b" l="l" r="r" t="t"/>
              <a:pathLst>
                <a:path extrusionOk="0" h="4835" w="4812">
                  <a:moveTo>
                    <a:pt x="2406" y="0"/>
                  </a:moveTo>
                  <a:cubicBezTo>
                    <a:pt x="1073" y="0"/>
                    <a:pt x="1" y="1072"/>
                    <a:pt x="1" y="2405"/>
                  </a:cubicBezTo>
                  <a:cubicBezTo>
                    <a:pt x="1" y="3739"/>
                    <a:pt x="1073" y="4834"/>
                    <a:pt x="2406" y="4834"/>
                  </a:cubicBezTo>
                  <a:cubicBezTo>
                    <a:pt x="3740" y="4834"/>
                    <a:pt x="4811" y="3739"/>
                    <a:pt x="4811" y="2405"/>
                  </a:cubicBezTo>
                  <a:cubicBezTo>
                    <a:pt x="4811" y="1072"/>
                    <a:pt x="3740" y="0"/>
                    <a:pt x="2406"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7" name="Google Shape;20637;p94"/>
            <p:cNvSpPr/>
            <p:nvPr/>
          </p:nvSpPr>
          <p:spPr>
            <a:xfrm>
              <a:off x="7846299" y="3042932"/>
              <a:ext cx="77846" cy="154948"/>
            </a:xfrm>
            <a:custGeom>
              <a:rect b="b" l="l" r="r" t="t"/>
              <a:pathLst>
                <a:path extrusionOk="0" h="4789" w="2406">
                  <a:moveTo>
                    <a:pt x="0" y="0"/>
                  </a:moveTo>
                  <a:lnTo>
                    <a:pt x="0" y="4787"/>
                  </a:lnTo>
                  <a:cubicBezTo>
                    <a:pt x="29" y="4788"/>
                    <a:pt x="57" y="4788"/>
                    <a:pt x="86" y="4788"/>
                  </a:cubicBezTo>
                  <a:cubicBezTo>
                    <a:pt x="1379" y="4788"/>
                    <a:pt x="2406" y="3734"/>
                    <a:pt x="2406" y="2405"/>
                  </a:cubicBezTo>
                  <a:cubicBezTo>
                    <a:pt x="2406" y="1072"/>
                    <a:pt x="1334"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8" name="Google Shape;20638;p94"/>
            <p:cNvSpPr/>
            <p:nvPr/>
          </p:nvSpPr>
          <p:spPr>
            <a:xfrm>
              <a:off x="7789290" y="3062960"/>
              <a:ext cx="115604" cy="115604"/>
            </a:xfrm>
            <a:custGeom>
              <a:rect b="b" l="l" r="r" t="t"/>
              <a:pathLst>
                <a:path extrusionOk="0" h="3573" w="3573">
                  <a:moveTo>
                    <a:pt x="1786" y="0"/>
                  </a:moveTo>
                  <a:cubicBezTo>
                    <a:pt x="810" y="0"/>
                    <a:pt x="0" y="810"/>
                    <a:pt x="0" y="1786"/>
                  </a:cubicBezTo>
                  <a:cubicBezTo>
                    <a:pt x="0" y="2787"/>
                    <a:pt x="810" y="3572"/>
                    <a:pt x="1786" y="3572"/>
                  </a:cubicBezTo>
                  <a:cubicBezTo>
                    <a:pt x="2763" y="3572"/>
                    <a:pt x="3572" y="2787"/>
                    <a:pt x="3572" y="1786"/>
                  </a:cubicBezTo>
                  <a:cubicBezTo>
                    <a:pt x="3572" y="810"/>
                    <a:pt x="2763" y="0"/>
                    <a:pt x="1786"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9" name="Google Shape;20639;p94"/>
            <p:cNvSpPr/>
            <p:nvPr/>
          </p:nvSpPr>
          <p:spPr>
            <a:xfrm>
              <a:off x="7846299" y="3062960"/>
              <a:ext cx="57818" cy="114860"/>
            </a:xfrm>
            <a:custGeom>
              <a:rect b="b" l="l" r="r" t="t"/>
              <a:pathLst>
                <a:path extrusionOk="0" h="3550" w="1787">
                  <a:moveTo>
                    <a:pt x="0" y="0"/>
                  </a:moveTo>
                  <a:lnTo>
                    <a:pt x="0" y="3549"/>
                  </a:lnTo>
                  <a:cubicBezTo>
                    <a:pt x="15" y="3549"/>
                    <a:pt x="30" y="3549"/>
                    <a:pt x="45" y="3549"/>
                  </a:cubicBezTo>
                  <a:cubicBezTo>
                    <a:pt x="1024" y="3549"/>
                    <a:pt x="1786" y="2772"/>
                    <a:pt x="1786" y="1786"/>
                  </a:cubicBezTo>
                  <a:cubicBezTo>
                    <a:pt x="1786" y="810"/>
                    <a:pt x="977"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0" name="Google Shape;20640;p94"/>
            <p:cNvSpPr/>
            <p:nvPr/>
          </p:nvSpPr>
          <p:spPr>
            <a:xfrm>
              <a:off x="7823165" y="3075287"/>
              <a:ext cx="47044" cy="88620"/>
            </a:xfrm>
            <a:custGeom>
              <a:rect b="b" l="l" r="r" t="t"/>
              <a:pathLst>
                <a:path extrusionOk="0" h="2739" w="1454">
                  <a:moveTo>
                    <a:pt x="572" y="620"/>
                  </a:moveTo>
                  <a:lnTo>
                    <a:pt x="572" y="1048"/>
                  </a:lnTo>
                  <a:cubicBezTo>
                    <a:pt x="525" y="1048"/>
                    <a:pt x="501" y="1024"/>
                    <a:pt x="477" y="1024"/>
                  </a:cubicBezTo>
                  <a:cubicBezTo>
                    <a:pt x="406" y="1001"/>
                    <a:pt x="406" y="905"/>
                    <a:pt x="406" y="810"/>
                  </a:cubicBezTo>
                  <a:cubicBezTo>
                    <a:pt x="406" y="762"/>
                    <a:pt x="477" y="667"/>
                    <a:pt x="572" y="620"/>
                  </a:cubicBezTo>
                  <a:close/>
                  <a:moveTo>
                    <a:pt x="882" y="1572"/>
                  </a:moveTo>
                  <a:cubicBezTo>
                    <a:pt x="1120" y="1644"/>
                    <a:pt x="1096" y="1858"/>
                    <a:pt x="1096" y="1929"/>
                  </a:cubicBezTo>
                  <a:cubicBezTo>
                    <a:pt x="1073" y="2048"/>
                    <a:pt x="1001" y="2167"/>
                    <a:pt x="882" y="2215"/>
                  </a:cubicBezTo>
                  <a:lnTo>
                    <a:pt x="882" y="1572"/>
                  </a:lnTo>
                  <a:close/>
                  <a:moveTo>
                    <a:pt x="715" y="0"/>
                  </a:moveTo>
                  <a:cubicBezTo>
                    <a:pt x="620" y="0"/>
                    <a:pt x="525" y="72"/>
                    <a:pt x="525" y="167"/>
                  </a:cubicBezTo>
                  <a:lnTo>
                    <a:pt x="525" y="286"/>
                  </a:lnTo>
                  <a:lnTo>
                    <a:pt x="477" y="286"/>
                  </a:lnTo>
                  <a:cubicBezTo>
                    <a:pt x="263" y="334"/>
                    <a:pt x="120" y="524"/>
                    <a:pt x="96" y="715"/>
                  </a:cubicBezTo>
                  <a:cubicBezTo>
                    <a:pt x="49" y="929"/>
                    <a:pt x="120" y="1120"/>
                    <a:pt x="263" y="1239"/>
                  </a:cubicBezTo>
                  <a:cubicBezTo>
                    <a:pt x="334" y="1286"/>
                    <a:pt x="406" y="1358"/>
                    <a:pt x="525" y="1382"/>
                  </a:cubicBezTo>
                  <a:lnTo>
                    <a:pt x="525" y="2191"/>
                  </a:lnTo>
                  <a:cubicBezTo>
                    <a:pt x="453" y="2191"/>
                    <a:pt x="382" y="2144"/>
                    <a:pt x="263" y="2072"/>
                  </a:cubicBezTo>
                  <a:cubicBezTo>
                    <a:pt x="241" y="2051"/>
                    <a:pt x="210" y="2039"/>
                    <a:pt x="176" y="2039"/>
                  </a:cubicBezTo>
                  <a:cubicBezTo>
                    <a:pt x="134" y="2039"/>
                    <a:pt x="88" y="2057"/>
                    <a:pt x="49" y="2096"/>
                  </a:cubicBezTo>
                  <a:cubicBezTo>
                    <a:pt x="1" y="2144"/>
                    <a:pt x="1" y="2287"/>
                    <a:pt x="96" y="2334"/>
                  </a:cubicBezTo>
                  <a:cubicBezTo>
                    <a:pt x="263" y="2453"/>
                    <a:pt x="382" y="2477"/>
                    <a:pt x="525" y="2477"/>
                  </a:cubicBezTo>
                  <a:lnTo>
                    <a:pt x="525" y="2596"/>
                  </a:lnTo>
                  <a:cubicBezTo>
                    <a:pt x="525" y="2691"/>
                    <a:pt x="596" y="2739"/>
                    <a:pt x="692" y="2739"/>
                  </a:cubicBezTo>
                  <a:cubicBezTo>
                    <a:pt x="763" y="2739"/>
                    <a:pt x="858" y="2691"/>
                    <a:pt x="858" y="2596"/>
                  </a:cubicBezTo>
                  <a:lnTo>
                    <a:pt x="858" y="2453"/>
                  </a:lnTo>
                  <a:cubicBezTo>
                    <a:pt x="1168" y="2382"/>
                    <a:pt x="1335" y="2120"/>
                    <a:pt x="1406" y="1882"/>
                  </a:cubicBezTo>
                  <a:cubicBezTo>
                    <a:pt x="1454" y="1644"/>
                    <a:pt x="1311" y="1358"/>
                    <a:pt x="977" y="1263"/>
                  </a:cubicBezTo>
                  <a:cubicBezTo>
                    <a:pt x="954" y="1263"/>
                    <a:pt x="930" y="1239"/>
                    <a:pt x="858" y="1239"/>
                  </a:cubicBezTo>
                  <a:lnTo>
                    <a:pt x="858" y="596"/>
                  </a:lnTo>
                  <a:cubicBezTo>
                    <a:pt x="954" y="643"/>
                    <a:pt x="977" y="667"/>
                    <a:pt x="977" y="667"/>
                  </a:cubicBezTo>
                  <a:cubicBezTo>
                    <a:pt x="1013" y="691"/>
                    <a:pt x="1049" y="703"/>
                    <a:pt x="1084" y="703"/>
                  </a:cubicBezTo>
                  <a:cubicBezTo>
                    <a:pt x="1120" y="703"/>
                    <a:pt x="1156" y="691"/>
                    <a:pt x="1192" y="667"/>
                  </a:cubicBezTo>
                  <a:cubicBezTo>
                    <a:pt x="1239" y="596"/>
                    <a:pt x="1239" y="524"/>
                    <a:pt x="1215" y="453"/>
                  </a:cubicBezTo>
                  <a:cubicBezTo>
                    <a:pt x="1168" y="405"/>
                    <a:pt x="1049" y="310"/>
                    <a:pt x="858" y="286"/>
                  </a:cubicBezTo>
                  <a:lnTo>
                    <a:pt x="858" y="167"/>
                  </a:lnTo>
                  <a:cubicBezTo>
                    <a:pt x="858" y="72"/>
                    <a:pt x="811"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1" name="Google Shape;20641;p94"/>
            <p:cNvSpPr/>
            <p:nvPr/>
          </p:nvSpPr>
          <p:spPr>
            <a:xfrm>
              <a:off x="7847075" y="3074510"/>
              <a:ext cx="23910" cy="92503"/>
            </a:xfrm>
            <a:custGeom>
              <a:rect b="b" l="l" r="r" t="t"/>
              <a:pathLst>
                <a:path extrusionOk="0" h="2859" w="739">
                  <a:moveTo>
                    <a:pt x="143" y="1596"/>
                  </a:moveTo>
                  <a:cubicBezTo>
                    <a:pt x="381" y="1668"/>
                    <a:pt x="357" y="1882"/>
                    <a:pt x="357" y="1953"/>
                  </a:cubicBezTo>
                  <a:cubicBezTo>
                    <a:pt x="334" y="2072"/>
                    <a:pt x="262" y="2191"/>
                    <a:pt x="143" y="2239"/>
                  </a:cubicBezTo>
                  <a:lnTo>
                    <a:pt x="143" y="1596"/>
                  </a:lnTo>
                  <a:close/>
                  <a:moveTo>
                    <a:pt x="0" y="1"/>
                  </a:moveTo>
                  <a:lnTo>
                    <a:pt x="0" y="2858"/>
                  </a:lnTo>
                  <a:cubicBezTo>
                    <a:pt x="95" y="2858"/>
                    <a:pt x="143" y="2763"/>
                    <a:pt x="143" y="2715"/>
                  </a:cubicBezTo>
                  <a:lnTo>
                    <a:pt x="143" y="2572"/>
                  </a:lnTo>
                  <a:cubicBezTo>
                    <a:pt x="453" y="2501"/>
                    <a:pt x="667" y="2239"/>
                    <a:pt x="691" y="2001"/>
                  </a:cubicBezTo>
                  <a:cubicBezTo>
                    <a:pt x="738" y="1668"/>
                    <a:pt x="572" y="1382"/>
                    <a:pt x="238" y="1287"/>
                  </a:cubicBezTo>
                  <a:cubicBezTo>
                    <a:pt x="215" y="1287"/>
                    <a:pt x="191" y="1263"/>
                    <a:pt x="119" y="1263"/>
                  </a:cubicBezTo>
                  <a:lnTo>
                    <a:pt x="119" y="620"/>
                  </a:lnTo>
                  <a:cubicBezTo>
                    <a:pt x="215" y="667"/>
                    <a:pt x="238" y="691"/>
                    <a:pt x="238" y="691"/>
                  </a:cubicBezTo>
                  <a:cubicBezTo>
                    <a:pt x="274" y="715"/>
                    <a:pt x="310" y="727"/>
                    <a:pt x="348" y="727"/>
                  </a:cubicBezTo>
                  <a:cubicBezTo>
                    <a:pt x="387" y="727"/>
                    <a:pt x="429" y="715"/>
                    <a:pt x="476" y="691"/>
                  </a:cubicBezTo>
                  <a:cubicBezTo>
                    <a:pt x="548" y="620"/>
                    <a:pt x="548" y="548"/>
                    <a:pt x="500" y="453"/>
                  </a:cubicBezTo>
                  <a:cubicBezTo>
                    <a:pt x="453" y="382"/>
                    <a:pt x="334" y="310"/>
                    <a:pt x="143" y="263"/>
                  </a:cubicBezTo>
                  <a:lnTo>
                    <a:pt x="143" y="143"/>
                  </a:lnTo>
                  <a:cubicBezTo>
                    <a:pt x="143" y="72"/>
                    <a:pt x="95"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2" name="Google Shape;20642;p94"/>
            <p:cNvSpPr/>
            <p:nvPr/>
          </p:nvSpPr>
          <p:spPr>
            <a:xfrm>
              <a:off x="7897160" y="3247088"/>
              <a:ext cx="88620" cy="142588"/>
            </a:xfrm>
            <a:custGeom>
              <a:rect b="b" l="l" r="r" t="t"/>
              <a:pathLst>
                <a:path extrusionOk="0" h="4407" w="2739">
                  <a:moveTo>
                    <a:pt x="334" y="1"/>
                  </a:moveTo>
                  <a:cubicBezTo>
                    <a:pt x="143" y="1"/>
                    <a:pt x="0" y="144"/>
                    <a:pt x="0" y="334"/>
                  </a:cubicBezTo>
                  <a:lnTo>
                    <a:pt x="0" y="4073"/>
                  </a:lnTo>
                  <a:cubicBezTo>
                    <a:pt x="0" y="4264"/>
                    <a:pt x="143" y="4407"/>
                    <a:pt x="334" y="4407"/>
                  </a:cubicBezTo>
                  <a:lnTo>
                    <a:pt x="2405" y="4407"/>
                  </a:lnTo>
                  <a:cubicBezTo>
                    <a:pt x="2596" y="4407"/>
                    <a:pt x="2739" y="4264"/>
                    <a:pt x="2739" y="4073"/>
                  </a:cubicBezTo>
                  <a:lnTo>
                    <a:pt x="2739" y="334"/>
                  </a:lnTo>
                  <a:cubicBezTo>
                    <a:pt x="2739" y="144"/>
                    <a:pt x="2596" y="1"/>
                    <a:pt x="2405"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3" name="Google Shape;20643;p94"/>
            <p:cNvSpPr/>
            <p:nvPr/>
          </p:nvSpPr>
          <p:spPr>
            <a:xfrm>
              <a:off x="8026578" y="3205481"/>
              <a:ext cx="88653" cy="184197"/>
            </a:xfrm>
            <a:custGeom>
              <a:rect b="b" l="l" r="r" t="t"/>
              <a:pathLst>
                <a:path extrusionOk="0" h="5693" w="2740">
                  <a:moveTo>
                    <a:pt x="311" y="1"/>
                  </a:moveTo>
                  <a:cubicBezTo>
                    <a:pt x="144" y="1"/>
                    <a:pt x="1" y="144"/>
                    <a:pt x="1" y="334"/>
                  </a:cubicBezTo>
                  <a:lnTo>
                    <a:pt x="1" y="5359"/>
                  </a:lnTo>
                  <a:cubicBezTo>
                    <a:pt x="1" y="5550"/>
                    <a:pt x="144" y="5693"/>
                    <a:pt x="311" y="5693"/>
                  </a:cubicBezTo>
                  <a:lnTo>
                    <a:pt x="2406" y="5693"/>
                  </a:lnTo>
                  <a:cubicBezTo>
                    <a:pt x="2549" y="5693"/>
                    <a:pt x="2692" y="5550"/>
                    <a:pt x="2740" y="5359"/>
                  </a:cubicBezTo>
                  <a:lnTo>
                    <a:pt x="2740" y="334"/>
                  </a:lnTo>
                  <a:cubicBezTo>
                    <a:pt x="2740" y="144"/>
                    <a:pt x="2573" y="1"/>
                    <a:pt x="2406"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4" name="Google Shape;20644;p94"/>
            <p:cNvSpPr/>
            <p:nvPr/>
          </p:nvSpPr>
          <p:spPr>
            <a:xfrm>
              <a:off x="7769230" y="3287176"/>
              <a:ext cx="88653" cy="102501"/>
            </a:xfrm>
            <a:custGeom>
              <a:rect b="b" l="l" r="r" t="t"/>
              <a:pathLst>
                <a:path extrusionOk="0" h="3168" w="2740">
                  <a:moveTo>
                    <a:pt x="334" y="0"/>
                  </a:moveTo>
                  <a:cubicBezTo>
                    <a:pt x="144" y="0"/>
                    <a:pt x="1" y="167"/>
                    <a:pt x="1" y="334"/>
                  </a:cubicBezTo>
                  <a:lnTo>
                    <a:pt x="1" y="2834"/>
                  </a:lnTo>
                  <a:cubicBezTo>
                    <a:pt x="1" y="3025"/>
                    <a:pt x="144" y="3168"/>
                    <a:pt x="334" y="3168"/>
                  </a:cubicBezTo>
                  <a:lnTo>
                    <a:pt x="2406" y="3168"/>
                  </a:lnTo>
                  <a:cubicBezTo>
                    <a:pt x="2597" y="3168"/>
                    <a:pt x="2716" y="3025"/>
                    <a:pt x="2740" y="2834"/>
                  </a:cubicBezTo>
                  <a:lnTo>
                    <a:pt x="2740" y="334"/>
                  </a:lnTo>
                  <a:cubicBezTo>
                    <a:pt x="2740" y="167"/>
                    <a:pt x="2597" y="0"/>
                    <a:pt x="2406"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5" name="Google Shape;20645;p94"/>
            <p:cNvSpPr/>
            <p:nvPr/>
          </p:nvSpPr>
          <p:spPr>
            <a:xfrm>
              <a:off x="7770006" y="3042932"/>
              <a:ext cx="345228" cy="208819"/>
            </a:xfrm>
            <a:custGeom>
              <a:rect b="b" l="l" r="r" t="t"/>
              <a:pathLst>
                <a:path extrusionOk="0" h="6454" w="10670">
                  <a:moveTo>
                    <a:pt x="8645" y="0"/>
                  </a:moveTo>
                  <a:cubicBezTo>
                    <a:pt x="8550" y="0"/>
                    <a:pt x="8455" y="48"/>
                    <a:pt x="8407" y="143"/>
                  </a:cubicBezTo>
                  <a:cubicBezTo>
                    <a:pt x="8241" y="381"/>
                    <a:pt x="8431" y="619"/>
                    <a:pt x="8669" y="619"/>
                  </a:cubicBezTo>
                  <a:lnTo>
                    <a:pt x="9527" y="619"/>
                  </a:lnTo>
                  <a:lnTo>
                    <a:pt x="9122" y="1048"/>
                  </a:lnTo>
                  <a:cubicBezTo>
                    <a:pt x="7240" y="2882"/>
                    <a:pt x="4383" y="5692"/>
                    <a:pt x="310" y="5835"/>
                  </a:cubicBezTo>
                  <a:cubicBezTo>
                    <a:pt x="120" y="5835"/>
                    <a:pt x="1" y="5978"/>
                    <a:pt x="1" y="6168"/>
                  </a:cubicBezTo>
                  <a:cubicBezTo>
                    <a:pt x="1" y="6335"/>
                    <a:pt x="144" y="6454"/>
                    <a:pt x="334" y="6454"/>
                  </a:cubicBezTo>
                  <a:cubicBezTo>
                    <a:pt x="4668" y="6287"/>
                    <a:pt x="7621" y="3406"/>
                    <a:pt x="9550" y="1500"/>
                  </a:cubicBezTo>
                  <a:cubicBezTo>
                    <a:pt x="9717" y="1334"/>
                    <a:pt x="9884" y="1167"/>
                    <a:pt x="10027" y="1048"/>
                  </a:cubicBezTo>
                  <a:lnTo>
                    <a:pt x="10027" y="2024"/>
                  </a:lnTo>
                  <a:cubicBezTo>
                    <a:pt x="10027" y="2120"/>
                    <a:pt x="10098" y="2215"/>
                    <a:pt x="10193" y="2263"/>
                  </a:cubicBezTo>
                  <a:cubicBezTo>
                    <a:pt x="10254" y="2299"/>
                    <a:pt x="10315" y="2315"/>
                    <a:pt x="10372" y="2315"/>
                  </a:cubicBezTo>
                  <a:cubicBezTo>
                    <a:pt x="10538" y="2315"/>
                    <a:pt x="10670" y="2178"/>
                    <a:pt x="10670" y="2001"/>
                  </a:cubicBezTo>
                  <a:lnTo>
                    <a:pt x="10670" y="334"/>
                  </a:lnTo>
                  <a:cubicBezTo>
                    <a:pt x="10622" y="143"/>
                    <a:pt x="10479" y="0"/>
                    <a:pt x="10336"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6" name="Google Shape;20646;p94"/>
            <p:cNvSpPr/>
            <p:nvPr/>
          </p:nvSpPr>
          <p:spPr>
            <a:xfrm>
              <a:off x="7941842" y="3042932"/>
              <a:ext cx="171837" cy="159510"/>
            </a:xfrm>
            <a:custGeom>
              <a:rect b="b" l="l" r="r" t="t"/>
              <a:pathLst>
                <a:path extrusionOk="0" h="4930" w="5311">
                  <a:moveTo>
                    <a:pt x="3358" y="0"/>
                  </a:moveTo>
                  <a:cubicBezTo>
                    <a:pt x="3215" y="0"/>
                    <a:pt x="3049" y="119"/>
                    <a:pt x="3025" y="262"/>
                  </a:cubicBezTo>
                  <a:cubicBezTo>
                    <a:pt x="3001" y="453"/>
                    <a:pt x="3144" y="619"/>
                    <a:pt x="3334" y="619"/>
                  </a:cubicBezTo>
                  <a:lnTo>
                    <a:pt x="4192" y="619"/>
                  </a:lnTo>
                  <a:lnTo>
                    <a:pt x="3763" y="1048"/>
                  </a:lnTo>
                  <a:cubicBezTo>
                    <a:pt x="2787" y="2001"/>
                    <a:pt x="1548" y="3239"/>
                    <a:pt x="0" y="4191"/>
                  </a:cubicBezTo>
                  <a:lnTo>
                    <a:pt x="0" y="4930"/>
                  </a:lnTo>
                  <a:cubicBezTo>
                    <a:pt x="1739" y="3906"/>
                    <a:pt x="3144" y="2548"/>
                    <a:pt x="4216" y="1477"/>
                  </a:cubicBezTo>
                  <a:cubicBezTo>
                    <a:pt x="4358" y="1334"/>
                    <a:pt x="4549" y="1167"/>
                    <a:pt x="4692" y="1048"/>
                  </a:cubicBezTo>
                  <a:lnTo>
                    <a:pt x="4692" y="2001"/>
                  </a:lnTo>
                  <a:cubicBezTo>
                    <a:pt x="4692" y="2143"/>
                    <a:pt x="4811" y="2286"/>
                    <a:pt x="4954" y="2310"/>
                  </a:cubicBezTo>
                  <a:cubicBezTo>
                    <a:pt x="4976" y="2316"/>
                    <a:pt x="4998" y="2318"/>
                    <a:pt x="5020" y="2318"/>
                  </a:cubicBezTo>
                  <a:cubicBezTo>
                    <a:pt x="5181" y="2318"/>
                    <a:pt x="5311" y="2171"/>
                    <a:pt x="5311" y="2024"/>
                  </a:cubicBezTo>
                  <a:lnTo>
                    <a:pt x="5311" y="357"/>
                  </a:lnTo>
                  <a:cubicBezTo>
                    <a:pt x="5311" y="143"/>
                    <a:pt x="5168" y="0"/>
                    <a:pt x="502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7" name="Google Shape;20647;p94"/>
            <p:cNvSpPr/>
            <p:nvPr/>
          </p:nvSpPr>
          <p:spPr>
            <a:xfrm>
              <a:off x="7941842" y="3247088"/>
              <a:ext cx="43938" cy="141812"/>
            </a:xfrm>
            <a:custGeom>
              <a:rect b="b" l="l" r="r" t="t"/>
              <a:pathLst>
                <a:path extrusionOk="0" h="4383" w="1358">
                  <a:moveTo>
                    <a:pt x="0" y="1"/>
                  </a:moveTo>
                  <a:lnTo>
                    <a:pt x="0" y="4383"/>
                  </a:lnTo>
                  <a:lnTo>
                    <a:pt x="1024" y="4383"/>
                  </a:lnTo>
                  <a:cubicBezTo>
                    <a:pt x="1215" y="4383"/>
                    <a:pt x="1358" y="4240"/>
                    <a:pt x="1358" y="4049"/>
                  </a:cubicBezTo>
                  <a:lnTo>
                    <a:pt x="1358" y="311"/>
                  </a:lnTo>
                  <a:cubicBezTo>
                    <a:pt x="1358" y="144"/>
                    <a:pt x="1215" y="1"/>
                    <a:pt x="102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48" name="Google Shape;20648;p94"/>
          <p:cNvGrpSpPr/>
          <p:nvPr/>
        </p:nvGrpSpPr>
        <p:grpSpPr>
          <a:xfrm>
            <a:off x="7768486" y="3443728"/>
            <a:ext cx="346747" cy="347553"/>
            <a:chOff x="7768486" y="3596128"/>
            <a:chExt cx="346747" cy="347553"/>
          </a:xfrm>
        </p:grpSpPr>
        <p:sp>
          <p:nvSpPr>
            <p:cNvPr id="20649" name="Google Shape;20649;p94"/>
            <p:cNvSpPr/>
            <p:nvPr/>
          </p:nvSpPr>
          <p:spPr>
            <a:xfrm>
              <a:off x="7890204" y="3596128"/>
              <a:ext cx="225029" cy="196524"/>
            </a:xfrm>
            <a:custGeom>
              <a:rect b="b" l="l" r="r" t="t"/>
              <a:pathLst>
                <a:path extrusionOk="0" h="6074" w="6955">
                  <a:moveTo>
                    <a:pt x="953" y="1"/>
                  </a:moveTo>
                  <a:cubicBezTo>
                    <a:pt x="429" y="1"/>
                    <a:pt x="1" y="430"/>
                    <a:pt x="1" y="953"/>
                  </a:cubicBezTo>
                  <a:lnTo>
                    <a:pt x="1" y="5121"/>
                  </a:lnTo>
                  <a:cubicBezTo>
                    <a:pt x="1" y="5645"/>
                    <a:pt x="453" y="6074"/>
                    <a:pt x="953" y="6074"/>
                  </a:cubicBezTo>
                  <a:lnTo>
                    <a:pt x="6002" y="6074"/>
                  </a:lnTo>
                  <a:cubicBezTo>
                    <a:pt x="6526" y="6074"/>
                    <a:pt x="6955" y="5645"/>
                    <a:pt x="6955" y="5121"/>
                  </a:cubicBezTo>
                  <a:lnTo>
                    <a:pt x="6955" y="953"/>
                  </a:lnTo>
                  <a:cubicBezTo>
                    <a:pt x="6955" y="406"/>
                    <a:pt x="6502" y="1"/>
                    <a:pt x="6002"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0" name="Google Shape;20650;p94"/>
            <p:cNvSpPr/>
            <p:nvPr/>
          </p:nvSpPr>
          <p:spPr>
            <a:xfrm>
              <a:off x="8003477" y="3596904"/>
              <a:ext cx="111754" cy="196524"/>
            </a:xfrm>
            <a:custGeom>
              <a:rect b="b" l="l" r="r" t="t"/>
              <a:pathLst>
                <a:path extrusionOk="0" h="6074" w="3454">
                  <a:moveTo>
                    <a:pt x="1" y="1"/>
                  </a:moveTo>
                  <a:lnTo>
                    <a:pt x="1" y="6073"/>
                  </a:lnTo>
                  <a:lnTo>
                    <a:pt x="2501" y="6073"/>
                  </a:lnTo>
                  <a:cubicBezTo>
                    <a:pt x="3001" y="6073"/>
                    <a:pt x="3454" y="5645"/>
                    <a:pt x="3454" y="5121"/>
                  </a:cubicBezTo>
                  <a:lnTo>
                    <a:pt x="3454" y="953"/>
                  </a:lnTo>
                  <a:cubicBezTo>
                    <a:pt x="3454" y="406"/>
                    <a:pt x="3025" y="1"/>
                    <a:pt x="250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1" name="Google Shape;20651;p94"/>
            <p:cNvSpPr/>
            <p:nvPr/>
          </p:nvSpPr>
          <p:spPr>
            <a:xfrm>
              <a:off x="8053562" y="3636215"/>
              <a:ext cx="20837" cy="115604"/>
            </a:xfrm>
            <a:custGeom>
              <a:rect b="b" l="l" r="r" t="t"/>
              <a:pathLst>
                <a:path extrusionOk="0" h="3573" w="644">
                  <a:moveTo>
                    <a:pt x="310" y="0"/>
                  </a:moveTo>
                  <a:cubicBezTo>
                    <a:pt x="143" y="0"/>
                    <a:pt x="0" y="143"/>
                    <a:pt x="0" y="334"/>
                  </a:cubicBezTo>
                  <a:lnTo>
                    <a:pt x="0" y="3239"/>
                  </a:lnTo>
                  <a:cubicBezTo>
                    <a:pt x="0" y="3429"/>
                    <a:pt x="143" y="3572"/>
                    <a:pt x="310" y="3572"/>
                  </a:cubicBezTo>
                  <a:cubicBezTo>
                    <a:pt x="501" y="3572"/>
                    <a:pt x="643" y="3429"/>
                    <a:pt x="643" y="3239"/>
                  </a:cubicBezTo>
                  <a:lnTo>
                    <a:pt x="643" y="334"/>
                  </a:lnTo>
                  <a:cubicBezTo>
                    <a:pt x="643" y="143"/>
                    <a:pt x="501" y="0"/>
                    <a:pt x="31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2" name="Google Shape;20652;p94"/>
            <p:cNvSpPr/>
            <p:nvPr/>
          </p:nvSpPr>
          <p:spPr>
            <a:xfrm>
              <a:off x="8012731" y="3656242"/>
              <a:ext cx="21613" cy="95577"/>
            </a:xfrm>
            <a:custGeom>
              <a:rect b="b" l="l" r="r" t="t"/>
              <a:pathLst>
                <a:path extrusionOk="0" h="2954" w="668">
                  <a:moveTo>
                    <a:pt x="334" y="0"/>
                  </a:moveTo>
                  <a:cubicBezTo>
                    <a:pt x="143" y="0"/>
                    <a:pt x="0" y="167"/>
                    <a:pt x="0" y="334"/>
                  </a:cubicBezTo>
                  <a:lnTo>
                    <a:pt x="0" y="2620"/>
                  </a:lnTo>
                  <a:cubicBezTo>
                    <a:pt x="0" y="2810"/>
                    <a:pt x="143" y="2953"/>
                    <a:pt x="334" y="2953"/>
                  </a:cubicBezTo>
                  <a:cubicBezTo>
                    <a:pt x="500" y="2953"/>
                    <a:pt x="667" y="2810"/>
                    <a:pt x="667" y="2620"/>
                  </a:cubicBezTo>
                  <a:lnTo>
                    <a:pt x="667" y="334"/>
                  </a:lnTo>
                  <a:cubicBezTo>
                    <a:pt x="667" y="167"/>
                    <a:pt x="500" y="0"/>
                    <a:pt x="334"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94"/>
            <p:cNvSpPr/>
            <p:nvPr/>
          </p:nvSpPr>
          <p:spPr>
            <a:xfrm>
              <a:off x="7972643" y="3676269"/>
              <a:ext cx="20837" cy="75549"/>
            </a:xfrm>
            <a:custGeom>
              <a:rect b="b" l="l" r="r" t="t"/>
              <a:pathLst>
                <a:path extrusionOk="0" h="2335" w="644">
                  <a:moveTo>
                    <a:pt x="311" y="1"/>
                  </a:moveTo>
                  <a:cubicBezTo>
                    <a:pt x="144" y="1"/>
                    <a:pt x="1" y="167"/>
                    <a:pt x="1" y="334"/>
                  </a:cubicBezTo>
                  <a:lnTo>
                    <a:pt x="1" y="2001"/>
                  </a:lnTo>
                  <a:cubicBezTo>
                    <a:pt x="1" y="2191"/>
                    <a:pt x="144" y="2334"/>
                    <a:pt x="311" y="2334"/>
                  </a:cubicBezTo>
                  <a:cubicBezTo>
                    <a:pt x="501" y="2334"/>
                    <a:pt x="620" y="2191"/>
                    <a:pt x="644" y="2001"/>
                  </a:cubicBezTo>
                  <a:lnTo>
                    <a:pt x="644" y="334"/>
                  </a:lnTo>
                  <a:cubicBezTo>
                    <a:pt x="644" y="167"/>
                    <a:pt x="501" y="1"/>
                    <a:pt x="311" y="1"/>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4" name="Google Shape;20654;p94"/>
            <p:cNvSpPr/>
            <p:nvPr/>
          </p:nvSpPr>
          <p:spPr>
            <a:xfrm>
              <a:off x="7931812" y="3697073"/>
              <a:ext cx="21613" cy="54745"/>
            </a:xfrm>
            <a:custGeom>
              <a:rect b="b" l="l" r="r" t="t"/>
              <a:pathLst>
                <a:path extrusionOk="0" h="1692" w="668">
                  <a:moveTo>
                    <a:pt x="334" y="1"/>
                  </a:moveTo>
                  <a:cubicBezTo>
                    <a:pt x="144" y="1"/>
                    <a:pt x="1" y="143"/>
                    <a:pt x="1" y="334"/>
                  </a:cubicBezTo>
                  <a:lnTo>
                    <a:pt x="1" y="1358"/>
                  </a:lnTo>
                  <a:cubicBezTo>
                    <a:pt x="1" y="1548"/>
                    <a:pt x="144" y="1691"/>
                    <a:pt x="334" y="1691"/>
                  </a:cubicBezTo>
                  <a:cubicBezTo>
                    <a:pt x="501" y="1691"/>
                    <a:pt x="620" y="1548"/>
                    <a:pt x="668" y="1358"/>
                  </a:cubicBezTo>
                  <a:lnTo>
                    <a:pt x="668" y="334"/>
                  </a:lnTo>
                  <a:cubicBezTo>
                    <a:pt x="668" y="143"/>
                    <a:pt x="501" y="1"/>
                    <a:pt x="33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5" name="Google Shape;20655;p94"/>
            <p:cNvSpPr/>
            <p:nvPr/>
          </p:nvSpPr>
          <p:spPr>
            <a:xfrm>
              <a:off x="7931035" y="3636991"/>
              <a:ext cx="62445" cy="20837"/>
            </a:xfrm>
            <a:custGeom>
              <a:rect b="b" l="l" r="r" t="t"/>
              <a:pathLst>
                <a:path extrusionOk="0" h="644" w="1930">
                  <a:moveTo>
                    <a:pt x="334" y="0"/>
                  </a:moveTo>
                  <a:cubicBezTo>
                    <a:pt x="144" y="0"/>
                    <a:pt x="1" y="191"/>
                    <a:pt x="25" y="357"/>
                  </a:cubicBezTo>
                  <a:cubicBezTo>
                    <a:pt x="49" y="524"/>
                    <a:pt x="215" y="643"/>
                    <a:pt x="358" y="643"/>
                  </a:cubicBezTo>
                  <a:lnTo>
                    <a:pt x="1597" y="643"/>
                  </a:lnTo>
                  <a:cubicBezTo>
                    <a:pt x="1787" y="643"/>
                    <a:pt x="1930" y="453"/>
                    <a:pt x="1906" y="286"/>
                  </a:cubicBezTo>
                  <a:cubicBezTo>
                    <a:pt x="1882" y="119"/>
                    <a:pt x="1716" y="0"/>
                    <a:pt x="1573"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6" name="Google Shape;20656;p94"/>
            <p:cNvSpPr/>
            <p:nvPr/>
          </p:nvSpPr>
          <p:spPr>
            <a:xfrm>
              <a:off x="7937992" y="3759194"/>
              <a:ext cx="75549" cy="108195"/>
            </a:xfrm>
            <a:custGeom>
              <a:rect b="b" l="l" r="r" t="t"/>
              <a:pathLst>
                <a:path extrusionOk="0" h="3344" w="2335">
                  <a:moveTo>
                    <a:pt x="1991" y="1"/>
                  </a:moveTo>
                  <a:cubicBezTo>
                    <a:pt x="1881" y="1"/>
                    <a:pt x="1781" y="54"/>
                    <a:pt x="1715" y="152"/>
                  </a:cubicBezTo>
                  <a:lnTo>
                    <a:pt x="72" y="2867"/>
                  </a:lnTo>
                  <a:cubicBezTo>
                    <a:pt x="0" y="3010"/>
                    <a:pt x="48" y="3201"/>
                    <a:pt x="191" y="3296"/>
                  </a:cubicBezTo>
                  <a:cubicBezTo>
                    <a:pt x="238" y="3344"/>
                    <a:pt x="286" y="3344"/>
                    <a:pt x="358" y="3344"/>
                  </a:cubicBezTo>
                  <a:cubicBezTo>
                    <a:pt x="429" y="3344"/>
                    <a:pt x="548" y="3320"/>
                    <a:pt x="619" y="3177"/>
                  </a:cubicBezTo>
                  <a:lnTo>
                    <a:pt x="2263" y="462"/>
                  </a:lnTo>
                  <a:cubicBezTo>
                    <a:pt x="2334" y="319"/>
                    <a:pt x="2286" y="129"/>
                    <a:pt x="2144" y="33"/>
                  </a:cubicBezTo>
                  <a:cubicBezTo>
                    <a:pt x="2092" y="11"/>
                    <a:pt x="2040" y="1"/>
                    <a:pt x="1991"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7" name="Google Shape;20657;p94"/>
            <p:cNvSpPr/>
            <p:nvPr/>
          </p:nvSpPr>
          <p:spPr>
            <a:xfrm>
              <a:off x="8003477" y="3760261"/>
              <a:ext cx="10062" cy="27761"/>
            </a:xfrm>
            <a:custGeom>
              <a:rect b="b" l="l" r="r" t="t"/>
              <a:pathLst>
                <a:path extrusionOk="0" h="858" w="311">
                  <a:moveTo>
                    <a:pt x="1" y="0"/>
                  </a:moveTo>
                  <a:lnTo>
                    <a:pt x="1" y="858"/>
                  </a:lnTo>
                  <a:lnTo>
                    <a:pt x="239" y="477"/>
                  </a:lnTo>
                  <a:cubicBezTo>
                    <a:pt x="310" y="310"/>
                    <a:pt x="262" y="119"/>
                    <a:pt x="120" y="48"/>
                  </a:cubicBezTo>
                  <a:cubicBezTo>
                    <a:pt x="72" y="0"/>
                    <a:pt x="24" y="0"/>
                    <a:pt x="1" y="0"/>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8" name="Google Shape;20658;p94"/>
            <p:cNvSpPr/>
            <p:nvPr/>
          </p:nvSpPr>
          <p:spPr>
            <a:xfrm>
              <a:off x="7768486" y="3841147"/>
              <a:ext cx="177241" cy="102533"/>
            </a:xfrm>
            <a:custGeom>
              <a:rect b="b" l="l" r="r" t="t"/>
              <a:pathLst>
                <a:path extrusionOk="0" h="3169" w="5478">
                  <a:moveTo>
                    <a:pt x="2191" y="1"/>
                  </a:moveTo>
                  <a:cubicBezTo>
                    <a:pt x="977" y="1"/>
                    <a:pt x="0" y="1001"/>
                    <a:pt x="0" y="2216"/>
                  </a:cubicBezTo>
                  <a:lnTo>
                    <a:pt x="0" y="2835"/>
                  </a:lnTo>
                  <a:cubicBezTo>
                    <a:pt x="0" y="3025"/>
                    <a:pt x="143" y="3168"/>
                    <a:pt x="310" y="3168"/>
                  </a:cubicBezTo>
                  <a:lnTo>
                    <a:pt x="4072" y="3168"/>
                  </a:lnTo>
                  <a:cubicBezTo>
                    <a:pt x="4239" y="3168"/>
                    <a:pt x="4406" y="3025"/>
                    <a:pt x="4406" y="2835"/>
                  </a:cubicBezTo>
                  <a:lnTo>
                    <a:pt x="4406" y="2216"/>
                  </a:lnTo>
                  <a:cubicBezTo>
                    <a:pt x="4406" y="1882"/>
                    <a:pt x="4311" y="1549"/>
                    <a:pt x="4191" y="1263"/>
                  </a:cubicBezTo>
                  <a:lnTo>
                    <a:pt x="5144" y="1263"/>
                  </a:lnTo>
                  <a:cubicBezTo>
                    <a:pt x="5311" y="1263"/>
                    <a:pt x="5477" y="1120"/>
                    <a:pt x="5477" y="930"/>
                  </a:cubicBezTo>
                  <a:lnTo>
                    <a:pt x="5477" y="310"/>
                  </a:lnTo>
                  <a:cubicBezTo>
                    <a:pt x="5430" y="120"/>
                    <a:pt x="5287" y="1"/>
                    <a:pt x="51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9" name="Google Shape;20659;p94"/>
            <p:cNvSpPr/>
            <p:nvPr/>
          </p:nvSpPr>
          <p:spPr>
            <a:xfrm>
              <a:off x="7839375" y="3841147"/>
              <a:ext cx="106351" cy="101756"/>
            </a:xfrm>
            <a:custGeom>
              <a:rect b="b" l="l" r="r" t="t"/>
              <a:pathLst>
                <a:path extrusionOk="0" h="3145" w="3287">
                  <a:moveTo>
                    <a:pt x="0" y="1"/>
                  </a:moveTo>
                  <a:lnTo>
                    <a:pt x="0" y="3144"/>
                  </a:lnTo>
                  <a:lnTo>
                    <a:pt x="1881" y="3144"/>
                  </a:lnTo>
                  <a:cubicBezTo>
                    <a:pt x="2048" y="3144"/>
                    <a:pt x="2215" y="2978"/>
                    <a:pt x="2215" y="2811"/>
                  </a:cubicBezTo>
                  <a:lnTo>
                    <a:pt x="2215" y="2192"/>
                  </a:lnTo>
                  <a:cubicBezTo>
                    <a:pt x="2215" y="1858"/>
                    <a:pt x="2120" y="1525"/>
                    <a:pt x="2000" y="1239"/>
                  </a:cubicBezTo>
                  <a:lnTo>
                    <a:pt x="2953" y="1239"/>
                  </a:lnTo>
                  <a:cubicBezTo>
                    <a:pt x="3120" y="1239"/>
                    <a:pt x="3286" y="1072"/>
                    <a:pt x="3286" y="906"/>
                  </a:cubicBezTo>
                  <a:lnTo>
                    <a:pt x="3286" y="263"/>
                  </a:lnTo>
                  <a:cubicBezTo>
                    <a:pt x="3239" y="120"/>
                    <a:pt x="3096" y="1"/>
                    <a:pt x="292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0" name="Google Shape;20660;p94"/>
            <p:cNvSpPr/>
            <p:nvPr/>
          </p:nvSpPr>
          <p:spPr>
            <a:xfrm>
              <a:off x="7934141" y="3841147"/>
              <a:ext cx="31611" cy="40864"/>
            </a:xfrm>
            <a:custGeom>
              <a:rect b="b" l="l" r="r" t="t"/>
              <a:pathLst>
                <a:path extrusionOk="0" h="1263" w="977">
                  <a:moveTo>
                    <a:pt x="0" y="1"/>
                  </a:moveTo>
                  <a:lnTo>
                    <a:pt x="0" y="1263"/>
                  </a:lnTo>
                  <a:lnTo>
                    <a:pt x="310" y="1263"/>
                  </a:lnTo>
                  <a:cubicBezTo>
                    <a:pt x="667" y="1263"/>
                    <a:pt x="977" y="953"/>
                    <a:pt x="953" y="572"/>
                  </a:cubicBezTo>
                  <a:cubicBezTo>
                    <a:pt x="905" y="239"/>
                    <a:pt x="643" y="1"/>
                    <a:pt x="286"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1" name="Google Shape;20661;p94"/>
            <p:cNvSpPr/>
            <p:nvPr/>
          </p:nvSpPr>
          <p:spPr>
            <a:xfrm>
              <a:off x="7792363" y="3767185"/>
              <a:ext cx="94024" cy="94800"/>
            </a:xfrm>
            <a:custGeom>
              <a:rect b="b" l="l" r="r" t="t"/>
              <a:pathLst>
                <a:path extrusionOk="0" h="2930" w="2906">
                  <a:moveTo>
                    <a:pt x="1453" y="1"/>
                  </a:moveTo>
                  <a:cubicBezTo>
                    <a:pt x="643" y="1"/>
                    <a:pt x="0" y="667"/>
                    <a:pt x="0" y="1453"/>
                  </a:cubicBezTo>
                  <a:cubicBezTo>
                    <a:pt x="0" y="2263"/>
                    <a:pt x="643" y="2930"/>
                    <a:pt x="1453" y="2930"/>
                  </a:cubicBezTo>
                  <a:cubicBezTo>
                    <a:pt x="2263" y="2930"/>
                    <a:pt x="2906" y="2263"/>
                    <a:pt x="2906" y="1453"/>
                  </a:cubicBezTo>
                  <a:cubicBezTo>
                    <a:pt x="2906" y="667"/>
                    <a:pt x="2263" y="1"/>
                    <a:pt x="14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2" name="Google Shape;20662;p94"/>
            <p:cNvSpPr/>
            <p:nvPr/>
          </p:nvSpPr>
          <p:spPr>
            <a:xfrm>
              <a:off x="7839375" y="3766409"/>
              <a:ext cx="47012" cy="94121"/>
            </a:xfrm>
            <a:custGeom>
              <a:rect b="b" l="l" r="r" t="t"/>
              <a:pathLst>
                <a:path extrusionOk="0" h="2909" w="1453">
                  <a:moveTo>
                    <a:pt x="0" y="1"/>
                  </a:moveTo>
                  <a:lnTo>
                    <a:pt x="0" y="2906"/>
                  </a:lnTo>
                  <a:cubicBezTo>
                    <a:pt x="27" y="2908"/>
                    <a:pt x="55" y="2909"/>
                    <a:pt x="81" y="2909"/>
                  </a:cubicBezTo>
                  <a:cubicBezTo>
                    <a:pt x="852" y="2909"/>
                    <a:pt x="1453" y="2259"/>
                    <a:pt x="1453" y="1454"/>
                  </a:cubicBezTo>
                  <a:cubicBezTo>
                    <a:pt x="1453" y="644"/>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63" name="Google Shape;20663;p94"/>
          <p:cNvGrpSpPr/>
          <p:nvPr/>
        </p:nvGrpSpPr>
        <p:grpSpPr>
          <a:xfrm>
            <a:off x="7030315" y="3443728"/>
            <a:ext cx="324422" cy="347554"/>
            <a:chOff x="7030315" y="3596128"/>
            <a:chExt cx="324422" cy="347554"/>
          </a:xfrm>
        </p:grpSpPr>
        <p:sp>
          <p:nvSpPr>
            <p:cNvPr id="20664" name="Google Shape;20664;p94"/>
            <p:cNvSpPr/>
            <p:nvPr/>
          </p:nvSpPr>
          <p:spPr>
            <a:xfrm>
              <a:off x="7030315" y="3752561"/>
              <a:ext cx="214255" cy="191121"/>
            </a:xfrm>
            <a:custGeom>
              <a:rect b="b" l="l" r="r" t="t"/>
              <a:pathLst>
                <a:path extrusionOk="0" h="5907" w="6622">
                  <a:moveTo>
                    <a:pt x="5978" y="0"/>
                  </a:moveTo>
                  <a:lnTo>
                    <a:pt x="5335" y="334"/>
                  </a:lnTo>
                  <a:lnTo>
                    <a:pt x="5335" y="1905"/>
                  </a:lnTo>
                  <a:lnTo>
                    <a:pt x="2406" y="1905"/>
                  </a:lnTo>
                  <a:cubicBezTo>
                    <a:pt x="1072" y="1905"/>
                    <a:pt x="1" y="2977"/>
                    <a:pt x="1" y="4334"/>
                  </a:cubicBezTo>
                  <a:lnTo>
                    <a:pt x="1" y="5573"/>
                  </a:lnTo>
                  <a:cubicBezTo>
                    <a:pt x="1" y="5763"/>
                    <a:pt x="144" y="5906"/>
                    <a:pt x="334" y="5906"/>
                  </a:cubicBezTo>
                  <a:lnTo>
                    <a:pt x="4502" y="5906"/>
                  </a:lnTo>
                  <a:cubicBezTo>
                    <a:pt x="4668" y="5906"/>
                    <a:pt x="4835" y="5763"/>
                    <a:pt x="4835" y="5573"/>
                  </a:cubicBezTo>
                  <a:lnTo>
                    <a:pt x="4835" y="4334"/>
                  </a:lnTo>
                  <a:cubicBezTo>
                    <a:pt x="4835" y="3906"/>
                    <a:pt x="4716" y="3525"/>
                    <a:pt x="4526" y="3167"/>
                  </a:cubicBezTo>
                  <a:lnTo>
                    <a:pt x="5669" y="3167"/>
                  </a:lnTo>
                  <a:cubicBezTo>
                    <a:pt x="6169" y="3167"/>
                    <a:pt x="6621" y="2739"/>
                    <a:pt x="6621" y="2215"/>
                  </a:cubicBezTo>
                  <a:lnTo>
                    <a:pt x="6621" y="334"/>
                  </a:lnTo>
                  <a:lnTo>
                    <a:pt x="5978"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5" name="Google Shape;20665;p94"/>
            <p:cNvSpPr/>
            <p:nvPr/>
          </p:nvSpPr>
          <p:spPr>
            <a:xfrm>
              <a:off x="7109681" y="3751785"/>
              <a:ext cx="134888" cy="191121"/>
            </a:xfrm>
            <a:custGeom>
              <a:rect b="b" l="l" r="r" t="t"/>
              <a:pathLst>
                <a:path extrusionOk="0" h="5907" w="4169">
                  <a:moveTo>
                    <a:pt x="3525" y="0"/>
                  </a:moveTo>
                  <a:lnTo>
                    <a:pt x="2906" y="334"/>
                  </a:lnTo>
                  <a:lnTo>
                    <a:pt x="2906" y="1906"/>
                  </a:lnTo>
                  <a:lnTo>
                    <a:pt x="1" y="1906"/>
                  </a:lnTo>
                  <a:lnTo>
                    <a:pt x="1" y="5859"/>
                  </a:lnTo>
                  <a:lnTo>
                    <a:pt x="2049" y="5859"/>
                  </a:lnTo>
                  <a:lnTo>
                    <a:pt x="2049" y="5906"/>
                  </a:lnTo>
                  <a:cubicBezTo>
                    <a:pt x="2215" y="5906"/>
                    <a:pt x="2382" y="5740"/>
                    <a:pt x="2382" y="5573"/>
                  </a:cubicBezTo>
                  <a:lnTo>
                    <a:pt x="2382" y="4311"/>
                  </a:lnTo>
                  <a:cubicBezTo>
                    <a:pt x="2382" y="3906"/>
                    <a:pt x="2263" y="3525"/>
                    <a:pt x="2073" y="3168"/>
                  </a:cubicBezTo>
                  <a:lnTo>
                    <a:pt x="3216" y="3168"/>
                  </a:lnTo>
                  <a:cubicBezTo>
                    <a:pt x="3716" y="3168"/>
                    <a:pt x="4168" y="2739"/>
                    <a:pt x="4168" y="2215"/>
                  </a:cubicBezTo>
                  <a:lnTo>
                    <a:pt x="4168" y="334"/>
                  </a:lnTo>
                  <a:lnTo>
                    <a:pt x="3525"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6" name="Google Shape;20666;p94"/>
            <p:cNvSpPr/>
            <p:nvPr/>
          </p:nvSpPr>
          <p:spPr>
            <a:xfrm>
              <a:off x="7056523" y="3732534"/>
              <a:ext cx="101756" cy="102501"/>
            </a:xfrm>
            <a:custGeom>
              <a:rect b="b" l="l" r="r" t="t"/>
              <a:pathLst>
                <a:path extrusionOk="0" h="3168" w="3145">
                  <a:moveTo>
                    <a:pt x="1572" y="0"/>
                  </a:moveTo>
                  <a:cubicBezTo>
                    <a:pt x="715" y="0"/>
                    <a:pt x="1" y="714"/>
                    <a:pt x="1" y="1572"/>
                  </a:cubicBezTo>
                  <a:cubicBezTo>
                    <a:pt x="1" y="2453"/>
                    <a:pt x="715" y="3167"/>
                    <a:pt x="1572" y="3167"/>
                  </a:cubicBezTo>
                  <a:cubicBezTo>
                    <a:pt x="2430" y="3167"/>
                    <a:pt x="3144" y="2453"/>
                    <a:pt x="3144" y="1572"/>
                  </a:cubicBezTo>
                  <a:cubicBezTo>
                    <a:pt x="3144" y="714"/>
                    <a:pt x="2430" y="0"/>
                    <a:pt x="157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7" name="Google Shape;20667;p94"/>
            <p:cNvSpPr/>
            <p:nvPr/>
          </p:nvSpPr>
          <p:spPr>
            <a:xfrm>
              <a:off x="7107384" y="3732534"/>
              <a:ext cx="50894" cy="101012"/>
            </a:xfrm>
            <a:custGeom>
              <a:rect b="b" l="l" r="r" t="t"/>
              <a:pathLst>
                <a:path extrusionOk="0" h="3122" w="1573">
                  <a:moveTo>
                    <a:pt x="0" y="0"/>
                  </a:moveTo>
                  <a:lnTo>
                    <a:pt x="0" y="3120"/>
                  </a:lnTo>
                  <a:cubicBezTo>
                    <a:pt x="27" y="3121"/>
                    <a:pt x="54" y="3122"/>
                    <a:pt x="81" y="3122"/>
                  </a:cubicBezTo>
                  <a:cubicBezTo>
                    <a:pt x="902" y="3122"/>
                    <a:pt x="1572" y="2425"/>
                    <a:pt x="1572" y="1572"/>
                  </a:cubicBezTo>
                  <a:cubicBezTo>
                    <a:pt x="1572" y="714"/>
                    <a:pt x="858"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8" name="Google Shape;20668;p94"/>
            <p:cNvSpPr/>
            <p:nvPr/>
          </p:nvSpPr>
          <p:spPr>
            <a:xfrm>
              <a:off x="7202927" y="3732534"/>
              <a:ext cx="40088" cy="30834"/>
            </a:xfrm>
            <a:custGeom>
              <a:rect b="b" l="l" r="r" t="t"/>
              <a:pathLst>
                <a:path extrusionOk="0" h="953" w="1239">
                  <a:moveTo>
                    <a:pt x="619" y="0"/>
                  </a:moveTo>
                  <a:cubicBezTo>
                    <a:pt x="262" y="0"/>
                    <a:pt x="0" y="262"/>
                    <a:pt x="0" y="619"/>
                  </a:cubicBezTo>
                  <a:lnTo>
                    <a:pt x="0" y="953"/>
                  </a:lnTo>
                  <a:lnTo>
                    <a:pt x="1239" y="953"/>
                  </a:lnTo>
                  <a:lnTo>
                    <a:pt x="1239" y="619"/>
                  </a:lnTo>
                  <a:cubicBezTo>
                    <a:pt x="1239" y="262"/>
                    <a:pt x="977" y="0"/>
                    <a:pt x="619"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94"/>
            <p:cNvSpPr/>
            <p:nvPr/>
          </p:nvSpPr>
          <p:spPr>
            <a:xfrm>
              <a:off x="7185197" y="3596128"/>
              <a:ext cx="169540" cy="169573"/>
            </a:xfrm>
            <a:custGeom>
              <a:rect b="b" l="l" r="r" t="t"/>
              <a:pathLst>
                <a:path extrusionOk="0" h="5241" w="5240">
                  <a:moveTo>
                    <a:pt x="2620" y="1"/>
                  </a:moveTo>
                  <a:cubicBezTo>
                    <a:pt x="1167" y="1"/>
                    <a:pt x="1" y="1168"/>
                    <a:pt x="1" y="2620"/>
                  </a:cubicBezTo>
                  <a:cubicBezTo>
                    <a:pt x="1" y="4049"/>
                    <a:pt x="1167" y="5240"/>
                    <a:pt x="2620" y="5240"/>
                  </a:cubicBezTo>
                  <a:cubicBezTo>
                    <a:pt x="4073" y="5240"/>
                    <a:pt x="5240" y="4049"/>
                    <a:pt x="5240" y="2620"/>
                  </a:cubicBezTo>
                  <a:cubicBezTo>
                    <a:pt x="5240" y="1168"/>
                    <a:pt x="4073" y="1"/>
                    <a:pt x="2620"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0" name="Google Shape;20670;p94"/>
            <p:cNvSpPr/>
            <p:nvPr/>
          </p:nvSpPr>
          <p:spPr>
            <a:xfrm>
              <a:off x="7269966" y="3596128"/>
              <a:ext cx="84770" cy="169573"/>
            </a:xfrm>
            <a:custGeom>
              <a:rect b="b" l="l" r="r" t="t"/>
              <a:pathLst>
                <a:path extrusionOk="0" h="5241" w="2620">
                  <a:moveTo>
                    <a:pt x="0" y="1"/>
                  </a:moveTo>
                  <a:lnTo>
                    <a:pt x="0" y="5240"/>
                  </a:lnTo>
                  <a:cubicBezTo>
                    <a:pt x="1429" y="5240"/>
                    <a:pt x="2620" y="4073"/>
                    <a:pt x="2620" y="2620"/>
                  </a:cubicBezTo>
                  <a:cubicBezTo>
                    <a:pt x="2620" y="1192"/>
                    <a:pt x="1477"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1" name="Google Shape;20671;p94"/>
            <p:cNvSpPr/>
            <p:nvPr/>
          </p:nvSpPr>
          <p:spPr>
            <a:xfrm>
              <a:off x="7206001" y="3616187"/>
              <a:ext cx="128708" cy="128708"/>
            </a:xfrm>
            <a:custGeom>
              <a:rect b="b" l="l" r="r" t="t"/>
              <a:pathLst>
                <a:path extrusionOk="0" h="3978" w="3978">
                  <a:moveTo>
                    <a:pt x="1977" y="0"/>
                  </a:moveTo>
                  <a:cubicBezTo>
                    <a:pt x="882" y="0"/>
                    <a:pt x="1" y="881"/>
                    <a:pt x="1" y="2000"/>
                  </a:cubicBezTo>
                  <a:cubicBezTo>
                    <a:pt x="1" y="3096"/>
                    <a:pt x="882" y="3977"/>
                    <a:pt x="1977" y="3977"/>
                  </a:cubicBezTo>
                  <a:cubicBezTo>
                    <a:pt x="3096" y="3977"/>
                    <a:pt x="3978" y="3096"/>
                    <a:pt x="3978" y="2000"/>
                  </a:cubicBezTo>
                  <a:cubicBezTo>
                    <a:pt x="3978" y="881"/>
                    <a:pt x="3096" y="0"/>
                    <a:pt x="197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2" name="Google Shape;20672;p94"/>
            <p:cNvSpPr/>
            <p:nvPr/>
          </p:nvSpPr>
          <p:spPr>
            <a:xfrm>
              <a:off x="7269966" y="3616187"/>
              <a:ext cx="64742" cy="127932"/>
            </a:xfrm>
            <a:custGeom>
              <a:rect b="b" l="l" r="r" t="t"/>
              <a:pathLst>
                <a:path extrusionOk="0" h="3954" w="2001">
                  <a:moveTo>
                    <a:pt x="0" y="0"/>
                  </a:moveTo>
                  <a:lnTo>
                    <a:pt x="0" y="3953"/>
                  </a:lnTo>
                  <a:cubicBezTo>
                    <a:pt x="15" y="3954"/>
                    <a:pt x="30" y="3954"/>
                    <a:pt x="44" y="3954"/>
                  </a:cubicBezTo>
                  <a:cubicBezTo>
                    <a:pt x="1143" y="3954"/>
                    <a:pt x="2001" y="3081"/>
                    <a:pt x="2001" y="2000"/>
                  </a:cubicBezTo>
                  <a:cubicBezTo>
                    <a:pt x="2001" y="881"/>
                    <a:pt x="1119"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3" name="Google Shape;20673;p94"/>
            <p:cNvSpPr/>
            <p:nvPr/>
          </p:nvSpPr>
          <p:spPr>
            <a:xfrm>
              <a:off x="7246832" y="3635438"/>
              <a:ext cx="46268" cy="88653"/>
            </a:xfrm>
            <a:custGeom>
              <a:rect b="b" l="l" r="r" t="t"/>
              <a:pathLst>
                <a:path extrusionOk="0" h="2740" w="1430">
                  <a:moveTo>
                    <a:pt x="548" y="596"/>
                  </a:moveTo>
                  <a:lnTo>
                    <a:pt x="548" y="1048"/>
                  </a:lnTo>
                  <a:cubicBezTo>
                    <a:pt x="525" y="1048"/>
                    <a:pt x="477" y="1048"/>
                    <a:pt x="453" y="1001"/>
                  </a:cubicBezTo>
                  <a:cubicBezTo>
                    <a:pt x="406" y="977"/>
                    <a:pt x="406" y="882"/>
                    <a:pt x="406" y="810"/>
                  </a:cubicBezTo>
                  <a:cubicBezTo>
                    <a:pt x="406" y="739"/>
                    <a:pt x="453" y="643"/>
                    <a:pt x="548" y="596"/>
                  </a:cubicBezTo>
                  <a:close/>
                  <a:moveTo>
                    <a:pt x="882" y="1548"/>
                  </a:moveTo>
                  <a:cubicBezTo>
                    <a:pt x="1120" y="1644"/>
                    <a:pt x="1120" y="1834"/>
                    <a:pt x="1072" y="1906"/>
                  </a:cubicBezTo>
                  <a:cubicBezTo>
                    <a:pt x="1049" y="2025"/>
                    <a:pt x="1001" y="2144"/>
                    <a:pt x="882" y="2191"/>
                  </a:cubicBezTo>
                  <a:lnTo>
                    <a:pt x="882" y="1548"/>
                  </a:lnTo>
                  <a:close/>
                  <a:moveTo>
                    <a:pt x="715" y="0"/>
                  </a:moveTo>
                  <a:cubicBezTo>
                    <a:pt x="644" y="0"/>
                    <a:pt x="548" y="48"/>
                    <a:pt x="548" y="143"/>
                  </a:cubicBezTo>
                  <a:lnTo>
                    <a:pt x="548" y="262"/>
                  </a:lnTo>
                  <a:lnTo>
                    <a:pt x="477" y="262"/>
                  </a:lnTo>
                  <a:cubicBezTo>
                    <a:pt x="263" y="310"/>
                    <a:pt x="120" y="501"/>
                    <a:pt x="96" y="715"/>
                  </a:cubicBezTo>
                  <a:cubicBezTo>
                    <a:pt x="72" y="905"/>
                    <a:pt x="120" y="1096"/>
                    <a:pt x="286" y="1215"/>
                  </a:cubicBezTo>
                  <a:cubicBezTo>
                    <a:pt x="334" y="1263"/>
                    <a:pt x="429" y="1334"/>
                    <a:pt x="548" y="1358"/>
                  </a:cubicBezTo>
                  <a:lnTo>
                    <a:pt x="548" y="2168"/>
                  </a:lnTo>
                  <a:cubicBezTo>
                    <a:pt x="453" y="2168"/>
                    <a:pt x="406" y="2144"/>
                    <a:pt x="286" y="2048"/>
                  </a:cubicBezTo>
                  <a:cubicBezTo>
                    <a:pt x="256" y="2033"/>
                    <a:pt x="224" y="2025"/>
                    <a:pt x="193" y="2025"/>
                  </a:cubicBezTo>
                  <a:cubicBezTo>
                    <a:pt x="125" y="2025"/>
                    <a:pt x="65" y="2062"/>
                    <a:pt x="48" y="2144"/>
                  </a:cubicBezTo>
                  <a:cubicBezTo>
                    <a:pt x="1" y="2191"/>
                    <a:pt x="48" y="2287"/>
                    <a:pt x="96" y="2310"/>
                  </a:cubicBezTo>
                  <a:cubicBezTo>
                    <a:pt x="286" y="2429"/>
                    <a:pt x="406" y="2477"/>
                    <a:pt x="548" y="2477"/>
                  </a:cubicBezTo>
                  <a:lnTo>
                    <a:pt x="548" y="2596"/>
                  </a:lnTo>
                  <a:cubicBezTo>
                    <a:pt x="548" y="2668"/>
                    <a:pt x="596" y="2739"/>
                    <a:pt x="691" y="2739"/>
                  </a:cubicBezTo>
                  <a:cubicBezTo>
                    <a:pt x="787" y="2739"/>
                    <a:pt x="882" y="2668"/>
                    <a:pt x="882" y="2596"/>
                  </a:cubicBezTo>
                  <a:lnTo>
                    <a:pt x="882" y="2429"/>
                  </a:lnTo>
                  <a:cubicBezTo>
                    <a:pt x="1168" y="2382"/>
                    <a:pt x="1358" y="2096"/>
                    <a:pt x="1406" y="1882"/>
                  </a:cubicBezTo>
                  <a:cubicBezTo>
                    <a:pt x="1430" y="1644"/>
                    <a:pt x="1287" y="1358"/>
                    <a:pt x="1001" y="1239"/>
                  </a:cubicBezTo>
                  <a:cubicBezTo>
                    <a:pt x="953" y="1239"/>
                    <a:pt x="929" y="1215"/>
                    <a:pt x="882" y="1215"/>
                  </a:cubicBezTo>
                  <a:lnTo>
                    <a:pt x="882" y="596"/>
                  </a:lnTo>
                  <a:cubicBezTo>
                    <a:pt x="953" y="620"/>
                    <a:pt x="1001" y="643"/>
                    <a:pt x="1001" y="643"/>
                  </a:cubicBezTo>
                  <a:cubicBezTo>
                    <a:pt x="1025" y="679"/>
                    <a:pt x="1060" y="697"/>
                    <a:pt x="1096" y="697"/>
                  </a:cubicBezTo>
                  <a:cubicBezTo>
                    <a:pt x="1132" y="697"/>
                    <a:pt x="1168" y="679"/>
                    <a:pt x="1191" y="643"/>
                  </a:cubicBezTo>
                  <a:cubicBezTo>
                    <a:pt x="1263" y="596"/>
                    <a:pt x="1263" y="501"/>
                    <a:pt x="1239" y="453"/>
                  </a:cubicBezTo>
                  <a:cubicBezTo>
                    <a:pt x="1168" y="381"/>
                    <a:pt x="1049" y="286"/>
                    <a:pt x="882" y="262"/>
                  </a:cubicBezTo>
                  <a:lnTo>
                    <a:pt x="882" y="143"/>
                  </a:lnTo>
                  <a:cubicBezTo>
                    <a:pt x="882" y="48"/>
                    <a:pt x="810"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4" name="Google Shape;20674;p94"/>
            <p:cNvSpPr/>
            <p:nvPr/>
          </p:nvSpPr>
          <p:spPr>
            <a:xfrm>
              <a:off x="7270710" y="3633885"/>
              <a:ext cx="23943" cy="93279"/>
            </a:xfrm>
            <a:custGeom>
              <a:rect b="b" l="l" r="r" t="t"/>
              <a:pathLst>
                <a:path extrusionOk="0" h="2883" w="740">
                  <a:moveTo>
                    <a:pt x="144" y="1596"/>
                  </a:moveTo>
                  <a:cubicBezTo>
                    <a:pt x="382" y="1692"/>
                    <a:pt x="382" y="1882"/>
                    <a:pt x="334" y="1954"/>
                  </a:cubicBezTo>
                  <a:cubicBezTo>
                    <a:pt x="311" y="2073"/>
                    <a:pt x="263" y="2192"/>
                    <a:pt x="144" y="2239"/>
                  </a:cubicBezTo>
                  <a:lnTo>
                    <a:pt x="144" y="1596"/>
                  </a:lnTo>
                  <a:close/>
                  <a:moveTo>
                    <a:pt x="1" y="1"/>
                  </a:moveTo>
                  <a:lnTo>
                    <a:pt x="1" y="2882"/>
                  </a:lnTo>
                  <a:cubicBezTo>
                    <a:pt x="96" y="2882"/>
                    <a:pt x="168" y="2787"/>
                    <a:pt x="168" y="2716"/>
                  </a:cubicBezTo>
                  <a:lnTo>
                    <a:pt x="168" y="2573"/>
                  </a:lnTo>
                  <a:cubicBezTo>
                    <a:pt x="453" y="2525"/>
                    <a:pt x="668" y="2239"/>
                    <a:pt x="692" y="2001"/>
                  </a:cubicBezTo>
                  <a:cubicBezTo>
                    <a:pt x="739" y="1692"/>
                    <a:pt x="549" y="1406"/>
                    <a:pt x="263" y="1287"/>
                  </a:cubicBezTo>
                  <a:cubicBezTo>
                    <a:pt x="215" y="1287"/>
                    <a:pt x="191" y="1263"/>
                    <a:pt x="144" y="1263"/>
                  </a:cubicBezTo>
                  <a:lnTo>
                    <a:pt x="144" y="644"/>
                  </a:lnTo>
                  <a:cubicBezTo>
                    <a:pt x="215" y="668"/>
                    <a:pt x="263" y="691"/>
                    <a:pt x="263" y="691"/>
                  </a:cubicBezTo>
                  <a:cubicBezTo>
                    <a:pt x="287" y="727"/>
                    <a:pt x="322" y="745"/>
                    <a:pt x="364" y="745"/>
                  </a:cubicBezTo>
                  <a:cubicBezTo>
                    <a:pt x="406" y="745"/>
                    <a:pt x="453" y="727"/>
                    <a:pt x="501" y="691"/>
                  </a:cubicBezTo>
                  <a:cubicBezTo>
                    <a:pt x="549" y="644"/>
                    <a:pt x="549" y="549"/>
                    <a:pt x="525" y="453"/>
                  </a:cubicBezTo>
                  <a:cubicBezTo>
                    <a:pt x="453" y="406"/>
                    <a:pt x="334" y="310"/>
                    <a:pt x="168" y="287"/>
                  </a:cubicBezTo>
                  <a:lnTo>
                    <a:pt x="168" y="167"/>
                  </a:lnTo>
                  <a:cubicBezTo>
                    <a:pt x="168" y="72"/>
                    <a:pt x="9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75" name="Google Shape;20675;p94"/>
          <p:cNvGrpSpPr/>
          <p:nvPr/>
        </p:nvGrpSpPr>
        <p:grpSpPr>
          <a:xfrm>
            <a:off x="6290624" y="3444504"/>
            <a:ext cx="304394" cy="346777"/>
            <a:chOff x="6290624" y="3596904"/>
            <a:chExt cx="304394" cy="346777"/>
          </a:xfrm>
        </p:grpSpPr>
        <p:sp>
          <p:nvSpPr>
            <p:cNvPr id="20676" name="Google Shape;20676;p94"/>
            <p:cNvSpPr/>
            <p:nvPr/>
          </p:nvSpPr>
          <p:spPr>
            <a:xfrm>
              <a:off x="6455536" y="3607711"/>
              <a:ext cx="20060" cy="220467"/>
            </a:xfrm>
            <a:custGeom>
              <a:rect b="b" l="l" r="r" t="t"/>
              <a:pathLst>
                <a:path extrusionOk="0" h="6814" w="620">
                  <a:moveTo>
                    <a:pt x="0" y="0"/>
                  </a:moveTo>
                  <a:lnTo>
                    <a:pt x="0" y="6501"/>
                  </a:lnTo>
                  <a:cubicBezTo>
                    <a:pt x="0" y="6678"/>
                    <a:pt x="143" y="6814"/>
                    <a:pt x="316" y="6814"/>
                  </a:cubicBezTo>
                  <a:cubicBezTo>
                    <a:pt x="330" y="6814"/>
                    <a:pt x="343" y="6813"/>
                    <a:pt x="357" y="6811"/>
                  </a:cubicBezTo>
                  <a:cubicBezTo>
                    <a:pt x="500" y="6763"/>
                    <a:pt x="619" y="6620"/>
                    <a:pt x="619" y="6478"/>
                  </a:cubicBezTo>
                  <a:lnTo>
                    <a:pt x="619" y="0"/>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7" name="Google Shape;20677;p94"/>
            <p:cNvSpPr/>
            <p:nvPr/>
          </p:nvSpPr>
          <p:spPr>
            <a:xfrm>
              <a:off x="6455536" y="3596904"/>
              <a:ext cx="139482" cy="100203"/>
            </a:xfrm>
            <a:custGeom>
              <a:rect b="b" l="l" r="r" t="t"/>
              <a:pathLst>
                <a:path extrusionOk="0" h="3097" w="4311">
                  <a:moveTo>
                    <a:pt x="286" y="1"/>
                  </a:moveTo>
                  <a:cubicBezTo>
                    <a:pt x="143" y="1"/>
                    <a:pt x="0" y="120"/>
                    <a:pt x="0" y="263"/>
                  </a:cubicBezTo>
                  <a:lnTo>
                    <a:pt x="0" y="3097"/>
                  </a:lnTo>
                  <a:lnTo>
                    <a:pt x="3953" y="3097"/>
                  </a:lnTo>
                  <a:cubicBezTo>
                    <a:pt x="4073" y="3097"/>
                    <a:pt x="4215" y="3025"/>
                    <a:pt x="4263" y="2882"/>
                  </a:cubicBezTo>
                  <a:cubicBezTo>
                    <a:pt x="4287" y="2787"/>
                    <a:pt x="4287" y="2716"/>
                    <a:pt x="4215" y="2620"/>
                  </a:cubicBezTo>
                  <a:lnTo>
                    <a:pt x="3501" y="1549"/>
                  </a:lnTo>
                  <a:lnTo>
                    <a:pt x="4215" y="477"/>
                  </a:lnTo>
                  <a:cubicBezTo>
                    <a:pt x="4311" y="358"/>
                    <a:pt x="4287" y="215"/>
                    <a:pt x="4192" y="96"/>
                  </a:cubicBezTo>
                  <a:cubicBezTo>
                    <a:pt x="4144" y="24"/>
                    <a:pt x="4049" y="1"/>
                    <a:pt x="3953"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8" name="Google Shape;20678;p94"/>
            <p:cNvSpPr/>
            <p:nvPr/>
          </p:nvSpPr>
          <p:spPr>
            <a:xfrm>
              <a:off x="6455536" y="3646989"/>
              <a:ext cx="138706" cy="50894"/>
            </a:xfrm>
            <a:custGeom>
              <a:rect b="b" l="l" r="r" t="t"/>
              <a:pathLst>
                <a:path extrusionOk="0" h="1573" w="4287">
                  <a:moveTo>
                    <a:pt x="0" y="1"/>
                  </a:moveTo>
                  <a:lnTo>
                    <a:pt x="0" y="1572"/>
                  </a:lnTo>
                  <a:lnTo>
                    <a:pt x="3953" y="1572"/>
                  </a:lnTo>
                  <a:cubicBezTo>
                    <a:pt x="4096" y="1572"/>
                    <a:pt x="4215" y="1477"/>
                    <a:pt x="4263" y="1358"/>
                  </a:cubicBezTo>
                  <a:cubicBezTo>
                    <a:pt x="4287" y="1239"/>
                    <a:pt x="4287" y="1168"/>
                    <a:pt x="4215" y="1072"/>
                  </a:cubicBezTo>
                  <a:lnTo>
                    <a:pt x="3501"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9" name="Google Shape;20679;p94"/>
            <p:cNvSpPr/>
            <p:nvPr/>
          </p:nvSpPr>
          <p:spPr>
            <a:xfrm>
              <a:off x="6290624" y="3808017"/>
              <a:ext cx="177273" cy="135665"/>
            </a:xfrm>
            <a:custGeom>
              <a:rect b="b" l="l" r="r" t="t"/>
              <a:pathLst>
                <a:path extrusionOk="0" h="4193" w="5479">
                  <a:moveTo>
                    <a:pt x="2216" y="1"/>
                  </a:moveTo>
                  <a:cubicBezTo>
                    <a:pt x="977" y="1"/>
                    <a:pt x="1" y="977"/>
                    <a:pt x="1" y="2192"/>
                  </a:cubicBezTo>
                  <a:lnTo>
                    <a:pt x="1" y="3859"/>
                  </a:lnTo>
                  <a:cubicBezTo>
                    <a:pt x="1" y="4049"/>
                    <a:pt x="144" y="4192"/>
                    <a:pt x="334" y="4192"/>
                  </a:cubicBezTo>
                  <a:lnTo>
                    <a:pt x="4073" y="4192"/>
                  </a:lnTo>
                  <a:cubicBezTo>
                    <a:pt x="4264" y="4192"/>
                    <a:pt x="4407" y="4049"/>
                    <a:pt x="4407" y="3859"/>
                  </a:cubicBezTo>
                  <a:lnTo>
                    <a:pt x="4407" y="2192"/>
                  </a:lnTo>
                  <a:cubicBezTo>
                    <a:pt x="4407" y="1858"/>
                    <a:pt x="4311" y="1549"/>
                    <a:pt x="4192" y="1239"/>
                  </a:cubicBezTo>
                  <a:lnTo>
                    <a:pt x="5145" y="1239"/>
                  </a:lnTo>
                  <a:lnTo>
                    <a:pt x="5478" y="906"/>
                  </a:lnTo>
                  <a:lnTo>
                    <a:pt x="512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0" name="Google Shape;20680;p94"/>
            <p:cNvSpPr/>
            <p:nvPr/>
          </p:nvSpPr>
          <p:spPr>
            <a:xfrm>
              <a:off x="6362290" y="3805719"/>
              <a:ext cx="104830" cy="137185"/>
            </a:xfrm>
            <a:custGeom>
              <a:rect b="b" l="l" r="r" t="t"/>
              <a:pathLst>
                <a:path extrusionOk="0" h="4240" w="3240">
                  <a:moveTo>
                    <a:pt x="1" y="0"/>
                  </a:moveTo>
                  <a:lnTo>
                    <a:pt x="1" y="4168"/>
                  </a:lnTo>
                  <a:lnTo>
                    <a:pt x="1834" y="4168"/>
                  </a:lnTo>
                  <a:lnTo>
                    <a:pt x="1834" y="4239"/>
                  </a:lnTo>
                  <a:cubicBezTo>
                    <a:pt x="2025" y="4239"/>
                    <a:pt x="2168" y="4073"/>
                    <a:pt x="2168" y="3906"/>
                  </a:cubicBezTo>
                  <a:lnTo>
                    <a:pt x="2168" y="2239"/>
                  </a:lnTo>
                  <a:cubicBezTo>
                    <a:pt x="2168" y="1906"/>
                    <a:pt x="2073" y="1572"/>
                    <a:pt x="1953" y="1286"/>
                  </a:cubicBezTo>
                  <a:lnTo>
                    <a:pt x="2906" y="1286"/>
                  </a:lnTo>
                  <a:lnTo>
                    <a:pt x="3239" y="953"/>
                  </a:lnTo>
                  <a:lnTo>
                    <a:pt x="2906"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1" name="Google Shape;20681;p94"/>
            <p:cNvSpPr/>
            <p:nvPr/>
          </p:nvSpPr>
          <p:spPr>
            <a:xfrm>
              <a:off x="6455536" y="3808017"/>
              <a:ext cx="30834" cy="40120"/>
            </a:xfrm>
            <a:custGeom>
              <a:rect b="b" l="l" r="r" t="t"/>
              <a:pathLst>
                <a:path extrusionOk="0" h="1240" w="953">
                  <a:moveTo>
                    <a:pt x="0" y="1"/>
                  </a:moveTo>
                  <a:lnTo>
                    <a:pt x="0" y="1239"/>
                  </a:lnTo>
                  <a:lnTo>
                    <a:pt x="286" y="1239"/>
                  </a:lnTo>
                  <a:cubicBezTo>
                    <a:pt x="643" y="1239"/>
                    <a:pt x="953" y="953"/>
                    <a:pt x="929" y="549"/>
                  </a:cubicBezTo>
                  <a:cubicBezTo>
                    <a:pt x="881" y="239"/>
                    <a:pt x="619" y="1"/>
                    <a:pt x="286"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2" name="Google Shape;20682;p94"/>
            <p:cNvSpPr/>
            <p:nvPr/>
          </p:nvSpPr>
          <p:spPr>
            <a:xfrm>
              <a:off x="6313758" y="3733278"/>
              <a:ext cx="94800" cy="94800"/>
            </a:xfrm>
            <a:custGeom>
              <a:rect b="b" l="l" r="r" t="t"/>
              <a:pathLst>
                <a:path extrusionOk="0" h="2930" w="2930">
                  <a:moveTo>
                    <a:pt x="1453" y="1"/>
                  </a:moveTo>
                  <a:cubicBezTo>
                    <a:pt x="667" y="1"/>
                    <a:pt x="0" y="668"/>
                    <a:pt x="0" y="1477"/>
                  </a:cubicBezTo>
                  <a:cubicBezTo>
                    <a:pt x="0" y="2263"/>
                    <a:pt x="667" y="2930"/>
                    <a:pt x="1453" y="2930"/>
                  </a:cubicBezTo>
                  <a:cubicBezTo>
                    <a:pt x="2263" y="2930"/>
                    <a:pt x="2930" y="2263"/>
                    <a:pt x="2930" y="1477"/>
                  </a:cubicBezTo>
                  <a:cubicBezTo>
                    <a:pt x="2930" y="668"/>
                    <a:pt x="2263" y="1"/>
                    <a:pt x="14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3" name="Google Shape;20683;p94"/>
            <p:cNvSpPr/>
            <p:nvPr/>
          </p:nvSpPr>
          <p:spPr>
            <a:xfrm>
              <a:off x="6360769" y="3733278"/>
              <a:ext cx="47788" cy="94800"/>
            </a:xfrm>
            <a:custGeom>
              <a:rect b="b" l="l" r="r" t="t"/>
              <a:pathLst>
                <a:path extrusionOk="0" h="2930" w="1477">
                  <a:moveTo>
                    <a:pt x="0" y="1"/>
                  </a:moveTo>
                  <a:lnTo>
                    <a:pt x="0" y="2930"/>
                  </a:lnTo>
                  <a:cubicBezTo>
                    <a:pt x="810" y="2930"/>
                    <a:pt x="1477" y="2263"/>
                    <a:pt x="1477" y="1477"/>
                  </a:cubicBezTo>
                  <a:cubicBezTo>
                    <a:pt x="1477" y="668"/>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84" name="Google Shape;20684;p94"/>
          <p:cNvGrpSpPr/>
          <p:nvPr/>
        </p:nvGrpSpPr>
        <p:grpSpPr>
          <a:xfrm>
            <a:off x="5520908" y="3443728"/>
            <a:ext cx="346749" cy="346781"/>
            <a:chOff x="5520908" y="3596128"/>
            <a:chExt cx="346749" cy="346781"/>
          </a:xfrm>
        </p:grpSpPr>
        <p:sp>
          <p:nvSpPr>
            <p:cNvPr id="20685" name="Google Shape;20685;p94"/>
            <p:cNvSpPr/>
            <p:nvPr/>
          </p:nvSpPr>
          <p:spPr>
            <a:xfrm>
              <a:off x="5622599" y="3774012"/>
              <a:ext cx="142588" cy="87973"/>
            </a:xfrm>
            <a:custGeom>
              <a:rect b="b" l="l" r="r" t="t"/>
              <a:pathLst>
                <a:path extrusionOk="0" h="2719" w="4407">
                  <a:moveTo>
                    <a:pt x="2269" y="0"/>
                  </a:moveTo>
                  <a:cubicBezTo>
                    <a:pt x="2227" y="0"/>
                    <a:pt x="2186" y="2"/>
                    <a:pt x="2144" y="4"/>
                  </a:cubicBezTo>
                  <a:cubicBezTo>
                    <a:pt x="953" y="28"/>
                    <a:pt x="1" y="1004"/>
                    <a:pt x="1" y="2195"/>
                  </a:cubicBezTo>
                  <a:lnTo>
                    <a:pt x="1" y="2385"/>
                  </a:lnTo>
                  <a:cubicBezTo>
                    <a:pt x="1" y="2552"/>
                    <a:pt x="144" y="2719"/>
                    <a:pt x="310" y="2719"/>
                  </a:cubicBezTo>
                  <a:lnTo>
                    <a:pt x="4073" y="2719"/>
                  </a:lnTo>
                  <a:cubicBezTo>
                    <a:pt x="4240" y="2719"/>
                    <a:pt x="4406" y="2552"/>
                    <a:pt x="4406" y="2385"/>
                  </a:cubicBezTo>
                  <a:lnTo>
                    <a:pt x="4406" y="2171"/>
                  </a:lnTo>
                  <a:cubicBezTo>
                    <a:pt x="4406" y="975"/>
                    <a:pt x="3450" y="0"/>
                    <a:pt x="226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6" name="Google Shape;20686;p94"/>
            <p:cNvSpPr/>
            <p:nvPr/>
          </p:nvSpPr>
          <p:spPr>
            <a:xfrm>
              <a:off x="5694264" y="3773365"/>
              <a:ext cx="71699" cy="87100"/>
            </a:xfrm>
            <a:custGeom>
              <a:rect b="b" l="l" r="r" t="t"/>
              <a:pathLst>
                <a:path extrusionOk="0" h="2692" w="2216">
                  <a:moveTo>
                    <a:pt x="1" y="0"/>
                  </a:moveTo>
                  <a:lnTo>
                    <a:pt x="1" y="2691"/>
                  </a:lnTo>
                  <a:lnTo>
                    <a:pt x="1882" y="2691"/>
                  </a:lnTo>
                  <a:cubicBezTo>
                    <a:pt x="2049" y="2691"/>
                    <a:pt x="2215" y="2548"/>
                    <a:pt x="2215" y="2382"/>
                  </a:cubicBezTo>
                  <a:lnTo>
                    <a:pt x="2215" y="2167"/>
                  </a:lnTo>
                  <a:cubicBezTo>
                    <a:pt x="2191" y="977"/>
                    <a:pt x="1191"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7" name="Google Shape;20687;p94"/>
            <p:cNvSpPr/>
            <p:nvPr/>
          </p:nvSpPr>
          <p:spPr>
            <a:xfrm>
              <a:off x="5650359" y="3704774"/>
              <a:ext cx="88620" cy="88653"/>
            </a:xfrm>
            <a:custGeom>
              <a:rect b="b" l="l" r="r" t="t"/>
              <a:pathLst>
                <a:path extrusionOk="0" h="2740" w="2739">
                  <a:moveTo>
                    <a:pt x="1358" y="1"/>
                  </a:moveTo>
                  <a:cubicBezTo>
                    <a:pt x="595" y="1"/>
                    <a:pt x="0" y="596"/>
                    <a:pt x="0" y="1358"/>
                  </a:cubicBezTo>
                  <a:cubicBezTo>
                    <a:pt x="0" y="2144"/>
                    <a:pt x="619" y="2739"/>
                    <a:pt x="1358" y="2739"/>
                  </a:cubicBezTo>
                  <a:cubicBezTo>
                    <a:pt x="2120" y="2739"/>
                    <a:pt x="2739" y="2144"/>
                    <a:pt x="2739" y="1358"/>
                  </a:cubicBezTo>
                  <a:cubicBezTo>
                    <a:pt x="2739" y="596"/>
                    <a:pt x="2143" y="1"/>
                    <a:pt x="135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8" name="Google Shape;20688;p94"/>
            <p:cNvSpPr/>
            <p:nvPr/>
          </p:nvSpPr>
          <p:spPr>
            <a:xfrm>
              <a:off x="5693488" y="3704774"/>
              <a:ext cx="44715" cy="87909"/>
            </a:xfrm>
            <a:custGeom>
              <a:rect b="b" l="l" r="r" t="t"/>
              <a:pathLst>
                <a:path extrusionOk="0" h="2717" w="1382">
                  <a:moveTo>
                    <a:pt x="1" y="1"/>
                  </a:moveTo>
                  <a:lnTo>
                    <a:pt x="1" y="2716"/>
                  </a:lnTo>
                  <a:cubicBezTo>
                    <a:pt x="15" y="2716"/>
                    <a:pt x="30" y="2716"/>
                    <a:pt x="44" y="2716"/>
                  </a:cubicBezTo>
                  <a:cubicBezTo>
                    <a:pt x="809" y="2716"/>
                    <a:pt x="1382" y="2106"/>
                    <a:pt x="1382" y="1358"/>
                  </a:cubicBezTo>
                  <a:cubicBezTo>
                    <a:pt x="1382" y="620"/>
                    <a:pt x="787"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9" name="Google Shape;20689;p94"/>
            <p:cNvSpPr/>
            <p:nvPr/>
          </p:nvSpPr>
          <p:spPr>
            <a:xfrm>
              <a:off x="5520908" y="3596128"/>
              <a:ext cx="346749" cy="346781"/>
            </a:xfrm>
            <a:custGeom>
              <a:rect b="b" l="l" r="r" t="t"/>
              <a:pathLst>
                <a:path extrusionOk="0" h="10718" w="10717">
                  <a:moveTo>
                    <a:pt x="5359" y="2763"/>
                  </a:moveTo>
                  <a:cubicBezTo>
                    <a:pt x="6787" y="2763"/>
                    <a:pt x="7978" y="3930"/>
                    <a:pt x="7978" y="5383"/>
                  </a:cubicBezTo>
                  <a:cubicBezTo>
                    <a:pt x="7978" y="6836"/>
                    <a:pt x="6811" y="8002"/>
                    <a:pt x="5359" y="8002"/>
                  </a:cubicBezTo>
                  <a:cubicBezTo>
                    <a:pt x="3906" y="8002"/>
                    <a:pt x="2739" y="6836"/>
                    <a:pt x="2739" y="5383"/>
                  </a:cubicBezTo>
                  <a:cubicBezTo>
                    <a:pt x="2739" y="3930"/>
                    <a:pt x="3930" y="2763"/>
                    <a:pt x="5359" y="2763"/>
                  </a:cubicBezTo>
                  <a:close/>
                  <a:moveTo>
                    <a:pt x="5359" y="1"/>
                  </a:moveTo>
                  <a:cubicBezTo>
                    <a:pt x="3930" y="1"/>
                    <a:pt x="2596" y="549"/>
                    <a:pt x="1572" y="1573"/>
                  </a:cubicBezTo>
                  <a:cubicBezTo>
                    <a:pt x="572" y="2573"/>
                    <a:pt x="0" y="3930"/>
                    <a:pt x="0" y="5359"/>
                  </a:cubicBezTo>
                  <a:cubicBezTo>
                    <a:pt x="0" y="6788"/>
                    <a:pt x="572" y="8122"/>
                    <a:pt x="1572" y="9122"/>
                  </a:cubicBezTo>
                  <a:cubicBezTo>
                    <a:pt x="2596" y="10146"/>
                    <a:pt x="3930" y="10717"/>
                    <a:pt x="5359" y="10717"/>
                  </a:cubicBezTo>
                  <a:cubicBezTo>
                    <a:pt x="6787" y="10717"/>
                    <a:pt x="8145" y="10146"/>
                    <a:pt x="9145" y="9122"/>
                  </a:cubicBezTo>
                  <a:cubicBezTo>
                    <a:pt x="10169" y="8122"/>
                    <a:pt x="10717" y="6788"/>
                    <a:pt x="10717" y="5359"/>
                  </a:cubicBezTo>
                  <a:cubicBezTo>
                    <a:pt x="10717" y="3930"/>
                    <a:pt x="10169" y="2573"/>
                    <a:pt x="9145" y="1573"/>
                  </a:cubicBezTo>
                  <a:cubicBezTo>
                    <a:pt x="8121" y="549"/>
                    <a:pt x="6787" y="1"/>
                    <a:pt x="5359"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0" name="Google Shape;20690;p94"/>
            <p:cNvSpPr/>
            <p:nvPr/>
          </p:nvSpPr>
          <p:spPr>
            <a:xfrm>
              <a:off x="5694264" y="3596128"/>
              <a:ext cx="87100" cy="100203"/>
            </a:xfrm>
            <a:custGeom>
              <a:rect b="b" l="l" r="r" t="t"/>
              <a:pathLst>
                <a:path extrusionOk="0" h="3097" w="2692">
                  <a:moveTo>
                    <a:pt x="1" y="1"/>
                  </a:moveTo>
                  <a:lnTo>
                    <a:pt x="1" y="2740"/>
                  </a:lnTo>
                  <a:cubicBezTo>
                    <a:pt x="477" y="2763"/>
                    <a:pt x="929" y="2882"/>
                    <a:pt x="1310" y="3097"/>
                  </a:cubicBezTo>
                  <a:lnTo>
                    <a:pt x="2692" y="715"/>
                  </a:lnTo>
                  <a:cubicBezTo>
                    <a:pt x="1882" y="239"/>
                    <a:pt x="953" y="1"/>
                    <a:pt x="1"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1" name="Google Shape;20691;p94"/>
            <p:cNvSpPr/>
            <p:nvPr/>
          </p:nvSpPr>
          <p:spPr>
            <a:xfrm>
              <a:off x="5607975" y="3596904"/>
              <a:ext cx="86323" cy="100203"/>
            </a:xfrm>
            <a:custGeom>
              <a:rect b="b" l="l" r="r" t="t"/>
              <a:pathLst>
                <a:path extrusionOk="0" h="3097" w="2668">
                  <a:moveTo>
                    <a:pt x="2668" y="1"/>
                  </a:moveTo>
                  <a:cubicBezTo>
                    <a:pt x="1715" y="1"/>
                    <a:pt x="810" y="239"/>
                    <a:pt x="0" y="715"/>
                  </a:cubicBezTo>
                  <a:lnTo>
                    <a:pt x="1358" y="3097"/>
                  </a:lnTo>
                  <a:cubicBezTo>
                    <a:pt x="1739" y="2858"/>
                    <a:pt x="2191" y="2739"/>
                    <a:pt x="2668" y="2739"/>
                  </a:cubicBezTo>
                  <a:lnTo>
                    <a:pt x="2668"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2" name="Google Shape;20692;p94"/>
            <p:cNvSpPr/>
            <p:nvPr/>
          </p:nvSpPr>
          <p:spPr>
            <a:xfrm>
              <a:off x="5766706" y="3683193"/>
              <a:ext cx="100171" cy="87100"/>
            </a:xfrm>
            <a:custGeom>
              <a:rect b="b" l="l" r="r" t="t"/>
              <a:pathLst>
                <a:path extrusionOk="0" h="2692" w="3096">
                  <a:moveTo>
                    <a:pt x="2382" y="1"/>
                  </a:moveTo>
                  <a:lnTo>
                    <a:pt x="0" y="1382"/>
                  </a:lnTo>
                  <a:cubicBezTo>
                    <a:pt x="238" y="1763"/>
                    <a:pt x="357" y="2216"/>
                    <a:pt x="357" y="2692"/>
                  </a:cubicBezTo>
                  <a:lnTo>
                    <a:pt x="3096" y="2692"/>
                  </a:lnTo>
                  <a:cubicBezTo>
                    <a:pt x="3096" y="1739"/>
                    <a:pt x="2858" y="811"/>
                    <a:pt x="238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3" name="Google Shape;20693;p94"/>
            <p:cNvSpPr/>
            <p:nvPr/>
          </p:nvSpPr>
          <p:spPr>
            <a:xfrm>
              <a:off x="5736649" y="3619261"/>
              <a:ext cx="107904" cy="107904"/>
            </a:xfrm>
            <a:custGeom>
              <a:rect b="b" l="l" r="r" t="t"/>
              <a:pathLst>
                <a:path extrusionOk="0" h="3335" w="3335">
                  <a:moveTo>
                    <a:pt x="1382" y="0"/>
                  </a:moveTo>
                  <a:lnTo>
                    <a:pt x="0" y="2382"/>
                  </a:lnTo>
                  <a:cubicBezTo>
                    <a:pt x="405" y="2620"/>
                    <a:pt x="715" y="2929"/>
                    <a:pt x="953" y="3334"/>
                  </a:cubicBezTo>
                  <a:lnTo>
                    <a:pt x="3334" y="1953"/>
                  </a:lnTo>
                  <a:cubicBezTo>
                    <a:pt x="3096" y="1572"/>
                    <a:pt x="2834" y="1167"/>
                    <a:pt x="2477" y="858"/>
                  </a:cubicBezTo>
                  <a:cubicBezTo>
                    <a:pt x="2144" y="524"/>
                    <a:pt x="1763" y="215"/>
                    <a:pt x="1382"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4" name="Google Shape;20694;p94"/>
            <p:cNvSpPr/>
            <p:nvPr/>
          </p:nvSpPr>
          <p:spPr>
            <a:xfrm>
              <a:off x="5544010" y="3619261"/>
              <a:ext cx="107904" cy="107904"/>
            </a:xfrm>
            <a:custGeom>
              <a:rect b="b" l="l" r="r" t="t"/>
              <a:pathLst>
                <a:path extrusionOk="0" h="3335" w="3335">
                  <a:moveTo>
                    <a:pt x="1977" y="0"/>
                  </a:moveTo>
                  <a:cubicBezTo>
                    <a:pt x="1596" y="238"/>
                    <a:pt x="1191" y="500"/>
                    <a:pt x="858" y="858"/>
                  </a:cubicBezTo>
                  <a:cubicBezTo>
                    <a:pt x="548" y="1191"/>
                    <a:pt x="239" y="1572"/>
                    <a:pt x="1" y="1953"/>
                  </a:cubicBezTo>
                  <a:lnTo>
                    <a:pt x="2382" y="3334"/>
                  </a:lnTo>
                  <a:cubicBezTo>
                    <a:pt x="2596" y="2929"/>
                    <a:pt x="2930" y="2620"/>
                    <a:pt x="3335" y="2382"/>
                  </a:cubicBezTo>
                  <a:lnTo>
                    <a:pt x="1977"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5" name="Google Shape;20695;p94"/>
            <p:cNvSpPr/>
            <p:nvPr/>
          </p:nvSpPr>
          <p:spPr>
            <a:xfrm>
              <a:off x="5607975" y="3842700"/>
              <a:ext cx="86323" cy="99427"/>
            </a:xfrm>
            <a:custGeom>
              <a:rect b="b" l="l" r="r" t="t"/>
              <a:pathLst>
                <a:path extrusionOk="0" h="3073" w="2668">
                  <a:moveTo>
                    <a:pt x="1358" y="0"/>
                  </a:moveTo>
                  <a:lnTo>
                    <a:pt x="0" y="2382"/>
                  </a:lnTo>
                  <a:cubicBezTo>
                    <a:pt x="810" y="2858"/>
                    <a:pt x="1715" y="3073"/>
                    <a:pt x="2668" y="3073"/>
                  </a:cubicBezTo>
                  <a:lnTo>
                    <a:pt x="2668" y="358"/>
                  </a:lnTo>
                  <a:cubicBezTo>
                    <a:pt x="2191" y="358"/>
                    <a:pt x="1739" y="239"/>
                    <a:pt x="1358"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6" name="Google Shape;20696;p94"/>
            <p:cNvSpPr/>
            <p:nvPr/>
          </p:nvSpPr>
          <p:spPr>
            <a:xfrm>
              <a:off x="5735872" y="3811867"/>
              <a:ext cx="107904" cy="107904"/>
            </a:xfrm>
            <a:custGeom>
              <a:rect b="b" l="l" r="r" t="t"/>
              <a:pathLst>
                <a:path extrusionOk="0" h="3335" w="3335">
                  <a:moveTo>
                    <a:pt x="953" y="1"/>
                  </a:moveTo>
                  <a:cubicBezTo>
                    <a:pt x="739" y="382"/>
                    <a:pt x="429" y="739"/>
                    <a:pt x="0" y="953"/>
                  </a:cubicBezTo>
                  <a:lnTo>
                    <a:pt x="1382" y="3335"/>
                  </a:lnTo>
                  <a:cubicBezTo>
                    <a:pt x="1763" y="3097"/>
                    <a:pt x="2144" y="2811"/>
                    <a:pt x="2477" y="2454"/>
                  </a:cubicBezTo>
                  <a:cubicBezTo>
                    <a:pt x="2811" y="2144"/>
                    <a:pt x="3096" y="1739"/>
                    <a:pt x="3335" y="1358"/>
                  </a:cubicBezTo>
                  <a:lnTo>
                    <a:pt x="953"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7" name="Google Shape;20697;p94"/>
            <p:cNvSpPr/>
            <p:nvPr/>
          </p:nvSpPr>
          <p:spPr>
            <a:xfrm>
              <a:off x="5694264" y="3842701"/>
              <a:ext cx="87100" cy="100203"/>
            </a:xfrm>
            <a:custGeom>
              <a:rect b="b" l="l" r="r" t="t"/>
              <a:pathLst>
                <a:path extrusionOk="0" h="3097" w="2692">
                  <a:moveTo>
                    <a:pt x="1310" y="0"/>
                  </a:moveTo>
                  <a:cubicBezTo>
                    <a:pt x="929" y="239"/>
                    <a:pt x="477" y="358"/>
                    <a:pt x="1" y="358"/>
                  </a:cubicBezTo>
                  <a:lnTo>
                    <a:pt x="1" y="3096"/>
                  </a:lnTo>
                  <a:cubicBezTo>
                    <a:pt x="953" y="3096"/>
                    <a:pt x="1882" y="2858"/>
                    <a:pt x="2692" y="2382"/>
                  </a:cubicBezTo>
                  <a:lnTo>
                    <a:pt x="131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8" name="Google Shape;20698;p94"/>
            <p:cNvSpPr/>
            <p:nvPr/>
          </p:nvSpPr>
          <p:spPr>
            <a:xfrm>
              <a:off x="5766706" y="3770259"/>
              <a:ext cx="100171" cy="86355"/>
            </a:xfrm>
            <a:custGeom>
              <a:rect b="b" l="l" r="r" t="t"/>
              <a:pathLst>
                <a:path extrusionOk="0" h="2669" w="3096">
                  <a:moveTo>
                    <a:pt x="357" y="1"/>
                  </a:moveTo>
                  <a:cubicBezTo>
                    <a:pt x="357" y="477"/>
                    <a:pt x="238" y="930"/>
                    <a:pt x="0" y="1311"/>
                  </a:cubicBezTo>
                  <a:lnTo>
                    <a:pt x="2382" y="2668"/>
                  </a:lnTo>
                  <a:cubicBezTo>
                    <a:pt x="2858" y="1882"/>
                    <a:pt x="3096" y="953"/>
                    <a:pt x="3096"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9" name="Google Shape;20699;p94"/>
            <p:cNvSpPr/>
            <p:nvPr/>
          </p:nvSpPr>
          <p:spPr>
            <a:xfrm>
              <a:off x="5544010" y="3811867"/>
              <a:ext cx="107904" cy="107904"/>
            </a:xfrm>
            <a:custGeom>
              <a:rect b="b" l="l" r="r" t="t"/>
              <a:pathLst>
                <a:path extrusionOk="0" h="3335" w="3335">
                  <a:moveTo>
                    <a:pt x="2382" y="1"/>
                  </a:moveTo>
                  <a:lnTo>
                    <a:pt x="1" y="1358"/>
                  </a:lnTo>
                  <a:cubicBezTo>
                    <a:pt x="239" y="1739"/>
                    <a:pt x="525" y="2144"/>
                    <a:pt x="858" y="2454"/>
                  </a:cubicBezTo>
                  <a:cubicBezTo>
                    <a:pt x="1191" y="2787"/>
                    <a:pt x="1572" y="3097"/>
                    <a:pt x="1977" y="3335"/>
                  </a:cubicBezTo>
                  <a:lnTo>
                    <a:pt x="3335" y="953"/>
                  </a:lnTo>
                  <a:cubicBezTo>
                    <a:pt x="2930" y="739"/>
                    <a:pt x="2596" y="382"/>
                    <a:pt x="2382"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0" name="Google Shape;20700;p94"/>
            <p:cNvSpPr/>
            <p:nvPr/>
          </p:nvSpPr>
          <p:spPr>
            <a:xfrm>
              <a:off x="5520908" y="3683193"/>
              <a:ext cx="100203" cy="87100"/>
            </a:xfrm>
            <a:custGeom>
              <a:rect b="b" l="l" r="r" t="t"/>
              <a:pathLst>
                <a:path extrusionOk="0" h="2692" w="3097">
                  <a:moveTo>
                    <a:pt x="715" y="1"/>
                  </a:moveTo>
                  <a:cubicBezTo>
                    <a:pt x="238" y="811"/>
                    <a:pt x="0" y="1739"/>
                    <a:pt x="0" y="2692"/>
                  </a:cubicBezTo>
                  <a:lnTo>
                    <a:pt x="2739" y="2692"/>
                  </a:lnTo>
                  <a:cubicBezTo>
                    <a:pt x="2739" y="2216"/>
                    <a:pt x="2858" y="1763"/>
                    <a:pt x="3096" y="1382"/>
                  </a:cubicBezTo>
                  <a:lnTo>
                    <a:pt x="715" y="1"/>
                  </a:ln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1" name="Google Shape;20701;p94"/>
            <p:cNvSpPr/>
            <p:nvPr/>
          </p:nvSpPr>
          <p:spPr>
            <a:xfrm>
              <a:off x="5520908" y="3770259"/>
              <a:ext cx="100203" cy="86355"/>
            </a:xfrm>
            <a:custGeom>
              <a:rect b="b" l="l" r="r" t="t"/>
              <a:pathLst>
                <a:path extrusionOk="0" h="2669" w="3097">
                  <a:moveTo>
                    <a:pt x="0" y="1"/>
                  </a:moveTo>
                  <a:cubicBezTo>
                    <a:pt x="0" y="953"/>
                    <a:pt x="238" y="1882"/>
                    <a:pt x="715" y="2668"/>
                  </a:cubicBezTo>
                  <a:lnTo>
                    <a:pt x="3096" y="1311"/>
                  </a:lnTo>
                  <a:cubicBezTo>
                    <a:pt x="2858" y="930"/>
                    <a:pt x="2739" y="477"/>
                    <a:pt x="2739"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02" name="Google Shape;20702;p94"/>
          <p:cNvGrpSpPr/>
          <p:nvPr/>
        </p:nvGrpSpPr>
        <p:grpSpPr>
          <a:xfrm>
            <a:off x="4814348" y="3442983"/>
            <a:ext cx="251981" cy="347519"/>
            <a:chOff x="4814348" y="3595383"/>
            <a:chExt cx="251981" cy="347519"/>
          </a:xfrm>
        </p:grpSpPr>
        <p:sp>
          <p:nvSpPr>
            <p:cNvPr id="20703" name="Google Shape;20703;p94"/>
            <p:cNvSpPr/>
            <p:nvPr/>
          </p:nvSpPr>
          <p:spPr>
            <a:xfrm>
              <a:off x="5003882" y="3656857"/>
              <a:ext cx="48597" cy="94962"/>
            </a:xfrm>
            <a:custGeom>
              <a:rect b="b" l="l" r="r" t="t"/>
              <a:pathLst>
                <a:path extrusionOk="0" h="2935" w="1502">
                  <a:moveTo>
                    <a:pt x="355" y="1"/>
                  </a:moveTo>
                  <a:cubicBezTo>
                    <a:pt x="241" y="1"/>
                    <a:pt x="124" y="67"/>
                    <a:pt x="72" y="172"/>
                  </a:cubicBezTo>
                  <a:cubicBezTo>
                    <a:pt x="1" y="315"/>
                    <a:pt x="72" y="481"/>
                    <a:pt x="215" y="577"/>
                  </a:cubicBezTo>
                  <a:lnTo>
                    <a:pt x="858" y="910"/>
                  </a:lnTo>
                  <a:lnTo>
                    <a:pt x="858" y="2601"/>
                  </a:lnTo>
                  <a:cubicBezTo>
                    <a:pt x="858" y="2791"/>
                    <a:pt x="1025" y="2934"/>
                    <a:pt x="1191" y="2934"/>
                  </a:cubicBezTo>
                  <a:cubicBezTo>
                    <a:pt x="1334" y="2934"/>
                    <a:pt x="1501" y="2791"/>
                    <a:pt x="1477" y="2577"/>
                  </a:cubicBezTo>
                  <a:lnTo>
                    <a:pt x="1477" y="696"/>
                  </a:lnTo>
                  <a:cubicBezTo>
                    <a:pt x="1477" y="577"/>
                    <a:pt x="1430" y="481"/>
                    <a:pt x="1311" y="434"/>
                  </a:cubicBezTo>
                  <a:lnTo>
                    <a:pt x="477" y="29"/>
                  </a:lnTo>
                  <a:cubicBezTo>
                    <a:pt x="439" y="10"/>
                    <a:pt x="397" y="1"/>
                    <a:pt x="355"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4" name="Google Shape;20704;p94"/>
            <p:cNvSpPr/>
            <p:nvPr/>
          </p:nvSpPr>
          <p:spPr>
            <a:xfrm>
              <a:off x="4828973" y="3657310"/>
              <a:ext cx="48597" cy="94509"/>
            </a:xfrm>
            <a:custGeom>
              <a:rect b="b" l="l" r="r" t="t"/>
              <a:pathLst>
                <a:path extrusionOk="0" h="2921" w="1502">
                  <a:moveTo>
                    <a:pt x="1133" y="0"/>
                  </a:moveTo>
                  <a:cubicBezTo>
                    <a:pt x="1086" y="0"/>
                    <a:pt x="1041" y="12"/>
                    <a:pt x="1001" y="39"/>
                  </a:cubicBezTo>
                  <a:lnTo>
                    <a:pt x="168" y="444"/>
                  </a:lnTo>
                  <a:cubicBezTo>
                    <a:pt x="48" y="467"/>
                    <a:pt x="1" y="610"/>
                    <a:pt x="1" y="729"/>
                  </a:cubicBezTo>
                  <a:lnTo>
                    <a:pt x="1" y="2587"/>
                  </a:lnTo>
                  <a:cubicBezTo>
                    <a:pt x="1" y="2777"/>
                    <a:pt x="144" y="2920"/>
                    <a:pt x="310" y="2920"/>
                  </a:cubicBezTo>
                  <a:cubicBezTo>
                    <a:pt x="501" y="2920"/>
                    <a:pt x="620" y="2777"/>
                    <a:pt x="620" y="2635"/>
                  </a:cubicBezTo>
                  <a:lnTo>
                    <a:pt x="620" y="920"/>
                  </a:lnTo>
                  <a:lnTo>
                    <a:pt x="1263" y="610"/>
                  </a:lnTo>
                  <a:cubicBezTo>
                    <a:pt x="1430" y="539"/>
                    <a:pt x="1501" y="325"/>
                    <a:pt x="1430" y="182"/>
                  </a:cubicBezTo>
                  <a:cubicBezTo>
                    <a:pt x="1378" y="79"/>
                    <a:pt x="1253" y="0"/>
                    <a:pt x="113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5" name="Google Shape;20705;p94"/>
            <p:cNvSpPr/>
            <p:nvPr/>
          </p:nvSpPr>
          <p:spPr>
            <a:xfrm>
              <a:off x="4869060" y="3663942"/>
              <a:ext cx="142556" cy="87876"/>
            </a:xfrm>
            <a:custGeom>
              <a:rect b="b" l="l" r="r" t="t"/>
              <a:pathLst>
                <a:path extrusionOk="0" h="2716" w="4406">
                  <a:moveTo>
                    <a:pt x="2189" y="0"/>
                  </a:moveTo>
                  <a:cubicBezTo>
                    <a:pt x="2174" y="0"/>
                    <a:pt x="2159" y="0"/>
                    <a:pt x="2144" y="1"/>
                  </a:cubicBezTo>
                  <a:cubicBezTo>
                    <a:pt x="953" y="24"/>
                    <a:pt x="0" y="1025"/>
                    <a:pt x="0" y="2215"/>
                  </a:cubicBezTo>
                  <a:lnTo>
                    <a:pt x="0" y="2382"/>
                  </a:lnTo>
                  <a:cubicBezTo>
                    <a:pt x="0" y="2572"/>
                    <a:pt x="143" y="2715"/>
                    <a:pt x="334" y="2715"/>
                  </a:cubicBezTo>
                  <a:lnTo>
                    <a:pt x="4072" y="2715"/>
                  </a:lnTo>
                  <a:cubicBezTo>
                    <a:pt x="4263" y="2715"/>
                    <a:pt x="4406" y="2572"/>
                    <a:pt x="4406" y="2406"/>
                  </a:cubicBezTo>
                  <a:lnTo>
                    <a:pt x="4406" y="2215"/>
                  </a:lnTo>
                  <a:cubicBezTo>
                    <a:pt x="4406" y="968"/>
                    <a:pt x="3429" y="0"/>
                    <a:pt x="218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6" name="Google Shape;20706;p94"/>
            <p:cNvSpPr/>
            <p:nvPr/>
          </p:nvSpPr>
          <p:spPr>
            <a:xfrm>
              <a:off x="4940693" y="3663166"/>
              <a:ext cx="70922" cy="88653"/>
            </a:xfrm>
            <a:custGeom>
              <a:rect b="b" l="l" r="r" t="t"/>
              <a:pathLst>
                <a:path extrusionOk="0" h="2740" w="2192">
                  <a:moveTo>
                    <a:pt x="1" y="1"/>
                  </a:moveTo>
                  <a:lnTo>
                    <a:pt x="1" y="2716"/>
                  </a:lnTo>
                  <a:lnTo>
                    <a:pt x="1858" y="2716"/>
                  </a:lnTo>
                  <a:lnTo>
                    <a:pt x="1858" y="2739"/>
                  </a:lnTo>
                  <a:cubicBezTo>
                    <a:pt x="2049" y="2739"/>
                    <a:pt x="2192" y="2596"/>
                    <a:pt x="2192" y="2406"/>
                  </a:cubicBezTo>
                  <a:lnTo>
                    <a:pt x="2192" y="2215"/>
                  </a:lnTo>
                  <a:cubicBezTo>
                    <a:pt x="2192" y="977"/>
                    <a:pt x="1215" y="1"/>
                    <a:pt x="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7" name="Google Shape;20707;p94"/>
            <p:cNvSpPr/>
            <p:nvPr/>
          </p:nvSpPr>
          <p:spPr>
            <a:xfrm>
              <a:off x="4847480" y="3771812"/>
              <a:ext cx="184197" cy="161840"/>
            </a:xfrm>
            <a:custGeom>
              <a:rect b="b" l="l" r="r" t="t"/>
              <a:pathLst>
                <a:path extrusionOk="0" h="5002" w="5693">
                  <a:moveTo>
                    <a:pt x="334" y="1"/>
                  </a:moveTo>
                  <a:cubicBezTo>
                    <a:pt x="310" y="1"/>
                    <a:pt x="262" y="1"/>
                    <a:pt x="215" y="24"/>
                  </a:cubicBezTo>
                  <a:cubicBezTo>
                    <a:pt x="96" y="96"/>
                    <a:pt x="0" y="239"/>
                    <a:pt x="48" y="358"/>
                  </a:cubicBezTo>
                  <a:lnTo>
                    <a:pt x="667" y="5002"/>
                  </a:lnTo>
                  <a:lnTo>
                    <a:pt x="5049" y="5002"/>
                  </a:lnTo>
                  <a:lnTo>
                    <a:pt x="5668" y="358"/>
                  </a:lnTo>
                  <a:cubicBezTo>
                    <a:pt x="5692" y="239"/>
                    <a:pt x="5597" y="96"/>
                    <a:pt x="5502" y="24"/>
                  </a:cubicBezTo>
                  <a:cubicBezTo>
                    <a:pt x="5454" y="1"/>
                    <a:pt x="5430" y="1"/>
                    <a:pt x="5382"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8" name="Google Shape;20708;p94"/>
            <p:cNvSpPr/>
            <p:nvPr/>
          </p:nvSpPr>
          <p:spPr>
            <a:xfrm>
              <a:off x="4941470" y="3771812"/>
              <a:ext cx="91726" cy="161840"/>
            </a:xfrm>
            <a:custGeom>
              <a:rect b="b" l="l" r="r" t="t"/>
              <a:pathLst>
                <a:path extrusionOk="0" h="5002" w="2835">
                  <a:moveTo>
                    <a:pt x="1" y="1"/>
                  </a:moveTo>
                  <a:lnTo>
                    <a:pt x="1" y="5002"/>
                  </a:lnTo>
                  <a:lnTo>
                    <a:pt x="2192" y="5002"/>
                  </a:lnTo>
                  <a:lnTo>
                    <a:pt x="2835" y="358"/>
                  </a:lnTo>
                  <a:cubicBezTo>
                    <a:pt x="2835" y="286"/>
                    <a:pt x="2787" y="191"/>
                    <a:pt x="2739" y="120"/>
                  </a:cubicBezTo>
                  <a:cubicBezTo>
                    <a:pt x="2644" y="48"/>
                    <a:pt x="2597"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9" name="Google Shape;20709;p94"/>
            <p:cNvSpPr/>
            <p:nvPr/>
          </p:nvSpPr>
          <p:spPr>
            <a:xfrm>
              <a:off x="4895235" y="3812643"/>
              <a:ext cx="90206" cy="89429"/>
            </a:xfrm>
            <a:custGeom>
              <a:rect b="b" l="l" r="r" t="t"/>
              <a:pathLst>
                <a:path extrusionOk="0" h="2764" w="2788">
                  <a:moveTo>
                    <a:pt x="334" y="1"/>
                  </a:moveTo>
                  <a:cubicBezTo>
                    <a:pt x="287" y="1"/>
                    <a:pt x="239" y="1"/>
                    <a:pt x="215" y="25"/>
                  </a:cubicBezTo>
                  <a:cubicBezTo>
                    <a:pt x="96" y="96"/>
                    <a:pt x="1" y="239"/>
                    <a:pt x="25" y="358"/>
                  </a:cubicBezTo>
                  <a:lnTo>
                    <a:pt x="334" y="2501"/>
                  </a:lnTo>
                  <a:cubicBezTo>
                    <a:pt x="334" y="2644"/>
                    <a:pt x="477" y="2763"/>
                    <a:pt x="620" y="2763"/>
                  </a:cubicBezTo>
                  <a:lnTo>
                    <a:pt x="2168" y="2763"/>
                  </a:lnTo>
                  <a:cubicBezTo>
                    <a:pt x="2335" y="2763"/>
                    <a:pt x="2478" y="2644"/>
                    <a:pt x="2478" y="2501"/>
                  </a:cubicBezTo>
                  <a:lnTo>
                    <a:pt x="2763" y="358"/>
                  </a:lnTo>
                  <a:cubicBezTo>
                    <a:pt x="2787" y="239"/>
                    <a:pt x="2716" y="96"/>
                    <a:pt x="2597" y="25"/>
                  </a:cubicBezTo>
                  <a:cubicBezTo>
                    <a:pt x="2549" y="1"/>
                    <a:pt x="2525" y="1"/>
                    <a:pt x="247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0" name="Google Shape;20710;p94"/>
            <p:cNvSpPr/>
            <p:nvPr/>
          </p:nvSpPr>
          <p:spPr>
            <a:xfrm>
              <a:off x="4940693" y="3812643"/>
              <a:ext cx="43970" cy="89429"/>
            </a:xfrm>
            <a:custGeom>
              <a:rect b="b" l="l" r="r" t="t"/>
              <a:pathLst>
                <a:path extrusionOk="0" h="2764" w="1359">
                  <a:moveTo>
                    <a:pt x="1" y="1"/>
                  </a:moveTo>
                  <a:lnTo>
                    <a:pt x="1" y="2763"/>
                  </a:lnTo>
                  <a:lnTo>
                    <a:pt x="763" y="2763"/>
                  </a:lnTo>
                  <a:cubicBezTo>
                    <a:pt x="906" y="2763"/>
                    <a:pt x="1073" y="2644"/>
                    <a:pt x="1073" y="2501"/>
                  </a:cubicBezTo>
                  <a:lnTo>
                    <a:pt x="1358" y="358"/>
                  </a:lnTo>
                  <a:cubicBezTo>
                    <a:pt x="1358" y="263"/>
                    <a:pt x="1335" y="167"/>
                    <a:pt x="1263" y="120"/>
                  </a:cubicBezTo>
                  <a:cubicBezTo>
                    <a:pt x="1239" y="48"/>
                    <a:pt x="1144" y="1"/>
                    <a:pt x="1073"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1" name="Google Shape;20711;p94"/>
            <p:cNvSpPr/>
            <p:nvPr/>
          </p:nvSpPr>
          <p:spPr>
            <a:xfrm>
              <a:off x="4820496" y="3922066"/>
              <a:ext cx="238133" cy="20837"/>
            </a:xfrm>
            <a:custGeom>
              <a:rect b="b" l="l" r="r" t="t"/>
              <a:pathLst>
                <a:path extrusionOk="0" h="644" w="7360">
                  <a:moveTo>
                    <a:pt x="334" y="0"/>
                  </a:moveTo>
                  <a:cubicBezTo>
                    <a:pt x="168" y="0"/>
                    <a:pt x="1" y="191"/>
                    <a:pt x="49" y="358"/>
                  </a:cubicBezTo>
                  <a:cubicBezTo>
                    <a:pt x="72" y="524"/>
                    <a:pt x="215" y="643"/>
                    <a:pt x="382" y="643"/>
                  </a:cubicBezTo>
                  <a:lnTo>
                    <a:pt x="7026" y="643"/>
                  </a:lnTo>
                  <a:cubicBezTo>
                    <a:pt x="7217" y="643"/>
                    <a:pt x="7360" y="477"/>
                    <a:pt x="7336" y="286"/>
                  </a:cubicBezTo>
                  <a:cubicBezTo>
                    <a:pt x="7312" y="119"/>
                    <a:pt x="7145" y="0"/>
                    <a:pt x="700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2" name="Google Shape;20712;p94"/>
            <p:cNvSpPr/>
            <p:nvPr/>
          </p:nvSpPr>
          <p:spPr>
            <a:xfrm>
              <a:off x="4939949" y="3922066"/>
              <a:ext cx="118678" cy="20837"/>
            </a:xfrm>
            <a:custGeom>
              <a:rect b="b" l="l" r="r" t="t"/>
              <a:pathLst>
                <a:path extrusionOk="0" h="644" w="3668">
                  <a:moveTo>
                    <a:pt x="0" y="0"/>
                  </a:moveTo>
                  <a:lnTo>
                    <a:pt x="0" y="643"/>
                  </a:lnTo>
                  <a:lnTo>
                    <a:pt x="3334" y="643"/>
                  </a:lnTo>
                  <a:cubicBezTo>
                    <a:pt x="3525" y="643"/>
                    <a:pt x="3668" y="477"/>
                    <a:pt x="3644" y="286"/>
                  </a:cubicBezTo>
                  <a:cubicBezTo>
                    <a:pt x="3644" y="119"/>
                    <a:pt x="3525" y="0"/>
                    <a:pt x="333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3" name="Google Shape;20713;p94"/>
            <p:cNvSpPr/>
            <p:nvPr/>
          </p:nvSpPr>
          <p:spPr>
            <a:xfrm>
              <a:off x="4814348" y="3732534"/>
              <a:ext cx="251981" cy="60116"/>
            </a:xfrm>
            <a:custGeom>
              <a:rect b="b" l="l" r="r" t="t"/>
              <a:pathLst>
                <a:path extrusionOk="0" h="1858" w="7788">
                  <a:moveTo>
                    <a:pt x="334" y="0"/>
                  </a:moveTo>
                  <a:cubicBezTo>
                    <a:pt x="215" y="0"/>
                    <a:pt x="119" y="24"/>
                    <a:pt x="48" y="119"/>
                  </a:cubicBezTo>
                  <a:cubicBezTo>
                    <a:pt x="0" y="191"/>
                    <a:pt x="0" y="310"/>
                    <a:pt x="24" y="381"/>
                  </a:cubicBezTo>
                  <a:lnTo>
                    <a:pt x="453" y="1643"/>
                  </a:lnTo>
                  <a:cubicBezTo>
                    <a:pt x="477" y="1762"/>
                    <a:pt x="596" y="1858"/>
                    <a:pt x="739" y="1858"/>
                  </a:cubicBezTo>
                  <a:lnTo>
                    <a:pt x="7026" y="1858"/>
                  </a:lnTo>
                  <a:cubicBezTo>
                    <a:pt x="7169" y="1858"/>
                    <a:pt x="7288" y="1762"/>
                    <a:pt x="7311" y="1667"/>
                  </a:cubicBezTo>
                  <a:lnTo>
                    <a:pt x="7740" y="429"/>
                  </a:lnTo>
                  <a:cubicBezTo>
                    <a:pt x="7788" y="310"/>
                    <a:pt x="7740" y="143"/>
                    <a:pt x="7621" y="71"/>
                  </a:cubicBezTo>
                  <a:cubicBezTo>
                    <a:pt x="7550" y="24"/>
                    <a:pt x="7502" y="0"/>
                    <a:pt x="7430"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4" name="Google Shape;20714;p94"/>
            <p:cNvSpPr/>
            <p:nvPr/>
          </p:nvSpPr>
          <p:spPr>
            <a:xfrm>
              <a:off x="4941470" y="3731757"/>
              <a:ext cx="124858" cy="60892"/>
            </a:xfrm>
            <a:custGeom>
              <a:rect b="b" l="l" r="r" t="t"/>
              <a:pathLst>
                <a:path extrusionOk="0" h="1882" w="3859">
                  <a:moveTo>
                    <a:pt x="1" y="0"/>
                  </a:moveTo>
                  <a:lnTo>
                    <a:pt x="1" y="1882"/>
                  </a:lnTo>
                  <a:lnTo>
                    <a:pt x="3120" y="1882"/>
                  </a:lnTo>
                  <a:cubicBezTo>
                    <a:pt x="3263" y="1882"/>
                    <a:pt x="3382" y="1786"/>
                    <a:pt x="3430" y="1667"/>
                  </a:cubicBezTo>
                  <a:lnTo>
                    <a:pt x="3835" y="405"/>
                  </a:lnTo>
                  <a:cubicBezTo>
                    <a:pt x="3859" y="334"/>
                    <a:pt x="3859" y="215"/>
                    <a:pt x="3811" y="143"/>
                  </a:cubicBezTo>
                  <a:cubicBezTo>
                    <a:pt x="3716" y="48"/>
                    <a:pt x="3621" y="0"/>
                    <a:pt x="3549"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5" name="Google Shape;20715;p94"/>
            <p:cNvSpPr/>
            <p:nvPr/>
          </p:nvSpPr>
          <p:spPr>
            <a:xfrm>
              <a:off x="4896011" y="3595383"/>
              <a:ext cx="88653" cy="89397"/>
            </a:xfrm>
            <a:custGeom>
              <a:rect b="b" l="l" r="r" t="t"/>
              <a:pathLst>
                <a:path extrusionOk="0" h="2763" w="2740">
                  <a:moveTo>
                    <a:pt x="1382" y="0"/>
                  </a:moveTo>
                  <a:cubicBezTo>
                    <a:pt x="596" y="0"/>
                    <a:pt x="1" y="595"/>
                    <a:pt x="1" y="1381"/>
                  </a:cubicBezTo>
                  <a:cubicBezTo>
                    <a:pt x="1" y="2167"/>
                    <a:pt x="620" y="2763"/>
                    <a:pt x="1382" y="2763"/>
                  </a:cubicBezTo>
                  <a:cubicBezTo>
                    <a:pt x="2120" y="2763"/>
                    <a:pt x="2739" y="2167"/>
                    <a:pt x="2739" y="1381"/>
                  </a:cubicBezTo>
                  <a:cubicBezTo>
                    <a:pt x="2739" y="595"/>
                    <a:pt x="2144" y="0"/>
                    <a:pt x="138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6" name="Google Shape;20716;p94"/>
            <p:cNvSpPr/>
            <p:nvPr/>
          </p:nvSpPr>
          <p:spPr>
            <a:xfrm>
              <a:off x="4940693" y="3595383"/>
              <a:ext cx="43970" cy="87941"/>
            </a:xfrm>
            <a:custGeom>
              <a:rect b="b" l="l" r="r" t="t"/>
              <a:pathLst>
                <a:path extrusionOk="0" h="2718" w="1359">
                  <a:moveTo>
                    <a:pt x="1" y="0"/>
                  </a:moveTo>
                  <a:lnTo>
                    <a:pt x="1" y="2715"/>
                  </a:lnTo>
                  <a:cubicBezTo>
                    <a:pt x="27" y="2717"/>
                    <a:pt x="52" y="2717"/>
                    <a:pt x="78" y="2717"/>
                  </a:cubicBezTo>
                  <a:cubicBezTo>
                    <a:pt x="782" y="2717"/>
                    <a:pt x="1358" y="2094"/>
                    <a:pt x="1358" y="1381"/>
                  </a:cubicBezTo>
                  <a:cubicBezTo>
                    <a:pt x="1358" y="643"/>
                    <a:pt x="763"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17" name="Google Shape;20717;p94"/>
          <p:cNvGrpSpPr/>
          <p:nvPr/>
        </p:nvGrpSpPr>
        <p:grpSpPr>
          <a:xfrm>
            <a:off x="4020722" y="3444504"/>
            <a:ext cx="344449" cy="346776"/>
            <a:chOff x="4020722" y="3596904"/>
            <a:chExt cx="344449" cy="346776"/>
          </a:xfrm>
        </p:grpSpPr>
        <p:sp>
          <p:nvSpPr>
            <p:cNvPr id="20718" name="Google Shape;20718;p94"/>
            <p:cNvSpPr/>
            <p:nvPr/>
          </p:nvSpPr>
          <p:spPr>
            <a:xfrm>
              <a:off x="4249566" y="3867355"/>
              <a:ext cx="115604" cy="75549"/>
            </a:xfrm>
            <a:custGeom>
              <a:rect b="b" l="l" r="r" t="t"/>
              <a:pathLst>
                <a:path extrusionOk="0" h="2335" w="3573">
                  <a:moveTo>
                    <a:pt x="1782" y="0"/>
                  </a:moveTo>
                  <a:cubicBezTo>
                    <a:pt x="1768" y="0"/>
                    <a:pt x="1753" y="0"/>
                    <a:pt x="1739" y="1"/>
                  </a:cubicBezTo>
                  <a:cubicBezTo>
                    <a:pt x="786" y="72"/>
                    <a:pt x="0" y="858"/>
                    <a:pt x="0" y="1810"/>
                  </a:cubicBezTo>
                  <a:lnTo>
                    <a:pt x="0" y="2334"/>
                  </a:lnTo>
                  <a:lnTo>
                    <a:pt x="3239" y="2334"/>
                  </a:lnTo>
                  <a:cubicBezTo>
                    <a:pt x="3430" y="2334"/>
                    <a:pt x="3573" y="2168"/>
                    <a:pt x="3573" y="2001"/>
                  </a:cubicBezTo>
                  <a:lnTo>
                    <a:pt x="3573" y="1787"/>
                  </a:lnTo>
                  <a:cubicBezTo>
                    <a:pt x="3573" y="801"/>
                    <a:pt x="2763" y="0"/>
                    <a:pt x="1782"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9" name="Google Shape;20719;p94"/>
            <p:cNvSpPr/>
            <p:nvPr/>
          </p:nvSpPr>
          <p:spPr>
            <a:xfrm>
              <a:off x="4307352" y="3868131"/>
              <a:ext cx="57818" cy="74772"/>
            </a:xfrm>
            <a:custGeom>
              <a:rect b="b" l="l" r="r" t="t"/>
              <a:pathLst>
                <a:path extrusionOk="0" h="2311" w="1787">
                  <a:moveTo>
                    <a:pt x="0" y="0"/>
                  </a:moveTo>
                  <a:lnTo>
                    <a:pt x="0" y="2310"/>
                  </a:lnTo>
                  <a:lnTo>
                    <a:pt x="1453" y="2310"/>
                  </a:lnTo>
                  <a:cubicBezTo>
                    <a:pt x="1644" y="2310"/>
                    <a:pt x="1787" y="2144"/>
                    <a:pt x="1787" y="1977"/>
                  </a:cubicBezTo>
                  <a:lnTo>
                    <a:pt x="1787" y="1763"/>
                  </a:lnTo>
                  <a:cubicBezTo>
                    <a:pt x="1787" y="810"/>
                    <a:pt x="1001" y="0"/>
                    <a:pt x="0"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0" name="Google Shape;20720;p94"/>
            <p:cNvSpPr/>
            <p:nvPr/>
          </p:nvSpPr>
          <p:spPr>
            <a:xfrm>
              <a:off x="4020722" y="3868066"/>
              <a:ext cx="114828" cy="75614"/>
            </a:xfrm>
            <a:custGeom>
              <a:rect b="b" l="l" r="r" t="t"/>
              <a:pathLst>
                <a:path extrusionOk="0" h="2337" w="3549">
                  <a:moveTo>
                    <a:pt x="1761" y="1"/>
                  </a:moveTo>
                  <a:cubicBezTo>
                    <a:pt x="782" y="1"/>
                    <a:pt x="0" y="801"/>
                    <a:pt x="0" y="1788"/>
                  </a:cubicBezTo>
                  <a:lnTo>
                    <a:pt x="0" y="2146"/>
                  </a:lnTo>
                  <a:cubicBezTo>
                    <a:pt x="0" y="2241"/>
                    <a:pt x="96" y="2336"/>
                    <a:pt x="167" y="2336"/>
                  </a:cubicBezTo>
                  <a:lnTo>
                    <a:pt x="3549" y="2336"/>
                  </a:lnTo>
                  <a:lnTo>
                    <a:pt x="3549" y="1360"/>
                  </a:lnTo>
                  <a:cubicBezTo>
                    <a:pt x="3549" y="1074"/>
                    <a:pt x="3430" y="812"/>
                    <a:pt x="3215" y="598"/>
                  </a:cubicBezTo>
                  <a:cubicBezTo>
                    <a:pt x="2727" y="178"/>
                    <a:pt x="2222" y="1"/>
                    <a:pt x="1761"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1" name="Google Shape;20721;p94"/>
            <p:cNvSpPr/>
            <p:nvPr/>
          </p:nvSpPr>
          <p:spPr>
            <a:xfrm>
              <a:off x="4135516" y="3867355"/>
              <a:ext cx="114084" cy="75549"/>
            </a:xfrm>
            <a:custGeom>
              <a:rect b="b" l="l" r="r" t="t"/>
              <a:pathLst>
                <a:path extrusionOk="0" h="2335" w="3526">
                  <a:moveTo>
                    <a:pt x="1735" y="0"/>
                  </a:moveTo>
                  <a:cubicBezTo>
                    <a:pt x="1720" y="0"/>
                    <a:pt x="1706" y="0"/>
                    <a:pt x="1692" y="1"/>
                  </a:cubicBezTo>
                  <a:cubicBezTo>
                    <a:pt x="739" y="72"/>
                    <a:pt x="1" y="858"/>
                    <a:pt x="1" y="1810"/>
                  </a:cubicBezTo>
                  <a:lnTo>
                    <a:pt x="1" y="2334"/>
                  </a:lnTo>
                  <a:lnTo>
                    <a:pt x="3525" y="2334"/>
                  </a:lnTo>
                  <a:lnTo>
                    <a:pt x="3525" y="1787"/>
                  </a:lnTo>
                  <a:cubicBezTo>
                    <a:pt x="3525" y="801"/>
                    <a:pt x="2716" y="0"/>
                    <a:pt x="1735"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2" name="Google Shape;20722;p94"/>
            <p:cNvSpPr/>
            <p:nvPr/>
          </p:nvSpPr>
          <p:spPr>
            <a:xfrm>
              <a:off x="4077731" y="3868131"/>
              <a:ext cx="57818" cy="74772"/>
            </a:xfrm>
            <a:custGeom>
              <a:rect b="b" l="l" r="r" t="t"/>
              <a:pathLst>
                <a:path extrusionOk="0" h="2311" w="1787">
                  <a:moveTo>
                    <a:pt x="1" y="0"/>
                  </a:moveTo>
                  <a:lnTo>
                    <a:pt x="1" y="2310"/>
                  </a:lnTo>
                  <a:lnTo>
                    <a:pt x="1787" y="2310"/>
                  </a:lnTo>
                  <a:lnTo>
                    <a:pt x="1787" y="1763"/>
                  </a:lnTo>
                  <a:cubicBezTo>
                    <a:pt x="1787" y="810"/>
                    <a:pt x="977" y="0"/>
                    <a:pt x="1"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3" name="Google Shape;20723;p94"/>
            <p:cNvSpPr/>
            <p:nvPr/>
          </p:nvSpPr>
          <p:spPr>
            <a:xfrm>
              <a:off x="4193302" y="3868131"/>
              <a:ext cx="57818" cy="74772"/>
            </a:xfrm>
            <a:custGeom>
              <a:rect b="b" l="l" r="r" t="t"/>
              <a:pathLst>
                <a:path extrusionOk="0" h="2311" w="1787">
                  <a:moveTo>
                    <a:pt x="1" y="0"/>
                  </a:moveTo>
                  <a:lnTo>
                    <a:pt x="1" y="2310"/>
                  </a:lnTo>
                  <a:lnTo>
                    <a:pt x="1787" y="2310"/>
                  </a:lnTo>
                  <a:lnTo>
                    <a:pt x="1787" y="1763"/>
                  </a:lnTo>
                  <a:cubicBezTo>
                    <a:pt x="1739" y="810"/>
                    <a:pt x="977"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4" name="Google Shape;20724;p94"/>
            <p:cNvSpPr/>
            <p:nvPr/>
          </p:nvSpPr>
          <p:spPr>
            <a:xfrm>
              <a:off x="4113968" y="3721727"/>
              <a:ext cx="156436" cy="64775"/>
            </a:xfrm>
            <a:custGeom>
              <a:rect b="b" l="l" r="r" t="t"/>
              <a:pathLst>
                <a:path extrusionOk="0" h="2002" w="4835">
                  <a:moveTo>
                    <a:pt x="0" y="1"/>
                  </a:moveTo>
                  <a:lnTo>
                    <a:pt x="0" y="1668"/>
                  </a:lnTo>
                  <a:cubicBezTo>
                    <a:pt x="0" y="1858"/>
                    <a:pt x="143" y="2001"/>
                    <a:pt x="333" y="2001"/>
                  </a:cubicBezTo>
                  <a:lnTo>
                    <a:pt x="4501" y="2001"/>
                  </a:lnTo>
                  <a:cubicBezTo>
                    <a:pt x="4668" y="2001"/>
                    <a:pt x="4834" y="1858"/>
                    <a:pt x="4834" y="1668"/>
                  </a:cubicBezTo>
                  <a:lnTo>
                    <a:pt x="4834" y="1"/>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5" name="Google Shape;20725;p94"/>
            <p:cNvSpPr/>
            <p:nvPr/>
          </p:nvSpPr>
          <p:spPr>
            <a:xfrm>
              <a:off x="4193302" y="3720951"/>
              <a:ext cx="77878" cy="64775"/>
            </a:xfrm>
            <a:custGeom>
              <a:rect b="b" l="l" r="r" t="t"/>
              <a:pathLst>
                <a:path extrusionOk="0" h="2002" w="2407">
                  <a:moveTo>
                    <a:pt x="1" y="1"/>
                  </a:moveTo>
                  <a:lnTo>
                    <a:pt x="1" y="2001"/>
                  </a:lnTo>
                  <a:lnTo>
                    <a:pt x="2073" y="2001"/>
                  </a:lnTo>
                  <a:cubicBezTo>
                    <a:pt x="2263" y="2001"/>
                    <a:pt x="2406" y="1858"/>
                    <a:pt x="2406" y="1668"/>
                  </a:cubicBezTo>
                  <a:lnTo>
                    <a:pt x="240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6" name="Google Shape;20726;p94"/>
            <p:cNvSpPr/>
            <p:nvPr/>
          </p:nvSpPr>
          <p:spPr>
            <a:xfrm>
              <a:off x="4128593" y="3657795"/>
              <a:ext cx="128708" cy="63966"/>
            </a:xfrm>
            <a:custGeom>
              <a:rect b="b" l="l" r="r" t="t"/>
              <a:pathLst>
                <a:path extrusionOk="0" h="1977" w="3978">
                  <a:moveTo>
                    <a:pt x="2001" y="0"/>
                  </a:moveTo>
                  <a:cubicBezTo>
                    <a:pt x="882" y="0"/>
                    <a:pt x="0" y="881"/>
                    <a:pt x="0" y="1977"/>
                  </a:cubicBezTo>
                  <a:lnTo>
                    <a:pt x="3978" y="1977"/>
                  </a:lnTo>
                  <a:cubicBezTo>
                    <a:pt x="3978" y="881"/>
                    <a:pt x="3096" y="0"/>
                    <a:pt x="2001"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7" name="Google Shape;20727;p94"/>
            <p:cNvSpPr/>
            <p:nvPr/>
          </p:nvSpPr>
          <p:spPr>
            <a:xfrm>
              <a:off x="4191781" y="3657795"/>
              <a:ext cx="64742" cy="63966"/>
            </a:xfrm>
            <a:custGeom>
              <a:rect b="b" l="l" r="r" t="t"/>
              <a:pathLst>
                <a:path extrusionOk="0" h="1977" w="2001">
                  <a:moveTo>
                    <a:pt x="0" y="0"/>
                  </a:moveTo>
                  <a:lnTo>
                    <a:pt x="0" y="1977"/>
                  </a:lnTo>
                  <a:lnTo>
                    <a:pt x="2001" y="1977"/>
                  </a:lnTo>
                  <a:cubicBezTo>
                    <a:pt x="2001" y="881"/>
                    <a:pt x="1120" y="0"/>
                    <a:pt x="0"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8" name="Google Shape;20728;p94"/>
            <p:cNvSpPr/>
            <p:nvPr/>
          </p:nvSpPr>
          <p:spPr>
            <a:xfrm>
              <a:off x="4152470" y="3596904"/>
              <a:ext cx="80952" cy="80952"/>
            </a:xfrm>
            <a:custGeom>
              <a:rect b="b" l="l" r="r" t="t"/>
              <a:pathLst>
                <a:path extrusionOk="0" h="2502" w="2502">
                  <a:moveTo>
                    <a:pt x="1263" y="1"/>
                  </a:moveTo>
                  <a:cubicBezTo>
                    <a:pt x="572" y="1"/>
                    <a:pt x="1" y="572"/>
                    <a:pt x="1" y="1239"/>
                  </a:cubicBezTo>
                  <a:cubicBezTo>
                    <a:pt x="1" y="1930"/>
                    <a:pt x="572" y="2501"/>
                    <a:pt x="1263" y="2501"/>
                  </a:cubicBezTo>
                  <a:cubicBezTo>
                    <a:pt x="1930" y="2501"/>
                    <a:pt x="2501" y="1930"/>
                    <a:pt x="2501" y="1239"/>
                  </a:cubicBezTo>
                  <a:cubicBezTo>
                    <a:pt x="2501" y="572"/>
                    <a:pt x="1930" y="1"/>
                    <a:pt x="126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9" name="Google Shape;20729;p94"/>
            <p:cNvSpPr/>
            <p:nvPr/>
          </p:nvSpPr>
          <p:spPr>
            <a:xfrm>
              <a:off x="4193302" y="3596904"/>
              <a:ext cx="40120" cy="80952"/>
            </a:xfrm>
            <a:custGeom>
              <a:rect b="b" l="l" r="r" t="t"/>
              <a:pathLst>
                <a:path extrusionOk="0" h="2502" w="1240">
                  <a:moveTo>
                    <a:pt x="1" y="1"/>
                  </a:moveTo>
                  <a:lnTo>
                    <a:pt x="1" y="2501"/>
                  </a:lnTo>
                  <a:cubicBezTo>
                    <a:pt x="668" y="2501"/>
                    <a:pt x="1239" y="1930"/>
                    <a:pt x="1239" y="1239"/>
                  </a:cubicBezTo>
                  <a:cubicBezTo>
                    <a:pt x="1239" y="572"/>
                    <a:pt x="668"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0" name="Google Shape;20730;p94"/>
            <p:cNvSpPr/>
            <p:nvPr/>
          </p:nvSpPr>
          <p:spPr>
            <a:xfrm>
              <a:off x="4093908" y="3711730"/>
              <a:ext cx="197301" cy="20060"/>
            </a:xfrm>
            <a:custGeom>
              <a:rect b="b" l="l" r="r" t="t"/>
              <a:pathLst>
                <a:path extrusionOk="0" h="620" w="6098">
                  <a:moveTo>
                    <a:pt x="334" y="0"/>
                  </a:moveTo>
                  <a:cubicBezTo>
                    <a:pt x="144" y="0"/>
                    <a:pt x="1" y="167"/>
                    <a:pt x="25" y="357"/>
                  </a:cubicBezTo>
                  <a:cubicBezTo>
                    <a:pt x="48" y="500"/>
                    <a:pt x="215" y="619"/>
                    <a:pt x="358" y="619"/>
                  </a:cubicBezTo>
                  <a:lnTo>
                    <a:pt x="5764" y="619"/>
                  </a:lnTo>
                  <a:cubicBezTo>
                    <a:pt x="5954" y="619"/>
                    <a:pt x="6097" y="476"/>
                    <a:pt x="6074" y="262"/>
                  </a:cubicBezTo>
                  <a:cubicBezTo>
                    <a:pt x="6050" y="119"/>
                    <a:pt x="5883" y="0"/>
                    <a:pt x="5740"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1" name="Google Shape;20731;p94"/>
            <p:cNvSpPr/>
            <p:nvPr/>
          </p:nvSpPr>
          <p:spPr>
            <a:xfrm>
              <a:off x="4193302" y="3711730"/>
              <a:ext cx="97906" cy="20060"/>
            </a:xfrm>
            <a:custGeom>
              <a:rect b="b" l="l" r="r" t="t"/>
              <a:pathLst>
                <a:path extrusionOk="0" h="620" w="3026">
                  <a:moveTo>
                    <a:pt x="1" y="0"/>
                  </a:moveTo>
                  <a:lnTo>
                    <a:pt x="1" y="619"/>
                  </a:lnTo>
                  <a:lnTo>
                    <a:pt x="2692" y="619"/>
                  </a:lnTo>
                  <a:cubicBezTo>
                    <a:pt x="2882" y="619"/>
                    <a:pt x="3025" y="476"/>
                    <a:pt x="3002" y="262"/>
                  </a:cubicBezTo>
                  <a:cubicBezTo>
                    <a:pt x="3002" y="119"/>
                    <a:pt x="2859" y="0"/>
                    <a:pt x="2692" y="0"/>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2" name="Google Shape;20732;p94"/>
            <p:cNvSpPr/>
            <p:nvPr/>
          </p:nvSpPr>
          <p:spPr>
            <a:xfrm>
              <a:off x="4270370" y="3806496"/>
              <a:ext cx="74772" cy="75517"/>
            </a:xfrm>
            <a:custGeom>
              <a:rect b="b" l="l" r="r" t="t"/>
              <a:pathLst>
                <a:path extrusionOk="0" h="2334" w="2311">
                  <a:moveTo>
                    <a:pt x="1143" y="0"/>
                  </a:moveTo>
                  <a:cubicBezTo>
                    <a:pt x="500" y="0"/>
                    <a:pt x="0" y="548"/>
                    <a:pt x="0" y="1167"/>
                  </a:cubicBezTo>
                  <a:cubicBezTo>
                    <a:pt x="0" y="1834"/>
                    <a:pt x="524" y="2334"/>
                    <a:pt x="1143" y="2334"/>
                  </a:cubicBezTo>
                  <a:cubicBezTo>
                    <a:pt x="1786" y="2334"/>
                    <a:pt x="2310" y="1786"/>
                    <a:pt x="2310" y="1167"/>
                  </a:cubicBezTo>
                  <a:cubicBezTo>
                    <a:pt x="2310" y="524"/>
                    <a:pt x="1786" y="0"/>
                    <a:pt x="11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3" name="Google Shape;20733;p94"/>
            <p:cNvSpPr/>
            <p:nvPr/>
          </p:nvSpPr>
          <p:spPr>
            <a:xfrm>
              <a:off x="4307352" y="3806496"/>
              <a:ext cx="37791" cy="74772"/>
            </a:xfrm>
            <a:custGeom>
              <a:rect b="b" l="l" r="r" t="t"/>
              <a:pathLst>
                <a:path extrusionOk="0" h="2311" w="1168">
                  <a:moveTo>
                    <a:pt x="0" y="0"/>
                  </a:moveTo>
                  <a:lnTo>
                    <a:pt x="0" y="2310"/>
                  </a:lnTo>
                  <a:cubicBezTo>
                    <a:pt x="14" y="2311"/>
                    <a:pt x="27" y="2311"/>
                    <a:pt x="41" y="2311"/>
                  </a:cubicBezTo>
                  <a:cubicBezTo>
                    <a:pt x="665" y="2311"/>
                    <a:pt x="1167" y="1773"/>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4" name="Google Shape;20734;p94"/>
            <p:cNvSpPr/>
            <p:nvPr/>
          </p:nvSpPr>
          <p:spPr>
            <a:xfrm>
              <a:off x="4155544" y="3806496"/>
              <a:ext cx="74772" cy="75517"/>
            </a:xfrm>
            <a:custGeom>
              <a:rect b="b" l="l" r="r" t="t"/>
              <a:pathLst>
                <a:path extrusionOk="0" h="2334" w="2311">
                  <a:moveTo>
                    <a:pt x="1168" y="0"/>
                  </a:moveTo>
                  <a:cubicBezTo>
                    <a:pt x="501" y="0"/>
                    <a:pt x="1" y="548"/>
                    <a:pt x="1" y="1167"/>
                  </a:cubicBezTo>
                  <a:cubicBezTo>
                    <a:pt x="1" y="1834"/>
                    <a:pt x="525" y="2334"/>
                    <a:pt x="1168" y="2334"/>
                  </a:cubicBezTo>
                  <a:cubicBezTo>
                    <a:pt x="1787" y="2334"/>
                    <a:pt x="2287" y="1786"/>
                    <a:pt x="2311" y="1167"/>
                  </a:cubicBezTo>
                  <a:cubicBezTo>
                    <a:pt x="2311" y="524"/>
                    <a:pt x="1787" y="0"/>
                    <a:pt x="116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5" name="Google Shape;20735;p94"/>
            <p:cNvSpPr/>
            <p:nvPr/>
          </p:nvSpPr>
          <p:spPr>
            <a:xfrm>
              <a:off x="4191781" y="3806496"/>
              <a:ext cx="37791" cy="74772"/>
            </a:xfrm>
            <a:custGeom>
              <a:rect b="b" l="l" r="r" t="t"/>
              <a:pathLst>
                <a:path extrusionOk="0" h="2311" w="1168">
                  <a:moveTo>
                    <a:pt x="0" y="0"/>
                  </a:moveTo>
                  <a:lnTo>
                    <a:pt x="0" y="2310"/>
                  </a:lnTo>
                  <a:cubicBezTo>
                    <a:pt x="14" y="2311"/>
                    <a:pt x="28" y="2311"/>
                    <a:pt x="42" y="2311"/>
                  </a:cubicBezTo>
                  <a:cubicBezTo>
                    <a:pt x="688" y="2311"/>
                    <a:pt x="1167" y="1773"/>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6" name="Google Shape;20736;p94"/>
            <p:cNvSpPr/>
            <p:nvPr/>
          </p:nvSpPr>
          <p:spPr>
            <a:xfrm>
              <a:off x="4039973" y="3806496"/>
              <a:ext cx="74772" cy="75517"/>
            </a:xfrm>
            <a:custGeom>
              <a:rect b="b" l="l" r="r" t="t"/>
              <a:pathLst>
                <a:path extrusionOk="0" h="2334" w="2311">
                  <a:moveTo>
                    <a:pt x="1168" y="0"/>
                  </a:moveTo>
                  <a:cubicBezTo>
                    <a:pt x="501" y="0"/>
                    <a:pt x="1" y="548"/>
                    <a:pt x="1" y="1167"/>
                  </a:cubicBezTo>
                  <a:cubicBezTo>
                    <a:pt x="1" y="1834"/>
                    <a:pt x="525" y="2334"/>
                    <a:pt x="1168" y="2334"/>
                  </a:cubicBezTo>
                  <a:cubicBezTo>
                    <a:pt x="1811" y="2334"/>
                    <a:pt x="2311" y="1786"/>
                    <a:pt x="2311" y="1167"/>
                  </a:cubicBezTo>
                  <a:cubicBezTo>
                    <a:pt x="2311" y="524"/>
                    <a:pt x="1787" y="0"/>
                    <a:pt x="116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7" name="Google Shape;20737;p94"/>
            <p:cNvSpPr/>
            <p:nvPr/>
          </p:nvSpPr>
          <p:spPr>
            <a:xfrm>
              <a:off x="4077731" y="3806496"/>
              <a:ext cx="37014" cy="74772"/>
            </a:xfrm>
            <a:custGeom>
              <a:rect b="b" l="l" r="r" t="t"/>
              <a:pathLst>
                <a:path extrusionOk="0" h="2311" w="1144">
                  <a:moveTo>
                    <a:pt x="1" y="0"/>
                  </a:moveTo>
                  <a:lnTo>
                    <a:pt x="1" y="2310"/>
                  </a:lnTo>
                  <a:cubicBezTo>
                    <a:pt x="14" y="2311"/>
                    <a:pt x="28" y="2311"/>
                    <a:pt x="41" y="2311"/>
                  </a:cubicBezTo>
                  <a:cubicBezTo>
                    <a:pt x="665" y="2311"/>
                    <a:pt x="1144" y="1773"/>
                    <a:pt x="1144" y="1167"/>
                  </a:cubicBezTo>
                  <a:cubicBezTo>
                    <a:pt x="1144" y="548"/>
                    <a:pt x="6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38" name="Google Shape;20738;p94"/>
          <p:cNvGrpSpPr/>
          <p:nvPr/>
        </p:nvGrpSpPr>
        <p:grpSpPr>
          <a:xfrm>
            <a:off x="3266407" y="3442983"/>
            <a:ext cx="349076" cy="347327"/>
            <a:chOff x="3266407" y="3595383"/>
            <a:chExt cx="349076" cy="347327"/>
          </a:xfrm>
        </p:grpSpPr>
        <p:sp>
          <p:nvSpPr>
            <p:cNvPr id="20739" name="Google Shape;20739;p94"/>
            <p:cNvSpPr/>
            <p:nvPr/>
          </p:nvSpPr>
          <p:spPr>
            <a:xfrm>
              <a:off x="3459014" y="3676981"/>
              <a:ext cx="156469" cy="101789"/>
            </a:xfrm>
            <a:custGeom>
              <a:rect b="b" l="l" r="r" t="t"/>
              <a:pathLst>
                <a:path extrusionOk="0" h="3146" w="4836">
                  <a:moveTo>
                    <a:pt x="2421" y="1"/>
                  </a:moveTo>
                  <a:cubicBezTo>
                    <a:pt x="2393" y="1"/>
                    <a:pt x="2364" y="1"/>
                    <a:pt x="2335" y="2"/>
                  </a:cubicBezTo>
                  <a:cubicBezTo>
                    <a:pt x="1049" y="50"/>
                    <a:pt x="1" y="1122"/>
                    <a:pt x="1" y="2431"/>
                  </a:cubicBezTo>
                  <a:lnTo>
                    <a:pt x="1" y="2812"/>
                  </a:lnTo>
                  <a:cubicBezTo>
                    <a:pt x="1" y="3003"/>
                    <a:pt x="144" y="3146"/>
                    <a:pt x="334" y="3146"/>
                  </a:cubicBezTo>
                  <a:lnTo>
                    <a:pt x="4502" y="3146"/>
                  </a:lnTo>
                  <a:cubicBezTo>
                    <a:pt x="4668" y="3146"/>
                    <a:pt x="4835" y="3027"/>
                    <a:pt x="4787" y="2812"/>
                  </a:cubicBezTo>
                  <a:lnTo>
                    <a:pt x="4787" y="2408"/>
                  </a:lnTo>
                  <a:cubicBezTo>
                    <a:pt x="4787" y="1056"/>
                    <a:pt x="3738" y="1"/>
                    <a:pt x="242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0" name="Google Shape;20740;p94"/>
            <p:cNvSpPr/>
            <p:nvPr/>
          </p:nvSpPr>
          <p:spPr>
            <a:xfrm>
              <a:off x="3536827" y="3677046"/>
              <a:ext cx="78655" cy="101724"/>
            </a:xfrm>
            <a:custGeom>
              <a:rect b="b" l="l" r="r" t="t"/>
              <a:pathLst>
                <a:path extrusionOk="0" h="3144" w="2431">
                  <a:moveTo>
                    <a:pt x="1" y="0"/>
                  </a:moveTo>
                  <a:lnTo>
                    <a:pt x="1" y="3120"/>
                  </a:lnTo>
                  <a:lnTo>
                    <a:pt x="2097" y="3120"/>
                  </a:lnTo>
                  <a:lnTo>
                    <a:pt x="2097" y="3144"/>
                  </a:lnTo>
                  <a:cubicBezTo>
                    <a:pt x="2263" y="3144"/>
                    <a:pt x="2430" y="3001"/>
                    <a:pt x="2430" y="2810"/>
                  </a:cubicBezTo>
                  <a:lnTo>
                    <a:pt x="2430" y="2406"/>
                  </a:lnTo>
                  <a:cubicBezTo>
                    <a:pt x="2430" y="1072"/>
                    <a:pt x="1358"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1" name="Google Shape;20741;p94"/>
            <p:cNvSpPr/>
            <p:nvPr/>
          </p:nvSpPr>
          <p:spPr>
            <a:xfrm>
              <a:off x="3485998" y="3595383"/>
              <a:ext cx="102501" cy="102501"/>
            </a:xfrm>
            <a:custGeom>
              <a:rect b="b" l="l" r="r" t="t"/>
              <a:pathLst>
                <a:path extrusionOk="0" h="3168" w="3168">
                  <a:moveTo>
                    <a:pt x="1572" y="0"/>
                  </a:moveTo>
                  <a:cubicBezTo>
                    <a:pt x="715" y="0"/>
                    <a:pt x="0" y="714"/>
                    <a:pt x="0" y="1596"/>
                  </a:cubicBezTo>
                  <a:cubicBezTo>
                    <a:pt x="0" y="2453"/>
                    <a:pt x="715" y="3167"/>
                    <a:pt x="1572" y="3167"/>
                  </a:cubicBezTo>
                  <a:cubicBezTo>
                    <a:pt x="2453" y="3167"/>
                    <a:pt x="3168" y="2453"/>
                    <a:pt x="3168" y="1596"/>
                  </a:cubicBezTo>
                  <a:cubicBezTo>
                    <a:pt x="3168" y="714"/>
                    <a:pt x="2453" y="0"/>
                    <a:pt x="157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2" name="Google Shape;20742;p94"/>
            <p:cNvSpPr/>
            <p:nvPr/>
          </p:nvSpPr>
          <p:spPr>
            <a:xfrm>
              <a:off x="3536827" y="3596128"/>
              <a:ext cx="51671" cy="101012"/>
            </a:xfrm>
            <a:custGeom>
              <a:rect b="b" l="l" r="r" t="t"/>
              <a:pathLst>
                <a:path extrusionOk="0" h="3122" w="1597">
                  <a:moveTo>
                    <a:pt x="1" y="1"/>
                  </a:moveTo>
                  <a:lnTo>
                    <a:pt x="1" y="3121"/>
                  </a:lnTo>
                  <a:cubicBezTo>
                    <a:pt x="15" y="3121"/>
                    <a:pt x="30" y="3121"/>
                    <a:pt x="44" y="3121"/>
                  </a:cubicBezTo>
                  <a:cubicBezTo>
                    <a:pt x="905" y="3121"/>
                    <a:pt x="1597" y="2416"/>
                    <a:pt x="1597" y="1573"/>
                  </a:cubicBezTo>
                  <a:cubicBezTo>
                    <a:pt x="1597" y="715"/>
                    <a:pt x="882"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3" name="Google Shape;20743;p94"/>
            <p:cNvSpPr/>
            <p:nvPr/>
          </p:nvSpPr>
          <p:spPr>
            <a:xfrm>
              <a:off x="3266407" y="3801869"/>
              <a:ext cx="142556" cy="140841"/>
            </a:xfrm>
            <a:custGeom>
              <a:rect b="b" l="l" r="r" t="t"/>
              <a:pathLst>
                <a:path extrusionOk="0" h="4353" w="4406">
                  <a:moveTo>
                    <a:pt x="3310" y="0"/>
                  </a:moveTo>
                  <a:lnTo>
                    <a:pt x="310" y="3001"/>
                  </a:lnTo>
                  <a:cubicBezTo>
                    <a:pt x="0" y="3310"/>
                    <a:pt x="0" y="3811"/>
                    <a:pt x="310" y="4120"/>
                  </a:cubicBezTo>
                  <a:cubicBezTo>
                    <a:pt x="453" y="4275"/>
                    <a:pt x="649" y="4352"/>
                    <a:pt x="848" y="4352"/>
                  </a:cubicBezTo>
                  <a:cubicBezTo>
                    <a:pt x="1048" y="4352"/>
                    <a:pt x="1250" y="4275"/>
                    <a:pt x="1405" y="4120"/>
                  </a:cubicBezTo>
                  <a:lnTo>
                    <a:pt x="4406" y="1096"/>
                  </a:lnTo>
                  <a:lnTo>
                    <a:pt x="3310"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4" name="Google Shape;20744;p94"/>
            <p:cNvSpPr/>
            <p:nvPr/>
          </p:nvSpPr>
          <p:spPr>
            <a:xfrm>
              <a:off x="3276405" y="3819599"/>
              <a:ext cx="132558" cy="123111"/>
            </a:xfrm>
            <a:custGeom>
              <a:rect b="b" l="l" r="r" t="t"/>
              <a:pathLst>
                <a:path extrusionOk="0" h="3805" w="4097">
                  <a:moveTo>
                    <a:pt x="3525" y="0"/>
                  </a:moveTo>
                  <a:lnTo>
                    <a:pt x="1" y="3572"/>
                  </a:lnTo>
                  <a:cubicBezTo>
                    <a:pt x="144" y="3727"/>
                    <a:pt x="340" y="3804"/>
                    <a:pt x="539" y="3804"/>
                  </a:cubicBezTo>
                  <a:cubicBezTo>
                    <a:pt x="739" y="3804"/>
                    <a:pt x="941" y="3727"/>
                    <a:pt x="1096" y="3572"/>
                  </a:cubicBezTo>
                  <a:lnTo>
                    <a:pt x="4097" y="548"/>
                  </a:lnTo>
                  <a:lnTo>
                    <a:pt x="3525"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5" name="Google Shape;20745;p94"/>
            <p:cNvSpPr/>
            <p:nvPr/>
          </p:nvSpPr>
          <p:spPr>
            <a:xfrm>
              <a:off x="3351144" y="3690732"/>
              <a:ext cx="169540" cy="168958"/>
            </a:xfrm>
            <a:custGeom>
              <a:rect b="b" l="l" r="r" t="t"/>
              <a:pathLst>
                <a:path extrusionOk="0" h="5222" w="5240">
                  <a:moveTo>
                    <a:pt x="2623" y="0"/>
                  </a:moveTo>
                  <a:cubicBezTo>
                    <a:pt x="1953" y="0"/>
                    <a:pt x="1287" y="256"/>
                    <a:pt x="787" y="768"/>
                  </a:cubicBezTo>
                  <a:cubicBezTo>
                    <a:pt x="263" y="1268"/>
                    <a:pt x="1" y="1911"/>
                    <a:pt x="1" y="2602"/>
                  </a:cubicBezTo>
                  <a:cubicBezTo>
                    <a:pt x="1" y="3292"/>
                    <a:pt x="263" y="3935"/>
                    <a:pt x="787" y="4459"/>
                  </a:cubicBezTo>
                  <a:cubicBezTo>
                    <a:pt x="1287" y="4959"/>
                    <a:pt x="1930" y="5221"/>
                    <a:pt x="2620" y="5221"/>
                  </a:cubicBezTo>
                  <a:cubicBezTo>
                    <a:pt x="3311" y="5221"/>
                    <a:pt x="3954" y="4959"/>
                    <a:pt x="4478" y="4459"/>
                  </a:cubicBezTo>
                  <a:cubicBezTo>
                    <a:pt x="4978" y="3935"/>
                    <a:pt x="5240" y="3292"/>
                    <a:pt x="5240" y="2602"/>
                  </a:cubicBezTo>
                  <a:cubicBezTo>
                    <a:pt x="5240" y="1911"/>
                    <a:pt x="4978" y="1268"/>
                    <a:pt x="4478" y="768"/>
                  </a:cubicBezTo>
                  <a:cubicBezTo>
                    <a:pt x="3966" y="256"/>
                    <a:pt x="3293" y="0"/>
                    <a:pt x="262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6" name="Google Shape;20746;p94"/>
            <p:cNvSpPr/>
            <p:nvPr/>
          </p:nvSpPr>
          <p:spPr>
            <a:xfrm>
              <a:off x="3376574" y="3715580"/>
              <a:ext cx="144109" cy="144109"/>
            </a:xfrm>
            <a:custGeom>
              <a:rect b="b" l="l" r="r" t="t"/>
              <a:pathLst>
                <a:path extrusionOk="0" h="4454" w="4454">
                  <a:moveTo>
                    <a:pt x="3692" y="0"/>
                  </a:moveTo>
                  <a:lnTo>
                    <a:pt x="1" y="3691"/>
                  </a:lnTo>
                  <a:cubicBezTo>
                    <a:pt x="477" y="4191"/>
                    <a:pt x="1120" y="4453"/>
                    <a:pt x="1834" y="4453"/>
                  </a:cubicBezTo>
                  <a:cubicBezTo>
                    <a:pt x="2525" y="4453"/>
                    <a:pt x="3168" y="4191"/>
                    <a:pt x="3692" y="3691"/>
                  </a:cubicBezTo>
                  <a:cubicBezTo>
                    <a:pt x="4192" y="3167"/>
                    <a:pt x="4454" y="2524"/>
                    <a:pt x="4454" y="1834"/>
                  </a:cubicBezTo>
                  <a:cubicBezTo>
                    <a:pt x="4454" y="1143"/>
                    <a:pt x="4192" y="500"/>
                    <a:pt x="3692"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7" name="Google Shape;20747;p94"/>
            <p:cNvSpPr/>
            <p:nvPr/>
          </p:nvSpPr>
          <p:spPr>
            <a:xfrm>
              <a:off x="3371171" y="3710953"/>
              <a:ext cx="129485" cy="128708"/>
            </a:xfrm>
            <a:custGeom>
              <a:rect b="b" l="l" r="r" t="t"/>
              <a:pathLst>
                <a:path extrusionOk="0" h="3978" w="4002">
                  <a:moveTo>
                    <a:pt x="2001" y="0"/>
                  </a:moveTo>
                  <a:cubicBezTo>
                    <a:pt x="1495" y="0"/>
                    <a:pt x="989" y="191"/>
                    <a:pt x="596" y="572"/>
                  </a:cubicBezTo>
                  <a:cubicBezTo>
                    <a:pt x="215" y="977"/>
                    <a:pt x="1" y="1453"/>
                    <a:pt x="1" y="1977"/>
                  </a:cubicBezTo>
                  <a:cubicBezTo>
                    <a:pt x="1" y="2525"/>
                    <a:pt x="215" y="3025"/>
                    <a:pt x="596" y="3382"/>
                  </a:cubicBezTo>
                  <a:cubicBezTo>
                    <a:pt x="1001" y="3763"/>
                    <a:pt x="1477" y="3977"/>
                    <a:pt x="2001" y="3977"/>
                  </a:cubicBezTo>
                  <a:cubicBezTo>
                    <a:pt x="2549" y="3977"/>
                    <a:pt x="3049" y="3763"/>
                    <a:pt x="3406" y="3382"/>
                  </a:cubicBezTo>
                  <a:cubicBezTo>
                    <a:pt x="3787" y="2977"/>
                    <a:pt x="4002" y="2525"/>
                    <a:pt x="4002" y="1977"/>
                  </a:cubicBezTo>
                  <a:cubicBezTo>
                    <a:pt x="4002" y="1453"/>
                    <a:pt x="3787" y="929"/>
                    <a:pt x="3406" y="572"/>
                  </a:cubicBezTo>
                  <a:cubicBezTo>
                    <a:pt x="3013" y="191"/>
                    <a:pt x="2507" y="0"/>
                    <a:pt x="2001"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8" name="Google Shape;20748;p94"/>
            <p:cNvSpPr/>
            <p:nvPr/>
          </p:nvSpPr>
          <p:spPr>
            <a:xfrm>
              <a:off x="3390455" y="3729428"/>
              <a:ext cx="110201" cy="110233"/>
            </a:xfrm>
            <a:custGeom>
              <a:rect b="b" l="l" r="r" t="t"/>
              <a:pathLst>
                <a:path extrusionOk="0" h="3407" w="3406">
                  <a:moveTo>
                    <a:pt x="2810" y="1"/>
                  </a:moveTo>
                  <a:lnTo>
                    <a:pt x="0" y="2811"/>
                  </a:lnTo>
                  <a:cubicBezTo>
                    <a:pt x="357" y="3192"/>
                    <a:pt x="881" y="3406"/>
                    <a:pt x="1405" y="3406"/>
                  </a:cubicBezTo>
                  <a:cubicBezTo>
                    <a:pt x="1953" y="3406"/>
                    <a:pt x="2453" y="3192"/>
                    <a:pt x="2810" y="2811"/>
                  </a:cubicBezTo>
                  <a:cubicBezTo>
                    <a:pt x="3191" y="2430"/>
                    <a:pt x="3406" y="1954"/>
                    <a:pt x="3406" y="1406"/>
                  </a:cubicBezTo>
                  <a:cubicBezTo>
                    <a:pt x="3406" y="882"/>
                    <a:pt x="3191" y="358"/>
                    <a:pt x="2810"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49" name="Google Shape;20749;p94"/>
          <p:cNvGrpSpPr/>
          <p:nvPr/>
        </p:nvGrpSpPr>
        <p:grpSpPr>
          <a:xfrm>
            <a:off x="2529790" y="3444698"/>
            <a:ext cx="349852" cy="345806"/>
            <a:chOff x="2529790" y="3597098"/>
            <a:chExt cx="349852" cy="345806"/>
          </a:xfrm>
        </p:grpSpPr>
        <p:sp>
          <p:nvSpPr>
            <p:cNvPr id="20750" name="Google Shape;20750;p94"/>
            <p:cNvSpPr/>
            <p:nvPr/>
          </p:nvSpPr>
          <p:spPr>
            <a:xfrm>
              <a:off x="2529790" y="3798375"/>
              <a:ext cx="144109" cy="144530"/>
            </a:xfrm>
            <a:custGeom>
              <a:rect b="b" l="l" r="r" t="t"/>
              <a:pathLst>
                <a:path extrusionOk="0" h="4467" w="4454">
                  <a:moveTo>
                    <a:pt x="2256" y="0"/>
                  </a:moveTo>
                  <a:cubicBezTo>
                    <a:pt x="2190" y="0"/>
                    <a:pt x="2124" y="19"/>
                    <a:pt x="2072" y="61"/>
                  </a:cubicBezTo>
                  <a:cubicBezTo>
                    <a:pt x="1453" y="466"/>
                    <a:pt x="905" y="1037"/>
                    <a:pt x="572" y="1680"/>
                  </a:cubicBezTo>
                  <a:cubicBezTo>
                    <a:pt x="167" y="2347"/>
                    <a:pt x="0" y="3109"/>
                    <a:pt x="0" y="3871"/>
                  </a:cubicBezTo>
                  <a:lnTo>
                    <a:pt x="0" y="4133"/>
                  </a:lnTo>
                  <a:cubicBezTo>
                    <a:pt x="0" y="4300"/>
                    <a:pt x="143" y="4466"/>
                    <a:pt x="334" y="4466"/>
                  </a:cubicBezTo>
                  <a:lnTo>
                    <a:pt x="596" y="4466"/>
                  </a:lnTo>
                  <a:cubicBezTo>
                    <a:pt x="1358" y="4466"/>
                    <a:pt x="2096" y="4276"/>
                    <a:pt x="2739" y="3871"/>
                  </a:cubicBezTo>
                  <a:cubicBezTo>
                    <a:pt x="3430" y="3514"/>
                    <a:pt x="3954" y="2966"/>
                    <a:pt x="4382" y="2347"/>
                  </a:cubicBezTo>
                  <a:cubicBezTo>
                    <a:pt x="4454" y="2228"/>
                    <a:pt x="4454" y="2085"/>
                    <a:pt x="4335" y="1966"/>
                  </a:cubicBezTo>
                  <a:lnTo>
                    <a:pt x="2477" y="84"/>
                  </a:lnTo>
                  <a:cubicBezTo>
                    <a:pt x="2424" y="31"/>
                    <a:pt x="2340" y="0"/>
                    <a:pt x="2256"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1" name="Google Shape;20751;p94"/>
            <p:cNvSpPr/>
            <p:nvPr/>
          </p:nvSpPr>
          <p:spPr>
            <a:xfrm>
              <a:off x="2532087" y="3832671"/>
              <a:ext cx="141812" cy="110233"/>
            </a:xfrm>
            <a:custGeom>
              <a:rect b="b" l="l" r="r" t="t"/>
              <a:pathLst>
                <a:path extrusionOk="0" h="3407" w="4383">
                  <a:moveTo>
                    <a:pt x="3335" y="1"/>
                  </a:moveTo>
                  <a:lnTo>
                    <a:pt x="1" y="3335"/>
                  </a:lnTo>
                  <a:cubicBezTo>
                    <a:pt x="72" y="3359"/>
                    <a:pt x="144" y="3406"/>
                    <a:pt x="215" y="3406"/>
                  </a:cubicBezTo>
                  <a:lnTo>
                    <a:pt x="501" y="3406"/>
                  </a:lnTo>
                  <a:cubicBezTo>
                    <a:pt x="1239" y="3406"/>
                    <a:pt x="2001" y="3216"/>
                    <a:pt x="2668" y="2835"/>
                  </a:cubicBezTo>
                  <a:cubicBezTo>
                    <a:pt x="3311" y="2478"/>
                    <a:pt x="3883" y="1930"/>
                    <a:pt x="4311" y="1311"/>
                  </a:cubicBezTo>
                  <a:cubicBezTo>
                    <a:pt x="4383" y="1192"/>
                    <a:pt x="4359" y="1025"/>
                    <a:pt x="4264" y="930"/>
                  </a:cubicBezTo>
                  <a:lnTo>
                    <a:pt x="3335"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2" name="Google Shape;20752;p94"/>
            <p:cNvSpPr/>
            <p:nvPr/>
          </p:nvSpPr>
          <p:spPr>
            <a:xfrm>
              <a:off x="2705475" y="3780645"/>
              <a:ext cx="113275" cy="145306"/>
            </a:xfrm>
            <a:custGeom>
              <a:rect b="b" l="l" r="r" t="t"/>
              <a:pathLst>
                <a:path extrusionOk="0" h="4491" w="3501">
                  <a:moveTo>
                    <a:pt x="3086" y="1"/>
                  </a:moveTo>
                  <a:cubicBezTo>
                    <a:pt x="3015" y="1"/>
                    <a:pt x="2951" y="31"/>
                    <a:pt x="2905" y="61"/>
                  </a:cubicBezTo>
                  <a:lnTo>
                    <a:pt x="167" y="2085"/>
                  </a:lnTo>
                  <a:cubicBezTo>
                    <a:pt x="48" y="2180"/>
                    <a:pt x="0" y="2323"/>
                    <a:pt x="72" y="2466"/>
                  </a:cubicBezTo>
                  <a:lnTo>
                    <a:pt x="1000" y="4324"/>
                  </a:lnTo>
                  <a:cubicBezTo>
                    <a:pt x="1048" y="4419"/>
                    <a:pt x="1143" y="4467"/>
                    <a:pt x="1238" y="4490"/>
                  </a:cubicBezTo>
                  <a:lnTo>
                    <a:pt x="1286" y="4490"/>
                  </a:lnTo>
                  <a:cubicBezTo>
                    <a:pt x="1381" y="4490"/>
                    <a:pt x="1477" y="4467"/>
                    <a:pt x="1500" y="4395"/>
                  </a:cubicBezTo>
                  <a:lnTo>
                    <a:pt x="2096" y="3800"/>
                  </a:lnTo>
                  <a:cubicBezTo>
                    <a:pt x="3025" y="2895"/>
                    <a:pt x="3501" y="1609"/>
                    <a:pt x="3406" y="299"/>
                  </a:cubicBezTo>
                  <a:cubicBezTo>
                    <a:pt x="3406" y="180"/>
                    <a:pt x="3310" y="85"/>
                    <a:pt x="3215" y="37"/>
                  </a:cubicBezTo>
                  <a:cubicBezTo>
                    <a:pt x="3171" y="11"/>
                    <a:pt x="3128" y="1"/>
                    <a:pt x="3086"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3" name="Google Shape;20753;p94"/>
            <p:cNvSpPr/>
            <p:nvPr/>
          </p:nvSpPr>
          <p:spPr>
            <a:xfrm>
              <a:off x="2545190" y="3655077"/>
              <a:ext cx="147215" cy="109069"/>
            </a:xfrm>
            <a:custGeom>
              <a:rect b="b" l="l" r="r" t="t"/>
              <a:pathLst>
                <a:path extrusionOk="0" h="3371" w="4550">
                  <a:moveTo>
                    <a:pt x="3887" y="1"/>
                  </a:moveTo>
                  <a:cubicBezTo>
                    <a:pt x="2696" y="1"/>
                    <a:pt x="1566" y="472"/>
                    <a:pt x="715" y="1322"/>
                  </a:cubicBezTo>
                  <a:lnTo>
                    <a:pt x="120" y="1918"/>
                  </a:lnTo>
                  <a:cubicBezTo>
                    <a:pt x="48" y="1989"/>
                    <a:pt x="1" y="2084"/>
                    <a:pt x="25" y="2180"/>
                  </a:cubicBezTo>
                  <a:cubicBezTo>
                    <a:pt x="48" y="2299"/>
                    <a:pt x="120" y="2370"/>
                    <a:pt x="215" y="2418"/>
                  </a:cubicBezTo>
                  <a:lnTo>
                    <a:pt x="2049" y="3347"/>
                  </a:lnTo>
                  <a:cubicBezTo>
                    <a:pt x="2120" y="3370"/>
                    <a:pt x="2144" y="3370"/>
                    <a:pt x="2192" y="3370"/>
                  </a:cubicBezTo>
                  <a:cubicBezTo>
                    <a:pt x="2287" y="3370"/>
                    <a:pt x="2382" y="3347"/>
                    <a:pt x="2430" y="3251"/>
                  </a:cubicBezTo>
                  <a:lnTo>
                    <a:pt x="4454" y="513"/>
                  </a:lnTo>
                  <a:cubicBezTo>
                    <a:pt x="4525" y="441"/>
                    <a:pt x="4549" y="275"/>
                    <a:pt x="4502" y="203"/>
                  </a:cubicBezTo>
                  <a:cubicBezTo>
                    <a:pt x="4430" y="108"/>
                    <a:pt x="4335" y="13"/>
                    <a:pt x="4216" y="13"/>
                  </a:cubicBezTo>
                  <a:cubicBezTo>
                    <a:pt x="4106" y="5"/>
                    <a:pt x="3996" y="1"/>
                    <a:pt x="3887"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4" name="Google Shape;20754;p94"/>
            <p:cNvSpPr/>
            <p:nvPr/>
          </p:nvSpPr>
          <p:spPr>
            <a:xfrm>
              <a:off x="2583725" y="3604605"/>
              <a:ext cx="282039" cy="282039"/>
            </a:xfrm>
            <a:custGeom>
              <a:rect b="b" l="l" r="r" t="t"/>
              <a:pathLst>
                <a:path extrusionOk="0" h="8717" w="8717">
                  <a:moveTo>
                    <a:pt x="5549" y="1"/>
                  </a:moveTo>
                  <a:cubicBezTo>
                    <a:pt x="4525" y="287"/>
                    <a:pt x="3573" y="858"/>
                    <a:pt x="2787" y="1668"/>
                  </a:cubicBezTo>
                  <a:lnTo>
                    <a:pt x="2763" y="1692"/>
                  </a:lnTo>
                  <a:cubicBezTo>
                    <a:pt x="1548" y="2906"/>
                    <a:pt x="620" y="4335"/>
                    <a:pt x="24" y="5954"/>
                  </a:cubicBezTo>
                  <a:cubicBezTo>
                    <a:pt x="0" y="6073"/>
                    <a:pt x="0" y="6193"/>
                    <a:pt x="72" y="6288"/>
                  </a:cubicBezTo>
                  <a:lnTo>
                    <a:pt x="2430" y="8622"/>
                  </a:lnTo>
                  <a:cubicBezTo>
                    <a:pt x="2501" y="8693"/>
                    <a:pt x="2572" y="8717"/>
                    <a:pt x="2644" y="8717"/>
                  </a:cubicBezTo>
                  <a:cubicBezTo>
                    <a:pt x="2668" y="8717"/>
                    <a:pt x="2691" y="8717"/>
                    <a:pt x="2763" y="8693"/>
                  </a:cubicBezTo>
                  <a:cubicBezTo>
                    <a:pt x="4358" y="8098"/>
                    <a:pt x="5787" y="7169"/>
                    <a:pt x="7026" y="5954"/>
                  </a:cubicBezTo>
                  <a:lnTo>
                    <a:pt x="7050" y="5931"/>
                  </a:lnTo>
                  <a:cubicBezTo>
                    <a:pt x="7812" y="5145"/>
                    <a:pt x="8383" y="4168"/>
                    <a:pt x="8717" y="3144"/>
                  </a:cubicBezTo>
                  <a:lnTo>
                    <a:pt x="8717" y="3144"/>
                  </a:lnTo>
                  <a:lnTo>
                    <a:pt x="8621" y="3192"/>
                  </a:lnTo>
                  <a:cubicBezTo>
                    <a:pt x="7835" y="3144"/>
                    <a:pt x="7073" y="2787"/>
                    <a:pt x="6502" y="2239"/>
                  </a:cubicBezTo>
                  <a:cubicBezTo>
                    <a:pt x="5954" y="1668"/>
                    <a:pt x="5621" y="930"/>
                    <a:pt x="5549" y="120"/>
                  </a:cubicBezTo>
                  <a:lnTo>
                    <a:pt x="5549"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5" name="Google Shape;20755;p94"/>
            <p:cNvSpPr/>
            <p:nvPr/>
          </p:nvSpPr>
          <p:spPr>
            <a:xfrm>
              <a:off x="2625333" y="3677046"/>
              <a:ext cx="241207" cy="210372"/>
            </a:xfrm>
            <a:custGeom>
              <a:rect b="b" l="l" r="r" t="t"/>
              <a:pathLst>
                <a:path extrusionOk="0" h="6502" w="7455">
                  <a:moveTo>
                    <a:pt x="5240" y="0"/>
                  </a:moveTo>
                  <a:lnTo>
                    <a:pt x="0" y="5240"/>
                  </a:lnTo>
                  <a:lnTo>
                    <a:pt x="1191" y="6430"/>
                  </a:lnTo>
                  <a:cubicBezTo>
                    <a:pt x="1239" y="6478"/>
                    <a:pt x="1334" y="6502"/>
                    <a:pt x="1382" y="6502"/>
                  </a:cubicBezTo>
                  <a:cubicBezTo>
                    <a:pt x="1429" y="6502"/>
                    <a:pt x="1453" y="6502"/>
                    <a:pt x="1501" y="6478"/>
                  </a:cubicBezTo>
                  <a:cubicBezTo>
                    <a:pt x="3120" y="5883"/>
                    <a:pt x="4549" y="4954"/>
                    <a:pt x="5764" y="3739"/>
                  </a:cubicBezTo>
                  <a:lnTo>
                    <a:pt x="5787" y="3715"/>
                  </a:lnTo>
                  <a:cubicBezTo>
                    <a:pt x="6573" y="2930"/>
                    <a:pt x="7145" y="1953"/>
                    <a:pt x="7454" y="953"/>
                  </a:cubicBezTo>
                  <a:lnTo>
                    <a:pt x="7335" y="953"/>
                  </a:lnTo>
                  <a:cubicBezTo>
                    <a:pt x="6549" y="905"/>
                    <a:pt x="5787" y="548"/>
                    <a:pt x="5240"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6" name="Google Shape;20756;p94"/>
            <p:cNvSpPr/>
            <p:nvPr/>
          </p:nvSpPr>
          <p:spPr>
            <a:xfrm>
              <a:off x="2757857" y="3597098"/>
              <a:ext cx="121784" cy="118516"/>
            </a:xfrm>
            <a:custGeom>
              <a:rect b="b" l="l" r="r" t="t"/>
              <a:pathLst>
                <a:path extrusionOk="0" h="3663" w="3764">
                  <a:moveTo>
                    <a:pt x="2101" y="0"/>
                  </a:moveTo>
                  <a:cubicBezTo>
                    <a:pt x="1380" y="0"/>
                    <a:pt x="675" y="122"/>
                    <a:pt x="1" y="352"/>
                  </a:cubicBezTo>
                  <a:lnTo>
                    <a:pt x="1" y="590"/>
                  </a:lnTo>
                  <a:cubicBezTo>
                    <a:pt x="24" y="1400"/>
                    <a:pt x="382" y="2138"/>
                    <a:pt x="953" y="2710"/>
                  </a:cubicBezTo>
                  <a:cubicBezTo>
                    <a:pt x="1525" y="3257"/>
                    <a:pt x="2263" y="3591"/>
                    <a:pt x="3073" y="3662"/>
                  </a:cubicBezTo>
                  <a:lnTo>
                    <a:pt x="3311" y="3662"/>
                  </a:lnTo>
                  <a:cubicBezTo>
                    <a:pt x="3668" y="2590"/>
                    <a:pt x="3763" y="1447"/>
                    <a:pt x="3549" y="352"/>
                  </a:cubicBezTo>
                  <a:cubicBezTo>
                    <a:pt x="3501" y="233"/>
                    <a:pt x="3430" y="114"/>
                    <a:pt x="3311" y="114"/>
                  </a:cubicBezTo>
                  <a:cubicBezTo>
                    <a:pt x="2904" y="37"/>
                    <a:pt x="2500" y="0"/>
                    <a:pt x="2101"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7" name="Google Shape;20757;p94"/>
            <p:cNvSpPr/>
            <p:nvPr/>
          </p:nvSpPr>
          <p:spPr>
            <a:xfrm>
              <a:off x="2787915" y="3601531"/>
              <a:ext cx="90173" cy="112531"/>
            </a:xfrm>
            <a:custGeom>
              <a:rect b="b" l="l" r="r" t="t"/>
              <a:pathLst>
                <a:path extrusionOk="0" h="3478" w="2787">
                  <a:moveTo>
                    <a:pt x="2501" y="1"/>
                  </a:moveTo>
                  <a:lnTo>
                    <a:pt x="0" y="2525"/>
                  </a:lnTo>
                  <a:cubicBezTo>
                    <a:pt x="572" y="3096"/>
                    <a:pt x="1310" y="3430"/>
                    <a:pt x="2120" y="3477"/>
                  </a:cubicBezTo>
                  <a:lnTo>
                    <a:pt x="2358" y="3477"/>
                  </a:lnTo>
                  <a:cubicBezTo>
                    <a:pt x="2715" y="2453"/>
                    <a:pt x="2787" y="1310"/>
                    <a:pt x="2596" y="167"/>
                  </a:cubicBezTo>
                  <a:cubicBezTo>
                    <a:pt x="2596" y="120"/>
                    <a:pt x="2548" y="72"/>
                    <a:pt x="250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8" name="Google Shape;20758;p94"/>
            <p:cNvSpPr/>
            <p:nvPr/>
          </p:nvSpPr>
          <p:spPr>
            <a:xfrm>
              <a:off x="2699295" y="3686299"/>
              <a:ext cx="86323" cy="87100"/>
            </a:xfrm>
            <a:custGeom>
              <a:rect b="b" l="l" r="r" t="t"/>
              <a:pathLst>
                <a:path extrusionOk="0" h="2692" w="2668">
                  <a:moveTo>
                    <a:pt x="1334" y="0"/>
                  </a:moveTo>
                  <a:cubicBezTo>
                    <a:pt x="977" y="0"/>
                    <a:pt x="644" y="119"/>
                    <a:pt x="382" y="381"/>
                  </a:cubicBezTo>
                  <a:cubicBezTo>
                    <a:pt x="143" y="619"/>
                    <a:pt x="1" y="977"/>
                    <a:pt x="1" y="1334"/>
                  </a:cubicBezTo>
                  <a:cubicBezTo>
                    <a:pt x="1" y="1691"/>
                    <a:pt x="120" y="2024"/>
                    <a:pt x="382" y="2286"/>
                  </a:cubicBezTo>
                  <a:cubicBezTo>
                    <a:pt x="620" y="2524"/>
                    <a:pt x="977" y="2691"/>
                    <a:pt x="1334" y="2691"/>
                  </a:cubicBezTo>
                  <a:cubicBezTo>
                    <a:pt x="1691" y="2691"/>
                    <a:pt x="2049" y="2572"/>
                    <a:pt x="2287" y="2286"/>
                  </a:cubicBezTo>
                  <a:cubicBezTo>
                    <a:pt x="2525" y="2048"/>
                    <a:pt x="2668" y="1691"/>
                    <a:pt x="2668" y="1334"/>
                  </a:cubicBezTo>
                  <a:cubicBezTo>
                    <a:pt x="2668" y="977"/>
                    <a:pt x="2549" y="667"/>
                    <a:pt x="2287" y="381"/>
                  </a:cubicBezTo>
                  <a:cubicBezTo>
                    <a:pt x="2049" y="143"/>
                    <a:pt x="1691" y="0"/>
                    <a:pt x="1334"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9" name="Google Shape;20759;p94"/>
            <p:cNvSpPr/>
            <p:nvPr/>
          </p:nvSpPr>
          <p:spPr>
            <a:xfrm>
              <a:off x="2592978" y="3772006"/>
              <a:ext cx="107904" cy="106157"/>
            </a:xfrm>
            <a:custGeom>
              <a:rect b="b" l="l" r="r" t="t"/>
              <a:pathLst>
                <a:path extrusionOk="0" h="3281" w="3335">
                  <a:moveTo>
                    <a:pt x="2992" y="0"/>
                  </a:moveTo>
                  <a:cubicBezTo>
                    <a:pt x="2912" y="0"/>
                    <a:pt x="2834" y="30"/>
                    <a:pt x="2787" y="90"/>
                  </a:cubicBezTo>
                  <a:lnTo>
                    <a:pt x="119" y="2733"/>
                  </a:lnTo>
                  <a:cubicBezTo>
                    <a:pt x="0" y="2852"/>
                    <a:pt x="0" y="3067"/>
                    <a:pt x="119" y="3186"/>
                  </a:cubicBezTo>
                  <a:cubicBezTo>
                    <a:pt x="191" y="3257"/>
                    <a:pt x="238" y="3281"/>
                    <a:pt x="334" y="3281"/>
                  </a:cubicBezTo>
                  <a:cubicBezTo>
                    <a:pt x="429" y="3281"/>
                    <a:pt x="524" y="3257"/>
                    <a:pt x="572" y="3186"/>
                  </a:cubicBezTo>
                  <a:lnTo>
                    <a:pt x="3215" y="542"/>
                  </a:lnTo>
                  <a:cubicBezTo>
                    <a:pt x="3334" y="423"/>
                    <a:pt x="3334" y="209"/>
                    <a:pt x="3215" y="90"/>
                  </a:cubicBezTo>
                  <a:cubicBezTo>
                    <a:pt x="3156" y="30"/>
                    <a:pt x="3072" y="0"/>
                    <a:pt x="2992"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0" name="Google Shape;20760;p94"/>
            <p:cNvSpPr/>
            <p:nvPr/>
          </p:nvSpPr>
          <p:spPr>
            <a:xfrm>
              <a:off x="2711623" y="3698626"/>
              <a:ext cx="73996" cy="74772"/>
            </a:xfrm>
            <a:custGeom>
              <a:rect b="b" l="l" r="r" t="t"/>
              <a:pathLst>
                <a:path extrusionOk="0" h="2311" w="2287">
                  <a:moveTo>
                    <a:pt x="1906" y="0"/>
                  </a:moveTo>
                  <a:lnTo>
                    <a:pt x="1" y="1905"/>
                  </a:lnTo>
                  <a:cubicBezTo>
                    <a:pt x="263" y="2167"/>
                    <a:pt x="596" y="2310"/>
                    <a:pt x="953" y="2310"/>
                  </a:cubicBezTo>
                  <a:cubicBezTo>
                    <a:pt x="1310" y="2310"/>
                    <a:pt x="1668" y="2143"/>
                    <a:pt x="1906" y="1905"/>
                  </a:cubicBezTo>
                  <a:cubicBezTo>
                    <a:pt x="2168" y="1643"/>
                    <a:pt x="2287" y="1310"/>
                    <a:pt x="2287" y="953"/>
                  </a:cubicBezTo>
                  <a:cubicBezTo>
                    <a:pt x="2287" y="596"/>
                    <a:pt x="2144" y="238"/>
                    <a:pt x="190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1" name="Google Shape;20761;p94"/>
            <p:cNvSpPr/>
            <p:nvPr/>
          </p:nvSpPr>
          <p:spPr>
            <a:xfrm>
              <a:off x="2596828" y="3774886"/>
              <a:ext cx="103277" cy="103277"/>
            </a:xfrm>
            <a:custGeom>
              <a:rect b="b" l="l" r="r" t="t"/>
              <a:pathLst>
                <a:path extrusionOk="0" h="3192" w="3192">
                  <a:moveTo>
                    <a:pt x="3072" y="1"/>
                  </a:moveTo>
                  <a:lnTo>
                    <a:pt x="0" y="3097"/>
                  </a:lnTo>
                  <a:cubicBezTo>
                    <a:pt x="72" y="3168"/>
                    <a:pt x="167" y="3192"/>
                    <a:pt x="215" y="3192"/>
                  </a:cubicBezTo>
                  <a:cubicBezTo>
                    <a:pt x="286" y="3192"/>
                    <a:pt x="358" y="3168"/>
                    <a:pt x="429" y="3097"/>
                  </a:cubicBezTo>
                  <a:lnTo>
                    <a:pt x="3072" y="453"/>
                  </a:lnTo>
                  <a:cubicBezTo>
                    <a:pt x="3191" y="334"/>
                    <a:pt x="3191" y="120"/>
                    <a:pt x="3072"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2" name="Google Shape;20762;p94"/>
            <p:cNvSpPr/>
            <p:nvPr/>
          </p:nvSpPr>
          <p:spPr>
            <a:xfrm>
              <a:off x="2719323" y="3706327"/>
              <a:ext cx="46268" cy="46268"/>
            </a:xfrm>
            <a:custGeom>
              <a:rect b="b" l="l" r="r" t="t"/>
              <a:pathLst>
                <a:path extrusionOk="0" h="1430" w="1430">
                  <a:moveTo>
                    <a:pt x="715" y="0"/>
                  </a:moveTo>
                  <a:cubicBezTo>
                    <a:pt x="549" y="0"/>
                    <a:pt x="358" y="72"/>
                    <a:pt x="215" y="215"/>
                  </a:cubicBezTo>
                  <a:cubicBezTo>
                    <a:pt x="96" y="334"/>
                    <a:pt x="1" y="524"/>
                    <a:pt x="1" y="715"/>
                  </a:cubicBezTo>
                  <a:cubicBezTo>
                    <a:pt x="1" y="905"/>
                    <a:pt x="72" y="1072"/>
                    <a:pt x="215" y="1239"/>
                  </a:cubicBezTo>
                  <a:cubicBezTo>
                    <a:pt x="334" y="1358"/>
                    <a:pt x="501" y="1429"/>
                    <a:pt x="715" y="1429"/>
                  </a:cubicBezTo>
                  <a:cubicBezTo>
                    <a:pt x="930" y="1429"/>
                    <a:pt x="1096" y="1358"/>
                    <a:pt x="1215" y="1239"/>
                  </a:cubicBezTo>
                  <a:cubicBezTo>
                    <a:pt x="1334" y="1120"/>
                    <a:pt x="1430" y="929"/>
                    <a:pt x="1430" y="715"/>
                  </a:cubicBezTo>
                  <a:cubicBezTo>
                    <a:pt x="1430" y="548"/>
                    <a:pt x="1358" y="358"/>
                    <a:pt x="1215" y="215"/>
                  </a:cubicBezTo>
                  <a:cubicBezTo>
                    <a:pt x="1096" y="96"/>
                    <a:pt x="930" y="0"/>
                    <a:pt x="715"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3" name="Google Shape;20763;p94"/>
            <p:cNvSpPr/>
            <p:nvPr/>
          </p:nvSpPr>
          <p:spPr>
            <a:xfrm>
              <a:off x="2726279" y="3713251"/>
              <a:ext cx="39311" cy="39344"/>
            </a:xfrm>
            <a:custGeom>
              <a:rect b="b" l="l" r="r" t="t"/>
              <a:pathLst>
                <a:path extrusionOk="0" h="1216" w="1215">
                  <a:moveTo>
                    <a:pt x="1000" y="1"/>
                  </a:moveTo>
                  <a:lnTo>
                    <a:pt x="0" y="1025"/>
                  </a:lnTo>
                  <a:cubicBezTo>
                    <a:pt x="143" y="1168"/>
                    <a:pt x="334" y="1215"/>
                    <a:pt x="500" y="1215"/>
                  </a:cubicBezTo>
                  <a:cubicBezTo>
                    <a:pt x="715" y="1215"/>
                    <a:pt x="881" y="1120"/>
                    <a:pt x="1000" y="1025"/>
                  </a:cubicBezTo>
                  <a:cubicBezTo>
                    <a:pt x="1143" y="858"/>
                    <a:pt x="1215" y="691"/>
                    <a:pt x="1215" y="501"/>
                  </a:cubicBezTo>
                  <a:cubicBezTo>
                    <a:pt x="1215" y="310"/>
                    <a:pt x="1119" y="120"/>
                    <a:pt x="1000"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64" name="Google Shape;20764;p94"/>
          <p:cNvGrpSpPr/>
          <p:nvPr/>
        </p:nvGrpSpPr>
        <p:grpSpPr>
          <a:xfrm>
            <a:off x="1774698" y="3444504"/>
            <a:ext cx="346746" cy="346781"/>
            <a:chOff x="1774698" y="3596904"/>
            <a:chExt cx="346746" cy="346781"/>
          </a:xfrm>
        </p:grpSpPr>
        <p:sp>
          <p:nvSpPr>
            <p:cNvPr id="20765" name="Google Shape;20765;p94"/>
            <p:cNvSpPr/>
            <p:nvPr/>
          </p:nvSpPr>
          <p:spPr>
            <a:xfrm>
              <a:off x="1837110" y="3596904"/>
              <a:ext cx="223476" cy="346781"/>
            </a:xfrm>
            <a:custGeom>
              <a:rect b="b" l="l" r="r" t="t"/>
              <a:pathLst>
                <a:path extrusionOk="0" h="10718" w="6907">
                  <a:moveTo>
                    <a:pt x="1167" y="1"/>
                  </a:moveTo>
                  <a:cubicBezTo>
                    <a:pt x="548" y="1"/>
                    <a:pt x="0" y="501"/>
                    <a:pt x="0" y="1144"/>
                  </a:cubicBezTo>
                  <a:lnTo>
                    <a:pt x="0" y="9550"/>
                  </a:lnTo>
                  <a:cubicBezTo>
                    <a:pt x="0" y="10169"/>
                    <a:pt x="500" y="10717"/>
                    <a:pt x="1167" y="10717"/>
                  </a:cubicBezTo>
                  <a:lnTo>
                    <a:pt x="5739" y="10717"/>
                  </a:lnTo>
                  <a:cubicBezTo>
                    <a:pt x="6382" y="10717"/>
                    <a:pt x="6906" y="10193"/>
                    <a:pt x="6906" y="9550"/>
                  </a:cubicBezTo>
                  <a:lnTo>
                    <a:pt x="6906" y="1144"/>
                  </a:lnTo>
                  <a:cubicBezTo>
                    <a:pt x="6883" y="501"/>
                    <a:pt x="6382" y="1"/>
                    <a:pt x="573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6" name="Google Shape;20766;p94"/>
            <p:cNvSpPr/>
            <p:nvPr/>
          </p:nvSpPr>
          <p:spPr>
            <a:xfrm>
              <a:off x="1948830" y="3596904"/>
              <a:ext cx="111754" cy="345228"/>
            </a:xfrm>
            <a:custGeom>
              <a:rect b="b" l="l" r="r" t="t"/>
              <a:pathLst>
                <a:path extrusionOk="0" h="10670" w="3454">
                  <a:moveTo>
                    <a:pt x="0" y="1"/>
                  </a:moveTo>
                  <a:lnTo>
                    <a:pt x="0" y="10670"/>
                  </a:lnTo>
                  <a:lnTo>
                    <a:pt x="2286" y="10670"/>
                  </a:lnTo>
                  <a:cubicBezTo>
                    <a:pt x="2929" y="10670"/>
                    <a:pt x="3453" y="10169"/>
                    <a:pt x="3453" y="9526"/>
                  </a:cubicBezTo>
                  <a:lnTo>
                    <a:pt x="3453" y="1120"/>
                  </a:lnTo>
                  <a:cubicBezTo>
                    <a:pt x="3430" y="501"/>
                    <a:pt x="2929" y="1"/>
                    <a:pt x="228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7" name="Google Shape;20767;p94"/>
            <p:cNvSpPr/>
            <p:nvPr/>
          </p:nvSpPr>
          <p:spPr>
            <a:xfrm>
              <a:off x="1857137" y="3616187"/>
              <a:ext cx="183420" cy="238877"/>
            </a:xfrm>
            <a:custGeom>
              <a:rect b="b" l="l" r="r" t="t"/>
              <a:pathLst>
                <a:path extrusionOk="0" h="7383" w="5669">
                  <a:moveTo>
                    <a:pt x="548" y="0"/>
                  </a:moveTo>
                  <a:cubicBezTo>
                    <a:pt x="239" y="0"/>
                    <a:pt x="0" y="238"/>
                    <a:pt x="0" y="524"/>
                  </a:cubicBezTo>
                  <a:lnTo>
                    <a:pt x="0" y="7382"/>
                  </a:lnTo>
                  <a:lnTo>
                    <a:pt x="5668" y="7382"/>
                  </a:lnTo>
                  <a:lnTo>
                    <a:pt x="5668" y="524"/>
                  </a:lnTo>
                  <a:cubicBezTo>
                    <a:pt x="5668" y="238"/>
                    <a:pt x="5430" y="0"/>
                    <a:pt x="5120"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8" name="Google Shape;20768;p94"/>
            <p:cNvSpPr/>
            <p:nvPr/>
          </p:nvSpPr>
          <p:spPr>
            <a:xfrm>
              <a:off x="1948830" y="3616932"/>
              <a:ext cx="91726" cy="238133"/>
            </a:xfrm>
            <a:custGeom>
              <a:rect b="b" l="l" r="r" t="t"/>
              <a:pathLst>
                <a:path extrusionOk="0" h="7360" w="2835">
                  <a:moveTo>
                    <a:pt x="0" y="1"/>
                  </a:moveTo>
                  <a:lnTo>
                    <a:pt x="0" y="7359"/>
                  </a:lnTo>
                  <a:lnTo>
                    <a:pt x="2834" y="7359"/>
                  </a:lnTo>
                  <a:lnTo>
                    <a:pt x="2834" y="501"/>
                  </a:lnTo>
                  <a:cubicBezTo>
                    <a:pt x="2810" y="215"/>
                    <a:pt x="2572" y="1"/>
                    <a:pt x="2286"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9" name="Google Shape;20769;p94"/>
            <p:cNvSpPr/>
            <p:nvPr/>
          </p:nvSpPr>
          <p:spPr>
            <a:xfrm>
              <a:off x="1774698" y="3722504"/>
              <a:ext cx="155660" cy="110201"/>
            </a:xfrm>
            <a:custGeom>
              <a:rect b="b" l="l" r="r" t="t"/>
              <a:pathLst>
                <a:path extrusionOk="0" h="3406" w="4811">
                  <a:moveTo>
                    <a:pt x="334" y="0"/>
                  </a:moveTo>
                  <a:cubicBezTo>
                    <a:pt x="143" y="0"/>
                    <a:pt x="0" y="167"/>
                    <a:pt x="0" y="334"/>
                  </a:cubicBezTo>
                  <a:lnTo>
                    <a:pt x="0" y="2429"/>
                  </a:lnTo>
                  <a:cubicBezTo>
                    <a:pt x="0" y="2596"/>
                    <a:pt x="143" y="2763"/>
                    <a:pt x="334" y="2763"/>
                  </a:cubicBezTo>
                  <a:lnTo>
                    <a:pt x="3382" y="2763"/>
                  </a:lnTo>
                  <a:lnTo>
                    <a:pt x="4382" y="3358"/>
                  </a:lnTo>
                  <a:cubicBezTo>
                    <a:pt x="4406" y="3382"/>
                    <a:pt x="4454" y="3406"/>
                    <a:pt x="4525" y="3406"/>
                  </a:cubicBezTo>
                  <a:cubicBezTo>
                    <a:pt x="4620" y="3406"/>
                    <a:pt x="4668" y="3382"/>
                    <a:pt x="4739" y="3263"/>
                  </a:cubicBezTo>
                  <a:cubicBezTo>
                    <a:pt x="4787" y="3192"/>
                    <a:pt x="4811" y="3144"/>
                    <a:pt x="4811" y="3049"/>
                  </a:cubicBezTo>
                  <a:lnTo>
                    <a:pt x="4811" y="334"/>
                  </a:lnTo>
                  <a:cubicBezTo>
                    <a:pt x="4811" y="167"/>
                    <a:pt x="4668" y="0"/>
                    <a:pt x="4501"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0" name="Google Shape;20770;p94"/>
            <p:cNvSpPr/>
            <p:nvPr/>
          </p:nvSpPr>
          <p:spPr>
            <a:xfrm>
              <a:off x="1922623" y="3888935"/>
              <a:ext cx="49341" cy="20060"/>
            </a:xfrm>
            <a:custGeom>
              <a:rect b="b" l="l" r="r" t="t"/>
              <a:pathLst>
                <a:path extrusionOk="0" h="620" w="1525">
                  <a:moveTo>
                    <a:pt x="334" y="0"/>
                  </a:moveTo>
                  <a:cubicBezTo>
                    <a:pt x="167" y="0"/>
                    <a:pt x="1" y="167"/>
                    <a:pt x="48" y="358"/>
                  </a:cubicBezTo>
                  <a:cubicBezTo>
                    <a:pt x="72" y="500"/>
                    <a:pt x="215" y="619"/>
                    <a:pt x="358" y="619"/>
                  </a:cubicBezTo>
                  <a:lnTo>
                    <a:pt x="1191" y="619"/>
                  </a:lnTo>
                  <a:cubicBezTo>
                    <a:pt x="1382" y="619"/>
                    <a:pt x="1525" y="477"/>
                    <a:pt x="1501" y="262"/>
                  </a:cubicBezTo>
                  <a:cubicBezTo>
                    <a:pt x="1477" y="119"/>
                    <a:pt x="1310" y="0"/>
                    <a:pt x="1168"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1" name="Google Shape;20771;p94"/>
            <p:cNvSpPr/>
            <p:nvPr/>
          </p:nvSpPr>
          <p:spPr>
            <a:xfrm>
              <a:off x="1948054" y="3888935"/>
              <a:ext cx="23910" cy="20060"/>
            </a:xfrm>
            <a:custGeom>
              <a:rect b="b" l="l" r="r" t="t"/>
              <a:pathLst>
                <a:path extrusionOk="0" h="620" w="739">
                  <a:moveTo>
                    <a:pt x="0" y="0"/>
                  </a:moveTo>
                  <a:lnTo>
                    <a:pt x="0" y="619"/>
                  </a:lnTo>
                  <a:lnTo>
                    <a:pt x="405" y="619"/>
                  </a:lnTo>
                  <a:cubicBezTo>
                    <a:pt x="596" y="619"/>
                    <a:pt x="739" y="477"/>
                    <a:pt x="715" y="262"/>
                  </a:cubicBezTo>
                  <a:cubicBezTo>
                    <a:pt x="715" y="119"/>
                    <a:pt x="596" y="0"/>
                    <a:pt x="405"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2" name="Google Shape;20772;p94"/>
            <p:cNvSpPr/>
            <p:nvPr/>
          </p:nvSpPr>
          <p:spPr>
            <a:xfrm>
              <a:off x="1990438" y="3888935"/>
              <a:ext cx="35461" cy="20060"/>
            </a:xfrm>
            <a:custGeom>
              <a:rect b="b" l="l" r="r" t="t"/>
              <a:pathLst>
                <a:path extrusionOk="0" h="620" w="1096">
                  <a:moveTo>
                    <a:pt x="334" y="0"/>
                  </a:moveTo>
                  <a:cubicBezTo>
                    <a:pt x="143" y="0"/>
                    <a:pt x="0" y="167"/>
                    <a:pt x="24" y="358"/>
                  </a:cubicBezTo>
                  <a:cubicBezTo>
                    <a:pt x="48" y="500"/>
                    <a:pt x="215" y="619"/>
                    <a:pt x="358" y="619"/>
                  </a:cubicBezTo>
                  <a:lnTo>
                    <a:pt x="762" y="619"/>
                  </a:lnTo>
                  <a:cubicBezTo>
                    <a:pt x="977" y="619"/>
                    <a:pt x="1096" y="477"/>
                    <a:pt x="1072" y="262"/>
                  </a:cubicBezTo>
                  <a:cubicBezTo>
                    <a:pt x="1048" y="119"/>
                    <a:pt x="881" y="0"/>
                    <a:pt x="7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3" name="Google Shape;20773;p94"/>
            <p:cNvSpPr/>
            <p:nvPr/>
          </p:nvSpPr>
          <p:spPr>
            <a:xfrm>
              <a:off x="1868688" y="3888935"/>
              <a:ext cx="36238" cy="20060"/>
            </a:xfrm>
            <a:custGeom>
              <a:rect b="b" l="l" r="r" t="t"/>
              <a:pathLst>
                <a:path extrusionOk="0" h="620" w="1120">
                  <a:moveTo>
                    <a:pt x="334" y="0"/>
                  </a:moveTo>
                  <a:cubicBezTo>
                    <a:pt x="167" y="0"/>
                    <a:pt x="1" y="167"/>
                    <a:pt x="48" y="358"/>
                  </a:cubicBezTo>
                  <a:cubicBezTo>
                    <a:pt x="72" y="500"/>
                    <a:pt x="215" y="619"/>
                    <a:pt x="358" y="619"/>
                  </a:cubicBezTo>
                  <a:lnTo>
                    <a:pt x="786" y="619"/>
                  </a:lnTo>
                  <a:cubicBezTo>
                    <a:pt x="953" y="619"/>
                    <a:pt x="1120" y="477"/>
                    <a:pt x="1072" y="262"/>
                  </a:cubicBezTo>
                  <a:cubicBezTo>
                    <a:pt x="1048" y="119"/>
                    <a:pt x="906" y="0"/>
                    <a:pt x="763"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4" name="Google Shape;20774;p94"/>
            <p:cNvSpPr/>
            <p:nvPr/>
          </p:nvSpPr>
          <p:spPr>
            <a:xfrm>
              <a:off x="1965008" y="3636991"/>
              <a:ext cx="156436" cy="107904"/>
            </a:xfrm>
            <a:custGeom>
              <a:rect b="b" l="l" r="r" t="t"/>
              <a:pathLst>
                <a:path extrusionOk="0" h="3335" w="4835">
                  <a:moveTo>
                    <a:pt x="334" y="0"/>
                  </a:moveTo>
                  <a:cubicBezTo>
                    <a:pt x="167" y="0"/>
                    <a:pt x="0" y="167"/>
                    <a:pt x="0" y="333"/>
                  </a:cubicBezTo>
                  <a:lnTo>
                    <a:pt x="0" y="3048"/>
                  </a:lnTo>
                  <a:cubicBezTo>
                    <a:pt x="0" y="3096"/>
                    <a:pt x="48" y="3191"/>
                    <a:pt x="96" y="3263"/>
                  </a:cubicBezTo>
                  <a:cubicBezTo>
                    <a:pt x="167" y="3310"/>
                    <a:pt x="239" y="3334"/>
                    <a:pt x="334" y="3334"/>
                  </a:cubicBezTo>
                  <a:lnTo>
                    <a:pt x="477" y="3334"/>
                  </a:lnTo>
                  <a:lnTo>
                    <a:pt x="1477" y="2739"/>
                  </a:lnTo>
                  <a:lnTo>
                    <a:pt x="4501" y="2739"/>
                  </a:lnTo>
                  <a:cubicBezTo>
                    <a:pt x="4668" y="2739"/>
                    <a:pt x="4835" y="2596"/>
                    <a:pt x="4835" y="2429"/>
                  </a:cubicBezTo>
                  <a:lnTo>
                    <a:pt x="4835" y="333"/>
                  </a:lnTo>
                  <a:cubicBezTo>
                    <a:pt x="4835" y="167"/>
                    <a:pt x="4668" y="0"/>
                    <a:pt x="450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5" name="Google Shape;20775;p94"/>
            <p:cNvSpPr/>
            <p:nvPr/>
          </p:nvSpPr>
          <p:spPr>
            <a:xfrm>
              <a:off x="2005063" y="3670866"/>
              <a:ext cx="75549" cy="20092"/>
            </a:xfrm>
            <a:custGeom>
              <a:rect b="b" l="l" r="r" t="t"/>
              <a:pathLst>
                <a:path extrusionOk="0" h="621" w="2335">
                  <a:moveTo>
                    <a:pt x="310" y="1"/>
                  </a:moveTo>
                  <a:cubicBezTo>
                    <a:pt x="144" y="1"/>
                    <a:pt x="1" y="191"/>
                    <a:pt x="25" y="358"/>
                  </a:cubicBezTo>
                  <a:cubicBezTo>
                    <a:pt x="48" y="501"/>
                    <a:pt x="191" y="620"/>
                    <a:pt x="358" y="620"/>
                  </a:cubicBezTo>
                  <a:lnTo>
                    <a:pt x="2025" y="620"/>
                  </a:lnTo>
                  <a:cubicBezTo>
                    <a:pt x="2192" y="620"/>
                    <a:pt x="2335" y="453"/>
                    <a:pt x="2311" y="263"/>
                  </a:cubicBezTo>
                  <a:cubicBezTo>
                    <a:pt x="2287" y="120"/>
                    <a:pt x="2144" y="1"/>
                    <a:pt x="1977"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6" name="Google Shape;20776;p94"/>
            <p:cNvSpPr/>
            <p:nvPr/>
          </p:nvSpPr>
          <p:spPr>
            <a:xfrm>
              <a:off x="1813976" y="3758708"/>
              <a:ext cx="76325" cy="20060"/>
            </a:xfrm>
            <a:custGeom>
              <a:rect b="b" l="l" r="r" t="t"/>
              <a:pathLst>
                <a:path extrusionOk="0" h="620" w="2359">
                  <a:moveTo>
                    <a:pt x="334" y="1"/>
                  </a:moveTo>
                  <a:cubicBezTo>
                    <a:pt x="144" y="1"/>
                    <a:pt x="1" y="167"/>
                    <a:pt x="25" y="358"/>
                  </a:cubicBezTo>
                  <a:cubicBezTo>
                    <a:pt x="72" y="501"/>
                    <a:pt x="215" y="620"/>
                    <a:pt x="358" y="620"/>
                  </a:cubicBezTo>
                  <a:lnTo>
                    <a:pt x="2025" y="620"/>
                  </a:lnTo>
                  <a:cubicBezTo>
                    <a:pt x="2216" y="620"/>
                    <a:pt x="2358" y="477"/>
                    <a:pt x="2335" y="263"/>
                  </a:cubicBezTo>
                  <a:cubicBezTo>
                    <a:pt x="2287" y="120"/>
                    <a:pt x="2144" y="1"/>
                    <a:pt x="2001"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77" name="Google Shape;20777;p94"/>
          <p:cNvGrpSpPr/>
          <p:nvPr/>
        </p:nvGrpSpPr>
        <p:grpSpPr>
          <a:xfrm>
            <a:off x="1028005" y="3449305"/>
            <a:ext cx="349837" cy="346731"/>
            <a:chOff x="1052468" y="3799167"/>
            <a:chExt cx="322281" cy="319420"/>
          </a:xfrm>
        </p:grpSpPr>
        <p:sp>
          <p:nvSpPr>
            <p:cNvPr id="20778" name="Google Shape;20778;p94"/>
            <p:cNvSpPr/>
            <p:nvPr/>
          </p:nvSpPr>
          <p:spPr>
            <a:xfrm>
              <a:off x="1290968" y="4020618"/>
              <a:ext cx="83782" cy="97969"/>
            </a:xfrm>
            <a:custGeom>
              <a:rect b="b" l="l" r="r" t="t"/>
              <a:pathLst>
                <a:path extrusionOk="0" h="3287" w="2811">
                  <a:moveTo>
                    <a:pt x="334" y="0"/>
                  </a:moveTo>
                  <a:cubicBezTo>
                    <a:pt x="167" y="0"/>
                    <a:pt x="1" y="167"/>
                    <a:pt x="1" y="334"/>
                  </a:cubicBezTo>
                  <a:lnTo>
                    <a:pt x="1" y="1310"/>
                  </a:lnTo>
                  <a:cubicBezTo>
                    <a:pt x="1" y="1382"/>
                    <a:pt x="48" y="1453"/>
                    <a:pt x="72" y="1501"/>
                  </a:cubicBezTo>
                  <a:lnTo>
                    <a:pt x="1168" y="3144"/>
                  </a:lnTo>
                  <a:cubicBezTo>
                    <a:pt x="1239" y="3239"/>
                    <a:pt x="1310" y="3287"/>
                    <a:pt x="1430" y="3287"/>
                  </a:cubicBezTo>
                  <a:lnTo>
                    <a:pt x="2477" y="3287"/>
                  </a:lnTo>
                  <a:cubicBezTo>
                    <a:pt x="2525" y="3287"/>
                    <a:pt x="2596" y="3263"/>
                    <a:pt x="2644" y="3239"/>
                  </a:cubicBezTo>
                  <a:cubicBezTo>
                    <a:pt x="2787" y="3168"/>
                    <a:pt x="2811" y="3025"/>
                    <a:pt x="2739" y="2834"/>
                  </a:cubicBezTo>
                  <a:lnTo>
                    <a:pt x="1882" y="215"/>
                  </a:lnTo>
                  <a:cubicBezTo>
                    <a:pt x="1858" y="96"/>
                    <a:pt x="1739" y="0"/>
                    <a:pt x="159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9" name="Google Shape;20779;p94"/>
            <p:cNvSpPr/>
            <p:nvPr/>
          </p:nvSpPr>
          <p:spPr>
            <a:xfrm>
              <a:off x="1129842" y="4022019"/>
              <a:ext cx="83096" cy="96568"/>
            </a:xfrm>
            <a:custGeom>
              <a:rect b="b" l="l" r="r" t="t"/>
              <a:pathLst>
                <a:path extrusionOk="0" h="3240" w="2788">
                  <a:moveTo>
                    <a:pt x="1215" y="1"/>
                  </a:moveTo>
                  <a:cubicBezTo>
                    <a:pt x="1072" y="1"/>
                    <a:pt x="953" y="96"/>
                    <a:pt x="930" y="215"/>
                  </a:cubicBezTo>
                  <a:lnTo>
                    <a:pt x="48" y="2835"/>
                  </a:lnTo>
                  <a:cubicBezTo>
                    <a:pt x="1" y="2954"/>
                    <a:pt x="48" y="3097"/>
                    <a:pt x="167" y="3192"/>
                  </a:cubicBezTo>
                  <a:cubicBezTo>
                    <a:pt x="239" y="3216"/>
                    <a:pt x="287" y="3240"/>
                    <a:pt x="358" y="3240"/>
                  </a:cubicBezTo>
                  <a:lnTo>
                    <a:pt x="1406" y="3240"/>
                  </a:lnTo>
                  <a:cubicBezTo>
                    <a:pt x="1525" y="3240"/>
                    <a:pt x="1596" y="3192"/>
                    <a:pt x="1644" y="3121"/>
                  </a:cubicBezTo>
                  <a:lnTo>
                    <a:pt x="2739" y="1477"/>
                  </a:lnTo>
                  <a:cubicBezTo>
                    <a:pt x="2763" y="1430"/>
                    <a:pt x="2787" y="1358"/>
                    <a:pt x="2787" y="1311"/>
                  </a:cubicBezTo>
                  <a:lnTo>
                    <a:pt x="2787" y="334"/>
                  </a:lnTo>
                  <a:cubicBezTo>
                    <a:pt x="2787" y="144"/>
                    <a:pt x="2644" y="1"/>
                    <a:pt x="247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0" name="Google Shape;20780;p94"/>
            <p:cNvSpPr/>
            <p:nvPr/>
          </p:nvSpPr>
          <p:spPr>
            <a:xfrm>
              <a:off x="1223549" y="3799167"/>
              <a:ext cx="56808" cy="75258"/>
            </a:xfrm>
            <a:custGeom>
              <a:rect b="b" l="l" r="r" t="t"/>
              <a:pathLst>
                <a:path extrusionOk="0" h="2525" w="1906">
                  <a:moveTo>
                    <a:pt x="334" y="0"/>
                  </a:moveTo>
                  <a:cubicBezTo>
                    <a:pt x="167" y="0"/>
                    <a:pt x="0" y="143"/>
                    <a:pt x="0" y="334"/>
                  </a:cubicBezTo>
                  <a:lnTo>
                    <a:pt x="0" y="2215"/>
                  </a:lnTo>
                  <a:cubicBezTo>
                    <a:pt x="0" y="2382"/>
                    <a:pt x="167" y="2525"/>
                    <a:pt x="334" y="2525"/>
                  </a:cubicBezTo>
                  <a:lnTo>
                    <a:pt x="1596" y="2525"/>
                  </a:lnTo>
                  <a:cubicBezTo>
                    <a:pt x="1763" y="2525"/>
                    <a:pt x="1905" y="2382"/>
                    <a:pt x="1905" y="2215"/>
                  </a:cubicBezTo>
                  <a:lnTo>
                    <a:pt x="1905" y="334"/>
                  </a:lnTo>
                  <a:cubicBezTo>
                    <a:pt x="1905" y="143"/>
                    <a:pt x="1763" y="0"/>
                    <a:pt x="159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1" name="Google Shape;20781;p94"/>
            <p:cNvSpPr/>
            <p:nvPr/>
          </p:nvSpPr>
          <p:spPr>
            <a:xfrm>
              <a:off x="1251923" y="3799883"/>
              <a:ext cx="28434" cy="74542"/>
            </a:xfrm>
            <a:custGeom>
              <a:rect b="b" l="l" r="r" t="t"/>
              <a:pathLst>
                <a:path extrusionOk="0" h="2501" w="954">
                  <a:moveTo>
                    <a:pt x="1" y="0"/>
                  </a:moveTo>
                  <a:lnTo>
                    <a:pt x="1" y="2501"/>
                  </a:lnTo>
                  <a:lnTo>
                    <a:pt x="644" y="2501"/>
                  </a:lnTo>
                  <a:cubicBezTo>
                    <a:pt x="811" y="2501"/>
                    <a:pt x="953" y="2358"/>
                    <a:pt x="953" y="2167"/>
                  </a:cubicBezTo>
                  <a:lnTo>
                    <a:pt x="953" y="310"/>
                  </a:lnTo>
                  <a:cubicBezTo>
                    <a:pt x="953" y="119"/>
                    <a:pt x="811" y="0"/>
                    <a:pt x="64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2" name="Google Shape;20782;p94"/>
            <p:cNvSpPr/>
            <p:nvPr/>
          </p:nvSpPr>
          <p:spPr>
            <a:xfrm>
              <a:off x="1130557" y="3838212"/>
              <a:ext cx="243477" cy="243477"/>
            </a:xfrm>
            <a:custGeom>
              <a:rect b="b" l="l" r="r" t="t"/>
              <a:pathLst>
                <a:path extrusionOk="0" h="8169" w="8169">
                  <a:moveTo>
                    <a:pt x="4073" y="0"/>
                  </a:moveTo>
                  <a:cubicBezTo>
                    <a:pt x="1810" y="0"/>
                    <a:pt x="1" y="1810"/>
                    <a:pt x="1" y="4072"/>
                  </a:cubicBezTo>
                  <a:cubicBezTo>
                    <a:pt x="1" y="6335"/>
                    <a:pt x="1858" y="8168"/>
                    <a:pt x="4073" y="8168"/>
                  </a:cubicBezTo>
                  <a:cubicBezTo>
                    <a:pt x="6335" y="8168"/>
                    <a:pt x="8169" y="6335"/>
                    <a:pt x="8169" y="4072"/>
                  </a:cubicBezTo>
                  <a:cubicBezTo>
                    <a:pt x="8169" y="1810"/>
                    <a:pt x="6311" y="0"/>
                    <a:pt x="4073"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3" name="Google Shape;20783;p94"/>
            <p:cNvSpPr/>
            <p:nvPr/>
          </p:nvSpPr>
          <p:spPr>
            <a:xfrm>
              <a:off x="1251923" y="3838212"/>
              <a:ext cx="122111" cy="243477"/>
            </a:xfrm>
            <a:custGeom>
              <a:rect b="b" l="l" r="r" t="t"/>
              <a:pathLst>
                <a:path extrusionOk="0" h="8169" w="4097">
                  <a:moveTo>
                    <a:pt x="1" y="0"/>
                  </a:moveTo>
                  <a:lnTo>
                    <a:pt x="1" y="8168"/>
                  </a:lnTo>
                  <a:cubicBezTo>
                    <a:pt x="2263" y="8168"/>
                    <a:pt x="4097" y="6311"/>
                    <a:pt x="4097" y="4072"/>
                  </a:cubicBezTo>
                  <a:cubicBezTo>
                    <a:pt x="4097" y="1858"/>
                    <a:pt x="2263" y="0"/>
                    <a:pt x="1"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4" name="Google Shape;20784;p94"/>
            <p:cNvSpPr/>
            <p:nvPr/>
          </p:nvSpPr>
          <p:spPr>
            <a:xfrm>
              <a:off x="1168171" y="3875826"/>
              <a:ext cx="168249" cy="168249"/>
            </a:xfrm>
            <a:custGeom>
              <a:rect b="b" l="l" r="r" t="t"/>
              <a:pathLst>
                <a:path extrusionOk="0" h="5645" w="5645">
                  <a:moveTo>
                    <a:pt x="2811" y="0"/>
                  </a:moveTo>
                  <a:cubicBezTo>
                    <a:pt x="1263" y="0"/>
                    <a:pt x="1" y="1262"/>
                    <a:pt x="1" y="2810"/>
                  </a:cubicBezTo>
                  <a:cubicBezTo>
                    <a:pt x="1" y="4358"/>
                    <a:pt x="1263" y="5644"/>
                    <a:pt x="2811" y="5644"/>
                  </a:cubicBezTo>
                  <a:cubicBezTo>
                    <a:pt x="4383" y="5644"/>
                    <a:pt x="5645" y="4358"/>
                    <a:pt x="5645" y="2810"/>
                  </a:cubicBezTo>
                  <a:cubicBezTo>
                    <a:pt x="5645" y="1262"/>
                    <a:pt x="4359" y="0"/>
                    <a:pt x="2811"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5" name="Google Shape;20785;p94"/>
            <p:cNvSpPr/>
            <p:nvPr/>
          </p:nvSpPr>
          <p:spPr>
            <a:xfrm>
              <a:off x="1251923" y="3875826"/>
              <a:ext cx="84497" cy="168249"/>
            </a:xfrm>
            <a:custGeom>
              <a:rect b="b" l="l" r="r" t="t"/>
              <a:pathLst>
                <a:path extrusionOk="0" h="5645" w="2835">
                  <a:moveTo>
                    <a:pt x="1" y="0"/>
                  </a:moveTo>
                  <a:lnTo>
                    <a:pt x="1" y="5644"/>
                  </a:lnTo>
                  <a:cubicBezTo>
                    <a:pt x="1573" y="5644"/>
                    <a:pt x="2835" y="4358"/>
                    <a:pt x="2835" y="2810"/>
                  </a:cubicBezTo>
                  <a:cubicBezTo>
                    <a:pt x="2835" y="1262"/>
                    <a:pt x="1549" y="0"/>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6" name="Google Shape;20786;p94"/>
            <p:cNvSpPr/>
            <p:nvPr/>
          </p:nvSpPr>
          <p:spPr>
            <a:xfrm>
              <a:off x="1205099" y="3912724"/>
              <a:ext cx="94422" cy="94422"/>
            </a:xfrm>
            <a:custGeom>
              <a:rect b="b" l="l" r="r" t="t"/>
              <a:pathLst>
                <a:path extrusionOk="0" h="3168" w="3168">
                  <a:moveTo>
                    <a:pt x="1572" y="1"/>
                  </a:moveTo>
                  <a:cubicBezTo>
                    <a:pt x="715" y="1"/>
                    <a:pt x="0" y="715"/>
                    <a:pt x="0" y="1572"/>
                  </a:cubicBezTo>
                  <a:cubicBezTo>
                    <a:pt x="0" y="2453"/>
                    <a:pt x="715" y="3168"/>
                    <a:pt x="1572" y="3168"/>
                  </a:cubicBezTo>
                  <a:cubicBezTo>
                    <a:pt x="2453" y="3168"/>
                    <a:pt x="3167" y="2453"/>
                    <a:pt x="3167" y="1572"/>
                  </a:cubicBezTo>
                  <a:cubicBezTo>
                    <a:pt x="3167" y="715"/>
                    <a:pt x="2453" y="1"/>
                    <a:pt x="1572"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7" name="Google Shape;20787;p94"/>
            <p:cNvSpPr/>
            <p:nvPr/>
          </p:nvSpPr>
          <p:spPr>
            <a:xfrm>
              <a:off x="1251923" y="3912724"/>
              <a:ext cx="46883" cy="94422"/>
            </a:xfrm>
            <a:custGeom>
              <a:rect b="b" l="l" r="r" t="t"/>
              <a:pathLst>
                <a:path extrusionOk="0" h="3168" w="1573">
                  <a:moveTo>
                    <a:pt x="1" y="1"/>
                  </a:moveTo>
                  <a:lnTo>
                    <a:pt x="1" y="3168"/>
                  </a:lnTo>
                  <a:cubicBezTo>
                    <a:pt x="882" y="3168"/>
                    <a:pt x="1573" y="2453"/>
                    <a:pt x="1573" y="1572"/>
                  </a:cubicBezTo>
                  <a:cubicBezTo>
                    <a:pt x="1573" y="715"/>
                    <a:pt x="858"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8" name="Google Shape;20788;p94"/>
            <p:cNvSpPr/>
            <p:nvPr/>
          </p:nvSpPr>
          <p:spPr>
            <a:xfrm>
              <a:off x="1052468" y="3925600"/>
              <a:ext cx="208724" cy="68790"/>
            </a:xfrm>
            <a:custGeom>
              <a:rect b="b" l="l" r="r" t="t"/>
              <a:pathLst>
                <a:path extrusionOk="0" h="2308" w="7003">
                  <a:moveTo>
                    <a:pt x="363" y="1"/>
                  </a:moveTo>
                  <a:cubicBezTo>
                    <a:pt x="313" y="1"/>
                    <a:pt x="261" y="14"/>
                    <a:pt x="215" y="45"/>
                  </a:cubicBezTo>
                  <a:cubicBezTo>
                    <a:pt x="25" y="140"/>
                    <a:pt x="1" y="354"/>
                    <a:pt x="120" y="497"/>
                  </a:cubicBezTo>
                  <a:lnTo>
                    <a:pt x="358" y="831"/>
                  </a:lnTo>
                  <a:cubicBezTo>
                    <a:pt x="192" y="831"/>
                    <a:pt x="25" y="974"/>
                    <a:pt x="25" y="1140"/>
                  </a:cubicBezTo>
                  <a:cubicBezTo>
                    <a:pt x="25" y="1331"/>
                    <a:pt x="192" y="1474"/>
                    <a:pt x="358" y="1474"/>
                  </a:cubicBezTo>
                  <a:lnTo>
                    <a:pt x="120" y="1807"/>
                  </a:lnTo>
                  <a:cubicBezTo>
                    <a:pt x="25" y="1950"/>
                    <a:pt x="25" y="2140"/>
                    <a:pt x="192" y="2260"/>
                  </a:cubicBezTo>
                  <a:cubicBezTo>
                    <a:pt x="239" y="2283"/>
                    <a:pt x="311" y="2307"/>
                    <a:pt x="358" y="2307"/>
                  </a:cubicBezTo>
                  <a:cubicBezTo>
                    <a:pt x="453" y="2307"/>
                    <a:pt x="549" y="2283"/>
                    <a:pt x="596" y="2188"/>
                  </a:cubicBezTo>
                  <a:lnTo>
                    <a:pt x="1144" y="1474"/>
                  </a:lnTo>
                  <a:lnTo>
                    <a:pt x="1620" y="1474"/>
                  </a:lnTo>
                  <a:lnTo>
                    <a:pt x="1382" y="1807"/>
                  </a:lnTo>
                  <a:cubicBezTo>
                    <a:pt x="1287" y="1950"/>
                    <a:pt x="1287" y="2140"/>
                    <a:pt x="1430" y="2260"/>
                  </a:cubicBezTo>
                  <a:cubicBezTo>
                    <a:pt x="1501" y="2283"/>
                    <a:pt x="1549" y="2307"/>
                    <a:pt x="1620" y="2307"/>
                  </a:cubicBezTo>
                  <a:cubicBezTo>
                    <a:pt x="1692" y="2307"/>
                    <a:pt x="1787" y="2283"/>
                    <a:pt x="1859" y="2188"/>
                  </a:cubicBezTo>
                  <a:lnTo>
                    <a:pt x="2382" y="1474"/>
                  </a:lnTo>
                  <a:lnTo>
                    <a:pt x="6669" y="1474"/>
                  </a:lnTo>
                  <a:cubicBezTo>
                    <a:pt x="6836" y="1474"/>
                    <a:pt x="7002" y="1331"/>
                    <a:pt x="6955" y="1116"/>
                  </a:cubicBezTo>
                  <a:cubicBezTo>
                    <a:pt x="7002" y="974"/>
                    <a:pt x="6883" y="855"/>
                    <a:pt x="6693" y="855"/>
                  </a:cubicBezTo>
                  <a:lnTo>
                    <a:pt x="2454" y="855"/>
                  </a:lnTo>
                  <a:lnTo>
                    <a:pt x="1906" y="140"/>
                  </a:lnTo>
                  <a:cubicBezTo>
                    <a:pt x="1848" y="53"/>
                    <a:pt x="1754" y="1"/>
                    <a:pt x="1652" y="1"/>
                  </a:cubicBezTo>
                  <a:cubicBezTo>
                    <a:pt x="1587" y="1"/>
                    <a:pt x="1519" y="22"/>
                    <a:pt x="1454" y="69"/>
                  </a:cubicBezTo>
                  <a:cubicBezTo>
                    <a:pt x="1311" y="164"/>
                    <a:pt x="1287" y="378"/>
                    <a:pt x="1406" y="521"/>
                  </a:cubicBezTo>
                  <a:lnTo>
                    <a:pt x="1644" y="855"/>
                  </a:lnTo>
                  <a:lnTo>
                    <a:pt x="1168" y="855"/>
                  </a:lnTo>
                  <a:lnTo>
                    <a:pt x="620" y="140"/>
                  </a:lnTo>
                  <a:cubicBezTo>
                    <a:pt x="572" y="59"/>
                    <a:pt x="469" y="1"/>
                    <a:pt x="363"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9" name="Google Shape;20789;p94"/>
            <p:cNvSpPr/>
            <p:nvPr/>
          </p:nvSpPr>
          <p:spPr>
            <a:xfrm>
              <a:off x="1251923" y="3951054"/>
              <a:ext cx="11386" cy="18479"/>
            </a:xfrm>
            <a:custGeom>
              <a:rect b="b" l="l" r="r" t="t"/>
              <a:pathLst>
                <a:path extrusionOk="0" h="620" w="382">
                  <a:moveTo>
                    <a:pt x="1" y="1"/>
                  </a:moveTo>
                  <a:lnTo>
                    <a:pt x="1" y="620"/>
                  </a:lnTo>
                  <a:cubicBezTo>
                    <a:pt x="168" y="620"/>
                    <a:pt x="287" y="524"/>
                    <a:pt x="310" y="405"/>
                  </a:cubicBezTo>
                  <a:cubicBezTo>
                    <a:pt x="382" y="167"/>
                    <a:pt x="215"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90" name="Google Shape;20790;p94"/>
          <p:cNvGrpSpPr/>
          <p:nvPr/>
        </p:nvGrpSpPr>
        <p:grpSpPr>
          <a:xfrm>
            <a:off x="1063465" y="3989680"/>
            <a:ext cx="279727" cy="347507"/>
            <a:chOff x="1085134" y="4185291"/>
            <a:chExt cx="257694" cy="320136"/>
          </a:xfrm>
        </p:grpSpPr>
        <p:sp>
          <p:nvSpPr>
            <p:cNvPr id="20791" name="Google Shape;20791;p94"/>
            <p:cNvSpPr/>
            <p:nvPr/>
          </p:nvSpPr>
          <p:spPr>
            <a:xfrm>
              <a:off x="1190882" y="4186006"/>
              <a:ext cx="151946" cy="205148"/>
            </a:xfrm>
            <a:custGeom>
              <a:rect b="b" l="l" r="r" t="t"/>
              <a:pathLst>
                <a:path extrusionOk="0" h="6883" w="5098">
                  <a:moveTo>
                    <a:pt x="953" y="0"/>
                  </a:moveTo>
                  <a:cubicBezTo>
                    <a:pt x="739" y="0"/>
                    <a:pt x="501" y="24"/>
                    <a:pt x="263" y="72"/>
                  </a:cubicBezTo>
                  <a:cubicBezTo>
                    <a:pt x="120" y="72"/>
                    <a:pt x="1" y="214"/>
                    <a:pt x="1" y="357"/>
                  </a:cubicBezTo>
                  <a:lnTo>
                    <a:pt x="1" y="1643"/>
                  </a:lnTo>
                  <a:cubicBezTo>
                    <a:pt x="1" y="1691"/>
                    <a:pt x="25" y="1762"/>
                    <a:pt x="72" y="1810"/>
                  </a:cubicBezTo>
                  <a:lnTo>
                    <a:pt x="3240" y="6740"/>
                  </a:lnTo>
                  <a:cubicBezTo>
                    <a:pt x="3311" y="6811"/>
                    <a:pt x="3406" y="6882"/>
                    <a:pt x="3525" y="6882"/>
                  </a:cubicBezTo>
                  <a:cubicBezTo>
                    <a:pt x="4383" y="6882"/>
                    <a:pt x="5097" y="6192"/>
                    <a:pt x="5073" y="5311"/>
                  </a:cubicBezTo>
                  <a:lnTo>
                    <a:pt x="5073" y="4120"/>
                  </a:lnTo>
                  <a:cubicBezTo>
                    <a:pt x="5073" y="1858"/>
                    <a:pt x="3216"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2" name="Google Shape;20792;p94"/>
            <p:cNvSpPr/>
            <p:nvPr/>
          </p:nvSpPr>
          <p:spPr>
            <a:xfrm>
              <a:off x="1215024" y="4186006"/>
              <a:ext cx="127804" cy="205863"/>
            </a:xfrm>
            <a:custGeom>
              <a:rect b="b" l="l" r="r" t="t"/>
              <a:pathLst>
                <a:path extrusionOk="0" h="6907" w="4288">
                  <a:moveTo>
                    <a:pt x="1" y="0"/>
                  </a:moveTo>
                  <a:lnTo>
                    <a:pt x="1" y="2953"/>
                  </a:lnTo>
                  <a:lnTo>
                    <a:pt x="2430" y="6763"/>
                  </a:lnTo>
                  <a:cubicBezTo>
                    <a:pt x="2501" y="6859"/>
                    <a:pt x="2572" y="6906"/>
                    <a:pt x="2692" y="6906"/>
                  </a:cubicBezTo>
                  <a:cubicBezTo>
                    <a:pt x="3573" y="6906"/>
                    <a:pt x="4287" y="6192"/>
                    <a:pt x="4287" y="5334"/>
                  </a:cubicBezTo>
                  <a:lnTo>
                    <a:pt x="4287" y="4144"/>
                  </a:lnTo>
                  <a:cubicBezTo>
                    <a:pt x="4287" y="1858"/>
                    <a:pt x="2406" y="0"/>
                    <a:pt x="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3" name="Google Shape;20793;p94"/>
            <p:cNvSpPr/>
            <p:nvPr/>
          </p:nvSpPr>
          <p:spPr>
            <a:xfrm>
              <a:off x="1085134" y="4185291"/>
              <a:ext cx="220050" cy="281091"/>
            </a:xfrm>
            <a:custGeom>
              <a:rect b="b" l="l" r="r" t="t"/>
              <a:pathLst>
                <a:path extrusionOk="0" h="9431" w="7383">
                  <a:moveTo>
                    <a:pt x="3168" y="0"/>
                  </a:moveTo>
                  <a:cubicBezTo>
                    <a:pt x="3025" y="0"/>
                    <a:pt x="2858" y="143"/>
                    <a:pt x="2858" y="334"/>
                  </a:cubicBezTo>
                  <a:lnTo>
                    <a:pt x="2858" y="1786"/>
                  </a:lnTo>
                  <a:cubicBezTo>
                    <a:pt x="2668" y="1929"/>
                    <a:pt x="2453" y="2072"/>
                    <a:pt x="2310" y="2286"/>
                  </a:cubicBezTo>
                  <a:lnTo>
                    <a:pt x="310" y="4692"/>
                  </a:lnTo>
                  <a:cubicBezTo>
                    <a:pt x="0" y="5097"/>
                    <a:pt x="0" y="5620"/>
                    <a:pt x="358" y="5978"/>
                  </a:cubicBezTo>
                  <a:lnTo>
                    <a:pt x="667" y="6287"/>
                  </a:lnTo>
                  <a:cubicBezTo>
                    <a:pt x="840" y="6460"/>
                    <a:pt x="1083" y="6555"/>
                    <a:pt x="1327" y="6555"/>
                  </a:cubicBezTo>
                  <a:cubicBezTo>
                    <a:pt x="1486" y="6555"/>
                    <a:pt x="1646" y="6515"/>
                    <a:pt x="1787" y="6430"/>
                  </a:cubicBezTo>
                  <a:lnTo>
                    <a:pt x="2787" y="5859"/>
                  </a:lnTo>
                  <a:lnTo>
                    <a:pt x="3025" y="5859"/>
                  </a:lnTo>
                  <a:lnTo>
                    <a:pt x="3025" y="6049"/>
                  </a:lnTo>
                  <a:lnTo>
                    <a:pt x="2549" y="6454"/>
                  </a:lnTo>
                  <a:cubicBezTo>
                    <a:pt x="1763" y="7121"/>
                    <a:pt x="1310" y="8097"/>
                    <a:pt x="1310" y="9097"/>
                  </a:cubicBezTo>
                  <a:cubicBezTo>
                    <a:pt x="1310" y="9288"/>
                    <a:pt x="1477" y="9431"/>
                    <a:pt x="1644" y="9431"/>
                  </a:cubicBezTo>
                  <a:lnTo>
                    <a:pt x="7097" y="9431"/>
                  </a:lnTo>
                  <a:cubicBezTo>
                    <a:pt x="7240" y="9431"/>
                    <a:pt x="7383" y="9288"/>
                    <a:pt x="7383" y="9097"/>
                  </a:cubicBezTo>
                  <a:lnTo>
                    <a:pt x="7383" y="4120"/>
                  </a:lnTo>
                  <a:cubicBezTo>
                    <a:pt x="7383" y="2644"/>
                    <a:pt x="6240" y="1381"/>
                    <a:pt x="4740" y="1262"/>
                  </a:cubicBezTo>
                  <a:lnTo>
                    <a:pt x="4740" y="1143"/>
                  </a:lnTo>
                  <a:cubicBezTo>
                    <a:pt x="4740" y="500"/>
                    <a:pt x="4216" y="0"/>
                    <a:pt x="357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4" name="Google Shape;20794;p94"/>
            <p:cNvSpPr/>
            <p:nvPr/>
          </p:nvSpPr>
          <p:spPr>
            <a:xfrm>
              <a:off x="1215024" y="4193815"/>
              <a:ext cx="90160" cy="271851"/>
            </a:xfrm>
            <a:custGeom>
              <a:rect b="b" l="l" r="r" t="t"/>
              <a:pathLst>
                <a:path extrusionOk="0" h="9121" w="3025">
                  <a:moveTo>
                    <a:pt x="1" y="0"/>
                  </a:moveTo>
                  <a:lnTo>
                    <a:pt x="1" y="9121"/>
                  </a:lnTo>
                  <a:lnTo>
                    <a:pt x="2692" y="9121"/>
                  </a:lnTo>
                  <a:cubicBezTo>
                    <a:pt x="2882" y="9121"/>
                    <a:pt x="3025" y="8978"/>
                    <a:pt x="3025" y="8788"/>
                  </a:cubicBezTo>
                  <a:lnTo>
                    <a:pt x="3025" y="3810"/>
                  </a:lnTo>
                  <a:cubicBezTo>
                    <a:pt x="3025" y="2358"/>
                    <a:pt x="1882" y="1119"/>
                    <a:pt x="382" y="1000"/>
                  </a:cubicBezTo>
                  <a:lnTo>
                    <a:pt x="382" y="881"/>
                  </a:lnTo>
                  <a:cubicBezTo>
                    <a:pt x="382" y="548"/>
                    <a:pt x="239" y="214"/>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5" name="Google Shape;20795;p94"/>
            <p:cNvSpPr/>
            <p:nvPr/>
          </p:nvSpPr>
          <p:spPr>
            <a:xfrm>
              <a:off x="1248376" y="4372407"/>
              <a:ext cx="19194" cy="55020"/>
            </a:xfrm>
            <a:custGeom>
              <a:rect b="b" l="l" r="r" t="t"/>
              <a:pathLst>
                <a:path extrusionOk="0" h="1846" w="644">
                  <a:moveTo>
                    <a:pt x="346" y="1"/>
                  </a:moveTo>
                  <a:cubicBezTo>
                    <a:pt x="326" y="1"/>
                    <a:pt x="306" y="4"/>
                    <a:pt x="287" y="9"/>
                  </a:cubicBezTo>
                  <a:cubicBezTo>
                    <a:pt x="120" y="33"/>
                    <a:pt x="1" y="176"/>
                    <a:pt x="1" y="319"/>
                  </a:cubicBezTo>
                  <a:lnTo>
                    <a:pt x="1" y="1581"/>
                  </a:lnTo>
                  <a:cubicBezTo>
                    <a:pt x="1" y="1713"/>
                    <a:pt x="103" y="1846"/>
                    <a:pt x="250" y="1846"/>
                  </a:cubicBezTo>
                  <a:cubicBezTo>
                    <a:pt x="262" y="1846"/>
                    <a:pt x="274" y="1845"/>
                    <a:pt x="287" y="1843"/>
                  </a:cubicBezTo>
                  <a:cubicBezTo>
                    <a:pt x="301" y="1845"/>
                    <a:pt x="315" y="1846"/>
                    <a:pt x="328" y="1846"/>
                  </a:cubicBezTo>
                  <a:cubicBezTo>
                    <a:pt x="501" y="1846"/>
                    <a:pt x="644" y="1712"/>
                    <a:pt x="644" y="1557"/>
                  </a:cubicBezTo>
                  <a:lnTo>
                    <a:pt x="644" y="295"/>
                  </a:lnTo>
                  <a:cubicBezTo>
                    <a:pt x="644" y="148"/>
                    <a:pt x="496" y="1"/>
                    <a:pt x="346"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6" name="Google Shape;20796;p94"/>
            <p:cNvSpPr/>
            <p:nvPr/>
          </p:nvSpPr>
          <p:spPr>
            <a:xfrm>
              <a:off x="1176695" y="4275421"/>
              <a:ext cx="19910" cy="19910"/>
            </a:xfrm>
            <a:custGeom>
              <a:rect b="b" l="l" r="r" t="t"/>
              <a:pathLst>
                <a:path extrusionOk="0" h="668" w="668">
                  <a:moveTo>
                    <a:pt x="334" y="1"/>
                  </a:moveTo>
                  <a:cubicBezTo>
                    <a:pt x="143" y="1"/>
                    <a:pt x="1" y="144"/>
                    <a:pt x="1" y="334"/>
                  </a:cubicBezTo>
                  <a:cubicBezTo>
                    <a:pt x="1" y="525"/>
                    <a:pt x="143" y="667"/>
                    <a:pt x="334" y="667"/>
                  </a:cubicBezTo>
                  <a:cubicBezTo>
                    <a:pt x="501" y="667"/>
                    <a:pt x="667" y="525"/>
                    <a:pt x="667" y="334"/>
                  </a:cubicBezTo>
                  <a:cubicBezTo>
                    <a:pt x="667" y="144"/>
                    <a:pt x="501" y="1"/>
                    <a:pt x="3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7" name="Google Shape;20797;p94"/>
            <p:cNvSpPr/>
            <p:nvPr/>
          </p:nvSpPr>
          <p:spPr>
            <a:xfrm>
              <a:off x="1086565" y="4447188"/>
              <a:ext cx="256263" cy="57524"/>
            </a:xfrm>
            <a:custGeom>
              <a:rect b="b" l="l" r="r" t="t"/>
              <a:pathLst>
                <a:path extrusionOk="0" h="1930" w="8598">
                  <a:moveTo>
                    <a:pt x="1143" y="1"/>
                  </a:moveTo>
                  <a:cubicBezTo>
                    <a:pt x="500" y="1"/>
                    <a:pt x="0" y="525"/>
                    <a:pt x="0" y="1144"/>
                  </a:cubicBezTo>
                  <a:lnTo>
                    <a:pt x="0" y="1596"/>
                  </a:lnTo>
                  <a:cubicBezTo>
                    <a:pt x="0" y="1787"/>
                    <a:pt x="143" y="1930"/>
                    <a:pt x="310" y="1930"/>
                  </a:cubicBezTo>
                  <a:lnTo>
                    <a:pt x="8264" y="1930"/>
                  </a:lnTo>
                  <a:cubicBezTo>
                    <a:pt x="8454" y="1930"/>
                    <a:pt x="8597" y="1811"/>
                    <a:pt x="8597" y="1596"/>
                  </a:cubicBezTo>
                  <a:lnTo>
                    <a:pt x="8597" y="1144"/>
                  </a:lnTo>
                  <a:cubicBezTo>
                    <a:pt x="8597" y="501"/>
                    <a:pt x="8049" y="1"/>
                    <a:pt x="743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8" name="Google Shape;20798;p94"/>
            <p:cNvSpPr/>
            <p:nvPr/>
          </p:nvSpPr>
          <p:spPr>
            <a:xfrm>
              <a:off x="1215024" y="4447903"/>
              <a:ext cx="127804" cy="57524"/>
            </a:xfrm>
            <a:custGeom>
              <a:rect b="b" l="l" r="r" t="t"/>
              <a:pathLst>
                <a:path extrusionOk="0" h="1930" w="4288">
                  <a:moveTo>
                    <a:pt x="1" y="1"/>
                  </a:moveTo>
                  <a:lnTo>
                    <a:pt x="1" y="1930"/>
                  </a:lnTo>
                  <a:lnTo>
                    <a:pt x="3954" y="1930"/>
                  </a:lnTo>
                  <a:cubicBezTo>
                    <a:pt x="4144" y="1930"/>
                    <a:pt x="4287" y="1787"/>
                    <a:pt x="4287" y="1596"/>
                  </a:cubicBezTo>
                  <a:lnTo>
                    <a:pt x="4287" y="1167"/>
                  </a:lnTo>
                  <a:cubicBezTo>
                    <a:pt x="4287" y="501"/>
                    <a:pt x="3739" y="1"/>
                    <a:pt x="312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99" name="Google Shape;20799;p94"/>
          <p:cNvGrpSpPr/>
          <p:nvPr/>
        </p:nvGrpSpPr>
        <p:grpSpPr>
          <a:xfrm>
            <a:off x="1773921" y="4004656"/>
            <a:ext cx="347525" cy="348296"/>
            <a:chOff x="1773921" y="4157056"/>
            <a:chExt cx="347525" cy="348296"/>
          </a:xfrm>
        </p:grpSpPr>
        <p:sp>
          <p:nvSpPr>
            <p:cNvPr id="20800" name="Google Shape;20800;p94"/>
            <p:cNvSpPr/>
            <p:nvPr/>
          </p:nvSpPr>
          <p:spPr>
            <a:xfrm>
              <a:off x="2045150" y="4453713"/>
              <a:ext cx="50118" cy="50118"/>
            </a:xfrm>
            <a:custGeom>
              <a:rect b="b" l="l" r="r" t="t"/>
              <a:pathLst>
                <a:path extrusionOk="0" h="1549" w="1549">
                  <a:moveTo>
                    <a:pt x="786" y="0"/>
                  </a:moveTo>
                  <a:cubicBezTo>
                    <a:pt x="357" y="0"/>
                    <a:pt x="0" y="334"/>
                    <a:pt x="0" y="786"/>
                  </a:cubicBezTo>
                  <a:cubicBezTo>
                    <a:pt x="0" y="1191"/>
                    <a:pt x="334" y="1548"/>
                    <a:pt x="786" y="1548"/>
                  </a:cubicBezTo>
                  <a:cubicBezTo>
                    <a:pt x="1215" y="1548"/>
                    <a:pt x="1548" y="1239"/>
                    <a:pt x="1548" y="786"/>
                  </a:cubicBezTo>
                  <a:cubicBezTo>
                    <a:pt x="1548" y="357"/>
                    <a:pt x="1215" y="0"/>
                    <a:pt x="78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1" name="Google Shape;20801;p94"/>
            <p:cNvSpPr/>
            <p:nvPr/>
          </p:nvSpPr>
          <p:spPr>
            <a:xfrm>
              <a:off x="1828633" y="4453713"/>
              <a:ext cx="50862" cy="50118"/>
            </a:xfrm>
            <a:custGeom>
              <a:rect b="b" l="l" r="r" t="t"/>
              <a:pathLst>
                <a:path extrusionOk="0" h="1549" w="1572">
                  <a:moveTo>
                    <a:pt x="762" y="0"/>
                  </a:moveTo>
                  <a:cubicBezTo>
                    <a:pt x="357" y="0"/>
                    <a:pt x="0" y="334"/>
                    <a:pt x="0" y="786"/>
                  </a:cubicBezTo>
                  <a:cubicBezTo>
                    <a:pt x="0" y="1191"/>
                    <a:pt x="334" y="1548"/>
                    <a:pt x="762" y="1548"/>
                  </a:cubicBezTo>
                  <a:cubicBezTo>
                    <a:pt x="1215" y="1548"/>
                    <a:pt x="1572" y="1239"/>
                    <a:pt x="1548" y="786"/>
                  </a:cubicBezTo>
                  <a:cubicBezTo>
                    <a:pt x="1548" y="357"/>
                    <a:pt x="1215" y="0"/>
                    <a:pt x="76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2" name="Google Shape;20802;p94"/>
            <p:cNvSpPr/>
            <p:nvPr/>
          </p:nvSpPr>
          <p:spPr>
            <a:xfrm>
              <a:off x="1937280" y="4453713"/>
              <a:ext cx="50118" cy="50118"/>
            </a:xfrm>
            <a:custGeom>
              <a:rect b="b" l="l" r="r" t="t"/>
              <a:pathLst>
                <a:path extrusionOk="0" h="1549" w="1549">
                  <a:moveTo>
                    <a:pt x="786" y="0"/>
                  </a:moveTo>
                  <a:cubicBezTo>
                    <a:pt x="357" y="0"/>
                    <a:pt x="0" y="334"/>
                    <a:pt x="0" y="786"/>
                  </a:cubicBezTo>
                  <a:cubicBezTo>
                    <a:pt x="0" y="1191"/>
                    <a:pt x="333" y="1548"/>
                    <a:pt x="786" y="1548"/>
                  </a:cubicBezTo>
                  <a:cubicBezTo>
                    <a:pt x="1191" y="1548"/>
                    <a:pt x="1548" y="1239"/>
                    <a:pt x="1548" y="786"/>
                  </a:cubicBezTo>
                  <a:cubicBezTo>
                    <a:pt x="1548" y="357"/>
                    <a:pt x="1215" y="0"/>
                    <a:pt x="78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3" name="Google Shape;20803;p94"/>
            <p:cNvSpPr/>
            <p:nvPr/>
          </p:nvSpPr>
          <p:spPr>
            <a:xfrm>
              <a:off x="1962678" y="4453713"/>
              <a:ext cx="24719" cy="51639"/>
            </a:xfrm>
            <a:custGeom>
              <a:rect b="b" l="l" r="r" t="t"/>
              <a:pathLst>
                <a:path extrusionOk="0" h="1596" w="764">
                  <a:moveTo>
                    <a:pt x="1" y="0"/>
                  </a:moveTo>
                  <a:lnTo>
                    <a:pt x="1" y="1596"/>
                  </a:lnTo>
                  <a:cubicBezTo>
                    <a:pt x="430" y="1548"/>
                    <a:pt x="763" y="1239"/>
                    <a:pt x="763" y="786"/>
                  </a:cubicBezTo>
                  <a:cubicBezTo>
                    <a:pt x="763" y="334"/>
                    <a:pt x="406"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4" name="Google Shape;20804;p94"/>
            <p:cNvSpPr/>
            <p:nvPr/>
          </p:nvSpPr>
          <p:spPr>
            <a:xfrm>
              <a:off x="1773921" y="4157056"/>
              <a:ext cx="347525" cy="298216"/>
            </a:xfrm>
            <a:custGeom>
              <a:rect b="b" l="l" r="r" t="t"/>
              <a:pathLst>
                <a:path extrusionOk="0" h="9217" w="10741">
                  <a:moveTo>
                    <a:pt x="2144" y="1"/>
                  </a:moveTo>
                  <a:cubicBezTo>
                    <a:pt x="1953" y="1"/>
                    <a:pt x="1810" y="167"/>
                    <a:pt x="1810" y="334"/>
                  </a:cubicBezTo>
                  <a:lnTo>
                    <a:pt x="1810" y="1430"/>
                  </a:lnTo>
                  <a:lnTo>
                    <a:pt x="1620" y="1620"/>
                  </a:lnTo>
                  <a:lnTo>
                    <a:pt x="239" y="3287"/>
                  </a:lnTo>
                  <a:cubicBezTo>
                    <a:pt x="24" y="3525"/>
                    <a:pt x="0" y="3882"/>
                    <a:pt x="167" y="4144"/>
                  </a:cubicBezTo>
                  <a:lnTo>
                    <a:pt x="477" y="4597"/>
                  </a:lnTo>
                  <a:cubicBezTo>
                    <a:pt x="628" y="4809"/>
                    <a:pt x="857" y="4915"/>
                    <a:pt x="1089" y="4915"/>
                  </a:cubicBezTo>
                  <a:cubicBezTo>
                    <a:pt x="1222" y="4915"/>
                    <a:pt x="1356" y="4881"/>
                    <a:pt x="1477" y="4811"/>
                  </a:cubicBezTo>
                  <a:lnTo>
                    <a:pt x="1953" y="4502"/>
                  </a:lnTo>
                  <a:lnTo>
                    <a:pt x="1953" y="9217"/>
                  </a:lnTo>
                  <a:lnTo>
                    <a:pt x="3620" y="9217"/>
                  </a:lnTo>
                  <a:lnTo>
                    <a:pt x="4168" y="6859"/>
                  </a:lnTo>
                  <a:cubicBezTo>
                    <a:pt x="4668" y="7074"/>
                    <a:pt x="5192" y="7145"/>
                    <a:pt x="5764" y="7145"/>
                  </a:cubicBezTo>
                  <a:cubicBezTo>
                    <a:pt x="6311" y="7145"/>
                    <a:pt x="6859" y="7026"/>
                    <a:pt x="7502" y="6835"/>
                  </a:cubicBezTo>
                  <a:lnTo>
                    <a:pt x="8026" y="9217"/>
                  </a:lnTo>
                  <a:lnTo>
                    <a:pt x="9693" y="9217"/>
                  </a:lnTo>
                  <a:lnTo>
                    <a:pt x="9693" y="5430"/>
                  </a:lnTo>
                  <a:cubicBezTo>
                    <a:pt x="9693" y="5073"/>
                    <a:pt x="9598" y="4740"/>
                    <a:pt x="9431" y="4454"/>
                  </a:cubicBezTo>
                  <a:lnTo>
                    <a:pt x="9431" y="4454"/>
                  </a:lnTo>
                  <a:cubicBezTo>
                    <a:pt x="10122" y="4859"/>
                    <a:pt x="10122" y="5549"/>
                    <a:pt x="10122" y="5835"/>
                  </a:cubicBezTo>
                  <a:cubicBezTo>
                    <a:pt x="10122" y="6012"/>
                    <a:pt x="10244" y="6147"/>
                    <a:pt x="10433" y="6147"/>
                  </a:cubicBezTo>
                  <a:cubicBezTo>
                    <a:pt x="10448" y="6147"/>
                    <a:pt x="10463" y="6147"/>
                    <a:pt x="10479" y="6145"/>
                  </a:cubicBezTo>
                  <a:cubicBezTo>
                    <a:pt x="10622" y="6121"/>
                    <a:pt x="10741" y="6002"/>
                    <a:pt x="10741" y="5811"/>
                  </a:cubicBezTo>
                  <a:cubicBezTo>
                    <a:pt x="10741" y="5002"/>
                    <a:pt x="10431" y="4383"/>
                    <a:pt x="9883" y="3978"/>
                  </a:cubicBezTo>
                  <a:cubicBezTo>
                    <a:pt x="9360" y="3621"/>
                    <a:pt x="8621" y="3406"/>
                    <a:pt x="7692" y="3406"/>
                  </a:cubicBezTo>
                  <a:lnTo>
                    <a:pt x="5144" y="3406"/>
                  </a:lnTo>
                  <a:lnTo>
                    <a:pt x="5144" y="3144"/>
                  </a:lnTo>
                  <a:cubicBezTo>
                    <a:pt x="5144" y="2620"/>
                    <a:pt x="5001" y="2144"/>
                    <a:pt x="4668" y="1739"/>
                  </a:cubicBezTo>
                  <a:cubicBezTo>
                    <a:pt x="4406" y="1382"/>
                    <a:pt x="4049" y="1120"/>
                    <a:pt x="3644" y="953"/>
                  </a:cubicBezTo>
                  <a:cubicBezTo>
                    <a:pt x="3525" y="429"/>
                    <a:pt x="3049"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5" name="Google Shape;20805;p94"/>
            <p:cNvSpPr/>
            <p:nvPr/>
          </p:nvSpPr>
          <p:spPr>
            <a:xfrm>
              <a:off x="1961934" y="4267999"/>
              <a:ext cx="159510" cy="188047"/>
            </a:xfrm>
            <a:custGeom>
              <a:rect b="b" l="l" r="r" t="t"/>
              <a:pathLst>
                <a:path extrusionOk="0" h="5812" w="4930">
                  <a:moveTo>
                    <a:pt x="0" y="1"/>
                  </a:moveTo>
                  <a:lnTo>
                    <a:pt x="0" y="3764"/>
                  </a:lnTo>
                  <a:cubicBezTo>
                    <a:pt x="524" y="3716"/>
                    <a:pt x="1072" y="3645"/>
                    <a:pt x="1667" y="3430"/>
                  </a:cubicBezTo>
                  <a:lnTo>
                    <a:pt x="2215" y="5812"/>
                  </a:lnTo>
                  <a:lnTo>
                    <a:pt x="3882" y="5812"/>
                  </a:lnTo>
                  <a:lnTo>
                    <a:pt x="3882" y="1978"/>
                  </a:lnTo>
                  <a:cubicBezTo>
                    <a:pt x="3882" y="1620"/>
                    <a:pt x="3787" y="1287"/>
                    <a:pt x="3620" y="977"/>
                  </a:cubicBezTo>
                  <a:lnTo>
                    <a:pt x="3620" y="977"/>
                  </a:lnTo>
                  <a:cubicBezTo>
                    <a:pt x="4311" y="1406"/>
                    <a:pt x="4311" y="2097"/>
                    <a:pt x="4311" y="2382"/>
                  </a:cubicBezTo>
                  <a:cubicBezTo>
                    <a:pt x="4311" y="2559"/>
                    <a:pt x="4433" y="2695"/>
                    <a:pt x="4603" y="2695"/>
                  </a:cubicBezTo>
                  <a:cubicBezTo>
                    <a:pt x="4616" y="2695"/>
                    <a:pt x="4630" y="2694"/>
                    <a:pt x="4644" y="2692"/>
                  </a:cubicBezTo>
                  <a:cubicBezTo>
                    <a:pt x="4811" y="2644"/>
                    <a:pt x="4930" y="2525"/>
                    <a:pt x="4930" y="2359"/>
                  </a:cubicBezTo>
                  <a:cubicBezTo>
                    <a:pt x="4930" y="1573"/>
                    <a:pt x="4620" y="954"/>
                    <a:pt x="4072" y="573"/>
                  </a:cubicBezTo>
                  <a:cubicBezTo>
                    <a:pt x="3549" y="215"/>
                    <a:pt x="2810" y="1"/>
                    <a:pt x="188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6" name="Google Shape;20806;p94"/>
            <p:cNvSpPr/>
            <p:nvPr/>
          </p:nvSpPr>
          <p:spPr>
            <a:xfrm>
              <a:off x="1847884" y="4230274"/>
              <a:ext cx="20837" cy="21581"/>
            </a:xfrm>
            <a:custGeom>
              <a:rect b="b" l="l" r="r" t="t"/>
              <a:pathLst>
                <a:path extrusionOk="0" h="667" w="644">
                  <a:moveTo>
                    <a:pt x="334" y="0"/>
                  </a:moveTo>
                  <a:cubicBezTo>
                    <a:pt x="143" y="0"/>
                    <a:pt x="1" y="143"/>
                    <a:pt x="1" y="333"/>
                  </a:cubicBezTo>
                  <a:cubicBezTo>
                    <a:pt x="1" y="524"/>
                    <a:pt x="143" y="667"/>
                    <a:pt x="334" y="667"/>
                  </a:cubicBezTo>
                  <a:cubicBezTo>
                    <a:pt x="501" y="667"/>
                    <a:pt x="644" y="524"/>
                    <a:pt x="644" y="333"/>
                  </a:cubicBezTo>
                  <a:cubicBezTo>
                    <a:pt x="644" y="143"/>
                    <a:pt x="501" y="0"/>
                    <a:pt x="33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7" name="Google Shape;20807;p94"/>
            <p:cNvSpPr/>
            <p:nvPr/>
          </p:nvSpPr>
          <p:spPr>
            <a:xfrm>
              <a:off x="1801649" y="4443683"/>
              <a:ext cx="319797" cy="20060"/>
            </a:xfrm>
            <a:custGeom>
              <a:rect b="b" l="l" r="r" t="t"/>
              <a:pathLst>
                <a:path extrusionOk="0" h="620" w="9884">
                  <a:moveTo>
                    <a:pt x="334" y="1"/>
                  </a:moveTo>
                  <a:cubicBezTo>
                    <a:pt x="144" y="1"/>
                    <a:pt x="1" y="167"/>
                    <a:pt x="25" y="358"/>
                  </a:cubicBezTo>
                  <a:cubicBezTo>
                    <a:pt x="48" y="501"/>
                    <a:pt x="215" y="620"/>
                    <a:pt x="358" y="620"/>
                  </a:cubicBezTo>
                  <a:lnTo>
                    <a:pt x="9550" y="620"/>
                  </a:lnTo>
                  <a:cubicBezTo>
                    <a:pt x="9741" y="620"/>
                    <a:pt x="9884" y="477"/>
                    <a:pt x="9860" y="263"/>
                  </a:cubicBezTo>
                  <a:cubicBezTo>
                    <a:pt x="9812" y="120"/>
                    <a:pt x="9669" y="1"/>
                    <a:pt x="9527" y="1"/>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8" name="Google Shape;20808;p94"/>
            <p:cNvSpPr/>
            <p:nvPr/>
          </p:nvSpPr>
          <p:spPr>
            <a:xfrm>
              <a:off x="1962678" y="4443683"/>
              <a:ext cx="158766" cy="20060"/>
            </a:xfrm>
            <a:custGeom>
              <a:rect b="b" l="l" r="r" t="t"/>
              <a:pathLst>
                <a:path extrusionOk="0" h="620" w="4907">
                  <a:moveTo>
                    <a:pt x="1" y="1"/>
                  </a:moveTo>
                  <a:lnTo>
                    <a:pt x="1" y="620"/>
                  </a:lnTo>
                  <a:lnTo>
                    <a:pt x="4573" y="620"/>
                  </a:lnTo>
                  <a:cubicBezTo>
                    <a:pt x="4764" y="620"/>
                    <a:pt x="4907" y="477"/>
                    <a:pt x="4883" y="263"/>
                  </a:cubicBezTo>
                  <a:cubicBezTo>
                    <a:pt x="4883" y="120"/>
                    <a:pt x="4764" y="1"/>
                    <a:pt x="457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09" name="Google Shape;20809;p94"/>
          <p:cNvGrpSpPr/>
          <p:nvPr/>
        </p:nvGrpSpPr>
        <p:grpSpPr>
          <a:xfrm>
            <a:off x="2542893" y="4004656"/>
            <a:ext cx="319018" cy="348296"/>
            <a:chOff x="2542893" y="4157056"/>
            <a:chExt cx="319018" cy="348296"/>
          </a:xfrm>
        </p:grpSpPr>
        <p:sp>
          <p:nvSpPr>
            <p:cNvPr id="20810" name="Google Shape;20810;p94"/>
            <p:cNvSpPr/>
            <p:nvPr/>
          </p:nvSpPr>
          <p:spPr>
            <a:xfrm>
              <a:off x="2542893" y="4186337"/>
              <a:ext cx="92471" cy="155692"/>
            </a:xfrm>
            <a:custGeom>
              <a:rect b="b" l="l" r="r" t="t"/>
              <a:pathLst>
                <a:path extrusionOk="0" h="4812" w="2858">
                  <a:moveTo>
                    <a:pt x="1167" y="1"/>
                  </a:moveTo>
                  <a:cubicBezTo>
                    <a:pt x="500" y="1"/>
                    <a:pt x="0" y="525"/>
                    <a:pt x="0" y="1168"/>
                  </a:cubicBezTo>
                  <a:lnTo>
                    <a:pt x="0" y="2192"/>
                  </a:lnTo>
                  <a:cubicBezTo>
                    <a:pt x="0" y="3597"/>
                    <a:pt x="1096" y="4764"/>
                    <a:pt x="2501" y="4811"/>
                  </a:cubicBezTo>
                  <a:lnTo>
                    <a:pt x="2834" y="4811"/>
                  </a:lnTo>
                  <a:lnTo>
                    <a:pt x="2858" y="4192"/>
                  </a:lnTo>
                  <a:lnTo>
                    <a:pt x="2525" y="4192"/>
                  </a:lnTo>
                  <a:cubicBezTo>
                    <a:pt x="1453" y="4144"/>
                    <a:pt x="619" y="3263"/>
                    <a:pt x="619" y="2192"/>
                  </a:cubicBezTo>
                  <a:lnTo>
                    <a:pt x="619" y="1168"/>
                  </a:lnTo>
                  <a:cubicBezTo>
                    <a:pt x="619" y="858"/>
                    <a:pt x="858" y="620"/>
                    <a:pt x="1167" y="620"/>
                  </a:cubicBezTo>
                  <a:lnTo>
                    <a:pt x="2334" y="620"/>
                  </a:lnTo>
                  <a:lnTo>
                    <a:pt x="233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1" name="Google Shape;20811;p94"/>
            <p:cNvSpPr/>
            <p:nvPr/>
          </p:nvSpPr>
          <p:spPr>
            <a:xfrm>
              <a:off x="2769408" y="4186337"/>
              <a:ext cx="92503" cy="155692"/>
            </a:xfrm>
            <a:custGeom>
              <a:rect b="b" l="l" r="r" t="t"/>
              <a:pathLst>
                <a:path extrusionOk="0" h="4812" w="2859">
                  <a:moveTo>
                    <a:pt x="548" y="1"/>
                  </a:moveTo>
                  <a:lnTo>
                    <a:pt x="548" y="620"/>
                  </a:lnTo>
                  <a:lnTo>
                    <a:pt x="1692" y="620"/>
                  </a:lnTo>
                  <a:cubicBezTo>
                    <a:pt x="2001" y="620"/>
                    <a:pt x="2239" y="858"/>
                    <a:pt x="2239" y="1168"/>
                  </a:cubicBezTo>
                  <a:lnTo>
                    <a:pt x="2239" y="2192"/>
                  </a:lnTo>
                  <a:cubicBezTo>
                    <a:pt x="2239" y="3263"/>
                    <a:pt x="1406" y="4144"/>
                    <a:pt x="334" y="4192"/>
                  </a:cubicBezTo>
                  <a:lnTo>
                    <a:pt x="1" y="4192"/>
                  </a:lnTo>
                  <a:lnTo>
                    <a:pt x="25" y="4811"/>
                  </a:lnTo>
                  <a:lnTo>
                    <a:pt x="358" y="4811"/>
                  </a:lnTo>
                  <a:cubicBezTo>
                    <a:pt x="1763" y="4716"/>
                    <a:pt x="2858" y="3597"/>
                    <a:pt x="2858" y="2192"/>
                  </a:cubicBezTo>
                  <a:lnTo>
                    <a:pt x="2858" y="1144"/>
                  </a:lnTo>
                  <a:cubicBezTo>
                    <a:pt x="2858" y="501"/>
                    <a:pt x="2335" y="1"/>
                    <a:pt x="1692"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2" name="Google Shape;20812;p94"/>
            <p:cNvSpPr/>
            <p:nvPr/>
          </p:nvSpPr>
          <p:spPr>
            <a:xfrm>
              <a:off x="2676194" y="4356618"/>
              <a:ext cx="53968" cy="104830"/>
            </a:xfrm>
            <a:custGeom>
              <a:rect b="b" l="l" r="r" t="t"/>
              <a:pathLst>
                <a:path extrusionOk="0" h="3240" w="1668">
                  <a:moveTo>
                    <a:pt x="0" y="1"/>
                  </a:moveTo>
                  <a:lnTo>
                    <a:pt x="0" y="3239"/>
                  </a:lnTo>
                  <a:lnTo>
                    <a:pt x="1667" y="3239"/>
                  </a:lnTo>
                  <a:lnTo>
                    <a:pt x="1667"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3" name="Google Shape;20813;p94"/>
            <p:cNvSpPr/>
            <p:nvPr/>
          </p:nvSpPr>
          <p:spPr>
            <a:xfrm>
              <a:off x="2703146" y="4356618"/>
              <a:ext cx="27016" cy="104830"/>
            </a:xfrm>
            <a:custGeom>
              <a:rect b="b" l="l" r="r" t="t"/>
              <a:pathLst>
                <a:path extrusionOk="0" h="3240" w="835">
                  <a:moveTo>
                    <a:pt x="1" y="1"/>
                  </a:moveTo>
                  <a:lnTo>
                    <a:pt x="1" y="3239"/>
                  </a:lnTo>
                  <a:lnTo>
                    <a:pt x="834" y="3239"/>
                  </a:lnTo>
                  <a:lnTo>
                    <a:pt x="834"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4" name="Google Shape;20814;p94"/>
            <p:cNvSpPr/>
            <p:nvPr/>
          </p:nvSpPr>
          <p:spPr>
            <a:xfrm>
              <a:off x="2609156" y="4444460"/>
              <a:ext cx="185718" cy="60892"/>
            </a:xfrm>
            <a:custGeom>
              <a:rect b="b" l="l" r="r" t="t"/>
              <a:pathLst>
                <a:path extrusionOk="0" h="1882" w="5740">
                  <a:moveTo>
                    <a:pt x="1382" y="0"/>
                  </a:moveTo>
                  <a:cubicBezTo>
                    <a:pt x="881" y="0"/>
                    <a:pt x="453" y="334"/>
                    <a:pt x="286" y="763"/>
                  </a:cubicBezTo>
                  <a:lnTo>
                    <a:pt x="48" y="1453"/>
                  </a:lnTo>
                  <a:cubicBezTo>
                    <a:pt x="0" y="1572"/>
                    <a:pt x="48" y="1715"/>
                    <a:pt x="167" y="1810"/>
                  </a:cubicBezTo>
                  <a:cubicBezTo>
                    <a:pt x="215" y="1834"/>
                    <a:pt x="286" y="1882"/>
                    <a:pt x="334" y="1882"/>
                  </a:cubicBezTo>
                  <a:lnTo>
                    <a:pt x="5335" y="1882"/>
                  </a:lnTo>
                  <a:cubicBezTo>
                    <a:pt x="5406" y="1882"/>
                    <a:pt x="5454" y="1834"/>
                    <a:pt x="5525" y="1810"/>
                  </a:cubicBezTo>
                  <a:cubicBezTo>
                    <a:pt x="5692" y="1715"/>
                    <a:pt x="5740" y="1572"/>
                    <a:pt x="5692" y="1453"/>
                  </a:cubicBezTo>
                  <a:lnTo>
                    <a:pt x="5454" y="763"/>
                  </a:lnTo>
                  <a:cubicBezTo>
                    <a:pt x="5311" y="286"/>
                    <a:pt x="4858" y="0"/>
                    <a:pt x="4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5" name="Google Shape;20815;p94"/>
            <p:cNvSpPr/>
            <p:nvPr/>
          </p:nvSpPr>
          <p:spPr>
            <a:xfrm>
              <a:off x="2597605" y="4158609"/>
              <a:ext cx="210372" cy="225029"/>
            </a:xfrm>
            <a:custGeom>
              <a:rect b="b" l="l" r="r" t="t"/>
              <a:pathLst>
                <a:path extrusionOk="0" h="6955" w="6502">
                  <a:moveTo>
                    <a:pt x="310" y="0"/>
                  </a:moveTo>
                  <a:cubicBezTo>
                    <a:pt x="167" y="0"/>
                    <a:pt x="0" y="143"/>
                    <a:pt x="0" y="310"/>
                  </a:cubicBezTo>
                  <a:lnTo>
                    <a:pt x="0" y="3692"/>
                  </a:lnTo>
                  <a:cubicBezTo>
                    <a:pt x="0" y="5430"/>
                    <a:pt x="1405" y="6930"/>
                    <a:pt x="3191" y="6954"/>
                  </a:cubicBezTo>
                  <a:cubicBezTo>
                    <a:pt x="3206" y="6954"/>
                    <a:pt x="3221" y="6954"/>
                    <a:pt x="3236" y="6954"/>
                  </a:cubicBezTo>
                  <a:cubicBezTo>
                    <a:pt x="5049" y="6954"/>
                    <a:pt x="6501" y="5511"/>
                    <a:pt x="6501" y="3715"/>
                  </a:cubicBezTo>
                  <a:lnTo>
                    <a:pt x="6501" y="310"/>
                  </a:lnTo>
                  <a:cubicBezTo>
                    <a:pt x="6501" y="143"/>
                    <a:pt x="6359" y="0"/>
                    <a:pt x="616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6" name="Google Shape;20816;p94"/>
            <p:cNvSpPr/>
            <p:nvPr/>
          </p:nvSpPr>
          <p:spPr>
            <a:xfrm>
              <a:off x="2702369" y="4443683"/>
              <a:ext cx="93279" cy="60148"/>
            </a:xfrm>
            <a:custGeom>
              <a:rect b="b" l="l" r="r" t="t"/>
              <a:pathLst>
                <a:path extrusionOk="0" h="1859" w="2883">
                  <a:moveTo>
                    <a:pt x="1" y="1"/>
                  </a:moveTo>
                  <a:lnTo>
                    <a:pt x="1" y="1858"/>
                  </a:lnTo>
                  <a:lnTo>
                    <a:pt x="2525" y="1858"/>
                  </a:lnTo>
                  <a:cubicBezTo>
                    <a:pt x="2573" y="1858"/>
                    <a:pt x="2644" y="1834"/>
                    <a:pt x="2692" y="1811"/>
                  </a:cubicBezTo>
                  <a:cubicBezTo>
                    <a:pt x="2811" y="1715"/>
                    <a:pt x="2882" y="1572"/>
                    <a:pt x="2811" y="1453"/>
                  </a:cubicBezTo>
                  <a:lnTo>
                    <a:pt x="2573" y="763"/>
                  </a:lnTo>
                  <a:cubicBezTo>
                    <a:pt x="2430" y="286"/>
                    <a:pt x="1977" y="1"/>
                    <a:pt x="1477"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7" name="Google Shape;20817;p94"/>
            <p:cNvSpPr/>
            <p:nvPr/>
          </p:nvSpPr>
          <p:spPr>
            <a:xfrm>
              <a:off x="2703146" y="4157056"/>
              <a:ext cx="104830" cy="225806"/>
            </a:xfrm>
            <a:custGeom>
              <a:rect b="b" l="l" r="r" t="t"/>
              <a:pathLst>
                <a:path extrusionOk="0" h="6979" w="3240">
                  <a:moveTo>
                    <a:pt x="1" y="1"/>
                  </a:moveTo>
                  <a:lnTo>
                    <a:pt x="1" y="6978"/>
                  </a:lnTo>
                  <a:cubicBezTo>
                    <a:pt x="1787" y="6978"/>
                    <a:pt x="3239" y="5526"/>
                    <a:pt x="3239" y="3740"/>
                  </a:cubicBezTo>
                  <a:lnTo>
                    <a:pt x="3239" y="334"/>
                  </a:lnTo>
                  <a:cubicBezTo>
                    <a:pt x="3239" y="167"/>
                    <a:pt x="3097" y="1"/>
                    <a:pt x="290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8" name="Google Shape;20818;p94"/>
            <p:cNvSpPr/>
            <p:nvPr/>
          </p:nvSpPr>
          <p:spPr>
            <a:xfrm>
              <a:off x="2638436" y="4200993"/>
              <a:ext cx="129485" cy="123305"/>
            </a:xfrm>
            <a:custGeom>
              <a:rect b="b" l="l" r="r" t="t"/>
              <a:pathLst>
                <a:path extrusionOk="0" h="3811" w="4002">
                  <a:moveTo>
                    <a:pt x="2001" y="0"/>
                  </a:moveTo>
                  <a:cubicBezTo>
                    <a:pt x="1882" y="0"/>
                    <a:pt x="1786" y="48"/>
                    <a:pt x="1739" y="167"/>
                  </a:cubicBezTo>
                  <a:lnTo>
                    <a:pt x="1286" y="1072"/>
                  </a:lnTo>
                  <a:lnTo>
                    <a:pt x="310" y="1215"/>
                  </a:lnTo>
                  <a:cubicBezTo>
                    <a:pt x="191" y="1215"/>
                    <a:pt x="72" y="1310"/>
                    <a:pt x="24" y="1429"/>
                  </a:cubicBezTo>
                  <a:cubicBezTo>
                    <a:pt x="0" y="1548"/>
                    <a:pt x="24" y="1667"/>
                    <a:pt x="119" y="1739"/>
                  </a:cubicBezTo>
                  <a:lnTo>
                    <a:pt x="834" y="2453"/>
                  </a:lnTo>
                  <a:lnTo>
                    <a:pt x="667" y="3453"/>
                  </a:lnTo>
                  <a:cubicBezTo>
                    <a:pt x="619" y="3572"/>
                    <a:pt x="691" y="3691"/>
                    <a:pt x="786" y="3739"/>
                  </a:cubicBezTo>
                  <a:cubicBezTo>
                    <a:pt x="834" y="3763"/>
                    <a:pt x="905" y="3810"/>
                    <a:pt x="953" y="3810"/>
                  </a:cubicBezTo>
                  <a:cubicBezTo>
                    <a:pt x="977" y="3810"/>
                    <a:pt x="1048" y="3763"/>
                    <a:pt x="1096" y="3763"/>
                  </a:cubicBezTo>
                  <a:lnTo>
                    <a:pt x="2001" y="3287"/>
                  </a:lnTo>
                  <a:lnTo>
                    <a:pt x="2882" y="3763"/>
                  </a:lnTo>
                  <a:cubicBezTo>
                    <a:pt x="2922" y="3793"/>
                    <a:pt x="2970" y="3806"/>
                    <a:pt x="3020" y="3806"/>
                  </a:cubicBezTo>
                  <a:cubicBezTo>
                    <a:pt x="3088" y="3806"/>
                    <a:pt x="3160" y="3781"/>
                    <a:pt x="3215" y="3739"/>
                  </a:cubicBezTo>
                  <a:cubicBezTo>
                    <a:pt x="3310" y="3691"/>
                    <a:pt x="3358" y="3572"/>
                    <a:pt x="3334" y="3453"/>
                  </a:cubicBezTo>
                  <a:lnTo>
                    <a:pt x="3168" y="2453"/>
                  </a:lnTo>
                  <a:lnTo>
                    <a:pt x="3858" y="1739"/>
                  </a:lnTo>
                  <a:cubicBezTo>
                    <a:pt x="3953" y="1667"/>
                    <a:pt x="4001" y="1524"/>
                    <a:pt x="3953" y="1429"/>
                  </a:cubicBezTo>
                  <a:cubicBezTo>
                    <a:pt x="3906" y="1310"/>
                    <a:pt x="3811" y="1238"/>
                    <a:pt x="3692" y="1215"/>
                  </a:cubicBezTo>
                  <a:lnTo>
                    <a:pt x="2715" y="1072"/>
                  </a:lnTo>
                  <a:lnTo>
                    <a:pt x="2263" y="167"/>
                  </a:lnTo>
                  <a:cubicBezTo>
                    <a:pt x="2239" y="48"/>
                    <a:pt x="2120" y="0"/>
                    <a:pt x="200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9" name="Google Shape;20819;p94"/>
            <p:cNvSpPr/>
            <p:nvPr/>
          </p:nvSpPr>
          <p:spPr>
            <a:xfrm>
              <a:off x="2703146" y="4198664"/>
              <a:ext cx="63998" cy="124405"/>
            </a:xfrm>
            <a:custGeom>
              <a:rect b="b" l="l" r="r" t="t"/>
              <a:pathLst>
                <a:path extrusionOk="0" h="3845" w="1978">
                  <a:moveTo>
                    <a:pt x="1" y="1"/>
                  </a:moveTo>
                  <a:lnTo>
                    <a:pt x="1" y="3311"/>
                  </a:lnTo>
                  <a:lnTo>
                    <a:pt x="882" y="3811"/>
                  </a:lnTo>
                  <a:cubicBezTo>
                    <a:pt x="920" y="3834"/>
                    <a:pt x="965" y="3845"/>
                    <a:pt x="1013" y="3845"/>
                  </a:cubicBezTo>
                  <a:cubicBezTo>
                    <a:pt x="1113" y="3845"/>
                    <a:pt x="1222" y="3797"/>
                    <a:pt x="1287" y="3716"/>
                  </a:cubicBezTo>
                  <a:cubicBezTo>
                    <a:pt x="1334" y="3668"/>
                    <a:pt x="1358" y="3549"/>
                    <a:pt x="1334" y="3454"/>
                  </a:cubicBezTo>
                  <a:lnTo>
                    <a:pt x="1168" y="2477"/>
                  </a:lnTo>
                  <a:lnTo>
                    <a:pt x="1858" y="1763"/>
                  </a:lnTo>
                  <a:cubicBezTo>
                    <a:pt x="1953" y="1668"/>
                    <a:pt x="1977" y="1549"/>
                    <a:pt x="1953" y="1430"/>
                  </a:cubicBezTo>
                  <a:cubicBezTo>
                    <a:pt x="1930" y="1310"/>
                    <a:pt x="1811" y="1215"/>
                    <a:pt x="1692" y="1215"/>
                  </a:cubicBezTo>
                  <a:lnTo>
                    <a:pt x="715" y="1072"/>
                  </a:lnTo>
                  <a:lnTo>
                    <a:pt x="263" y="191"/>
                  </a:lnTo>
                  <a:cubicBezTo>
                    <a:pt x="215" y="72"/>
                    <a:pt x="120" y="1"/>
                    <a:pt x="1"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20" name="Google Shape;20820;p94"/>
          <p:cNvGrpSpPr/>
          <p:nvPr/>
        </p:nvGrpSpPr>
        <p:grpSpPr>
          <a:xfrm>
            <a:off x="3290285" y="4006209"/>
            <a:ext cx="303619" cy="346749"/>
            <a:chOff x="3290285" y="4158609"/>
            <a:chExt cx="303619" cy="346749"/>
          </a:xfrm>
        </p:grpSpPr>
        <p:sp>
          <p:nvSpPr>
            <p:cNvPr id="20821" name="Google Shape;20821;p94"/>
            <p:cNvSpPr/>
            <p:nvPr/>
          </p:nvSpPr>
          <p:spPr>
            <a:xfrm>
              <a:off x="3290285" y="4158803"/>
              <a:ext cx="303619" cy="346554"/>
            </a:xfrm>
            <a:custGeom>
              <a:rect b="b" l="l" r="r" t="t"/>
              <a:pathLst>
                <a:path extrusionOk="0" h="10711" w="9384">
                  <a:moveTo>
                    <a:pt x="4941" y="1"/>
                  </a:moveTo>
                  <a:cubicBezTo>
                    <a:pt x="4511" y="1"/>
                    <a:pt x="4089" y="81"/>
                    <a:pt x="3668" y="232"/>
                  </a:cubicBezTo>
                  <a:cubicBezTo>
                    <a:pt x="3096" y="399"/>
                    <a:pt x="2596" y="709"/>
                    <a:pt x="2144" y="1090"/>
                  </a:cubicBezTo>
                  <a:cubicBezTo>
                    <a:pt x="1262"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6" y="9187"/>
                    <a:pt x="2310" y="9187"/>
                  </a:cubicBezTo>
                  <a:lnTo>
                    <a:pt x="3215" y="9187"/>
                  </a:lnTo>
                  <a:lnTo>
                    <a:pt x="3215" y="10425"/>
                  </a:lnTo>
                  <a:cubicBezTo>
                    <a:pt x="3215" y="10592"/>
                    <a:pt x="3334" y="10711"/>
                    <a:pt x="3501" y="10711"/>
                  </a:cubicBezTo>
                  <a:lnTo>
                    <a:pt x="7740" y="10711"/>
                  </a:lnTo>
                  <a:cubicBezTo>
                    <a:pt x="7907" y="10711"/>
                    <a:pt x="8050" y="10544"/>
                    <a:pt x="8026" y="10401"/>
                  </a:cubicBezTo>
                  <a:lnTo>
                    <a:pt x="8026" y="7329"/>
                  </a:lnTo>
                  <a:cubicBezTo>
                    <a:pt x="8931" y="6448"/>
                    <a:pt x="9383" y="5234"/>
                    <a:pt x="9264" y="3948"/>
                  </a:cubicBezTo>
                  <a:cubicBezTo>
                    <a:pt x="9217" y="2971"/>
                    <a:pt x="8764" y="2042"/>
                    <a:pt x="8073" y="1328"/>
                  </a:cubicBezTo>
                  <a:cubicBezTo>
                    <a:pt x="7359" y="614"/>
                    <a:pt x="6478" y="161"/>
                    <a:pt x="5478" y="42"/>
                  </a:cubicBezTo>
                  <a:cubicBezTo>
                    <a:pt x="5297" y="14"/>
                    <a:pt x="5118" y="1"/>
                    <a:pt x="494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2" name="Google Shape;20822;p94"/>
            <p:cNvSpPr/>
            <p:nvPr/>
          </p:nvSpPr>
          <p:spPr>
            <a:xfrm>
              <a:off x="3452090" y="4158609"/>
              <a:ext cx="141812" cy="345228"/>
            </a:xfrm>
            <a:custGeom>
              <a:rect b="b" l="l" r="r" t="t"/>
              <a:pathLst>
                <a:path extrusionOk="0" h="10670" w="4383">
                  <a:moveTo>
                    <a:pt x="0" y="0"/>
                  </a:moveTo>
                  <a:lnTo>
                    <a:pt x="0" y="10669"/>
                  </a:lnTo>
                  <a:lnTo>
                    <a:pt x="2715" y="10669"/>
                  </a:lnTo>
                  <a:cubicBezTo>
                    <a:pt x="2906" y="10669"/>
                    <a:pt x="3049" y="10526"/>
                    <a:pt x="3049" y="10336"/>
                  </a:cubicBezTo>
                  <a:lnTo>
                    <a:pt x="3049" y="7288"/>
                  </a:lnTo>
                  <a:cubicBezTo>
                    <a:pt x="3930" y="6383"/>
                    <a:pt x="4382" y="5144"/>
                    <a:pt x="4287" y="3882"/>
                  </a:cubicBezTo>
                  <a:cubicBezTo>
                    <a:pt x="4216" y="2930"/>
                    <a:pt x="3787" y="1977"/>
                    <a:pt x="3072" y="1310"/>
                  </a:cubicBezTo>
                  <a:cubicBezTo>
                    <a:pt x="2382" y="596"/>
                    <a:pt x="1477" y="143"/>
                    <a:pt x="477" y="24"/>
                  </a:cubicBezTo>
                  <a:cubicBezTo>
                    <a:pt x="334" y="0"/>
                    <a:pt x="167"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3" name="Google Shape;20823;p94"/>
            <p:cNvSpPr/>
            <p:nvPr/>
          </p:nvSpPr>
          <p:spPr>
            <a:xfrm>
              <a:off x="3375021" y="4209373"/>
              <a:ext cx="157245" cy="174329"/>
            </a:xfrm>
            <a:custGeom>
              <a:rect b="b" l="l" r="r" t="t"/>
              <a:pathLst>
                <a:path extrusionOk="0" h="5388" w="4860">
                  <a:moveTo>
                    <a:pt x="2382" y="1456"/>
                  </a:moveTo>
                  <a:cubicBezTo>
                    <a:pt x="3073" y="1456"/>
                    <a:pt x="3645" y="2027"/>
                    <a:pt x="3645" y="2718"/>
                  </a:cubicBezTo>
                  <a:cubicBezTo>
                    <a:pt x="3668" y="3385"/>
                    <a:pt x="3097" y="3956"/>
                    <a:pt x="2382" y="3956"/>
                  </a:cubicBezTo>
                  <a:cubicBezTo>
                    <a:pt x="1716" y="3956"/>
                    <a:pt x="1144" y="3385"/>
                    <a:pt x="1144" y="2718"/>
                  </a:cubicBezTo>
                  <a:cubicBezTo>
                    <a:pt x="1144" y="2027"/>
                    <a:pt x="1716" y="1456"/>
                    <a:pt x="2382" y="1456"/>
                  </a:cubicBezTo>
                  <a:close/>
                  <a:moveTo>
                    <a:pt x="2436" y="0"/>
                  </a:moveTo>
                  <a:cubicBezTo>
                    <a:pt x="2263" y="0"/>
                    <a:pt x="2120" y="134"/>
                    <a:pt x="2120" y="289"/>
                  </a:cubicBezTo>
                  <a:lnTo>
                    <a:pt x="2120" y="837"/>
                  </a:lnTo>
                  <a:cubicBezTo>
                    <a:pt x="1668" y="932"/>
                    <a:pt x="1263" y="1170"/>
                    <a:pt x="1001" y="1480"/>
                  </a:cubicBezTo>
                  <a:lnTo>
                    <a:pt x="501" y="1218"/>
                  </a:lnTo>
                  <a:cubicBezTo>
                    <a:pt x="456" y="1188"/>
                    <a:pt x="409" y="1174"/>
                    <a:pt x="362" y="1174"/>
                  </a:cubicBezTo>
                  <a:cubicBezTo>
                    <a:pt x="261" y="1174"/>
                    <a:pt x="162" y="1239"/>
                    <a:pt x="96" y="1337"/>
                  </a:cubicBezTo>
                  <a:cubicBezTo>
                    <a:pt x="1" y="1480"/>
                    <a:pt x="72" y="1670"/>
                    <a:pt x="215" y="1765"/>
                  </a:cubicBezTo>
                  <a:lnTo>
                    <a:pt x="692" y="2027"/>
                  </a:lnTo>
                  <a:cubicBezTo>
                    <a:pt x="596" y="2218"/>
                    <a:pt x="572" y="2432"/>
                    <a:pt x="572" y="2670"/>
                  </a:cubicBezTo>
                  <a:cubicBezTo>
                    <a:pt x="572" y="2908"/>
                    <a:pt x="596" y="3123"/>
                    <a:pt x="692" y="3337"/>
                  </a:cubicBezTo>
                  <a:lnTo>
                    <a:pt x="215" y="3599"/>
                  </a:lnTo>
                  <a:cubicBezTo>
                    <a:pt x="72" y="3694"/>
                    <a:pt x="1" y="3861"/>
                    <a:pt x="96" y="4004"/>
                  </a:cubicBezTo>
                  <a:cubicBezTo>
                    <a:pt x="168" y="4099"/>
                    <a:pt x="239" y="4171"/>
                    <a:pt x="358" y="4171"/>
                  </a:cubicBezTo>
                  <a:cubicBezTo>
                    <a:pt x="430" y="4171"/>
                    <a:pt x="477" y="4171"/>
                    <a:pt x="501" y="4123"/>
                  </a:cubicBezTo>
                  <a:lnTo>
                    <a:pt x="1001" y="3861"/>
                  </a:lnTo>
                  <a:cubicBezTo>
                    <a:pt x="1263" y="4194"/>
                    <a:pt x="1668" y="4433"/>
                    <a:pt x="2120" y="4528"/>
                  </a:cubicBezTo>
                  <a:lnTo>
                    <a:pt x="2120" y="5052"/>
                  </a:lnTo>
                  <a:cubicBezTo>
                    <a:pt x="2120" y="5195"/>
                    <a:pt x="2239" y="5361"/>
                    <a:pt x="2382" y="5385"/>
                  </a:cubicBezTo>
                  <a:cubicBezTo>
                    <a:pt x="2396" y="5387"/>
                    <a:pt x="2410" y="5388"/>
                    <a:pt x="2424" y="5388"/>
                  </a:cubicBezTo>
                  <a:cubicBezTo>
                    <a:pt x="2596" y="5388"/>
                    <a:pt x="2740" y="5252"/>
                    <a:pt x="2740" y="5076"/>
                  </a:cubicBezTo>
                  <a:lnTo>
                    <a:pt x="2740" y="4552"/>
                  </a:lnTo>
                  <a:cubicBezTo>
                    <a:pt x="3192" y="4456"/>
                    <a:pt x="3597" y="4218"/>
                    <a:pt x="3883" y="3885"/>
                  </a:cubicBezTo>
                  <a:lnTo>
                    <a:pt x="4359" y="4171"/>
                  </a:lnTo>
                  <a:cubicBezTo>
                    <a:pt x="4407" y="4194"/>
                    <a:pt x="4454" y="4194"/>
                    <a:pt x="4502" y="4194"/>
                  </a:cubicBezTo>
                  <a:cubicBezTo>
                    <a:pt x="4621" y="4194"/>
                    <a:pt x="4716" y="4123"/>
                    <a:pt x="4764" y="4052"/>
                  </a:cubicBezTo>
                  <a:cubicBezTo>
                    <a:pt x="4835" y="3932"/>
                    <a:pt x="4811" y="3718"/>
                    <a:pt x="4645" y="3623"/>
                  </a:cubicBezTo>
                  <a:lnTo>
                    <a:pt x="4168" y="3361"/>
                  </a:lnTo>
                  <a:cubicBezTo>
                    <a:pt x="4264" y="3147"/>
                    <a:pt x="4288" y="2956"/>
                    <a:pt x="4288" y="2718"/>
                  </a:cubicBezTo>
                  <a:cubicBezTo>
                    <a:pt x="4288" y="2480"/>
                    <a:pt x="4264" y="2265"/>
                    <a:pt x="4168" y="2051"/>
                  </a:cubicBezTo>
                  <a:lnTo>
                    <a:pt x="4645" y="1789"/>
                  </a:lnTo>
                  <a:cubicBezTo>
                    <a:pt x="4811" y="1694"/>
                    <a:pt x="4859" y="1527"/>
                    <a:pt x="4811" y="1408"/>
                  </a:cubicBezTo>
                  <a:cubicBezTo>
                    <a:pt x="4744" y="1273"/>
                    <a:pt x="4617" y="1210"/>
                    <a:pt x="4497" y="1210"/>
                  </a:cubicBezTo>
                  <a:cubicBezTo>
                    <a:pt x="4448" y="1210"/>
                    <a:pt x="4401" y="1221"/>
                    <a:pt x="4359" y="1241"/>
                  </a:cubicBezTo>
                  <a:lnTo>
                    <a:pt x="3883" y="1527"/>
                  </a:lnTo>
                  <a:cubicBezTo>
                    <a:pt x="3621" y="1194"/>
                    <a:pt x="3192" y="956"/>
                    <a:pt x="2740" y="860"/>
                  </a:cubicBezTo>
                  <a:lnTo>
                    <a:pt x="2740" y="337"/>
                  </a:lnTo>
                  <a:cubicBezTo>
                    <a:pt x="2740" y="170"/>
                    <a:pt x="2621" y="27"/>
                    <a:pt x="2478" y="3"/>
                  </a:cubicBezTo>
                  <a:cubicBezTo>
                    <a:pt x="2464" y="1"/>
                    <a:pt x="2450" y="0"/>
                    <a:pt x="243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4" name="Google Shape;20824;p94"/>
            <p:cNvSpPr/>
            <p:nvPr/>
          </p:nvSpPr>
          <p:spPr>
            <a:xfrm>
              <a:off x="3452867" y="4209470"/>
              <a:ext cx="79399" cy="174911"/>
            </a:xfrm>
            <a:custGeom>
              <a:rect b="b" l="l" r="r" t="t"/>
              <a:pathLst>
                <a:path extrusionOk="0" h="5406" w="2454">
                  <a:moveTo>
                    <a:pt x="0" y="0"/>
                  </a:moveTo>
                  <a:lnTo>
                    <a:pt x="0" y="1453"/>
                  </a:lnTo>
                  <a:cubicBezTo>
                    <a:pt x="691" y="1453"/>
                    <a:pt x="1262" y="2024"/>
                    <a:pt x="1262" y="2715"/>
                  </a:cubicBezTo>
                  <a:cubicBezTo>
                    <a:pt x="1262" y="3382"/>
                    <a:pt x="691" y="3953"/>
                    <a:pt x="0" y="3953"/>
                  </a:cubicBezTo>
                  <a:lnTo>
                    <a:pt x="0" y="5406"/>
                  </a:lnTo>
                  <a:cubicBezTo>
                    <a:pt x="191" y="5406"/>
                    <a:pt x="334" y="5263"/>
                    <a:pt x="334" y="5073"/>
                  </a:cubicBezTo>
                  <a:lnTo>
                    <a:pt x="334" y="4549"/>
                  </a:lnTo>
                  <a:cubicBezTo>
                    <a:pt x="786" y="4453"/>
                    <a:pt x="1191" y="4215"/>
                    <a:pt x="1477" y="3882"/>
                  </a:cubicBezTo>
                  <a:lnTo>
                    <a:pt x="1953" y="4168"/>
                  </a:lnTo>
                  <a:cubicBezTo>
                    <a:pt x="2001" y="4191"/>
                    <a:pt x="2048" y="4191"/>
                    <a:pt x="2096" y="4191"/>
                  </a:cubicBezTo>
                  <a:cubicBezTo>
                    <a:pt x="2215" y="4191"/>
                    <a:pt x="2310" y="4120"/>
                    <a:pt x="2358" y="4049"/>
                  </a:cubicBezTo>
                  <a:cubicBezTo>
                    <a:pt x="2429" y="3929"/>
                    <a:pt x="2405" y="3715"/>
                    <a:pt x="2239" y="3620"/>
                  </a:cubicBezTo>
                  <a:lnTo>
                    <a:pt x="1762" y="3358"/>
                  </a:lnTo>
                  <a:cubicBezTo>
                    <a:pt x="1858" y="3144"/>
                    <a:pt x="1882" y="2953"/>
                    <a:pt x="1882" y="2715"/>
                  </a:cubicBezTo>
                  <a:cubicBezTo>
                    <a:pt x="1882" y="2477"/>
                    <a:pt x="1858" y="2262"/>
                    <a:pt x="1762" y="2048"/>
                  </a:cubicBezTo>
                  <a:lnTo>
                    <a:pt x="2239" y="1786"/>
                  </a:lnTo>
                  <a:cubicBezTo>
                    <a:pt x="2405" y="1691"/>
                    <a:pt x="2453" y="1524"/>
                    <a:pt x="2405" y="1405"/>
                  </a:cubicBezTo>
                  <a:cubicBezTo>
                    <a:pt x="2338" y="1270"/>
                    <a:pt x="2211" y="1207"/>
                    <a:pt x="2091" y="1207"/>
                  </a:cubicBezTo>
                  <a:cubicBezTo>
                    <a:pt x="2042" y="1207"/>
                    <a:pt x="1995" y="1218"/>
                    <a:pt x="1953" y="1238"/>
                  </a:cubicBezTo>
                  <a:lnTo>
                    <a:pt x="1477" y="1524"/>
                  </a:lnTo>
                  <a:cubicBezTo>
                    <a:pt x="1215" y="1191"/>
                    <a:pt x="786" y="953"/>
                    <a:pt x="334" y="857"/>
                  </a:cubicBezTo>
                  <a:lnTo>
                    <a:pt x="334" y="334"/>
                  </a:lnTo>
                  <a:cubicBezTo>
                    <a:pt x="334" y="143"/>
                    <a:pt x="191"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25" name="Google Shape;20825;p94"/>
          <p:cNvGrpSpPr/>
          <p:nvPr/>
        </p:nvGrpSpPr>
        <p:grpSpPr>
          <a:xfrm>
            <a:off x="4041526" y="4006209"/>
            <a:ext cx="303619" cy="346749"/>
            <a:chOff x="4041526" y="4158609"/>
            <a:chExt cx="303619" cy="346749"/>
          </a:xfrm>
        </p:grpSpPr>
        <p:sp>
          <p:nvSpPr>
            <p:cNvPr id="20826" name="Google Shape;20826;p94"/>
            <p:cNvSpPr/>
            <p:nvPr/>
          </p:nvSpPr>
          <p:spPr>
            <a:xfrm>
              <a:off x="4041526" y="4158803"/>
              <a:ext cx="303619" cy="346554"/>
            </a:xfrm>
            <a:custGeom>
              <a:rect b="b" l="l" r="r" t="t"/>
              <a:pathLst>
                <a:path extrusionOk="0" h="10711" w="9384">
                  <a:moveTo>
                    <a:pt x="4941" y="1"/>
                  </a:moveTo>
                  <a:cubicBezTo>
                    <a:pt x="4511" y="1"/>
                    <a:pt x="4090" y="81"/>
                    <a:pt x="3668" y="232"/>
                  </a:cubicBezTo>
                  <a:cubicBezTo>
                    <a:pt x="3096" y="399"/>
                    <a:pt x="2596" y="709"/>
                    <a:pt x="2144" y="1090"/>
                  </a:cubicBezTo>
                  <a:cubicBezTo>
                    <a:pt x="1263"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7" y="9187"/>
                    <a:pt x="2310" y="9187"/>
                  </a:cubicBezTo>
                  <a:lnTo>
                    <a:pt x="3215" y="9187"/>
                  </a:lnTo>
                  <a:lnTo>
                    <a:pt x="3215" y="10425"/>
                  </a:lnTo>
                  <a:cubicBezTo>
                    <a:pt x="3215" y="10592"/>
                    <a:pt x="3334" y="10711"/>
                    <a:pt x="3501" y="10711"/>
                  </a:cubicBezTo>
                  <a:lnTo>
                    <a:pt x="7716" y="10711"/>
                  </a:lnTo>
                  <a:cubicBezTo>
                    <a:pt x="7907" y="10711"/>
                    <a:pt x="8050" y="10544"/>
                    <a:pt x="8026" y="10401"/>
                  </a:cubicBezTo>
                  <a:lnTo>
                    <a:pt x="8026" y="7329"/>
                  </a:lnTo>
                  <a:cubicBezTo>
                    <a:pt x="8931" y="6448"/>
                    <a:pt x="9383" y="5234"/>
                    <a:pt x="9264" y="3948"/>
                  </a:cubicBezTo>
                  <a:cubicBezTo>
                    <a:pt x="9217" y="2971"/>
                    <a:pt x="8764" y="2042"/>
                    <a:pt x="8074" y="1328"/>
                  </a:cubicBezTo>
                  <a:cubicBezTo>
                    <a:pt x="7359" y="614"/>
                    <a:pt x="6478" y="161"/>
                    <a:pt x="5478" y="42"/>
                  </a:cubicBezTo>
                  <a:cubicBezTo>
                    <a:pt x="5297" y="14"/>
                    <a:pt x="5118" y="1"/>
                    <a:pt x="494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7" name="Google Shape;20827;p94"/>
            <p:cNvSpPr/>
            <p:nvPr/>
          </p:nvSpPr>
          <p:spPr>
            <a:xfrm>
              <a:off x="4203332" y="4158609"/>
              <a:ext cx="141812" cy="345228"/>
            </a:xfrm>
            <a:custGeom>
              <a:rect b="b" l="l" r="r" t="t"/>
              <a:pathLst>
                <a:path extrusionOk="0" h="10670" w="4383">
                  <a:moveTo>
                    <a:pt x="0" y="0"/>
                  </a:moveTo>
                  <a:lnTo>
                    <a:pt x="0" y="10669"/>
                  </a:lnTo>
                  <a:lnTo>
                    <a:pt x="2715" y="10669"/>
                  </a:lnTo>
                  <a:cubicBezTo>
                    <a:pt x="2906" y="10669"/>
                    <a:pt x="3049" y="10526"/>
                    <a:pt x="3049" y="10336"/>
                  </a:cubicBezTo>
                  <a:lnTo>
                    <a:pt x="3049" y="7288"/>
                  </a:lnTo>
                  <a:cubicBezTo>
                    <a:pt x="3930" y="6383"/>
                    <a:pt x="4382" y="5144"/>
                    <a:pt x="4287" y="3882"/>
                  </a:cubicBezTo>
                  <a:cubicBezTo>
                    <a:pt x="4216" y="2930"/>
                    <a:pt x="3763" y="1977"/>
                    <a:pt x="3073" y="1310"/>
                  </a:cubicBezTo>
                  <a:cubicBezTo>
                    <a:pt x="2382" y="596"/>
                    <a:pt x="1477" y="143"/>
                    <a:pt x="477" y="24"/>
                  </a:cubicBezTo>
                  <a:cubicBezTo>
                    <a:pt x="334" y="0"/>
                    <a:pt x="167"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8" name="Google Shape;20828;p94"/>
            <p:cNvSpPr/>
            <p:nvPr/>
          </p:nvSpPr>
          <p:spPr>
            <a:xfrm>
              <a:off x="4118563" y="4198761"/>
              <a:ext cx="171870" cy="183323"/>
            </a:xfrm>
            <a:custGeom>
              <a:rect b="b" l="l" r="r" t="t"/>
              <a:pathLst>
                <a:path extrusionOk="0" h="5666" w="5312">
                  <a:moveTo>
                    <a:pt x="2610" y="1"/>
                  </a:moveTo>
                  <a:cubicBezTo>
                    <a:pt x="1976" y="1"/>
                    <a:pt x="1351" y="240"/>
                    <a:pt x="882" y="688"/>
                  </a:cubicBezTo>
                  <a:cubicBezTo>
                    <a:pt x="334" y="1165"/>
                    <a:pt x="1" y="1879"/>
                    <a:pt x="1" y="2617"/>
                  </a:cubicBezTo>
                  <a:cubicBezTo>
                    <a:pt x="1" y="3236"/>
                    <a:pt x="239" y="3856"/>
                    <a:pt x="668" y="4332"/>
                  </a:cubicBezTo>
                  <a:cubicBezTo>
                    <a:pt x="906" y="4618"/>
                    <a:pt x="1049" y="4927"/>
                    <a:pt x="1049" y="5284"/>
                  </a:cubicBezTo>
                  <a:lnTo>
                    <a:pt x="1049" y="5332"/>
                  </a:lnTo>
                  <a:cubicBezTo>
                    <a:pt x="1049" y="5499"/>
                    <a:pt x="1192" y="5666"/>
                    <a:pt x="1382" y="5666"/>
                  </a:cubicBezTo>
                  <a:lnTo>
                    <a:pt x="3883" y="5666"/>
                  </a:lnTo>
                  <a:cubicBezTo>
                    <a:pt x="4049" y="5666"/>
                    <a:pt x="4216" y="5499"/>
                    <a:pt x="4192" y="5356"/>
                  </a:cubicBezTo>
                  <a:lnTo>
                    <a:pt x="4192" y="5332"/>
                  </a:lnTo>
                  <a:cubicBezTo>
                    <a:pt x="4192" y="4975"/>
                    <a:pt x="4359" y="4641"/>
                    <a:pt x="4597" y="4332"/>
                  </a:cubicBezTo>
                  <a:cubicBezTo>
                    <a:pt x="5073" y="3784"/>
                    <a:pt x="5312" y="3070"/>
                    <a:pt x="5216" y="2308"/>
                  </a:cubicBezTo>
                  <a:cubicBezTo>
                    <a:pt x="5097" y="1117"/>
                    <a:pt x="4121" y="141"/>
                    <a:pt x="2930" y="22"/>
                  </a:cubicBezTo>
                  <a:cubicBezTo>
                    <a:pt x="2824" y="8"/>
                    <a:pt x="2716" y="1"/>
                    <a:pt x="26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9" name="Google Shape;20829;p94"/>
            <p:cNvSpPr/>
            <p:nvPr/>
          </p:nvSpPr>
          <p:spPr>
            <a:xfrm>
              <a:off x="4203332" y="4198664"/>
              <a:ext cx="87100" cy="183420"/>
            </a:xfrm>
            <a:custGeom>
              <a:rect b="b" l="l" r="r" t="t"/>
              <a:pathLst>
                <a:path extrusionOk="0" h="5669" w="2692">
                  <a:moveTo>
                    <a:pt x="0" y="1"/>
                  </a:moveTo>
                  <a:lnTo>
                    <a:pt x="0" y="5669"/>
                  </a:lnTo>
                  <a:lnTo>
                    <a:pt x="1263" y="5669"/>
                  </a:lnTo>
                  <a:cubicBezTo>
                    <a:pt x="1429" y="5669"/>
                    <a:pt x="1596" y="5502"/>
                    <a:pt x="1596" y="5335"/>
                  </a:cubicBezTo>
                  <a:lnTo>
                    <a:pt x="1596" y="5287"/>
                  </a:lnTo>
                  <a:cubicBezTo>
                    <a:pt x="1596" y="4930"/>
                    <a:pt x="1739" y="4621"/>
                    <a:pt x="1977" y="4311"/>
                  </a:cubicBezTo>
                  <a:cubicBezTo>
                    <a:pt x="2477" y="3740"/>
                    <a:pt x="2692" y="3025"/>
                    <a:pt x="2596" y="2287"/>
                  </a:cubicBezTo>
                  <a:cubicBezTo>
                    <a:pt x="2477" y="1096"/>
                    <a:pt x="1501" y="144"/>
                    <a:pt x="310" y="25"/>
                  </a:cubicBezTo>
                  <a:cubicBezTo>
                    <a:pt x="215" y="25"/>
                    <a:pt x="96" y="1"/>
                    <a:pt x="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0" name="Google Shape;20830;p94"/>
            <p:cNvSpPr/>
            <p:nvPr/>
          </p:nvSpPr>
          <p:spPr>
            <a:xfrm>
              <a:off x="4172498" y="4272820"/>
              <a:ext cx="63222" cy="110104"/>
            </a:xfrm>
            <a:custGeom>
              <a:rect b="b" l="l" r="r" t="t"/>
              <a:pathLst>
                <a:path extrusionOk="0" h="3403" w="1954">
                  <a:moveTo>
                    <a:pt x="1608" y="1"/>
                  </a:moveTo>
                  <a:cubicBezTo>
                    <a:pt x="1525" y="1"/>
                    <a:pt x="1442" y="31"/>
                    <a:pt x="1382" y="90"/>
                  </a:cubicBezTo>
                  <a:lnTo>
                    <a:pt x="953" y="495"/>
                  </a:lnTo>
                  <a:lnTo>
                    <a:pt x="572" y="114"/>
                  </a:lnTo>
                  <a:cubicBezTo>
                    <a:pt x="510" y="51"/>
                    <a:pt x="433" y="21"/>
                    <a:pt x="358" y="21"/>
                  </a:cubicBezTo>
                  <a:cubicBezTo>
                    <a:pt x="291" y="21"/>
                    <a:pt x="224" y="45"/>
                    <a:pt x="168" y="90"/>
                  </a:cubicBezTo>
                  <a:cubicBezTo>
                    <a:pt x="1" y="209"/>
                    <a:pt x="1" y="424"/>
                    <a:pt x="120" y="566"/>
                  </a:cubicBezTo>
                  <a:lnTo>
                    <a:pt x="668" y="1090"/>
                  </a:lnTo>
                  <a:lnTo>
                    <a:pt x="668" y="3067"/>
                  </a:lnTo>
                  <a:cubicBezTo>
                    <a:pt x="668" y="3210"/>
                    <a:pt x="787" y="3377"/>
                    <a:pt x="930" y="3400"/>
                  </a:cubicBezTo>
                  <a:cubicBezTo>
                    <a:pt x="944" y="3402"/>
                    <a:pt x="957" y="3403"/>
                    <a:pt x="971" y="3403"/>
                  </a:cubicBezTo>
                  <a:cubicBezTo>
                    <a:pt x="1144" y="3403"/>
                    <a:pt x="1287" y="3267"/>
                    <a:pt x="1287" y="3091"/>
                  </a:cubicBezTo>
                  <a:lnTo>
                    <a:pt x="1287" y="1138"/>
                  </a:lnTo>
                  <a:lnTo>
                    <a:pt x="1835" y="590"/>
                  </a:lnTo>
                  <a:cubicBezTo>
                    <a:pt x="1954" y="424"/>
                    <a:pt x="1954" y="233"/>
                    <a:pt x="1835" y="90"/>
                  </a:cubicBezTo>
                  <a:cubicBezTo>
                    <a:pt x="1775" y="31"/>
                    <a:pt x="1692" y="1"/>
                    <a:pt x="1608"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1" name="Google Shape;20831;p94"/>
            <p:cNvSpPr/>
            <p:nvPr/>
          </p:nvSpPr>
          <p:spPr>
            <a:xfrm>
              <a:off x="4203332" y="4272820"/>
              <a:ext cx="32387" cy="109263"/>
            </a:xfrm>
            <a:custGeom>
              <a:rect b="b" l="l" r="r" t="t"/>
              <a:pathLst>
                <a:path extrusionOk="0" h="3377" w="1001">
                  <a:moveTo>
                    <a:pt x="638" y="1"/>
                  </a:moveTo>
                  <a:cubicBezTo>
                    <a:pt x="560" y="1"/>
                    <a:pt x="489" y="31"/>
                    <a:pt x="429" y="90"/>
                  </a:cubicBezTo>
                  <a:lnTo>
                    <a:pt x="0" y="495"/>
                  </a:lnTo>
                  <a:lnTo>
                    <a:pt x="0" y="3377"/>
                  </a:lnTo>
                  <a:cubicBezTo>
                    <a:pt x="191" y="3377"/>
                    <a:pt x="334" y="3210"/>
                    <a:pt x="334" y="3043"/>
                  </a:cubicBezTo>
                  <a:lnTo>
                    <a:pt x="334" y="1067"/>
                  </a:lnTo>
                  <a:lnTo>
                    <a:pt x="882" y="543"/>
                  </a:lnTo>
                  <a:cubicBezTo>
                    <a:pt x="1001" y="424"/>
                    <a:pt x="1001" y="209"/>
                    <a:pt x="882" y="90"/>
                  </a:cubicBezTo>
                  <a:cubicBezTo>
                    <a:pt x="798" y="31"/>
                    <a:pt x="715" y="1"/>
                    <a:pt x="638"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2" name="Google Shape;20832;p94"/>
            <p:cNvSpPr/>
            <p:nvPr/>
          </p:nvSpPr>
          <p:spPr>
            <a:xfrm>
              <a:off x="4152470" y="4371274"/>
              <a:ext cx="102533" cy="50862"/>
            </a:xfrm>
            <a:custGeom>
              <a:rect b="b" l="l" r="r" t="t"/>
              <a:pathLst>
                <a:path extrusionOk="0" h="1572" w="3169">
                  <a:moveTo>
                    <a:pt x="1" y="0"/>
                  </a:moveTo>
                  <a:lnTo>
                    <a:pt x="1" y="834"/>
                  </a:lnTo>
                  <a:cubicBezTo>
                    <a:pt x="1" y="1238"/>
                    <a:pt x="334" y="1572"/>
                    <a:pt x="739" y="1572"/>
                  </a:cubicBezTo>
                  <a:lnTo>
                    <a:pt x="2406" y="1572"/>
                  </a:lnTo>
                  <a:cubicBezTo>
                    <a:pt x="2835" y="1572"/>
                    <a:pt x="3168" y="1238"/>
                    <a:pt x="3168" y="834"/>
                  </a:cubicBezTo>
                  <a:lnTo>
                    <a:pt x="316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3" name="Google Shape;20833;p94"/>
            <p:cNvSpPr/>
            <p:nvPr/>
          </p:nvSpPr>
          <p:spPr>
            <a:xfrm>
              <a:off x="4203332" y="4371274"/>
              <a:ext cx="51671" cy="50862"/>
            </a:xfrm>
            <a:custGeom>
              <a:rect b="b" l="l" r="r" t="t"/>
              <a:pathLst>
                <a:path extrusionOk="0" h="1572" w="1597">
                  <a:moveTo>
                    <a:pt x="0" y="0"/>
                  </a:moveTo>
                  <a:lnTo>
                    <a:pt x="0" y="1572"/>
                  </a:lnTo>
                  <a:lnTo>
                    <a:pt x="834" y="1572"/>
                  </a:lnTo>
                  <a:cubicBezTo>
                    <a:pt x="1263" y="1572"/>
                    <a:pt x="1596" y="1238"/>
                    <a:pt x="1596" y="834"/>
                  </a:cubicBezTo>
                  <a:lnTo>
                    <a:pt x="1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34" name="Google Shape;20834;p94"/>
          <p:cNvGrpSpPr/>
          <p:nvPr/>
        </p:nvGrpSpPr>
        <p:grpSpPr>
          <a:xfrm>
            <a:off x="4788918" y="4006209"/>
            <a:ext cx="303619" cy="346749"/>
            <a:chOff x="4788918" y="4158609"/>
            <a:chExt cx="303619" cy="346749"/>
          </a:xfrm>
        </p:grpSpPr>
        <p:sp>
          <p:nvSpPr>
            <p:cNvPr id="20835" name="Google Shape;20835;p94"/>
            <p:cNvSpPr/>
            <p:nvPr/>
          </p:nvSpPr>
          <p:spPr>
            <a:xfrm>
              <a:off x="4788918" y="4158803"/>
              <a:ext cx="303619" cy="346554"/>
            </a:xfrm>
            <a:custGeom>
              <a:rect b="b" l="l" r="r" t="t"/>
              <a:pathLst>
                <a:path extrusionOk="0" h="10711" w="9384">
                  <a:moveTo>
                    <a:pt x="4941" y="1"/>
                  </a:moveTo>
                  <a:cubicBezTo>
                    <a:pt x="4511" y="1"/>
                    <a:pt x="4090" y="81"/>
                    <a:pt x="3668" y="232"/>
                  </a:cubicBezTo>
                  <a:cubicBezTo>
                    <a:pt x="3096" y="399"/>
                    <a:pt x="2596" y="709"/>
                    <a:pt x="2144" y="1090"/>
                  </a:cubicBezTo>
                  <a:cubicBezTo>
                    <a:pt x="1263"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7" y="9187"/>
                    <a:pt x="2311" y="9187"/>
                  </a:cubicBezTo>
                  <a:lnTo>
                    <a:pt x="3239" y="9187"/>
                  </a:lnTo>
                  <a:lnTo>
                    <a:pt x="3239" y="10425"/>
                  </a:lnTo>
                  <a:cubicBezTo>
                    <a:pt x="3239" y="10592"/>
                    <a:pt x="3358" y="10711"/>
                    <a:pt x="3525" y="10711"/>
                  </a:cubicBezTo>
                  <a:lnTo>
                    <a:pt x="7740" y="10711"/>
                  </a:lnTo>
                  <a:cubicBezTo>
                    <a:pt x="7931" y="10711"/>
                    <a:pt x="8050" y="10544"/>
                    <a:pt x="8026" y="10401"/>
                  </a:cubicBezTo>
                  <a:lnTo>
                    <a:pt x="8026" y="7329"/>
                  </a:lnTo>
                  <a:cubicBezTo>
                    <a:pt x="8931" y="6448"/>
                    <a:pt x="9383" y="5234"/>
                    <a:pt x="9264" y="3948"/>
                  </a:cubicBezTo>
                  <a:cubicBezTo>
                    <a:pt x="9217" y="2971"/>
                    <a:pt x="8764" y="2042"/>
                    <a:pt x="8074" y="1328"/>
                  </a:cubicBezTo>
                  <a:cubicBezTo>
                    <a:pt x="7359" y="614"/>
                    <a:pt x="6478" y="161"/>
                    <a:pt x="5478" y="42"/>
                  </a:cubicBezTo>
                  <a:cubicBezTo>
                    <a:pt x="5297" y="14"/>
                    <a:pt x="5119" y="1"/>
                    <a:pt x="494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6" name="Google Shape;20836;p94"/>
            <p:cNvSpPr/>
            <p:nvPr/>
          </p:nvSpPr>
          <p:spPr>
            <a:xfrm>
              <a:off x="4950723" y="4158609"/>
              <a:ext cx="141812" cy="345228"/>
            </a:xfrm>
            <a:custGeom>
              <a:rect b="b" l="l" r="r" t="t"/>
              <a:pathLst>
                <a:path extrusionOk="0" h="10670" w="4383">
                  <a:moveTo>
                    <a:pt x="1" y="0"/>
                  </a:moveTo>
                  <a:lnTo>
                    <a:pt x="1" y="10669"/>
                  </a:lnTo>
                  <a:lnTo>
                    <a:pt x="2715" y="10669"/>
                  </a:lnTo>
                  <a:cubicBezTo>
                    <a:pt x="2906" y="10669"/>
                    <a:pt x="3049" y="10526"/>
                    <a:pt x="3049" y="10336"/>
                  </a:cubicBezTo>
                  <a:lnTo>
                    <a:pt x="3049" y="7288"/>
                  </a:lnTo>
                  <a:cubicBezTo>
                    <a:pt x="3930" y="6383"/>
                    <a:pt x="4382" y="5144"/>
                    <a:pt x="4287" y="3882"/>
                  </a:cubicBezTo>
                  <a:cubicBezTo>
                    <a:pt x="4192" y="2930"/>
                    <a:pt x="3787" y="1977"/>
                    <a:pt x="3073" y="1310"/>
                  </a:cubicBezTo>
                  <a:cubicBezTo>
                    <a:pt x="2382" y="596"/>
                    <a:pt x="1477" y="143"/>
                    <a:pt x="477" y="24"/>
                  </a:cubicBezTo>
                  <a:cubicBezTo>
                    <a:pt x="334" y="0"/>
                    <a:pt x="143" y="0"/>
                    <a:pt x="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7" name="Google Shape;20837;p94"/>
            <p:cNvSpPr/>
            <p:nvPr/>
          </p:nvSpPr>
          <p:spPr>
            <a:xfrm>
              <a:off x="4852106" y="4198664"/>
              <a:ext cx="198045" cy="107904"/>
            </a:xfrm>
            <a:custGeom>
              <a:rect b="b" l="l" r="r" t="t"/>
              <a:pathLst>
                <a:path extrusionOk="0" h="3335" w="6121">
                  <a:moveTo>
                    <a:pt x="3049" y="1"/>
                  </a:moveTo>
                  <a:cubicBezTo>
                    <a:pt x="1358" y="1"/>
                    <a:pt x="0" y="1406"/>
                    <a:pt x="24" y="3097"/>
                  </a:cubicBezTo>
                  <a:cubicBezTo>
                    <a:pt x="24" y="3239"/>
                    <a:pt x="143" y="3335"/>
                    <a:pt x="286" y="3335"/>
                  </a:cubicBezTo>
                  <a:lnTo>
                    <a:pt x="1000" y="3335"/>
                  </a:lnTo>
                  <a:cubicBezTo>
                    <a:pt x="1096" y="3335"/>
                    <a:pt x="1191" y="3287"/>
                    <a:pt x="1239" y="3216"/>
                  </a:cubicBezTo>
                  <a:cubicBezTo>
                    <a:pt x="1382" y="2977"/>
                    <a:pt x="1215" y="2716"/>
                    <a:pt x="977" y="2716"/>
                  </a:cubicBezTo>
                  <a:lnTo>
                    <a:pt x="667" y="2716"/>
                  </a:lnTo>
                  <a:cubicBezTo>
                    <a:pt x="739" y="2287"/>
                    <a:pt x="905" y="1882"/>
                    <a:pt x="1143" y="1549"/>
                  </a:cubicBezTo>
                  <a:lnTo>
                    <a:pt x="1358" y="1763"/>
                  </a:lnTo>
                  <a:cubicBezTo>
                    <a:pt x="1429" y="1811"/>
                    <a:pt x="1501" y="1858"/>
                    <a:pt x="1572" y="1858"/>
                  </a:cubicBezTo>
                  <a:cubicBezTo>
                    <a:pt x="1715" y="1858"/>
                    <a:pt x="1834" y="1763"/>
                    <a:pt x="1905" y="1572"/>
                  </a:cubicBezTo>
                  <a:cubicBezTo>
                    <a:pt x="1929" y="1501"/>
                    <a:pt x="1905" y="1406"/>
                    <a:pt x="1834" y="1334"/>
                  </a:cubicBezTo>
                  <a:lnTo>
                    <a:pt x="1596" y="1096"/>
                  </a:lnTo>
                  <a:cubicBezTo>
                    <a:pt x="1929" y="858"/>
                    <a:pt x="2310" y="691"/>
                    <a:pt x="2763" y="620"/>
                  </a:cubicBezTo>
                  <a:lnTo>
                    <a:pt x="2763" y="953"/>
                  </a:lnTo>
                  <a:cubicBezTo>
                    <a:pt x="2763" y="1049"/>
                    <a:pt x="2810" y="1144"/>
                    <a:pt x="2882" y="1191"/>
                  </a:cubicBezTo>
                  <a:cubicBezTo>
                    <a:pt x="2943" y="1228"/>
                    <a:pt x="3005" y="1244"/>
                    <a:pt x="3065" y="1244"/>
                  </a:cubicBezTo>
                  <a:cubicBezTo>
                    <a:pt x="3237" y="1244"/>
                    <a:pt x="3382" y="1107"/>
                    <a:pt x="3382" y="929"/>
                  </a:cubicBezTo>
                  <a:lnTo>
                    <a:pt x="3382" y="620"/>
                  </a:lnTo>
                  <a:cubicBezTo>
                    <a:pt x="3811" y="691"/>
                    <a:pt x="4215" y="858"/>
                    <a:pt x="4549" y="1096"/>
                  </a:cubicBezTo>
                  <a:lnTo>
                    <a:pt x="4311" y="1334"/>
                  </a:lnTo>
                  <a:cubicBezTo>
                    <a:pt x="4239" y="1406"/>
                    <a:pt x="4215" y="1501"/>
                    <a:pt x="4239" y="1572"/>
                  </a:cubicBezTo>
                  <a:cubicBezTo>
                    <a:pt x="4287" y="1763"/>
                    <a:pt x="4430" y="1858"/>
                    <a:pt x="4573" y="1858"/>
                  </a:cubicBezTo>
                  <a:cubicBezTo>
                    <a:pt x="4668" y="1858"/>
                    <a:pt x="4716" y="1811"/>
                    <a:pt x="4787" y="1763"/>
                  </a:cubicBezTo>
                  <a:lnTo>
                    <a:pt x="5001" y="1549"/>
                  </a:lnTo>
                  <a:cubicBezTo>
                    <a:pt x="5239" y="1882"/>
                    <a:pt x="5406" y="2263"/>
                    <a:pt x="5478" y="2716"/>
                  </a:cubicBezTo>
                  <a:lnTo>
                    <a:pt x="5144" y="2716"/>
                  </a:lnTo>
                  <a:cubicBezTo>
                    <a:pt x="5049" y="2716"/>
                    <a:pt x="4954" y="2763"/>
                    <a:pt x="4906" y="2835"/>
                  </a:cubicBezTo>
                  <a:cubicBezTo>
                    <a:pt x="4763" y="3073"/>
                    <a:pt x="4930" y="3335"/>
                    <a:pt x="5168" y="3335"/>
                  </a:cubicBezTo>
                  <a:lnTo>
                    <a:pt x="5859" y="3335"/>
                  </a:lnTo>
                  <a:cubicBezTo>
                    <a:pt x="6002" y="3335"/>
                    <a:pt x="6121" y="3216"/>
                    <a:pt x="6121" y="3097"/>
                  </a:cubicBezTo>
                  <a:cubicBezTo>
                    <a:pt x="6121" y="1406"/>
                    <a:pt x="4763" y="1"/>
                    <a:pt x="304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8" name="Google Shape;20838;p94"/>
            <p:cNvSpPr/>
            <p:nvPr/>
          </p:nvSpPr>
          <p:spPr>
            <a:xfrm>
              <a:off x="4950723" y="4198664"/>
              <a:ext cx="99427" cy="107904"/>
            </a:xfrm>
            <a:custGeom>
              <a:rect b="b" l="l" r="r" t="t"/>
              <a:pathLst>
                <a:path extrusionOk="0" h="3335" w="3073">
                  <a:moveTo>
                    <a:pt x="1" y="1"/>
                  </a:moveTo>
                  <a:lnTo>
                    <a:pt x="1" y="1263"/>
                  </a:lnTo>
                  <a:cubicBezTo>
                    <a:pt x="191" y="1263"/>
                    <a:pt x="334" y="1096"/>
                    <a:pt x="334" y="929"/>
                  </a:cubicBezTo>
                  <a:lnTo>
                    <a:pt x="334" y="620"/>
                  </a:lnTo>
                  <a:cubicBezTo>
                    <a:pt x="763" y="691"/>
                    <a:pt x="1167" y="858"/>
                    <a:pt x="1501" y="1096"/>
                  </a:cubicBezTo>
                  <a:lnTo>
                    <a:pt x="1263" y="1334"/>
                  </a:lnTo>
                  <a:cubicBezTo>
                    <a:pt x="1191" y="1406"/>
                    <a:pt x="1167" y="1501"/>
                    <a:pt x="1191" y="1572"/>
                  </a:cubicBezTo>
                  <a:cubicBezTo>
                    <a:pt x="1239" y="1763"/>
                    <a:pt x="1382" y="1858"/>
                    <a:pt x="1525" y="1858"/>
                  </a:cubicBezTo>
                  <a:cubicBezTo>
                    <a:pt x="1620" y="1858"/>
                    <a:pt x="1668" y="1811"/>
                    <a:pt x="1739" y="1763"/>
                  </a:cubicBezTo>
                  <a:lnTo>
                    <a:pt x="1953" y="1549"/>
                  </a:lnTo>
                  <a:cubicBezTo>
                    <a:pt x="2191" y="1882"/>
                    <a:pt x="2358" y="2263"/>
                    <a:pt x="2430" y="2716"/>
                  </a:cubicBezTo>
                  <a:lnTo>
                    <a:pt x="2096" y="2716"/>
                  </a:lnTo>
                  <a:cubicBezTo>
                    <a:pt x="2001" y="2716"/>
                    <a:pt x="1906" y="2763"/>
                    <a:pt x="1858" y="2835"/>
                  </a:cubicBezTo>
                  <a:cubicBezTo>
                    <a:pt x="1715" y="3073"/>
                    <a:pt x="1882" y="3335"/>
                    <a:pt x="2120" y="3335"/>
                  </a:cubicBezTo>
                  <a:lnTo>
                    <a:pt x="2811" y="3335"/>
                  </a:lnTo>
                  <a:cubicBezTo>
                    <a:pt x="2954" y="3335"/>
                    <a:pt x="3073" y="3216"/>
                    <a:pt x="3073" y="3097"/>
                  </a:cubicBezTo>
                  <a:cubicBezTo>
                    <a:pt x="3073" y="1406"/>
                    <a:pt x="1715"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9" name="Google Shape;20839;p94"/>
            <p:cNvSpPr/>
            <p:nvPr/>
          </p:nvSpPr>
          <p:spPr>
            <a:xfrm>
              <a:off x="4941470" y="4259263"/>
              <a:ext cx="20060" cy="73575"/>
            </a:xfrm>
            <a:custGeom>
              <a:rect b="b" l="l" r="r" t="t"/>
              <a:pathLst>
                <a:path extrusionOk="0" h="2274" w="620">
                  <a:moveTo>
                    <a:pt x="329" y="1"/>
                  </a:moveTo>
                  <a:cubicBezTo>
                    <a:pt x="307" y="1"/>
                    <a:pt x="285" y="3"/>
                    <a:pt x="263" y="9"/>
                  </a:cubicBezTo>
                  <a:cubicBezTo>
                    <a:pt x="120" y="33"/>
                    <a:pt x="1" y="176"/>
                    <a:pt x="1" y="319"/>
                  </a:cubicBezTo>
                  <a:lnTo>
                    <a:pt x="1" y="2009"/>
                  </a:lnTo>
                  <a:cubicBezTo>
                    <a:pt x="1" y="2142"/>
                    <a:pt x="103" y="2274"/>
                    <a:pt x="231" y="2274"/>
                  </a:cubicBezTo>
                  <a:cubicBezTo>
                    <a:pt x="242" y="2274"/>
                    <a:pt x="252" y="2273"/>
                    <a:pt x="263" y="2271"/>
                  </a:cubicBezTo>
                  <a:cubicBezTo>
                    <a:pt x="278" y="2273"/>
                    <a:pt x="294" y="2274"/>
                    <a:pt x="309" y="2274"/>
                  </a:cubicBezTo>
                  <a:cubicBezTo>
                    <a:pt x="497" y="2274"/>
                    <a:pt x="620" y="2138"/>
                    <a:pt x="620" y="1962"/>
                  </a:cubicBezTo>
                  <a:lnTo>
                    <a:pt x="620" y="295"/>
                  </a:lnTo>
                  <a:cubicBezTo>
                    <a:pt x="620" y="148"/>
                    <a:pt x="490" y="1"/>
                    <a:pt x="32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0" name="Google Shape;20840;p94"/>
            <p:cNvSpPr/>
            <p:nvPr/>
          </p:nvSpPr>
          <p:spPr>
            <a:xfrm>
              <a:off x="4950723" y="4259555"/>
              <a:ext cx="10807" cy="73996"/>
            </a:xfrm>
            <a:custGeom>
              <a:rect b="b" l="l" r="r" t="t"/>
              <a:pathLst>
                <a:path extrusionOk="0" h="2287" w="334">
                  <a:moveTo>
                    <a:pt x="1" y="0"/>
                  </a:moveTo>
                  <a:lnTo>
                    <a:pt x="1" y="2286"/>
                  </a:lnTo>
                  <a:cubicBezTo>
                    <a:pt x="191" y="2286"/>
                    <a:pt x="334" y="2143"/>
                    <a:pt x="334" y="1953"/>
                  </a:cubicBezTo>
                  <a:lnTo>
                    <a:pt x="334" y="286"/>
                  </a:lnTo>
                  <a:cubicBezTo>
                    <a:pt x="334" y="143"/>
                    <a:pt x="191"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1" name="Google Shape;20841;p94"/>
            <p:cNvSpPr/>
            <p:nvPr/>
          </p:nvSpPr>
          <p:spPr>
            <a:xfrm>
              <a:off x="4926845" y="4318860"/>
              <a:ext cx="50118" cy="50118"/>
            </a:xfrm>
            <a:custGeom>
              <a:rect b="b" l="l" r="r" t="t"/>
              <a:pathLst>
                <a:path extrusionOk="0" h="1549" w="1549">
                  <a:moveTo>
                    <a:pt x="762" y="1"/>
                  </a:moveTo>
                  <a:cubicBezTo>
                    <a:pt x="358" y="1"/>
                    <a:pt x="0" y="334"/>
                    <a:pt x="0" y="787"/>
                  </a:cubicBezTo>
                  <a:cubicBezTo>
                    <a:pt x="0" y="1191"/>
                    <a:pt x="334" y="1549"/>
                    <a:pt x="762" y="1549"/>
                  </a:cubicBezTo>
                  <a:cubicBezTo>
                    <a:pt x="1191" y="1549"/>
                    <a:pt x="1548" y="1239"/>
                    <a:pt x="1548" y="787"/>
                  </a:cubicBezTo>
                  <a:cubicBezTo>
                    <a:pt x="1548" y="358"/>
                    <a:pt x="1191" y="1"/>
                    <a:pt x="762"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2" name="Google Shape;20842;p94"/>
            <p:cNvSpPr/>
            <p:nvPr/>
          </p:nvSpPr>
          <p:spPr>
            <a:xfrm>
              <a:off x="4950723" y="4318860"/>
              <a:ext cx="26240" cy="51671"/>
            </a:xfrm>
            <a:custGeom>
              <a:rect b="b" l="l" r="r" t="t"/>
              <a:pathLst>
                <a:path extrusionOk="0" h="1597" w="811">
                  <a:moveTo>
                    <a:pt x="1" y="1"/>
                  </a:moveTo>
                  <a:lnTo>
                    <a:pt x="1" y="1596"/>
                  </a:lnTo>
                  <a:cubicBezTo>
                    <a:pt x="453" y="1596"/>
                    <a:pt x="786" y="1239"/>
                    <a:pt x="786" y="810"/>
                  </a:cubicBezTo>
                  <a:cubicBezTo>
                    <a:pt x="810" y="358"/>
                    <a:pt x="453" y="1"/>
                    <a:pt x="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43" name="Google Shape;20843;p94"/>
          <p:cNvGrpSpPr/>
          <p:nvPr/>
        </p:nvGrpSpPr>
        <p:grpSpPr>
          <a:xfrm>
            <a:off x="5520132" y="4004656"/>
            <a:ext cx="352928" cy="348297"/>
            <a:chOff x="5520132" y="4157056"/>
            <a:chExt cx="352928" cy="348297"/>
          </a:xfrm>
        </p:grpSpPr>
        <p:sp>
          <p:nvSpPr>
            <p:cNvPr id="20844" name="Google Shape;20844;p94"/>
            <p:cNvSpPr/>
            <p:nvPr/>
          </p:nvSpPr>
          <p:spPr>
            <a:xfrm>
              <a:off x="5520132" y="4158609"/>
              <a:ext cx="352928" cy="182644"/>
            </a:xfrm>
            <a:custGeom>
              <a:rect b="b" l="l" r="r" t="t"/>
              <a:pathLst>
                <a:path extrusionOk="0" h="5645" w="10908">
                  <a:moveTo>
                    <a:pt x="5430" y="0"/>
                  </a:moveTo>
                  <a:cubicBezTo>
                    <a:pt x="4716" y="0"/>
                    <a:pt x="4049" y="429"/>
                    <a:pt x="3787" y="1072"/>
                  </a:cubicBezTo>
                  <a:cubicBezTo>
                    <a:pt x="3692" y="1024"/>
                    <a:pt x="3596" y="1024"/>
                    <a:pt x="3525" y="1024"/>
                  </a:cubicBezTo>
                  <a:cubicBezTo>
                    <a:pt x="2834" y="1024"/>
                    <a:pt x="2215" y="1453"/>
                    <a:pt x="1906" y="2072"/>
                  </a:cubicBezTo>
                  <a:lnTo>
                    <a:pt x="1858" y="2072"/>
                  </a:lnTo>
                  <a:cubicBezTo>
                    <a:pt x="810" y="2072"/>
                    <a:pt x="0" y="2930"/>
                    <a:pt x="72" y="3977"/>
                  </a:cubicBezTo>
                  <a:cubicBezTo>
                    <a:pt x="120" y="4930"/>
                    <a:pt x="882" y="5644"/>
                    <a:pt x="1858" y="5644"/>
                  </a:cubicBezTo>
                  <a:lnTo>
                    <a:pt x="8907" y="5644"/>
                  </a:lnTo>
                  <a:cubicBezTo>
                    <a:pt x="9788" y="5644"/>
                    <a:pt x="10574" y="5001"/>
                    <a:pt x="10741" y="4168"/>
                  </a:cubicBezTo>
                  <a:cubicBezTo>
                    <a:pt x="10907" y="3263"/>
                    <a:pt x="10336" y="2429"/>
                    <a:pt x="9526" y="2191"/>
                  </a:cubicBezTo>
                  <a:cubicBezTo>
                    <a:pt x="9502" y="1215"/>
                    <a:pt x="8717" y="429"/>
                    <a:pt x="7740" y="429"/>
                  </a:cubicBezTo>
                  <a:cubicBezTo>
                    <a:pt x="7407" y="429"/>
                    <a:pt x="7097" y="500"/>
                    <a:pt x="6811" y="667"/>
                  </a:cubicBezTo>
                  <a:cubicBezTo>
                    <a:pt x="6454" y="238"/>
                    <a:pt x="5954" y="0"/>
                    <a:pt x="5430"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5" name="Google Shape;20845;p94"/>
            <p:cNvSpPr/>
            <p:nvPr/>
          </p:nvSpPr>
          <p:spPr>
            <a:xfrm>
              <a:off x="5692711" y="4157056"/>
              <a:ext cx="176497" cy="183453"/>
            </a:xfrm>
            <a:custGeom>
              <a:rect b="b" l="l" r="r" t="t"/>
              <a:pathLst>
                <a:path extrusionOk="0" h="5670" w="5455">
                  <a:moveTo>
                    <a:pt x="1" y="1"/>
                  </a:moveTo>
                  <a:lnTo>
                    <a:pt x="1" y="5669"/>
                  </a:lnTo>
                  <a:lnTo>
                    <a:pt x="3525" y="5669"/>
                  </a:lnTo>
                  <a:cubicBezTo>
                    <a:pt x="3541" y="5669"/>
                    <a:pt x="3557" y="5669"/>
                    <a:pt x="3573" y="5669"/>
                  </a:cubicBezTo>
                  <a:cubicBezTo>
                    <a:pt x="4504" y="5669"/>
                    <a:pt x="5265" y="4987"/>
                    <a:pt x="5359" y="4121"/>
                  </a:cubicBezTo>
                  <a:cubicBezTo>
                    <a:pt x="5454" y="3263"/>
                    <a:pt x="4907" y="2454"/>
                    <a:pt x="4097" y="2215"/>
                  </a:cubicBezTo>
                  <a:cubicBezTo>
                    <a:pt x="4097" y="1239"/>
                    <a:pt x="3287" y="453"/>
                    <a:pt x="2311" y="453"/>
                  </a:cubicBezTo>
                  <a:cubicBezTo>
                    <a:pt x="2001" y="453"/>
                    <a:pt x="1692" y="548"/>
                    <a:pt x="1406" y="691"/>
                  </a:cubicBezTo>
                  <a:cubicBezTo>
                    <a:pt x="1073" y="286"/>
                    <a:pt x="572"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6" name="Google Shape;20846;p94"/>
            <p:cNvSpPr/>
            <p:nvPr/>
          </p:nvSpPr>
          <p:spPr>
            <a:xfrm>
              <a:off x="5660357" y="4220115"/>
              <a:ext cx="63998" cy="101109"/>
            </a:xfrm>
            <a:custGeom>
              <a:rect b="b" l="l" r="r" t="t"/>
              <a:pathLst>
                <a:path extrusionOk="0" h="3125" w="1978">
                  <a:moveTo>
                    <a:pt x="987" y="0"/>
                  </a:moveTo>
                  <a:cubicBezTo>
                    <a:pt x="869" y="0"/>
                    <a:pt x="761" y="67"/>
                    <a:pt x="691" y="171"/>
                  </a:cubicBezTo>
                  <a:lnTo>
                    <a:pt x="72" y="1433"/>
                  </a:lnTo>
                  <a:cubicBezTo>
                    <a:pt x="1" y="1552"/>
                    <a:pt x="48" y="1719"/>
                    <a:pt x="167" y="1814"/>
                  </a:cubicBezTo>
                  <a:cubicBezTo>
                    <a:pt x="215" y="1838"/>
                    <a:pt x="286" y="1862"/>
                    <a:pt x="358" y="1862"/>
                  </a:cubicBezTo>
                  <a:lnTo>
                    <a:pt x="1120" y="1862"/>
                  </a:lnTo>
                  <a:lnTo>
                    <a:pt x="715" y="2672"/>
                  </a:lnTo>
                  <a:cubicBezTo>
                    <a:pt x="667" y="2815"/>
                    <a:pt x="715" y="3005"/>
                    <a:pt x="882" y="3100"/>
                  </a:cubicBezTo>
                  <a:cubicBezTo>
                    <a:pt x="929" y="3124"/>
                    <a:pt x="953" y="3124"/>
                    <a:pt x="1025" y="3124"/>
                  </a:cubicBezTo>
                  <a:cubicBezTo>
                    <a:pt x="1144" y="3124"/>
                    <a:pt x="1263" y="3029"/>
                    <a:pt x="1287" y="2934"/>
                  </a:cubicBezTo>
                  <a:lnTo>
                    <a:pt x="1906" y="1695"/>
                  </a:lnTo>
                  <a:cubicBezTo>
                    <a:pt x="1977" y="1576"/>
                    <a:pt x="1953" y="1386"/>
                    <a:pt x="1834" y="1314"/>
                  </a:cubicBezTo>
                  <a:cubicBezTo>
                    <a:pt x="1763" y="1267"/>
                    <a:pt x="1715" y="1243"/>
                    <a:pt x="1620" y="1243"/>
                  </a:cubicBezTo>
                  <a:lnTo>
                    <a:pt x="882" y="1243"/>
                  </a:lnTo>
                  <a:lnTo>
                    <a:pt x="1263" y="433"/>
                  </a:lnTo>
                  <a:cubicBezTo>
                    <a:pt x="1310" y="290"/>
                    <a:pt x="1263" y="124"/>
                    <a:pt x="1120" y="28"/>
                  </a:cubicBezTo>
                  <a:cubicBezTo>
                    <a:pt x="1075" y="9"/>
                    <a:pt x="1031" y="0"/>
                    <a:pt x="98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7" name="Google Shape;20847;p94"/>
            <p:cNvSpPr/>
            <p:nvPr/>
          </p:nvSpPr>
          <p:spPr>
            <a:xfrm>
              <a:off x="5694264" y="4259555"/>
              <a:ext cx="30867" cy="60892"/>
            </a:xfrm>
            <a:custGeom>
              <a:rect b="b" l="l" r="r" t="t"/>
              <a:pathLst>
                <a:path extrusionOk="0" h="1882" w="954">
                  <a:moveTo>
                    <a:pt x="1" y="0"/>
                  </a:moveTo>
                  <a:lnTo>
                    <a:pt x="1" y="619"/>
                  </a:lnTo>
                  <a:lnTo>
                    <a:pt x="120" y="619"/>
                  </a:lnTo>
                  <a:lnTo>
                    <a:pt x="1" y="857"/>
                  </a:lnTo>
                  <a:lnTo>
                    <a:pt x="1" y="1881"/>
                  </a:lnTo>
                  <a:cubicBezTo>
                    <a:pt x="120" y="1881"/>
                    <a:pt x="239" y="1810"/>
                    <a:pt x="262" y="1691"/>
                  </a:cubicBezTo>
                  <a:lnTo>
                    <a:pt x="905" y="453"/>
                  </a:lnTo>
                  <a:cubicBezTo>
                    <a:pt x="953" y="357"/>
                    <a:pt x="929" y="238"/>
                    <a:pt x="905" y="143"/>
                  </a:cubicBezTo>
                  <a:cubicBezTo>
                    <a:pt x="834" y="48"/>
                    <a:pt x="715" y="0"/>
                    <a:pt x="64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8" name="Google Shape;20848;p94"/>
            <p:cNvSpPr/>
            <p:nvPr/>
          </p:nvSpPr>
          <p:spPr>
            <a:xfrm>
              <a:off x="5693488" y="4218691"/>
              <a:ext cx="12360" cy="33164"/>
            </a:xfrm>
            <a:custGeom>
              <a:rect b="b" l="l" r="r" t="t"/>
              <a:pathLst>
                <a:path extrusionOk="0" h="1025" w="382">
                  <a:moveTo>
                    <a:pt x="1" y="1"/>
                  </a:moveTo>
                  <a:lnTo>
                    <a:pt x="1" y="1025"/>
                  </a:lnTo>
                  <a:lnTo>
                    <a:pt x="263" y="453"/>
                  </a:lnTo>
                  <a:cubicBezTo>
                    <a:pt x="382" y="310"/>
                    <a:pt x="334" y="120"/>
                    <a:pt x="144" y="49"/>
                  </a:cubicBezTo>
                  <a:cubicBezTo>
                    <a:pt x="96" y="1"/>
                    <a:pt x="72"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9" name="Google Shape;20849;p94"/>
            <p:cNvSpPr/>
            <p:nvPr/>
          </p:nvSpPr>
          <p:spPr>
            <a:xfrm>
              <a:off x="5751273" y="4422880"/>
              <a:ext cx="115604" cy="82473"/>
            </a:xfrm>
            <a:custGeom>
              <a:rect b="b" l="l" r="r" t="t"/>
              <a:pathLst>
                <a:path extrusionOk="0" h="2549" w="3573">
                  <a:moveTo>
                    <a:pt x="1759" y="0"/>
                  </a:moveTo>
                  <a:cubicBezTo>
                    <a:pt x="1745" y="0"/>
                    <a:pt x="1730" y="0"/>
                    <a:pt x="1715" y="1"/>
                  </a:cubicBezTo>
                  <a:cubicBezTo>
                    <a:pt x="787" y="48"/>
                    <a:pt x="1" y="834"/>
                    <a:pt x="1" y="1834"/>
                  </a:cubicBezTo>
                  <a:lnTo>
                    <a:pt x="1" y="2549"/>
                  </a:lnTo>
                  <a:lnTo>
                    <a:pt x="3240" y="2549"/>
                  </a:lnTo>
                  <a:cubicBezTo>
                    <a:pt x="3430" y="2549"/>
                    <a:pt x="3573" y="2382"/>
                    <a:pt x="3573" y="2215"/>
                  </a:cubicBezTo>
                  <a:lnTo>
                    <a:pt x="3573" y="1787"/>
                  </a:lnTo>
                  <a:cubicBezTo>
                    <a:pt x="3573" y="801"/>
                    <a:pt x="2763" y="0"/>
                    <a:pt x="1759"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0" name="Google Shape;20850;p94"/>
            <p:cNvSpPr/>
            <p:nvPr/>
          </p:nvSpPr>
          <p:spPr>
            <a:xfrm>
              <a:off x="5809058" y="4422880"/>
              <a:ext cx="57818" cy="80952"/>
            </a:xfrm>
            <a:custGeom>
              <a:rect b="b" l="l" r="r" t="t"/>
              <a:pathLst>
                <a:path extrusionOk="0" h="2502" w="1787">
                  <a:moveTo>
                    <a:pt x="1" y="1"/>
                  </a:moveTo>
                  <a:lnTo>
                    <a:pt x="1" y="2501"/>
                  </a:lnTo>
                  <a:lnTo>
                    <a:pt x="1454" y="2501"/>
                  </a:lnTo>
                  <a:cubicBezTo>
                    <a:pt x="1644" y="2501"/>
                    <a:pt x="1787" y="2358"/>
                    <a:pt x="1787" y="2168"/>
                  </a:cubicBezTo>
                  <a:lnTo>
                    <a:pt x="1787" y="1763"/>
                  </a:lnTo>
                  <a:cubicBezTo>
                    <a:pt x="1787" y="810"/>
                    <a:pt x="977"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1" name="Google Shape;20851;p94"/>
            <p:cNvSpPr/>
            <p:nvPr/>
          </p:nvSpPr>
          <p:spPr>
            <a:xfrm>
              <a:off x="5522429" y="4423527"/>
              <a:ext cx="115637" cy="81826"/>
            </a:xfrm>
            <a:custGeom>
              <a:rect b="b" l="l" r="r" t="t"/>
              <a:pathLst>
                <a:path extrusionOk="0" h="2529" w="3574">
                  <a:moveTo>
                    <a:pt x="1748" y="0"/>
                  </a:moveTo>
                  <a:cubicBezTo>
                    <a:pt x="771" y="0"/>
                    <a:pt x="1" y="782"/>
                    <a:pt x="1" y="1767"/>
                  </a:cubicBezTo>
                  <a:lnTo>
                    <a:pt x="1" y="2314"/>
                  </a:lnTo>
                  <a:cubicBezTo>
                    <a:pt x="1" y="2434"/>
                    <a:pt x="72" y="2529"/>
                    <a:pt x="191" y="2529"/>
                  </a:cubicBezTo>
                  <a:lnTo>
                    <a:pt x="3573" y="2529"/>
                  </a:lnTo>
                  <a:lnTo>
                    <a:pt x="3573" y="1386"/>
                  </a:lnTo>
                  <a:cubicBezTo>
                    <a:pt x="3573" y="1052"/>
                    <a:pt x="3406" y="743"/>
                    <a:pt x="3144" y="528"/>
                  </a:cubicBezTo>
                  <a:cubicBezTo>
                    <a:pt x="2671" y="159"/>
                    <a:pt x="2189" y="0"/>
                    <a:pt x="1748"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2" name="Google Shape;20852;p94"/>
            <p:cNvSpPr/>
            <p:nvPr/>
          </p:nvSpPr>
          <p:spPr>
            <a:xfrm>
              <a:off x="5636479" y="4422880"/>
              <a:ext cx="114828" cy="82473"/>
            </a:xfrm>
            <a:custGeom>
              <a:rect b="b" l="l" r="r" t="t"/>
              <a:pathLst>
                <a:path extrusionOk="0" h="2549" w="3549">
                  <a:moveTo>
                    <a:pt x="1735" y="0"/>
                  </a:moveTo>
                  <a:cubicBezTo>
                    <a:pt x="1721" y="0"/>
                    <a:pt x="1706" y="0"/>
                    <a:pt x="1691" y="1"/>
                  </a:cubicBezTo>
                  <a:cubicBezTo>
                    <a:pt x="762" y="48"/>
                    <a:pt x="0" y="834"/>
                    <a:pt x="0" y="1834"/>
                  </a:cubicBezTo>
                  <a:lnTo>
                    <a:pt x="0" y="2549"/>
                  </a:lnTo>
                  <a:lnTo>
                    <a:pt x="3549" y="2549"/>
                  </a:lnTo>
                  <a:lnTo>
                    <a:pt x="3549" y="1787"/>
                  </a:lnTo>
                  <a:cubicBezTo>
                    <a:pt x="3549" y="801"/>
                    <a:pt x="2739" y="0"/>
                    <a:pt x="1735"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3" name="Google Shape;20853;p94"/>
            <p:cNvSpPr/>
            <p:nvPr/>
          </p:nvSpPr>
          <p:spPr>
            <a:xfrm>
              <a:off x="5578694" y="4422880"/>
              <a:ext cx="57818" cy="80952"/>
            </a:xfrm>
            <a:custGeom>
              <a:rect b="b" l="l" r="r" t="t"/>
              <a:pathLst>
                <a:path extrusionOk="0" h="2502" w="1787">
                  <a:moveTo>
                    <a:pt x="0" y="1"/>
                  </a:moveTo>
                  <a:lnTo>
                    <a:pt x="0" y="2501"/>
                  </a:lnTo>
                  <a:lnTo>
                    <a:pt x="1786" y="2501"/>
                  </a:lnTo>
                  <a:lnTo>
                    <a:pt x="1786" y="1763"/>
                  </a:lnTo>
                  <a:cubicBezTo>
                    <a:pt x="1786" y="810"/>
                    <a:pt x="1001"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4" name="Google Shape;20854;p94"/>
            <p:cNvSpPr/>
            <p:nvPr/>
          </p:nvSpPr>
          <p:spPr>
            <a:xfrm>
              <a:off x="5694264" y="4422880"/>
              <a:ext cx="57818" cy="80952"/>
            </a:xfrm>
            <a:custGeom>
              <a:rect b="b" l="l" r="r" t="t"/>
              <a:pathLst>
                <a:path extrusionOk="0" h="2502" w="1787">
                  <a:moveTo>
                    <a:pt x="1" y="1"/>
                  </a:moveTo>
                  <a:lnTo>
                    <a:pt x="1" y="2501"/>
                  </a:lnTo>
                  <a:lnTo>
                    <a:pt x="1787" y="2501"/>
                  </a:lnTo>
                  <a:lnTo>
                    <a:pt x="1787" y="1763"/>
                  </a:lnTo>
                  <a:cubicBezTo>
                    <a:pt x="1763" y="810"/>
                    <a:pt x="1001"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5" name="Google Shape;20855;p94"/>
            <p:cNvSpPr/>
            <p:nvPr/>
          </p:nvSpPr>
          <p:spPr>
            <a:xfrm>
              <a:off x="5771301" y="4361244"/>
              <a:ext cx="75549" cy="75549"/>
            </a:xfrm>
            <a:custGeom>
              <a:rect b="b" l="l" r="r" t="t"/>
              <a:pathLst>
                <a:path extrusionOk="0" h="2335" w="2335">
                  <a:moveTo>
                    <a:pt x="1168" y="1"/>
                  </a:moveTo>
                  <a:cubicBezTo>
                    <a:pt x="525" y="1"/>
                    <a:pt x="1" y="548"/>
                    <a:pt x="1" y="1167"/>
                  </a:cubicBezTo>
                  <a:cubicBezTo>
                    <a:pt x="1" y="1834"/>
                    <a:pt x="549" y="2334"/>
                    <a:pt x="1168" y="2334"/>
                  </a:cubicBezTo>
                  <a:cubicBezTo>
                    <a:pt x="1787" y="2334"/>
                    <a:pt x="2311" y="1834"/>
                    <a:pt x="2335" y="1167"/>
                  </a:cubicBezTo>
                  <a:cubicBezTo>
                    <a:pt x="2335" y="524"/>
                    <a:pt x="1811" y="1"/>
                    <a:pt x="116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6" name="Google Shape;20856;p94"/>
            <p:cNvSpPr/>
            <p:nvPr/>
          </p:nvSpPr>
          <p:spPr>
            <a:xfrm>
              <a:off x="5809058" y="4362797"/>
              <a:ext cx="37791" cy="73996"/>
            </a:xfrm>
            <a:custGeom>
              <a:rect b="b" l="l" r="r" t="t"/>
              <a:pathLst>
                <a:path extrusionOk="0" h="2287" w="1168">
                  <a:moveTo>
                    <a:pt x="1" y="0"/>
                  </a:moveTo>
                  <a:lnTo>
                    <a:pt x="1" y="2286"/>
                  </a:lnTo>
                  <a:cubicBezTo>
                    <a:pt x="620" y="2286"/>
                    <a:pt x="1168" y="1786"/>
                    <a:pt x="1168" y="1143"/>
                  </a:cubicBezTo>
                  <a:cubicBezTo>
                    <a:pt x="1168" y="524"/>
                    <a:pt x="668"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7" name="Google Shape;20857;p94"/>
            <p:cNvSpPr/>
            <p:nvPr/>
          </p:nvSpPr>
          <p:spPr>
            <a:xfrm>
              <a:off x="5655730" y="4361244"/>
              <a:ext cx="75549" cy="75549"/>
            </a:xfrm>
            <a:custGeom>
              <a:rect b="b" l="l" r="r" t="t"/>
              <a:pathLst>
                <a:path extrusionOk="0" h="2335" w="2335">
                  <a:moveTo>
                    <a:pt x="1168" y="1"/>
                  </a:moveTo>
                  <a:cubicBezTo>
                    <a:pt x="525" y="1"/>
                    <a:pt x="1" y="548"/>
                    <a:pt x="1" y="1167"/>
                  </a:cubicBezTo>
                  <a:cubicBezTo>
                    <a:pt x="1" y="1834"/>
                    <a:pt x="549" y="2334"/>
                    <a:pt x="1168" y="2334"/>
                  </a:cubicBezTo>
                  <a:cubicBezTo>
                    <a:pt x="1835" y="2334"/>
                    <a:pt x="2335" y="1834"/>
                    <a:pt x="2335" y="1167"/>
                  </a:cubicBezTo>
                  <a:cubicBezTo>
                    <a:pt x="2335" y="524"/>
                    <a:pt x="1811" y="1"/>
                    <a:pt x="116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8" name="Google Shape;20858;p94"/>
            <p:cNvSpPr/>
            <p:nvPr/>
          </p:nvSpPr>
          <p:spPr>
            <a:xfrm>
              <a:off x="5693488" y="4362797"/>
              <a:ext cx="37791" cy="73996"/>
            </a:xfrm>
            <a:custGeom>
              <a:rect b="b" l="l" r="r" t="t"/>
              <a:pathLst>
                <a:path extrusionOk="0" h="2287" w="1168">
                  <a:moveTo>
                    <a:pt x="1" y="0"/>
                  </a:moveTo>
                  <a:lnTo>
                    <a:pt x="1" y="2286"/>
                  </a:lnTo>
                  <a:cubicBezTo>
                    <a:pt x="668" y="2286"/>
                    <a:pt x="1168" y="1786"/>
                    <a:pt x="1168" y="1143"/>
                  </a:cubicBezTo>
                  <a:cubicBezTo>
                    <a:pt x="1168" y="524"/>
                    <a:pt x="668"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9" name="Google Shape;20859;p94"/>
            <p:cNvSpPr/>
            <p:nvPr/>
          </p:nvSpPr>
          <p:spPr>
            <a:xfrm>
              <a:off x="5541712" y="4361244"/>
              <a:ext cx="74772" cy="75549"/>
            </a:xfrm>
            <a:custGeom>
              <a:rect b="b" l="l" r="r" t="t"/>
              <a:pathLst>
                <a:path extrusionOk="0" h="2335" w="2311">
                  <a:moveTo>
                    <a:pt x="1143" y="1"/>
                  </a:moveTo>
                  <a:cubicBezTo>
                    <a:pt x="500" y="1"/>
                    <a:pt x="0" y="548"/>
                    <a:pt x="0" y="1167"/>
                  </a:cubicBezTo>
                  <a:cubicBezTo>
                    <a:pt x="0" y="1834"/>
                    <a:pt x="524" y="2334"/>
                    <a:pt x="1143" y="2334"/>
                  </a:cubicBezTo>
                  <a:cubicBezTo>
                    <a:pt x="1786" y="2334"/>
                    <a:pt x="2310" y="1834"/>
                    <a:pt x="2310" y="1167"/>
                  </a:cubicBezTo>
                  <a:cubicBezTo>
                    <a:pt x="2310" y="524"/>
                    <a:pt x="1810" y="1"/>
                    <a:pt x="11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0" name="Google Shape;20860;p94"/>
            <p:cNvSpPr/>
            <p:nvPr/>
          </p:nvSpPr>
          <p:spPr>
            <a:xfrm>
              <a:off x="5578694" y="4362797"/>
              <a:ext cx="37791" cy="73996"/>
            </a:xfrm>
            <a:custGeom>
              <a:rect b="b" l="l" r="r" t="t"/>
              <a:pathLst>
                <a:path extrusionOk="0" h="2287" w="1168">
                  <a:moveTo>
                    <a:pt x="0" y="0"/>
                  </a:moveTo>
                  <a:lnTo>
                    <a:pt x="0" y="2286"/>
                  </a:lnTo>
                  <a:cubicBezTo>
                    <a:pt x="667" y="2286"/>
                    <a:pt x="1167" y="1786"/>
                    <a:pt x="1167" y="1143"/>
                  </a:cubicBezTo>
                  <a:cubicBezTo>
                    <a:pt x="1167" y="524"/>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61" name="Google Shape;20861;p94"/>
          <p:cNvGrpSpPr/>
          <p:nvPr/>
        </p:nvGrpSpPr>
        <p:grpSpPr>
          <a:xfrm>
            <a:off x="6269820" y="4004656"/>
            <a:ext cx="345225" cy="348297"/>
            <a:chOff x="6269820" y="4157056"/>
            <a:chExt cx="345225" cy="348297"/>
          </a:xfrm>
        </p:grpSpPr>
        <p:sp>
          <p:nvSpPr>
            <p:cNvPr id="20862" name="Google Shape;20862;p94"/>
            <p:cNvSpPr/>
            <p:nvPr/>
          </p:nvSpPr>
          <p:spPr>
            <a:xfrm>
              <a:off x="6295251" y="4157056"/>
              <a:ext cx="292069" cy="115604"/>
            </a:xfrm>
            <a:custGeom>
              <a:rect b="b" l="l" r="r" t="t"/>
              <a:pathLst>
                <a:path extrusionOk="0" h="3573" w="9027">
                  <a:moveTo>
                    <a:pt x="1168" y="1"/>
                  </a:moveTo>
                  <a:cubicBezTo>
                    <a:pt x="525" y="1"/>
                    <a:pt x="1" y="548"/>
                    <a:pt x="1" y="1168"/>
                  </a:cubicBezTo>
                  <a:lnTo>
                    <a:pt x="1" y="2430"/>
                  </a:lnTo>
                  <a:cubicBezTo>
                    <a:pt x="1" y="3073"/>
                    <a:pt x="549" y="3573"/>
                    <a:pt x="1168" y="3573"/>
                  </a:cubicBezTo>
                  <a:lnTo>
                    <a:pt x="7860" y="3573"/>
                  </a:lnTo>
                  <a:cubicBezTo>
                    <a:pt x="8526" y="3573"/>
                    <a:pt x="9027" y="3073"/>
                    <a:pt x="9027" y="2430"/>
                  </a:cubicBezTo>
                  <a:lnTo>
                    <a:pt x="9027" y="1168"/>
                  </a:lnTo>
                  <a:cubicBezTo>
                    <a:pt x="9027" y="525"/>
                    <a:pt x="8503" y="1"/>
                    <a:pt x="7860"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3" name="Google Shape;20863;p94"/>
            <p:cNvSpPr/>
            <p:nvPr/>
          </p:nvSpPr>
          <p:spPr>
            <a:xfrm>
              <a:off x="6441656" y="4158609"/>
              <a:ext cx="145662" cy="114051"/>
            </a:xfrm>
            <a:custGeom>
              <a:rect b="b" l="l" r="r" t="t"/>
              <a:pathLst>
                <a:path extrusionOk="0" h="3525" w="4502">
                  <a:moveTo>
                    <a:pt x="1" y="0"/>
                  </a:moveTo>
                  <a:lnTo>
                    <a:pt x="1" y="3525"/>
                  </a:lnTo>
                  <a:lnTo>
                    <a:pt x="3335" y="3525"/>
                  </a:lnTo>
                  <a:cubicBezTo>
                    <a:pt x="3978" y="3525"/>
                    <a:pt x="4502" y="3025"/>
                    <a:pt x="4502" y="2382"/>
                  </a:cubicBezTo>
                  <a:lnTo>
                    <a:pt x="4502" y="1120"/>
                  </a:lnTo>
                  <a:cubicBezTo>
                    <a:pt x="4502" y="500"/>
                    <a:pt x="4001" y="0"/>
                    <a:pt x="333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4" name="Google Shape;20864;p94"/>
            <p:cNvSpPr/>
            <p:nvPr/>
          </p:nvSpPr>
          <p:spPr>
            <a:xfrm>
              <a:off x="6336083" y="4205620"/>
              <a:ext cx="211925" cy="20060"/>
            </a:xfrm>
            <a:custGeom>
              <a:rect b="b" l="l" r="r" t="t"/>
              <a:pathLst>
                <a:path extrusionOk="0" h="620" w="6550">
                  <a:moveTo>
                    <a:pt x="311" y="0"/>
                  </a:moveTo>
                  <a:cubicBezTo>
                    <a:pt x="144" y="0"/>
                    <a:pt x="1" y="167"/>
                    <a:pt x="25" y="357"/>
                  </a:cubicBezTo>
                  <a:cubicBezTo>
                    <a:pt x="49" y="500"/>
                    <a:pt x="215" y="619"/>
                    <a:pt x="358" y="619"/>
                  </a:cubicBezTo>
                  <a:lnTo>
                    <a:pt x="6193" y="619"/>
                  </a:lnTo>
                  <a:cubicBezTo>
                    <a:pt x="6407" y="619"/>
                    <a:pt x="6550" y="476"/>
                    <a:pt x="6479" y="262"/>
                  </a:cubicBezTo>
                  <a:cubicBezTo>
                    <a:pt x="6455" y="119"/>
                    <a:pt x="6312" y="0"/>
                    <a:pt x="6169"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5" name="Google Shape;20865;p94"/>
            <p:cNvSpPr/>
            <p:nvPr/>
          </p:nvSpPr>
          <p:spPr>
            <a:xfrm>
              <a:off x="6441656" y="4205620"/>
              <a:ext cx="105607" cy="20060"/>
            </a:xfrm>
            <a:custGeom>
              <a:rect b="b" l="l" r="r" t="t"/>
              <a:pathLst>
                <a:path extrusionOk="0" h="620" w="3264">
                  <a:moveTo>
                    <a:pt x="1" y="0"/>
                  </a:moveTo>
                  <a:lnTo>
                    <a:pt x="1" y="619"/>
                  </a:lnTo>
                  <a:lnTo>
                    <a:pt x="2930" y="619"/>
                  </a:lnTo>
                  <a:cubicBezTo>
                    <a:pt x="3096" y="619"/>
                    <a:pt x="3263" y="476"/>
                    <a:pt x="3216" y="262"/>
                  </a:cubicBezTo>
                  <a:cubicBezTo>
                    <a:pt x="3216" y="119"/>
                    <a:pt x="3096" y="0"/>
                    <a:pt x="293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6" name="Google Shape;20866;p94"/>
            <p:cNvSpPr/>
            <p:nvPr/>
          </p:nvSpPr>
          <p:spPr>
            <a:xfrm>
              <a:off x="6523319" y="4294853"/>
              <a:ext cx="29314" cy="47174"/>
            </a:xfrm>
            <a:custGeom>
              <a:rect b="b" l="l" r="r" t="t"/>
              <a:pathLst>
                <a:path extrusionOk="0" h="1458" w="906">
                  <a:moveTo>
                    <a:pt x="337" y="1"/>
                  </a:moveTo>
                  <a:cubicBezTo>
                    <a:pt x="320" y="1"/>
                    <a:pt x="304" y="2"/>
                    <a:pt x="287" y="4"/>
                  </a:cubicBezTo>
                  <a:cubicBezTo>
                    <a:pt x="96" y="76"/>
                    <a:pt x="1" y="219"/>
                    <a:pt x="49" y="386"/>
                  </a:cubicBezTo>
                  <a:lnTo>
                    <a:pt x="263" y="1219"/>
                  </a:lnTo>
                  <a:cubicBezTo>
                    <a:pt x="287" y="1386"/>
                    <a:pt x="406" y="1457"/>
                    <a:pt x="549" y="1457"/>
                  </a:cubicBezTo>
                  <a:lnTo>
                    <a:pt x="644" y="1457"/>
                  </a:lnTo>
                  <a:cubicBezTo>
                    <a:pt x="811" y="1410"/>
                    <a:pt x="906" y="1267"/>
                    <a:pt x="882" y="1076"/>
                  </a:cubicBezTo>
                  <a:lnTo>
                    <a:pt x="668" y="243"/>
                  </a:lnTo>
                  <a:cubicBezTo>
                    <a:pt x="604" y="93"/>
                    <a:pt x="482" y="1"/>
                    <a:pt x="337"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7" name="Google Shape;20867;p94"/>
            <p:cNvSpPr/>
            <p:nvPr/>
          </p:nvSpPr>
          <p:spPr>
            <a:xfrm>
              <a:off x="6332232" y="4294853"/>
              <a:ext cx="28569" cy="47174"/>
            </a:xfrm>
            <a:custGeom>
              <a:rect b="b" l="l" r="r" t="t"/>
              <a:pathLst>
                <a:path extrusionOk="0" h="1458" w="883">
                  <a:moveTo>
                    <a:pt x="568" y="1"/>
                  </a:moveTo>
                  <a:cubicBezTo>
                    <a:pt x="416" y="1"/>
                    <a:pt x="260" y="93"/>
                    <a:pt x="239" y="243"/>
                  </a:cubicBezTo>
                  <a:lnTo>
                    <a:pt x="25" y="1076"/>
                  </a:lnTo>
                  <a:cubicBezTo>
                    <a:pt x="1" y="1267"/>
                    <a:pt x="96" y="1433"/>
                    <a:pt x="263" y="1457"/>
                  </a:cubicBezTo>
                  <a:lnTo>
                    <a:pt x="358" y="1457"/>
                  </a:lnTo>
                  <a:cubicBezTo>
                    <a:pt x="477" y="1457"/>
                    <a:pt x="620" y="1386"/>
                    <a:pt x="644" y="1219"/>
                  </a:cubicBezTo>
                  <a:lnTo>
                    <a:pt x="858" y="386"/>
                  </a:lnTo>
                  <a:cubicBezTo>
                    <a:pt x="882" y="219"/>
                    <a:pt x="811" y="28"/>
                    <a:pt x="620" y="4"/>
                  </a:cubicBezTo>
                  <a:cubicBezTo>
                    <a:pt x="603" y="2"/>
                    <a:pt x="586" y="1"/>
                    <a:pt x="56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8" name="Google Shape;20868;p94"/>
            <p:cNvSpPr/>
            <p:nvPr/>
          </p:nvSpPr>
          <p:spPr>
            <a:xfrm>
              <a:off x="6431626" y="4294206"/>
              <a:ext cx="20837" cy="47821"/>
            </a:xfrm>
            <a:custGeom>
              <a:rect b="b" l="l" r="r" t="t"/>
              <a:pathLst>
                <a:path extrusionOk="0" h="1478" w="644">
                  <a:moveTo>
                    <a:pt x="311" y="1"/>
                  </a:moveTo>
                  <a:cubicBezTo>
                    <a:pt x="144" y="1"/>
                    <a:pt x="1" y="144"/>
                    <a:pt x="1" y="334"/>
                  </a:cubicBezTo>
                  <a:lnTo>
                    <a:pt x="1" y="1168"/>
                  </a:lnTo>
                  <a:cubicBezTo>
                    <a:pt x="1" y="1334"/>
                    <a:pt x="144" y="1477"/>
                    <a:pt x="311" y="1477"/>
                  </a:cubicBezTo>
                  <a:cubicBezTo>
                    <a:pt x="501" y="1477"/>
                    <a:pt x="644" y="1334"/>
                    <a:pt x="644" y="1168"/>
                  </a:cubicBezTo>
                  <a:lnTo>
                    <a:pt x="644" y="334"/>
                  </a:lnTo>
                  <a:cubicBezTo>
                    <a:pt x="644" y="144"/>
                    <a:pt x="501" y="1"/>
                    <a:pt x="311"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9" name="Google Shape;20869;p94"/>
            <p:cNvSpPr/>
            <p:nvPr/>
          </p:nvSpPr>
          <p:spPr>
            <a:xfrm>
              <a:off x="6441656" y="4294206"/>
              <a:ext cx="10807" cy="47109"/>
            </a:xfrm>
            <a:custGeom>
              <a:rect b="b" l="l" r="r" t="t"/>
              <a:pathLst>
                <a:path extrusionOk="0" h="1456" w="334">
                  <a:moveTo>
                    <a:pt x="1" y="1"/>
                  </a:moveTo>
                  <a:lnTo>
                    <a:pt x="1" y="1453"/>
                  </a:lnTo>
                  <a:cubicBezTo>
                    <a:pt x="15" y="1455"/>
                    <a:pt x="28" y="1456"/>
                    <a:pt x="42" y="1456"/>
                  </a:cubicBezTo>
                  <a:cubicBezTo>
                    <a:pt x="211" y="1456"/>
                    <a:pt x="334" y="1322"/>
                    <a:pt x="334" y="1168"/>
                  </a:cubicBezTo>
                  <a:lnTo>
                    <a:pt x="334" y="334"/>
                  </a:lnTo>
                  <a:cubicBezTo>
                    <a:pt x="334" y="144"/>
                    <a:pt x="191" y="1"/>
                    <a:pt x="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0" name="Google Shape;20870;p94"/>
            <p:cNvSpPr/>
            <p:nvPr/>
          </p:nvSpPr>
          <p:spPr>
            <a:xfrm>
              <a:off x="6499441" y="4422880"/>
              <a:ext cx="115604" cy="82473"/>
            </a:xfrm>
            <a:custGeom>
              <a:rect b="b" l="l" r="r" t="t"/>
              <a:pathLst>
                <a:path extrusionOk="0" h="2549" w="3573">
                  <a:moveTo>
                    <a:pt x="1782" y="0"/>
                  </a:moveTo>
                  <a:cubicBezTo>
                    <a:pt x="1768" y="0"/>
                    <a:pt x="1753" y="0"/>
                    <a:pt x="1739" y="1"/>
                  </a:cubicBezTo>
                  <a:cubicBezTo>
                    <a:pt x="763" y="48"/>
                    <a:pt x="1" y="834"/>
                    <a:pt x="1" y="1834"/>
                  </a:cubicBezTo>
                  <a:lnTo>
                    <a:pt x="1" y="2549"/>
                  </a:lnTo>
                  <a:lnTo>
                    <a:pt x="3263" y="2549"/>
                  </a:lnTo>
                  <a:cubicBezTo>
                    <a:pt x="3430" y="2549"/>
                    <a:pt x="3573" y="2382"/>
                    <a:pt x="3573" y="2215"/>
                  </a:cubicBezTo>
                  <a:lnTo>
                    <a:pt x="3573" y="1787"/>
                  </a:lnTo>
                  <a:cubicBezTo>
                    <a:pt x="3573" y="801"/>
                    <a:pt x="2763" y="0"/>
                    <a:pt x="1782"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1" name="Google Shape;20871;p94"/>
            <p:cNvSpPr/>
            <p:nvPr/>
          </p:nvSpPr>
          <p:spPr>
            <a:xfrm>
              <a:off x="6556450" y="4422880"/>
              <a:ext cx="57818" cy="80952"/>
            </a:xfrm>
            <a:custGeom>
              <a:rect b="b" l="l" r="r" t="t"/>
              <a:pathLst>
                <a:path extrusionOk="0" h="2502" w="1787">
                  <a:moveTo>
                    <a:pt x="1" y="1"/>
                  </a:moveTo>
                  <a:lnTo>
                    <a:pt x="1" y="2501"/>
                  </a:lnTo>
                  <a:lnTo>
                    <a:pt x="1454" y="2501"/>
                  </a:lnTo>
                  <a:cubicBezTo>
                    <a:pt x="1644" y="2501"/>
                    <a:pt x="1787" y="2358"/>
                    <a:pt x="1787" y="2168"/>
                  </a:cubicBezTo>
                  <a:lnTo>
                    <a:pt x="1787" y="1763"/>
                  </a:lnTo>
                  <a:cubicBezTo>
                    <a:pt x="1787" y="810"/>
                    <a:pt x="977"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2" name="Google Shape;20872;p94"/>
            <p:cNvSpPr/>
            <p:nvPr/>
          </p:nvSpPr>
          <p:spPr>
            <a:xfrm>
              <a:off x="6269820" y="4423527"/>
              <a:ext cx="115637" cy="81826"/>
            </a:xfrm>
            <a:custGeom>
              <a:rect b="b" l="l" r="r" t="t"/>
              <a:pathLst>
                <a:path extrusionOk="0" h="2529" w="3574">
                  <a:moveTo>
                    <a:pt x="1770" y="0"/>
                  </a:moveTo>
                  <a:cubicBezTo>
                    <a:pt x="793" y="0"/>
                    <a:pt x="1" y="782"/>
                    <a:pt x="1" y="1767"/>
                  </a:cubicBezTo>
                  <a:lnTo>
                    <a:pt x="1" y="2314"/>
                  </a:lnTo>
                  <a:cubicBezTo>
                    <a:pt x="1" y="2434"/>
                    <a:pt x="72" y="2529"/>
                    <a:pt x="191" y="2529"/>
                  </a:cubicBezTo>
                  <a:lnTo>
                    <a:pt x="3573" y="2529"/>
                  </a:lnTo>
                  <a:lnTo>
                    <a:pt x="3573" y="1386"/>
                  </a:lnTo>
                  <a:cubicBezTo>
                    <a:pt x="3573" y="1052"/>
                    <a:pt x="3406" y="743"/>
                    <a:pt x="3144" y="528"/>
                  </a:cubicBezTo>
                  <a:cubicBezTo>
                    <a:pt x="2686" y="159"/>
                    <a:pt x="2209" y="0"/>
                    <a:pt x="177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3" name="Google Shape;20873;p94"/>
            <p:cNvSpPr/>
            <p:nvPr/>
          </p:nvSpPr>
          <p:spPr>
            <a:xfrm>
              <a:off x="6383870" y="4422880"/>
              <a:ext cx="114828" cy="82473"/>
            </a:xfrm>
            <a:custGeom>
              <a:rect b="b" l="l" r="r" t="t"/>
              <a:pathLst>
                <a:path extrusionOk="0" h="2549" w="3549">
                  <a:moveTo>
                    <a:pt x="1758" y="0"/>
                  </a:moveTo>
                  <a:cubicBezTo>
                    <a:pt x="1744" y="0"/>
                    <a:pt x="1729" y="0"/>
                    <a:pt x="1715" y="1"/>
                  </a:cubicBezTo>
                  <a:cubicBezTo>
                    <a:pt x="786" y="48"/>
                    <a:pt x="0" y="834"/>
                    <a:pt x="0" y="1834"/>
                  </a:cubicBezTo>
                  <a:lnTo>
                    <a:pt x="0" y="2549"/>
                  </a:lnTo>
                  <a:lnTo>
                    <a:pt x="3549" y="2549"/>
                  </a:lnTo>
                  <a:lnTo>
                    <a:pt x="3549" y="1787"/>
                  </a:lnTo>
                  <a:cubicBezTo>
                    <a:pt x="3549" y="801"/>
                    <a:pt x="2739" y="0"/>
                    <a:pt x="175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4" name="Google Shape;20874;p94"/>
            <p:cNvSpPr/>
            <p:nvPr/>
          </p:nvSpPr>
          <p:spPr>
            <a:xfrm>
              <a:off x="6327638" y="4422880"/>
              <a:ext cx="57818" cy="80952"/>
            </a:xfrm>
            <a:custGeom>
              <a:rect b="b" l="l" r="r" t="t"/>
              <a:pathLst>
                <a:path extrusionOk="0" h="2502" w="1787">
                  <a:moveTo>
                    <a:pt x="0" y="1"/>
                  </a:moveTo>
                  <a:lnTo>
                    <a:pt x="0" y="2501"/>
                  </a:lnTo>
                  <a:lnTo>
                    <a:pt x="1786" y="2501"/>
                  </a:lnTo>
                  <a:lnTo>
                    <a:pt x="1786" y="1763"/>
                  </a:lnTo>
                  <a:cubicBezTo>
                    <a:pt x="1738" y="810"/>
                    <a:pt x="97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5" name="Google Shape;20875;p94"/>
            <p:cNvSpPr/>
            <p:nvPr/>
          </p:nvSpPr>
          <p:spPr>
            <a:xfrm>
              <a:off x="6441656" y="4422880"/>
              <a:ext cx="57818" cy="80952"/>
            </a:xfrm>
            <a:custGeom>
              <a:rect b="b" l="l" r="r" t="t"/>
              <a:pathLst>
                <a:path extrusionOk="0" h="2502" w="1787">
                  <a:moveTo>
                    <a:pt x="1" y="1"/>
                  </a:moveTo>
                  <a:lnTo>
                    <a:pt x="1" y="2501"/>
                  </a:lnTo>
                  <a:lnTo>
                    <a:pt x="1787" y="2501"/>
                  </a:lnTo>
                  <a:lnTo>
                    <a:pt x="1787" y="1763"/>
                  </a:lnTo>
                  <a:cubicBezTo>
                    <a:pt x="1787" y="810"/>
                    <a:pt x="1001"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6" name="Google Shape;20876;p94"/>
            <p:cNvSpPr/>
            <p:nvPr/>
          </p:nvSpPr>
          <p:spPr>
            <a:xfrm>
              <a:off x="6518724" y="4361244"/>
              <a:ext cx="75517" cy="75549"/>
            </a:xfrm>
            <a:custGeom>
              <a:rect b="b" l="l" r="r" t="t"/>
              <a:pathLst>
                <a:path extrusionOk="0" h="2335" w="2334">
                  <a:moveTo>
                    <a:pt x="1167" y="1"/>
                  </a:moveTo>
                  <a:cubicBezTo>
                    <a:pt x="524" y="1"/>
                    <a:pt x="0" y="548"/>
                    <a:pt x="0" y="1167"/>
                  </a:cubicBezTo>
                  <a:cubicBezTo>
                    <a:pt x="0" y="1834"/>
                    <a:pt x="548" y="2334"/>
                    <a:pt x="1167" y="2334"/>
                  </a:cubicBezTo>
                  <a:cubicBezTo>
                    <a:pt x="1834" y="2334"/>
                    <a:pt x="2334" y="1834"/>
                    <a:pt x="2334" y="1167"/>
                  </a:cubicBezTo>
                  <a:cubicBezTo>
                    <a:pt x="2334" y="524"/>
                    <a:pt x="1810"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7" name="Google Shape;20877;p94"/>
            <p:cNvSpPr/>
            <p:nvPr/>
          </p:nvSpPr>
          <p:spPr>
            <a:xfrm>
              <a:off x="6556450" y="4362797"/>
              <a:ext cx="37791" cy="73996"/>
            </a:xfrm>
            <a:custGeom>
              <a:rect b="b" l="l" r="r" t="t"/>
              <a:pathLst>
                <a:path extrusionOk="0" h="2287" w="1168">
                  <a:moveTo>
                    <a:pt x="1" y="0"/>
                  </a:moveTo>
                  <a:lnTo>
                    <a:pt x="1" y="2286"/>
                  </a:lnTo>
                  <a:cubicBezTo>
                    <a:pt x="668" y="2286"/>
                    <a:pt x="1168" y="1786"/>
                    <a:pt x="1168" y="1143"/>
                  </a:cubicBezTo>
                  <a:cubicBezTo>
                    <a:pt x="1168" y="524"/>
                    <a:pt x="6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8" name="Google Shape;20878;p94"/>
            <p:cNvSpPr/>
            <p:nvPr/>
          </p:nvSpPr>
          <p:spPr>
            <a:xfrm>
              <a:off x="6404674" y="4361244"/>
              <a:ext cx="74772" cy="75549"/>
            </a:xfrm>
            <a:custGeom>
              <a:rect b="b" l="l" r="r" t="t"/>
              <a:pathLst>
                <a:path extrusionOk="0" h="2335" w="2311">
                  <a:moveTo>
                    <a:pt x="1144" y="1"/>
                  </a:moveTo>
                  <a:cubicBezTo>
                    <a:pt x="501" y="1"/>
                    <a:pt x="0" y="548"/>
                    <a:pt x="0" y="1167"/>
                  </a:cubicBezTo>
                  <a:cubicBezTo>
                    <a:pt x="0" y="1834"/>
                    <a:pt x="524" y="2334"/>
                    <a:pt x="1144" y="2334"/>
                  </a:cubicBezTo>
                  <a:cubicBezTo>
                    <a:pt x="1787" y="2334"/>
                    <a:pt x="2310" y="1834"/>
                    <a:pt x="2310" y="1167"/>
                  </a:cubicBezTo>
                  <a:cubicBezTo>
                    <a:pt x="2310" y="524"/>
                    <a:pt x="1810" y="1"/>
                    <a:pt x="114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9" name="Google Shape;20879;p94"/>
            <p:cNvSpPr/>
            <p:nvPr/>
          </p:nvSpPr>
          <p:spPr>
            <a:xfrm>
              <a:off x="6441656" y="4362797"/>
              <a:ext cx="37791" cy="73996"/>
            </a:xfrm>
            <a:custGeom>
              <a:rect b="b" l="l" r="r" t="t"/>
              <a:pathLst>
                <a:path extrusionOk="0" h="2287" w="1168">
                  <a:moveTo>
                    <a:pt x="1" y="0"/>
                  </a:moveTo>
                  <a:lnTo>
                    <a:pt x="1" y="2286"/>
                  </a:lnTo>
                  <a:cubicBezTo>
                    <a:pt x="644" y="2286"/>
                    <a:pt x="1167" y="1786"/>
                    <a:pt x="1167" y="1143"/>
                  </a:cubicBezTo>
                  <a:cubicBezTo>
                    <a:pt x="1167" y="524"/>
                    <a:pt x="667"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0" name="Google Shape;20880;p94"/>
            <p:cNvSpPr/>
            <p:nvPr/>
          </p:nvSpPr>
          <p:spPr>
            <a:xfrm>
              <a:off x="6289880" y="4361244"/>
              <a:ext cx="74772" cy="75549"/>
            </a:xfrm>
            <a:custGeom>
              <a:rect b="b" l="l" r="r" t="t"/>
              <a:pathLst>
                <a:path extrusionOk="0" h="2335" w="2311">
                  <a:moveTo>
                    <a:pt x="1167" y="1"/>
                  </a:moveTo>
                  <a:cubicBezTo>
                    <a:pt x="500" y="1"/>
                    <a:pt x="0" y="548"/>
                    <a:pt x="0" y="1167"/>
                  </a:cubicBezTo>
                  <a:cubicBezTo>
                    <a:pt x="0" y="1834"/>
                    <a:pt x="524" y="2334"/>
                    <a:pt x="1167" y="2334"/>
                  </a:cubicBezTo>
                  <a:cubicBezTo>
                    <a:pt x="1786" y="2334"/>
                    <a:pt x="2286" y="1834"/>
                    <a:pt x="2310" y="1167"/>
                  </a:cubicBezTo>
                  <a:cubicBezTo>
                    <a:pt x="2310" y="524"/>
                    <a:pt x="1786"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1" name="Google Shape;20881;p94"/>
            <p:cNvSpPr/>
            <p:nvPr/>
          </p:nvSpPr>
          <p:spPr>
            <a:xfrm>
              <a:off x="6326085" y="4362797"/>
              <a:ext cx="37791" cy="73996"/>
            </a:xfrm>
            <a:custGeom>
              <a:rect b="b" l="l" r="r" t="t"/>
              <a:pathLst>
                <a:path extrusionOk="0" h="2287" w="1168">
                  <a:moveTo>
                    <a:pt x="0" y="0"/>
                  </a:moveTo>
                  <a:lnTo>
                    <a:pt x="0" y="2286"/>
                  </a:lnTo>
                  <a:cubicBezTo>
                    <a:pt x="667" y="2286"/>
                    <a:pt x="1167" y="1786"/>
                    <a:pt x="1167" y="1143"/>
                  </a:cubicBezTo>
                  <a:cubicBezTo>
                    <a:pt x="1167" y="524"/>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82" name="Google Shape;20882;p94"/>
          <p:cNvGrpSpPr/>
          <p:nvPr/>
        </p:nvGrpSpPr>
        <p:grpSpPr>
          <a:xfrm>
            <a:off x="7018765" y="4006209"/>
            <a:ext cx="346778" cy="345223"/>
            <a:chOff x="7018765" y="4158609"/>
            <a:chExt cx="346778" cy="345223"/>
          </a:xfrm>
        </p:grpSpPr>
        <p:sp>
          <p:nvSpPr>
            <p:cNvPr id="20883" name="Google Shape;20883;p94"/>
            <p:cNvSpPr/>
            <p:nvPr/>
          </p:nvSpPr>
          <p:spPr>
            <a:xfrm>
              <a:off x="7236058" y="4218691"/>
              <a:ext cx="129485" cy="80952"/>
            </a:xfrm>
            <a:custGeom>
              <a:rect b="b" l="l" r="r" t="t"/>
              <a:pathLst>
                <a:path extrusionOk="0" h="2502" w="4002">
                  <a:moveTo>
                    <a:pt x="1951" y="0"/>
                  </a:moveTo>
                  <a:cubicBezTo>
                    <a:pt x="1936" y="0"/>
                    <a:pt x="1921" y="1"/>
                    <a:pt x="1905" y="1"/>
                  </a:cubicBezTo>
                  <a:cubicBezTo>
                    <a:pt x="834" y="25"/>
                    <a:pt x="0" y="930"/>
                    <a:pt x="0" y="2001"/>
                  </a:cubicBezTo>
                  <a:lnTo>
                    <a:pt x="0" y="2168"/>
                  </a:lnTo>
                  <a:cubicBezTo>
                    <a:pt x="0" y="2358"/>
                    <a:pt x="167" y="2501"/>
                    <a:pt x="334" y="2501"/>
                  </a:cubicBezTo>
                  <a:lnTo>
                    <a:pt x="3668" y="2501"/>
                  </a:lnTo>
                  <a:cubicBezTo>
                    <a:pt x="3858" y="2501"/>
                    <a:pt x="4001" y="2382"/>
                    <a:pt x="3977" y="2216"/>
                  </a:cubicBezTo>
                  <a:lnTo>
                    <a:pt x="3977" y="2001"/>
                  </a:lnTo>
                  <a:cubicBezTo>
                    <a:pt x="3977" y="873"/>
                    <a:pt x="3073" y="0"/>
                    <a:pt x="1951"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4" name="Google Shape;20884;p94"/>
            <p:cNvSpPr/>
            <p:nvPr/>
          </p:nvSpPr>
          <p:spPr>
            <a:xfrm>
              <a:off x="7300768" y="4217947"/>
              <a:ext cx="64775" cy="81696"/>
            </a:xfrm>
            <a:custGeom>
              <a:rect b="b" l="l" r="r" t="t"/>
              <a:pathLst>
                <a:path extrusionOk="0" h="2525" w="2002">
                  <a:moveTo>
                    <a:pt x="1" y="0"/>
                  </a:moveTo>
                  <a:lnTo>
                    <a:pt x="1" y="2501"/>
                  </a:lnTo>
                  <a:lnTo>
                    <a:pt x="1668" y="2501"/>
                  </a:lnTo>
                  <a:lnTo>
                    <a:pt x="1668" y="2524"/>
                  </a:lnTo>
                  <a:cubicBezTo>
                    <a:pt x="1858" y="2524"/>
                    <a:pt x="2001" y="2381"/>
                    <a:pt x="2001" y="2191"/>
                  </a:cubicBezTo>
                  <a:lnTo>
                    <a:pt x="2001" y="2000"/>
                  </a:lnTo>
                  <a:cubicBezTo>
                    <a:pt x="2001" y="905"/>
                    <a:pt x="1120"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5" name="Google Shape;20885;p94"/>
            <p:cNvSpPr/>
            <p:nvPr/>
          </p:nvSpPr>
          <p:spPr>
            <a:xfrm>
              <a:off x="7018765" y="4218691"/>
              <a:ext cx="129485" cy="80952"/>
            </a:xfrm>
            <a:custGeom>
              <a:rect b="b" l="l" r="r" t="t"/>
              <a:pathLst>
                <a:path extrusionOk="0" h="2502" w="4002">
                  <a:moveTo>
                    <a:pt x="1950" y="0"/>
                  </a:moveTo>
                  <a:cubicBezTo>
                    <a:pt x="1935" y="0"/>
                    <a:pt x="1921" y="1"/>
                    <a:pt x="1906" y="1"/>
                  </a:cubicBezTo>
                  <a:cubicBezTo>
                    <a:pt x="834" y="25"/>
                    <a:pt x="1" y="930"/>
                    <a:pt x="1" y="2001"/>
                  </a:cubicBezTo>
                  <a:lnTo>
                    <a:pt x="1" y="2168"/>
                  </a:lnTo>
                  <a:cubicBezTo>
                    <a:pt x="1" y="2358"/>
                    <a:pt x="144" y="2501"/>
                    <a:pt x="334" y="2501"/>
                  </a:cubicBezTo>
                  <a:lnTo>
                    <a:pt x="3668" y="2501"/>
                  </a:lnTo>
                  <a:cubicBezTo>
                    <a:pt x="3835" y="2501"/>
                    <a:pt x="4001" y="2382"/>
                    <a:pt x="3954" y="2216"/>
                  </a:cubicBezTo>
                  <a:lnTo>
                    <a:pt x="3954" y="2001"/>
                  </a:lnTo>
                  <a:cubicBezTo>
                    <a:pt x="3954" y="873"/>
                    <a:pt x="3049" y="0"/>
                    <a:pt x="195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6" name="Google Shape;20886;p94"/>
            <p:cNvSpPr/>
            <p:nvPr/>
          </p:nvSpPr>
          <p:spPr>
            <a:xfrm>
              <a:off x="7083506" y="4217947"/>
              <a:ext cx="64742" cy="81696"/>
            </a:xfrm>
            <a:custGeom>
              <a:rect b="b" l="l" r="r" t="t"/>
              <a:pathLst>
                <a:path extrusionOk="0" h="2525" w="2001">
                  <a:moveTo>
                    <a:pt x="0" y="0"/>
                  </a:moveTo>
                  <a:lnTo>
                    <a:pt x="0" y="2501"/>
                  </a:lnTo>
                  <a:lnTo>
                    <a:pt x="1667" y="2501"/>
                  </a:lnTo>
                  <a:lnTo>
                    <a:pt x="1667" y="2524"/>
                  </a:lnTo>
                  <a:cubicBezTo>
                    <a:pt x="1834" y="2524"/>
                    <a:pt x="2000" y="2381"/>
                    <a:pt x="2000" y="2191"/>
                  </a:cubicBezTo>
                  <a:lnTo>
                    <a:pt x="2000" y="2000"/>
                  </a:lnTo>
                  <a:cubicBezTo>
                    <a:pt x="2000" y="905"/>
                    <a:pt x="1095" y="0"/>
                    <a:pt x="0"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7" name="Google Shape;20887;p94"/>
            <p:cNvSpPr/>
            <p:nvPr/>
          </p:nvSpPr>
          <p:spPr>
            <a:xfrm>
              <a:off x="7127412" y="4422880"/>
              <a:ext cx="129485" cy="80952"/>
            </a:xfrm>
            <a:custGeom>
              <a:rect b="b" l="l" r="r" t="t"/>
              <a:pathLst>
                <a:path extrusionOk="0" h="2502" w="4002">
                  <a:moveTo>
                    <a:pt x="1950" y="0"/>
                  </a:moveTo>
                  <a:cubicBezTo>
                    <a:pt x="1935" y="0"/>
                    <a:pt x="1920" y="0"/>
                    <a:pt x="1906" y="1"/>
                  </a:cubicBezTo>
                  <a:cubicBezTo>
                    <a:pt x="834" y="24"/>
                    <a:pt x="0" y="929"/>
                    <a:pt x="0" y="2001"/>
                  </a:cubicBezTo>
                  <a:lnTo>
                    <a:pt x="0" y="2192"/>
                  </a:lnTo>
                  <a:cubicBezTo>
                    <a:pt x="0" y="2358"/>
                    <a:pt x="167" y="2501"/>
                    <a:pt x="334" y="2501"/>
                  </a:cubicBezTo>
                  <a:lnTo>
                    <a:pt x="3668" y="2501"/>
                  </a:lnTo>
                  <a:cubicBezTo>
                    <a:pt x="3858" y="2501"/>
                    <a:pt x="4001" y="2382"/>
                    <a:pt x="3954" y="2215"/>
                  </a:cubicBezTo>
                  <a:lnTo>
                    <a:pt x="3954" y="2001"/>
                  </a:lnTo>
                  <a:cubicBezTo>
                    <a:pt x="3954" y="896"/>
                    <a:pt x="3072" y="0"/>
                    <a:pt x="1950"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8" name="Google Shape;20888;p94"/>
            <p:cNvSpPr/>
            <p:nvPr/>
          </p:nvSpPr>
          <p:spPr>
            <a:xfrm>
              <a:off x="7192121" y="4422103"/>
              <a:ext cx="64775" cy="81729"/>
            </a:xfrm>
            <a:custGeom>
              <a:rect b="b" l="l" r="r" t="t"/>
              <a:pathLst>
                <a:path extrusionOk="0" h="2526" w="2002">
                  <a:moveTo>
                    <a:pt x="1" y="1"/>
                  </a:moveTo>
                  <a:lnTo>
                    <a:pt x="1" y="2501"/>
                  </a:lnTo>
                  <a:lnTo>
                    <a:pt x="1668" y="2501"/>
                  </a:lnTo>
                  <a:lnTo>
                    <a:pt x="1668" y="2525"/>
                  </a:lnTo>
                  <a:cubicBezTo>
                    <a:pt x="1858" y="2525"/>
                    <a:pt x="2001" y="2382"/>
                    <a:pt x="2001" y="2216"/>
                  </a:cubicBezTo>
                  <a:lnTo>
                    <a:pt x="2001" y="2001"/>
                  </a:lnTo>
                  <a:cubicBezTo>
                    <a:pt x="2001" y="906"/>
                    <a:pt x="1096"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9" name="Google Shape;20889;p94"/>
            <p:cNvSpPr/>
            <p:nvPr/>
          </p:nvSpPr>
          <p:spPr>
            <a:xfrm>
              <a:off x="7142812" y="4161780"/>
              <a:ext cx="97906" cy="74675"/>
            </a:xfrm>
            <a:custGeom>
              <a:rect b="b" l="l" r="r" t="t"/>
              <a:pathLst>
                <a:path extrusionOk="0" h="2308" w="3026">
                  <a:moveTo>
                    <a:pt x="1845" y="0"/>
                  </a:moveTo>
                  <a:cubicBezTo>
                    <a:pt x="1772" y="0"/>
                    <a:pt x="1700" y="24"/>
                    <a:pt x="1644" y="69"/>
                  </a:cubicBezTo>
                  <a:cubicBezTo>
                    <a:pt x="1501" y="188"/>
                    <a:pt x="1501" y="402"/>
                    <a:pt x="1620" y="545"/>
                  </a:cubicBezTo>
                  <a:lnTo>
                    <a:pt x="1906" y="855"/>
                  </a:lnTo>
                  <a:lnTo>
                    <a:pt x="358" y="855"/>
                  </a:lnTo>
                  <a:cubicBezTo>
                    <a:pt x="215" y="855"/>
                    <a:pt x="72" y="950"/>
                    <a:pt x="48" y="1117"/>
                  </a:cubicBezTo>
                  <a:cubicBezTo>
                    <a:pt x="1" y="1284"/>
                    <a:pt x="167" y="1474"/>
                    <a:pt x="334" y="1474"/>
                  </a:cubicBezTo>
                  <a:lnTo>
                    <a:pt x="1882" y="1474"/>
                  </a:lnTo>
                  <a:lnTo>
                    <a:pt x="1596" y="1760"/>
                  </a:lnTo>
                  <a:cubicBezTo>
                    <a:pt x="1477" y="1879"/>
                    <a:pt x="1477" y="2093"/>
                    <a:pt x="1596" y="2212"/>
                  </a:cubicBezTo>
                  <a:cubicBezTo>
                    <a:pt x="1644" y="2260"/>
                    <a:pt x="1739" y="2308"/>
                    <a:pt x="1787" y="2308"/>
                  </a:cubicBezTo>
                  <a:cubicBezTo>
                    <a:pt x="1882" y="2308"/>
                    <a:pt x="1954" y="2260"/>
                    <a:pt x="2001" y="2212"/>
                  </a:cubicBezTo>
                  <a:lnTo>
                    <a:pt x="2835" y="1379"/>
                  </a:lnTo>
                  <a:cubicBezTo>
                    <a:pt x="3025" y="1236"/>
                    <a:pt x="3025" y="1045"/>
                    <a:pt x="2906" y="926"/>
                  </a:cubicBezTo>
                  <a:lnTo>
                    <a:pt x="2073" y="93"/>
                  </a:lnTo>
                  <a:cubicBezTo>
                    <a:pt x="2010" y="30"/>
                    <a:pt x="1927" y="0"/>
                    <a:pt x="184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0" name="Google Shape;20890;p94"/>
            <p:cNvSpPr/>
            <p:nvPr/>
          </p:nvSpPr>
          <p:spPr>
            <a:xfrm>
              <a:off x="7192121" y="4161780"/>
              <a:ext cx="47044" cy="72378"/>
            </a:xfrm>
            <a:custGeom>
              <a:rect b="b" l="l" r="r" t="t"/>
              <a:pathLst>
                <a:path extrusionOk="0" h="2237" w="1454">
                  <a:moveTo>
                    <a:pt x="321" y="0"/>
                  </a:moveTo>
                  <a:cubicBezTo>
                    <a:pt x="248" y="0"/>
                    <a:pt x="176" y="24"/>
                    <a:pt x="120" y="69"/>
                  </a:cubicBezTo>
                  <a:cubicBezTo>
                    <a:pt x="25" y="117"/>
                    <a:pt x="1" y="212"/>
                    <a:pt x="1" y="307"/>
                  </a:cubicBezTo>
                  <a:cubicBezTo>
                    <a:pt x="1" y="402"/>
                    <a:pt x="25" y="450"/>
                    <a:pt x="96" y="522"/>
                  </a:cubicBezTo>
                  <a:lnTo>
                    <a:pt x="382" y="807"/>
                  </a:lnTo>
                  <a:lnTo>
                    <a:pt x="1" y="807"/>
                  </a:lnTo>
                  <a:lnTo>
                    <a:pt x="1" y="1450"/>
                  </a:lnTo>
                  <a:lnTo>
                    <a:pt x="382" y="1450"/>
                  </a:lnTo>
                  <a:lnTo>
                    <a:pt x="96" y="1736"/>
                  </a:lnTo>
                  <a:cubicBezTo>
                    <a:pt x="25" y="1808"/>
                    <a:pt x="1" y="1879"/>
                    <a:pt x="1" y="1950"/>
                  </a:cubicBezTo>
                  <a:cubicBezTo>
                    <a:pt x="1" y="2046"/>
                    <a:pt x="25" y="2093"/>
                    <a:pt x="96" y="2141"/>
                  </a:cubicBezTo>
                  <a:cubicBezTo>
                    <a:pt x="144" y="2212"/>
                    <a:pt x="239" y="2236"/>
                    <a:pt x="310" y="2236"/>
                  </a:cubicBezTo>
                  <a:cubicBezTo>
                    <a:pt x="358" y="2236"/>
                    <a:pt x="453" y="2212"/>
                    <a:pt x="501" y="2141"/>
                  </a:cubicBezTo>
                  <a:lnTo>
                    <a:pt x="1334" y="1307"/>
                  </a:lnTo>
                  <a:cubicBezTo>
                    <a:pt x="1454" y="1212"/>
                    <a:pt x="1454" y="998"/>
                    <a:pt x="1334" y="879"/>
                  </a:cubicBezTo>
                  <a:lnTo>
                    <a:pt x="549" y="93"/>
                  </a:lnTo>
                  <a:cubicBezTo>
                    <a:pt x="486" y="30"/>
                    <a:pt x="403" y="0"/>
                    <a:pt x="32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1" name="Google Shape;20891;p94"/>
            <p:cNvSpPr/>
            <p:nvPr/>
          </p:nvSpPr>
          <p:spPr>
            <a:xfrm>
              <a:off x="7052672" y="4325040"/>
              <a:ext cx="76325" cy="73219"/>
            </a:xfrm>
            <a:custGeom>
              <a:rect b="b" l="l" r="r" t="t"/>
              <a:pathLst>
                <a:path extrusionOk="0" h="2263" w="2359">
                  <a:moveTo>
                    <a:pt x="215" y="0"/>
                  </a:moveTo>
                  <a:cubicBezTo>
                    <a:pt x="96" y="0"/>
                    <a:pt x="0" y="96"/>
                    <a:pt x="0" y="215"/>
                  </a:cubicBezTo>
                  <a:lnTo>
                    <a:pt x="0" y="1572"/>
                  </a:lnTo>
                  <a:cubicBezTo>
                    <a:pt x="0" y="1643"/>
                    <a:pt x="24" y="1691"/>
                    <a:pt x="96" y="1715"/>
                  </a:cubicBezTo>
                  <a:cubicBezTo>
                    <a:pt x="178" y="1782"/>
                    <a:pt x="261" y="1812"/>
                    <a:pt x="335" y="1812"/>
                  </a:cubicBezTo>
                  <a:cubicBezTo>
                    <a:pt x="497" y="1812"/>
                    <a:pt x="620" y="1672"/>
                    <a:pt x="620" y="1477"/>
                  </a:cubicBezTo>
                  <a:lnTo>
                    <a:pt x="620" y="1072"/>
                  </a:lnTo>
                  <a:lnTo>
                    <a:pt x="1715" y="2167"/>
                  </a:lnTo>
                  <a:cubicBezTo>
                    <a:pt x="1787" y="2239"/>
                    <a:pt x="1882" y="2263"/>
                    <a:pt x="1929" y="2263"/>
                  </a:cubicBezTo>
                  <a:cubicBezTo>
                    <a:pt x="2025" y="2263"/>
                    <a:pt x="2072" y="2239"/>
                    <a:pt x="2144" y="2167"/>
                  </a:cubicBezTo>
                  <a:cubicBezTo>
                    <a:pt x="2358" y="2048"/>
                    <a:pt x="2358" y="1834"/>
                    <a:pt x="2239" y="1715"/>
                  </a:cubicBezTo>
                  <a:lnTo>
                    <a:pt x="1120" y="619"/>
                  </a:lnTo>
                  <a:lnTo>
                    <a:pt x="1596" y="619"/>
                  </a:lnTo>
                  <a:cubicBezTo>
                    <a:pt x="1667" y="619"/>
                    <a:pt x="1715" y="596"/>
                    <a:pt x="1763" y="524"/>
                  </a:cubicBezTo>
                  <a:cubicBezTo>
                    <a:pt x="1953" y="262"/>
                    <a:pt x="1787" y="0"/>
                    <a:pt x="152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2" name="Google Shape;20892;p94"/>
            <p:cNvSpPr/>
            <p:nvPr/>
          </p:nvSpPr>
          <p:spPr>
            <a:xfrm>
              <a:off x="7256862" y="4326010"/>
              <a:ext cx="73996" cy="74578"/>
            </a:xfrm>
            <a:custGeom>
              <a:rect b="b" l="l" r="r" t="t"/>
              <a:pathLst>
                <a:path extrusionOk="0" h="2305" w="2287">
                  <a:moveTo>
                    <a:pt x="1941" y="0"/>
                  </a:moveTo>
                  <a:cubicBezTo>
                    <a:pt x="1858" y="0"/>
                    <a:pt x="1774" y="30"/>
                    <a:pt x="1715" y="89"/>
                  </a:cubicBezTo>
                  <a:lnTo>
                    <a:pt x="619" y="1185"/>
                  </a:lnTo>
                  <a:lnTo>
                    <a:pt x="619" y="708"/>
                  </a:lnTo>
                  <a:cubicBezTo>
                    <a:pt x="619" y="637"/>
                    <a:pt x="596" y="589"/>
                    <a:pt x="524" y="566"/>
                  </a:cubicBezTo>
                  <a:cubicBezTo>
                    <a:pt x="442" y="498"/>
                    <a:pt x="359" y="468"/>
                    <a:pt x="285" y="468"/>
                  </a:cubicBezTo>
                  <a:cubicBezTo>
                    <a:pt x="123" y="468"/>
                    <a:pt x="0" y="608"/>
                    <a:pt x="0" y="804"/>
                  </a:cubicBezTo>
                  <a:lnTo>
                    <a:pt x="0" y="2114"/>
                  </a:lnTo>
                  <a:cubicBezTo>
                    <a:pt x="0" y="2233"/>
                    <a:pt x="96" y="2304"/>
                    <a:pt x="215" y="2304"/>
                  </a:cubicBezTo>
                  <a:lnTo>
                    <a:pt x="1572" y="2304"/>
                  </a:lnTo>
                  <a:cubicBezTo>
                    <a:pt x="1643" y="2304"/>
                    <a:pt x="1691" y="2280"/>
                    <a:pt x="1715" y="2233"/>
                  </a:cubicBezTo>
                  <a:cubicBezTo>
                    <a:pt x="1929" y="1947"/>
                    <a:pt x="1763" y="1685"/>
                    <a:pt x="1477" y="1685"/>
                  </a:cubicBezTo>
                  <a:lnTo>
                    <a:pt x="1072" y="1685"/>
                  </a:lnTo>
                  <a:lnTo>
                    <a:pt x="2167" y="589"/>
                  </a:lnTo>
                  <a:cubicBezTo>
                    <a:pt x="2286" y="375"/>
                    <a:pt x="2286" y="208"/>
                    <a:pt x="2167" y="89"/>
                  </a:cubicBezTo>
                  <a:cubicBezTo>
                    <a:pt x="2108" y="30"/>
                    <a:pt x="2025" y="0"/>
                    <a:pt x="194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3" name="Google Shape;20893;p94"/>
            <p:cNvSpPr/>
            <p:nvPr/>
          </p:nvSpPr>
          <p:spPr>
            <a:xfrm>
              <a:off x="7152066" y="4362797"/>
              <a:ext cx="80952" cy="80920"/>
            </a:xfrm>
            <a:custGeom>
              <a:rect b="b" l="l" r="r" t="t"/>
              <a:pathLst>
                <a:path extrusionOk="0" h="2501" w="2502">
                  <a:moveTo>
                    <a:pt x="1239" y="0"/>
                  </a:moveTo>
                  <a:cubicBezTo>
                    <a:pt x="548" y="0"/>
                    <a:pt x="1" y="548"/>
                    <a:pt x="1" y="1239"/>
                  </a:cubicBezTo>
                  <a:cubicBezTo>
                    <a:pt x="1" y="1929"/>
                    <a:pt x="548"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4" name="Google Shape;20894;p94"/>
            <p:cNvSpPr/>
            <p:nvPr/>
          </p:nvSpPr>
          <p:spPr>
            <a:xfrm>
              <a:off x="7192121" y="4362797"/>
              <a:ext cx="40897" cy="80920"/>
            </a:xfrm>
            <a:custGeom>
              <a:rect b="b" l="l" r="r" t="t"/>
              <a:pathLst>
                <a:path extrusionOk="0" h="2501" w="1264">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5" name="Google Shape;20895;p94"/>
            <p:cNvSpPr/>
            <p:nvPr/>
          </p:nvSpPr>
          <p:spPr>
            <a:xfrm>
              <a:off x="7042643" y="4158609"/>
              <a:ext cx="80952" cy="80920"/>
            </a:xfrm>
            <a:custGeom>
              <a:rect b="b" l="l" r="r" t="t"/>
              <a:pathLst>
                <a:path extrusionOk="0" h="2501" w="2502">
                  <a:moveTo>
                    <a:pt x="1263" y="0"/>
                  </a:moveTo>
                  <a:cubicBezTo>
                    <a:pt x="572" y="0"/>
                    <a:pt x="1" y="548"/>
                    <a:pt x="1" y="1239"/>
                  </a:cubicBezTo>
                  <a:cubicBezTo>
                    <a:pt x="1" y="1929"/>
                    <a:pt x="572" y="2501"/>
                    <a:pt x="1263" y="2501"/>
                  </a:cubicBezTo>
                  <a:cubicBezTo>
                    <a:pt x="1954" y="2501"/>
                    <a:pt x="2501" y="1929"/>
                    <a:pt x="2501" y="1239"/>
                  </a:cubicBezTo>
                  <a:cubicBezTo>
                    <a:pt x="2501" y="548"/>
                    <a:pt x="1954" y="0"/>
                    <a:pt x="126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6" name="Google Shape;20896;p94"/>
            <p:cNvSpPr/>
            <p:nvPr/>
          </p:nvSpPr>
          <p:spPr>
            <a:xfrm>
              <a:off x="7083506" y="4158609"/>
              <a:ext cx="40088" cy="80920"/>
            </a:xfrm>
            <a:custGeom>
              <a:rect b="b" l="l" r="r" t="t"/>
              <a:pathLst>
                <a:path extrusionOk="0" h="2501" w="1239">
                  <a:moveTo>
                    <a:pt x="0" y="0"/>
                  </a:moveTo>
                  <a:lnTo>
                    <a:pt x="0" y="2501"/>
                  </a:lnTo>
                  <a:cubicBezTo>
                    <a:pt x="691" y="2501"/>
                    <a:pt x="1238" y="1929"/>
                    <a:pt x="1238" y="1239"/>
                  </a:cubicBezTo>
                  <a:cubicBezTo>
                    <a:pt x="1238" y="548"/>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7" name="Google Shape;20897;p94"/>
            <p:cNvSpPr/>
            <p:nvPr/>
          </p:nvSpPr>
          <p:spPr>
            <a:xfrm>
              <a:off x="7260713" y="4158609"/>
              <a:ext cx="80920" cy="80920"/>
            </a:xfrm>
            <a:custGeom>
              <a:rect b="b" l="l" r="r" t="t"/>
              <a:pathLst>
                <a:path extrusionOk="0" h="2501" w="2501">
                  <a:moveTo>
                    <a:pt x="1239" y="0"/>
                  </a:moveTo>
                  <a:cubicBezTo>
                    <a:pt x="572" y="0"/>
                    <a:pt x="0" y="548"/>
                    <a:pt x="0" y="1239"/>
                  </a:cubicBezTo>
                  <a:cubicBezTo>
                    <a:pt x="0" y="1929"/>
                    <a:pt x="572"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8" name="Google Shape;20898;p94"/>
            <p:cNvSpPr/>
            <p:nvPr/>
          </p:nvSpPr>
          <p:spPr>
            <a:xfrm>
              <a:off x="7300768" y="4158609"/>
              <a:ext cx="40864" cy="80920"/>
            </a:xfrm>
            <a:custGeom>
              <a:rect b="b" l="l" r="r" t="t"/>
              <a:pathLst>
                <a:path extrusionOk="0" h="2501" w="1263">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99" name="Google Shape;20899;p94"/>
          <p:cNvGrpSpPr/>
          <p:nvPr/>
        </p:nvGrpSpPr>
        <p:grpSpPr>
          <a:xfrm>
            <a:off x="7768486" y="4006209"/>
            <a:ext cx="346746" cy="346744"/>
            <a:chOff x="7768486" y="4158609"/>
            <a:chExt cx="346746" cy="346744"/>
          </a:xfrm>
        </p:grpSpPr>
        <p:sp>
          <p:nvSpPr>
            <p:cNvPr id="20900" name="Google Shape;20900;p94"/>
            <p:cNvSpPr/>
            <p:nvPr/>
          </p:nvSpPr>
          <p:spPr>
            <a:xfrm>
              <a:off x="7820868" y="4279485"/>
              <a:ext cx="240430" cy="103439"/>
            </a:xfrm>
            <a:custGeom>
              <a:rect b="b" l="l" r="r" t="t"/>
              <a:pathLst>
                <a:path extrusionOk="0" h="3197" w="7431">
                  <a:moveTo>
                    <a:pt x="3721" y="1"/>
                  </a:moveTo>
                  <a:cubicBezTo>
                    <a:pt x="3549" y="1"/>
                    <a:pt x="3406" y="135"/>
                    <a:pt x="3406" y="289"/>
                  </a:cubicBezTo>
                  <a:lnTo>
                    <a:pt x="3406" y="1289"/>
                  </a:lnTo>
                  <a:lnTo>
                    <a:pt x="334" y="1289"/>
                  </a:lnTo>
                  <a:cubicBezTo>
                    <a:pt x="167" y="1289"/>
                    <a:pt x="0" y="1432"/>
                    <a:pt x="0" y="1623"/>
                  </a:cubicBezTo>
                  <a:lnTo>
                    <a:pt x="0" y="2861"/>
                  </a:lnTo>
                  <a:cubicBezTo>
                    <a:pt x="0" y="3004"/>
                    <a:pt x="120" y="3171"/>
                    <a:pt x="286" y="3194"/>
                  </a:cubicBezTo>
                  <a:cubicBezTo>
                    <a:pt x="298" y="3196"/>
                    <a:pt x="311" y="3197"/>
                    <a:pt x="323" y="3197"/>
                  </a:cubicBezTo>
                  <a:cubicBezTo>
                    <a:pt x="480" y="3197"/>
                    <a:pt x="643" y="3061"/>
                    <a:pt x="643" y="2885"/>
                  </a:cubicBezTo>
                  <a:lnTo>
                    <a:pt x="643" y="1932"/>
                  </a:lnTo>
                  <a:lnTo>
                    <a:pt x="6740" y="1932"/>
                  </a:lnTo>
                  <a:lnTo>
                    <a:pt x="6740" y="2861"/>
                  </a:lnTo>
                  <a:cubicBezTo>
                    <a:pt x="6740" y="3004"/>
                    <a:pt x="6859" y="3171"/>
                    <a:pt x="7002" y="3194"/>
                  </a:cubicBezTo>
                  <a:cubicBezTo>
                    <a:pt x="7016" y="3196"/>
                    <a:pt x="7030" y="3197"/>
                    <a:pt x="7043" y="3197"/>
                  </a:cubicBezTo>
                  <a:cubicBezTo>
                    <a:pt x="7216" y="3197"/>
                    <a:pt x="7359" y="3061"/>
                    <a:pt x="7359" y="2885"/>
                  </a:cubicBezTo>
                  <a:lnTo>
                    <a:pt x="7359" y="1646"/>
                  </a:lnTo>
                  <a:cubicBezTo>
                    <a:pt x="7431" y="1456"/>
                    <a:pt x="7264" y="1313"/>
                    <a:pt x="7097" y="1313"/>
                  </a:cubicBezTo>
                  <a:lnTo>
                    <a:pt x="4025" y="1313"/>
                  </a:lnTo>
                  <a:lnTo>
                    <a:pt x="4025" y="337"/>
                  </a:lnTo>
                  <a:cubicBezTo>
                    <a:pt x="4025" y="194"/>
                    <a:pt x="3906" y="27"/>
                    <a:pt x="3763" y="3"/>
                  </a:cubicBezTo>
                  <a:cubicBezTo>
                    <a:pt x="3749" y="1"/>
                    <a:pt x="3735" y="1"/>
                    <a:pt x="372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1" name="Google Shape;20901;p94"/>
            <p:cNvSpPr/>
            <p:nvPr/>
          </p:nvSpPr>
          <p:spPr>
            <a:xfrm>
              <a:off x="7940289" y="4279582"/>
              <a:ext cx="121008" cy="103342"/>
            </a:xfrm>
            <a:custGeom>
              <a:rect b="b" l="l" r="r" t="t"/>
              <a:pathLst>
                <a:path extrusionOk="0" h="3194" w="3740">
                  <a:moveTo>
                    <a:pt x="1" y="0"/>
                  </a:moveTo>
                  <a:lnTo>
                    <a:pt x="1" y="1929"/>
                  </a:lnTo>
                  <a:lnTo>
                    <a:pt x="3097" y="1929"/>
                  </a:lnTo>
                  <a:lnTo>
                    <a:pt x="3097" y="2858"/>
                  </a:lnTo>
                  <a:cubicBezTo>
                    <a:pt x="3097" y="3001"/>
                    <a:pt x="3216" y="3168"/>
                    <a:pt x="3382" y="3191"/>
                  </a:cubicBezTo>
                  <a:cubicBezTo>
                    <a:pt x="3395" y="3193"/>
                    <a:pt x="3407" y="3194"/>
                    <a:pt x="3419" y="3194"/>
                  </a:cubicBezTo>
                  <a:cubicBezTo>
                    <a:pt x="3576" y="3194"/>
                    <a:pt x="3740" y="3058"/>
                    <a:pt x="3740" y="2882"/>
                  </a:cubicBezTo>
                  <a:lnTo>
                    <a:pt x="3740" y="1643"/>
                  </a:lnTo>
                  <a:cubicBezTo>
                    <a:pt x="3740" y="1453"/>
                    <a:pt x="3573" y="1310"/>
                    <a:pt x="3406" y="1310"/>
                  </a:cubicBezTo>
                  <a:lnTo>
                    <a:pt x="334" y="1310"/>
                  </a:lnTo>
                  <a:lnTo>
                    <a:pt x="334" y="334"/>
                  </a:lnTo>
                  <a:cubicBezTo>
                    <a:pt x="334" y="143"/>
                    <a:pt x="191"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2" name="Google Shape;20902;p94"/>
            <p:cNvSpPr/>
            <p:nvPr/>
          </p:nvSpPr>
          <p:spPr>
            <a:xfrm>
              <a:off x="7985747" y="4423656"/>
              <a:ext cx="129485" cy="81696"/>
            </a:xfrm>
            <a:custGeom>
              <a:rect b="b" l="l" r="r" t="t"/>
              <a:pathLst>
                <a:path extrusionOk="0" h="2525" w="4002">
                  <a:moveTo>
                    <a:pt x="1949" y="0"/>
                  </a:moveTo>
                  <a:cubicBezTo>
                    <a:pt x="1935" y="0"/>
                    <a:pt x="1920" y="0"/>
                    <a:pt x="1906" y="0"/>
                  </a:cubicBezTo>
                  <a:cubicBezTo>
                    <a:pt x="834" y="48"/>
                    <a:pt x="1" y="929"/>
                    <a:pt x="1" y="2001"/>
                  </a:cubicBezTo>
                  <a:lnTo>
                    <a:pt x="1" y="2191"/>
                  </a:lnTo>
                  <a:cubicBezTo>
                    <a:pt x="1" y="2358"/>
                    <a:pt x="144" y="2525"/>
                    <a:pt x="334" y="2525"/>
                  </a:cubicBezTo>
                  <a:lnTo>
                    <a:pt x="3668" y="2525"/>
                  </a:lnTo>
                  <a:cubicBezTo>
                    <a:pt x="3835" y="2525"/>
                    <a:pt x="4002" y="2358"/>
                    <a:pt x="3954" y="2215"/>
                  </a:cubicBezTo>
                  <a:lnTo>
                    <a:pt x="3954" y="2001"/>
                  </a:lnTo>
                  <a:cubicBezTo>
                    <a:pt x="3954" y="896"/>
                    <a:pt x="3049" y="0"/>
                    <a:pt x="1949"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3" name="Google Shape;20903;p94"/>
            <p:cNvSpPr/>
            <p:nvPr/>
          </p:nvSpPr>
          <p:spPr>
            <a:xfrm>
              <a:off x="8050489" y="4422880"/>
              <a:ext cx="64742" cy="82473"/>
            </a:xfrm>
            <a:custGeom>
              <a:rect b="b" l="l" r="r" t="t"/>
              <a:pathLst>
                <a:path extrusionOk="0" h="2549" w="2001">
                  <a:moveTo>
                    <a:pt x="0" y="1"/>
                  </a:moveTo>
                  <a:lnTo>
                    <a:pt x="0" y="2501"/>
                  </a:lnTo>
                  <a:lnTo>
                    <a:pt x="1667" y="2501"/>
                  </a:lnTo>
                  <a:lnTo>
                    <a:pt x="1667" y="2549"/>
                  </a:lnTo>
                  <a:cubicBezTo>
                    <a:pt x="1834" y="2549"/>
                    <a:pt x="2001" y="2382"/>
                    <a:pt x="2001" y="2215"/>
                  </a:cubicBezTo>
                  <a:lnTo>
                    <a:pt x="2001" y="2001"/>
                  </a:lnTo>
                  <a:cubicBezTo>
                    <a:pt x="2001" y="906"/>
                    <a:pt x="1096" y="1"/>
                    <a:pt x="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4" name="Google Shape;20904;p94"/>
            <p:cNvSpPr/>
            <p:nvPr/>
          </p:nvSpPr>
          <p:spPr>
            <a:xfrm>
              <a:off x="7768486" y="4423656"/>
              <a:ext cx="128708" cy="81696"/>
            </a:xfrm>
            <a:custGeom>
              <a:rect b="b" l="l" r="r" t="t"/>
              <a:pathLst>
                <a:path extrusionOk="0" h="2525" w="3978">
                  <a:moveTo>
                    <a:pt x="1926" y="0"/>
                  </a:moveTo>
                  <a:cubicBezTo>
                    <a:pt x="1911" y="0"/>
                    <a:pt x="1896" y="0"/>
                    <a:pt x="1881" y="0"/>
                  </a:cubicBezTo>
                  <a:cubicBezTo>
                    <a:pt x="810" y="48"/>
                    <a:pt x="0" y="929"/>
                    <a:pt x="0" y="2001"/>
                  </a:cubicBezTo>
                  <a:lnTo>
                    <a:pt x="0" y="2191"/>
                  </a:lnTo>
                  <a:cubicBezTo>
                    <a:pt x="0" y="2358"/>
                    <a:pt x="143" y="2525"/>
                    <a:pt x="310" y="2525"/>
                  </a:cubicBezTo>
                  <a:lnTo>
                    <a:pt x="3644" y="2525"/>
                  </a:lnTo>
                  <a:cubicBezTo>
                    <a:pt x="3834" y="2525"/>
                    <a:pt x="3977" y="2358"/>
                    <a:pt x="3953" y="2215"/>
                  </a:cubicBezTo>
                  <a:lnTo>
                    <a:pt x="3953" y="2001"/>
                  </a:lnTo>
                  <a:cubicBezTo>
                    <a:pt x="3953" y="896"/>
                    <a:pt x="3048" y="0"/>
                    <a:pt x="1926"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5" name="Google Shape;20905;p94"/>
            <p:cNvSpPr/>
            <p:nvPr/>
          </p:nvSpPr>
          <p:spPr>
            <a:xfrm>
              <a:off x="7832418" y="4422880"/>
              <a:ext cx="64775" cy="82473"/>
            </a:xfrm>
            <a:custGeom>
              <a:rect b="b" l="l" r="r" t="t"/>
              <a:pathLst>
                <a:path extrusionOk="0" h="2549" w="2002">
                  <a:moveTo>
                    <a:pt x="1" y="1"/>
                  </a:moveTo>
                  <a:lnTo>
                    <a:pt x="1" y="2501"/>
                  </a:lnTo>
                  <a:lnTo>
                    <a:pt x="1668" y="2501"/>
                  </a:lnTo>
                  <a:lnTo>
                    <a:pt x="1668" y="2549"/>
                  </a:lnTo>
                  <a:cubicBezTo>
                    <a:pt x="1858" y="2549"/>
                    <a:pt x="2001" y="2382"/>
                    <a:pt x="2001" y="2215"/>
                  </a:cubicBezTo>
                  <a:lnTo>
                    <a:pt x="2001" y="2001"/>
                  </a:lnTo>
                  <a:cubicBezTo>
                    <a:pt x="2001" y="906"/>
                    <a:pt x="1120"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6" name="Google Shape;20906;p94"/>
            <p:cNvSpPr/>
            <p:nvPr/>
          </p:nvSpPr>
          <p:spPr>
            <a:xfrm>
              <a:off x="7877100" y="4218691"/>
              <a:ext cx="128708" cy="80952"/>
            </a:xfrm>
            <a:custGeom>
              <a:rect b="b" l="l" r="r" t="t"/>
              <a:pathLst>
                <a:path extrusionOk="0" h="2502" w="3978">
                  <a:moveTo>
                    <a:pt x="1950" y="0"/>
                  </a:moveTo>
                  <a:cubicBezTo>
                    <a:pt x="1936" y="0"/>
                    <a:pt x="1921" y="1"/>
                    <a:pt x="1906" y="1"/>
                  </a:cubicBezTo>
                  <a:cubicBezTo>
                    <a:pt x="834" y="25"/>
                    <a:pt x="1" y="930"/>
                    <a:pt x="1" y="2001"/>
                  </a:cubicBezTo>
                  <a:lnTo>
                    <a:pt x="1" y="2168"/>
                  </a:lnTo>
                  <a:cubicBezTo>
                    <a:pt x="1" y="2358"/>
                    <a:pt x="144" y="2501"/>
                    <a:pt x="311" y="2501"/>
                  </a:cubicBezTo>
                  <a:lnTo>
                    <a:pt x="3668" y="2501"/>
                  </a:lnTo>
                  <a:cubicBezTo>
                    <a:pt x="3835" y="2501"/>
                    <a:pt x="3978" y="2382"/>
                    <a:pt x="3954" y="2216"/>
                  </a:cubicBezTo>
                  <a:lnTo>
                    <a:pt x="3954" y="2001"/>
                  </a:lnTo>
                  <a:cubicBezTo>
                    <a:pt x="3954" y="873"/>
                    <a:pt x="3050" y="0"/>
                    <a:pt x="195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7" name="Google Shape;20907;p94"/>
            <p:cNvSpPr/>
            <p:nvPr/>
          </p:nvSpPr>
          <p:spPr>
            <a:xfrm>
              <a:off x="7941842" y="4217947"/>
              <a:ext cx="63966" cy="81696"/>
            </a:xfrm>
            <a:custGeom>
              <a:rect b="b" l="l" r="r" t="t"/>
              <a:pathLst>
                <a:path extrusionOk="0" h="2525" w="1977">
                  <a:moveTo>
                    <a:pt x="0" y="0"/>
                  </a:moveTo>
                  <a:lnTo>
                    <a:pt x="0" y="2501"/>
                  </a:lnTo>
                  <a:lnTo>
                    <a:pt x="1667" y="2501"/>
                  </a:lnTo>
                  <a:lnTo>
                    <a:pt x="1667" y="2524"/>
                  </a:lnTo>
                  <a:cubicBezTo>
                    <a:pt x="1834" y="2524"/>
                    <a:pt x="1977" y="2381"/>
                    <a:pt x="1977" y="2191"/>
                  </a:cubicBezTo>
                  <a:lnTo>
                    <a:pt x="1977" y="2000"/>
                  </a:lnTo>
                  <a:cubicBezTo>
                    <a:pt x="1977" y="905"/>
                    <a:pt x="1096" y="0"/>
                    <a:pt x="0"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8" name="Google Shape;20908;p94"/>
            <p:cNvSpPr/>
            <p:nvPr/>
          </p:nvSpPr>
          <p:spPr>
            <a:xfrm>
              <a:off x="7901010" y="4158609"/>
              <a:ext cx="80920" cy="80920"/>
            </a:xfrm>
            <a:custGeom>
              <a:rect b="b" l="l" r="r" t="t"/>
              <a:pathLst>
                <a:path extrusionOk="0" h="2501" w="2501">
                  <a:moveTo>
                    <a:pt x="1262" y="0"/>
                  </a:moveTo>
                  <a:cubicBezTo>
                    <a:pt x="572" y="0"/>
                    <a:pt x="0" y="548"/>
                    <a:pt x="0" y="1239"/>
                  </a:cubicBezTo>
                  <a:cubicBezTo>
                    <a:pt x="0" y="1929"/>
                    <a:pt x="572" y="2501"/>
                    <a:pt x="1262" y="2501"/>
                  </a:cubicBezTo>
                  <a:cubicBezTo>
                    <a:pt x="1929" y="2501"/>
                    <a:pt x="2501" y="1929"/>
                    <a:pt x="2501" y="1239"/>
                  </a:cubicBezTo>
                  <a:cubicBezTo>
                    <a:pt x="2501" y="548"/>
                    <a:pt x="1929"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9" name="Google Shape;20909;p94"/>
            <p:cNvSpPr/>
            <p:nvPr/>
          </p:nvSpPr>
          <p:spPr>
            <a:xfrm>
              <a:off x="7941842" y="4158609"/>
              <a:ext cx="40088" cy="80920"/>
            </a:xfrm>
            <a:custGeom>
              <a:rect b="b" l="l" r="r" t="t"/>
              <a:pathLst>
                <a:path extrusionOk="0" h="2501" w="1239">
                  <a:moveTo>
                    <a:pt x="0" y="0"/>
                  </a:moveTo>
                  <a:lnTo>
                    <a:pt x="0" y="2501"/>
                  </a:lnTo>
                  <a:cubicBezTo>
                    <a:pt x="667" y="2501"/>
                    <a:pt x="1239" y="1929"/>
                    <a:pt x="1239" y="1239"/>
                  </a:cubicBezTo>
                  <a:cubicBezTo>
                    <a:pt x="1239"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0" name="Google Shape;20910;p94"/>
            <p:cNvSpPr/>
            <p:nvPr/>
          </p:nvSpPr>
          <p:spPr>
            <a:xfrm>
              <a:off x="7792363" y="4362797"/>
              <a:ext cx="80920" cy="80920"/>
            </a:xfrm>
            <a:custGeom>
              <a:rect b="b" l="l" r="r" t="t"/>
              <a:pathLst>
                <a:path extrusionOk="0" h="2501" w="2501">
                  <a:moveTo>
                    <a:pt x="1239" y="0"/>
                  </a:moveTo>
                  <a:cubicBezTo>
                    <a:pt x="548" y="0"/>
                    <a:pt x="0" y="548"/>
                    <a:pt x="0" y="1239"/>
                  </a:cubicBezTo>
                  <a:cubicBezTo>
                    <a:pt x="0" y="1929"/>
                    <a:pt x="572"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1" name="Google Shape;20911;p94"/>
            <p:cNvSpPr/>
            <p:nvPr/>
          </p:nvSpPr>
          <p:spPr>
            <a:xfrm>
              <a:off x="7832418" y="4362797"/>
              <a:ext cx="40864" cy="80920"/>
            </a:xfrm>
            <a:custGeom>
              <a:rect b="b" l="l" r="r" t="t"/>
              <a:pathLst>
                <a:path extrusionOk="0" h="2501" w="1263">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2" name="Google Shape;20912;p94"/>
            <p:cNvSpPr/>
            <p:nvPr/>
          </p:nvSpPr>
          <p:spPr>
            <a:xfrm>
              <a:off x="8009657" y="4362797"/>
              <a:ext cx="80920" cy="80920"/>
            </a:xfrm>
            <a:custGeom>
              <a:rect b="b" l="l" r="r" t="t"/>
              <a:pathLst>
                <a:path extrusionOk="0" h="2501" w="2501">
                  <a:moveTo>
                    <a:pt x="1262" y="0"/>
                  </a:moveTo>
                  <a:cubicBezTo>
                    <a:pt x="572" y="0"/>
                    <a:pt x="0" y="548"/>
                    <a:pt x="0" y="1239"/>
                  </a:cubicBezTo>
                  <a:cubicBezTo>
                    <a:pt x="0" y="1929"/>
                    <a:pt x="572" y="2501"/>
                    <a:pt x="1262" y="2501"/>
                  </a:cubicBezTo>
                  <a:cubicBezTo>
                    <a:pt x="1953" y="2501"/>
                    <a:pt x="2501" y="1929"/>
                    <a:pt x="2501" y="1239"/>
                  </a:cubicBezTo>
                  <a:cubicBezTo>
                    <a:pt x="2501" y="548"/>
                    <a:pt x="1953"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3" name="Google Shape;20913;p94"/>
            <p:cNvSpPr/>
            <p:nvPr/>
          </p:nvSpPr>
          <p:spPr>
            <a:xfrm>
              <a:off x="8050488" y="4362797"/>
              <a:ext cx="40088" cy="80920"/>
            </a:xfrm>
            <a:custGeom>
              <a:rect b="b" l="l" r="r" t="t"/>
              <a:pathLst>
                <a:path extrusionOk="0" h="2501" w="1239">
                  <a:moveTo>
                    <a:pt x="0" y="0"/>
                  </a:moveTo>
                  <a:lnTo>
                    <a:pt x="0" y="2501"/>
                  </a:lnTo>
                  <a:cubicBezTo>
                    <a:pt x="691" y="2501"/>
                    <a:pt x="1239" y="1929"/>
                    <a:pt x="1239" y="1239"/>
                  </a:cubicBezTo>
                  <a:cubicBezTo>
                    <a:pt x="1239" y="548"/>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14" name="Google Shape;20914;p94"/>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Goals &amp; Results</a:t>
            </a:r>
            <a:endParaRPr sz="1600">
              <a:solidFill>
                <a:srgbClr val="FFFFFF"/>
              </a:solidFill>
            </a:endParaRPr>
          </a:p>
        </p:txBody>
      </p:sp>
      <p:sp>
        <p:nvSpPr>
          <p:cNvPr id="20915" name="Google Shape;20915;p94"/>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7" name="Shape 807"/>
        <p:cNvGrpSpPr/>
        <p:nvPr/>
      </p:nvGrpSpPr>
      <p:grpSpPr>
        <a:xfrm>
          <a:off x="0" y="0"/>
          <a:ext cx="0" cy="0"/>
          <a:chOff x="0" y="0"/>
          <a:chExt cx="0" cy="0"/>
        </a:xfrm>
      </p:grpSpPr>
      <p:sp>
        <p:nvSpPr>
          <p:cNvPr id="808" name="Google Shape;808;p41"/>
          <p:cNvSpPr/>
          <p:nvPr/>
        </p:nvSpPr>
        <p:spPr>
          <a:xfrm>
            <a:off x="3805036" y="1061700"/>
            <a:ext cx="1519287" cy="124165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41"/>
          <p:cNvSpPr txBox="1"/>
          <p:nvPr>
            <p:ph type="title"/>
          </p:nvPr>
        </p:nvSpPr>
        <p:spPr>
          <a:xfrm>
            <a:off x="1695050" y="2332025"/>
            <a:ext cx="5754000" cy="107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I</a:t>
            </a:r>
            <a:r>
              <a:rPr lang="en">
                <a:solidFill>
                  <a:schemeClr val="lt2"/>
                </a:solidFill>
              </a:rPr>
              <a:t>N</a:t>
            </a:r>
            <a:r>
              <a:rPr lang="en">
                <a:solidFill>
                  <a:schemeClr val="accent1"/>
                </a:solidFill>
              </a:rPr>
              <a:t>T</a:t>
            </a:r>
            <a:r>
              <a:rPr lang="en">
                <a:solidFill>
                  <a:schemeClr val="accent4"/>
                </a:solidFill>
              </a:rPr>
              <a:t>R</a:t>
            </a:r>
            <a:r>
              <a:rPr lang="en">
                <a:solidFill>
                  <a:schemeClr val="accent2"/>
                </a:solidFill>
              </a:rPr>
              <a:t>O</a:t>
            </a:r>
            <a:r>
              <a:rPr lang="en">
                <a:solidFill>
                  <a:schemeClr val="accent3"/>
                </a:solidFill>
              </a:rPr>
              <a:t>D</a:t>
            </a:r>
            <a:r>
              <a:rPr lang="en"/>
              <a:t>U</a:t>
            </a:r>
            <a:r>
              <a:rPr lang="en">
                <a:solidFill>
                  <a:schemeClr val="dk2"/>
                </a:solidFill>
              </a:rPr>
              <a:t>C</a:t>
            </a:r>
            <a:r>
              <a:rPr lang="en">
                <a:solidFill>
                  <a:schemeClr val="lt2"/>
                </a:solidFill>
              </a:rPr>
              <a:t>T</a:t>
            </a:r>
            <a:r>
              <a:rPr lang="en">
                <a:solidFill>
                  <a:schemeClr val="accent1"/>
                </a:solidFill>
              </a:rPr>
              <a:t>I</a:t>
            </a:r>
            <a:r>
              <a:rPr lang="en">
                <a:solidFill>
                  <a:schemeClr val="accent4"/>
                </a:solidFill>
              </a:rPr>
              <a:t>O</a:t>
            </a:r>
            <a:r>
              <a:rPr lang="en">
                <a:solidFill>
                  <a:schemeClr val="accent2"/>
                </a:solidFill>
              </a:rPr>
              <a:t>N</a:t>
            </a:r>
            <a:endParaRPr>
              <a:solidFill>
                <a:schemeClr val="accent2"/>
              </a:solidFill>
            </a:endParaRPr>
          </a:p>
        </p:txBody>
      </p:sp>
      <p:sp>
        <p:nvSpPr>
          <p:cNvPr id="810" name="Google Shape;810;p41"/>
          <p:cNvSpPr txBox="1"/>
          <p:nvPr>
            <p:ph idx="2" type="title"/>
          </p:nvPr>
        </p:nvSpPr>
        <p:spPr>
          <a:xfrm>
            <a:off x="3999171" y="1261625"/>
            <a:ext cx="11310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811" name="Google Shape;811;p41"/>
          <p:cNvSpPr txBox="1"/>
          <p:nvPr>
            <p:ph idx="1" type="subTitle"/>
          </p:nvPr>
        </p:nvSpPr>
        <p:spPr>
          <a:xfrm>
            <a:off x="3153150" y="3360775"/>
            <a:ext cx="2837700" cy="7134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You can enter a subtitle here if you need it</a:t>
            </a:r>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919" name="Shape 20919"/>
        <p:cNvGrpSpPr/>
        <p:nvPr/>
      </p:nvGrpSpPr>
      <p:grpSpPr>
        <a:xfrm>
          <a:off x="0" y="0"/>
          <a:ext cx="0" cy="0"/>
          <a:chOff x="0" y="0"/>
          <a:chExt cx="0" cy="0"/>
        </a:xfrm>
      </p:grpSpPr>
      <p:grpSp>
        <p:nvGrpSpPr>
          <p:cNvPr id="20920" name="Google Shape;20920;p95"/>
          <p:cNvGrpSpPr/>
          <p:nvPr/>
        </p:nvGrpSpPr>
        <p:grpSpPr>
          <a:xfrm>
            <a:off x="1083801" y="1795083"/>
            <a:ext cx="343827" cy="342422"/>
            <a:chOff x="1393209" y="1923560"/>
            <a:chExt cx="343827" cy="342422"/>
          </a:xfrm>
        </p:grpSpPr>
        <p:sp>
          <p:nvSpPr>
            <p:cNvPr id="20921" name="Google Shape;20921;p95"/>
            <p:cNvSpPr/>
            <p:nvPr/>
          </p:nvSpPr>
          <p:spPr>
            <a:xfrm>
              <a:off x="1555513" y="2117876"/>
              <a:ext cx="20654" cy="55566"/>
            </a:xfrm>
            <a:custGeom>
              <a:rect b="b" l="l" r="r" t="t"/>
              <a:pathLst>
                <a:path extrusionOk="0" h="1859" w="691">
                  <a:moveTo>
                    <a:pt x="0" y="1"/>
                  </a:moveTo>
                  <a:lnTo>
                    <a:pt x="0"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2" name="Google Shape;20922;p95"/>
            <p:cNvSpPr/>
            <p:nvPr/>
          </p:nvSpPr>
          <p:spPr>
            <a:xfrm>
              <a:off x="1565466" y="2117876"/>
              <a:ext cx="9296" cy="55566"/>
            </a:xfrm>
            <a:custGeom>
              <a:rect b="b" l="l" r="r" t="t"/>
              <a:pathLst>
                <a:path extrusionOk="0" h="1859" w="311">
                  <a:moveTo>
                    <a:pt x="1" y="1"/>
                  </a:moveTo>
                  <a:lnTo>
                    <a:pt x="1" y="1858"/>
                  </a:lnTo>
                  <a:lnTo>
                    <a:pt x="310" y="1858"/>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3" name="Google Shape;20923;p95"/>
            <p:cNvSpPr/>
            <p:nvPr/>
          </p:nvSpPr>
          <p:spPr>
            <a:xfrm>
              <a:off x="1642344" y="2016100"/>
              <a:ext cx="20684" cy="56253"/>
            </a:xfrm>
            <a:custGeom>
              <a:rect b="b" l="l" r="r" t="t"/>
              <a:pathLst>
                <a:path extrusionOk="0" h="1882" w="692">
                  <a:moveTo>
                    <a:pt x="1" y="0"/>
                  </a:moveTo>
                  <a:lnTo>
                    <a:pt x="1" y="1882"/>
                  </a:lnTo>
                  <a:lnTo>
                    <a:pt x="691" y="1882"/>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4" name="Google Shape;20924;p95"/>
            <p:cNvSpPr/>
            <p:nvPr/>
          </p:nvSpPr>
          <p:spPr>
            <a:xfrm>
              <a:off x="1467964" y="2016100"/>
              <a:ext cx="20654" cy="56253"/>
            </a:xfrm>
            <a:custGeom>
              <a:rect b="b" l="l" r="r" t="t"/>
              <a:pathLst>
                <a:path extrusionOk="0" h="1882" w="691">
                  <a:moveTo>
                    <a:pt x="0" y="0"/>
                  </a:moveTo>
                  <a:lnTo>
                    <a:pt x="0" y="1882"/>
                  </a:lnTo>
                  <a:lnTo>
                    <a:pt x="691" y="1882"/>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5" name="Google Shape;20925;p95"/>
            <p:cNvSpPr/>
            <p:nvPr/>
          </p:nvSpPr>
          <p:spPr>
            <a:xfrm>
              <a:off x="1393209" y="2084429"/>
              <a:ext cx="62679" cy="20684"/>
            </a:xfrm>
            <a:custGeom>
              <a:rect b="b" l="l" r="r" t="t"/>
              <a:pathLst>
                <a:path extrusionOk="0" h="692" w="2097">
                  <a:moveTo>
                    <a:pt x="1" y="1"/>
                  </a:moveTo>
                  <a:lnTo>
                    <a:pt x="1" y="691"/>
                  </a:lnTo>
                  <a:lnTo>
                    <a:pt x="2096" y="691"/>
                  </a:lnTo>
                  <a:lnTo>
                    <a:pt x="2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6" name="Google Shape;20926;p95"/>
            <p:cNvSpPr/>
            <p:nvPr/>
          </p:nvSpPr>
          <p:spPr>
            <a:xfrm>
              <a:off x="1673669" y="2084429"/>
              <a:ext cx="63367" cy="20684"/>
            </a:xfrm>
            <a:custGeom>
              <a:rect b="b" l="l" r="r" t="t"/>
              <a:pathLst>
                <a:path extrusionOk="0" h="692" w="2120">
                  <a:moveTo>
                    <a:pt x="0" y="1"/>
                  </a:moveTo>
                  <a:lnTo>
                    <a:pt x="0" y="691"/>
                  </a:lnTo>
                  <a:lnTo>
                    <a:pt x="2120" y="691"/>
                  </a:lnTo>
                  <a:lnTo>
                    <a:pt x="212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7" name="Google Shape;20927;p95"/>
            <p:cNvSpPr/>
            <p:nvPr/>
          </p:nvSpPr>
          <p:spPr>
            <a:xfrm>
              <a:off x="1586838" y="2084429"/>
              <a:ext cx="43430" cy="20684"/>
            </a:xfrm>
            <a:custGeom>
              <a:rect b="b" l="l" r="r" t="t"/>
              <a:pathLst>
                <a:path extrusionOk="0" h="692" w="1453">
                  <a:moveTo>
                    <a:pt x="0" y="1"/>
                  </a:moveTo>
                  <a:lnTo>
                    <a:pt x="0" y="691"/>
                  </a:lnTo>
                  <a:lnTo>
                    <a:pt x="1453" y="691"/>
                  </a:lnTo>
                  <a:lnTo>
                    <a:pt x="14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8" name="Google Shape;20928;p95"/>
            <p:cNvSpPr/>
            <p:nvPr/>
          </p:nvSpPr>
          <p:spPr>
            <a:xfrm>
              <a:off x="1499977" y="2084429"/>
              <a:ext cx="44177" cy="20684"/>
            </a:xfrm>
            <a:custGeom>
              <a:rect b="b" l="l" r="r" t="t"/>
              <a:pathLst>
                <a:path extrusionOk="0" h="692" w="1478">
                  <a:moveTo>
                    <a:pt x="1" y="1"/>
                  </a:moveTo>
                  <a:lnTo>
                    <a:pt x="1" y="691"/>
                  </a:lnTo>
                  <a:lnTo>
                    <a:pt x="1477" y="691"/>
                  </a:lnTo>
                  <a:lnTo>
                    <a:pt x="1477"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9" name="Google Shape;20929;p95"/>
            <p:cNvSpPr/>
            <p:nvPr/>
          </p:nvSpPr>
          <p:spPr>
            <a:xfrm>
              <a:off x="1534859" y="2064492"/>
              <a:ext cx="60527" cy="60557"/>
            </a:xfrm>
            <a:custGeom>
              <a:rect b="b" l="l" r="r" t="t"/>
              <a:pathLst>
                <a:path extrusionOk="0" h="2026" w="2025">
                  <a:moveTo>
                    <a:pt x="1025" y="1"/>
                  </a:moveTo>
                  <a:cubicBezTo>
                    <a:pt x="453" y="1"/>
                    <a:pt x="1" y="453"/>
                    <a:pt x="1" y="1001"/>
                  </a:cubicBezTo>
                  <a:cubicBezTo>
                    <a:pt x="1" y="1549"/>
                    <a:pt x="453" y="2025"/>
                    <a:pt x="1025" y="2025"/>
                  </a:cubicBezTo>
                  <a:cubicBezTo>
                    <a:pt x="1572" y="2025"/>
                    <a:pt x="2025" y="1549"/>
                    <a:pt x="2025" y="1001"/>
                  </a:cubicBezTo>
                  <a:cubicBezTo>
                    <a:pt x="2025" y="453"/>
                    <a:pt x="1572" y="1"/>
                    <a:pt x="10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0" name="Google Shape;20930;p95"/>
            <p:cNvSpPr/>
            <p:nvPr/>
          </p:nvSpPr>
          <p:spPr>
            <a:xfrm>
              <a:off x="1447310" y="2064492"/>
              <a:ext cx="60527" cy="60557"/>
            </a:xfrm>
            <a:custGeom>
              <a:rect b="b" l="l" r="r" t="t"/>
              <a:pathLst>
                <a:path extrusionOk="0" h="2026" w="2025">
                  <a:moveTo>
                    <a:pt x="1024" y="1"/>
                  </a:moveTo>
                  <a:cubicBezTo>
                    <a:pt x="477" y="1"/>
                    <a:pt x="0" y="453"/>
                    <a:pt x="0" y="1001"/>
                  </a:cubicBezTo>
                  <a:cubicBezTo>
                    <a:pt x="0" y="1549"/>
                    <a:pt x="477" y="2025"/>
                    <a:pt x="1024" y="2025"/>
                  </a:cubicBezTo>
                  <a:cubicBezTo>
                    <a:pt x="1572" y="2025"/>
                    <a:pt x="2025" y="1549"/>
                    <a:pt x="2025" y="1001"/>
                  </a:cubicBezTo>
                  <a:cubicBezTo>
                    <a:pt x="2025" y="453"/>
                    <a:pt x="1572" y="1"/>
                    <a:pt x="102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1" name="Google Shape;20931;p95"/>
            <p:cNvSpPr/>
            <p:nvPr/>
          </p:nvSpPr>
          <p:spPr>
            <a:xfrm>
              <a:off x="1622407" y="2064492"/>
              <a:ext cx="60557" cy="60557"/>
            </a:xfrm>
            <a:custGeom>
              <a:rect b="b" l="l" r="r" t="t"/>
              <a:pathLst>
                <a:path extrusionOk="0" h="2026" w="2026">
                  <a:moveTo>
                    <a:pt x="1001" y="1"/>
                  </a:moveTo>
                  <a:cubicBezTo>
                    <a:pt x="453" y="1"/>
                    <a:pt x="1" y="453"/>
                    <a:pt x="1" y="1001"/>
                  </a:cubicBezTo>
                  <a:cubicBezTo>
                    <a:pt x="1" y="1549"/>
                    <a:pt x="453" y="2025"/>
                    <a:pt x="1001" y="2025"/>
                  </a:cubicBezTo>
                  <a:cubicBezTo>
                    <a:pt x="1549" y="2025"/>
                    <a:pt x="2025" y="1549"/>
                    <a:pt x="2025" y="1001"/>
                  </a:cubicBezTo>
                  <a:cubicBezTo>
                    <a:pt x="2025" y="453"/>
                    <a:pt x="1549" y="1"/>
                    <a:pt x="100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2" name="Google Shape;20932;p95"/>
            <p:cNvSpPr/>
            <p:nvPr/>
          </p:nvSpPr>
          <p:spPr>
            <a:xfrm>
              <a:off x="1428808" y="1923560"/>
              <a:ext cx="98248" cy="98248"/>
            </a:xfrm>
            <a:custGeom>
              <a:rect b="b" l="l" r="r" t="t"/>
              <a:pathLst>
                <a:path extrusionOk="0" h="3287" w="3287">
                  <a:moveTo>
                    <a:pt x="1643" y="1"/>
                  </a:moveTo>
                  <a:cubicBezTo>
                    <a:pt x="739" y="1"/>
                    <a:pt x="0" y="739"/>
                    <a:pt x="0" y="1644"/>
                  </a:cubicBezTo>
                  <a:cubicBezTo>
                    <a:pt x="0" y="2549"/>
                    <a:pt x="739" y="3287"/>
                    <a:pt x="1643" y="3287"/>
                  </a:cubicBezTo>
                  <a:cubicBezTo>
                    <a:pt x="2548" y="3287"/>
                    <a:pt x="3287" y="2549"/>
                    <a:pt x="3287" y="1644"/>
                  </a:cubicBezTo>
                  <a:cubicBezTo>
                    <a:pt x="3287" y="739"/>
                    <a:pt x="2548" y="1"/>
                    <a:pt x="1643"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3" name="Google Shape;20933;p95"/>
            <p:cNvSpPr/>
            <p:nvPr/>
          </p:nvSpPr>
          <p:spPr>
            <a:xfrm>
              <a:off x="1603188" y="1923560"/>
              <a:ext cx="98278" cy="98248"/>
            </a:xfrm>
            <a:custGeom>
              <a:rect b="b" l="l" r="r" t="t"/>
              <a:pathLst>
                <a:path extrusionOk="0" h="3287"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4" name="Google Shape;20934;p95"/>
            <p:cNvSpPr/>
            <p:nvPr/>
          </p:nvSpPr>
          <p:spPr>
            <a:xfrm>
              <a:off x="1516357" y="2168421"/>
              <a:ext cx="97561" cy="97561"/>
            </a:xfrm>
            <a:custGeom>
              <a:rect b="b" l="l" r="r" t="t"/>
              <a:pathLst>
                <a:path extrusionOk="0" h="3264" w="3264">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5" name="Google Shape;20935;p95"/>
            <p:cNvSpPr/>
            <p:nvPr/>
          </p:nvSpPr>
          <p:spPr>
            <a:xfrm>
              <a:off x="1565466" y="2063805"/>
              <a:ext cx="29920" cy="61245"/>
            </a:xfrm>
            <a:custGeom>
              <a:rect b="b" l="l" r="r" t="t"/>
              <a:pathLst>
                <a:path extrusionOk="0" h="2049" w="1001">
                  <a:moveTo>
                    <a:pt x="1" y="0"/>
                  </a:moveTo>
                  <a:lnTo>
                    <a:pt x="1" y="2048"/>
                  </a:lnTo>
                  <a:cubicBezTo>
                    <a:pt x="548" y="2048"/>
                    <a:pt x="1001" y="1596"/>
                    <a:pt x="1001" y="1024"/>
                  </a:cubicBezTo>
                  <a:cubicBezTo>
                    <a:pt x="1001" y="453"/>
                    <a:pt x="548"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6" name="Google Shape;20936;p95"/>
            <p:cNvSpPr/>
            <p:nvPr/>
          </p:nvSpPr>
          <p:spPr>
            <a:xfrm>
              <a:off x="1565466" y="2167703"/>
              <a:ext cx="48452" cy="98278"/>
            </a:xfrm>
            <a:custGeom>
              <a:rect b="b" l="l" r="r" t="t"/>
              <a:pathLst>
                <a:path extrusionOk="0" h="3288" w="1621">
                  <a:moveTo>
                    <a:pt x="1" y="1"/>
                  </a:moveTo>
                  <a:lnTo>
                    <a:pt x="1" y="3287"/>
                  </a:lnTo>
                  <a:cubicBezTo>
                    <a:pt x="882" y="3287"/>
                    <a:pt x="1620" y="2573"/>
                    <a:pt x="1620" y="1668"/>
                  </a:cubicBezTo>
                  <a:cubicBezTo>
                    <a:pt x="1620" y="739"/>
                    <a:pt x="906"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37" name="Google Shape;20937;p95"/>
          <p:cNvGrpSpPr/>
          <p:nvPr/>
        </p:nvGrpSpPr>
        <p:grpSpPr>
          <a:xfrm>
            <a:off x="1818367" y="1781320"/>
            <a:ext cx="343108" cy="312532"/>
            <a:chOff x="2065928" y="1938505"/>
            <a:chExt cx="343108" cy="312532"/>
          </a:xfrm>
        </p:grpSpPr>
        <p:sp>
          <p:nvSpPr>
            <p:cNvPr id="20938" name="Google Shape;20938;p95"/>
            <p:cNvSpPr/>
            <p:nvPr/>
          </p:nvSpPr>
          <p:spPr>
            <a:xfrm>
              <a:off x="2119312" y="219475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9" name="Google Shape;20939;p95"/>
            <p:cNvSpPr/>
            <p:nvPr/>
          </p:nvSpPr>
          <p:spPr>
            <a:xfrm>
              <a:off x="2119312" y="2204737"/>
              <a:ext cx="64084" cy="9983"/>
            </a:xfrm>
            <a:custGeom>
              <a:rect b="b" l="l" r="r" t="t"/>
              <a:pathLst>
                <a:path extrusionOk="0" h="334" w="2144">
                  <a:moveTo>
                    <a:pt x="0" y="0"/>
                  </a:moveTo>
                  <a:lnTo>
                    <a:pt x="0" y="334"/>
                  </a:lnTo>
                  <a:lnTo>
                    <a:pt x="2143" y="334"/>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0" name="Google Shape;20940;p95"/>
            <p:cNvSpPr/>
            <p:nvPr/>
          </p:nvSpPr>
          <p:spPr>
            <a:xfrm>
              <a:off x="2119312" y="197694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1" name="Google Shape;20941;p95"/>
            <p:cNvSpPr/>
            <p:nvPr/>
          </p:nvSpPr>
          <p:spPr>
            <a:xfrm>
              <a:off x="2119312" y="1986927"/>
              <a:ext cx="64084" cy="9983"/>
            </a:xfrm>
            <a:custGeom>
              <a:rect b="b" l="l" r="r" t="t"/>
              <a:pathLst>
                <a:path extrusionOk="0" h="334" w="2144">
                  <a:moveTo>
                    <a:pt x="0" y="0"/>
                  </a:moveTo>
                  <a:lnTo>
                    <a:pt x="0" y="333"/>
                  </a:lnTo>
                  <a:lnTo>
                    <a:pt x="2143" y="333"/>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2" name="Google Shape;20942;p95"/>
            <p:cNvSpPr/>
            <p:nvPr/>
          </p:nvSpPr>
          <p:spPr>
            <a:xfrm>
              <a:off x="2119312" y="2085864"/>
              <a:ext cx="64084" cy="19967"/>
            </a:xfrm>
            <a:custGeom>
              <a:rect b="b" l="l" r="r" t="t"/>
              <a:pathLst>
                <a:path extrusionOk="0" h="668" w="2144">
                  <a:moveTo>
                    <a:pt x="0" y="0"/>
                  </a:moveTo>
                  <a:lnTo>
                    <a:pt x="0" y="667"/>
                  </a:lnTo>
                  <a:lnTo>
                    <a:pt x="2143" y="667"/>
                  </a:lnTo>
                  <a:lnTo>
                    <a:pt x="21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3" name="Google Shape;20943;p95"/>
            <p:cNvSpPr/>
            <p:nvPr/>
          </p:nvSpPr>
          <p:spPr>
            <a:xfrm>
              <a:off x="2065928" y="1954885"/>
              <a:ext cx="64084" cy="64084"/>
            </a:xfrm>
            <a:custGeom>
              <a:rect b="b" l="l" r="r" t="t"/>
              <a:pathLst>
                <a:path extrusionOk="0" h="2144" w="2144">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4" name="Google Shape;20944;p95"/>
            <p:cNvSpPr/>
            <p:nvPr/>
          </p:nvSpPr>
          <p:spPr>
            <a:xfrm>
              <a:off x="2153477" y="1938505"/>
              <a:ext cx="150915" cy="96126"/>
            </a:xfrm>
            <a:custGeom>
              <a:rect b="b" l="l" r="r" t="t"/>
              <a:pathLst>
                <a:path extrusionOk="0" h="3216" w="5049">
                  <a:moveTo>
                    <a:pt x="2763" y="1"/>
                  </a:moveTo>
                  <a:lnTo>
                    <a:pt x="2763" y="810"/>
                  </a:lnTo>
                  <a:lnTo>
                    <a:pt x="0" y="810"/>
                  </a:lnTo>
                  <a:lnTo>
                    <a:pt x="0" y="2430"/>
                  </a:lnTo>
                  <a:lnTo>
                    <a:pt x="2763" y="2430"/>
                  </a:lnTo>
                  <a:lnTo>
                    <a:pt x="2763" y="3216"/>
                  </a:lnTo>
                  <a:lnTo>
                    <a:pt x="5049" y="1620"/>
                  </a:lnTo>
                  <a:lnTo>
                    <a:pt x="276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5" name="Google Shape;20945;p95"/>
            <p:cNvSpPr/>
            <p:nvPr/>
          </p:nvSpPr>
          <p:spPr>
            <a:xfrm>
              <a:off x="2065928" y="2064492"/>
              <a:ext cx="64084" cy="63397"/>
            </a:xfrm>
            <a:custGeom>
              <a:rect b="b" l="l" r="r" t="t"/>
              <a:pathLst>
                <a:path extrusionOk="0" h="2121" w="2144">
                  <a:moveTo>
                    <a:pt x="1072" y="1"/>
                  </a:moveTo>
                  <a:cubicBezTo>
                    <a:pt x="476" y="1"/>
                    <a:pt x="0" y="477"/>
                    <a:pt x="0" y="1072"/>
                  </a:cubicBezTo>
                  <a:cubicBezTo>
                    <a:pt x="0" y="1644"/>
                    <a:pt x="476" y="2120"/>
                    <a:pt x="1072" y="2120"/>
                  </a:cubicBezTo>
                  <a:cubicBezTo>
                    <a:pt x="1667" y="2120"/>
                    <a:pt x="2143" y="1644"/>
                    <a:pt x="2143" y="1072"/>
                  </a:cubicBezTo>
                  <a:cubicBezTo>
                    <a:pt x="2143"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6" name="Google Shape;20946;p95"/>
            <p:cNvSpPr/>
            <p:nvPr/>
          </p:nvSpPr>
          <p:spPr>
            <a:xfrm>
              <a:off x="2154882" y="2048830"/>
              <a:ext cx="202923" cy="94004"/>
            </a:xfrm>
            <a:custGeom>
              <a:rect b="b" l="l" r="r" t="t"/>
              <a:pathLst>
                <a:path extrusionOk="0" h="3145" w="6789">
                  <a:moveTo>
                    <a:pt x="4549" y="1"/>
                  </a:moveTo>
                  <a:lnTo>
                    <a:pt x="4549" y="787"/>
                  </a:lnTo>
                  <a:lnTo>
                    <a:pt x="1" y="787"/>
                  </a:lnTo>
                  <a:lnTo>
                    <a:pt x="1" y="2359"/>
                  </a:lnTo>
                  <a:lnTo>
                    <a:pt x="4549" y="2359"/>
                  </a:lnTo>
                  <a:lnTo>
                    <a:pt x="4549" y="3144"/>
                  </a:lnTo>
                  <a:lnTo>
                    <a:pt x="6788" y="1549"/>
                  </a:lnTo>
                  <a:lnTo>
                    <a:pt x="4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7" name="Google Shape;20947;p95"/>
            <p:cNvSpPr/>
            <p:nvPr/>
          </p:nvSpPr>
          <p:spPr>
            <a:xfrm>
              <a:off x="2065928" y="2172695"/>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8" name="Google Shape;20948;p95"/>
            <p:cNvSpPr/>
            <p:nvPr/>
          </p:nvSpPr>
          <p:spPr>
            <a:xfrm>
              <a:off x="2154882" y="2158467"/>
              <a:ext cx="254155" cy="92569"/>
            </a:xfrm>
            <a:custGeom>
              <a:rect b="b" l="l" r="r" t="t"/>
              <a:pathLst>
                <a:path extrusionOk="0" h="3097" w="8503">
                  <a:moveTo>
                    <a:pt x="6336" y="0"/>
                  </a:moveTo>
                  <a:lnTo>
                    <a:pt x="6336" y="786"/>
                  </a:lnTo>
                  <a:lnTo>
                    <a:pt x="1" y="786"/>
                  </a:lnTo>
                  <a:lnTo>
                    <a:pt x="1" y="2334"/>
                  </a:lnTo>
                  <a:lnTo>
                    <a:pt x="6336" y="2334"/>
                  </a:lnTo>
                  <a:lnTo>
                    <a:pt x="6336" y="3096"/>
                  </a:lnTo>
                  <a:lnTo>
                    <a:pt x="8503" y="1548"/>
                  </a:lnTo>
                  <a:lnTo>
                    <a:pt x="633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9" name="Google Shape;20949;p95"/>
            <p:cNvSpPr/>
            <p:nvPr/>
          </p:nvSpPr>
          <p:spPr>
            <a:xfrm>
              <a:off x="2065928" y="1986927"/>
              <a:ext cx="64084" cy="32042"/>
            </a:xfrm>
            <a:custGeom>
              <a:rect b="b" l="l" r="r" t="t"/>
              <a:pathLst>
                <a:path extrusionOk="0" h="1072" w="2144">
                  <a:moveTo>
                    <a:pt x="0" y="0"/>
                  </a:moveTo>
                  <a:cubicBezTo>
                    <a:pt x="0" y="595"/>
                    <a:pt x="476" y="1072"/>
                    <a:pt x="1072" y="1072"/>
                  </a:cubicBezTo>
                  <a:cubicBezTo>
                    <a:pt x="1667" y="1072"/>
                    <a:pt x="2143" y="595"/>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0" name="Google Shape;20950;p95"/>
            <p:cNvSpPr/>
            <p:nvPr/>
          </p:nvSpPr>
          <p:spPr>
            <a:xfrm>
              <a:off x="2153477" y="1986927"/>
              <a:ext cx="150915" cy="47704"/>
            </a:xfrm>
            <a:custGeom>
              <a:rect b="b" l="l" r="r" t="t"/>
              <a:pathLst>
                <a:path extrusionOk="0" h="1596" w="5049">
                  <a:moveTo>
                    <a:pt x="0" y="0"/>
                  </a:moveTo>
                  <a:lnTo>
                    <a:pt x="0" y="810"/>
                  </a:lnTo>
                  <a:lnTo>
                    <a:pt x="2763" y="810"/>
                  </a:lnTo>
                  <a:lnTo>
                    <a:pt x="2763" y="1596"/>
                  </a:lnTo>
                  <a:lnTo>
                    <a:pt x="5049"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1" name="Google Shape;20951;p95"/>
            <p:cNvSpPr/>
            <p:nvPr/>
          </p:nvSpPr>
          <p:spPr>
            <a:xfrm>
              <a:off x="2119312" y="2095100"/>
              <a:ext cx="64084" cy="10013"/>
            </a:xfrm>
            <a:custGeom>
              <a:rect b="b" l="l" r="r" t="t"/>
              <a:pathLst>
                <a:path extrusionOk="0" h="335" w="2144">
                  <a:moveTo>
                    <a:pt x="0" y="1"/>
                  </a:moveTo>
                  <a:lnTo>
                    <a:pt x="0" y="334"/>
                  </a:lnTo>
                  <a:lnTo>
                    <a:pt x="2143" y="334"/>
                  </a:lnTo>
                  <a:lnTo>
                    <a:pt x="214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2" name="Google Shape;20952;p95"/>
            <p:cNvSpPr/>
            <p:nvPr/>
          </p:nvSpPr>
          <p:spPr>
            <a:xfrm>
              <a:off x="2065928" y="2095100"/>
              <a:ext cx="64084" cy="32072"/>
            </a:xfrm>
            <a:custGeom>
              <a:rect b="b" l="l" r="r" t="t"/>
              <a:pathLst>
                <a:path extrusionOk="0" h="1073" w="2144">
                  <a:moveTo>
                    <a:pt x="0" y="1"/>
                  </a:moveTo>
                  <a:cubicBezTo>
                    <a:pt x="0" y="596"/>
                    <a:pt x="476" y="1073"/>
                    <a:pt x="1072" y="1073"/>
                  </a:cubicBezTo>
                  <a:cubicBezTo>
                    <a:pt x="1667" y="1073"/>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3" name="Google Shape;20953;p95"/>
            <p:cNvSpPr/>
            <p:nvPr/>
          </p:nvSpPr>
          <p:spPr>
            <a:xfrm>
              <a:off x="2154882" y="2094703"/>
              <a:ext cx="202923" cy="46300"/>
            </a:xfrm>
            <a:custGeom>
              <a:rect b="b" l="l" r="r" t="t"/>
              <a:pathLst>
                <a:path extrusionOk="0" h="1549" w="6789">
                  <a:moveTo>
                    <a:pt x="1" y="0"/>
                  </a:moveTo>
                  <a:lnTo>
                    <a:pt x="1" y="763"/>
                  </a:lnTo>
                  <a:lnTo>
                    <a:pt x="4549" y="763"/>
                  </a:lnTo>
                  <a:lnTo>
                    <a:pt x="4549" y="1548"/>
                  </a:lnTo>
                  <a:lnTo>
                    <a:pt x="6788"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4" name="Google Shape;20954;p95"/>
            <p:cNvSpPr/>
            <p:nvPr/>
          </p:nvSpPr>
          <p:spPr>
            <a:xfrm>
              <a:off x="2065928" y="2204737"/>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5" name="Google Shape;20955;p95"/>
            <p:cNvSpPr/>
            <p:nvPr/>
          </p:nvSpPr>
          <p:spPr>
            <a:xfrm>
              <a:off x="2154882" y="2204737"/>
              <a:ext cx="254155" cy="45582"/>
            </a:xfrm>
            <a:custGeom>
              <a:rect b="b" l="l" r="r" t="t"/>
              <a:pathLst>
                <a:path extrusionOk="0" h="1525" w="8503">
                  <a:moveTo>
                    <a:pt x="1" y="0"/>
                  </a:moveTo>
                  <a:lnTo>
                    <a:pt x="1" y="786"/>
                  </a:lnTo>
                  <a:lnTo>
                    <a:pt x="6336" y="786"/>
                  </a:lnTo>
                  <a:lnTo>
                    <a:pt x="6336" y="1524"/>
                  </a:lnTo>
                  <a:lnTo>
                    <a:pt x="8503"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56" name="Google Shape;20956;p95"/>
          <p:cNvGrpSpPr/>
          <p:nvPr/>
        </p:nvGrpSpPr>
        <p:grpSpPr>
          <a:xfrm>
            <a:off x="2588805" y="1784796"/>
            <a:ext cx="308973" cy="344544"/>
            <a:chOff x="2764952" y="1922842"/>
            <a:chExt cx="308973" cy="344544"/>
          </a:xfrm>
        </p:grpSpPr>
        <p:sp>
          <p:nvSpPr>
            <p:cNvPr id="20957" name="Google Shape;20957;p95"/>
            <p:cNvSpPr/>
            <p:nvPr/>
          </p:nvSpPr>
          <p:spPr>
            <a:xfrm>
              <a:off x="2883825" y="1922842"/>
              <a:ext cx="69793" cy="90447"/>
            </a:xfrm>
            <a:custGeom>
              <a:rect b="b" l="l" r="r" t="t"/>
              <a:pathLst>
                <a:path extrusionOk="0" h="3026" w="2335">
                  <a:moveTo>
                    <a:pt x="1168" y="1"/>
                  </a:moveTo>
                  <a:lnTo>
                    <a:pt x="1" y="2597"/>
                  </a:lnTo>
                  <a:lnTo>
                    <a:pt x="1168" y="3025"/>
                  </a:lnTo>
                  <a:lnTo>
                    <a:pt x="2335" y="2597"/>
                  </a:lnTo>
                  <a:lnTo>
                    <a:pt x="1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8" name="Google Shape;20958;p95"/>
            <p:cNvSpPr/>
            <p:nvPr/>
          </p:nvSpPr>
          <p:spPr>
            <a:xfrm>
              <a:off x="2918707" y="1922842"/>
              <a:ext cx="34912" cy="90447"/>
            </a:xfrm>
            <a:custGeom>
              <a:rect b="b" l="l" r="r" t="t"/>
              <a:pathLst>
                <a:path extrusionOk="0" h="3026" w="1168">
                  <a:moveTo>
                    <a:pt x="1" y="1"/>
                  </a:moveTo>
                  <a:lnTo>
                    <a:pt x="1" y="3025"/>
                  </a:lnTo>
                  <a:lnTo>
                    <a:pt x="1168" y="259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9" name="Google Shape;20959;p95"/>
            <p:cNvSpPr/>
            <p:nvPr/>
          </p:nvSpPr>
          <p:spPr>
            <a:xfrm>
              <a:off x="2852500" y="2000437"/>
              <a:ext cx="132443" cy="82616"/>
            </a:xfrm>
            <a:custGeom>
              <a:rect b="b" l="l" r="r" t="t"/>
              <a:pathLst>
                <a:path extrusionOk="0" h="2764" w="4431">
                  <a:moveTo>
                    <a:pt x="1049" y="1"/>
                  </a:moveTo>
                  <a:lnTo>
                    <a:pt x="1" y="2311"/>
                  </a:lnTo>
                  <a:lnTo>
                    <a:pt x="2216" y="2763"/>
                  </a:lnTo>
                  <a:lnTo>
                    <a:pt x="4430" y="2311"/>
                  </a:lnTo>
                  <a:lnTo>
                    <a:pt x="338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0" name="Google Shape;20960;p95"/>
            <p:cNvSpPr/>
            <p:nvPr/>
          </p:nvSpPr>
          <p:spPr>
            <a:xfrm>
              <a:off x="2918707" y="2000437"/>
              <a:ext cx="66236" cy="82616"/>
            </a:xfrm>
            <a:custGeom>
              <a:rect b="b" l="l" r="r" t="t"/>
              <a:pathLst>
                <a:path extrusionOk="0" h="2764" w="2216">
                  <a:moveTo>
                    <a:pt x="1" y="1"/>
                  </a:moveTo>
                  <a:lnTo>
                    <a:pt x="1" y="2763"/>
                  </a:lnTo>
                  <a:lnTo>
                    <a:pt x="2215" y="2311"/>
                  </a:lnTo>
                  <a:lnTo>
                    <a:pt x="1168"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1" name="Google Shape;20961;p95"/>
            <p:cNvSpPr/>
            <p:nvPr/>
          </p:nvSpPr>
          <p:spPr>
            <a:xfrm>
              <a:off x="2821892" y="2069484"/>
              <a:ext cx="193657" cy="82616"/>
            </a:xfrm>
            <a:custGeom>
              <a:rect b="b" l="l" r="r" t="t"/>
              <a:pathLst>
                <a:path extrusionOk="0" h="2764" w="6479">
                  <a:moveTo>
                    <a:pt x="1025" y="1"/>
                  </a:moveTo>
                  <a:lnTo>
                    <a:pt x="1" y="2334"/>
                  </a:lnTo>
                  <a:lnTo>
                    <a:pt x="3240" y="2763"/>
                  </a:lnTo>
                  <a:lnTo>
                    <a:pt x="6478" y="2334"/>
                  </a:lnTo>
                  <a:lnTo>
                    <a:pt x="543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2" name="Google Shape;20962;p95"/>
            <p:cNvSpPr/>
            <p:nvPr/>
          </p:nvSpPr>
          <p:spPr>
            <a:xfrm>
              <a:off x="2918707" y="2069484"/>
              <a:ext cx="96844" cy="82616"/>
            </a:xfrm>
            <a:custGeom>
              <a:rect b="b" l="l" r="r" t="t"/>
              <a:pathLst>
                <a:path extrusionOk="0" h="2764" w="3240">
                  <a:moveTo>
                    <a:pt x="1" y="1"/>
                  </a:moveTo>
                  <a:lnTo>
                    <a:pt x="1" y="2763"/>
                  </a:lnTo>
                  <a:lnTo>
                    <a:pt x="3239" y="2334"/>
                  </a:lnTo>
                  <a:lnTo>
                    <a:pt x="22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3" name="Google Shape;20963;p95"/>
            <p:cNvSpPr/>
            <p:nvPr/>
          </p:nvSpPr>
          <p:spPr>
            <a:xfrm>
              <a:off x="2790597" y="2139248"/>
              <a:ext cx="256277" cy="82586"/>
            </a:xfrm>
            <a:custGeom>
              <a:rect b="b" l="l" r="r" t="t"/>
              <a:pathLst>
                <a:path extrusionOk="0" h="2763" w="8574">
                  <a:moveTo>
                    <a:pt x="1048" y="0"/>
                  </a:moveTo>
                  <a:lnTo>
                    <a:pt x="0" y="2310"/>
                  </a:lnTo>
                  <a:lnTo>
                    <a:pt x="4287" y="2763"/>
                  </a:lnTo>
                  <a:lnTo>
                    <a:pt x="8573" y="2310"/>
                  </a:lnTo>
                  <a:lnTo>
                    <a:pt x="75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4" name="Google Shape;20964;p95"/>
            <p:cNvSpPr/>
            <p:nvPr/>
          </p:nvSpPr>
          <p:spPr>
            <a:xfrm>
              <a:off x="2918707" y="2139248"/>
              <a:ext cx="128168" cy="82586"/>
            </a:xfrm>
            <a:custGeom>
              <a:rect b="b" l="l" r="r" t="t"/>
              <a:pathLst>
                <a:path extrusionOk="0" h="2763" w="4288">
                  <a:moveTo>
                    <a:pt x="1" y="0"/>
                  </a:moveTo>
                  <a:lnTo>
                    <a:pt x="1" y="2763"/>
                  </a:lnTo>
                  <a:lnTo>
                    <a:pt x="4287" y="2310"/>
                  </a:lnTo>
                  <a:lnTo>
                    <a:pt x="32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5" name="Google Shape;20965;p95"/>
            <p:cNvSpPr/>
            <p:nvPr/>
          </p:nvSpPr>
          <p:spPr>
            <a:xfrm>
              <a:off x="2764952" y="2208294"/>
              <a:ext cx="308973" cy="59093"/>
            </a:xfrm>
            <a:custGeom>
              <a:rect b="b" l="l" r="r" t="t"/>
              <a:pathLst>
                <a:path extrusionOk="0" h="1977" w="10337">
                  <a:moveTo>
                    <a:pt x="882" y="0"/>
                  </a:moveTo>
                  <a:lnTo>
                    <a:pt x="1" y="1977"/>
                  </a:lnTo>
                  <a:lnTo>
                    <a:pt x="10336" y="1977"/>
                  </a:lnTo>
                  <a:lnTo>
                    <a:pt x="945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6" name="Google Shape;20966;p95"/>
            <p:cNvSpPr/>
            <p:nvPr/>
          </p:nvSpPr>
          <p:spPr>
            <a:xfrm>
              <a:off x="2918707" y="2208294"/>
              <a:ext cx="153784" cy="59093"/>
            </a:xfrm>
            <a:custGeom>
              <a:rect b="b" l="l" r="r" t="t"/>
              <a:pathLst>
                <a:path extrusionOk="0" h="1977" w="5145">
                  <a:moveTo>
                    <a:pt x="1" y="0"/>
                  </a:moveTo>
                  <a:lnTo>
                    <a:pt x="1" y="1977"/>
                  </a:lnTo>
                  <a:lnTo>
                    <a:pt x="5145" y="1977"/>
                  </a:lnTo>
                  <a:lnTo>
                    <a:pt x="428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67" name="Google Shape;20967;p95"/>
          <p:cNvGrpSpPr/>
          <p:nvPr/>
        </p:nvGrpSpPr>
        <p:grpSpPr>
          <a:xfrm>
            <a:off x="3274565" y="1784796"/>
            <a:ext cx="343826" cy="344544"/>
            <a:chOff x="3379296" y="1922842"/>
            <a:chExt cx="343826" cy="344544"/>
          </a:xfrm>
        </p:grpSpPr>
        <p:sp>
          <p:nvSpPr>
            <p:cNvPr id="20968" name="Google Shape;20968;p95"/>
            <p:cNvSpPr/>
            <p:nvPr/>
          </p:nvSpPr>
          <p:spPr>
            <a:xfrm>
              <a:off x="3540165" y="1984058"/>
              <a:ext cx="20684" cy="55566"/>
            </a:xfrm>
            <a:custGeom>
              <a:rect b="b" l="l" r="r" t="t"/>
              <a:pathLst>
                <a:path extrusionOk="0" h="1859" w="692">
                  <a:moveTo>
                    <a:pt x="1" y="1"/>
                  </a:moveTo>
                  <a:lnTo>
                    <a:pt x="1"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9" name="Google Shape;20969;p95"/>
            <p:cNvSpPr/>
            <p:nvPr/>
          </p:nvSpPr>
          <p:spPr>
            <a:xfrm>
              <a:off x="3478232" y="2023931"/>
              <a:ext cx="145236" cy="53413"/>
            </a:xfrm>
            <a:custGeom>
              <a:rect b="b" l="l" r="r" t="t"/>
              <a:pathLst>
                <a:path extrusionOk="0" h="1787" w="4859">
                  <a:moveTo>
                    <a:pt x="1" y="0"/>
                  </a:moveTo>
                  <a:lnTo>
                    <a:pt x="1" y="1787"/>
                  </a:lnTo>
                  <a:lnTo>
                    <a:pt x="4859" y="1787"/>
                  </a:lnTo>
                  <a:lnTo>
                    <a:pt x="4859"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0" name="Google Shape;20970;p95"/>
            <p:cNvSpPr/>
            <p:nvPr/>
          </p:nvSpPr>
          <p:spPr>
            <a:xfrm>
              <a:off x="3550836" y="1984058"/>
              <a:ext cx="10013" cy="55566"/>
            </a:xfrm>
            <a:custGeom>
              <a:rect b="b" l="l" r="r" t="t"/>
              <a:pathLst>
                <a:path extrusionOk="0" h="1859" w="335">
                  <a:moveTo>
                    <a:pt x="1" y="1"/>
                  </a:moveTo>
                  <a:lnTo>
                    <a:pt x="1" y="1858"/>
                  </a:lnTo>
                  <a:lnTo>
                    <a:pt x="334" y="1858"/>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1" name="Google Shape;20971;p95"/>
            <p:cNvSpPr/>
            <p:nvPr/>
          </p:nvSpPr>
          <p:spPr>
            <a:xfrm>
              <a:off x="3550836" y="2023931"/>
              <a:ext cx="73350" cy="53413"/>
            </a:xfrm>
            <a:custGeom>
              <a:rect b="b" l="l" r="r" t="t"/>
              <a:pathLst>
                <a:path extrusionOk="0" h="1787" w="2454">
                  <a:moveTo>
                    <a:pt x="1" y="0"/>
                  </a:moveTo>
                  <a:lnTo>
                    <a:pt x="1" y="1787"/>
                  </a:lnTo>
                  <a:lnTo>
                    <a:pt x="2454" y="1787"/>
                  </a:lnTo>
                  <a:lnTo>
                    <a:pt x="245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2" name="Google Shape;20972;p95"/>
            <p:cNvSpPr/>
            <p:nvPr/>
          </p:nvSpPr>
          <p:spPr>
            <a:xfrm>
              <a:off x="3540165" y="1922842"/>
              <a:ext cx="104675" cy="63397"/>
            </a:xfrm>
            <a:custGeom>
              <a:rect b="b" l="l" r="r" t="t"/>
              <a:pathLst>
                <a:path extrusionOk="0" h="2121" w="3502">
                  <a:moveTo>
                    <a:pt x="1" y="1"/>
                  </a:moveTo>
                  <a:lnTo>
                    <a:pt x="1" y="2120"/>
                  </a:lnTo>
                  <a:lnTo>
                    <a:pt x="3501" y="2120"/>
                  </a:lnTo>
                  <a:lnTo>
                    <a:pt x="350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3" name="Google Shape;20973;p95"/>
            <p:cNvSpPr/>
            <p:nvPr/>
          </p:nvSpPr>
          <p:spPr>
            <a:xfrm>
              <a:off x="3452616" y="2073041"/>
              <a:ext cx="196497" cy="52009"/>
            </a:xfrm>
            <a:custGeom>
              <a:rect b="b" l="l" r="r" t="t"/>
              <a:pathLst>
                <a:path extrusionOk="0" h="1740" w="6574">
                  <a:moveTo>
                    <a:pt x="0" y="1"/>
                  </a:moveTo>
                  <a:lnTo>
                    <a:pt x="0" y="1739"/>
                  </a:lnTo>
                  <a:lnTo>
                    <a:pt x="6573" y="1739"/>
                  </a:lnTo>
                  <a:lnTo>
                    <a:pt x="65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4" name="Google Shape;20974;p95"/>
            <p:cNvSpPr/>
            <p:nvPr/>
          </p:nvSpPr>
          <p:spPr>
            <a:xfrm>
              <a:off x="3550836" y="2073041"/>
              <a:ext cx="98966" cy="52009"/>
            </a:xfrm>
            <a:custGeom>
              <a:rect b="b" l="l" r="r" t="t"/>
              <a:pathLst>
                <a:path extrusionOk="0" h="1740" w="3311">
                  <a:moveTo>
                    <a:pt x="1" y="1"/>
                  </a:moveTo>
                  <a:lnTo>
                    <a:pt x="1" y="1739"/>
                  </a:lnTo>
                  <a:lnTo>
                    <a:pt x="3311" y="1739"/>
                  </a:lnTo>
                  <a:lnTo>
                    <a:pt x="33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5" name="Google Shape;20975;p95"/>
            <p:cNvSpPr/>
            <p:nvPr/>
          </p:nvSpPr>
          <p:spPr>
            <a:xfrm>
              <a:off x="3427000" y="2121433"/>
              <a:ext cx="247011" cy="52009"/>
            </a:xfrm>
            <a:custGeom>
              <a:rect b="b" l="l" r="r" t="t"/>
              <a:pathLst>
                <a:path extrusionOk="0" h="1740" w="8264">
                  <a:moveTo>
                    <a:pt x="0" y="1"/>
                  </a:moveTo>
                  <a:lnTo>
                    <a:pt x="0" y="1739"/>
                  </a:lnTo>
                  <a:lnTo>
                    <a:pt x="8264" y="1739"/>
                  </a:lnTo>
                  <a:lnTo>
                    <a:pt x="826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6" name="Google Shape;20976;p95"/>
            <p:cNvSpPr/>
            <p:nvPr/>
          </p:nvSpPr>
          <p:spPr>
            <a:xfrm>
              <a:off x="3550118" y="2121433"/>
              <a:ext cx="123894" cy="52009"/>
            </a:xfrm>
            <a:custGeom>
              <a:rect b="b" l="l" r="r" t="t"/>
              <a:pathLst>
                <a:path extrusionOk="0" h="1740" w="4145">
                  <a:moveTo>
                    <a:pt x="1" y="1"/>
                  </a:moveTo>
                  <a:lnTo>
                    <a:pt x="1" y="1739"/>
                  </a:lnTo>
                  <a:lnTo>
                    <a:pt x="4145" y="1739"/>
                  </a:lnTo>
                  <a:lnTo>
                    <a:pt x="414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7" name="Google Shape;20977;p95"/>
            <p:cNvSpPr/>
            <p:nvPr/>
          </p:nvSpPr>
          <p:spPr>
            <a:xfrm>
              <a:off x="3404224" y="2169855"/>
              <a:ext cx="292563" cy="52696"/>
            </a:xfrm>
            <a:custGeom>
              <a:rect b="b" l="l" r="r" t="t"/>
              <a:pathLst>
                <a:path extrusionOk="0" h="1763" w="9788">
                  <a:moveTo>
                    <a:pt x="0" y="0"/>
                  </a:moveTo>
                  <a:lnTo>
                    <a:pt x="0" y="1763"/>
                  </a:lnTo>
                  <a:lnTo>
                    <a:pt x="9788" y="1763"/>
                  </a:lnTo>
                  <a:lnTo>
                    <a:pt x="978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8" name="Google Shape;20978;p95"/>
            <p:cNvSpPr/>
            <p:nvPr/>
          </p:nvSpPr>
          <p:spPr>
            <a:xfrm>
              <a:off x="3550836" y="2169855"/>
              <a:ext cx="147388" cy="52696"/>
            </a:xfrm>
            <a:custGeom>
              <a:rect b="b" l="l" r="r" t="t"/>
              <a:pathLst>
                <a:path extrusionOk="0" h="1763" w="4931">
                  <a:moveTo>
                    <a:pt x="1" y="0"/>
                  </a:moveTo>
                  <a:lnTo>
                    <a:pt x="1" y="1763"/>
                  </a:lnTo>
                  <a:lnTo>
                    <a:pt x="4930" y="1763"/>
                  </a:lnTo>
                  <a:lnTo>
                    <a:pt x="4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9" name="Google Shape;20979;p95"/>
            <p:cNvSpPr/>
            <p:nvPr/>
          </p:nvSpPr>
          <p:spPr>
            <a:xfrm>
              <a:off x="3379296" y="2218965"/>
              <a:ext cx="343825" cy="48422"/>
            </a:xfrm>
            <a:custGeom>
              <a:rect b="b" l="l" r="r" t="t"/>
              <a:pathLst>
                <a:path extrusionOk="0" h="1620" w="11503">
                  <a:moveTo>
                    <a:pt x="1" y="1"/>
                  </a:moveTo>
                  <a:lnTo>
                    <a:pt x="1" y="1620"/>
                  </a:lnTo>
                  <a:lnTo>
                    <a:pt x="11503" y="1620"/>
                  </a:lnTo>
                  <a:lnTo>
                    <a:pt x="115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0" name="Google Shape;20980;p95"/>
            <p:cNvSpPr/>
            <p:nvPr/>
          </p:nvSpPr>
          <p:spPr>
            <a:xfrm>
              <a:off x="3550836" y="2218965"/>
              <a:ext cx="172286" cy="48422"/>
            </a:xfrm>
            <a:custGeom>
              <a:rect b="b" l="l" r="r" t="t"/>
              <a:pathLst>
                <a:path extrusionOk="0" h="1620" w="5764">
                  <a:moveTo>
                    <a:pt x="1" y="1"/>
                  </a:moveTo>
                  <a:lnTo>
                    <a:pt x="1" y="1620"/>
                  </a:lnTo>
                  <a:lnTo>
                    <a:pt x="5764" y="1620"/>
                  </a:lnTo>
                  <a:lnTo>
                    <a:pt x="576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81" name="Google Shape;20981;p95"/>
          <p:cNvGrpSpPr/>
          <p:nvPr/>
        </p:nvGrpSpPr>
        <p:grpSpPr>
          <a:xfrm>
            <a:off x="4038814" y="1784079"/>
            <a:ext cx="343826" cy="345261"/>
            <a:chOff x="4076914" y="1922125"/>
            <a:chExt cx="343826" cy="345261"/>
          </a:xfrm>
        </p:grpSpPr>
        <p:sp>
          <p:nvSpPr>
            <p:cNvPr id="20982" name="Google Shape;20982;p95"/>
            <p:cNvSpPr/>
            <p:nvPr/>
          </p:nvSpPr>
          <p:spPr>
            <a:xfrm>
              <a:off x="4076914" y="1922125"/>
              <a:ext cx="181552" cy="179430"/>
            </a:xfrm>
            <a:custGeom>
              <a:rect b="b" l="l" r="r" t="t"/>
              <a:pathLst>
                <a:path extrusionOk="0" h="6003" w="6074">
                  <a:moveTo>
                    <a:pt x="1" y="1"/>
                  </a:moveTo>
                  <a:lnTo>
                    <a:pt x="1" y="1858"/>
                  </a:lnTo>
                  <a:cubicBezTo>
                    <a:pt x="1" y="4049"/>
                    <a:pt x="1739" y="5764"/>
                    <a:pt x="3882" y="5764"/>
                  </a:cubicBezTo>
                  <a:lnTo>
                    <a:pt x="4335" y="5764"/>
                  </a:lnTo>
                  <a:lnTo>
                    <a:pt x="5121" y="6002"/>
                  </a:lnTo>
                  <a:lnTo>
                    <a:pt x="5764" y="5764"/>
                  </a:lnTo>
                  <a:lnTo>
                    <a:pt x="6073" y="5026"/>
                  </a:lnTo>
                  <a:lnTo>
                    <a:pt x="5764" y="4335"/>
                  </a:lnTo>
                  <a:lnTo>
                    <a:pt x="5764" y="3883"/>
                  </a:lnTo>
                  <a:cubicBezTo>
                    <a:pt x="5764" y="1716"/>
                    <a:pt x="4001" y="1"/>
                    <a:pt x="1858"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3" name="Google Shape;20983;p95"/>
            <p:cNvSpPr/>
            <p:nvPr/>
          </p:nvSpPr>
          <p:spPr>
            <a:xfrm>
              <a:off x="4235661" y="2085864"/>
              <a:ext cx="185079" cy="181522"/>
            </a:xfrm>
            <a:custGeom>
              <a:rect b="b" l="l" r="r" t="t"/>
              <a:pathLst>
                <a:path extrusionOk="0" h="6073" w="6192">
                  <a:moveTo>
                    <a:pt x="1167" y="0"/>
                  </a:moveTo>
                  <a:lnTo>
                    <a:pt x="429" y="286"/>
                  </a:lnTo>
                  <a:lnTo>
                    <a:pt x="0" y="1000"/>
                  </a:lnTo>
                  <a:lnTo>
                    <a:pt x="429" y="1691"/>
                  </a:lnTo>
                  <a:lnTo>
                    <a:pt x="429" y="2167"/>
                  </a:lnTo>
                  <a:cubicBezTo>
                    <a:pt x="429" y="4334"/>
                    <a:pt x="2191" y="6073"/>
                    <a:pt x="4334" y="6073"/>
                  </a:cubicBezTo>
                  <a:lnTo>
                    <a:pt x="6192" y="6073"/>
                  </a:lnTo>
                  <a:lnTo>
                    <a:pt x="6192" y="4192"/>
                  </a:lnTo>
                  <a:cubicBezTo>
                    <a:pt x="6192" y="2048"/>
                    <a:pt x="4454" y="286"/>
                    <a:pt x="2310" y="286"/>
                  </a:cubicBezTo>
                  <a:lnTo>
                    <a:pt x="1834" y="286"/>
                  </a:lnTo>
                  <a:lnTo>
                    <a:pt x="116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4" name="Google Shape;20984;p95"/>
            <p:cNvSpPr/>
            <p:nvPr/>
          </p:nvSpPr>
          <p:spPr>
            <a:xfrm>
              <a:off x="4249171" y="2086581"/>
              <a:ext cx="171569" cy="180805"/>
            </a:xfrm>
            <a:custGeom>
              <a:rect b="b" l="l" r="r" t="t"/>
              <a:pathLst>
                <a:path extrusionOk="0" h="6049" w="5740">
                  <a:moveTo>
                    <a:pt x="739" y="0"/>
                  </a:moveTo>
                  <a:lnTo>
                    <a:pt x="1" y="286"/>
                  </a:lnTo>
                  <a:lnTo>
                    <a:pt x="5740" y="6049"/>
                  </a:lnTo>
                  <a:lnTo>
                    <a:pt x="5740" y="4168"/>
                  </a:lnTo>
                  <a:cubicBezTo>
                    <a:pt x="5740" y="2039"/>
                    <a:pt x="4025" y="286"/>
                    <a:pt x="1924" y="286"/>
                  </a:cubicBezTo>
                  <a:cubicBezTo>
                    <a:pt x="1910" y="286"/>
                    <a:pt x="1896" y="286"/>
                    <a:pt x="1882" y="286"/>
                  </a:cubicBezTo>
                  <a:lnTo>
                    <a:pt x="1406" y="286"/>
                  </a:lnTo>
                  <a:lnTo>
                    <a:pt x="7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5" name="Google Shape;20985;p95"/>
            <p:cNvSpPr/>
            <p:nvPr/>
          </p:nvSpPr>
          <p:spPr>
            <a:xfrm>
              <a:off x="4077631" y="1922842"/>
              <a:ext cx="180835" cy="171598"/>
            </a:xfrm>
            <a:custGeom>
              <a:rect b="b" l="l" r="r" t="t"/>
              <a:pathLst>
                <a:path extrusionOk="0" h="5741" w="6050">
                  <a:moveTo>
                    <a:pt x="0" y="1"/>
                  </a:moveTo>
                  <a:lnTo>
                    <a:pt x="5740" y="5740"/>
                  </a:lnTo>
                  <a:lnTo>
                    <a:pt x="6049" y="5002"/>
                  </a:lnTo>
                  <a:lnTo>
                    <a:pt x="5763" y="4335"/>
                  </a:lnTo>
                  <a:lnTo>
                    <a:pt x="5763" y="3906"/>
                  </a:lnTo>
                  <a:cubicBezTo>
                    <a:pt x="5763" y="1715"/>
                    <a:pt x="4025" y="1"/>
                    <a:pt x="1882"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6" name="Google Shape;20986;p95"/>
            <p:cNvSpPr/>
            <p:nvPr/>
          </p:nvSpPr>
          <p:spPr>
            <a:xfrm>
              <a:off x="4248454" y="1961281"/>
              <a:ext cx="134565" cy="133847"/>
            </a:xfrm>
            <a:custGeom>
              <a:rect b="b" l="l" r="r" t="t"/>
              <a:pathLst>
                <a:path extrusionOk="0" h="4478" w="4502">
                  <a:moveTo>
                    <a:pt x="3097" y="1"/>
                  </a:moveTo>
                  <a:cubicBezTo>
                    <a:pt x="1358" y="1"/>
                    <a:pt x="1" y="1382"/>
                    <a:pt x="1" y="3097"/>
                  </a:cubicBezTo>
                  <a:lnTo>
                    <a:pt x="1" y="4478"/>
                  </a:lnTo>
                  <a:lnTo>
                    <a:pt x="1406" y="4478"/>
                  </a:lnTo>
                  <a:cubicBezTo>
                    <a:pt x="3121" y="4478"/>
                    <a:pt x="4502" y="3097"/>
                    <a:pt x="4502" y="1382"/>
                  </a:cubicBezTo>
                  <a:lnTo>
                    <a:pt x="450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7" name="Google Shape;20987;p95"/>
            <p:cNvSpPr/>
            <p:nvPr/>
          </p:nvSpPr>
          <p:spPr>
            <a:xfrm>
              <a:off x="4114635" y="2094412"/>
              <a:ext cx="134565" cy="134535"/>
            </a:xfrm>
            <a:custGeom>
              <a:rect b="b" l="l" r="r" t="t"/>
              <a:pathLst>
                <a:path extrusionOk="0" h="4501" w="4502">
                  <a:moveTo>
                    <a:pt x="3097" y="0"/>
                  </a:moveTo>
                  <a:cubicBezTo>
                    <a:pt x="1382" y="0"/>
                    <a:pt x="1" y="1405"/>
                    <a:pt x="1" y="3096"/>
                  </a:cubicBezTo>
                  <a:lnTo>
                    <a:pt x="1" y="4501"/>
                  </a:lnTo>
                  <a:lnTo>
                    <a:pt x="1406" y="4501"/>
                  </a:lnTo>
                  <a:cubicBezTo>
                    <a:pt x="3144" y="4501"/>
                    <a:pt x="4502" y="3096"/>
                    <a:pt x="4502" y="1405"/>
                  </a:cubicBezTo>
                  <a:lnTo>
                    <a:pt x="450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8" name="Google Shape;20988;p95"/>
            <p:cNvSpPr/>
            <p:nvPr/>
          </p:nvSpPr>
          <p:spPr>
            <a:xfrm>
              <a:off x="4139564" y="1979096"/>
              <a:ext cx="52696" cy="19937"/>
            </a:xfrm>
            <a:custGeom>
              <a:rect b="b" l="l" r="r" t="t"/>
              <a:pathLst>
                <a:path extrusionOk="0" h="667" w="1763">
                  <a:moveTo>
                    <a:pt x="0" y="0"/>
                  </a:moveTo>
                  <a:lnTo>
                    <a:pt x="0" y="667"/>
                  </a:lnTo>
                  <a:lnTo>
                    <a:pt x="1763" y="667"/>
                  </a:lnTo>
                  <a:lnTo>
                    <a:pt x="1763"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9" name="Google Shape;20989;p95"/>
            <p:cNvSpPr/>
            <p:nvPr/>
          </p:nvSpPr>
          <p:spPr>
            <a:xfrm>
              <a:off x="4139564" y="2021779"/>
              <a:ext cx="52696" cy="19967"/>
            </a:xfrm>
            <a:custGeom>
              <a:rect b="b" l="l" r="r" t="t"/>
              <a:pathLst>
                <a:path extrusionOk="0" h="668" w="1763">
                  <a:moveTo>
                    <a:pt x="0" y="1"/>
                  </a:moveTo>
                  <a:lnTo>
                    <a:pt x="0" y="668"/>
                  </a:lnTo>
                  <a:lnTo>
                    <a:pt x="1763" y="668"/>
                  </a:lnTo>
                  <a:lnTo>
                    <a:pt x="1763"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0" name="Google Shape;20990;p95"/>
            <p:cNvSpPr/>
            <p:nvPr/>
          </p:nvSpPr>
          <p:spPr>
            <a:xfrm>
              <a:off x="4304707" y="2147079"/>
              <a:ext cx="51979" cy="20654"/>
            </a:xfrm>
            <a:custGeom>
              <a:rect b="b" l="l" r="r" t="t"/>
              <a:pathLst>
                <a:path extrusionOk="0" h="691" w="1739">
                  <a:moveTo>
                    <a:pt x="0" y="0"/>
                  </a:moveTo>
                  <a:lnTo>
                    <a:pt x="0" y="691"/>
                  </a:lnTo>
                  <a:lnTo>
                    <a:pt x="1739" y="691"/>
                  </a:lnTo>
                  <a:lnTo>
                    <a:pt x="173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1" name="Google Shape;20991;p95"/>
            <p:cNvSpPr/>
            <p:nvPr/>
          </p:nvSpPr>
          <p:spPr>
            <a:xfrm>
              <a:off x="4304707" y="2190480"/>
              <a:ext cx="51979" cy="20684"/>
            </a:xfrm>
            <a:custGeom>
              <a:rect b="b" l="l" r="r" t="t"/>
              <a:pathLst>
                <a:path extrusionOk="0" h="692" w="1739">
                  <a:moveTo>
                    <a:pt x="0" y="1"/>
                  </a:moveTo>
                  <a:lnTo>
                    <a:pt x="0" y="692"/>
                  </a:lnTo>
                  <a:lnTo>
                    <a:pt x="1739" y="692"/>
                  </a:lnTo>
                  <a:lnTo>
                    <a:pt x="1739"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2" name="Google Shape;20992;p95"/>
            <p:cNvSpPr/>
            <p:nvPr/>
          </p:nvSpPr>
          <p:spPr>
            <a:xfrm>
              <a:off x="4114635" y="2094412"/>
              <a:ext cx="134565" cy="134535"/>
            </a:xfrm>
            <a:custGeom>
              <a:rect b="b" l="l" r="r" t="t"/>
              <a:pathLst>
                <a:path extrusionOk="0" h="4501" w="4502">
                  <a:moveTo>
                    <a:pt x="4502" y="0"/>
                  </a:moveTo>
                  <a:lnTo>
                    <a:pt x="1" y="4501"/>
                  </a:lnTo>
                  <a:lnTo>
                    <a:pt x="1406" y="4501"/>
                  </a:lnTo>
                  <a:cubicBezTo>
                    <a:pt x="3144" y="4501"/>
                    <a:pt x="4502" y="3096"/>
                    <a:pt x="4502" y="1405"/>
                  </a:cubicBezTo>
                  <a:lnTo>
                    <a:pt x="450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3" name="Google Shape;20993;p95"/>
            <p:cNvSpPr/>
            <p:nvPr/>
          </p:nvSpPr>
          <p:spPr>
            <a:xfrm>
              <a:off x="4248454" y="1961281"/>
              <a:ext cx="134565" cy="133847"/>
            </a:xfrm>
            <a:custGeom>
              <a:rect b="b" l="l" r="r" t="t"/>
              <a:pathLst>
                <a:path extrusionOk="0" h="4478" w="4502">
                  <a:moveTo>
                    <a:pt x="4502" y="1"/>
                  </a:moveTo>
                  <a:lnTo>
                    <a:pt x="1" y="4478"/>
                  </a:lnTo>
                  <a:lnTo>
                    <a:pt x="1406" y="4478"/>
                  </a:lnTo>
                  <a:cubicBezTo>
                    <a:pt x="3121" y="4478"/>
                    <a:pt x="4502" y="3097"/>
                    <a:pt x="4502" y="1382"/>
                  </a:cubicBezTo>
                  <a:lnTo>
                    <a:pt x="4502"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4" name="Google Shape;20994;p95"/>
            <p:cNvSpPr/>
            <p:nvPr/>
          </p:nvSpPr>
          <p:spPr>
            <a:xfrm>
              <a:off x="4139564" y="1979096"/>
              <a:ext cx="52696" cy="19937"/>
            </a:xfrm>
            <a:custGeom>
              <a:rect b="b" l="l" r="r" t="t"/>
              <a:pathLst>
                <a:path extrusionOk="0" h="667" w="1763">
                  <a:moveTo>
                    <a:pt x="0" y="0"/>
                  </a:moveTo>
                  <a:lnTo>
                    <a:pt x="0" y="262"/>
                  </a:lnTo>
                  <a:lnTo>
                    <a:pt x="429" y="667"/>
                  </a:lnTo>
                  <a:lnTo>
                    <a:pt x="1763" y="667"/>
                  </a:lnTo>
                  <a:lnTo>
                    <a:pt x="176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5" name="Google Shape;20995;p95"/>
            <p:cNvSpPr/>
            <p:nvPr/>
          </p:nvSpPr>
          <p:spPr>
            <a:xfrm>
              <a:off x="4175133" y="2021779"/>
              <a:ext cx="17127" cy="16410"/>
            </a:xfrm>
            <a:custGeom>
              <a:rect b="b" l="l" r="r" t="t"/>
              <a:pathLst>
                <a:path extrusionOk="0" h="549" w="573">
                  <a:moveTo>
                    <a:pt x="1" y="1"/>
                  </a:moveTo>
                  <a:lnTo>
                    <a:pt x="573" y="549"/>
                  </a:lnTo>
                  <a:lnTo>
                    <a:pt x="57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6" name="Google Shape;20996;p95"/>
            <p:cNvSpPr/>
            <p:nvPr/>
          </p:nvSpPr>
          <p:spPr>
            <a:xfrm>
              <a:off x="4304707" y="2147079"/>
              <a:ext cx="51979" cy="20654"/>
            </a:xfrm>
            <a:custGeom>
              <a:rect b="b" l="l" r="r" t="t"/>
              <a:pathLst>
                <a:path extrusionOk="0" h="691" w="1739">
                  <a:moveTo>
                    <a:pt x="0" y="0"/>
                  </a:moveTo>
                  <a:lnTo>
                    <a:pt x="0" y="119"/>
                  </a:lnTo>
                  <a:lnTo>
                    <a:pt x="548" y="691"/>
                  </a:lnTo>
                  <a:lnTo>
                    <a:pt x="1739" y="691"/>
                  </a:lnTo>
                  <a:lnTo>
                    <a:pt x="173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7" name="Google Shape;20997;p95"/>
            <p:cNvSpPr/>
            <p:nvPr/>
          </p:nvSpPr>
          <p:spPr>
            <a:xfrm>
              <a:off x="4343834" y="2190480"/>
              <a:ext cx="12853" cy="13570"/>
            </a:xfrm>
            <a:custGeom>
              <a:rect b="b" l="l" r="r" t="t"/>
              <a:pathLst>
                <a:path extrusionOk="0" h="454" w="430">
                  <a:moveTo>
                    <a:pt x="1" y="1"/>
                  </a:moveTo>
                  <a:lnTo>
                    <a:pt x="430" y="453"/>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98" name="Google Shape;20998;p95"/>
          <p:cNvGrpSpPr/>
          <p:nvPr/>
        </p:nvGrpSpPr>
        <p:grpSpPr>
          <a:xfrm>
            <a:off x="4782742" y="1780012"/>
            <a:ext cx="343827" cy="344544"/>
            <a:chOff x="4744642" y="1922842"/>
            <a:chExt cx="343827" cy="344544"/>
          </a:xfrm>
        </p:grpSpPr>
        <p:sp>
          <p:nvSpPr>
            <p:cNvPr id="20999" name="Google Shape;20999;p95"/>
            <p:cNvSpPr/>
            <p:nvPr/>
          </p:nvSpPr>
          <p:spPr>
            <a:xfrm>
              <a:off x="4798743" y="1984775"/>
              <a:ext cx="237775" cy="220708"/>
            </a:xfrm>
            <a:custGeom>
              <a:rect b="b" l="l" r="r" t="t"/>
              <a:pathLst>
                <a:path extrusionOk="0" h="7384" w="7955">
                  <a:moveTo>
                    <a:pt x="6668" y="1"/>
                  </a:moveTo>
                  <a:cubicBezTo>
                    <a:pt x="5978" y="1"/>
                    <a:pt x="5359" y="405"/>
                    <a:pt x="5025" y="1001"/>
                  </a:cubicBezTo>
                  <a:lnTo>
                    <a:pt x="4001" y="2930"/>
                  </a:lnTo>
                  <a:lnTo>
                    <a:pt x="2286" y="6073"/>
                  </a:lnTo>
                  <a:cubicBezTo>
                    <a:pt x="2096" y="6478"/>
                    <a:pt x="1691" y="6716"/>
                    <a:pt x="1262" y="6716"/>
                  </a:cubicBezTo>
                  <a:lnTo>
                    <a:pt x="0" y="6716"/>
                  </a:lnTo>
                  <a:lnTo>
                    <a:pt x="0" y="7383"/>
                  </a:lnTo>
                  <a:lnTo>
                    <a:pt x="1262" y="7383"/>
                  </a:lnTo>
                  <a:cubicBezTo>
                    <a:pt x="1929" y="7383"/>
                    <a:pt x="2572" y="7002"/>
                    <a:pt x="2882" y="6407"/>
                  </a:cubicBezTo>
                  <a:lnTo>
                    <a:pt x="4001" y="4359"/>
                  </a:lnTo>
                  <a:lnTo>
                    <a:pt x="5621" y="1287"/>
                  </a:lnTo>
                  <a:cubicBezTo>
                    <a:pt x="5835" y="906"/>
                    <a:pt x="6216" y="667"/>
                    <a:pt x="6668" y="667"/>
                  </a:cubicBezTo>
                  <a:lnTo>
                    <a:pt x="7954" y="667"/>
                  </a:lnTo>
                  <a:lnTo>
                    <a:pt x="7954"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0" name="Google Shape;21000;p95"/>
            <p:cNvSpPr/>
            <p:nvPr/>
          </p:nvSpPr>
          <p:spPr>
            <a:xfrm>
              <a:off x="4918334" y="1984775"/>
              <a:ext cx="118185" cy="130291"/>
            </a:xfrm>
            <a:custGeom>
              <a:rect b="b" l="l" r="r" t="t"/>
              <a:pathLst>
                <a:path extrusionOk="0" h="4359" w="3954">
                  <a:moveTo>
                    <a:pt x="2667" y="1"/>
                  </a:moveTo>
                  <a:cubicBezTo>
                    <a:pt x="1977" y="1"/>
                    <a:pt x="1358" y="405"/>
                    <a:pt x="1024" y="1001"/>
                  </a:cubicBezTo>
                  <a:lnTo>
                    <a:pt x="0" y="2930"/>
                  </a:lnTo>
                  <a:lnTo>
                    <a:pt x="0" y="4359"/>
                  </a:lnTo>
                  <a:lnTo>
                    <a:pt x="1620" y="1287"/>
                  </a:lnTo>
                  <a:cubicBezTo>
                    <a:pt x="1834" y="906"/>
                    <a:pt x="2215" y="667"/>
                    <a:pt x="2667" y="667"/>
                  </a:cubicBezTo>
                  <a:lnTo>
                    <a:pt x="3953" y="667"/>
                  </a:lnTo>
                  <a:lnTo>
                    <a:pt x="3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1" name="Google Shape;21001;p95"/>
            <p:cNvSpPr/>
            <p:nvPr/>
          </p:nvSpPr>
          <p:spPr>
            <a:xfrm>
              <a:off x="4766701" y="2116471"/>
              <a:ext cx="20684" cy="56970"/>
            </a:xfrm>
            <a:custGeom>
              <a:rect b="b" l="l" r="r" t="t"/>
              <a:pathLst>
                <a:path extrusionOk="0" h="1906" w="692">
                  <a:moveTo>
                    <a:pt x="1" y="0"/>
                  </a:moveTo>
                  <a:lnTo>
                    <a:pt x="1" y="1905"/>
                  </a:lnTo>
                  <a:lnTo>
                    <a:pt x="691" y="1905"/>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2" name="Google Shape;21002;p95"/>
            <p:cNvSpPr/>
            <p:nvPr/>
          </p:nvSpPr>
          <p:spPr>
            <a:xfrm>
              <a:off x="4766701" y="1922842"/>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3" name="Google Shape;21003;p95"/>
            <p:cNvSpPr/>
            <p:nvPr/>
          </p:nvSpPr>
          <p:spPr>
            <a:xfrm>
              <a:off x="4766701" y="2016100"/>
              <a:ext cx="20684" cy="56970"/>
            </a:xfrm>
            <a:custGeom>
              <a:rect b="b" l="l" r="r" t="t"/>
              <a:pathLst>
                <a:path extrusionOk="0" h="1906" w="692">
                  <a:moveTo>
                    <a:pt x="1" y="0"/>
                  </a:moveTo>
                  <a:lnTo>
                    <a:pt x="1" y="1906"/>
                  </a:lnTo>
                  <a:lnTo>
                    <a:pt x="691" y="1906"/>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4" name="Google Shape;21004;p95"/>
            <p:cNvSpPr/>
            <p:nvPr/>
          </p:nvSpPr>
          <p:spPr>
            <a:xfrm>
              <a:off x="4766701" y="2217530"/>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5" name="Google Shape;21005;p95"/>
            <p:cNvSpPr/>
            <p:nvPr/>
          </p:nvSpPr>
          <p:spPr>
            <a:xfrm>
              <a:off x="5046444" y="2116471"/>
              <a:ext cx="19967" cy="56970"/>
            </a:xfrm>
            <a:custGeom>
              <a:rect b="b" l="l" r="r" t="t"/>
              <a:pathLst>
                <a:path extrusionOk="0" h="1906" w="668">
                  <a:moveTo>
                    <a:pt x="1" y="0"/>
                  </a:moveTo>
                  <a:lnTo>
                    <a:pt x="1" y="1905"/>
                  </a:lnTo>
                  <a:lnTo>
                    <a:pt x="668" y="1905"/>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6" name="Google Shape;21006;p95"/>
            <p:cNvSpPr/>
            <p:nvPr/>
          </p:nvSpPr>
          <p:spPr>
            <a:xfrm>
              <a:off x="5046444" y="1922842"/>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7" name="Google Shape;21007;p95"/>
            <p:cNvSpPr/>
            <p:nvPr/>
          </p:nvSpPr>
          <p:spPr>
            <a:xfrm>
              <a:off x="5046444" y="2016100"/>
              <a:ext cx="19967" cy="56970"/>
            </a:xfrm>
            <a:custGeom>
              <a:rect b="b" l="l" r="r" t="t"/>
              <a:pathLst>
                <a:path extrusionOk="0" h="1906" w="668">
                  <a:moveTo>
                    <a:pt x="1" y="0"/>
                  </a:moveTo>
                  <a:lnTo>
                    <a:pt x="1" y="1906"/>
                  </a:lnTo>
                  <a:lnTo>
                    <a:pt x="668" y="1906"/>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8" name="Google Shape;21008;p95"/>
            <p:cNvSpPr/>
            <p:nvPr/>
          </p:nvSpPr>
          <p:spPr>
            <a:xfrm>
              <a:off x="5046444" y="2217530"/>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9" name="Google Shape;21009;p95"/>
            <p:cNvSpPr/>
            <p:nvPr/>
          </p:nvSpPr>
          <p:spPr>
            <a:xfrm>
              <a:off x="4799460" y="1983370"/>
              <a:ext cx="236340" cy="121742"/>
            </a:xfrm>
            <a:custGeom>
              <a:rect b="b" l="l" r="r" t="t"/>
              <a:pathLst>
                <a:path extrusionOk="0" h="4073" w="7907">
                  <a:moveTo>
                    <a:pt x="0" y="0"/>
                  </a:moveTo>
                  <a:lnTo>
                    <a:pt x="0" y="667"/>
                  </a:lnTo>
                  <a:lnTo>
                    <a:pt x="1477" y="667"/>
                  </a:lnTo>
                  <a:cubicBezTo>
                    <a:pt x="1834" y="667"/>
                    <a:pt x="2143" y="834"/>
                    <a:pt x="2429" y="1072"/>
                  </a:cubicBezTo>
                  <a:lnTo>
                    <a:pt x="3977" y="2524"/>
                  </a:lnTo>
                  <a:lnTo>
                    <a:pt x="5001" y="3501"/>
                  </a:lnTo>
                  <a:cubicBezTo>
                    <a:pt x="5406" y="3858"/>
                    <a:pt x="5906" y="4072"/>
                    <a:pt x="6430" y="4072"/>
                  </a:cubicBezTo>
                  <a:lnTo>
                    <a:pt x="7907" y="4072"/>
                  </a:lnTo>
                  <a:lnTo>
                    <a:pt x="7907" y="3382"/>
                  </a:lnTo>
                  <a:lnTo>
                    <a:pt x="6430" y="3358"/>
                  </a:lnTo>
                  <a:cubicBezTo>
                    <a:pt x="6073" y="3358"/>
                    <a:pt x="5763" y="3215"/>
                    <a:pt x="5477" y="2977"/>
                  </a:cubicBezTo>
                  <a:lnTo>
                    <a:pt x="4001" y="1572"/>
                  </a:lnTo>
                  <a:lnTo>
                    <a:pt x="2905" y="548"/>
                  </a:lnTo>
                  <a:cubicBezTo>
                    <a:pt x="2501" y="191"/>
                    <a:pt x="2001" y="0"/>
                    <a:pt x="147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0" name="Google Shape;21010;p95"/>
            <p:cNvSpPr/>
            <p:nvPr/>
          </p:nvSpPr>
          <p:spPr>
            <a:xfrm>
              <a:off x="4802300" y="2083712"/>
              <a:ext cx="233501" cy="121772"/>
            </a:xfrm>
            <a:custGeom>
              <a:rect b="b" l="l" r="r" t="t"/>
              <a:pathLst>
                <a:path extrusionOk="0" h="4074" w="7812">
                  <a:moveTo>
                    <a:pt x="0" y="1"/>
                  </a:moveTo>
                  <a:lnTo>
                    <a:pt x="0" y="691"/>
                  </a:lnTo>
                  <a:lnTo>
                    <a:pt x="1334" y="691"/>
                  </a:lnTo>
                  <a:cubicBezTo>
                    <a:pt x="1739" y="691"/>
                    <a:pt x="2048" y="834"/>
                    <a:pt x="2334" y="1072"/>
                  </a:cubicBezTo>
                  <a:lnTo>
                    <a:pt x="3882" y="2525"/>
                  </a:lnTo>
                  <a:lnTo>
                    <a:pt x="4906" y="3525"/>
                  </a:lnTo>
                  <a:cubicBezTo>
                    <a:pt x="5311" y="3883"/>
                    <a:pt x="5811" y="4073"/>
                    <a:pt x="6335" y="4073"/>
                  </a:cubicBezTo>
                  <a:lnTo>
                    <a:pt x="7812" y="4073"/>
                  </a:lnTo>
                  <a:lnTo>
                    <a:pt x="7812" y="3406"/>
                  </a:lnTo>
                  <a:lnTo>
                    <a:pt x="7812" y="3359"/>
                  </a:lnTo>
                  <a:lnTo>
                    <a:pt x="6335" y="3359"/>
                  </a:lnTo>
                  <a:cubicBezTo>
                    <a:pt x="5954" y="3359"/>
                    <a:pt x="5621" y="3216"/>
                    <a:pt x="5359" y="2978"/>
                  </a:cubicBezTo>
                  <a:lnTo>
                    <a:pt x="3882" y="1573"/>
                  </a:lnTo>
                  <a:lnTo>
                    <a:pt x="2763" y="572"/>
                  </a:lnTo>
                  <a:cubicBezTo>
                    <a:pt x="2382" y="215"/>
                    <a:pt x="1882" y="1"/>
                    <a:pt x="1334" y="1"/>
                  </a:cubicBezTo>
                  <a:close/>
                </a:path>
              </a:pathLst>
            </a:custGeom>
            <a:solidFill>
              <a:srgbClr val="9BA7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1" name="Google Shape;21011;p95"/>
            <p:cNvSpPr/>
            <p:nvPr/>
          </p:nvSpPr>
          <p:spPr>
            <a:xfrm>
              <a:off x="4744642" y="1961999"/>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2" name="Google Shape;21012;p95"/>
            <p:cNvSpPr/>
            <p:nvPr/>
          </p:nvSpPr>
          <p:spPr>
            <a:xfrm>
              <a:off x="4744642" y="2062370"/>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3" name="Google Shape;21013;p95"/>
            <p:cNvSpPr/>
            <p:nvPr/>
          </p:nvSpPr>
          <p:spPr>
            <a:xfrm>
              <a:off x="4744642" y="2163459"/>
              <a:ext cx="64084" cy="64084"/>
            </a:xfrm>
            <a:custGeom>
              <a:rect b="b" l="l" r="r" t="t"/>
              <a:pathLst>
                <a:path extrusionOk="0" h="2144" w="2144">
                  <a:moveTo>
                    <a:pt x="1072" y="0"/>
                  </a:moveTo>
                  <a:cubicBezTo>
                    <a:pt x="477" y="0"/>
                    <a:pt x="0" y="500"/>
                    <a:pt x="0" y="1072"/>
                  </a:cubicBezTo>
                  <a:cubicBezTo>
                    <a:pt x="0" y="1667"/>
                    <a:pt x="477" y="2143"/>
                    <a:pt x="1072" y="2143"/>
                  </a:cubicBezTo>
                  <a:cubicBezTo>
                    <a:pt x="1667" y="2143"/>
                    <a:pt x="2144" y="1667"/>
                    <a:pt x="2144" y="1072"/>
                  </a:cubicBezTo>
                  <a:cubicBezTo>
                    <a:pt x="2144" y="500"/>
                    <a:pt x="1667" y="0"/>
                    <a:pt x="107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4" name="Google Shape;21014;p95"/>
            <p:cNvSpPr/>
            <p:nvPr/>
          </p:nvSpPr>
          <p:spPr>
            <a:xfrm>
              <a:off x="5024385" y="1961999"/>
              <a:ext cx="64084" cy="64084"/>
            </a:xfrm>
            <a:custGeom>
              <a:rect b="b" l="l" r="r" t="t"/>
              <a:pathLst>
                <a:path extrusionOk="0" h="2144" w="2144">
                  <a:moveTo>
                    <a:pt x="1072" y="1"/>
                  </a:moveTo>
                  <a:cubicBezTo>
                    <a:pt x="501" y="1"/>
                    <a:pt x="0" y="477"/>
                    <a:pt x="0" y="1072"/>
                  </a:cubicBezTo>
                  <a:cubicBezTo>
                    <a:pt x="0" y="1668"/>
                    <a:pt x="501" y="2144"/>
                    <a:pt x="1072" y="2144"/>
                  </a:cubicBezTo>
                  <a:cubicBezTo>
                    <a:pt x="1668" y="2144"/>
                    <a:pt x="2144" y="1668"/>
                    <a:pt x="2144" y="1072"/>
                  </a:cubicBezTo>
                  <a:cubicBezTo>
                    <a:pt x="2144" y="477"/>
                    <a:pt x="1668" y="1"/>
                    <a:pt x="1072"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5" name="Google Shape;21015;p95"/>
            <p:cNvSpPr/>
            <p:nvPr/>
          </p:nvSpPr>
          <p:spPr>
            <a:xfrm>
              <a:off x="4918334" y="2031045"/>
              <a:ext cx="117468" cy="74067"/>
            </a:xfrm>
            <a:custGeom>
              <a:rect b="b" l="l" r="r" t="t"/>
              <a:pathLst>
                <a:path extrusionOk="0" h="2478" w="3930">
                  <a:moveTo>
                    <a:pt x="0" y="1"/>
                  </a:moveTo>
                  <a:lnTo>
                    <a:pt x="0" y="929"/>
                  </a:lnTo>
                  <a:lnTo>
                    <a:pt x="1024" y="1906"/>
                  </a:lnTo>
                  <a:cubicBezTo>
                    <a:pt x="1429" y="2263"/>
                    <a:pt x="1929" y="2477"/>
                    <a:pt x="2453" y="2477"/>
                  </a:cubicBezTo>
                  <a:lnTo>
                    <a:pt x="3930" y="2477"/>
                  </a:lnTo>
                  <a:lnTo>
                    <a:pt x="3930" y="1787"/>
                  </a:lnTo>
                  <a:lnTo>
                    <a:pt x="2453" y="1787"/>
                  </a:lnTo>
                  <a:cubicBezTo>
                    <a:pt x="2072" y="1787"/>
                    <a:pt x="1739" y="1644"/>
                    <a:pt x="1477" y="1406"/>
                  </a:cubicBezTo>
                  <a:lnTo>
                    <a:pt x="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6" name="Google Shape;21016;p95"/>
            <p:cNvSpPr/>
            <p:nvPr/>
          </p:nvSpPr>
          <p:spPr>
            <a:xfrm>
              <a:off x="4916899" y="2132134"/>
              <a:ext cx="117468" cy="73350"/>
            </a:xfrm>
            <a:custGeom>
              <a:rect b="b" l="l" r="r" t="t"/>
              <a:pathLst>
                <a:path extrusionOk="0" h="2454" w="3930">
                  <a:moveTo>
                    <a:pt x="1" y="0"/>
                  </a:moveTo>
                  <a:lnTo>
                    <a:pt x="1" y="905"/>
                  </a:lnTo>
                  <a:lnTo>
                    <a:pt x="1048" y="1905"/>
                  </a:lnTo>
                  <a:cubicBezTo>
                    <a:pt x="1429" y="2263"/>
                    <a:pt x="1953" y="2453"/>
                    <a:pt x="2477" y="2453"/>
                  </a:cubicBezTo>
                  <a:lnTo>
                    <a:pt x="3930" y="2453"/>
                  </a:lnTo>
                  <a:lnTo>
                    <a:pt x="3930" y="1786"/>
                  </a:lnTo>
                  <a:lnTo>
                    <a:pt x="2477" y="1786"/>
                  </a:lnTo>
                  <a:cubicBezTo>
                    <a:pt x="2120" y="1786"/>
                    <a:pt x="1787" y="1667"/>
                    <a:pt x="1501" y="1381"/>
                  </a:cubicBezTo>
                  <a:lnTo>
                    <a:pt x="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7" name="Google Shape;21017;p95"/>
            <p:cNvSpPr/>
            <p:nvPr/>
          </p:nvSpPr>
          <p:spPr>
            <a:xfrm>
              <a:off x="5024385" y="2062370"/>
              <a:ext cx="64084" cy="64084"/>
            </a:xfrm>
            <a:custGeom>
              <a:rect b="b" l="l" r="r" t="t"/>
              <a:pathLst>
                <a:path extrusionOk="0" h="2144" w="2144">
                  <a:moveTo>
                    <a:pt x="1072" y="0"/>
                  </a:moveTo>
                  <a:cubicBezTo>
                    <a:pt x="501" y="0"/>
                    <a:pt x="0" y="477"/>
                    <a:pt x="0" y="1072"/>
                  </a:cubicBezTo>
                  <a:cubicBezTo>
                    <a:pt x="0" y="1667"/>
                    <a:pt x="501" y="2144"/>
                    <a:pt x="1072" y="2144"/>
                  </a:cubicBezTo>
                  <a:cubicBezTo>
                    <a:pt x="1668" y="2144"/>
                    <a:pt x="2144" y="1667"/>
                    <a:pt x="2144" y="1072"/>
                  </a:cubicBezTo>
                  <a:cubicBezTo>
                    <a:pt x="2144" y="477"/>
                    <a:pt x="1668" y="0"/>
                    <a:pt x="1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8" name="Google Shape;21018;p95"/>
            <p:cNvSpPr/>
            <p:nvPr/>
          </p:nvSpPr>
          <p:spPr>
            <a:xfrm>
              <a:off x="5024385" y="2163459"/>
              <a:ext cx="64084" cy="64084"/>
            </a:xfrm>
            <a:custGeom>
              <a:rect b="b" l="l" r="r" t="t"/>
              <a:pathLst>
                <a:path extrusionOk="0" h="2144" w="2144">
                  <a:moveTo>
                    <a:pt x="1072" y="0"/>
                  </a:moveTo>
                  <a:cubicBezTo>
                    <a:pt x="501" y="0"/>
                    <a:pt x="0" y="500"/>
                    <a:pt x="0" y="1072"/>
                  </a:cubicBezTo>
                  <a:cubicBezTo>
                    <a:pt x="0" y="1667"/>
                    <a:pt x="501" y="2143"/>
                    <a:pt x="1072" y="2143"/>
                  </a:cubicBezTo>
                  <a:cubicBezTo>
                    <a:pt x="1668" y="2143"/>
                    <a:pt x="2144" y="1667"/>
                    <a:pt x="2144" y="1072"/>
                  </a:cubicBezTo>
                  <a:cubicBezTo>
                    <a:pt x="2144" y="500"/>
                    <a:pt x="1668" y="0"/>
                    <a:pt x="1072"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19" name="Google Shape;21019;p95"/>
          <p:cNvGrpSpPr/>
          <p:nvPr/>
        </p:nvGrpSpPr>
        <p:grpSpPr>
          <a:xfrm>
            <a:off x="5523800" y="1770442"/>
            <a:ext cx="343856" cy="344545"/>
            <a:chOff x="5409500" y="1922842"/>
            <a:chExt cx="343856" cy="344545"/>
          </a:xfrm>
        </p:grpSpPr>
        <p:sp>
          <p:nvSpPr>
            <p:cNvPr id="21020" name="Google Shape;21020;p95"/>
            <p:cNvSpPr/>
            <p:nvPr/>
          </p:nvSpPr>
          <p:spPr>
            <a:xfrm>
              <a:off x="5441543" y="2066644"/>
              <a:ext cx="56253" cy="190071"/>
            </a:xfrm>
            <a:custGeom>
              <a:rect b="b" l="l" r="r" t="t"/>
              <a:pathLst>
                <a:path extrusionOk="0" h="6359" w="1882">
                  <a:moveTo>
                    <a:pt x="1" y="0"/>
                  </a:moveTo>
                  <a:lnTo>
                    <a:pt x="1" y="6359"/>
                  </a:lnTo>
                  <a:lnTo>
                    <a:pt x="1882" y="6359"/>
                  </a:lnTo>
                  <a:lnTo>
                    <a:pt x="1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1" name="Google Shape;21021;p95"/>
            <p:cNvSpPr/>
            <p:nvPr/>
          </p:nvSpPr>
          <p:spPr>
            <a:xfrm>
              <a:off x="5469311" y="2066644"/>
              <a:ext cx="28485" cy="190071"/>
            </a:xfrm>
            <a:custGeom>
              <a:rect b="b" l="l" r="r" t="t"/>
              <a:pathLst>
                <a:path extrusionOk="0" h="6359" w="953">
                  <a:moveTo>
                    <a:pt x="0" y="0"/>
                  </a:moveTo>
                  <a:lnTo>
                    <a:pt x="0" y="6359"/>
                  </a:lnTo>
                  <a:lnTo>
                    <a:pt x="953" y="6359"/>
                  </a:lnTo>
                  <a:lnTo>
                    <a:pt x="95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2" name="Google Shape;21022;p95"/>
            <p:cNvSpPr/>
            <p:nvPr/>
          </p:nvSpPr>
          <p:spPr>
            <a:xfrm>
              <a:off x="5553302" y="2022496"/>
              <a:ext cx="55566" cy="234218"/>
            </a:xfrm>
            <a:custGeom>
              <a:rect b="b" l="l" r="r" t="t"/>
              <a:pathLst>
                <a:path extrusionOk="0" h="7836" w="1859">
                  <a:moveTo>
                    <a:pt x="1" y="1"/>
                  </a:moveTo>
                  <a:lnTo>
                    <a:pt x="1" y="7836"/>
                  </a:lnTo>
                  <a:lnTo>
                    <a:pt x="1858" y="7836"/>
                  </a:lnTo>
                  <a:lnTo>
                    <a:pt x="185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3" name="Google Shape;21023;p95"/>
            <p:cNvSpPr/>
            <p:nvPr/>
          </p:nvSpPr>
          <p:spPr>
            <a:xfrm>
              <a:off x="5580353" y="2022496"/>
              <a:ext cx="28515" cy="234218"/>
            </a:xfrm>
            <a:custGeom>
              <a:rect b="b" l="l" r="r" t="t"/>
              <a:pathLst>
                <a:path extrusionOk="0" h="7836" w="954">
                  <a:moveTo>
                    <a:pt x="0" y="1"/>
                  </a:moveTo>
                  <a:lnTo>
                    <a:pt x="0" y="7836"/>
                  </a:lnTo>
                  <a:lnTo>
                    <a:pt x="953" y="7836"/>
                  </a:lnTo>
                  <a:lnTo>
                    <a:pt x="9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4" name="Google Shape;21024;p95"/>
            <p:cNvSpPr/>
            <p:nvPr/>
          </p:nvSpPr>
          <p:spPr>
            <a:xfrm>
              <a:off x="5665062" y="1976944"/>
              <a:ext cx="56253" cy="279770"/>
            </a:xfrm>
            <a:custGeom>
              <a:rect b="b" l="l" r="r" t="t"/>
              <a:pathLst>
                <a:path extrusionOk="0" h="9360" w="1882">
                  <a:moveTo>
                    <a:pt x="0" y="1"/>
                  </a:moveTo>
                  <a:lnTo>
                    <a:pt x="0"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5" name="Google Shape;21025;p95"/>
            <p:cNvSpPr/>
            <p:nvPr/>
          </p:nvSpPr>
          <p:spPr>
            <a:xfrm>
              <a:off x="5692830" y="1976944"/>
              <a:ext cx="28485" cy="279770"/>
            </a:xfrm>
            <a:custGeom>
              <a:rect b="b" l="l" r="r" t="t"/>
              <a:pathLst>
                <a:path extrusionOk="0" h="9360" w="953">
                  <a:moveTo>
                    <a:pt x="0" y="1"/>
                  </a:moveTo>
                  <a:lnTo>
                    <a:pt x="0"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6" name="Google Shape;21026;p95"/>
            <p:cNvSpPr/>
            <p:nvPr/>
          </p:nvSpPr>
          <p:spPr>
            <a:xfrm>
              <a:off x="5497766" y="1976944"/>
              <a:ext cx="56283" cy="279770"/>
            </a:xfrm>
            <a:custGeom>
              <a:rect b="b" l="l" r="r" t="t"/>
              <a:pathLst>
                <a:path extrusionOk="0" h="9360" w="1883">
                  <a:moveTo>
                    <a:pt x="1" y="1"/>
                  </a:moveTo>
                  <a:lnTo>
                    <a:pt x="1"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7" name="Google Shape;21027;p95"/>
            <p:cNvSpPr/>
            <p:nvPr/>
          </p:nvSpPr>
          <p:spPr>
            <a:xfrm>
              <a:off x="5525534" y="1976944"/>
              <a:ext cx="28515" cy="279770"/>
            </a:xfrm>
            <a:custGeom>
              <a:rect b="b" l="l" r="r" t="t"/>
              <a:pathLst>
                <a:path extrusionOk="0" h="9360" w="954">
                  <a:moveTo>
                    <a:pt x="1" y="1"/>
                  </a:moveTo>
                  <a:lnTo>
                    <a:pt x="1"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8" name="Google Shape;21028;p95"/>
            <p:cNvSpPr/>
            <p:nvPr/>
          </p:nvSpPr>
          <p:spPr>
            <a:xfrm>
              <a:off x="5608838" y="1922842"/>
              <a:ext cx="56253" cy="333871"/>
            </a:xfrm>
            <a:custGeom>
              <a:rect b="b" l="l" r="r" t="t"/>
              <a:pathLst>
                <a:path extrusionOk="0" h="11170" w="1882">
                  <a:moveTo>
                    <a:pt x="0" y="1"/>
                  </a:moveTo>
                  <a:lnTo>
                    <a:pt x="0" y="11170"/>
                  </a:lnTo>
                  <a:lnTo>
                    <a:pt x="1881" y="11170"/>
                  </a:lnTo>
                  <a:lnTo>
                    <a:pt x="188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9" name="Google Shape;21029;p95"/>
            <p:cNvSpPr/>
            <p:nvPr/>
          </p:nvSpPr>
          <p:spPr>
            <a:xfrm>
              <a:off x="5637294" y="1922842"/>
              <a:ext cx="28515" cy="333871"/>
            </a:xfrm>
            <a:custGeom>
              <a:rect b="b" l="l" r="r" t="t"/>
              <a:pathLst>
                <a:path extrusionOk="0" h="11170" w="954">
                  <a:moveTo>
                    <a:pt x="1" y="1"/>
                  </a:moveTo>
                  <a:lnTo>
                    <a:pt x="1" y="11170"/>
                  </a:lnTo>
                  <a:lnTo>
                    <a:pt x="953" y="11170"/>
                  </a:lnTo>
                  <a:lnTo>
                    <a:pt x="95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0" name="Google Shape;21030;p95"/>
            <p:cNvSpPr/>
            <p:nvPr/>
          </p:nvSpPr>
          <p:spPr>
            <a:xfrm>
              <a:off x="5409500" y="2246733"/>
              <a:ext cx="343855" cy="20654"/>
            </a:xfrm>
            <a:custGeom>
              <a:rect b="b" l="l" r="r" t="t"/>
              <a:pathLst>
                <a:path extrusionOk="0" h="691" w="11504">
                  <a:moveTo>
                    <a:pt x="1" y="0"/>
                  </a:moveTo>
                  <a:lnTo>
                    <a:pt x="1" y="691"/>
                  </a:lnTo>
                  <a:lnTo>
                    <a:pt x="11503" y="691"/>
                  </a:lnTo>
                  <a:lnTo>
                    <a:pt x="1150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1" name="Google Shape;21031;p95"/>
            <p:cNvSpPr/>
            <p:nvPr/>
          </p:nvSpPr>
          <p:spPr>
            <a:xfrm>
              <a:off x="5581788" y="2246733"/>
              <a:ext cx="171569" cy="20654"/>
            </a:xfrm>
            <a:custGeom>
              <a:rect b="b" l="l" r="r" t="t"/>
              <a:pathLst>
                <a:path extrusionOk="0" h="691" w="5740">
                  <a:moveTo>
                    <a:pt x="0" y="0"/>
                  </a:moveTo>
                  <a:lnTo>
                    <a:pt x="0" y="691"/>
                  </a:lnTo>
                  <a:lnTo>
                    <a:pt x="5739" y="691"/>
                  </a:lnTo>
                  <a:lnTo>
                    <a:pt x="57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32" name="Google Shape;21032;p95"/>
          <p:cNvGrpSpPr/>
          <p:nvPr/>
        </p:nvGrpSpPr>
        <p:grpSpPr>
          <a:xfrm>
            <a:off x="6253581" y="1796902"/>
            <a:ext cx="344544" cy="319646"/>
            <a:chOff x="6082220" y="1934948"/>
            <a:chExt cx="344544" cy="319646"/>
          </a:xfrm>
        </p:grpSpPr>
        <p:sp>
          <p:nvSpPr>
            <p:cNvPr id="21033" name="Google Shape;21033;p95"/>
            <p:cNvSpPr/>
            <p:nvPr/>
          </p:nvSpPr>
          <p:spPr>
            <a:xfrm>
              <a:off x="6211047" y="2190480"/>
              <a:ext cx="215716" cy="64114"/>
            </a:xfrm>
            <a:custGeom>
              <a:rect b="b" l="l" r="r" t="t"/>
              <a:pathLst>
                <a:path extrusionOk="0" h="2145" w="7217">
                  <a:moveTo>
                    <a:pt x="1" y="1"/>
                  </a:moveTo>
                  <a:lnTo>
                    <a:pt x="1" y="2144"/>
                  </a:lnTo>
                  <a:lnTo>
                    <a:pt x="7217" y="2144"/>
                  </a:lnTo>
                  <a:lnTo>
                    <a:pt x="72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4" name="Google Shape;21034;p95"/>
            <p:cNvSpPr/>
            <p:nvPr/>
          </p:nvSpPr>
          <p:spPr>
            <a:xfrm>
              <a:off x="6211047" y="2222522"/>
              <a:ext cx="215716" cy="32072"/>
            </a:xfrm>
            <a:custGeom>
              <a:rect b="b" l="l" r="r" t="t"/>
              <a:pathLst>
                <a:path extrusionOk="0" h="1073" w="7217">
                  <a:moveTo>
                    <a:pt x="1" y="1"/>
                  </a:moveTo>
                  <a:lnTo>
                    <a:pt x="1" y="1072"/>
                  </a:lnTo>
                  <a:lnTo>
                    <a:pt x="7217" y="1072"/>
                  </a:lnTo>
                  <a:lnTo>
                    <a:pt x="7217"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5" name="Google Shape;21035;p95"/>
            <p:cNvSpPr/>
            <p:nvPr/>
          </p:nvSpPr>
          <p:spPr>
            <a:xfrm>
              <a:off x="6267300" y="2102244"/>
              <a:ext cx="159463" cy="64084"/>
            </a:xfrm>
            <a:custGeom>
              <a:rect b="b" l="l" r="r" t="t"/>
              <a:pathLst>
                <a:path extrusionOk="0" h="2144" w="5335">
                  <a:moveTo>
                    <a:pt x="0" y="0"/>
                  </a:moveTo>
                  <a:lnTo>
                    <a:pt x="0" y="2143"/>
                  </a:lnTo>
                  <a:lnTo>
                    <a:pt x="5335" y="2143"/>
                  </a:lnTo>
                  <a:lnTo>
                    <a:pt x="533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6" name="Google Shape;21036;p95"/>
            <p:cNvSpPr/>
            <p:nvPr/>
          </p:nvSpPr>
          <p:spPr>
            <a:xfrm>
              <a:off x="6267300" y="2135691"/>
              <a:ext cx="159463" cy="32042"/>
            </a:xfrm>
            <a:custGeom>
              <a:rect b="b" l="l" r="r" t="t"/>
              <a:pathLst>
                <a:path extrusionOk="0" h="1072" w="5335">
                  <a:moveTo>
                    <a:pt x="0" y="0"/>
                  </a:moveTo>
                  <a:lnTo>
                    <a:pt x="0" y="1072"/>
                  </a:lnTo>
                  <a:lnTo>
                    <a:pt x="5335" y="1072"/>
                  </a:lnTo>
                  <a:lnTo>
                    <a:pt x="5335"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7" name="Google Shape;21037;p95"/>
            <p:cNvSpPr/>
            <p:nvPr/>
          </p:nvSpPr>
          <p:spPr>
            <a:xfrm>
              <a:off x="6320684" y="2015383"/>
              <a:ext cx="106080" cy="64084"/>
            </a:xfrm>
            <a:custGeom>
              <a:rect b="b" l="l" r="r" t="t"/>
              <a:pathLst>
                <a:path extrusionOk="0" h="2144" w="3549">
                  <a:moveTo>
                    <a:pt x="0" y="1"/>
                  </a:moveTo>
                  <a:lnTo>
                    <a:pt x="0" y="2144"/>
                  </a:lnTo>
                  <a:lnTo>
                    <a:pt x="3549" y="2144"/>
                  </a:lnTo>
                  <a:lnTo>
                    <a:pt x="354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8" name="Google Shape;21038;p95"/>
            <p:cNvSpPr/>
            <p:nvPr/>
          </p:nvSpPr>
          <p:spPr>
            <a:xfrm>
              <a:off x="6320684" y="2048142"/>
              <a:ext cx="106080" cy="32042"/>
            </a:xfrm>
            <a:custGeom>
              <a:rect b="b" l="l" r="r" t="t"/>
              <a:pathLst>
                <a:path extrusionOk="0" h="1072" w="3549">
                  <a:moveTo>
                    <a:pt x="0" y="0"/>
                  </a:moveTo>
                  <a:lnTo>
                    <a:pt x="0" y="1072"/>
                  </a:lnTo>
                  <a:lnTo>
                    <a:pt x="3549" y="1072"/>
                  </a:lnTo>
                  <a:lnTo>
                    <a:pt x="354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9" name="Google Shape;21039;p95"/>
            <p:cNvSpPr/>
            <p:nvPr/>
          </p:nvSpPr>
          <p:spPr>
            <a:xfrm>
              <a:off x="6082220" y="2015383"/>
              <a:ext cx="270504" cy="64084"/>
            </a:xfrm>
            <a:custGeom>
              <a:rect b="b" l="l" r="r" t="t"/>
              <a:pathLst>
                <a:path extrusionOk="0" h="2144" w="9050">
                  <a:moveTo>
                    <a:pt x="1" y="1"/>
                  </a:moveTo>
                  <a:lnTo>
                    <a:pt x="1" y="2144"/>
                  </a:lnTo>
                  <a:lnTo>
                    <a:pt x="7978" y="2144"/>
                  </a:lnTo>
                  <a:lnTo>
                    <a:pt x="9050" y="1072"/>
                  </a:lnTo>
                  <a:lnTo>
                    <a:pt x="797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0" name="Google Shape;21040;p95"/>
            <p:cNvSpPr/>
            <p:nvPr/>
          </p:nvSpPr>
          <p:spPr>
            <a:xfrm>
              <a:off x="6082937" y="2102244"/>
              <a:ext cx="219273" cy="64084"/>
            </a:xfrm>
            <a:custGeom>
              <a:rect b="b" l="l" r="r" t="t"/>
              <a:pathLst>
                <a:path extrusionOk="0" h="2144" w="7336">
                  <a:moveTo>
                    <a:pt x="0" y="0"/>
                  </a:moveTo>
                  <a:lnTo>
                    <a:pt x="0" y="2143"/>
                  </a:lnTo>
                  <a:lnTo>
                    <a:pt x="6264" y="2143"/>
                  </a:lnTo>
                  <a:lnTo>
                    <a:pt x="7335" y="1072"/>
                  </a:lnTo>
                  <a:lnTo>
                    <a:pt x="626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1" name="Google Shape;21041;p95"/>
            <p:cNvSpPr/>
            <p:nvPr/>
          </p:nvSpPr>
          <p:spPr>
            <a:xfrm>
              <a:off x="6082220" y="2189792"/>
              <a:ext cx="160898" cy="64084"/>
            </a:xfrm>
            <a:custGeom>
              <a:rect b="b" l="l" r="r" t="t"/>
              <a:pathLst>
                <a:path extrusionOk="0" h="2144" w="5383">
                  <a:moveTo>
                    <a:pt x="1" y="0"/>
                  </a:moveTo>
                  <a:lnTo>
                    <a:pt x="1" y="2143"/>
                  </a:lnTo>
                  <a:lnTo>
                    <a:pt x="4311" y="2143"/>
                  </a:lnTo>
                  <a:lnTo>
                    <a:pt x="5383" y="1072"/>
                  </a:lnTo>
                  <a:lnTo>
                    <a:pt x="4311"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2" name="Google Shape;21042;p95"/>
            <p:cNvSpPr/>
            <p:nvPr/>
          </p:nvSpPr>
          <p:spPr>
            <a:xfrm>
              <a:off x="6364802" y="1974104"/>
              <a:ext cx="61962" cy="20684"/>
            </a:xfrm>
            <a:custGeom>
              <a:rect b="b" l="l" r="r" t="t"/>
              <a:pathLst>
                <a:path extrusionOk="0" h="692" w="2073">
                  <a:moveTo>
                    <a:pt x="1" y="0"/>
                  </a:moveTo>
                  <a:lnTo>
                    <a:pt x="1" y="691"/>
                  </a:lnTo>
                  <a:lnTo>
                    <a:pt x="2073" y="691"/>
                  </a:lnTo>
                  <a:lnTo>
                    <a:pt x="207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3" name="Google Shape;21043;p95"/>
            <p:cNvSpPr/>
            <p:nvPr/>
          </p:nvSpPr>
          <p:spPr>
            <a:xfrm>
              <a:off x="6364802" y="1934948"/>
              <a:ext cx="61962" cy="20684"/>
            </a:xfrm>
            <a:custGeom>
              <a:rect b="b" l="l" r="r" t="t"/>
              <a:pathLst>
                <a:path extrusionOk="0" h="692" w="2073">
                  <a:moveTo>
                    <a:pt x="1" y="1"/>
                  </a:moveTo>
                  <a:lnTo>
                    <a:pt x="1" y="691"/>
                  </a:lnTo>
                  <a:lnTo>
                    <a:pt x="2073" y="691"/>
                  </a:lnTo>
                  <a:lnTo>
                    <a:pt x="207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4" name="Google Shape;21044;p95"/>
            <p:cNvSpPr/>
            <p:nvPr/>
          </p:nvSpPr>
          <p:spPr>
            <a:xfrm>
              <a:off x="6324241" y="1974104"/>
              <a:ext cx="20684" cy="20684"/>
            </a:xfrm>
            <a:custGeom>
              <a:rect b="b" l="l" r="r" t="t"/>
              <a:pathLst>
                <a:path extrusionOk="0" h="692" w="692">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5" name="Google Shape;21045;p95"/>
            <p:cNvSpPr/>
            <p:nvPr/>
          </p:nvSpPr>
          <p:spPr>
            <a:xfrm>
              <a:off x="6324241" y="1934948"/>
              <a:ext cx="20684" cy="20684"/>
            </a:xfrm>
            <a:custGeom>
              <a:rect b="b" l="l" r="r" t="t"/>
              <a:pathLst>
                <a:path extrusionOk="0" h="692" w="692">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6" name="Google Shape;21046;p95"/>
            <p:cNvSpPr/>
            <p:nvPr/>
          </p:nvSpPr>
          <p:spPr>
            <a:xfrm>
              <a:off x="6082220" y="2048142"/>
              <a:ext cx="270504" cy="32042"/>
            </a:xfrm>
            <a:custGeom>
              <a:rect b="b" l="l" r="r" t="t"/>
              <a:pathLst>
                <a:path extrusionOk="0" h="1072" w="9050">
                  <a:moveTo>
                    <a:pt x="1" y="0"/>
                  </a:moveTo>
                  <a:lnTo>
                    <a:pt x="1" y="1072"/>
                  </a:lnTo>
                  <a:lnTo>
                    <a:pt x="7978" y="1072"/>
                  </a:lnTo>
                  <a:lnTo>
                    <a:pt x="905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7" name="Google Shape;21047;p95"/>
            <p:cNvSpPr/>
            <p:nvPr/>
          </p:nvSpPr>
          <p:spPr>
            <a:xfrm>
              <a:off x="6082937" y="2135691"/>
              <a:ext cx="219273" cy="32042"/>
            </a:xfrm>
            <a:custGeom>
              <a:rect b="b" l="l" r="r" t="t"/>
              <a:pathLst>
                <a:path extrusionOk="0" h="1072" w="7336">
                  <a:moveTo>
                    <a:pt x="0" y="0"/>
                  </a:moveTo>
                  <a:lnTo>
                    <a:pt x="0" y="1072"/>
                  </a:lnTo>
                  <a:lnTo>
                    <a:pt x="6264" y="1072"/>
                  </a:lnTo>
                  <a:lnTo>
                    <a:pt x="733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8" name="Google Shape;21048;p95"/>
            <p:cNvSpPr/>
            <p:nvPr/>
          </p:nvSpPr>
          <p:spPr>
            <a:xfrm>
              <a:off x="6082937" y="2222522"/>
              <a:ext cx="162333" cy="32072"/>
            </a:xfrm>
            <a:custGeom>
              <a:rect b="b" l="l" r="r" t="t"/>
              <a:pathLst>
                <a:path extrusionOk="0" h="1073" w="5431">
                  <a:moveTo>
                    <a:pt x="0" y="1"/>
                  </a:moveTo>
                  <a:lnTo>
                    <a:pt x="0" y="1072"/>
                  </a:lnTo>
                  <a:lnTo>
                    <a:pt x="4358" y="1072"/>
                  </a:lnTo>
                  <a:lnTo>
                    <a:pt x="54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49" name="Google Shape;21049;p95"/>
          <p:cNvGrpSpPr/>
          <p:nvPr/>
        </p:nvGrpSpPr>
        <p:grpSpPr>
          <a:xfrm>
            <a:off x="6984893" y="1765658"/>
            <a:ext cx="343110" cy="344544"/>
            <a:chOff x="6742117" y="1922842"/>
            <a:chExt cx="343110" cy="344544"/>
          </a:xfrm>
        </p:grpSpPr>
        <p:sp>
          <p:nvSpPr>
            <p:cNvPr id="21050" name="Google Shape;21050;p95"/>
            <p:cNvSpPr/>
            <p:nvPr/>
          </p:nvSpPr>
          <p:spPr>
            <a:xfrm>
              <a:off x="6770572" y="2078750"/>
              <a:ext cx="20684" cy="125299"/>
            </a:xfrm>
            <a:custGeom>
              <a:rect b="b" l="l" r="r" t="t"/>
              <a:pathLst>
                <a:path extrusionOk="0" h="4192" w="692">
                  <a:moveTo>
                    <a:pt x="1" y="0"/>
                  </a:moveTo>
                  <a:lnTo>
                    <a:pt x="1" y="4191"/>
                  </a:lnTo>
                  <a:lnTo>
                    <a:pt x="692" y="4191"/>
                  </a:lnTo>
                  <a:lnTo>
                    <a:pt x="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1" name="Google Shape;21051;p95"/>
            <p:cNvSpPr/>
            <p:nvPr/>
          </p:nvSpPr>
          <p:spPr>
            <a:xfrm>
              <a:off x="6859556" y="1991171"/>
              <a:ext cx="20684" cy="217868"/>
            </a:xfrm>
            <a:custGeom>
              <a:rect b="b" l="l" r="r" t="t"/>
              <a:pathLst>
                <a:path extrusionOk="0" h="7289" w="692">
                  <a:moveTo>
                    <a:pt x="1" y="1"/>
                  </a:moveTo>
                  <a:lnTo>
                    <a:pt x="1" y="7288"/>
                  </a:lnTo>
                  <a:lnTo>
                    <a:pt x="691" y="728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2" name="Google Shape;21052;p95"/>
            <p:cNvSpPr/>
            <p:nvPr/>
          </p:nvSpPr>
          <p:spPr>
            <a:xfrm>
              <a:off x="6947821" y="2101526"/>
              <a:ext cx="19967" cy="102523"/>
            </a:xfrm>
            <a:custGeom>
              <a:rect b="b" l="l" r="r" t="t"/>
              <a:pathLst>
                <a:path extrusionOk="0" h="3430" w="668">
                  <a:moveTo>
                    <a:pt x="1" y="0"/>
                  </a:moveTo>
                  <a:lnTo>
                    <a:pt x="1" y="3429"/>
                  </a:lnTo>
                  <a:lnTo>
                    <a:pt x="668" y="3429"/>
                  </a:lnTo>
                  <a:lnTo>
                    <a:pt x="66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3" name="Google Shape;21053;p95"/>
            <p:cNvSpPr/>
            <p:nvPr/>
          </p:nvSpPr>
          <p:spPr>
            <a:xfrm>
              <a:off x="7036805" y="2019657"/>
              <a:ext cx="19967" cy="188666"/>
            </a:xfrm>
            <a:custGeom>
              <a:rect b="b" l="l" r="r" t="t"/>
              <a:pathLst>
                <a:path extrusionOk="0" h="6312" w="668">
                  <a:moveTo>
                    <a:pt x="1" y="1"/>
                  </a:moveTo>
                  <a:lnTo>
                    <a:pt x="1" y="6311"/>
                  </a:lnTo>
                  <a:lnTo>
                    <a:pt x="667" y="6311"/>
                  </a:lnTo>
                  <a:lnTo>
                    <a:pt x="66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4" name="Google Shape;21054;p95"/>
            <p:cNvSpPr/>
            <p:nvPr/>
          </p:nvSpPr>
          <p:spPr>
            <a:xfrm>
              <a:off x="6742117" y="2009703"/>
              <a:ext cx="78312" cy="78312"/>
            </a:xfrm>
            <a:custGeom>
              <a:rect b="b" l="l" r="r" t="t"/>
              <a:pathLst>
                <a:path extrusionOk="0" h="2620" w="2620">
                  <a:moveTo>
                    <a:pt x="1310" y="0"/>
                  </a:moveTo>
                  <a:cubicBezTo>
                    <a:pt x="572" y="0"/>
                    <a:pt x="0" y="595"/>
                    <a:pt x="0" y="1310"/>
                  </a:cubicBezTo>
                  <a:cubicBezTo>
                    <a:pt x="0" y="2048"/>
                    <a:pt x="572" y="2620"/>
                    <a:pt x="1310" y="2620"/>
                  </a:cubicBezTo>
                  <a:cubicBezTo>
                    <a:pt x="2025" y="2620"/>
                    <a:pt x="2620" y="2048"/>
                    <a:pt x="2620" y="1310"/>
                  </a:cubicBezTo>
                  <a:cubicBezTo>
                    <a:pt x="2620" y="595"/>
                    <a:pt x="2025" y="0"/>
                    <a:pt x="131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5" name="Google Shape;21055;p95"/>
            <p:cNvSpPr/>
            <p:nvPr/>
          </p:nvSpPr>
          <p:spPr>
            <a:xfrm>
              <a:off x="6829665" y="1922842"/>
              <a:ext cx="78342" cy="78342"/>
            </a:xfrm>
            <a:custGeom>
              <a:rect b="b" l="l" r="r" t="t"/>
              <a:pathLst>
                <a:path extrusionOk="0" h="2621" w="2621">
                  <a:moveTo>
                    <a:pt x="1310" y="1"/>
                  </a:moveTo>
                  <a:cubicBezTo>
                    <a:pt x="596" y="1"/>
                    <a:pt x="1" y="572"/>
                    <a:pt x="1" y="1311"/>
                  </a:cubicBezTo>
                  <a:cubicBezTo>
                    <a:pt x="1" y="2025"/>
                    <a:pt x="596" y="2620"/>
                    <a:pt x="1310" y="2620"/>
                  </a:cubicBezTo>
                  <a:cubicBezTo>
                    <a:pt x="2049" y="2620"/>
                    <a:pt x="2620" y="2025"/>
                    <a:pt x="2620" y="1311"/>
                  </a:cubicBezTo>
                  <a:cubicBezTo>
                    <a:pt x="2620" y="572"/>
                    <a:pt x="2049" y="1"/>
                    <a:pt x="13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6" name="Google Shape;21056;p95"/>
            <p:cNvSpPr/>
            <p:nvPr/>
          </p:nvSpPr>
          <p:spPr>
            <a:xfrm>
              <a:off x="6918649" y="2033885"/>
              <a:ext cx="78312" cy="78342"/>
            </a:xfrm>
            <a:custGeom>
              <a:rect b="b" l="l" r="r" t="t"/>
              <a:pathLst>
                <a:path extrusionOk="0" h="2621" w="2620">
                  <a:moveTo>
                    <a:pt x="1310" y="1"/>
                  </a:moveTo>
                  <a:cubicBezTo>
                    <a:pt x="596" y="1"/>
                    <a:pt x="0" y="596"/>
                    <a:pt x="0" y="1311"/>
                  </a:cubicBezTo>
                  <a:cubicBezTo>
                    <a:pt x="0" y="2025"/>
                    <a:pt x="596" y="2620"/>
                    <a:pt x="1310" y="2620"/>
                  </a:cubicBezTo>
                  <a:cubicBezTo>
                    <a:pt x="2048" y="2620"/>
                    <a:pt x="2620" y="2025"/>
                    <a:pt x="2620" y="1311"/>
                  </a:cubicBezTo>
                  <a:cubicBezTo>
                    <a:pt x="2620" y="596"/>
                    <a:pt x="2048" y="1"/>
                    <a:pt x="131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7" name="Google Shape;21057;p95"/>
            <p:cNvSpPr/>
            <p:nvPr/>
          </p:nvSpPr>
          <p:spPr>
            <a:xfrm>
              <a:off x="7006914" y="1951328"/>
              <a:ext cx="78312" cy="78312"/>
            </a:xfrm>
            <a:custGeom>
              <a:rect b="b" l="l" r="r" t="t"/>
              <a:pathLst>
                <a:path extrusionOk="0" h="2620" w="2620">
                  <a:moveTo>
                    <a:pt x="1310" y="0"/>
                  </a:moveTo>
                  <a:cubicBezTo>
                    <a:pt x="596" y="0"/>
                    <a:pt x="0" y="572"/>
                    <a:pt x="0" y="1310"/>
                  </a:cubicBezTo>
                  <a:cubicBezTo>
                    <a:pt x="0" y="2025"/>
                    <a:pt x="596" y="2620"/>
                    <a:pt x="1310" y="2620"/>
                  </a:cubicBezTo>
                  <a:cubicBezTo>
                    <a:pt x="2048" y="2620"/>
                    <a:pt x="2620" y="2025"/>
                    <a:pt x="2620" y="1310"/>
                  </a:cubicBezTo>
                  <a:cubicBezTo>
                    <a:pt x="2620" y="572"/>
                    <a:pt x="2048" y="0"/>
                    <a:pt x="131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8" name="Google Shape;21058;p95"/>
            <p:cNvSpPr/>
            <p:nvPr/>
          </p:nvSpPr>
          <p:spPr>
            <a:xfrm>
              <a:off x="6742117"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9" name="Google Shape;21059;p95"/>
            <p:cNvSpPr/>
            <p:nvPr/>
          </p:nvSpPr>
          <p:spPr>
            <a:xfrm>
              <a:off x="6827543"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0" name="Google Shape;21060;p95"/>
            <p:cNvSpPr/>
            <p:nvPr/>
          </p:nvSpPr>
          <p:spPr>
            <a:xfrm>
              <a:off x="6913657" y="2204020"/>
              <a:ext cx="99683" cy="63367"/>
            </a:xfrm>
            <a:custGeom>
              <a:rect b="b" l="l" r="r" t="t"/>
              <a:pathLst>
                <a:path extrusionOk="0" h="2120" w="3335">
                  <a:moveTo>
                    <a:pt x="1" y="0"/>
                  </a:moveTo>
                  <a:lnTo>
                    <a:pt x="1" y="2120"/>
                  </a:lnTo>
                  <a:lnTo>
                    <a:pt x="2882" y="2120"/>
                  </a:lnTo>
                  <a:lnTo>
                    <a:pt x="3335" y="1048"/>
                  </a:lnTo>
                  <a:lnTo>
                    <a:pt x="2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1" name="Google Shape;21061;p95"/>
            <p:cNvSpPr/>
            <p:nvPr/>
          </p:nvSpPr>
          <p:spPr>
            <a:xfrm>
              <a:off x="6999083" y="2204020"/>
              <a:ext cx="86143" cy="63367"/>
            </a:xfrm>
            <a:custGeom>
              <a:rect b="b" l="l" r="r" t="t"/>
              <a:pathLst>
                <a:path extrusionOk="0" h="2120" w="2882">
                  <a:moveTo>
                    <a:pt x="0" y="0"/>
                  </a:moveTo>
                  <a:lnTo>
                    <a:pt x="0" y="2120"/>
                  </a:lnTo>
                  <a:lnTo>
                    <a:pt x="2882" y="2120"/>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62" name="Google Shape;21062;p95"/>
          <p:cNvGrpSpPr/>
          <p:nvPr/>
        </p:nvGrpSpPr>
        <p:grpSpPr>
          <a:xfrm>
            <a:off x="7711598" y="1770442"/>
            <a:ext cx="344573" cy="344543"/>
            <a:chOff x="7406975" y="1922842"/>
            <a:chExt cx="344573" cy="344543"/>
          </a:xfrm>
        </p:grpSpPr>
        <p:sp>
          <p:nvSpPr>
            <p:cNvPr id="21063" name="Google Shape;21063;p95"/>
            <p:cNvSpPr/>
            <p:nvPr/>
          </p:nvSpPr>
          <p:spPr>
            <a:xfrm>
              <a:off x="7406975" y="1923739"/>
              <a:ext cx="344572" cy="177816"/>
            </a:xfrm>
            <a:custGeom>
              <a:rect b="b" l="l" r="r" t="t"/>
              <a:pathLst>
                <a:path extrusionOk="0" h="5949" w="11528">
                  <a:moveTo>
                    <a:pt x="5748" y="1"/>
                  </a:moveTo>
                  <a:cubicBezTo>
                    <a:pt x="4217" y="1"/>
                    <a:pt x="2783" y="599"/>
                    <a:pt x="1716" y="1685"/>
                  </a:cubicBezTo>
                  <a:cubicBezTo>
                    <a:pt x="644" y="2757"/>
                    <a:pt x="1" y="4234"/>
                    <a:pt x="1" y="5781"/>
                  </a:cubicBezTo>
                  <a:lnTo>
                    <a:pt x="1" y="5948"/>
                  </a:lnTo>
                  <a:lnTo>
                    <a:pt x="11527" y="5948"/>
                  </a:lnTo>
                  <a:lnTo>
                    <a:pt x="11527" y="5924"/>
                  </a:lnTo>
                  <a:lnTo>
                    <a:pt x="11527" y="5734"/>
                  </a:lnTo>
                  <a:cubicBezTo>
                    <a:pt x="11527" y="3829"/>
                    <a:pt x="10598" y="2043"/>
                    <a:pt x="8931" y="947"/>
                  </a:cubicBezTo>
                  <a:cubicBezTo>
                    <a:pt x="8336" y="542"/>
                    <a:pt x="7669" y="257"/>
                    <a:pt x="6907" y="114"/>
                  </a:cubicBezTo>
                  <a:cubicBezTo>
                    <a:pt x="6518" y="38"/>
                    <a:pt x="6130" y="1"/>
                    <a:pt x="5748"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4" name="Google Shape;21064;p95"/>
            <p:cNvSpPr/>
            <p:nvPr/>
          </p:nvSpPr>
          <p:spPr>
            <a:xfrm>
              <a:off x="7579263" y="1922842"/>
              <a:ext cx="172286" cy="177278"/>
            </a:xfrm>
            <a:custGeom>
              <a:rect b="b" l="l" r="r" t="t"/>
              <a:pathLst>
                <a:path extrusionOk="0" h="5931" w="5764">
                  <a:moveTo>
                    <a:pt x="0" y="1"/>
                  </a:moveTo>
                  <a:lnTo>
                    <a:pt x="0" y="5931"/>
                  </a:lnTo>
                  <a:lnTo>
                    <a:pt x="5763" y="5931"/>
                  </a:lnTo>
                  <a:lnTo>
                    <a:pt x="5763" y="5764"/>
                  </a:lnTo>
                  <a:cubicBezTo>
                    <a:pt x="5763" y="4216"/>
                    <a:pt x="5168" y="2787"/>
                    <a:pt x="4072" y="1692"/>
                  </a:cubicBezTo>
                  <a:cubicBezTo>
                    <a:pt x="2977" y="596"/>
                    <a:pt x="1548" y="1"/>
                    <a:pt x="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5" name="Google Shape;21065;p95"/>
            <p:cNvSpPr/>
            <p:nvPr/>
          </p:nvSpPr>
          <p:spPr>
            <a:xfrm>
              <a:off x="7406975" y="2093695"/>
              <a:ext cx="344572" cy="172435"/>
            </a:xfrm>
            <a:custGeom>
              <a:rect b="b" l="l" r="r" t="t"/>
              <a:pathLst>
                <a:path extrusionOk="0" h="5769" w="11528">
                  <a:moveTo>
                    <a:pt x="1" y="0"/>
                  </a:moveTo>
                  <a:cubicBezTo>
                    <a:pt x="1" y="1548"/>
                    <a:pt x="644" y="3001"/>
                    <a:pt x="1716" y="4072"/>
                  </a:cubicBezTo>
                  <a:cubicBezTo>
                    <a:pt x="2773" y="5168"/>
                    <a:pt x="4190" y="5769"/>
                    <a:pt x="5705" y="5769"/>
                  </a:cubicBezTo>
                  <a:cubicBezTo>
                    <a:pt x="6101" y="5769"/>
                    <a:pt x="6503" y="5728"/>
                    <a:pt x="6907" y="5644"/>
                  </a:cubicBezTo>
                  <a:cubicBezTo>
                    <a:pt x="7669" y="5501"/>
                    <a:pt x="8336" y="5239"/>
                    <a:pt x="8931" y="4811"/>
                  </a:cubicBezTo>
                  <a:cubicBezTo>
                    <a:pt x="10598" y="3715"/>
                    <a:pt x="11527" y="1929"/>
                    <a:pt x="11527" y="24"/>
                  </a:cubicBezTo>
                  <a:lnTo>
                    <a:pt x="1152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6" name="Google Shape;21066;p95"/>
            <p:cNvSpPr/>
            <p:nvPr/>
          </p:nvSpPr>
          <p:spPr>
            <a:xfrm>
              <a:off x="7579263" y="2094412"/>
              <a:ext cx="172286" cy="172973"/>
            </a:xfrm>
            <a:custGeom>
              <a:rect b="b" l="l" r="r" t="t"/>
              <a:pathLst>
                <a:path extrusionOk="0" h="5787" w="5764">
                  <a:moveTo>
                    <a:pt x="5763" y="0"/>
                  </a:moveTo>
                  <a:cubicBezTo>
                    <a:pt x="5763" y="8"/>
                    <a:pt x="5763" y="16"/>
                    <a:pt x="5763" y="24"/>
                  </a:cubicBezTo>
                  <a:lnTo>
                    <a:pt x="5763" y="24"/>
                  </a:lnTo>
                  <a:lnTo>
                    <a:pt x="5763" y="0"/>
                  </a:lnTo>
                  <a:close/>
                  <a:moveTo>
                    <a:pt x="0" y="24"/>
                  </a:moveTo>
                  <a:lnTo>
                    <a:pt x="0" y="5787"/>
                  </a:lnTo>
                  <a:cubicBezTo>
                    <a:pt x="1548" y="5787"/>
                    <a:pt x="2977" y="5192"/>
                    <a:pt x="4072" y="4072"/>
                  </a:cubicBezTo>
                  <a:cubicBezTo>
                    <a:pt x="5162" y="2982"/>
                    <a:pt x="5757" y="1563"/>
                    <a:pt x="5763" y="24"/>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7" name="Google Shape;21067;p95"/>
            <p:cNvSpPr/>
            <p:nvPr/>
          </p:nvSpPr>
          <p:spPr>
            <a:xfrm>
              <a:off x="7455397" y="1969830"/>
              <a:ext cx="131725" cy="249163"/>
            </a:xfrm>
            <a:custGeom>
              <a:rect b="b" l="l" r="r" t="t"/>
              <a:pathLst>
                <a:path extrusionOk="0" h="8336" w="4407">
                  <a:moveTo>
                    <a:pt x="4168" y="1"/>
                  </a:moveTo>
                  <a:cubicBezTo>
                    <a:pt x="1882" y="1"/>
                    <a:pt x="0" y="1882"/>
                    <a:pt x="0" y="4168"/>
                  </a:cubicBezTo>
                  <a:cubicBezTo>
                    <a:pt x="0" y="6454"/>
                    <a:pt x="1882" y="8336"/>
                    <a:pt x="4168" y="8336"/>
                  </a:cubicBezTo>
                  <a:cubicBezTo>
                    <a:pt x="4263" y="8336"/>
                    <a:pt x="4335" y="8097"/>
                    <a:pt x="4406" y="8097"/>
                  </a:cubicBezTo>
                  <a:lnTo>
                    <a:pt x="4406" y="239"/>
                  </a:lnTo>
                  <a:cubicBezTo>
                    <a:pt x="4311" y="239"/>
                    <a:pt x="4216" y="1"/>
                    <a:pt x="416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8" name="Google Shape;21068;p95"/>
            <p:cNvSpPr/>
            <p:nvPr/>
          </p:nvSpPr>
          <p:spPr>
            <a:xfrm>
              <a:off x="7579950" y="1969112"/>
              <a:ext cx="124611" cy="249880"/>
            </a:xfrm>
            <a:custGeom>
              <a:rect b="b" l="l" r="r" t="t"/>
              <a:pathLst>
                <a:path extrusionOk="0" h="8360" w="4169">
                  <a:moveTo>
                    <a:pt x="1" y="1"/>
                  </a:moveTo>
                  <a:lnTo>
                    <a:pt x="1" y="8360"/>
                  </a:lnTo>
                  <a:cubicBezTo>
                    <a:pt x="2287" y="8360"/>
                    <a:pt x="4168" y="6478"/>
                    <a:pt x="4168" y="4192"/>
                  </a:cubicBezTo>
                  <a:cubicBezTo>
                    <a:pt x="4168" y="1906"/>
                    <a:pt x="2287" y="25"/>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9" name="Google Shape;21069;p95"/>
            <p:cNvSpPr/>
            <p:nvPr/>
          </p:nvSpPr>
          <p:spPr>
            <a:xfrm>
              <a:off x="7500950" y="2015383"/>
              <a:ext cx="158058" cy="158058"/>
            </a:xfrm>
            <a:custGeom>
              <a:rect b="b" l="l" r="r" t="t"/>
              <a:pathLst>
                <a:path extrusionOk="0" h="5288" w="5288">
                  <a:moveTo>
                    <a:pt x="2644" y="1"/>
                  </a:moveTo>
                  <a:cubicBezTo>
                    <a:pt x="1167" y="1"/>
                    <a:pt x="0" y="1191"/>
                    <a:pt x="0" y="2644"/>
                  </a:cubicBezTo>
                  <a:cubicBezTo>
                    <a:pt x="0" y="4097"/>
                    <a:pt x="1167" y="5287"/>
                    <a:pt x="2644" y="5287"/>
                  </a:cubicBezTo>
                  <a:cubicBezTo>
                    <a:pt x="4097" y="5287"/>
                    <a:pt x="5287" y="4097"/>
                    <a:pt x="5287" y="2644"/>
                  </a:cubicBezTo>
                  <a:cubicBezTo>
                    <a:pt x="5287" y="1191"/>
                    <a:pt x="4097" y="1"/>
                    <a:pt x="2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0" name="Google Shape;21070;p95"/>
            <p:cNvSpPr/>
            <p:nvPr/>
          </p:nvSpPr>
          <p:spPr>
            <a:xfrm>
              <a:off x="7579850" y="2015475"/>
              <a:ext cx="79750" cy="158802"/>
            </a:xfrm>
            <a:custGeom>
              <a:rect b="b" l="l" r="r" t="t"/>
              <a:pathLst>
                <a:path extrusionOk="0" h="5264" w="2644">
                  <a:moveTo>
                    <a:pt x="0" y="0"/>
                  </a:moveTo>
                  <a:lnTo>
                    <a:pt x="0" y="5263"/>
                  </a:lnTo>
                  <a:cubicBezTo>
                    <a:pt x="1453" y="5263"/>
                    <a:pt x="2643" y="4073"/>
                    <a:pt x="2643" y="2620"/>
                  </a:cubicBezTo>
                  <a:cubicBezTo>
                    <a:pt x="2643" y="1167"/>
                    <a:pt x="1477" y="0"/>
                    <a:pt x="0" y="0"/>
                  </a:cubicBez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1" name="Google Shape;21071;p95"/>
            <p:cNvSpPr/>
            <p:nvPr/>
          </p:nvSpPr>
          <p:spPr>
            <a:xfrm>
              <a:off x="7554334" y="2062370"/>
              <a:ext cx="50574" cy="20684"/>
            </a:xfrm>
            <a:custGeom>
              <a:rect b="b" l="l" r="r" t="t"/>
              <a:pathLst>
                <a:path extrusionOk="0" h="692"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2" name="Google Shape;21072;p95"/>
            <p:cNvSpPr/>
            <p:nvPr/>
          </p:nvSpPr>
          <p:spPr>
            <a:xfrm>
              <a:off x="7554334" y="2105801"/>
              <a:ext cx="50574" cy="20654"/>
            </a:xfrm>
            <a:custGeom>
              <a:rect b="b" l="l" r="r" t="t"/>
              <a:pathLst>
                <a:path extrusionOk="0" h="691"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3" name="Google Shape;21073;p95"/>
            <p:cNvSpPr/>
            <p:nvPr/>
          </p:nvSpPr>
          <p:spPr>
            <a:xfrm>
              <a:off x="7579950" y="2062370"/>
              <a:ext cx="25676" cy="20684"/>
            </a:xfrm>
            <a:custGeom>
              <a:rect b="b" l="l" r="r" t="t"/>
              <a:pathLst>
                <a:path extrusionOk="0" h="692"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4" name="Google Shape;21074;p95"/>
            <p:cNvSpPr/>
            <p:nvPr/>
          </p:nvSpPr>
          <p:spPr>
            <a:xfrm>
              <a:off x="7579950" y="2105801"/>
              <a:ext cx="25676" cy="20654"/>
            </a:xfrm>
            <a:custGeom>
              <a:rect b="b" l="l" r="r" t="t"/>
              <a:pathLst>
                <a:path extrusionOk="0" h="691"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75" name="Google Shape;21075;p95"/>
          <p:cNvGrpSpPr/>
          <p:nvPr/>
        </p:nvGrpSpPr>
        <p:grpSpPr>
          <a:xfrm>
            <a:off x="7711598" y="2296688"/>
            <a:ext cx="344573" cy="344545"/>
            <a:chOff x="7406975" y="2453873"/>
            <a:chExt cx="344573" cy="344545"/>
          </a:xfrm>
        </p:grpSpPr>
        <p:sp>
          <p:nvSpPr>
            <p:cNvPr id="21076" name="Google Shape;21076;p95"/>
            <p:cNvSpPr/>
            <p:nvPr/>
          </p:nvSpPr>
          <p:spPr>
            <a:xfrm>
              <a:off x="7547938" y="2497273"/>
              <a:ext cx="64084" cy="133160"/>
            </a:xfrm>
            <a:custGeom>
              <a:rect b="b" l="l" r="r" t="t"/>
              <a:pathLst>
                <a:path extrusionOk="0" h="4455" w="2144">
                  <a:moveTo>
                    <a:pt x="0" y="1"/>
                  </a:moveTo>
                  <a:lnTo>
                    <a:pt x="0" y="4454"/>
                  </a:lnTo>
                  <a:lnTo>
                    <a:pt x="2144" y="4454"/>
                  </a:lnTo>
                  <a:lnTo>
                    <a:pt x="21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7" name="Google Shape;21077;p95"/>
            <p:cNvSpPr/>
            <p:nvPr/>
          </p:nvSpPr>
          <p:spPr>
            <a:xfrm>
              <a:off x="7579950" y="2497273"/>
              <a:ext cx="32072" cy="133160"/>
            </a:xfrm>
            <a:custGeom>
              <a:rect b="b" l="l" r="r" t="t"/>
              <a:pathLst>
                <a:path extrusionOk="0" h="4455" w="1073">
                  <a:moveTo>
                    <a:pt x="1" y="1"/>
                  </a:moveTo>
                  <a:lnTo>
                    <a:pt x="1" y="4454"/>
                  </a:lnTo>
                  <a:lnTo>
                    <a:pt x="1073" y="4454"/>
                  </a:lnTo>
                  <a:lnTo>
                    <a:pt x="10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8" name="Google Shape;21078;p95"/>
            <p:cNvSpPr/>
            <p:nvPr/>
          </p:nvSpPr>
          <p:spPr>
            <a:xfrm>
              <a:off x="7634769" y="2453873"/>
              <a:ext cx="64084" cy="134565"/>
            </a:xfrm>
            <a:custGeom>
              <a:rect b="b" l="l" r="r" t="t"/>
              <a:pathLst>
                <a:path extrusionOk="0" h="4502" w="2144">
                  <a:moveTo>
                    <a:pt x="1" y="0"/>
                  </a:moveTo>
                  <a:lnTo>
                    <a:pt x="1" y="4501"/>
                  </a:lnTo>
                  <a:lnTo>
                    <a:pt x="2144" y="4501"/>
                  </a:lnTo>
                  <a:lnTo>
                    <a:pt x="21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9" name="Google Shape;21079;p95"/>
            <p:cNvSpPr/>
            <p:nvPr/>
          </p:nvSpPr>
          <p:spPr>
            <a:xfrm>
              <a:off x="7665376" y="2453873"/>
              <a:ext cx="33477" cy="134565"/>
            </a:xfrm>
            <a:custGeom>
              <a:rect b="b" l="l" r="r" t="t"/>
              <a:pathLst>
                <a:path extrusionOk="0" h="4502" w="1120">
                  <a:moveTo>
                    <a:pt x="1" y="0"/>
                  </a:moveTo>
                  <a:lnTo>
                    <a:pt x="1" y="4501"/>
                  </a:lnTo>
                  <a:lnTo>
                    <a:pt x="1120" y="4501"/>
                  </a:lnTo>
                  <a:lnTo>
                    <a:pt x="11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0" name="Google Shape;21080;p95"/>
            <p:cNvSpPr/>
            <p:nvPr/>
          </p:nvSpPr>
          <p:spPr>
            <a:xfrm>
              <a:off x="7459794" y="2541421"/>
              <a:ext cx="64084" cy="133847"/>
            </a:xfrm>
            <a:custGeom>
              <a:rect b="b" l="l" r="r" t="t"/>
              <a:pathLst>
                <a:path extrusionOk="0" h="4478" w="2144">
                  <a:moveTo>
                    <a:pt x="0" y="0"/>
                  </a:moveTo>
                  <a:lnTo>
                    <a:pt x="0" y="4478"/>
                  </a:lnTo>
                  <a:lnTo>
                    <a:pt x="2143" y="4478"/>
                  </a:lnTo>
                  <a:lnTo>
                    <a:pt x="21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1" name="Google Shape;21081;p95"/>
            <p:cNvSpPr/>
            <p:nvPr/>
          </p:nvSpPr>
          <p:spPr>
            <a:xfrm>
              <a:off x="7492280" y="2541421"/>
              <a:ext cx="32072" cy="133847"/>
            </a:xfrm>
            <a:custGeom>
              <a:rect b="b" l="l" r="r" t="t"/>
              <a:pathLst>
                <a:path extrusionOk="0" h="4478" w="1073">
                  <a:moveTo>
                    <a:pt x="1" y="0"/>
                  </a:moveTo>
                  <a:lnTo>
                    <a:pt x="1" y="4478"/>
                  </a:lnTo>
                  <a:lnTo>
                    <a:pt x="1073" y="4478"/>
                  </a:lnTo>
                  <a:lnTo>
                    <a:pt x="10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2" name="Google Shape;21082;p95"/>
            <p:cNvSpPr/>
            <p:nvPr/>
          </p:nvSpPr>
          <p:spPr>
            <a:xfrm>
              <a:off x="7547938" y="2628252"/>
              <a:ext cx="64084" cy="116780"/>
            </a:xfrm>
            <a:custGeom>
              <a:rect b="b" l="l" r="r" t="t"/>
              <a:pathLst>
                <a:path extrusionOk="0" h="3907" w="2144">
                  <a:moveTo>
                    <a:pt x="0" y="1"/>
                  </a:moveTo>
                  <a:lnTo>
                    <a:pt x="0" y="3906"/>
                  </a:lnTo>
                  <a:lnTo>
                    <a:pt x="2144" y="3906"/>
                  </a:lnTo>
                  <a:lnTo>
                    <a:pt x="2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3" name="Google Shape;21083;p95"/>
            <p:cNvSpPr/>
            <p:nvPr/>
          </p:nvSpPr>
          <p:spPr>
            <a:xfrm>
              <a:off x="7634769" y="2584852"/>
              <a:ext cx="64084" cy="160181"/>
            </a:xfrm>
            <a:custGeom>
              <a:rect b="b" l="l" r="r" t="t"/>
              <a:pathLst>
                <a:path extrusionOk="0" h="5359" w="2144">
                  <a:moveTo>
                    <a:pt x="1" y="0"/>
                  </a:moveTo>
                  <a:lnTo>
                    <a:pt x="1" y="5358"/>
                  </a:lnTo>
                  <a:lnTo>
                    <a:pt x="2144" y="5358"/>
                  </a:lnTo>
                  <a:lnTo>
                    <a:pt x="214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4" name="Google Shape;21084;p95"/>
            <p:cNvSpPr/>
            <p:nvPr/>
          </p:nvSpPr>
          <p:spPr>
            <a:xfrm>
              <a:off x="7579950" y="2628252"/>
              <a:ext cx="32072" cy="116780"/>
            </a:xfrm>
            <a:custGeom>
              <a:rect b="b" l="l" r="r" t="t"/>
              <a:pathLst>
                <a:path extrusionOk="0" h="3907" w="1073">
                  <a:moveTo>
                    <a:pt x="1" y="1"/>
                  </a:moveTo>
                  <a:lnTo>
                    <a:pt x="1" y="3906"/>
                  </a:lnTo>
                  <a:lnTo>
                    <a:pt x="1073" y="3906"/>
                  </a:lnTo>
                  <a:lnTo>
                    <a:pt x="107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5" name="Google Shape;21085;p95"/>
            <p:cNvSpPr/>
            <p:nvPr/>
          </p:nvSpPr>
          <p:spPr>
            <a:xfrm>
              <a:off x="7665376" y="2584852"/>
              <a:ext cx="33477" cy="160181"/>
            </a:xfrm>
            <a:custGeom>
              <a:rect b="b" l="l" r="r" t="t"/>
              <a:pathLst>
                <a:path extrusionOk="0" h="5359" w="1120">
                  <a:moveTo>
                    <a:pt x="1" y="0"/>
                  </a:moveTo>
                  <a:lnTo>
                    <a:pt x="1" y="5358"/>
                  </a:lnTo>
                  <a:lnTo>
                    <a:pt x="1120" y="5358"/>
                  </a:lnTo>
                  <a:lnTo>
                    <a:pt x="112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6" name="Google Shape;21086;p95"/>
            <p:cNvSpPr/>
            <p:nvPr/>
          </p:nvSpPr>
          <p:spPr>
            <a:xfrm>
              <a:off x="7459794" y="2671683"/>
              <a:ext cx="64084" cy="73350"/>
            </a:xfrm>
            <a:custGeom>
              <a:rect b="b" l="l" r="r" t="t"/>
              <a:pathLst>
                <a:path extrusionOk="0" h="2454" w="2144">
                  <a:moveTo>
                    <a:pt x="0" y="0"/>
                  </a:moveTo>
                  <a:lnTo>
                    <a:pt x="0" y="2453"/>
                  </a:lnTo>
                  <a:lnTo>
                    <a:pt x="2143" y="2453"/>
                  </a:lnTo>
                  <a:lnTo>
                    <a:pt x="2143"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7" name="Google Shape;21087;p95"/>
            <p:cNvSpPr/>
            <p:nvPr/>
          </p:nvSpPr>
          <p:spPr>
            <a:xfrm>
              <a:off x="7492280" y="2671683"/>
              <a:ext cx="32072" cy="73350"/>
            </a:xfrm>
            <a:custGeom>
              <a:rect b="b" l="l" r="r" t="t"/>
              <a:pathLst>
                <a:path extrusionOk="0" h="2454" w="1073">
                  <a:moveTo>
                    <a:pt x="1" y="0"/>
                  </a:moveTo>
                  <a:lnTo>
                    <a:pt x="1" y="2453"/>
                  </a:lnTo>
                  <a:lnTo>
                    <a:pt x="1073" y="2453"/>
                  </a:lnTo>
                  <a:lnTo>
                    <a:pt x="107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8" name="Google Shape;21088;p95"/>
            <p:cNvSpPr/>
            <p:nvPr/>
          </p:nvSpPr>
          <p:spPr>
            <a:xfrm>
              <a:off x="7470343" y="2777733"/>
              <a:ext cx="43460" cy="20684"/>
            </a:xfrm>
            <a:custGeom>
              <a:rect b="b" l="l" r="r" t="t"/>
              <a:pathLst>
                <a:path extrusionOk="0" h="692" w="1454">
                  <a:moveTo>
                    <a:pt x="0" y="1"/>
                  </a:moveTo>
                  <a:lnTo>
                    <a:pt x="0" y="691"/>
                  </a:lnTo>
                  <a:lnTo>
                    <a:pt x="1453" y="691"/>
                  </a:lnTo>
                  <a:lnTo>
                    <a:pt x="145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9" name="Google Shape;21089;p95"/>
            <p:cNvSpPr/>
            <p:nvPr/>
          </p:nvSpPr>
          <p:spPr>
            <a:xfrm>
              <a:off x="7557891" y="2777733"/>
              <a:ext cx="43460" cy="20684"/>
            </a:xfrm>
            <a:custGeom>
              <a:rect b="b" l="l" r="r" t="t"/>
              <a:pathLst>
                <a:path extrusionOk="0" h="692" w="1454">
                  <a:moveTo>
                    <a:pt x="1" y="1"/>
                  </a:moveTo>
                  <a:lnTo>
                    <a:pt x="1" y="691"/>
                  </a:lnTo>
                  <a:lnTo>
                    <a:pt x="1453" y="691"/>
                  </a:lnTo>
                  <a:lnTo>
                    <a:pt x="145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0" name="Google Shape;21090;p95"/>
            <p:cNvSpPr/>
            <p:nvPr/>
          </p:nvSpPr>
          <p:spPr>
            <a:xfrm>
              <a:off x="7645440" y="2777733"/>
              <a:ext cx="44177" cy="20684"/>
            </a:xfrm>
            <a:custGeom>
              <a:rect b="b" l="l" r="r" t="t"/>
              <a:pathLst>
                <a:path extrusionOk="0" h="692" w="1478">
                  <a:moveTo>
                    <a:pt x="1" y="1"/>
                  </a:moveTo>
                  <a:lnTo>
                    <a:pt x="1" y="691"/>
                  </a:lnTo>
                  <a:lnTo>
                    <a:pt x="1477" y="691"/>
                  </a:lnTo>
                  <a:lnTo>
                    <a:pt x="147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1" name="Google Shape;21091;p95"/>
            <p:cNvSpPr/>
            <p:nvPr/>
          </p:nvSpPr>
          <p:spPr>
            <a:xfrm>
              <a:off x="7491684" y="2777733"/>
              <a:ext cx="22119" cy="20684"/>
            </a:xfrm>
            <a:custGeom>
              <a:rect b="b" l="l" r="r" t="t"/>
              <a:pathLst>
                <a:path extrusionOk="0" h="692" w="740">
                  <a:moveTo>
                    <a:pt x="1" y="1"/>
                  </a:moveTo>
                  <a:lnTo>
                    <a:pt x="1" y="691"/>
                  </a:lnTo>
                  <a:lnTo>
                    <a:pt x="739" y="691"/>
                  </a:lnTo>
                  <a:lnTo>
                    <a:pt x="73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2" name="Google Shape;21092;p95"/>
            <p:cNvSpPr/>
            <p:nvPr/>
          </p:nvSpPr>
          <p:spPr>
            <a:xfrm>
              <a:off x="7579950" y="2777733"/>
              <a:ext cx="22119" cy="20684"/>
            </a:xfrm>
            <a:custGeom>
              <a:rect b="b" l="l" r="r" t="t"/>
              <a:pathLst>
                <a:path extrusionOk="0" h="692" w="740">
                  <a:moveTo>
                    <a:pt x="1" y="1"/>
                  </a:moveTo>
                  <a:lnTo>
                    <a:pt x="1" y="691"/>
                  </a:lnTo>
                  <a:lnTo>
                    <a:pt x="739" y="691"/>
                  </a:lnTo>
                  <a:lnTo>
                    <a:pt x="739"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3" name="Google Shape;21093;p95"/>
            <p:cNvSpPr/>
            <p:nvPr/>
          </p:nvSpPr>
          <p:spPr>
            <a:xfrm>
              <a:off x="7406975" y="2731463"/>
              <a:ext cx="343855" cy="20684"/>
            </a:xfrm>
            <a:custGeom>
              <a:rect b="b" l="l" r="r" t="t"/>
              <a:pathLst>
                <a:path extrusionOk="0" h="692" w="11504">
                  <a:moveTo>
                    <a:pt x="1" y="1"/>
                  </a:moveTo>
                  <a:lnTo>
                    <a:pt x="1" y="692"/>
                  </a:lnTo>
                  <a:lnTo>
                    <a:pt x="11503" y="692"/>
                  </a:lnTo>
                  <a:lnTo>
                    <a:pt x="1150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4" name="Google Shape;21094;p95"/>
            <p:cNvSpPr/>
            <p:nvPr/>
          </p:nvSpPr>
          <p:spPr>
            <a:xfrm>
              <a:off x="7579950" y="2731463"/>
              <a:ext cx="171598" cy="20684"/>
            </a:xfrm>
            <a:custGeom>
              <a:rect b="b" l="l" r="r" t="t"/>
              <a:pathLst>
                <a:path extrusionOk="0" h="692" w="5741">
                  <a:moveTo>
                    <a:pt x="1" y="1"/>
                  </a:moveTo>
                  <a:lnTo>
                    <a:pt x="1" y="692"/>
                  </a:lnTo>
                  <a:lnTo>
                    <a:pt x="5740" y="692"/>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5" name="Google Shape;21095;p95"/>
            <p:cNvSpPr/>
            <p:nvPr/>
          </p:nvSpPr>
          <p:spPr>
            <a:xfrm>
              <a:off x="7665376" y="2777733"/>
              <a:ext cx="22806" cy="20684"/>
            </a:xfrm>
            <a:custGeom>
              <a:rect b="b" l="l" r="r" t="t"/>
              <a:pathLst>
                <a:path extrusionOk="0" h="692" w="763">
                  <a:moveTo>
                    <a:pt x="1" y="1"/>
                  </a:moveTo>
                  <a:lnTo>
                    <a:pt x="1" y="691"/>
                  </a:lnTo>
                  <a:lnTo>
                    <a:pt x="763" y="691"/>
                  </a:lnTo>
                  <a:lnTo>
                    <a:pt x="76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96" name="Google Shape;21096;p95"/>
          <p:cNvGrpSpPr/>
          <p:nvPr/>
        </p:nvGrpSpPr>
        <p:grpSpPr>
          <a:xfrm>
            <a:off x="6984893" y="2281920"/>
            <a:ext cx="343109" cy="343856"/>
            <a:chOff x="6742117" y="2443889"/>
            <a:chExt cx="343109" cy="343856"/>
          </a:xfrm>
        </p:grpSpPr>
        <p:sp>
          <p:nvSpPr>
            <p:cNvPr id="21097" name="Google Shape;21097;p95"/>
            <p:cNvSpPr/>
            <p:nvPr/>
          </p:nvSpPr>
          <p:spPr>
            <a:xfrm>
              <a:off x="6764893" y="2467383"/>
              <a:ext cx="297555" cy="296867"/>
            </a:xfrm>
            <a:custGeom>
              <a:rect b="b" l="l" r="r" t="t"/>
              <a:pathLst>
                <a:path extrusionOk="0" h="9932" w="9955">
                  <a:moveTo>
                    <a:pt x="4978" y="1"/>
                  </a:moveTo>
                  <a:cubicBezTo>
                    <a:pt x="2239" y="1"/>
                    <a:pt x="0" y="2216"/>
                    <a:pt x="0" y="4954"/>
                  </a:cubicBezTo>
                  <a:cubicBezTo>
                    <a:pt x="0" y="7717"/>
                    <a:pt x="2239" y="9931"/>
                    <a:pt x="4978" y="9931"/>
                  </a:cubicBezTo>
                  <a:cubicBezTo>
                    <a:pt x="7716" y="9931"/>
                    <a:pt x="9955" y="7717"/>
                    <a:pt x="9955" y="4954"/>
                  </a:cubicBezTo>
                  <a:cubicBezTo>
                    <a:pt x="9955" y="2216"/>
                    <a:pt x="7716" y="1"/>
                    <a:pt x="497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8" name="Google Shape;21098;p95"/>
            <p:cNvSpPr/>
            <p:nvPr/>
          </p:nvSpPr>
          <p:spPr>
            <a:xfrm>
              <a:off x="6742117" y="2615459"/>
              <a:ext cx="171569" cy="172286"/>
            </a:xfrm>
            <a:custGeom>
              <a:rect b="b" l="l" r="r" t="t"/>
              <a:pathLst>
                <a:path extrusionOk="0" h="5764" w="5740">
                  <a:moveTo>
                    <a:pt x="0" y="0"/>
                  </a:moveTo>
                  <a:cubicBezTo>
                    <a:pt x="0" y="3191"/>
                    <a:pt x="2596" y="5763"/>
                    <a:pt x="5740" y="5763"/>
                  </a:cubicBezTo>
                  <a:lnTo>
                    <a:pt x="574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99" name="Google Shape;21099;p95"/>
            <p:cNvGrpSpPr/>
            <p:nvPr/>
          </p:nvGrpSpPr>
          <p:grpSpPr>
            <a:xfrm>
              <a:off x="6823986" y="2443889"/>
              <a:ext cx="261239" cy="320362"/>
              <a:chOff x="6823986" y="2443889"/>
              <a:chExt cx="261239" cy="320362"/>
            </a:xfrm>
          </p:grpSpPr>
          <p:sp>
            <p:nvSpPr>
              <p:cNvPr id="21100" name="Google Shape;21100;p95"/>
              <p:cNvSpPr/>
              <p:nvPr/>
            </p:nvSpPr>
            <p:spPr>
              <a:xfrm>
                <a:off x="6913657" y="2579352"/>
                <a:ext cx="148792" cy="184900"/>
              </a:xfrm>
              <a:custGeom>
                <a:rect b="b" l="l" r="r" t="t"/>
                <a:pathLst>
                  <a:path extrusionOk="0" h="6186" w="4978">
                    <a:moveTo>
                      <a:pt x="4294" y="1"/>
                    </a:moveTo>
                    <a:cubicBezTo>
                      <a:pt x="3433" y="1"/>
                      <a:pt x="1846" y="1184"/>
                      <a:pt x="37" y="1184"/>
                    </a:cubicBezTo>
                    <a:cubicBezTo>
                      <a:pt x="25" y="1184"/>
                      <a:pt x="13" y="1184"/>
                      <a:pt x="1" y="1184"/>
                    </a:cubicBezTo>
                    <a:lnTo>
                      <a:pt x="1" y="6185"/>
                    </a:lnTo>
                    <a:cubicBezTo>
                      <a:pt x="2739" y="6185"/>
                      <a:pt x="4978" y="3947"/>
                      <a:pt x="4978" y="1208"/>
                    </a:cubicBezTo>
                    <a:cubicBezTo>
                      <a:pt x="4978" y="302"/>
                      <a:pt x="4728" y="1"/>
                      <a:pt x="429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1" name="Google Shape;21101;p95"/>
              <p:cNvSpPr/>
              <p:nvPr/>
            </p:nvSpPr>
            <p:spPr>
              <a:xfrm>
                <a:off x="6913657" y="2443889"/>
                <a:ext cx="171569" cy="171598"/>
              </a:xfrm>
              <a:custGeom>
                <a:rect b="b" l="l" r="r" t="t"/>
                <a:pathLst>
                  <a:path extrusionOk="0" h="5741" w="5740">
                    <a:moveTo>
                      <a:pt x="1" y="1"/>
                    </a:moveTo>
                    <a:lnTo>
                      <a:pt x="1" y="5740"/>
                    </a:lnTo>
                    <a:lnTo>
                      <a:pt x="5740" y="5740"/>
                    </a:lnTo>
                    <a:cubicBezTo>
                      <a:pt x="5740" y="2597"/>
                      <a:pt x="3192"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2" name="Google Shape;21102;p95"/>
              <p:cNvSpPr/>
              <p:nvPr/>
            </p:nvSpPr>
            <p:spPr>
              <a:xfrm>
                <a:off x="6823986" y="2653181"/>
                <a:ext cx="51261" cy="20654"/>
              </a:xfrm>
              <a:custGeom>
                <a:rect b="b" l="l" r="r" t="t"/>
                <a:pathLst>
                  <a:path extrusionOk="0" h="691" w="1715">
                    <a:moveTo>
                      <a:pt x="0" y="0"/>
                    </a:moveTo>
                    <a:lnTo>
                      <a:pt x="0" y="691"/>
                    </a:lnTo>
                    <a:lnTo>
                      <a:pt x="1715" y="691"/>
                    </a:lnTo>
                    <a:lnTo>
                      <a:pt x="17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3" name="Google Shape;21103;p95"/>
              <p:cNvSpPr/>
              <p:nvPr/>
            </p:nvSpPr>
            <p:spPr>
              <a:xfrm>
                <a:off x="6823986" y="2698016"/>
                <a:ext cx="51261" cy="19967"/>
              </a:xfrm>
              <a:custGeom>
                <a:rect b="b" l="l" r="r" t="t"/>
                <a:pathLst>
                  <a:path extrusionOk="0" h="668" w="1715">
                    <a:moveTo>
                      <a:pt x="0" y="1"/>
                    </a:moveTo>
                    <a:lnTo>
                      <a:pt x="0" y="667"/>
                    </a:lnTo>
                    <a:lnTo>
                      <a:pt x="1715" y="667"/>
                    </a:lnTo>
                    <a:lnTo>
                      <a:pt x="171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4" name="Google Shape;21104;p95"/>
              <p:cNvSpPr/>
              <p:nvPr/>
            </p:nvSpPr>
            <p:spPr>
              <a:xfrm>
                <a:off x="6951378" y="2514370"/>
                <a:ext cx="51291" cy="20684"/>
              </a:xfrm>
              <a:custGeom>
                <a:rect b="b" l="l" r="r" t="t"/>
                <a:pathLst>
                  <a:path extrusionOk="0" h="692" w="1716">
                    <a:moveTo>
                      <a:pt x="1" y="1"/>
                    </a:moveTo>
                    <a:lnTo>
                      <a:pt x="1" y="691"/>
                    </a:lnTo>
                    <a:lnTo>
                      <a:pt x="1715" y="691"/>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5" name="Google Shape;21105;p95"/>
              <p:cNvSpPr/>
              <p:nvPr/>
            </p:nvSpPr>
            <p:spPr>
              <a:xfrm>
                <a:off x="6951378" y="2559206"/>
                <a:ext cx="51291" cy="19967"/>
              </a:xfrm>
              <a:custGeom>
                <a:rect b="b" l="l" r="r" t="t"/>
                <a:pathLst>
                  <a:path extrusionOk="0" h="668" w="1716">
                    <a:moveTo>
                      <a:pt x="1" y="1"/>
                    </a:moveTo>
                    <a:lnTo>
                      <a:pt x="1" y="668"/>
                    </a:lnTo>
                    <a:lnTo>
                      <a:pt x="1715" y="668"/>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106" name="Google Shape;21106;p95"/>
          <p:cNvGrpSpPr/>
          <p:nvPr/>
        </p:nvGrpSpPr>
        <p:grpSpPr>
          <a:xfrm>
            <a:off x="6273437" y="2335763"/>
            <a:ext cx="343827" cy="288290"/>
            <a:chOff x="6082937" y="2473809"/>
            <a:chExt cx="343827" cy="288290"/>
          </a:xfrm>
        </p:grpSpPr>
        <p:sp>
          <p:nvSpPr>
            <p:cNvPr id="21107" name="Google Shape;21107;p95"/>
            <p:cNvSpPr/>
            <p:nvPr/>
          </p:nvSpPr>
          <p:spPr>
            <a:xfrm>
              <a:off x="6271575" y="2550687"/>
              <a:ext cx="155189" cy="211412"/>
            </a:xfrm>
            <a:custGeom>
              <a:rect b="b" l="l" r="r" t="t"/>
              <a:pathLst>
                <a:path extrusionOk="0" h="7073" w="5192">
                  <a:moveTo>
                    <a:pt x="2596" y="0"/>
                  </a:moveTo>
                  <a:lnTo>
                    <a:pt x="0" y="7073"/>
                  </a:lnTo>
                  <a:lnTo>
                    <a:pt x="5192" y="7073"/>
                  </a:lnTo>
                  <a:lnTo>
                    <a:pt x="259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8" name="Google Shape;21108;p95"/>
            <p:cNvSpPr/>
            <p:nvPr/>
          </p:nvSpPr>
          <p:spPr>
            <a:xfrm>
              <a:off x="6349140" y="2550687"/>
              <a:ext cx="77624" cy="211412"/>
            </a:xfrm>
            <a:custGeom>
              <a:rect b="b" l="l" r="r" t="t"/>
              <a:pathLst>
                <a:path extrusionOk="0" h="7073" w="2597">
                  <a:moveTo>
                    <a:pt x="1" y="0"/>
                  </a:moveTo>
                  <a:lnTo>
                    <a:pt x="1" y="7073"/>
                  </a:lnTo>
                  <a:lnTo>
                    <a:pt x="2597" y="7073"/>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9" name="Google Shape;21109;p95"/>
            <p:cNvSpPr/>
            <p:nvPr/>
          </p:nvSpPr>
          <p:spPr>
            <a:xfrm>
              <a:off x="6082937" y="2588409"/>
              <a:ext cx="157341" cy="173691"/>
            </a:xfrm>
            <a:custGeom>
              <a:rect b="b" l="l" r="r" t="t"/>
              <a:pathLst>
                <a:path extrusionOk="0" h="5811" w="5264">
                  <a:moveTo>
                    <a:pt x="2620" y="0"/>
                  </a:moveTo>
                  <a:lnTo>
                    <a:pt x="0" y="5811"/>
                  </a:lnTo>
                  <a:lnTo>
                    <a:pt x="5263" y="5811"/>
                  </a:lnTo>
                  <a:lnTo>
                    <a:pt x="262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0" name="Google Shape;21110;p95"/>
            <p:cNvSpPr/>
            <p:nvPr/>
          </p:nvSpPr>
          <p:spPr>
            <a:xfrm>
              <a:off x="6161220" y="2588409"/>
              <a:ext cx="78342" cy="173691"/>
            </a:xfrm>
            <a:custGeom>
              <a:rect b="b" l="l" r="r" t="t"/>
              <a:pathLst>
                <a:path extrusionOk="0" h="5811" w="2621">
                  <a:moveTo>
                    <a:pt x="1" y="0"/>
                  </a:moveTo>
                  <a:lnTo>
                    <a:pt x="1" y="5811"/>
                  </a:lnTo>
                  <a:lnTo>
                    <a:pt x="2621" y="5811"/>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1" name="Google Shape;21111;p95"/>
            <p:cNvSpPr/>
            <p:nvPr/>
          </p:nvSpPr>
          <p:spPr>
            <a:xfrm>
              <a:off x="6178317" y="2486602"/>
              <a:ext cx="153067" cy="275496"/>
            </a:xfrm>
            <a:custGeom>
              <a:rect b="b" l="l" r="r" t="t"/>
              <a:pathLst>
                <a:path extrusionOk="0" h="9217" w="5121">
                  <a:moveTo>
                    <a:pt x="2549" y="1"/>
                  </a:moveTo>
                  <a:lnTo>
                    <a:pt x="0" y="9217"/>
                  </a:lnTo>
                  <a:lnTo>
                    <a:pt x="5121" y="9217"/>
                  </a:lnTo>
                  <a:lnTo>
                    <a:pt x="2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2" name="Google Shape;21112;p95"/>
            <p:cNvSpPr/>
            <p:nvPr/>
          </p:nvSpPr>
          <p:spPr>
            <a:xfrm>
              <a:off x="6170486" y="2507256"/>
              <a:ext cx="69793" cy="74755"/>
            </a:xfrm>
            <a:custGeom>
              <a:rect b="b" l="l" r="r" t="t"/>
              <a:pathLst>
                <a:path extrusionOk="0" h="2501" w="2335">
                  <a:moveTo>
                    <a:pt x="1834" y="0"/>
                  </a:moveTo>
                  <a:lnTo>
                    <a:pt x="1" y="2048"/>
                  </a:lnTo>
                  <a:lnTo>
                    <a:pt x="501" y="2501"/>
                  </a:lnTo>
                  <a:lnTo>
                    <a:pt x="2334" y="453"/>
                  </a:lnTo>
                  <a:lnTo>
                    <a:pt x="1834"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3" name="Google Shape;21113;p95"/>
            <p:cNvSpPr/>
            <p:nvPr/>
          </p:nvSpPr>
          <p:spPr>
            <a:xfrm>
              <a:off x="6272262" y="2504417"/>
              <a:ext cx="58405" cy="49139"/>
            </a:xfrm>
            <a:custGeom>
              <a:rect b="b" l="l" r="r" t="t"/>
              <a:pathLst>
                <a:path extrusionOk="0" h="1644" w="1954">
                  <a:moveTo>
                    <a:pt x="406" y="0"/>
                  </a:moveTo>
                  <a:lnTo>
                    <a:pt x="1" y="572"/>
                  </a:lnTo>
                  <a:lnTo>
                    <a:pt x="1549" y="1643"/>
                  </a:lnTo>
                  <a:lnTo>
                    <a:pt x="1954" y="1072"/>
                  </a:lnTo>
                  <a:lnTo>
                    <a:pt x="4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4" name="Google Shape;21114;p95"/>
            <p:cNvSpPr/>
            <p:nvPr/>
          </p:nvSpPr>
          <p:spPr>
            <a:xfrm>
              <a:off x="6127055" y="2557084"/>
              <a:ext cx="67671" cy="67641"/>
            </a:xfrm>
            <a:custGeom>
              <a:rect b="b" l="l" r="r" t="t"/>
              <a:pathLst>
                <a:path extrusionOk="0" h="2263" w="2264">
                  <a:moveTo>
                    <a:pt x="1144" y="0"/>
                  </a:moveTo>
                  <a:cubicBezTo>
                    <a:pt x="525" y="0"/>
                    <a:pt x="1" y="500"/>
                    <a:pt x="1" y="1143"/>
                  </a:cubicBezTo>
                  <a:cubicBezTo>
                    <a:pt x="1" y="1763"/>
                    <a:pt x="525" y="2263"/>
                    <a:pt x="1144" y="2263"/>
                  </a:cubicBezTo>
                  <a:cubicBezTo>
                    <a:pt x="1763" y="2263"/>
                    <a:pt x="2263" y="1763"/>
                    <a:pt x="2263" y="1143"/>
                  </a:cubicBezTo>
                  <a:cubicBezTo>
                    <a:pt x="2263" y="500"/>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5" name="Google Shape;21115;p95"/>
            <p:cNvSpPr/>
            <p:nvPr/>
          </p:nvSpPr>
          <p:spPr>
            <a:xfrm>
              <a:off x="6314975" y="2522202"/>
              <a:ext cx="67671" cy="67641"/>
            </a:xfrm>
            <a:custGeom>
              <a:rect b="b" l="l" r="r" t="t"/>
              <a:pathLst>
                <a:path extrusionOk="0" h="2263" w="2264">
                  <a:moveTo>
                    <a:pt x="1144" y="0"/>
                  </a:moveTo>
                  <a:cubicBezTo>
                    <a:pt x="525" y="0"/>
                    <a:pt x="1" y="524"/>
                    <a:pt x="1" y="1144"/>
                  </a:cubicBezTo>
                  <a:cubicBezTo>
                    <a:pt x="1" y="1763"/>
                    <a:pt x="525" y="2263"/>
                    <a:pt x="1144" y="2263"/>
                  </a:cubicBezTo>
                  <a:cubicBezTo>
                    <a:pt x="1763" y="2263"/>
                    <a:pt x="2263" y="1763"/>
                    <a:pt x="2263" y="1144"/>
                  </a:cubicBezTo>
                  <a:cubicBezTo>
                    <a:pt x="2263" y="524"/>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6" name="Google Shape;21116;p95"/>
            <p:cNvSpPr/>
            <p:nvPr/>
          </p:nvSpPr>
          <p:spPr>
            <a:xfrm>
              <a:off x="6254477" y="2486602"/>
              <a:ext cx="76907" cy="275496"/>
            </a:xfrm>
            <a:custGeom>
              <a:rect b="b" l="l" r="r" t="t"/>
              <a:pathLst>
                <a:path extrusionOk="0" h="9217" w="2573">
                  <a:moveTo>
                    <a:pt x="1" y="1"/>
                  </a:moveTo>
                  <a:lnTo>
                    <a:pt x="1" y="9217"/>
                  </a:lnTo>
                  <a:lnTo>
                    <a:pt x="2573" y="9217"/>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7" name="Google Shape;21117;p95"/>
            <p:cNvSpPr/>
            <p:nvPr/>
          </p:nvSpPr>
          <p:spPr>
            <a:xfrm>
              <a:off x="6349857" y="2521484"/>
              <a:ext cx="34194" cy="68358"/>
            </a:xfrm>
            <a:custGeom>
              <a:rect b="b" l="l" r="r" t="t"/>
              <a:pathLst>
                <a:path extrusionOk="0" h="2287" w="1144">
                  <a:moveTo>
                    <a:pt x="1" y="1"/>
                  </a:moveTo>
                  <a:lnTo>
                    <a:pt x="1" y="2287"/>
                  </a:lnTo>
                  <a:cubicBezTo>
                    <a:pt x="620" y="2287"/>
                    <a:pt x="1144" y="1787"/>
                    <a:pt x="1144" y="1168"/>
                  </a:cubicBezTo>
                  <a:cubicBezTo>
                    <a:pt x="1144" y="548"/>
                    <a:pt x="596" y="24"/>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8" name="Google Shape;21118;p95"/>
            <p:cNvSpPr/>
            <p:nvPr/>
          </p:nvSpPr>
          <p:spPr>
            <a:xfrm>
              <a:off x="6161220" y="2556366"/>
              <a:ext cx="34194" cy="68358"/>
            </a:xfrm>
            <a:custGeom>
              <a:rect b="b" l="l" r="r" t="t"/>
              <a:pathLst>
                <a:path extrusionOk="0" h="2287" w="1144">
                  <a:moveTo>
                    <a:pt x="1" y="1"/>
                  </a:moveTo>
                  <a:lnTo>
                    <a:pt x="1" y="2287"/>
                  </a:lnTo>
                  <a:cubicBezTo>
                    <a:pt x="620" y="2287"/>
                    <a:pt x="1144" y="1787"/>
                    <a:pt x="1144" y="1167"/>
                  </a:cubicBezTo>
                  <a:cubicBezTo>
                    <a:pt x="1144" y="524"/>
                    <a:pt x="620"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9" name="Google Shape;21119;p95"/>
            <p:cNvSpPr/>
            <p:nvPr/>
          </p:nvSpPr>
          <p:spPr>
            <a:xfrm>
              <a:off x="6221030" y="2474497"/>
              <a:ext cx="67641" cy="67671"/>
            </a:xfrm>
            <a:custGeom>
              <a:rect b="b" l="l" r="r" t="t"/>
              <a:pathLst>
                <a:path extrusionOk="0" h="2264" w="2263">
                  <a:moveTo>
                    <a:pt x="1120" y="1"/>
                  </a:moveTo>
                  <a:cubicBezTo>
                    <a:pt x="500" y="1"/>
                    <a:pt x="0" y="501"/>
                    <a:pt x="0" y="1120"/>
                  </a:cubicBezTo>
                  <a:cubicBezTo>
                    <a:pt x="0" y="1739"/>
                    <a:pt x="500" y="2263"/>
                    <a:pt x="1120" y="2263"/>
                  </a:cubicBezTo>
                  <a:cubicBezTo>
                    <a:pt x="1739" y="2263"/>
                    <a:pt x="2263" y="1739"/>
                    <a:pt x="2263" y="1120"/>
                  </a:cubicBezTo>
                  <a:cubicBezTo>
                    <a:pt x="2263" y="501"/>
                    <a:pt x="1739" y="1"/>
                    <a:pt x="11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0" name="Google Shape;21120;p95"/>
            <p:cNvSpPr/>
            <p:nvPr/>
          </p:nvSpPr>
          <p:spPr>
            <a:xfrm>
              <a:off x="6254477" y="2473809"/>
              <a:ext cx="34194" cy="68358"/>
            </a:xfrm>
            <a:custGeom>
              <a:rect b="b" l="l" r="r" t="t"/>
              <a:pathLst>
                <a:path extrusionOk="0" h="2287" w="1144">
                  <a:moveTo>
                    <a:pt x="1" y="0"/>
                  </a:moveTo>
                  <a:lnTo>
                    <a:pt x="1" y="2286"/>
                  </a:lnTo>
                  <a:cubicBezTo>
                    <a:pt x="644" y="2286"/>
                    <a:pt x="1144" y="1786"/>
                    <a:pt x="1144" y="1143"/>
                  </a:cubicBezTo>
                  <a:cubicBezTo>
                    <a:pt x="1144" y="524"/>
                    <a:pt x="644" y="24"/>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21" name="Google Shape;21121;p95"/>
          <p:cNvGrpSpPr/>
          <p:nvPr/>
        </p:nvGrpSpPr>
        <p:grpSpPr>
          <a:xfrm>
            <a:off x="5523800" y="2301473"/>
            <a:ext cx="343857" cy="343827"/>
            <a:chOff x="5409500" y="2453873"/>
            <a:chExt cx="343857" cy="343827"/>
          </a:xfrm>
        </p:grpSpPr>
        <p:sp>
          <p:nvSpPr>
            <p:cNvPr id="21122" name="Google Shape;21122;p95"/>
            <p:cNvSpPr/>
            <p:nvPr/>
          </p:nvSpPr>
          <p:spPr>
            <a:xfrm>
              <a:off x="5571804" y="2516493"/>
              <a:ext cx="20684" cy="41338"/>
            </a:xfrm>
            <a:custGeom>
              <a:rect b="b" l="l" r="r" t="t"/>
              <a:pathLst>
                <a:path extrusionOk="0" h="1383" w="692">
                  <a:moveTo>
                    <a:pt x="1" y="1"/>
                  </a:moveTo>
                  <a:lnTo>
                    <a:pt x="1" y="1382"/>
                  </a:lnTo>
                  <a:lnTo>
                    <a:pt x="691" y="138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3" name="Google Shape;21123;p95"/>
            <p:cNvSpPr/>
            <p:nvPr/>
          </p:nvSpPr>
          <p:spPr>
            <a:xfrm>
              <a:off x="5489965" y="2566320"/>
              <a:ext cx="56253" cy="19967"/>
            </a:xfrm>
            <a:custGeom>
              <a:rect b="b" l="l" r="r" t="t"/>
              <a:pathLst>
                <a:path extrusionOk="0" h="668" w="1882">
                  <a:moveTo>
                    <a:pt x="0" y="1"/>
                  </a:moveTo>
                  <a:lnTo>
                    <a:pt x="0" y="668"/>
                  </a:lnTo>
                  <a:lnTo>
                    <a:pt x="1881" y="668"/>
                  </a:lnTo>
                  <a:lnTo>
                    <a:pt x="18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4" name="Google Shape;21124;p95"/>
            <p:cNvSpPr/>
            <p:nvPr/>
          </p:nvSpPr>
          <p:spPr>
            <a:xfrm>
              <a:off x="5621631" y="2566320"/>
              <a:ext cx="56283" cy="19967"/>
            </a:xfrm>
            <a:custGeom>
              <a:rect b="b" l="l" r="r" t="t"/>
              <a:pathLst>
                <a:path extrusionOk="0" h="668" w="1883">
                  <a:moveTo>
                    <a:pt x="1" y="1"/>
                  </a:moveTo>
                  <a:lnTo>
                    <a:pt x="1" y="668"/>
                  </a:lnTo>
                  <a:lnTo>
                    <a:pt x="1882" y="668"/>
                  </a:lnTo>
                  <a:lnTo>
                    <a:pt x="1882"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5" name="Google Shape;21125;p95"/>
            <p:cNvSpPr/>
            <p:nvPr/>
          </p:nvSpPr>
          <p:spPr>
            <a:xfrm>
              <a:off x="5571804"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6" name="Google Shape;21126;p95"/>
            <p:cNvSpPr/>
            <p:nvPr/>
          </p:nvSpPr>
          <p:spPr>
            <a:xfrm>
              <a:off x="5697792" y="2604071"/>
              <a:ext cx="20684" cy="42713"/>
            </a:xfrm>
            <a:custGeom>
              <a:rect b="b" l="l" r="r" t="t"/>
              <a:pathLst>
                <a:path extrusionOk="0" h="1429"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7" name="Google Shape;21127;p95"/>
            <p:cNvSpPr/>
            <p:nvPr/>
          </p:nvSpPr>
          <p:spPr>
            <a:xfrm>
              <a:off x="5697792" y="2690902"/>
              <a:ext cx="20684" cy="42743"/>
            </a:xfrm>
            <a:custGeom>
              <a:rect b="b" l="l" r="r" t="t"/>
              <a:pathLst>
                <a:path extrusionOk="0" h="1430"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8" name="Google Shape;21128;p95"/>
            <p:cNvSpPr/>
            <p:nvPr/>
          </p:nvSpPr>
          <p:spPr>
            <a:xfrm>
              <a:off x="5571804" y="2690902"/>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9" name="Google Shape;21129;p95"/>
            <p:cNvSpPr/>
            <p:nvPr/>
          </p:nvSpPr>
          <p:spPr>
            <a:xfrm>
              <a:off x="5445100"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0" name="Google Shape;21130;p95"/>
            <p:cNvSpPr/>
            <p:nvPr/>
          </p:nvSpPr>
          <p:spPr>
            <a:xfrm>
              <a:off x="5445100" y="2691620"/>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1" name="Google Shape;21131;p95"/>
            <p:cNvSpPr/>
            <p:nvPr/>
          </p:nvSpPr>
          <p:spPr>
            <a:xfrm>
              <a:off x="5662222" y="2549970"/>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2" name="Google Shape;21132;p95"/>
            <p:cNvSpPr/>
            <p:nvPr/>
          </p:nvSpPr>
          <p:spPr>
            <a:xfrm>
              <a:off x="5662222" y="2637518"/>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3" name="Google Shape;21133;p95"/>
            <p:cNvSpPr/>
            <p:nvPr/>
          </p:nvSpPr>
          <p:spPr>
            <a:xfrm>
              <a:off x="5409500" y="2549970"/>
              <a:ext cx="91164"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4" name="Google Shape;21134;p95"/>
            <p:cNvSpPr/>
            <p:nvPr/>
          </p:nvSpPr>
          <p:spPr>
            <a:xfrm>
              <a:off x="5409500" y="2637518"/>
              <a:ext cx="91164"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5" name="Google Shape;21135;p95"/>
            <p:cNvSpPr/>
            <p:nvPr/>
          </p:nvSpPr>
          <p:spPr>
            <a:xfrm>
              <a:off x="5671458"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6" name="Google Shape;21136;p95"/>
            <p:cNvSpPr/>
            <p:nvPr/>
          </p:nvSpPr>
          <p:spPr>
            <a:xfrm>
              <a:off x="5418766"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7" name="Google Shape;21137;p95"/>
            <p:cNvSpPr/>
            <p:nvPr/>
          </p:nvSpPr>
          <p:spPr>
            <a:xfrm>
              <a:off x="5581788" y="2516493"/>
              <a:ext cx="9266" cy="41338"/>
            </a:xfrm>
            <a:custGeom>
              <a:rect b="b" l="l" r="r" t="t"/>
              <a:pathLst>
                <a:path extrusionOk="0" h="1383" w="310">
                  <a:moveTo>
                    <a:pt x="0" y="1"/>
                  </a:moveTo>
                  <a:lnTo>
                    <a:pt x="0" y="1382"/>
                  </a:lnTo>
                  <a:lnTo>
                    <a:pt x="310" y="138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8" name="Google Shape;21138;p95"/>
            <p:cNvSpPr/>
            <p:nvPr/>
          </p:nvSpPr>
          <p:spPr>
            <a:xfrm>
              <a:off x="5581788" y="2604071"/>
              <a:ext cx="9266" cy="42713"/>
            </a:xfrm>
            <a:custGeom>
              <a:rect b="b" l="l" r="r" t="t"/>
              <a:pathLst>
                <a:path extrusionOk="0" h="1429"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9" name="Google Shape;21139;p95"/>
            <p:cNvSpPr/>
            <p:nvPr/>
          </p:nvSpPr>
          <p:spPr>
            <a:xfrm>
              <a:off x="5581788" y="2690902"/>
              <a:ext cx="9266" cy="42743"/>
            </a:xfrm>
            <a:custGeom>
              <a:rect b="b" l="l" r="r" t="t"/>
              <a:pathLst>
                <a:path extrusionOk="0" h="1430"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0" name="Google Shape;21140;p95"/>
            <p:cNvSpPr/>
            <p:nvPr/>
          </p:nvSpPr>
          <p:spPr>
            <a:xfrm>
              <a:off x="5536205" y="2549970"/>
              <a:ext cx="90447" cy="64084"/>
            </a:xfrm>
            <a:custGeom>
              <a:rect b="b" l="l" r="r" t="t"/>
              <a:pathLst>
                <a:path extrusionOk="0" h="2144" w="3026">
                  <a:moveTo>
                    <a:pt x="1" y="0"/>
                  </a:moveTo>
                  <a:lnTo>
                    <a:pt x="1" y="2144"/>
                  </a:lnTo>
                  <a:lnTo>
                    <a:pt x="3025" y="2144"/>
                  </a:lnTo>
                  <a:lnTo>
                    <a:pt x="302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1" name="Google Shape;21141;p95"/>
            <p:cNvSpPr/>
            <p:nvPr/>
          </p:nvSpPr>
          <p:spPr>
            <a:xfrm>
              <a:off x="5536205" y="2637518"/>
              <a:ext cx="90447" cy="64084"/>
            </a:xfrm>
            <a:custGeom>
              <a:rect b="b" l="l" r="r" t="t"/>
              <a:pathLst>
                <a:path extrusionOk="0" h="2144" w="3026">
                  <a:moveTo>
                    <a:pt x="1" y="0"/>
                  </a:moveTo>
                  <a:lnTo>
                    <a:pt x="1" y="2144"/>
                  </a:lnTo>
                  <a:lnTo>
                    <a:pt x="3025" y="2144"/>
                  </a:lnTo>
                  <a:lnTo>
                    <a:pt x="30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2" name="Google Shape;21142;p95"/>
            <p:cNvSpPr/>
            <p:nvPr/>
          </p:nvSpPr>
          <p:spPr>
            <a:xfrm>
              <a:off x="5544754" y="2724349"/>
              <a:ext cx="73350" cy="73350"/>
            </a:xfrm>
            <a:custGeom>
              <a:rect b="b" l="l" r="r" t="t"/>
              <a:pathLst>
                <a:path extrusionOk="0" h="2454" w="2454">
                  <a:moveTo>
                    <a:pt x="1239" y="1"/>
                  </a:moveTo>
                  <a:cubicBezTo>
                    <a:pt x="548" y="1"/>
                    <a:pt x="1" y="548"/>
                    <a:pt x="1" y="1215"/>
                  </a:cubicBezTo>
                  <a:cubicBezTo>
                    <a:pt x="1" y="1906"/>
                    <a:pt x="548" y="2454"/>
                    <a:pt x="1239" y="2454"/>
                  </a:cubicBezTo>
                  <a:cubicBezTo>
                    <a:pt x="1906" y="2454"/>
                    <a:pt x="2454" y="1906"/>
                    <a:pt x="2454" y="1215"/>
                  </a:cubicBezTo>
                  <a:cubicBezTo>
                    <a:pt x="2454" y="548"/>
                    <a:pt x="1906" y="1"/>
                    <a:pt x="1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3" name="Google Shape;21143;p95"/>
            <p:cNvSpPr/>
            <p:nvPr/>
          </p:nvSpPr>
          <p:spPr>
            <a:xfrm>
              <a:off x="5528374" y="2453873"/>
              <a:ext cx="107514" cy="72633"/>
            </a:xfrm>
            <a:custGeom>
              <a:rect b="b" l="l" r="r" t="t"/>
              <a:pathLst>
                <a:path extrusionOk="0" h="2430" w="3597">
                  <a:moveTo>
                    <a:pt x="1" y="0"/>
                  </a:moveTo>
                  <a:lnTo>
                    <a:pt x="1" y="2429"/>
                  </a:lnTo>
                  <a:lnTo>
                    <a:pt x="3597" y="2429"/>
                  </a:lnTo>
                  <a:lnTo>
                    <a:pt x="359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4" name="Google Shape;21144;p95"/>
            <p:cNvSpPr/>
            <p:nvPr/>
          </p:nvSpPr>
          <p:spPr>
            <a:xfrm>
              <a:off x="5581788" y="2724349"/>
              <a:ext cx="36316" cy="73350"/>
            </a:xfrm>
            <a:custGeom>
              <a:rect b="b" l="l" r="r" t="t"/>
              <a:pathLst>
                <a:path extrusionOk="0" h="2454" w="1215">
                  <a:moveTo>
                    <a:pt x="0" y="1"/>
                  </a:moveTo>
                  <a:lnTo>
                    <a:pt x="0" y="2454"/>
                  </a:lnTo>
                  <a:cubicBezTo>
                    <a:pt x="667" y="2454"/>
                    <a:pt x="1215" y="1906"/>
                    <a:pt x="1215" y="1215"/>
                  </a:cubicBezTo>
                  <a:cubicBezTo>
                    <a:pt x="1215" y="572"/>
                    <a:pt x="667"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5" name="Google Shape;21145;p95"/>
            <p:cNvSpPr/>
            <p:nvPr/>
          </p:nvSpPr>
          <p:spPr>
            <a:xfrm>
              <a:off x="5581788" y="2549970"/>
              <a:ext cx="44865" cy="64084"/>
            </a:xfrm>
            <a:custGeom>
              <a:rect b="b" l="l" r="r" t="t"/>
              <a:pathLst>
                <a:path extrusionOk="0" h="2144" w="1501">
                  <a:moveTo>
                    <a:pt x="0" y="0"/>
                  </a:moveTo>
                  <a:lnTo>
                    <a:pt x="0" y="2144"/>
                  </a:lnTo>
                  <a:lnTo>
                    <a:pt x="1500" y="2144"/>
                  </a:lnTo>
                  <a:lnTo>
                    <a:pt x="1500"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6" name="Google Shape;21146;p95"/>
            <p:cNvSpPr/>
            <p:nvPr/>
          </p:nvSpPr>
          <p:spPr>
            <a:xfrm>
              <a:off x="5581788" y="2637518"/>
              <a:ext cx="44865" cy="64084"/>
            </a:xfrm>
            <a:custGeom>
              <a:rect b="b" l="l" r="r" t="t"/>
              <a:pathLst>
                <a:path extrusionOk="0" h="2144" w="1501">
                  <a:moveTo>
                    <a:pt x="0" y="0"/>
                  </a:moveTo>
                  <a:lnTo>
                    <a:pt x="0" y="2144"/>
                  </a:lnTo>
                  <a:lnTo>
                    <a:pt x="1500" y="2144"/>
                  </a:lnTo>
                  <a:lnTo>
                    <a:pt x="150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7" name="Google Shape;21147;p95"/>
            <p:cNvSpPr/>
            <p:nvPr/>
          </p:nvSpPr>
          <p:spPr>
            <a:xfrm>
              <a:off x="5581788" y="2453873"/>
              <a:ext cx="53413" cy="72633"/>
            </a:xfrm>
            <a:custGeom>
              <a:rect b="b" l="l" r="r" t="t"/>
              <a:pathLst>
                <a:path extrusionOk="0" h="2430" w="1787">
                  <a:moveTo>
                    <a:pt x="0" y="0"/>
                  </a:moveTo>
                  <a:lnTo>
                    <a:pt x="0" y="2429"/>
                  </a:lnTo>
                  <a:lnTo>
                    <a:pt x="1786" y="2429"/>
                  </a:lnTo>
                  <a:lnTo>
                    <a:pt x="178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48" name="Google Shape;21148;p95"/>
          <p:cNvGrpSpPr/>
          <p:nvPr/>
        </p:nvGrpSpPr>
        <p:grpSpPr>
          <a:xfrm>
            <a:off x="4782742" y="2305747"/>
            <a:ext cx="344544" cy="340270"/>
            <a:chOff x="4744642" y="2458147"/>
            <a:chExt cx="344544" cy="340270"/>
          </a:xfrm>
        </p:grpSpPr>
        <p:sp>
          <p:nvSpPr>
            <p:cNvPr id="21149" name="Google Shape;21149;p95"/>
            <p:cNvSpPr/>
            <p:nvPr/>
          </p:nvSpPr>
          <p:spPr>
            <a:xfrm>
              <a:off x="4877743" y="2458147"/>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0" name="Google Shape;21150;p95"/>
            <p:cNvSpPr/>
            <p:nvPr/>
          </p:nvSpPr>
          <p:spPr>
            <a:xfrm>
              <a:off x="4966009" y="2490159"/>
              <a:ext cx="76190" cy="76907"/>
            </a:xfrm>
            <a:custGeom>
              <a:rect b="b" l="l" r="r" t="t"/>
              <a:pathLst>
                <a:path extrusionOk="0" h="2573" w="2549">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1" name="Google Shape;21151;p95"/>
            <p:cNvSpPr/>
            <p:nvPr/>
          </p:nvSpPr>
          <p:spPr>
            <a:xfrm>
              <a:off x="5012279" y="2570594"/>
              <a:ext cx="76907" cy="76190"/>
            </a:xfrm>
            <a:custGeom>
              <a:rect b="b" l="l" r="r" t="t"/>
              <a:pathLst>
                <a:path extrusionOk="0" h="2549" w="2573">
                  <a:moveTo>
                    <a:pt x="1287" y="1"/>
                  </a:moveTo>
                  <a:cubicBezTo>
                    <a:pt x="572" y="1"/>
                    <a:pt x="1" y="572"/>
                    <a:pt x="1" y="1287"/>
                  </a:cubicBezTo>
                  <a:cubicBezTo>
                    <a:pt x="1" y="1977"/>
                    <a:pt x="572" y="2549"/>
                    <a:pt x="1287" y="2549"/>
                  </a:cubicBezTo>
                  <a:cubicBezTo>
                    <a:pt x="1977" y="2549"/>
                    <a:pt x="2573" y="1977"/>
                    <a:pt x="2573" y="1287"/>
                  </a:cubicBezTo>
                  <a:cubicBezTo>
                    <a:pt x="2573" y="572"/>
                    <a:pt x="1977"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2" name="Google Shape;21152;p95"/>
            <p:cNvSpPr/>
            <p:nvPr/>
          </p:nvSpPr>
          <p:spPr>
            <a:xfrm>
              <a:off x="4995899" y="2661729"/>
              <a:ext cx="76907" cy="76907"/>
            </a:xfrm>
            <a:custGeom>
              <a:rect b="b" l="l" r="r" t="t"/>
              <a:pathLst>
                <a:path extrusionOk="0" h="2573" w="2573">
                  <a:moveTo>
                    <a:pt x="1287" y="0"/>
                  </a:moveTo>
                  <a:cubicBezTo>
                    <a:pt x="596" y="0"/>
                    <a:pt x="1" y="595"/>
                    <a:pt x="1" y="1286"/>
                  </a:cubicBezTo>
                  <a:cubicBezTo>
                    <a:pt x="1" y="2000"/>
                    <a:pt x="596" y="2572"/>
                    <a:pt x="1287" y="2572"/>
                  </a:cubicBezTo>
                  <a:cubicBezTo>
                    <a:pt x="2001" y="2572"/>
                    <a:pt x="2573" y="2000"/>
                    <a:pt x="2573" y="1286"/>
                  </a:cubicBezTo>
                  <a:cubicBezTo>
                    <a:pt x="2573" y="595"/>
                    <a:pt x="2001" y="0"/>
                    <a:pt x="1287"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3" name="Google Shape;21153;p95"/>
            <p:cNvSpPr/>
            <p:nvPr/>
          </p:nvSpPr>
          <p:spPr>
            <a:xfrm>
              <a:off x="4924731" y="2721510"/>
              <a:ext cx="76907" cy="76907"/>
            </a:xfrm>
            <a:custGeom>
              <a:rect b="b" l="l" r="r" t="t"/>
              <a:pathLst>
                <a:path extrusionOk="0" h="2573" w="2573">
                  <a:moveTo>
                    <a:pt x="1286" y="0"/>
                  </a:moveTo>
                  <a:cubicBezTo>
                    <a:pt x="596" y="0"/>
                    <a:pt x="0" y="572"/>
                    <a:pt x="0" y="1286"/>
                  </a:cubicBezTo>
                  <a:cubicBezTo>
                    <a:pt x="0" y="2001"/>
                    <a:pt x="596" y="2572"/>
                    <a:pt x="1286" y="2572"/>
                  </a:cubicBezTo>
                  <a:cubicBezTo>
                    <a:pt x="2001" y="2572"/>
                    <a:pt x="2572" y="2001"/>
                    <a:pt x="2572" y="1286"/>
                  </a:cubicBezTo>
                  <a:cubicBezTo>
                    <a:pt x="2572" y="572"/>
                    <a:pt x="2001" y="0"/>
                    <a:pt x="128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4" name="Google Shape;21154;p95"/>
            <p:cNvSpPr/>
            <p:nvPr/>
          </p:nvSpPr>
          <p:spPr>
            <a:xfrm>
              <a:off x="4831473" y="2721510"/>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5" name="Google Shape;21155;p95"/>
            <p:cNvSpPr/>
            <p:nvPr/>
          </p:nvSpPr>
          <p:spPr>
            <a:xfrm>
              <a:off x="4760304" y="2661729"/>
              <a:ext cx="76907" cy="76907"/>
            </a:xfrm>
            <a:custGeom>
              <a:rect b="b" l="l" r="r" t="t"/>
              <a:pathLst>
                <a:path extrusionOk="0" h="2573" w="2573">
                  <a:moveTo>
                    <a:pt x="1286" y="0"/>
                  </a:moveTo>
                  <a:cubicBezTo>
                    <a:pt x="572" y="0"/>
                    <a:pt x="0" y="595"/>
                    <a:pt x="0" y="1286"/>
                  </a:cubicBezTo>
                  <a:cubicBezTo>
                    <a:pt x="0" y="2000"/>
                    <a:pt x="572" y="2572"/>
                    <a:pt x="1286" y="2572"/>
                  </a:cubicBezTo>
                  <a:cubicBezTo>
                    <a:pt x="2001" y="2572"/>
                    <a:pt x="2572" y="2000"/>
                    <a:pt x="2572" y="1286"/>
                  </a:cubicBezTo>
                  <a:cubicBezTo>
                    <a:pt x="2572" y="595"/>
                    <a:pt x="2001" y="0"/>
                    <a:pt x="128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6" name="Google Shape;21156;p95"/>
            <p:cNvSpPr/>
            <p:nvPr/>
          </p:nvSpPr>
          <p:spPr>
            <a:xfrm>
              <a:off x="4744642" y="2570594"/>
              <a:ext cx="76190" cy="76190"/>
            </a:xfrm>
            <a:custGeom>
              <a:rect b="b" l="l" r="r" t="t"/>
              <a:pathLst>
                <a:path extrusionOk="0" h="2549" w="2549">
                  <a:moveTo>
                    <a:pt x="1286" y="1"/>
                  </a:moveTo>
                  <a:cubicBezTo>
                    <a:pt x="572" y="1"/>
                    <a:pt x="0" y="572"/>
                    <a:pt x="0" y="1287"/>
                  </a:cubicBezTo>
                  <a:cubicBezTo>
                    <a:pt x="0" y="1977"/>
                    <a:pt x="572" y="2549"/>
                    <a:pt x="1286" y="2549"/>
                  </a:cubicBezTo>
                  <a:cubicBezTo>
                    <a:pt x="1977" y="2549"/>
                    <a:pt x="2549" y="1977"/>
                    <a:pt x="2549" y="1287"/>
                  </a:cubicBezTo>
                  <a:cubicBezTo>
                    <a:pt x="2549" y="572"/>
                    <a:pt x="1977" y="1"/>
                    <a:pt x="128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7" name="Google Shape;21157;p95"/>
            <p:cNvSpPr/>
            <p:nvPr/>
          </p:nvSpPr>
          <p:spPr>
            <a:xfrm>
              <a:off x="4790912" y="2490159"/>
              <a:ext cx="76190" cy="76907"/>
            </a:xfrm>
            <a:custGeom>
              <a:rect b="b" l="l" r="r" t="t"/>
              <a:pathLst>
                <a:path extrusionOk="0" h="2573" w="2549">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8" name="Google Shape;21158;p95"/>
            <p:cNvSpPr/>
            <p:nvPr/>
          </p:nvSpPr>
          <p:spPr>
            <a:xfrm>
              <a:off x="4893406" y="2638236"/>
              <a:ext cx="89730" cy="20654"/>
            </a:xfrm>
            <a:custGeom>
              <a:rect b="b" l="l" r="r" t="t"/>
              <a:pathLst>
                <a:path extrusionOk="0" h="691" w="3002">
                  <a:moveTo>
                    <a:pt x="1" y="0"/>
                  </a:moveTo>
                  <a:lnTo>
                    <a:pt x="1" y="691"/>
                  </a:lnTo>
                  <a:lnTo>
                    <a:pt x="3001" y="691"/>
                  </a:lnTo>
                  <a:lnTo>
                    <a:pt x="300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9" name="Google Shape;21159;p95"/>
            <p:cNvSpPr/>
            <p:nvPr/>
          </p:nvSpPr>
          <p:spPr>
            <a:xfrm>
              <a:off x="4893406" y="2596927"/>
              <a:ext cx="89730" cy="20684"/>
            </a:xfrm>
            <a:custGeom>
              <a:rect b="b" l="l" r="r" t="t"/>
              <a:pathLst>
                <a:path extrusionOk="0" h="692" w="3002">
                  <a:moveTo>
                    <a:pt x="1" y="1"/>
                  </a:moveTo>
                  <a:lnTo>
                    <a:pt x="1" y="692"/>
                  </a:lnTo>
                  <a:lnTo>
                    <a:pt x="3001" y="692"/>
                  </a:lnTo>
                  <a:lnTo>
                    <a:pt x="3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0" name="Google Shape;21160;p95"/>
            <p:cNvSpPr/>
            <p:nvPr/>
          </p:nvSpPr>
          <p:spPr>
            <a:xfrm>
              <a:off x="4851410" y="2638236"/>
              <a:ext cx="20684" cy="20654"/>
            </a:xfrm>
            <a:custGeom>
              <a:rect b="b" l="l" r="r" t="t"/>
              <a:pathLst>
                <a:path extrusionOk="0" h="691" w="692">
                  <a:moveTo>
                    <a:pt x="1" y="0"/>
                  </a:moveTo>
                  <a:lnTo>
                    <a:pt x="1"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1" name="Google Shape;21161;p95"/>
            <p:cNvSpPr/>
            <p:nvPr/>
          </p:nvSpPr>
          <p:spPr>
            <a:xfrm>
              <a:off x="4851410" y="2596927"/>
              <a:ext cx="20684" cy="20684"/>
            </a:xfrm>
            <a:custGeom>
              <a:rect b="b" l="l" r="r" t="t"/>
              <a:pathLst>
                <a:path extrusionOk="0" h="692" w="692">
                  <a:moveTo>
                    <a:pt x="1" y="1"/>
                  </a:moveTo>
                  <a:lnTo>
                    <a:pt x="1" y="692"/>
                  </a:lnTo>
                  <a:lnTo>
                    <a:pt x="691" y="69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2" name="Google Shape;21162;p95"/>
            <p:cNvSpPr/>
            <p:nvPr/>
          </p:nvSpPr>
          <p:spPr>
            <a:xfrm>
              <a:off x="4916899" y="2458147"/>
              <a:ext cx="38468" cy="76907"/>
            </a:xfrm>
            <a:custGeom>
              <a:rect b="b" l="l" r="r" t="t"/>
              <a:pathLst>
                <a:path extrusionOk="0" h="2573" w="1287">
                  <a:moveTo>
                    <a:pt x="1" y="0"/>
                  </a:moveTo>
                  <a:lnTo>
                    <a:pt x="1" y="2572"/>
                  </a:lnTo>
                  <a:cubicBezTo>
                    <a:pt x="691" y="2572"/>
                    <a:pt x="1286" y="2001"/>
                    <a:pt x="1286" y="1286"/>
                  </a:cubicBezTo>
                  <a:cubicBezTo>
                    <a:pt x="1286" y="572"/>
                    <a:pt x="715"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3" name="Google Shape;21163;p95"/>
            <p:cNvSpPr/>
            <p:nvPr/>
          </p:nvSpPr>
          <p:spPr>
            <a:xfrm>
              <a:off x="4916899" y="2596927"/>
              <a:ext cx="66236" cy="20684"/>
            </a:xfrm>
            <a:custGeom>
              <a:rect b="b" l="l" r="r" t="t"/>
              <a:pathLst>
                <a:path extrusionOk="0" h="692" w="2216">
                  <a:moveTo>
                    <a:pt x="1" y="1"/>
                  </a:moveTo>
                  <a:lnTo>
                    <a:pt x="1" y="692"/>
                  </a:lnTo>
                  <a:lnTo>
                    <a:pt x="2215" y="692"/>
                  </a:lnTo>
                  <a:lnTo>
                    <a:pt x="2215"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4" name="Google Shape;21164;p95"/>
            <p:cNvSpPr/>
            <p:nvPr/>
          </p:nvSpPr>
          <p:spPr>
            <a:xfrm>
              <a:off x="4916899" y="2638236"/>
              <a:ext cx="66236" cy="20654"/>
            </a:xfrm>
            <a:custGeom>
              <a:rect b="b" l="l" r="r" t="t"/>
              <a:pathLst>
                <a:path extrusionOk="0" h="691" w="2216">
                  <a:moveTo>
                    <a:pt x="1" y="0"/>
                  </a:moveTo>
                  <a:lnTo>
                    <a:pt x="1" y="691"/>
                  </a:lnTo>
                  <a:lnTo>
                    <a:pt x="2215" y="691"/>
                  </a:lnTo>
                  <a:lnTo>
                    <a:pt x="221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65" name="Google Shape;21165;p95"/>
          <p:cNvGrpSpPr/>
          <p:nvPr/>
        </p:nvGrpSpPr>
        <p:grpSpPr>
          <a:xfrm>
            <a:off x="4037379" y="2324552"/>
            <a:ext cx="346696" cy="323203"/>
            <a:chOff x="4075479" y="2467383"/>
            <a:chExt cx="346696" cy="323203"/>
          </a:xfrm>
        </p:grpSpPr>
        <p:sp>
          <p:nvSpPr>
            <p:cNvPr id="21166" name="Google Shape;21166;p95"/>
            <p:cNvSpPr/>
            <p:nvPr/>
          </p:nvSpPr>
          <p:spPr>
            <a:xfrm>
              <a:off x="4163057" y="2489472"/>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7" name="Google Shape;21167;p95"/>
            <p:cNvSpPr/>
            <p:nvPr/>
          </p:nvSpPr>
          <p:spPr>
            <a:xfrm>
              <a:off x="4163057" y="2516493"/>
              <a:ext cx="192910" cy="25676"/>
            </a:xfrm>
            <a:custGeom>
              <a:rect b="b" l="l" r="r" t="t"/>
              <a:pathLst>
                <a:path extrusionOk="0" h="859" w="6454">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8" name="Google Shape;21168;p95"/>
            <p:cNvSpPr/>
            <p:nvPr/>
          </p:nvSpPr>
          <p:spPr>
            <a:xfrm>
              <a:off x="4076914" y="2467383"/>
              <a:ext cx="97561" cy="97561"/>
            </a:xfrm>
            <a:custGeom>
              <a:rect b="b" l="l" r="r" t="t"/>
              <a:pathLst>
                <a:path extrusionOk="0" h="3264" w="3264">
                  <a:moveTo>
                    <a:pt x="1620" y="1"/>
                  </a:moveTo>
                  <a:cubicBezTo>
                    <a:pt x="715" y="1"/>
                    <a:pt x="1" y="739"/>
                    <a:pt x="1" y="1620"/>
                  </a:cubicBezTo>
                  <a:cubicBezTo>
                    <a:pt x="1" y="2525"/>
                    <a:pt x="715" y="3263"/>
                    <a:pt x="1620" y="3263"/>
                  </a:cubicBezTo>
                  <a:cubicBezTo>
                    <a:pt x="2525" y="3263"/>
                    <a:pt x="3263" y="2525"/>
                    <a:pt x="3263" y="1620"/>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9" name="Google Shape;21169;p95"/>
            <p:cNvSpPr/>
            <p:nvPr/>
          </p:nvSpPr>
          <p:spPr>
            <a:xfrm>
              <a:off x="4076914" y="2516493"/>
              <a:ext cx="97561" cy="48452"/>
            </a:xfrm>
            <a:custGeom>
              <a:rect b="b" l="l" r="r" t="t"/>
              <a:pathLst>
                <a:path extrusionOk="0" h="1621" w="3264">
                  <a:moveTo>
                    <a:pt x="1" y="1"/>
                  </a:moveTo>
                  <a:cubicBezTo>
                    <a:pt x="1" y="882"/>
                    <a:pt x="739" y="1620"/>
                    <a:pt x="1620" y="1620"/>
                  </a:cubicBezTo>
                  <a:cubicBezTo>
                    <a:pt x="2525" y="1620"/>
                    <a:pt x="3263" y="882"/>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0" name="Google Shape;21170;p95"/>
            <p:cNvSpPr/>
            <p:nvPr/>
          </p:nvSpPr>
          <p:spPr>
            <a:xfrm>
              <a:off x="4354534" y="2489472"/>
              <a:ext cx="67641" cy="53413"/>
            </a:xfrm>
            <a:custGeom>
              <a:rect b="b" l="l" r="r" t="t"/>
              <a:pathLst>
                <a:path extrusionOk="0" h="1787" w="2263">
                  <a:moveTo>
                    <a:pt x="0" y="0"/>
                  </a:moveTo>
                  <a:lnTo>
                    <a:pt x="0" y="1786"/>
                  </a:lnTo>
                  <a:lnTo>
                    <a:pt x="1358" y="1786"/>
                  </a:lnTo>
                  <a:cubicBezTo>
                    <a:pt x="1596" y="1786"/>
                    <a:pt x="1834" y="1667"/>
                    <a:pt x="1977" y="1524"/>
                  </a:cubicBezTo>
                  <a:cubicBezTo>
                    <a:pt x="2167" y="1334"/>
                    <a:pt x="2263" y="1072"/>
                    <a:pt x="2215" y="786"/>
                  </a:cubicBezTo>
                  <a:cubicBezTo>
                    <a:pt x="2167" y="333"/>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1" name="Google Shape;21171;p95"/>
            <p:cNvSpPr/>
            <p:nvPr/>
          </p:nvSpPr>
          <p:spPr>
            <a:xfrm>
              <a:off x="4354886" y="2516493"/>
              <a:ext cx="66954" cy="26393"/>
            </a:xfrm>
            <a:custGeom>
              <a:rect b="b" l="l" r="r" t="t"/>
              <a:pathLst>
                <a:path extrusionOk="0" h="883" w="2240">
                  <a:moveTo>
                    <a:pt x="2239" y="1"/>
                  </a:moveTo>
                  <a:cubicBezTo>
                    <a:pt x="2239" y="9"/>
                    <a:pt x="2239" y="17"/>
                    <a:pt x="2239" y="25"/>
                  </a:cubicBezTo>
                  <a:lnTo>
                    <a:pt x="2239" y="25"/>
                  </a:lnTo>
                  <a:lnTo>
                    <a:pt x="2239" y="1"/>
                  </a:lnTo>
                  <a:close/>
                  <a:moveTo>
                    <a:pt x="1" y="25"/>
                  </a:moveTo>
                  <a:lnTo>
                    <a:pt x="1" y="882"/>
                  </a:lnTo>
                  <a:lnTo>
                    <a:pt x="1358" y="882"/>
                  </a:lnTo>
                  <a:cubicBezTo>
                    <a:pt x="1596" y="882"/>
                    <a:pt x="1810" y="763"/>
                    <a:pt x="1977" y="620"/>
                  </a:cubicBezTo>
                  <a:cubicBezTo>
                    <a:pt x="2138" y="436"/>
                    <a:pt x="2233" y="252"/>
                    <a:pt x="2239" y="25"/>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2" name="Google Shape;21172;p95"/>
            <p:cNvSpPr/>
            <p:nvPr/>
          </p:nvSpPr>
          <p:spPr>
            <a:xfrm>
              <a:off x="4163057" y="2714396"/>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3" name="Google Shape;21173;p95"/>
            <p:cNvSpPr/>
            <p:nvPr/>
          </p:nvSpPr>
          <p:spPr>
            <a:xfrm>
              <a:off x="4163057" y="2741447"/>
              <a:ext cx="192910" cy="25646"/>
            </a:xfrm>
            <a:custGeom>
              <a:rect b="b" l="l" r="r" t="t"/>
              <a:pathLst>
                <a:path extrusionOk="0" h="858" w="6454">
                  <a:moveTo>
                    <a:pt x="0" y="0"/>
                  </a:moveTo>
                  <a:lnTo>
                    <a:pt x="0" y="858"/>
                  </a:lnTo>
                  <a:lnTo>
                    <a:pt x="6454" y="858"/>
                  </a:lnTo>
                  <a:lnTo>
                    <a:pt x="6454"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4" name="Google Shape;21174;p95"/>
            <p:cNvSpPr/>
            <p:nvPr/>
          </p:nvSpPr>
          <p:spPr>
            <a:xfrm>
              <a:off x="4076914" y="2692337"/>
              <a:ext cx="97561" cy="98248"/>
            </a:xfrm>
            <a:custGeom>
              <a:rect b="b" l="l" r="r" t="t"/>
              <a:pathLst>
                <a:path extrusionOk="0" h="3287" w="3264">
                  <a:moveTo>
                    <a:pt x="1620" y="0"/>
                  </a:moveTo>
                  <a:cubicBezTo>
                    <a:pt x="715" y="0"/>
                    <a:pt x="1" y="738"/>
                    <a:pt x="1" y="1643"/>
                  </a:cubicBezTo>
                  <a:cubicBezTo>
                    <a:pt x="1" y="2548"/>
                    <a:pt x="715" y="3286"/>
                    <a:pt x="1620" y="3286"/>
                  </a:cubicBezTo>
                  <a:cubicBezTo>
                    <a:pt x="2525" y="3286"/>
                    <a:pt x="3263" y="2548"/>
                    <a:pt x="3263" y="1643"/>
                  </a:cubicBezTo>
                  <a:cubicBezTo>
                    <a:pt x="3263" y="738"/>
                    <a:pt x="2525" y="0"/>
                    <a:pt x="162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5" name="Google Shape;21175;p95"/>
            <p:cNvSpPr/>
            <p:nvPr/>
          </p:nvSpPr>
          <p:spPr>
            <a:xfrm>
              <a:off x="4076914" y="2741447"/>
              <a:ext cx="97561" cy="49139"/>
            </a:xfrm>
            <a:custGeom>
              <a:rect b="b" l="l" r="r" t="t"/>
              <a:pathLst>
                <a:path extrusionOk="0" h="1644" w="3264">
                  <a:moveTo>
                    <a:pt x="1" y="0"/>
                  </a:moveTo>
                  <a:cubicBezTo>
                    <a:pt x="1" y="929"/>
                    <a:pt x="739" y="1643"/>
                    <a:pt x="1620" y="1643"/>
                  </a:cubicBezTo>
                  <a:cubicBezTo>
                    <a:pt x="2525" y="1643"/>
                    <a:pt x="3263" y="881"/>
                    <a:pt x="32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6" name="Google Shape;21176;p95"/>
            <p:cNvSpPr/>
            <p:nvPr/>
          </p:nvSpPr>
          <p:spPr>
            <a:xfrm>
              <a:off x="4354534" y="2714396"/>
              <a:ext cx="67641" cy="53413"/>
            </a:xfrm>
            <a:custGeom>
              <a:rect b="b" l="l" r="r" t="t"/>
              <a:pathLst>
                <a:path extrusionOk="0" h="1787" w="2263">
                  <a:moveTo>
                    <a:pt x="0" y="0"/>
                  </a:moveTo>
                  <a:lnTo>
                    <a:pt x="0" y="1786"/>
                  </a:lnTo>
                  <a:lnTo>
                    <a:pt x="1358" y="1786"/>
                  </a:lnTo>
                  <a:cubicBezTo>
                    <a:pt x="1596" y="1786"/>
                    <a:pt x="1834" y="1667"/>
                    <a:pt x="1977" y="1524"/>
                  </a:cubicBezTo>
                  <a:cubicBezTo>
                    <a:pt x="2167" y="1358"/>
                    <a:pt x="2263" y="1072"/>
                    <a:pt x="2215" y="786"/>
                  </a:cubicBezTo>
                  <a:cubicBezTo>
                    <a:pt x="2167" y="334"/>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7" name="Google Shape;21177;p95"/>
            <p:cNvSpPr/>
            <p:nvPr/>
          </p:nvSpPr>
          <p:spPr>
            <a:xfrm>
              <a:off x="4354886" y="2741447"/>
              <a:ext cx="66954" cy="26363"/>
            </a:xfrm>
            <a:custGeom>
              <a:rect b="b" l="l" r="r" t="t"/>
              <a:pathLst>
                <a:path extrusionOk="0" h="882" w="2240">
                  <a:moveTo>
                    <a:pt x="2239" y="0"/>
                  </a:moveTo>
                  <a:cubicBezTo>
                    <a:pt x="2239" y="8"/>
                    <a:pt x="2239" y="16"/>
                    <a:pt x="2239" y="24"/>
                  </a:cubicBezTo>
                  <a:lnTo>
                    <a:pt x="2239" y="24"/>
                  </a:lnTo>
                  <a:lnTo>
                    <a:pt x="2239" y="0"/>
                  </a:lnTo>
                  <a:close/>
                  <a:moveTo>
                    <a:pt x="1" y="24"/>
                  </a:moveTo>
                  <a:lnTo>
                    <a:pt x="1" y="881"/>
                  </a:lnTo>
                  <a:lnTo>
                    <a:pt x="1358" y="881"/>
                  </a:lnTo>
                  <a:cubicBezTo>
                    <a:pt x="1596" y="881"/>
                    <a:pt x="1810" y="762"/>
                    <a:pt x="1977" y="619"/>
                  </a:cubicBezTo>
                  <a:cubicBezTo>
                    <a:pt x="2138" y="458"/>
                    <a:pt x="2233" y="253"/>
                    <a:pt x="2239" y="24"/>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8" name="Google Shape;21178;p95"/>
            <p:cNvSpPr/>
            <p:nvPr/>
          </p:nvSpPr>
          <p:spPr>
            <a:xfrm>
              <a:off x="4142403" y="2601919"/>
              <a:ext cx="192940" cy="53413"/>
            </a:xfrm>
            <a:custGeom>
              <a:rect b="b" l="l" r="r" t="t"/>
              <a:pathLst>
                <a:path extrusionOk="0" h="1787" w="6455">
                  <a:moveTo>
                    <a:pt x="0" y="1"/>
                  </a:moveTo>
                  <a:lnTo>
                    <a:pt x="0" y="1787"/>
                  </a:lnTo>
                  <a:lnTo>
                    <a:pt x="6454" y="1787"/>
                  </a:lnTo>
                  <a:lnTo>
                    <a:pt x="645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9" name="Google Shape;21179;p95"/>
            <p:cNvSpPr/>
            <p:nvPr/>
          </p:nvSpPr>
          <p:spPr>
            <a:xfrm>
              <a:off x="4142403" y="2628252"/>
              <a:ext cx="192940" cy="25676"/>
            </a:xfrm>
            <a:custGeom>
              <a:rect b="b" l="l" r="r" t="t"/>
              <a:pathLst>
                <a:path extrusionOk="0" h="859" w="6455">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0" name="Google Shape;21180;p95"/>
            <p:cNvSpPr/>
            <p:nvPr/>
          </p:nvSpPr>
          <p:spPr>
            <a:xfrm>
              <a:off x="4323209" y="2579143"/>
              <a:ext cx="97531" cy="98248"/>
            </a:xfrm>
            <a:custGeom>
              <a:rect b="b" l="l" r="r" t="t"/>
              <a:pathLst>
                <a:path extrusionOk="0" h="3287" w="3263">
                  <a:moveTo>
                    <a:pt x="1620" y="1"/>
                  </a:moveTo>
                  <a:cubicBezTo>
                    <a:pt x="739" y="1"/>
                    <a:pt x="0" y="739"/>
                    <a:pt x="0" y="1644"/>
                  </a:cubicBezTo>
                  <a:cubicBezTo>
                    <a:pt x="0" y="2549"/>
                    <a:pt x="739" y="3287"/>
                    <a:pt x="1620" y="3287"/>
                  </a:cubicBezTo>
                  <a:cubicBezTo>
                    <a:pt x="2525" y="3287"/>
                    <a:pt x="3263" y="2549"/>
                    <a:pt x="3263" y="1644"/>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1" name="Google Shape;21181;p95"/>
            <p:cNvSpPr/>
            <p:nvPr/>
          </p:nvSpPr>
          <p:spPr>
            <a:xfrm>
              <a:off x="4323209" y="2628252"/>
              <a:ext cx="97531" cy="49139"/>
            </a:xfrm>
            <a:custGeom>
              <a:rect b="b" l="l" r="r" t="t"/>
              <a:pathLst>
                <a:path extrusionOk="0" h="1644" w="3263">
                  <a:moveTo>
                    <a:pt x="0" y="1"/>
                  </a:moveTo>
                  <a:cubicBezTo>
                    <a:pt x="0" y="906"/>
                    <a:pt x="739" y="1644"/>
                    <a:pt x="1644" y="1644"/>
                  </a:cubicBezTo>
                  <a:cubicBezTo>
                    <a:pt x="2525" y="1644"/>
                    <a:pt x="3263" y="930"/>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2" name="Google Shape;21182;p95"/>
            <p:cNvSpPr/>
            <p:nvPr/>
          </p:nvSpPr>
          <p:spPr>
            <a:xfrm>
              <a:off x="4075479" y="2601919"/>
              <a:ext cx="67671" cy="53413"/>
            </a:xfrm>
            <a:custGeom>
              <a:rect b="b" l="l" r="r" t="t"/>
              <a:pathLst>
                <a:path extrusionOk="0" h="1787" w="2264">
                  <a:moveTo>
                    <a:pt x="930" y="1"/>
                  </a:moveTo>
                  <a:cubicBezTo>
                    <a:pt x="525" y="1"/>
                    <a:pt x="96" y="310"/>
                    <a:pt x="49" y="763"/>
                  </a:cubicBezTo>
                  <a:cubicBezTo>
                    <a:pt x="1" y="1072"/>
                    <a:pt x="96" y="1334"/>
                    <a:pt x="287" y="1501"/>
                  </a:cubicBezTo>
                  <a:cubicBezTo>
                    <a:pt x="430" y="1668"/>
                    <a:pt x="668" y="1787"/>
                    <a:pt x="906" y="1787"/>
                  </a:cubicBezTo>
                  <a:lnTo>
                    <a:pt x="2263" y="1787"/>
                  </a:lnTo>
                  <a:lnTo>
                    <a:pt x="2263"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3" name="Google Shape;21183;p95"/>
            <p:cNvSpPr/>
            <p:nvPr/>
          </p:nvSpPr>
          <p:spPr>
            <a:xfrm>
              <a:off x="4075845" y="2628252"/>
              <a:ext cx="66924" cy="27080"/>
            </a:xfrm>
            <a:custGeom>
              <a:rect b="b" l="l" r="r" t="t"/>
              <a:pathLst>
                <a:path extrusionOk="0" h="906" w="2239">
                  <a:moveTo>
                    <a:pt x="0" y="1"/>
                  </a:moveTo>
                  <a:lnTo>
                    <a:pt x="0" y="25"/>
                  </a:lnTo>
                  <a:lnTo>
                    <a:pt x="1" y="25"/>
                  </a:lnTo>
                  <a:cubicBezTo>
                    <a:pt x="0" y="17"/>
                    <a:pt x="0" y="9"/>
                    <a:pt x="0" y="1"/>
                  </a:cubicBezTo>
                  <a:close/>
                  <a:moveTo>
                    <a:pt x="1" y="25"/>
                  </a:moveTo>
                  <a:cubicBezTo>
                    <a:pt x="7" y="253"/>
                    <a:pt x="101" y="459"/>
                    <a:pt x="262" y="620"/>
                  </a:cubicBezTo>
                  <a:cubicBezTo>
                    <a:pt x="405" y="787"/>
                    <a:pt x="643" y="906"/>
                    <a:pt x="882" y="906"/>
                  </a:cubicBezTo>
                  <a:lnTo>
                    <a:pt x="2239" y="906"/>
                  </a:lnTo>
                  <a:lnTo>
                    <a:pt x="2239" y="25"/>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84" name="Google Shape;21184;p95"/>
          <p:cNvGrpSpPr/>
          <p:nvPr/>
        </p:nvGrpSpPr>
        <p:grpSpPr>
          <a:xfrm>
            <a:off x="3273847" y="2321713"/>
            <a:ext cx="344544" cy="298274"/>
            <a:chOff x="3378578" y="2464543"/>
            <a:chExt cx="344544" cy="298274"/>
          </a:xfrm>
        </p:grpSpPr>
        <p:sp>
          <p:nvSpPr>
            <p:cNvPr id="21185" name="Google Shape;21185;p95"/>
            <p:cNvSpPr/>
            <p:nvPr/>
          </p:nvSpPr>
          <p:spPr>
            <a:xfrm>
              <a:off x="3436954" y="2515088"/>
              <a:ext cx="227104" cy="195780"/>
            </a:xfrm>
            <a:custGeom>
              <a:rect b="b" l="l" r="r" t="t"/>
              <a:pathLst>
                <a:path extrusionOk="0" h="6550" w="7598">
                  <a:moveTo>
                    <a:pt x="1906" y="0"/>
                  </a:moveTo>
                  <a:lnTo>
                    <a:pt x="0" y="3287"/>
                  </a:lnTo>
                  <a:lnTo>
                    <a:pt x="1906" y="6549"/>
                  </a:lnTo>
                  <a:lnTo>
                    <a:pt x="5692" y="6549"/>
                  </a:lnTo>
                  <a:lnTo>
                    <a:pt x="7597" y="3287"/>
                  </a:lnTo>
                  <a:lnTo>
                    <a:pt x="5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6" name="Google Shape;21186;p95"/>
            <p:cNvSpPr/>
            <p:nvPr/>
          </p:nvSpPr>
          <p:spPr>
            <a:xfrm>
              <a:off x="3550118" y="2515088"/>
              <a:ext cx="113941" cy="195780"/>
            </a:xfrm>
            <a:custGeom>
              <a:rect b="b" l="l" r="r" t="t"/>
              <a:pathLst>
                <a:path extrusionOk="0" h="6550" w="3812">
                  <a:moveTo>
                    <a:pt x="1" y="0"/>
                  </a:moveTo>
                  <a:lnTo>
                    <a:pt x="1" y="6549"/>
                  </a:lnTo>
                  <a:lnTo>
                    <a:pt x="1906" y="6549"/>
                  </a:lnTo>
                  <a:lnTo>
                    <a:pt x="3811" y="3287"/>
                  </a:lnTo>
                  <a:lnTo>
                    <a:pt x="19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7" name="Google Shape;21187;p95"/>
            <p:cNvSpPr/>
            <p:nvPr/>
          </p:nvSpPr>
          <p:spPr>
            <a:xfrm>
              <a:off x="3464722" y="2706565"/>
              <a:ext cx="173003" cy="56253"/>
            </a:xfrm>
            <a:custGeom>
              <a:rect b="b" l="l" r="r" t="t"/>
              <a:pathLst>
                <a:path extrusionOk="0" h="1882" w="5788">
                  <a:moveTo>
                    <a:pt x="1096" y="0"/>
                  </a:moveTo>
                  <a:lnTo>
                    <a:pt x="334" y="715"/>
                  </a:lnTo>
                  <a:lnTo>
                    <a:pt x="0" y="1882"/>
                  </a:lnTo>
                  <a:lnTo>
                    <a:pt x="5787" y="1882"/>
                  </a:lnTo>
                  <a:lnTo>
                    <a:pt x="5501" y="715"/>
                  </a:lnTo>
                  <a:lnTo>
                    <a:pt x="473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8" name="Google Shape;21188;p95"/>
            <p:cNvSpPr/>
            <p:nvPr/>
          </p:nvSpPr>
          <p:spPr>
            <a:xfrm>
              <a:off x="3463287" y="2464543"/>
              <a:ext cx="174438" cy="56253"/>
            </a:xfrm>
            <a:custGeom>
              <a:rect b="b" l="l" r="r" t="t"/>
              <a:pathLst>
                <a:path extrusionOk="0" h="1882" w="5836">
                  <a:moveTo>
                    <a:pt x="1" y="1"/>
                  </a:moveTo>
                  <a:lnTo>
                    <a:pt x="310" y="1167"/>
                  </a:lnTo>
                  <a:lnTo>
                    <a:pt x="1096" y="1882"/>
                  </a:lnTo>
                  <a:lnTo>
                    <a:pt x="4716" y="1882"/>
                  </a:lnTo>
                  <a:lnTo>
                    <a:pt x="5502" y="1167"/>
                  </a:lnTo>
                  <a:lnTo>
                    <a:pt x="583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9" name="Google Shape;21189;p95"/>
            <p:cNvSpPr/>
            <p:nvPr/>
          </p:nvSpPr>
          <p:spPr>
            <a:xfrm>
              <a:off x="3379296" y="2606193"/>
              <a:ext cx="118185" cy="155906"/>
            </a:xfrm>
            <a:custGeom>
              <a:rect b="b" l="l" r="r" t="t"/>
              <a:pathLst>
                <a:path extrusionOk="0" h="5216" w="3954">
                  <a:moveTo>
                    <a:pt x="1144" y="1"/>
                  </a:moveTo>
                  <a:lnTo>
                    <a:pt x="1" y="239"/>
                  </a:lnTo>
                  <a:lnTo>
                    <a:pt x="2882" y="5216"/>
                  </a:lnTo>
                  <a:lnTo>
                    <a:pt x="3954" y="3358"/>
                  </a:lnTo>
                  <a:lnTo>
                    <a:pt x="2144" y="239"/>
                  </a:lnTo>
                  <a:lnTo>
                    <a:pt x="1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0" name="Google Shape;21190;p95"/>
            <p:cNvSpPr/>
            <p:nvPr/>
          </p:nvSpPr>
          <p:spPr>
            <a:xfrm>
              <a:off x="3535173" y="2626847"/>
              <a:ext cx="74785" cy="19937"/>
            </a:xfrm>
            <a:custGeom>
              <a:rect b="b" l="l" r="r" t="t"/>
              <a:pathLst>
                <a:path extrusionOk="0" h="667"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1" name="Google Shape;21191;p95"/>
            <p:cNvSpPr/>
            <p:nvPr/>
          </p:nvSpPr>
          <p:spPr>
            <a:xfrm>
              <a:off x="3535173" y="2580577"/>
              <a:ext cx="74785" cy="19967"/>
            </a:xfrm>
            <a:custGeom>
              <a:rect b="b" l="l" r="r" t="t"/>
              <a:pathLst>
                <a:path extrusionOk="0" h="668"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2" name="Google Shape;21192;p95"/>
            <p:cNvSpPr/>
            <p:nvPr/>
          </p:nvSpPr>
          <p:spPr>
            <a:xfrm>
              <a:off x="3492490" y="2626847"/>
              <a:ext cx="21371" cy="19937"/>
            </a:xfrm>
            <a:custGeom>
              <a:rect b="b" l="l" r="r" t="t"/>
              <a:pathLst>
                <a:path extrusionOk="0" h="667"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3" name="Google Shape;21193;p95"/>
            <p:cNvSpPr/>
            <p:nvPr/>
          </p:nvSpPr>
          <p:spPr>
            <a:xfrm>
              <a:off x="3492490" y="2580577"/>
              <a:ext cx="21371" cy="19967"/>
            </a:xfrm>
            <a:custGeom>
              <a:rect b="b" l="l" r="r" t="t"/>
              <a:pathLst>
                <a:path extrusionOk="0" h="668"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4" name="Google Shape;21194;p95"/>
            <p:cNvSpPr/>
            <p:nvPr/>
          </p:nvSpPr>
          <p:spPr>
            <a:xfrm>
              <a:off x="3378578" y="2465261"/>
              <a:ext cx="118185" cy="148792"/>
            </a:xfrm>
            <a:custGeom>
              <a:rect b="b" l="l" r="r" t="t"/>
              <a:pathLst>
                <a:path extrusionOk="0" h="4978" w="3954">
                  <a:moveTo>
                    <a:pt x="2882" y="0"/>
                  </a:moveTo>
                  <a:lnTo>
                    <a:pt x="1" y="4978"/>
                  </a:lnTo>
                  <a:lnTo>
                    <a:pt x="2144" y="4978"/>
                  </a:lnTo>
                  <a:lnTo>
                    <a:pt x="3954" y="1858"/>
                  </a:lnTo>
                  <a:lnTo>
                    <a:pt x="2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5" name="Google Shape;21195;p95"/>
            <p:cNvSpPr/>
            <p:nvPr/>
          </p:nvSpPr>
          <p:spPr>
            <a:xfrm>
              <a:off x="3550836" y="2580577"/>
              <a:ext cx="59122" cy="19967"/>
            </a:xfrm>
            <a:custGeom>
              <a:rect b="b" l="l" r="r" t="t"/>
              <a:pathLst>
                <a:path extrusionOk="0" h="668"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6" name="Google Shape;21196;p95"/>
            <p:cNvSpPr/>
            <p:nvPr/>
          </p:nvSpPr>
          <p:spPr>
            <a:xfrm>
              <a:off x="3550836" y="2626847"/>
              <a:ext cx="59122" cy="19937"/>
            </a:xfrm>
            <a:custGeom>
              <a:rect b="b" l="l" r="r" t="t"/>
              <a:pathLst>
                <a:path extrusionOk="0" h="667"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7" name="Google Shape;21197;p95"/>
            <p:cNvSpPr/>
            <p:nvPr/>
          </p:nvSpPr>
          <p:spPr>
            <a:xfrm>
              <a:off x="3550836" y="2706565"/>
              <a:ext cx="86173" cy="56253"/>
            </a:xfrm>
            <a:custGeom>
              <a:rect b="b" l="l" r="r" t="t"/>
              <a:pathLst>
                <a:path extrusionOk="0" h="1882" w="2883">
                  <a:moveTo>
                    <a:pt x="1" y="0"/>
                  </a:moveTo>
                  <a:lnTo>
                    <a:pt x="1" y="1882"/>
                  </a:lnTo>
                  <a:lnTo>
                    <a:pt x="2882" y="1882"/>
                  </a:lnTo>
                  <a:lnTo>
                    <a:pt x="2573" y="715"/>
                  </a:lnTo>
                  <a:lnTo>
                    <a:pt x="18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8" name="Google Shape;21198;p95"/>
            <p:cNvSpPr/>
            <p:nvPr/>
          </p:nvSpPr>
          <p:spPr>
            <a:xfrm>
              <a:off x="3550118" y="2464543"/>
              <a:ext cx="86173" cy="56253"/>
            </a:xfrm>
            <a:custGeom>
              <a:rect b="b" l="l" r="r" t="t"/>
              <a:pathLst>
                <a:path extrusionOk="0" h="1882" w="2883">
                  <a:moveTo>
                    <a:pt x="1" y="1"/>
                  </a:moveTo>
                  <a:lnTo>
                    <a:pt x="1" y="1882"/>
                  </a:lnTo>
                  <a:lnTo>
                    <a:pt x="1811" y="1882"/>
                  </a:lnTo>
                  <a:lnTo>
                    <a:pt x="2573" y="1167"/>
                  </a:lnTo>
                  <a:lnTo>
                    <a:pt x="288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9" name="Google Shape;21199;p95"/>
            <p:cNvSpPr/>
            <p:nvPr/>
          </p:nvSpPr>
          <p:spPr>
            <a:xfrm>
              <a:off x="3604220" y="2606193"/>
              <a:ext cx="118902" cy="155906"/>
            </a:xfrm>
            <a:custGeom>
              <a:rect b="b" l="l" r="r" t="t"/>
              <a:pathLst>
                <a:path extrusionOk="0" h="5216" w="3978">
                  <a:moveTo>
                    <a:pt x="2906" y="1"/>
                  </a:moveTo>
                  <a:lnTo>
                    <a:pt x="1835" y="239"/>
                  </a:lnTo>
                  <a:lnTo>
                    <a:pt x="1" y="3358"/>
                  </a:lnTo>
                  <a:lnTo>
                    <a:pt x="1073" y="5216"/>
                  </a:lnTo>
                  <a:lnTo>
                    <a:pt x="3978" y="239"/>
                  </a:lnTo>
                  <a:lnTo>
                    <a:pt x="290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0" name="Google Shape;21200;p95"/>
            <p:cNvSpPr/>
            <p:nvPr/>
          </p:nvSpPr>
          <p:spPr>
            <a:xfrm>
              <a:off x="3604220" y="2464543"/>
              <a:ext cx="118902" cy="148792"/>
            </a:xfrm>
            <a:custGeom>
              <a:rect b="b" l="l" r="r" t="t"/>
              <a:pathLst>
                <a:path extrusionOk="0" h="4978" w="3978">
                  <a:moveTo>
                    <a:pt x="1073" y="1"/>
                  </a:moveTo>
                  <a:lnTo>
                    <a:pt x="1" y="1858"/>
                  </a:lnTo>
                  <a:lnTo>
                    <a:pt x="1835" y="4978"/>
                  </a:lnTo>
                  <a:lnTo>
                    <a:pt x="3978" y="4978"/>
                  </a:lnTo>
                  <a:lnTo>
                    <a:pt x="1073"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01" name="Google Shape;21201;p95"/>
          <p:cNvGrpSpPr/>
          <p:nvPr/>
        </p:nvGrpSpPr>
        <p:grpSpPr>
          <a:xfrm>
            <a:off x="2571021" y="2377936"/>
            <a:ext cx="343109" cy="197305"/>
            <a:chOff x="2747167" y="2520767"/>
            <a:chExt cx="343109" cy="197305"/>
          </a:xfrm>
        </p:grpSpPr>
        <p:sp>
          <p:nvSpPr>
            <p:cNvPr id="21202" name="Google Shape;21202;p95"/>
            <p:cNvSpPr/>
            <p:nvPr/>
          </p:nvSpPr>
          <p:spPr>
            <a:xfrm>
              <a:off x="2908036" y="2619733"/>
              <a:ext cx="174408" cy="98338"/>
            </a:xfrm>
            <a:custGeom>
              <a:rect b="b" l="l" r="r" t="t"/>
              <a:pathLst>
                <a:path extrusionOk="0" h="3290" w="5835">
                  <a:moveTo>
                    <a:pt x="0" y="0"/>
                  </a:moveTo>
                  <a:lnTo>
                    <a:pt x="929" y="2024"/>
                  </a:lnTo>
                  <a:cubicBezTo>
                    <a:pt x="1239" y="2691"/>
                    <a:pt x="1882" y="3167"/>
                    <a:pt x="2596" y="3286"/>
                  </a:cubicBezTo>
                  <a:cubicBezTo>
                    <a:pt x="2602" y="3289"/>
                    <a:pt x="2608" y="3290"/>
                    <a:pt x="2614" y="3290"/>
                  </a:cubicBezTo>
                  <a:cubicBezTo>
                    <a:pt x="2723" y="3290"/>
                    <a:pt x="2793" y="2882"/>
                    <a:pt x="2906" y="2882"/>
                  </a:cubicBezTo>
                  <a:cubicBezTo>
                    <a:pt x="3019" y="2882"/>
                    <a:pt x="3132" y="3290"/>
                    <a:pt x="3225" y="3290"/>
                  </a:cubicBezTo>
                  <a:cubicBezTo>
                    <a:pt x="3230" y="3290"/>
                    <a:pt x="3234" y="3289"/>
                    <a:pt x="3239" y="3286"/>
                  </a:cubicBezTo>
                  <a:cubicBezTo>
                    <a:pt x="3978" y="3167"/>
                    <a:pt x="4620" y="2739"/>
                    <a:pt x="4906" y="2024"/>
                  </a:cubicBezTo>
                  <a:lnTo>
                    <a:pt x="583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3" name="Google Shape;21203;p95"/>
            <p:cNvSpPr/>
            <p:nvPr/>
          </p:nvSpPr>
          <p:spPr>
            <a:xfrm>
              <a:off x="2994867" y="2618299"/>
              <a:ext cx="87578" cy="98996"/>
            </a:xfrm>
            <a:custGeom>
              <a:rect b="b" l="l" r="r" t="t"/>
              <a:pathLst>
                <a:path extrusionOk="0" h="3312" w="2930">
                  <a:moveTo>
                    <a:pt x="1" y="0"/>
                  </a:moveTo>
                  <a:lnTo>
                    <a:pt x="1" y="48"/>
                  </a:lnTo>
                  <a:lnTo>
                    <a:pt x="1" y="2906"/>
                  </a:lnTo>
                  <a:cubicBezTo>
                    <a:pt x="140" y="2906"/>
                    <a:pt x="234" y="3312"/>
                    <a:pt x="327" y="3312"/>
                  </a:cubicBezTo>
                  <a:cubicBezTo>
                    <a:pt x="329" y="3312"/>
                    <a:pt x="332" y="3311"/>
                    <a:pt x="334" y="3311"/>
                  </a:cubicBezTo>
                  <a:cubicBezTo>
                    <a:pt x="1073" y="3192"/>
                    <a:pt x="1715" y="2739"/>
                    <a:pt x="2001" y="2025"/>
                  </a:cubicBezTo>
                  <a:lnTo>
                    <a:pt x="293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4" name="Google Shape;21204;p95"/>
            <p:cNvSpPr/>
            <p:nvPr/>
          </p:nvSpPr>
          <p:spPr>
            <a:xfrm>
              <a:off x="2757120" y="2521454"/>
              <a:ext cx="172286" cy="96873"/>
            </a:xfrm>
            <a:custGeom>
              <a:rect b="b" l="l" r="r" t="t"/>
              <a:pathLst>
                <a:path extrusionOk="0" h="3241" w="5764">
                  <a:moveTo>
                    <a:pt x="3206" y="1"/>
                  </a:moveTo>
                  <a:cubicBezTo>
                    <a:pt x="3091" y="1"/>
                    <a:pt x="2998" y="384"/>
                    <a:pt x="2882" y="430"/>
                  </a:cubicBezTo>
                  <a:cubicBezTo>
                    <a:pt x="2766" y="430"/>
                    <a:pt x="2650" y="1"/>
                    <a:pt x="2556" y="1"/>
                  </a:cubicBezTo>
                  <a:cubicBezTo>
                    <a:pt x="2554" y="1"/>
                    <a:pt x="2551" y="1"/>
                    <a:pt x="2549" y="2"/>
                  </a:cubicBezTo>
                  <a:cubicBezTo>
                    <a:pt x="1811" y="121"/>
                    <a:pt x="1192" y="573"/>
                    <a:pt x="882" y="1288"/>
                  </a:cubicBezTo>
                  <a:lnTo>
                    <a:pt x="1" y="3240"/>
                  </a:lnTo>
                  <a:lnTo>
                    <a:pt x="5764" y="3240"/>
                  </a:lnTo>
                  <a:lnTo>
                    <a:pt x="4883" y="1288"/>
                  </a:lnTo>
                  <a:cubicBezTo>
                    <a:pt x="4549" y="597"/>
                    <a:pt x="3954" y="121"/>
                    <a:pt x="3216" y="2"/>
                  </a:cubicBezTo>
                  <a:cubicBezTo>
                    <a:pt x="3212" y="1"/>
                    <a:pt x="3209" y="1"/>
                    <a:pt x="3206"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5" name="Google Shape;21205;p95"/>
            <p:cNvSpPr/>
            <p:nvPr/>
          </p:nvSpPr>
          <p:spPr>
            <a:xfrm>
              <a:off x="2843981" y="2521454"/>
              <a:ext cx="86143" cy="96873"/>
            </a:xfrm>
            <a:custGeom>
              <a:rect b="b" l="l" r="r" t="t"/>
              <a:pathLst>
                <a:path extrusionOk="0" h="3241" w="2882">
                  <a:moveTo>
                    <a:pt x="323" y="1"/>
                  </a:moveTo>
                  <a:cubicBezTo>
                    <a:pt x="209" y="1"/>
                    <a:pt x="116" y="384"/>
                    <a:pt x="0" y="430"/>
                  </a:cubicBezTo>
                  <a:lnTo>
                    <a:pt x="0" y="3240"/>
                  </a:lnTo>
                  <a:lnTo>
                    <a:pt x="2882" y="3240"/>
                  </a:lnTo>
                  <a:lnTo>
                    <a:pt x="2001" y="1288"/>
                  </a:lnTo>
                  <a:cubicBezTo>
                    <a:pt x="1667" y="597"/>
                    <a:pt x="1072" y="121"/>
                    <a:pt x="334" y="2"/>
                  </a:cubicBezTo>
                  <a:cubicBezTo>
                    <a:pt x="330" y="1"/>
                    <a:pt x="327" y="1"/>
                    <a:pt x="323"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6" name="Google Shape;21206;p95"/>
            <p:cNvSpPr/>
            <p:nvPr/>
          </p:nvSpPr>
          <p:spPr>
            <a:xfrm>
              <a:off x="2833281" y="2520767"/>
              <a:ext cx="19249" cy="97561"/>
            </a:xfrm>
            <a:custGeom>
              <a:rect b="b" l="l" r="r" t="t"/>
              <a:pathLst>
                <a:path extrusionOk="0" h="3264" w="644">
                  <a:moveTo>
                    <a:pt x="334" y="1"/>
                  </a:moveTo>
                  <a:cubicBezTo>
                    <a:pt x="215" y="1"/>
                    <a:pt x="96" y="1"/>
                    <a:pt x="1" y="25"/>
                  </a:cubicBezTo>
                  <a:lnTo>
                    <a:pt x="1" y="3263"/>
                  </a:lnTo>
                  <a:lnTo>
                    <a:pt x="644" y="3263"/>
                  </a:lnTo>
                  <a:lnTo>
                    <a:pt x="644" y="25"/>
                  </a:lnTo>
                  <a:cubicBezTo>
                    <a:pt x="525" y="1"/>
                    <a:pt x="453" y="1"/>
                    <a:pt x="3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7" name="Google Shape;21207;p95"/>
            <p:cNvSpPr/>
            <p:nvPr/>
          </p:nvSpPr>
          <p:spPr>
            <a:xfrm>
              <a:off x="2985631" y="2619733"/>
              <a:ext cx="19249" cy="98248"/>
            </a:xfrm>
            <a:custGeom>
              <a:rect b="b" l="l" r="r" t="t"/>
              <a:pathLst>
                <a:path extrusionOk="0" h="3287" w="644">
                  <a:moveTo>
                    <a:pt x="0" y="0"/>
                  </a:moveTo>
                  <a:lnTo>
                    <a:pt x="0" y="3263"/>
                  </a:lnTo>
                  <a:cubicBezTo>
                    <a:pt x="96" y="3286"/>
                    <a:pt x="215" y="3286"/>
                    <a:pt x="334" y="3286"/>
                  </a:cubicBezTo>
                  <a:cubicBezTo>
                    <a:pt x="453" y="3286"/>
                    <a:pt x="524" y="3286"/>
                    <a:pt x="643" y="3263"/>
                  </a:cubicBezTo>
                  <a:lnTo>
                    <a:pt x="6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8" name="Google Shape;21208;p95"/>
            <p:cNvSpPr/>
            <p:nvPr/>
          </p:nvSpPr>
          <p:spPr>
            <a:xfrm>
              <a:off x="2833281" y="2643197"/>
              <a:ext cx="20684" cy="20684"/>
            </a:xfrm>
            <a:custGeom>
              <a:rect b="b" l="l" r="r" t="t"/>
              <a:pathLst>
                <a:path extrusionOk="0" h="692" w="692">
                  <a:moveTo>
                    <a:pt x="1" y="1"/>
                  </a:moveTo>
                  <a:lnTo>
                    <a:pt x="1" y="692"/>
                  </a:lnTo>
                  <a:lnTo>
                    <a:pt x="692" y="692"/>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9" name="Google Shape;21209;p95"/>
            <p:cNvSpPr/>
            <p:nvPr/>
          </p:nvSpPr>
          <p:spPr>
            <a:xfrm>
              <a:off x="2833281" y="2678079"/>
              <a:ext cx="20684" cy="20684"/>
            </a:xfrm>
            <a:custGeom>
              <a:rect b="b" l="l" r="r" t="t"/>
              <a:pathLst>
                <a:path extrusionOk="0" h="692" w="692">
                  <a:moveTo>
                    <a:pt x="1" y="1"/>
                  </a:moveTo>
                  <a:lnTo>
                    <a:pt x="1" y="691"/>
                  </a:lnTo>
                  <a:lnTo>
                    <a:pt x="692" y="691"/>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0" name="Google Shape;21210;p95"/>
            <p:cNvSpPr/>
            <p:nvPr/>
          </p:nvSpPr>
          <p:spPr>
            <a:xfrm>
              <a:off x="2985631" y="2542138"/>
              <a:ext cx="20654" cy="20654"/>
            </a:xfrm>
            <a:custGeom>
              <a:rect b="b" l="l" r="r" t="t"/>
              <a:pathLst>
                <a:path extrusionOk="0" h="691" w="691">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1" name="Google Shape;21211;p95"/>
            <p:cNvSpPr/>
            <p:nvPr/>
          </p:nvSpPr>
          <p:spPr>
            <a:xfrm>
              <a:off x="2985631" y="2575586"/>
              <a:ext cx="20654" cy="20684"/>
            </a:xfrm>
            <a:custGeom>
              <a:rect b="b" l="l" r="r" t="t"/>
              <a:pathLst>
                <a:path extrusionOk="0" h="692" w="691">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2" name="Google Shape;21212;p95"/>
            <p:cNvSpPr/>
            <p:nvPr/>
          </p:nvSpPr>
          <p:spPr>
            <a:xfrm>
              <a:off x="2843981" y="2520767"/>
              <a:ext cx="9983" cy="97561"/>
            </a:xfrm>
            <a:custGeom>
              <a:rect b="b" l="l" r="r" t="t"/>
              <a:pathLst>
                <a:path extrusionOk="0" h="3264" w="334">
                  <a:moveTo>
                    <a:pt x="0" y="1"/>
                  </a:moveTo>
                  <a:lnTo>
                    <a:pt x="0" y="3263"/>
                  </a:lnTo>
                  <a:lnTo>
                    <a:pt x="334" y="3263"/>
                  </a:lnTo>
                  <a:lnTo>
                    <a:pt x="334" y="25"/>
                  </a:lnTo>
                  <a:cubicBezTo>
                    <a:pt x="215" y="1"/>
                    <a:pt x="119"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3" name="Google Shape;21213;p95"/>
            <p:cNvSpPr/>
            <p:nvPr/>
          </p:nvSpPr>
          <p:spPr>
            <a:xfrm>
              <a:off x="2843264" y="2643197"/>
              <a:ext cx="9266" cy="20684"/>
            </a:xfrm>
            <a:custGeom>
              <a:rect b="b" l="l" r="r" t="t"/>
              <a:pathLst>
                <a:path extrusionOk="0" h="692" w="310">
                  <a:moveTo>
                    <a:pt x="0" y="1"/>
                  </a:moveTo>
                  <a:lnTo>
                    <a:pt x="0" y="692"/>
                  </a:lnTo>
                  <a:lnTo>
                    <a:pt x="310" y="69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4" name="Google Shape;21214;p95"/>
            <p:cNvSpPr/>
            <p:nvPr/>
          </p:nvSpPr>
          <p:spPr>
            <a:xfrm>
              <a:off x="2843264" y="2678079"/>
              <a:ext cx="9266" cy="20684"/>
            </a:xfrm>
            <a:custGeom>
              <a:rect b="b" l="l" r="r" t="t"/>
              <a:pathLst>
                <a:path extrusionOk="0" h="692" w="310">
                  <a:moveTo>
                    <a:pt x="0" y="1"/>
                  </a:moveTo>
                  <a:lnTo>
                    <a:pt x="0" y="691"/>
                  </a:lnTo>
                  <a:lnTo>
                    <a:pt x="310" y="691"/>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5" name="Google Shape;21215;p95"/>
            <p:cNvSpPr/>
            <p:nvPr/>
          </p:nvSpPr>
          <p:spPr>
            <a:xfrm>
              <a:off x="2994867" y="2542138"/>
              <a:ext cx="10013" cy="20654"/>
            </a:xfrm>
            <a:custGeom>
              <a:rect b="b" l="l" r="r" t="t"/>
              <a:pathLst>
                <a:path extrusionOk="0" h="691" w="335">
                  <a:moveTo>
                    <a:pt x="1" y="0"/>
                  </a:moveTo>
                  <a:lnTo>
                    <a:pt x="1" y="691"/>
                  </a:lnTo>
                  <a:lnTo>
                    <a:pt x="334" y="691"/>
                  </a:ln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6" name="Google Shape;21216;p95"/>
            <p:cNvSpPr/>
            <p:nvPr/>
          </p:nvSpPr>
          <p:spPr>
            <a:xfrm>
              <a:off x="2994867" y="2575586"/>
              <a:ext cx="10013" cy="20684"/>
            </a:xfrm>
            <a:custGeom>
              <a:rect b="b" l="l" r="r" t="t"/>
              <a:pathLst>
                <a:path extrusionOk="0" h="692" w="335">
                  <a:moveTo>
                    <a:pt x="1" y="1"/>
                  </a:moveTo>
                  <a:lnTo>
                    <a:pt x="1" y="691"/>
                  </a:lnTo>
                  <a:lnTo>
                    <a:pt x="334" y="691"/>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7" name="Google Shape;21217;p95"/>
            <p:cNvSpPr/>
            <p:nvPr/>
          </p:nvSpPr>
          <p:spPr>
            <a:xfrm>
              <a:off x="2994867" y="2619733"/>
              <a:ext cx="10013" cy="98248"/>
            </a:xfrm>
            <a:custGeom>
              <a:rect b="b" l="l" r="r" t="t"/>
              <a:pathLst>
                <a:path extrusionOk="0" h="3287" w="335">
                  <a:moveTo>
                    <a:pt x="1" y="0"/>
                  </a:moveTo>
                  <a:lnTo>
                    <a:pt x="1" y="3286"/>
                  </a:lnTo>
                  <a:cubicBezTo>
                    <a:pt x="120" y="3286"/>
                    <a:pt x="215" y="3286"/>
                    <a:pt x="334" y="3263"/>
                  </a:cubicBez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8" name="Google Shape;21218;p95"/>
            <p:cNvSpPr/>
            <p:nvPr/>
          </p:nvSpPr>
          <p:spPr>
            <a:xfrm>
              <a:off x="2747167" y="2609750"/>
              <a:ext cx="343107" cy="20684"/>
            </a:xfrm>
            <a:custGeom>
              <a:rect b="b" l="l" r="r" t="t"/>
              <a:pathLst>
                <a:path extrusionOk="0" h="692" w="11479">
                  <a:moveTo>
                    <a:pt x="0" y="1"/>
                  </a:moveTo>
                  <a:lnTo>
                    <a:pt x="0" y="691"/>
                  </a:lnTo>
                  <a:lnTo>
                    <a:pt x="11479" y="691"/>
                  </a:lnTo>
                  <a:lnTo>
                    <a:pt x="11479" y="1"/>
                  </a:lnTo>
                  <a:close/>
                </a:path>
              </a:pathLst>
            </a:custGeom>
            <a:solidFill>
              <a:srgbClr val="9A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9" name="Google Shape;21219;p95"/>
            <p:cNvSpPr/>
            <p:nvPr/>
          </p:nvSpPr>
          <p:spPr>
            <a:xfrm>
              <a:off x="2918707" y="2609750"/>
              <a:ext cx="171569" cy="20684"/>
            </a:xfrm>
            <a:custGeom>
              <a:rect b="b" l="l" r="r" t="t"/>
              <a:pathLst>
                <a:path extrusionOk="0" h="692" w="5740">
                  <a:moveTo>
                    <a:pt x="1" y="1"/>
                  </a:moveTo>
                  <a:lnTo>
                    <a:pt x="1" y="691"/>
                  </a:lnTo>
                  <a:lnTo>
                    <a:pt x="5740" y="691"/>
                  </a:lnTo>
                  <a:lnTo>
                    <a:pt x="574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20" name="Google Shape;21220;p95"/>
          <p:cNvGrpSpPr/>
          <p:nvPr/>
        </p:nvGrpSpPr>
        <p:grpSpPr>
          <a:xfrm>
            <a:off x="1818367" y="2287932"/>
            <a:ext cx="343110" cy="344542"/>
            <a:chOff x="2065928" y="2440332"/>
            <a:chExt cx="343110" cy="344542"/>
          </a:xfrm>
        </p:grpSpPr>
        <p:sp>
          <p:nvSpPr>
            <p:cNvPr id="21221" name="Google Shape;21221;p95"/>
            <p:cNvSpPr/>
            <p:nvPr/>
          </p:nvSpPr>
          <p:spPr>
            <a:xfrm>
              <a:off x="2166987" y="2480923"/>
              <a:ext cx="141679" cy="303951"/>
            </a:xfrm>
            <a:custGeom>
              <a:rect b="b" l="l" r="r" t="t"/>
              <a:pathLst>
                <a:path extrusionOk="0" h="10169" w="4740">
                  <a:moveTo>
                    <a:pt x="453" y="0"/>
                  </a:moveTo>
                  <a:lnTo>
                    <a:pt x="1" y="5073"/>
                  </a:lnTo>
                  <a:lnTo>
                    <a:pt x="453" y="10169"/>
                  </a:lnTo>
                  <a:lnTo>
                    <a:pt x="4287" y="10169"/>
                  </a:lnTo>
                  <a:lnTo>
                    <a:pt x="4740" y="5073"/>
                  </a:lnTo>
                  <a:lnTo>
                    <a:pt x="4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2" name="Google Shape;21222;p95"/>
            <p:cNvSpPr/>
            <p:nvPr/>
          </p:nvSpPr>
          <p:spPr>
            <a:xfrm>
              <a:off x="2065928" y="2481641"/>
              <a:ext cx="114628" cy="303234"/>
            </a:xfrm>
            <a:custGeom>
              <a:rect b="b" l="l" r="r" t="t"/>
              <a:pathLst>
                <a:path extrusionOk="0" h="10145" w="3835">
                  <a:moveTo>
                    <a:pt x="0" y="0"/>
                  </a:moveTo>
                  <a:lnTo>
                    <a:pt x="0" y="10145"/>
                  </a:lnTo>
                  <a:lnTo>
                    <a:pt x="3834" y="10145"/>
                  </a:lnTo>
                  <a:lnTo>
                    <a:pt x="383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3" name="Google Shape;21223;p95"/>
            <p:cNvSpPr/>
            <p:nvPr/>
          </p:nvSpPr>
          <p:spPr>
            <a:xfrm>
              <a:off x="2123587" y="2481641"/>
              <a:ext cx="56970" cy="303234"/>
            </a:xfrm>
            <a:custGeom>
              <a:rect b="b" l="l" r="r" t="t"/>
              <a:pathLst>
                <a:path extrusionOk="0" h="10145" w="1906">
                  <a:moveTo>
                    <a:pt x="0" y="0"/>
                  </a:moveTo>
                  <a:lnTo>
                    <a:pt x="0" y="10145"/>
                  </a:lnTo>
                  <a:lnTo>
                    <a:pt x="1905" y="10145"/>
                  </a:lnTo>
                  <a:lnTo>
                    <a:pt x="19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4" name="Google Shape;21224;p95"/>
            <p:cNvSpPr/>
            <p:nvPr/>
          </p:nvSpPr>
          <p:spPr>
            <a:xfrm>
              <a:off x="2238186" y="2481641"/>
              <a:ext cx="70481" cy="303234"/>
            </a:xfrm>
            <a:custGeom>
              <a:rect b="b" l="l" r="r" t="t"/>
              <a:pathLst>
                <a:path extrusionOk="0" h="10145" w="2358">
                  <a:moveTo>
                    <a:pt x="0" y="0"/>
                  </a:moveTo>
                  <a:lnTo>
                    <a:pt x="0" y="10145"/>
                  </a:lnTo>
                  <a:lnTo>
                    <a:pt x="1905" y="10145"/>
                  </a:lnTo>
                  <a:lnTo>
                    <a:pt x="2358" y="5049"/>
                  </a:lnTo>
                  <a:lnTo>
                    <a:pt x="19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5" name="Google Shape;21225;p95"/>
            <p:cNvSpPr/>
            <p:nvPr/>
          </p:nvSpPr>
          <p:spPr>
            <a:xfrm>
              <a:off x="2294410" y="2481641"/>
              <a:ext cx="114628" cy="303234"/>
            </a:xfrm>
            <a:custGeom>
              <a:rect b="b" l="l" r="r" t="t"/>
              <a:pathLst>
                <a:path extrusionOk="0" h="10145" w="3835">
                  <a:moveTo>
                    <a:pt x="1" y="0"/>
                  </a:moveTo>
                  <a:lnTo>
                    <a:pt x="1" y="10145"/>
                  </a:lnTo>
                  <a:lnTo>
                    <a:pt x="3835" y="10145"/>
                  </a:lnTo>
                  <a:lnTo>
                    <a:pt x="383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6" name="Google Shape;21226;p95"/>
            <p:cNvSpPr/>
            <p:nvPr/>
          </p:nvSpPr>
          <p:spPr>
            <a:xfrm>
              <a:off x="2352068" y="2481641"/>
              <a:ext cx="56970" cy="303234"/>
            </a:xfrm>
            <a:custGeom>
              <a:rect b="b" l="l" r="r" t="t"/>
              <a:pathLst>
                <a:path extrusionOk="0" h="10145" w="1906">
                  <a:moveTo>
                    <a:pt x="1" y="0"/>
                  </a:moveTo>
                  <a:lnTo>
                    <a:pt x="1" y="10145"/>
                  </a:lnTo>
                  <a:lnTo>
                    <a:pt x="1906" y="10145"/>
                  </a:lnTo>
                  <a:lnTo>
                    <a:pt x="19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7" name="Google Shape;21227;p95"/>
            <p:cNvSpPr/>
            <p:nvPr/>
          </p:nvSpPr>
          <p:spPr>
            <a:xfrm>
              <a:off x="2087270" y="2441767"/>
              <a:ext cx="71198" cy="71198"/>
            </a:xfrm>
            <a:custGeom>
              <a:rect b="b" l="l" r="r" t="t"/>
              <a:pathLst>
                <a:path extrusionOk="0" h="2382" w="2382">
                  <a:moveTo>
                    <a:pt x="1191" y="0"/>
                  </a:moveTo>
                  <a:cubicBezTo>
                    <a:pt x="524" y="0"/>
                    <a:pt x="1" y="524"/>
                    <a:pt x="1" y="1191"/>
                  </a:cubicBezTo>
                  <a:cubicBezTo>
                    <a:pt x="1" y="1834"/>
                    <a:pt x="524" y="2382"/>
                    <a:pt x="1191" y="2382"/>
                  </a:cubicBezTo>
                  <a:cubicBezTo>
                    <a:pt x="1834" y="2382"/>
                    <a:pt x="2382" y="1834"/>
                    <a:pt x="2382" y="1191"/>
                  </a:cubicBezTo>
                  <a:cubicBezTo>
                    <a:pt x="2382" y="524"/>
                    <a:pt x="1834" y="0"/>
                    <a:pt x="119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8" name="Google Shape;21228;p95"/>
            <p:cNvSpPr/>
            <p:nvPr/>
          </p:nvSpPr>
          <p:spPr>
            <a:xfrm>
              <a:off x="2201869" y="2441677"/>
              <a:ext cx="71228" cy="71288"/>
            </a:xfrm>
            <a:custGeom>
              <a:rect b="b" l="l" r="r" t="t"/>
              <a:pathLst>
                <a:path extrusionOk="0" h="2385" w="2383">
                  <a:moveTo>
                    <a:pt x="1269" y="1"/>
                  </a:moveTo>
                  <a:cubicBezTo>
                    <a:pt x="1243" y="1"/>
                    <a:pt x="1217" y="2"/>
                    <a:pt x="1191" y="3"/>
                  </a:cubicBezTo>
                  <a:cubicBezTo>
                    <a:pt x="548" y="3"/>
                    <a:pt x="1" y="527"/>
                    <a:pt x="1" y="1194"/>
                  </a:cubicBezTo>
                  <a:cubicBezTo>
                    <a:pt x="1" y="1837"/>
                    <a:pt x="548" y="2385"/>
                    <a:pt x="1191" y="2385"/>
                  </a:cubicBezTo>
                  <a:cubicBezTo>
                    <a:pt x="1858" y="2385"/>
                    <a:pt x="2382" y="1837"/>
                    <a:pt x="2382" y="1194"/>
                  </a:cubicBezTo>
                  <a:cubicBezTo>
                    <a:pt x="2382" y="553"/>
                    <a:pt x="1898" y="1"/>
                    <a:pt x="126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9" name="Google Shape;21229;p95"/>
            <p:cNvSpPr/>
            <p:nvPr/>
          </p:nvSpPr>
          <p:spPr>
            <a:xfrm>
              <a:off x="2216097"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0" name="Google Shape;21230;p95"/>
            <p:cNvSpPr/>
            <p:nvPr/>
          </p:nvSpPr>
          <p:spPr>
            <a:xfrm>
              <a:off x="2216097"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1" name="Google Shape;21231;p95"/>
            <p:cNvSpPr/>
            <p:nvPr/>
          </p:nvSpPr>
          <p:spPr>
            <a:xfrm>
              <a:off x="2216097"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2" name="Google Shape;21232;p95"/>
            <p:cNvSpPr/>
            <p:nvPr/>
          </p:nvSpPr>
          <p:spPr>
            <a:xfrm>
              <a:off x="2216097"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3" name="Google Shape;21233;p95"/>
            <p:cNvSpPr/>
            <p:nvPr/>
          </p:nvSpPr>
          <p:spPr>
            <a:xfrm>
              <a:off x="2101498"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4" name="Google Shape;21234;p95"/>
            <p:cNvSpPr/>
            <p:nvPr/>
          </p:nvSpPr>
          <p:spPr>
            <a:xfrm>
              <a:off x="2101498"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5" name="Google Shape;21235;p95"/>
            <p:cNvSpPr/>
            <p:nvPr/>
          </p:nvSpPr>
          <p:spPr>
            <a:xfrm>
              <a:off x="2101498"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6" name="Google Shape;21236;p95"/>
            <p:cNvSpPr/>
            <p:nvPr/>
          </p:nvSpPr>
          <p:spPr>
            <a:xfrm>
              <a:off x="2101498"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7" name="Google Shape;21237;p95"/>
            <p:cNvSpPr/>
            <p:nvPr/>
          </p:nvSpPr>
          <p:spPr>
            <a:xfrm>
              <a:off x="2330009" y="2544978"/>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8" name="Google Shape;21238;p95"/>
            <p:cNvSpPr/>
            <p:nvPr/>
          </p:nvSpPr>
          <p:spPr>
            <a:xfrm>
              <a:off x="2330009" y="2588409"/>
              <a:ext cx="43430" cy="20654"/>
            </a:xfrm>
            <a:custGeom>
              <a:rect b="b" l="l" r="r" t="t"/>
              <a:pathLst>
                <a:path extrusionOk="0" h="691" w="1453">
                  <a:moveTo>
                    <a:pt x="0" y="0"/>
                  </a:moveTo>
                  <a:lnTo>
                    <a:pt x="0" y="691"/>
                  </a:lnTo>
                  <a:lnTo>
                    <a:pt x="1453" y="691"/>
                  </a:lnTo>
                  <a:lnTo>
                    <a:pt x="14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9" name="Google Shape;21239;p95"/>
            <p:cNvSpPr/>
            <p:nvPr/>
          </p:nvSpPr>
          <p:spPr>
            <a:xfrm>
              <a:off x="2330009" y="2631809"/>
              <a:ext cx="43430" cy="20684"/>
            </a:xfrm>
            <a:custGeom>
              <a:rect b="b" l="l" r="r" t="t"/>
              <a:pathLst>
                <a:path extrusionOk="0" h="692" w="1453">
                  <a:moveTo>
                    <a:pt x="0" y="1"/>
                  </a:moveTo>
                  <a:lnTo>
                    <a:pt x="0" y="692"/>
                  </a:lnTo>
                  <a:lnTo>
                    <a:pt x="1453" y="692"/>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0" name="Google Shape;21240;p95"/>
            <p:cNvSpPr/>
            <p:nvPr/>
          </p:nvSpPr>
          <p:spPr>
            <a:xfrm>
              <a:off x="2330009" y="2675240"/>
              <a:ext cx="43430" cy="20684"/>
            </a:xfrm>
            <a:custGeom>
              <a:rect b="b" l="l" r="r" t="t"/>
              <a:pathLst>
                <a:path extrusionOk="0" h="692" w="1453">
                  <a:moveTo>
                    <a:pt x="0" y="1"/>
                  </a:moveTo>
                  <a:lnTo>
                    <a:pt x="0" y="691"/>
                  </a:lnTo>
                  <a:lnTo>
                    <a:pt x="1453" y="691"/>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1" name="Google Shape;21241;p95"/>
            <p:cNvSpPr/>
            <p:nvPr/>
          </p:nvSpPr>
          <p:spPr>
            <a:xfrm>
              <a:off x="2316469" y="2441767"/>
              <a:ext cx="71228" cy="71198"/>
            </a:xfrm>
            <a:custGeom>
              <a:rect b="b" l="l" r="r" t="t"/>
              <a:pathLst>
                <a:path extrusionOk="0" h="2382" w="2383">
                  <a:moveTo>
                    <a:pt x="1192" y="0"/>
                  </a:moveTo>
                  <a:cubicBezTo>
                    <a:pt x="549" y="0"/>
                    <a:pt x="1" y="524"/>
                    <a:pt x="1" y="1191"/>
                  </a:cubicBezTo>
                  <a:cubicBezTo>
                    <a:pt x="1" y="1834"/>
                    <a:pt x="549" y="2382"/>
                    <a:pt x="1192" y="2382"/>
                  </a:cubicBezTo>
                  <a:cubicBezTo>
                    <a:pt x="1858" y="2382"/>
                    <a:pt x="2382" y="1834"/>
                    <a:pt x="2382" y="1191"/>
                  </a:cubicBezTo>
                  <a:cubicBezTo>
                    <a:pt x="2382" y="524"/>
                    <a:pt x="1858" y="0"/>
                    <a:pt x="119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2" name="Google Shape;21242;p95"/>
            <p:cNvSpPr/>
            <p:nvPr/>
          </p:nvSpPr>
          <p:spPr>
            <a:xfrm>
              <a:off x="22374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3" name="Google Shape;21243;p95"/>
            <p:cNvSpPr/>
            <p:nvPr/>
          </p:nvSpPr>
          <p:spPr>
            <a:xfrm>
              <a:off x="22374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4" name="Google Shape;21244;p95"/>
            <p:cNvSpPr/>
            <p:nvPr/>
          </p:nvSpPr>
          <p:spPr>
            <a:xfrm>
              <a:off x="22374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5" name="Google Shape;21245;p95"/>
            <p:cNvSpPr/>
            <p:nvPr/>
          </p:nvSpPr>
          <p:spPr>
            <a:xfrm>
              <a:off x="22374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6" name="Google Shape;21246;p95"/>
            <p:cNvSpPr/>
            <p:nvPr/>
          </p:nvSpPr>
          <p:spPr>
            <a:xfrm>
              <a:off x="2237469" y="2440332"/>
              <a:ext cx="35629" cy="72633"/>
            </a:xfrm>
            <a:custGeom>
              <a:rect b="b" l="l" r="r" t="t"/>
              <a:pathLst>
                <a:path extrusionOk="0" h="2430" w="1192">
                  <a:moveTo>
                    <a:pt x="0" y="1"/>
                  </a:moveTo>
                  <a:lnTo>
                    <a:pt x="0" y="2430"/>
                  </a:lnTo>
                  <a:cubicBezTo>
                    <a:pt x="667" y="2430"/>
                    <a:pt x="1191" y="1882"/>
                    <a:pt x="1191" y="1239"/>
                  </a:cubicBezTo>
                  <a:cubicBezTo>
                    <a:pt x="1191" y="572"/>
                    <a:pt x="667"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7" name="Google Shape;21247;p95"/>
            <p:cNvSpPr/>
            <p:nvPr/>
          </p:nvSpPr>
          <p:spPr>
            <a:xfrm>
              <a:off x="2351350" y="2544978"/>
              <a:ext cx="22089" cy="19967"/>
            </a:xfrm>
            <a:custGeom>
              <a:rect b="b" l="l" r="r" t="t"/>
              <a:pathLst>
                <a:path extrusionOk="0" h="668" w="739">
                  <a:moveTo>
                    <a:pt x="1" y="1"/>
                  </a:moveTo>
                  <a:lnTo>
                    <a:pt x="1"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8" name="Google Shape;21248;p95"/>
            <p:cNvSpPr/>
            <p:nvPr/>
          </p:nvSpPr>
          <p:spPr>
            <a:xfrm>
              <a:off x="2351350" y="2588409"/>
              <a:ext cx="22089" cy="20654"/>
            </a:xfrm>
            <a:custGeom>
              <a:rect b="b" l="l" r="r" t="t"/>
              <a:pathLst>
                <a:path extrusionOk="0" h="691" w="739">
                  <a:moveTo>
                    <a:pt x="1" y="0"/>
                  </a:moveTo>
                  <a:lnTo>
                    <a:pt x="1"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9" name="Google Shape;21249;p95"/>
            <p:cNvSpPr/>
            <p:nvPr/>
          </p:nvSpPr>
          <p:spPr>
            <a:xfrm>
              <a:off x="2351350" y="2631809"/>
              <a:ext cx="22089" cy="20684"/>
            </a:xfrm>
            <a:custGeom>
              <a:rect b="b" l="l" r="r" t="t"/>
              <a:pathLst>
                <a:path extrusionOk="0" h="692" w="739">
                  <a:moveTo>
                    <a:pt x="1" y="1"/>
                  </a:moveTo>
                  <a:lnTo>
                    <a:pt x="1"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0" name="Google Shape;21250;p95"/>
            <p:cNvSpPr/>
            <p:nvPr/>
          </p:nvSpPr>
          <p:spPr>
            <a:xfrm>
              <a:off x="2351350" y="2675240"/>
              <a:ext cx="22089" cy="20684"/>
            </a:xfrm>
            <a:custGeom>
              <a:rect b="b" l="l" r="r" t="t"/>
              <a:pathLst>
                <a:path extrusionOk="0" h="692" w="739">
                  <a:moveTo>
                    <a:pt x="1" y="1"/>
                  </a:moveTo>
                  <a:lnTo>
                    <a:pt x="1"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1" name="Google Shape;21251;p95"/>
            <p:cNvSpPr/>
            <p:nvPr/>
          </p:nvSpPr>
          <p:spPr>
            <a:xfrm>
              <a:off x="2353503" y="2440332"/>
              <a:ext cx="35599" cy="72633"/>
            </a:xfrm>
            <a:custGeom>
              <a:rect b="b" l="l" r="r" t="t"/>
              <a:pathLst>
                <a:path extrusionOk="0" h="2430" w="1191">
                  <a:moveTo>
                    <a:pt x="0" y="1"/>
                  </a:moveTo>
                  <a:lnTo>
                    <a:pt x="0" y="2430"/>
                  </a:lnTo>
                  <a:cubicBezTo>
                    <a:pt x="643" y="2430"/>
                    <a:pt x="1191" y="1882"/>
                    <a:pt x="1191" y="1239"/>
                  </a:cubicBezTo>
                  <a:cubicBezTo>
                    <a:pt x="1191" y="572"/>
                    <a:pt x="619"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2" name="Google Shape;21252;p95"/>
            <p:cNvSpPr/>
            <p:nvPr/>
          </p:nvSpPr>
          <p:spPr>
            <a:xfrm>
              <a:off x="21228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3" name="Google Shape;21253;p95"/>
            <p:cNvSpPr/>
            <p:nvPr/>
          </p:nvSpPr>
          <p:spPr>
            <a:xfrm>
              <a:off x="21228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4" name="Google Shape;21254;p95"/>
            <p:cNvSpPr/>
            <p:nvPr/>
          </p:nvSpPr>
          <p:spPr>
            <a:xfrm>
              <a:off x="21228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5" name="Google Shape;21255;p95"/>
            <p:cNvSpPr/>
            <p:nvPr/>
          </p:nvSpPr>
          <p:spPr>
            <a:xfrm>
              <a:off x="21228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6" name="Google Shape;21256;p95"/>
            <p:cNvSpPr/>
            <p:nvPr/>
          </p:nvSpPr>
          <p:spPr>
            <a:xfrm>
              <a:off x="2122869" y="2440332"/>
              <a:ext cx="35599" cy="72633"/>
            </a:xfrm>
            <a:custGeom>
              <a:rect b="b" l="l" r="r" t="t"/>
              <a:pathLst>
                <a:path extrusionOk="0" h="2430" w="1191">
                  <a:moveTo>
                    <a:pt x="0" y="1"/>
                  </a:moveTo>
                  <a:lnTo>
                    <a:pt x="0" y="2430"/>
                  </a:lnTo>
                  <a:cubicBezTo>
                    <a:pt x="643" y="2430"/>
                    <a:pt x="1191" y="1882"/>
                    <a:pt x="1191" y="1239"/>
                  </a:cubicBezTo>
                  <a:cubicBezTo>
                    <a:pt x="1191" y="572"/>
                    <a:pt x="643"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57" name="Google Shape;21257;p95"/>
          <p:cNvGrpSpPr/>
          <p:nvPr/>
        </p:nvGrpSpPr>
        <p:grpSpPr>
          <a:xfrm>
            <a:off x="1083084" y="2357615"/>
            <a:ext cx="345262" cy="239928"/>
            <a:chOff x="1392491" y="2490877"/>
            <a:chExt cx="345262" cy="239928"/>
          </a:xfrm>
        </p:grpSpPr>
        <p:sp>
          <p:nvSpPr>
            <p:cNvPr id="21258" name="Google Shape;21258;p95"/>
            <p:cNvSpPr/>
            <p:nvPr/>
          </p:nvSpPr>
          <p:spPr>
            <a:xfrm>
              <a:off x="1517074" y="2492311"/>
              <a:ext cx="95409" cy="168012"/>
            </a:xfrm>
            <a:custGeom>
              <a:rect b="b" l="l" r="r" t="t"/>
              <a:pathLst>
                <a:path extrusionOk="0" h="5621" w="3192">
                  <a:moveTo>
                    <a:pt x="0" y="0"/>
                  </a:moveTo>
                  <a:lnTo>
                    <a:pt x="0" y="5620"/>
                  </a:lnTo>
                  <a:lnTo>
                    <a:pt x="3191" y="5620"/>
                  </a:lnTo>
                  <a:lnTo>
                    <a:pt x="319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9" name="Google Shape;21259;p95"/>
            <p:cNvSpPr/>
            <p:nvPr/>
          </p:nvSpPr>
          <p:spPr>
            <a:xfrm>
              <a:off x="1641627" y="2562763"/>
              <a:ext cx="95409" cy="168042"/>
            </a:xfrm>
            <a:custGeom>
              <a:rect b="b" l="l" r="r" t="t"/>
              <a:pathLst>
                <a:path extrusionOk="0" h="5622" w="3192">
                  <a:moveTo>
                    <a:pt x="1" y="1"/>
                  </a:moveTo>
                  <a:lnTo>
                    <a:pt x="1" y="5621"/>
                  </a:lnTo>
                  <a:lnTo>
                    <a:pt x="3192" y="5621"/>
                  </a:lnTo>
                  <a:lnTo>
                    <a:pt x="31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0" name="Google Shape;21260;p95"/>
            <p:cNvSpPr/>
            <p:nvPr/>
          </p:nvSpPr>
          <p:spPr>
            <a:xfrm>
              <a:off x="1690049" y="2562763"/>
              <a:ext cx="47704" cy="168042"/>
            </a:xfrm>
            <a:custGeom>
              <a:rect b="b" l="l" r="r" t="t"/>
              <a:pathLst>
                <a:path extrusionOk="0" h="5622" w="1596">
                  <a:moveTo>
                    <a:pt x="0" y="1"/>
                  </a:moveTo>
                  <a:lnTo>
                    <a:pt x="0" y="5621"/>
                  </a:lnTo>
                  <a:lnTo>
                    <a:pt x="1596" y="5621"/>
                  </a:lnTo>
                  <a:lnTo>
                    <a:pt x="1596"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1" name="Google Shape;21261;p95"/>
            <p:cNvSpPr/>
            <p:nvPr/>
          </p:nvSpPr>
          <p:spPr>
            <a:xfrm>
              <a:off x="1640909" y="2490877"/>
              <a:ext cx="96126" cy="98278"/>
            </a:xfrm>
            <a:custGeom>
              <a:rect b="b" l="l" r="r" t="t"/>
              <a:pathLst>
                <a:path extrusionOk="0" h="3288" w="3216">
                  <a:moveTo>
                    <a:pt x="1" y="1"/>
                  </a:moveTo>
                  <a:lnTo>
                    <a:pt x="1" y="2358"/>
                  </a:lnTo>
                  <a:lnTo>
                    <a:pt x="1597"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2" name="Google Shape;21262;p95"/>
            <p:cNvSpPr/>
            <p:nvPr/>
          </p:nvSpPr>
          <p:spPr>
            <a:xfrm>
              <a:off x="1688614" y="2492311"/>
              <a:ext cx="48422" cy="96844"/>
            </a:xfrm>
            <a:custGeom>
              <a:rect b="b" l="l" r="r" t="t"/>
              <a:pathLst>
                <a:path extrusionOk="0" h="3240" w="1620">
                  <a:moveTo>
                    <a:pt x="1" y="0"/>
                  </a:moveTo>
                  <a:lnTo>
                    <a:pt x="1" y="3239"/>
                  </a:lnTo>
                  <a:lnTo>
                    <a:pt x="1620" y="2358"/>
                  </a:lnTo>
                  <a:lnTo>
                    <a:pt x="1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3" name="Google Shape;21263;p95"/>
            <p:cNvSpPr/>
            <p:nvPr/>
          </p:nvSpPr>
          <p:spPr>
            <a:xfrm>
              <a:off x="1393209" y="2562763"/>
              <a:ext cx="95409" cy="168042"/>
            </a:xfrm>
            <a:custGeom>
              <a:rect b="b" l="l" r="r" t="t"/>
              <a:pathLst>
                <a:path extrusionOk="0" h="5622" w="3192">
                  <a:moveTo>
                    <a:pt x="1" y="1"/>
                  </a:moveTo>
                  <a:lnTo>
                    <a:pt x="1" y="5621"/>
                  </a:lnTo>
                  <a:lnTo>
                    <a:pt x="3192" y="5621"/>
                  </a:lnTo>
                  <a:lnTo>
                    <a:pt x="319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4" name="Google Shape;21264;p95"/>
            <p:cNvSpPr/>
            <p:nvPr/>
          </p:nvSpPr>
          <p:spPr>
            <a:xfrm>
              <a:off x="1440914" y="2562763"/>
              <a:ext cx="47704" cy="168042"/>
            </a:xfrm>
            <a:custGeom>
              <a:rect b="b" l="l" r="r" t="t"/>
              <a:pathLst>
                <a:path extrusionOk="0" h="5622" w="1596">
                  <a:moveTo>
                    <a:pt x="0" y="1"/>
                  </a:moveTo>
                  <a:lnTo>
                    <a:pt x="0" y="5621"/>
                  </a:lnTo>
                  <a:lnTo>
                    <a:pt x="1596" y="5621"/>
                  </a:lnTo>
                  <a:lnTo>
                    <a:pt x="159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5" name="Google Shape;21265;p95"/>
            <p:cNvSpPr/>
            <p:nvPr/>
          </p:nvSpPr>
          <p:spPr>
            <a:xfrm>
              <a:off x="1392491" y="2490877"/>
              <a:ext cx="96126" cy="98278"/>
            </a:xfrm>
            <a:custGeom>
              <a:rect b="b" l="l" r="r" t="t"/>
              <a:pathLst>
                <a:path extrusionOk="0" h="3288" w="3216">
                  <a:moveTo>
                    <a:pt x="1" y="1"/>
                  </a:moveTo>
                  <a:lnTo>
                    <a:pt x="1" y="2358"/>
                  </a:lnTo>
                  <a:lnTo>
                    <a:pt x="1620"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6" name="Google Shape;21266;p95"/>
            <p:cNvSpPr/>
            <p:nvPr/>
          </p:nvSpPr>
          <p:spPr>
            <a:xfrm>
              <a:off x="1440914" y="2492311"/>
              <a:ext cx="47704" cy="96844"/>
            </a:xfrm>
            <a:custGeom>
              <a:rect b="b" l="l" r="r" t="t"/>
              <a:pathLst>
                <a:path extrusionOk="0" h="3240" w="1596">
                  <a:moveTo>
                    <a:pt x="0" y="0"/>
                  </a:moveTo>
                  <a:lnTo>
                    <a:pt x="0" y="3239"/>
                  </a:lnTo>
                  <a:lnTo>
                    <a:pt x="1596" y="2358"/>
                  </a:lnTo>
                  <a:lnTo>
                    <a:pt x="1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7" name="Google Shape;21267;p95"/>
            <p:cNvSpPr/>
            <p:nvPr/>
          </p:nvSpPr>
          <p:spPr>
            <a:xfrm>
              <a:off x="1565466" y="2492311"/>
              <a:ext cx="47734" cy="168012"/>
            </a:xfrm>
            <a:custGeom>
              <a:rect b="b" l="l" r="r" t="t"/>
              <a:pathLst>
                <a:path extrusionOk="0" h="5621" w="1597">
                  <a:moveTo>
                    <a:pt x="1" y="0"/>
                  </a:moveTo>
                  <a:lnTo>
                    <a:pt x="1" y="5620"/>
                  </a:lnTo>
                  <a:lnTo>
                    <a:pt x="1596" y="5620"/>
                  </a:lnTo>
                  <a:lnTo>
                    <a:pt x="1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8" name="Google Shape;21268;p95"/>
            <p:cNvSpPr/>
            <p:nvPr/>
          </p:nvSpPr>
          <p:spPr>
            <a:xfrm>
              <a:off x="1517791" y="2632527"/>
              <a:ext cx="95409" cy="98278"/>
            </a:xfrm>
            <a:custGeom>
              <a:rect b="b" l="l" r="r" t="t"/>
              <a:pathLst>
                <a:path extrusionOk="0" h="3288" w="3192">
                  <a:moveTo>
                    <a:pt x="1619" y="1"/>
                  </a:moveTo>
                  <a:lnTo>
                    <a:pt x="0" y="929"/>
                  </a:lnTo>
                  <a:lnTo>
                    <a:pt x="0" y="3287"/>
                  </a:lnTo>
                  <a:lnTo>
                    <a:pt x="3191" y="3287"/>
                  </a:lnTo>
                  <a:lnTo>
                    <a:pt x="3191" y="929"/>
                  </a:lnTo>
                  <a:lnTo>
                    <a:pt x="161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9" name="Google Shape;21269;p95"/>
            <p:cNvSpPr/>
            <p:nvPr/>
          </p:nvSpPr>
          <p:spPr>
            <a:xfrm>
              <a:off x="1565466" y="2632527"/>
              <a:ext cx="47734" cy="98278"/>
            </a:xfrm>
            <a:custGeom>
              <a:rect b="b" l="l" r="r" t="t"/>
              <a:pathLst>
                <a:path extrusionOk="0" h="3288" w="1597">
                  <a:moveTo>
                    <a:pt x="1" y="1"/>
                  </a:moveTo>
                  <a:lnTo>
                    <a:pt x="1" y="3287"/>
                  </a:lnTo>
                  <a:lnTo>
                    <a:pt x="1596" y="3287"/>
                  </a:lnTo>
                  <a:lnTo>
                    <a:pt x="1596" y="929"/>
                  </a:lnTo>
                  <a:lnTo>
                    <a:pt x="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70" name="Google Shape;21270;p95"/>
          <p:cNvGrpSpPr/>
          <p:nvPr/>
        </p:nvGrpSpPr>
        <p:grpSpPr>
          <a:xfrm>
            <a:off x="1083084" y="2839920"/>
            <a:ext cx="344543" cy="345977"/>
            <a:chOff x="1392491" y="2982751"/>
            <a:chExt cx="344543" cy="345977"/>
          </a:xfrm>
        </p:grpSpPr>
        <p:sp>
          <p:nvSpPr>
            <p:cNvPr id="21271" name="Google Shape;21271;p95"/>
            <p:cNvSpPr/>
            <p:nvPr/>
          </p:nvSpPr>
          <p:spPr>
            <a:xfrm>
              <a:off x="1438044" y="3029021"/>
              <a:ext cx="253437" cy="252720"/>
            </a:xfrm>
            <a:custGeom>
              <a:rect b="b" l="l" r="r" t="t"/>
              <a:pathLst>
                <a:path extrusionOk="0" h="8455" w="8479">
                  <a:moveTo>
                    <a:pt x="4216" y="0"/>
                  </a:moveTo>
                  <a:cubicBezTo>
                    <a:pt x="1906" y="0"/>
                    <a:pt x="1" y="1858"/>
                    <a:pt x="1" y="4215"/>
                  </a:cubicBezTo>
                  <a:cubicBezTo>
                    <a:pt x="1" y="6549"/>
                    <a:pt x="1882" y="8454"/>
                    <a:pt x="4216" y="8454"/>
                  </a:cubicBezTo>
                  <a:cubicBezTo>
                    <a:pt x="5478" y="8454"/>
                    <a:pt x="6597" y="7907"/>
                    <a:pt x="7383" y="7049"/>
                  </a:cubicBezTo>
                  <a:cubicBezTo>
                    <a:pt x="8074" y="6311"/>
                    <a:pt x="8479" y="5311"/>
                    <a:pt x="8479" y="4215"/>
                  </a:cubicBezTo>
                  <a:cubicBezTo>
                    <a:pt x="8479" y="1905"/>
                    <a:pt x="6574" y="0"/>
                    <a:pt x="421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2" name="Google Shape;21272;p95"/>
            <p:cNvSpPr/>
            <p:nvPr/>
          </p:nvSpPr>
          <p:spPr>
            <a:xfrm>
              <a:off x="1564061" y="3029021"/>
              <a:ext cx="127421" cy="252720"/>
            </a:xfrm>
            <a:custGeom>
              <a:rect b="b" l="l" r="r" t="t"/>
              <a:pathLst>
                <a:path extrusionOk="0" h="8455" w="4263">
                  <a:moveTo>
                    <a:pt x="0" y="0"/>
                  </a:moveTo>
                  <a:lnTo>
                    <a:pt x="0" y="8454"/>
                  </a:lnTo>
                  <a:cubicBezTo>
                    <a:pt x="1262" y="8454"/>
                    <a:pt x="2381" y="7907"/>
                    <a:pt x="3167" y="7049"/>
                  </a:cubicBezTo>
                  <a:cubicBezTo>
                    <a:pt x="3858" y="6311"/>
                    <a:pt x="4263" y="5311"/>
                    <a:pt x="4263" y="4215"/>
                  </a:cubicBezTo>
                  <a:cubicBezTo>
                    <a:pt x="4263" y="1905"/>
                    <a:pt x="2358"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3" name="Google Shape;21273;p95"/>
            <p:cNvSpPr/>
            <p:nvPr/>
          </p:nvSpPr>
          <p:spPr>
            <a:xfrm>
              <a:off x="1392491" y="2983468"/>
              <a:ext cx="178712" cy="345259"/>
            </a:xfrm>
            <a:custGeom>
              <a:rect b="b" l="l" r="r" t="t"/>
              <a:pathLst>
                <a:path extrusionOk="0" h="11551" w="5979">
                  <a:moveTo>
                    <a:pt x="5740" y="0"/>
                  </a:moveTo>
                  <a:cubicBezTo>
                    <a:pt x="4240" y="0"/>
                    <a:pt x="2763" y="596"/>
                    <a:pt x="1692" y="1691"/>
                  </a:cubicBezTo>
                  <a:cubicBezTo>
                    <a:pt x="620" y="2763"/>
                    <a:pt x="1" y="4215"/>
                    <a:pt x="1" y="5763"/>
                  </a:cubicBezTo>
                  <a:cubicBezTo>
                    <a:pt x="1" y="7311"/>
                    <a:pt x="596" y="8740"/>
                    <a:pt x="1692" y="9836"/>
                  </a:cubicBezTo>
                  <a:cubicBezTo>
                    <a:pt x="2763" y="10907"/>
                    <a:pt x="4240" y="11503"/>
                    <a:pt x="5740" y="11550"/>
                  </a:cubicBezTo>
                  <a:lnTo>
                    <a:pt x="5978" y="10598"/>
                  </a:lnTo>
                  <a:lnTo>
                    <a:pt x="5740" y="9693"/>
                  </a:lnTo>
                  <a:cubicBezTo>
                    <a:pt x="3597" y="9645"/>
                    <a:pt x="1858" y="7907"/>
                    <a:pt x="1858" y="5739"/>
                  </a:cubicBezTo>
                  <a:cubicBezTo>
                    <a:pt x="1858" y="3572"/>
                    <a:pt x="3597" y="1834"/>
                    <a:pt x="5740" y="1834"/>
                  </a:cubicBezTo>
                  <a:lnTo>
                    <a:pt x="5978" y="905"/>
                  </a:ln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4" name="Google Shape;21274;p95"/>
            <p:cNvSpPr/>
            <p:nvPr/>
          </p:nvSpPr>
          <p:spPr>
            <a:xfrm>
              <a:off x="1564061" y="3233320"/>
              <a:ext cx="127421" cy="93257"/>
            </a:xfrm>
            <a:custGeom>
              <a:rect b="b" l="l" r="r" t="t"/>
              <a:pathLst>
                <a:path extrusionOk="0" h="3120" w="4263">
                  <a:moveTo>
                    <a:pt x="2929" y="0"/>
                  </a:moveTo>
                  <a:cubicBezTo>
                    <a:pt x="2215" y="810"/>
                    <a:pt x="1167" y="1286"/>
                    <a:pt x="0" y="1286"/>
                  </a:cubicBezTo>
                  <a:lnTo>
                    <a:pt x="0" y="3120"/>
                  </a:lnTo>
                  <a:cubicBezTo>
                    <a:pt x="1548" y="3120"/>
                    <a:pt x="2977" y="2524"/>
                    <a:pt x="4096" y="1429"/>
                  </a:cubicBezTo>
                  <a:lnTo>
                    <a:pt x="4263" y="1262"/>
                  </a:lnTo>
                  <a:lnTo>
                    <a:pt x="3810" y="310"/>
                  </a:lnTo>
                  <a:lnTo>
                    <a:pt x="2929"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5" name="Google Shape;21275;p95"/>
            <p:cNvSpPr/>
            <p:nvPr/>
          </p:nvSpPr>
          <p:spPr>
            <a:xfrm>
              <a:off x="1564061" y="2982751"/>
              <a:ext cx="172973" cy="288319"/>
            </a:xfrm>
            <a:custGeom>
              <a:rect b="b" l="l" r="r" t="t"/>
              <a:pathLst>
                <a:path extrusionOk="0" h="9646" w="5787">
                  <a:moveTo>
                    <a:pt x="0" y="0"/>
                  </a:moveTo>
                  <a:lnTo>
                    <a:pt x="0" y="1834"/>
                  </a:lnTo>
                  <a:cubicBezTo>
                    <a:pt x="2167" y="1834"/>
                    <a:pt x="3906" y="3596"/>
                    <a:pt x="3906" y="5740"/>
                  </a:cubicBezTo>
                  <a:cubicBezTo>
                    <a:pt x="3906" y="6740"/>
                    <a:pt x="3525" y="7669"/>
                    <a:pt x="2882" y="8359"/>
                  </a:cubicBezTo>
                  <a:lnTo>
                    <a:pt x="4239" y="9645"/>
                  </a:lnTo>
                  <a:cubicBezTo>
                    <a:pt x="5215" y="8574"/>
                    <a:pt x="5739" y="7192"/>
                    <a:pt x="5739" y="5763"/>
                  </a:cubicBezTo>
                  <a:cubicBezTo>
                    <a:pt x="5787" y="4216"/>
                    <a:pt x="5192" y="2787"/>
                    <a:pt x="4072" y="1691"/>
                  </a:cubicBezTo>
                  <a:cubicBezTo>
                    <a:pt x="2977" y="596"/>
                    <a:pt x="154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76" name="Google Shape;21276;p95"/>
          <p:cNvGrpSpPr/>
          <p:nvPr/>
        </p:nvGrpSpPr>
        <p:grpSpPr>
          <a:xfrm>
            <a:off x="1816932" y="2836237"/>
            <a:ext cx="344543" cy="344056"/>
            <a:chOff x="2064494" y="2993421"/>
            <a:chExt cx="344543" cy="344056"/>
          </a:xfrm>
        </p:grpSpPr>
        <p:sp>
          <p:nvSpPr>
            <p:cNvPr id="21277" name="Google Shape;21277;p95"/>
            <p:cNvSpPr/>
            <p:nvPr/>
          </p:nvSpPr>
          <p:spPr>
            <a:xfrm>
              <a:off x="2119312" y="3014793"/>
              <a:ext cx="85426" cy="100371"/>
            </a:xfrm>
            <a:custGeom>
              <a:rect b="b" l="l" r="r" t="t"/>
              <a:pathLst>
                <a:path extrusionOk="0" h="3358" w="2858">
                  <a:moveTo>
                    <a:pt x="1215" y="0"/>
                  </a:moveTo>
                  <a:lnTo>
                    <a:pt x="0" y="3120"/>
                  </a:lnTo>
                  <a:lnTo>
                    <a:pt x="619" y="3358"/>
                  </a:lnTo>
                  <a:lnTo>
                    <a:pt x="1691" y="667"/>
                  </a:lnTo>
                  <a:lnTo>
                    <a:pt x="2858" y="667"/>
                  </a:lnTo>
                  <a:lnTo>
                    <a:pt x="285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8" name="Google Shape;21278;p95"/>
            <p:cNvSpPr/>
            <p:nvPr/>
          </p:nvSpPr>
          <p:spPr>
            <a:xfrm>
              <a:off x="2118595" y="3213384"/>
              <a:ext cx="84021" cy="101088"/>
            </a:xfrm>
            <a:custGeom>
              <a:rect b="b" l="l" r="r" t="t"/>
              <a:pathLst>
                <a:path extrusionOk="0" h="3382" w="2811">
                  <a:moveTo>
                    <a:pt x="620" y="0"/>
                  </a:moveTo>
                  <a:lnTo>
                    <a:pt x="0" y="238"/>
                  </a:lnTo>
                  <a:lnTo>
                    <a:pt x="1215" y="3382"/>
                  </a:lnTo>
                  <a:lnTo>
                    <a:pt x="2810" y="3382"/>
                  </a:lnTo>
                  <a:lnTo>
                    <a:pt x="2810" y="2691"/>
                  </a:lnTo>
                  <a:lnTo>
                    <a:pt x="1667" y="2691"/>
                  </a:lnTo>
                  <a:lnTo>
                    <a:pt x="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9" name="Google Shape;21279;p95"/>
            <p:cNvSpPr/>
            <p:nvPr/>
          </p:nvSpPr>
          <p:spPr>
            <a:xfrm>
              <a:off x="2166270" y="3108021"/>
              <a:ext cx="70511" cy="32789"/>
            </a:xfrm>
            <a:custGeom>
              <a:rect b="b" l="l" r="r" t="t"/>
              <a:pathLst>
                <a:path extrusionOk="0" h="1097" w="2359">
                  <a:moveTo>
                    <a:pt x="1168" y="1"/>
                  </a:moveTo>
                  <a:lnTo>
                    <a:pt x="1" y="477"/>
                  </a:lnTo>
                  <a:lnTo>
                    <a:pt x="263" y="1096"/>
                  </a:lnTo>
                  <a:lnTo>
                    <a:pt x="1311" y="667"/>
                  </a:lnTo>
                  <a:lnTo>
                    <a:pt x="2359" y="667"/>
                  </a:lnTo>
                  <a:lnTo>
                    <a:pt x="235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0" name="Google Shape;21280;p95"/>
            <p:cNvSpPr/>
            <p:nvPr/>
          </p:nvSpPr>
          <p:spPr>
            <a:xfrm>
              <a:off x="2166270" y="3187738"/>
              <a:ext cx="69793" cy="32789"/>
            </a:xfrm>
            <a:custGeom>
              <a:rect b="b" l="l" r="r" t="t"/>
              <a:pathLst>
                <a:path extrusionOk="0" h="1097" w="2335">
                  <a:moveTo>
                    <a:pt x="263" y="1"/>
                  </a:moveTo>
                  <a:lnTo>
                    <a:pt x="1" y="620"/>
                  </a:lnTo>
                  <a:lnTo>
                    <a:pt x="1168" y="1096"/>
                  </a:lnTo>
                  <a:lnTo>
                    <a:pt x="2335" y="1096"/>
                  </a:lnTo>
                  <a:lnTo>
                    <a:pt x="2335" y="453"/>
                  </a:lnTo>
                  <a:lnTo>
                    <a:pt x="1287" y="453"/>
                  </a:lnTo>
                  <a:lnTo>
                    <a:pt x="2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1" name="Google Shape;21281;p95"/>
            <p:cNvSpPr/>
            <p:nvPr/>
          </p:nvSpPr>
          <p:spPr>
            <a:xfrm>
              <a:off x="2064494" y="3102341"/>
              <a:ext cx="124582" cy="124582"/>
            </a:xfrm>
            <a:custGeom>
              <a:rect b="b" l="l" r="r" t="t"/>
              <a:pathLst>
                <a:path extrusionOk="0" h="4168" w="4168">
                  <a:moveTo>
                    <a:pt x="2096" y="0"/>
                  </a:moveTo>
                  <a:cubicBezTo>
                    <a:pt x="953" y="0"/>
                    <a:pt x="0" y="929"/>
                    <a:pt x="0" y="2096"/>
                  </a:cubicBezTo>
                  <a:cubicBezTo>
                    <a:pt x="0" y="3239"/>
                    <a:pt x="953" y="4168"/>
                    <a:pt x="2096" y="4168"/>
                  </a:cubicBezTo>
                  <a:cubicBezTo>
                    <a:pt x="3239" y="4168"/>
                    <a:pt x="4168" y="3239"/>
                    <a:pt x="4168" y="2096"/>
                  </a:cubicBezTo>
                  <a:cubicBezTo>
                    <a:pt x="4168" y="929"/>
                    <a:pt x="3239" y="0"/>
                    <a:pt x="209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2" name="Google Shape;21282;p95"/>
            <p:cNvSpPr/>
            <p:nvPr/>
          </p:nvSpPr>
          <p:spPr>
            <a:xfrm>
              <a:off x="2193321" y="2993421"/>
              <a:ext cx="183674" cy="64084"/>
            </a:xfrm>
            <a:custGeom>
              <a:rect b="b" l="l" r="r" t="t"/>
              <a:pathLst>
                <a:path extrusionOk="0" h="2144" w="6145">
                  <a:moveTo>
                    <a:pt x="1096" y="1"/>
                  </a:moveTo>
                  <a:cubicBezTo>
                    <a:pt x="477" y="1"/>
                    <a:pt x="1" y="501"/>
                    <a:pt x="25" y="1120"/>
                  </a:cubicBezTo>
                  <a:cubicBezTo>
                    <a:pt x="49" y="1691"/>
                    <a:pt x="525"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3" name="Google Shape;21283;p95"/>
            <p:cNvSpPr/>
            <p:nvPr/>
          </p:nvSpPr>
          <p:spPr>
            <a:xfrm>
              <a:off x="2225363" y="3086679"/>
              <a:ext cx="183674" cy="64084"/>
            </a:xfrm>
            <a:custGeom>
              <a:rect b="b" l="l" r="r" t="t"/>
              <a:pathLst>
                <a:path extrusionOk="0" h="2144" w="6145">
                  <a:moveTo>
                    <a:pt x="1096" y="0"/>
                  </a:moveTo>
                  <a:cubicBezTo>
                    <a:pt x="477" y="0"/>
                    <a:pt x="1" y="500"/>
                    <a:pt x="24" y="1120"/>
                  </a:cubicBezTo>
                  <a:cubicBezTo>
                    <a:pt x="48" y="1691"/>
                    <a:pt x="524" y="2144"/>
                    <a:pt x="1096" y="2144"/>
                  </a:cubicBezTo>
                  <a:lnTo>
                    <a:pt x="6145" y="2144"/>
                  </a:lnTo>
                  <a:lnTo>
                    <a:pt x="61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4" name="Google Shape;21284;p95"/>
            <p:cNvSpPr/>
            <p:nvPr/>
          </p:nvSpPr>
          <p:spPr>
            <a:xfrm>
              <a:off x="2225363" y="3179907"/>
              <a:ext cx="183674" cy="64114"/>
            </a:xfrm>
            <a:custGeom>
              <a:rect b="b" l="l" r="r" t="t"/>
              <a:pathLst>
                <a:path extrusionOk="0" h="2145" w="6145">
                  <a:moveTo>
                    <a:pt x="1096" y="1"/>
                  </a:moveTo>
                  <a:cubicBezTo>
                    <a:pt x="477" y="1"/>
                    <a:pt x="1" y="501"/>
                    <a:pt x="24" y="1144"/>
                  </a:cubicBezTo>
                  <a:cubicBezTo>
                    <a:pt x="48" y="1692"/>
                    <a:pt x="524"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5" name="Google Shape;21285;p95"/>
            <p:cNvSpPr/>
            <p:nvPr/>
          </p:nvSpPr>
          <p:spPr>
            <a:xfrm>
              <a:off x="2193321" y="3273164"/>
              <a:ext cx="183674" cy="64084"/>
            </a:xfrm>
            <a:custGeom>
              <a:rect b="b" l="l" r="r" t="t"/>
              <a:pathLst>
                <a:path extrusionOk="0" h="2144" w="6145">
                  <a:moveTo>
                    <a:pt x="1096" y="1"/>
                  </a:moveTo>
                  <a:cubicBezTo>
                    <a:pt x="477" y="1"/>
                    <a:pt x="1" y="525"/>
                    <a:pt x="25" y="1144"/>
                  </a:cubicBezTo>
                  <a:cubicBezTo>
                    <a:pt x="49" y="1715"/>
                    <a:pt x="525" y="2144"/>
                    <a:pt x="1096" y="2144"/>
                  </a:cubicBezTo>
                  <a:lnTo>
                    <a:pt x="6145" y="2144"/>
                  </a:lnTo>
                  <a:lnTo>
                    <a:pt x="614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6" name="Google Shape;21286;p95"/>
            <p:cNvSpPr/>
            <p:nvPr/>
          </p:nvSpPr>
          <p:spPr>
            <a:xfrm>
              <a:off x="2191916" y="3024029"/>
              <a:ext cx="185079" cy="32072"/>
            </a:xfrm>
            <a:custGeom>
              <a:rect b="b" l="l" r="r" t="t"/>
              <a:pathLst>
                <a:path extrusionOk="0" h="1073" w="6192">
                  <a:moveTo>
                    <a:pt x="0" y="1"/>
                  </a:moveTo>
                  <a:cubicBezTo>
                    <a:pt x="0" y="596"/>
                    <a:pt x="477" y="1072"/>
                    <a:pt x="1072" y="1072"/>
                  </a:cubicBezTo>
                  <a:lnTo>
                    <a:pt x="6192" y="1072"/>
                  </a:lnTo>
                  <a:lnTo>
                    <a:pt x="6192"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7" name="Google Shape;21287;p95"/>
            <p:cNvSpPr/>
            <p:nvPr/>
          </p:nvSpPr>
          <p:spPr>
            <a:xfrm>
              <a:off x="2223928" y="3118920"/>
              <a:ext cx="185109" cy="32042"/>
            </a:xfrm>
            <a:custGeom>
              <a:rect b="b" l="l" r="r" t="t"/>
              <a:pathLst>
                <a:path extrusionOk="0" h="1072" w="6193">
                  <a:moveTo>
                    <a:pt x="1" y="0"/>
                  </a:moveTo>
                  <a:cubicBezTo>
                    <a:pt x="1" y="595"/>
                    <a:pt x="477" y="1072"/>
                    <a:pt x="1073" y="1072"/>
                  </a:cubicBezTo>
                  <a:lnTo>
                    <a:pt x="6193" y="1072"/>
                  </a:lnTo>
                  <a:lnTo>
                    <a:pt x="619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8" name="Google Shape;21288;p95"/>
            <p:cNvSpPr/>
            <p:nvPr/>
          </p:nvSpPr>
          <p:spPr>
            <a:xfrm>
              <a:off x="2223928" y="3211232"/>
              <a:ext cx="185109" cy="32072"/>
            </a:xfrm>
            <a:custGeom>
              <a:rect b="b" l="l" r="r" t="t"/>
              <a:pathLst>
                <a:path extrusionOk="0" h="1073" w="6193">
                  <a:moveTo>
                    <a:pt x="1" y="1"/>
                  </a:moveTo>
                  <a:cubicBezTo>
                    <a:pt x="1" y="596"/>
                    <a:pt x="477" y="1072"/>
                    <a:pt x="1073" y="1072"/>
                  </a:cubicBezTo>
                  <a:lnTo>
                    <a:pt x="6193" y="1072"/>
                  </a:lnTo>
                  <a:lnTo>
                    <a:pt x="619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9" name="Google Shape;21289;p95"/>
            <p:cNvSpPr/>
            <p:nvPr/>
          </p:nvSpPr>
          <p:spPr>
            <a:xfrm>
              <a:off x="2191916" y="3305405"/>
              <a:ext cx="185079" cy="32072"/>
            </a:xfrm>
            <a:custGeom>
              <a:rect b="b" l="l" r="r" t="t"/>
              <a:pathLst>
                <a:path extrusionOk="0" h="1073" w="6192">
                  <a:moveTo>
                    <a:pt x="0" y="0"/>
                  </a:moveTo>
                  <a:cubicBezTo>
                    <a:pt x="0" y="596"/>
                    <a:pt x="477" y="1072"/>
                    <a:pt x="1072" y="1072"/>
                  </a:cubicBezTo>
                  <a:lnTo>
                    <a:pt x="6192" y="1072"/>
                  </a:lnTo>
                  <a:lnTo>
                    <a:pt x="6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0" name="Google Shape;21290;p95"/>
            <p:cNvSpPr/>
            <p:nvPr/>
          </p:nvSpPr>
          <p:spPr>
            <a:xfrm>
              <a:off x="2064494" y="3164961"/>
              <a:ext cx="124582" cy="61962"/>
            </a:xfrm>
            <a:custGeom>
              <a:rect b="b" l="l" r="r" t="t"/>
              <a:pathLst>
                <a:path extrusionOk="0" h="2073" w="4168">
                  <a:moveTo>
                    <a:pt x="0" y="1"/>
                  </a:moveTo>
                  <a:cubicBezTo>
                    <a:pt x="0" y="1168"/>
                    <a:pt x="929" y="2073"/>
                    <a:pt x="2096" y="2073"/>
                  </a:cubicBezTo>
                  <a:cubicBezTo>
                    <a:pt x="3263" y="2073"/>
                    <a:pt x="4168" y="1168"/>
                    <a:pt x="4168"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91" name="Google Shape;21291;p95"/>
          <p:cNvGrpSpPr/>
          <p:nvPr/>
        </p:nvGrpSpPr>
        <p:grpSpPr>
          <a:xfrm>
            <a:off x="2556667" y="2838182"/>
            <a:ext cx="343109" cy="344545"/>
            <a:chOff x="2747167" y="2990582"/>
            <a:chExt cx="343109" cy="344545"/>
          </a:xfrm>
        </p:grpSpPr>
        <p:sp>
          <p:nvSpPr>
            <p:cNvPr id="21292" name="Google Shape;21292;p95"/>
            <p:cNvSpPr/>
            <p:nvPr/>
          </p:nvSpPr>
          <p:spPr>
            <a:xfrm>
              <a:off x="2773500" y="2991987"/>
              <a:ext cx="290441" cy="330314"/>
            </a:xfrm>
            <a:custGeom>
              <a:rect b="b" l="l" r="r" t="t"/>
              <a:pathLst>
                <a:path extrusionOk="0" h="11051" w="9717">
                  <a:moveTo>
                    <a:pt x="9717" y="1"/>
                  </a:moveTo>
                  <a:cubicBezTo>
                    <a:pt x="9169" y="477"/>
                    <a:pt x="8598" y="954"/>
                    <a:pt x="7978" y="1406"/>
                  </a:cubicBezTo>
                  <a:cubicBezTo>
                    <a:pt x="7669" y="1644"/>
                    <a:pt x="7454" y="2573"/>
                    <a:pt x="7097" y="2787"/>
                  </a:cubicBezTo>
                  <a:cubicBezTo>
                    <a:pt x="7048" y="2812"/>
                    <a:pt x="6996" y="2822"/>
                    <a:pt x="6941" y="2822"/>
                  </a:cubicBezTo>
                  <a:cubicBezTo>
                    <a:pt x="6675" y="2822"/>
                    <a:pt x="6349" y="2586"/>
                    <a:pt x="6072" y="2586"/>
                  </a:cubicBezTo>
                  <a:cubicBezTo>
                    <a:pt x="6014" y="2586"/>
                    <a:pt x="5959" y="2596"/>
                    <a:pt x="5907" y="2621"/>
                  </a:cubicBezTo>
                  <a:cubicBezTo>
                    <a:pt x="5240" y="2930"/>
                    <a:pt x="4525" y="3192"/>
                    <a:pt x="3811" y="3406"/>
                  </a:cubicBezTo>
                  <a:cubicBezTo>
                    <a:pt x="3501" y="3502"/>
                    <a:pt x="3215" y="4097"/>
                    <a:pt x="2906" y="4168"/>
                  </a:cubicBezTo>
                  <a:cubicBezTo>
                    <a:pt x="2875" y="4177"/>
                    <a:pt x="2844" y="4181"/>
                    <a:pt x="2811" y="4181"/>
                  </a:cubicBezTo>
                  <a:cubicBezTo>
                    <a:pt x="2511" y="4181"/>
                    <a:pt x="2128" y="3852"/>
                    <a:pt x="1816" y="3852"/>
                  </a:cubicBezTo>
                  <a:cubicBezTo>
                    <a:pt x="1790" y="3852"/>
                    <a:pt x="1764" y="3854"/>
                    <a:pt x="1739" y="3859"/>
                  </a:cubicBezTo>
                  <a:cubicBezTo>
                    <a:pt x="1167" y="3930"/>
                    <a:pt x="596" y="3978"/>
                    <a:pt x="1" y="4002"/>
                  </a:cubicBezTo>
                  <a:lnTo>
                    <a:pt x="1" y="11051"/>
                  </a:lnTo>
                  <a:lnTo>
                    <a:pt x="9717" y="11051"/>
                  </a:lnTo>
                  <a:lnTo>
                    <a:pt x="971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3" name="Google Shape;21293;p95"/>
            <p:cNvSpPr/>
            <p:nvPr/>
          </p:nvSpPr>
          <p:spPr>
            <a:xfrm>
              <a:off x="2825479" y="3093075"/>
              <a:ext cx="61932" cy="227822"/>
            </a:xfrm>
            <a:custGeom>
              <a:rect b="b" l="l" r="r" t="t"/>
              <a:pathLst>
                <a:path extrusionOk="0" h="7622" w="2072">
                  <a:moveTo>
                    <a:pt x="2072" y="1"/>
                  </a:moveTo>
                  <a:cubicBezTo>
                    <a:pt x="1405" y="191"/>
                    <a:pt x="714" y="358"/>
                    <a:pt x="0" y="429"/>
                  </a:cubicBezTo>
                  <a:lnTo>
                    <a:pt x="0" y="7621"/>
                  </a:lnTo>
                  <a:lnTo>
                    <a:pt x="2072" y="7621"/>
                  </a:lnTo>
                  <a:lnTo>
                    <a:pt x="207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4" name="Google Shape;21294;p95"/>
            <p:cNvSpPr/>
            <p:nvPr/>
          </p:nvSpPr>
          <p:spPr>
            <a:xfrm>
              <a:off x="2950032" y="3033295"/>
              <a:ext cx="61962" cy="287602"/>
            </a:xfrm>
            <a:custGeom>
              <a:rect b="b" l="l" r="r" t="t"/>
              <a:pathLst>
                <a:path extrusionOk="0" h="9622" w="2073">
                  <a:moveTo>
                    <a:pt x="2072" y="0"/>
                  </a:moveTo>
                  <a:cubicBezTo>
                    <a:pt x="1429" y="476"/>
                    <a:pt x="715" y="858"/>
                    <a:pt x="1" y="1215"/>
                  </a:cubicBezTo>
                  <a:lnTo>
                    <a:pt x="1" y="9621"/>
                  </a:lnTo>
                  <a:lnTo>
                    <a:pt x="2072" y="9621"/>
                  </a:lnTo>
                  <a:lnTo>
                    <a:pt x="2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5" name="Google Shape;21295;p95"/>
            <p:cNvSpPr/>
            <p:nvPr/>
          </p:nvSpPr>
          <p:spPr>
            <a:xfrm>
              <a:off x="3011965" y="2990582"/>
              <a:ext cx="51291" cy="331002"/>
            </a:xfrm>
            <a:custGeom>
              <a:rect b="b" l="l" r="r" t="t"/>
              <a:pathLst>
                <a:path extrusionOk="0" h="11074" w="1716">
                  <a:moveTo>
                    <a:pt x="1715" y="0"/>
                  </a:moveTo>
                  <a:cubicBezTo>
                    <a:pt x="1191" y="524"/>
                    <a:pt x="596" y="1001"/>
                    <a:pt x="0" y="1453"/>
                  </a:cubicBezTo>
                  <a:lnTo>
                    <a:pt x="0" y="11074"/>
                  </a:lnTo>
                  <a:lnTo>
                    <a:pt x="1715" y="11074"/>
                  </a:lnTo>
                  <a:lnTo>
                    <a:pt x="1715"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6" name="Google Shape;21296;p95"/>
            <p:cNvSpPr/>
            <p:nvPr/>
          </p:nvSpPr>
          <p:spPr>
            <a:xfrm>
              <a:off x="2918707" y="3069582"/>
              <a:ext cx="31355" cy="251315"/>
            </a:xfrm>
            <a:custGeom>
              <a:rect b="b" l="l" r="r" t="t"/>
              <a:pathLst>
                <a:path extrusionOk="0" h="8408" w="1049">
                  <a:moveTo>
                    <a:pt x="1049" y="1"/>
                  </a:moveTo>
                  <a:cubicBezTo>
                    <a:pt x="691" y="144"/>
                    <a:pt x="358" y="286"/>
                    <a:pt x="1" y="406"/>
                  </a:cubicBezTo>
                  <a:lnTo>
                    <a:pt x="1" y="8407"/>
                  </a:lnTo>
                  <a:lnTo>
                    <a:pt x="1049" y="8407"/>
                  </a:lnTo>
                  <a:lnTo>
                    <a:pt x="1049"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7" name="Google Shape;21297;p95"/>
            <p:cNvSpPr/>
            <p:nvPr/>
          </p:nvSpPr>
          <p:spPr>
            <a:xfrm>
              <a:off x="2747167" y="3314443"/>
              <a:ext cx="343107" cy="20684"/>
            </a:xfrm>
            <a:custGeom>
              <a:rect b="b" l="l" r="r" t="t"/>
              <a:pathLst>
                <a:path extrusionOk="0" h="692" w="11479">
                  <a:moveTo>
                    <a:pt x="0" y="1"/>
                  </a:moveTo>
                  <a:lnTo>
                    <a:pt x="0"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8" name="Google Shape;21298;p95"/>
            <p:cNvSpPr/>
            <p:nvPr/>
          </p:nvSpPr>
          <p:spPr>
            <a:xfrm>
              <a:off x="2918707" y="3314443"/>
              <a:ext cx="171569" cy="20684"/>
            </a:xfrm>
            <a:custGeom>
              <a:rect b="b" l="l" r="r" t="t"/>
              <a:pathLst>
                <a:path extrusionOk="0" h="692" w="5740">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99" name="Google Shape;21299;p95"/>
          <p:cNvGrpSpPr/>
          <p:nvPr/>
        </p:nvGrpSpPr>
        <p:grpSpPr>
          <a:xfrm>
            <a:off x="3274565" y="2824641"/>
            <a:ext cx="343826" cy="344842"/>
            <a:chOff x="3379296" y="2977041"/>
            <a:chExt cx="343826" cy="344842"/>
          </a:xfrm>
        </p:grpSpPr>
        <p:sp>
          <p:nvSpPr>
            <p:cNvPr id="21300" name="Google Shape;21300;p95"/>
            <p:cNvSpPr/>
            <p:nvPr/>
          </p:nvSpPr>
          <p:spPr>
            <a:xfrm>
              <a:off x="3565781" y="3048957"/>
              <a:ext cx="157341" cy="156624"/>
            </a:xfrm>
            <a:custGeom>
              <a:rect b="b" l="l" r="r" t="t"/>
              <a:pathLst>
                <a:path extrusionOk="0" h="5240" w="5264">
                  <a:moveTo>
                    <a:pt x="2644" y="0"/>
                  </a:moveTo>
                  <a:cubicBezTo>
                    <a:pt x="1192" y="0"/>
                    <a:pt x="1" y="1167"/>
                    <a:pt x="1" y="2620"/>
                  </a:cubicBezTo>
                  <a:cubicBezTo>
                    <a:pt x="1" y="4072"/>
                    <a:pt x="1192" y="5239"/>
                    <a:pt x="2644" y="5239"/>
                  </a:cubicBezTo>
                  <a:cubicBezTo>
                    <a:pt x="4073" y="5239"/>
                    <a:pt x="5264" y="4072"/>
                    <a:pt x="5264" y="2620"/>
                  </a:cubicBezTo>
                  <a:cubicBezTo>
                    <a:pt x="5264" y="1167"/>
                    <a:pt x="4073" y="0"/>
                    <a:pt x="264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1" name="Google Shape;21301;p95"/>
            <p:cNvSpPr/>
            <p:nvPr/>
          </p:nvSpPr>
          <p:spPr>
            <a:xfrm>
              <a:off x="3533051" y="3164961"/>
              <a:ext cx="156624" cy="156624"/>
            </a:xfrm>
            <a:custGeom>
              <a:rect b="b" l="l" r="r" t="t"/>
              <a:pathLst>
                <a:path extrusionOk="0" h="5240" w="5240">
                  <a:moveTo>
                    <a:pt x="2620" y="1"/>
                  </a:moveTo>
                  <a:cubicBezTo>
                    <a:pt x="1167" y="1"/>
                    <a:pt x="0" y="1168"/>
                    <a:pt x="0" y="2620"/>
                  </a:cubicBezTo>
                  <a:cubicBezTo>
                    <a:pt x="0" y="4073"/>
                    <a:pt x="1167" y="5240"/>
                    <a:pt x="2620" y="5240"/>
                  </a:cubicBezTo>
                  <a:cubicBezTo>
                    <a:pt x="4073" y="5240"/>
                    <a:pt x="5240" y="4073"/>
                    <a:pt x="5240" y="2620"/>
                  </a:cubicBezTo>
                  <a:cubicBezTo>
                    <a:pt x="5240" y="1168"/>
                    <a:pt x="4073" y="1"/>
                    <a:pt x="2620"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2" name="Google Shape;21302;p95"/>
            <p:cNvSpPr/>
            <p:nvPr/>
          </p:nvSpPr>
          <p:spPr>
            <a:xfrm>
              <a:off x="3472553" y="2977759"/>
              <a:ext cx="152349" cy="156624"/>
            </a:xfrm>
            <a:custGeom>
              <a:rect b="b" l="l" r="r" t="t"/>
              <a:pathLst>
                <a:path extrusionOk="0" h="5240" w="5097">
                  <a:moveTo>
                    <a:pt x="2620" y="1"/>
                  </a:moveTo>
                  <a:cubicBezTo>
                    <a:pt x="1191" y="1"/>
                    <a:pt x="0" y="1168"/>
                    <a:pt x="0" y="2620"/>
                  </a:cubicBezTo>
                  <a:cubicBezTo>
                    <a:pt x="0" y="4049"/>
                    <a:pt x="1167" y="5240"/>
                    <a:pt x="2620" y="5240"/>
                  </a:cubicBezTo>
                  <a:cubicBezTo>
                    <a:pt x="4096" y="5240"/>
                    <a:pt x="5097" y="4073"/>
                    <a:pt x="5097" y="2620"/>
                  </a:cubicBezTo>
                  <a:cubicBezTo>
                    <a:pt x="5097" y="1168"/>
                    <a:pt x="4049" y="1"/>
                    <a:pt x="262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3" name="Google Shape;21303;p95"/>
            <p:cNvSpPr/>
            <p:nvPr/>
          </p:nvSpPr>
          <p:spPr>
            <a:xfrm>
              <a:off x="3401355" y="3164812"/>
              <a:ext cx="173721" cy="157072"/>
            </a:xfrm>
            <a:custGeom>
              <a:rect b="b" l="l" r="r" t="t"/>
              <a:pathLst>
                <a:path extrusionOk="0" h="5255" w="5812">
                  <a:moveTo>
                    <a:pt x="3002" y="1"/>
                  </a:moveTo>
                  <a:cubicBezTo>
                    <a:pt x="2195" y="1"/>
                    <a:pt x="1388" y="375"/>
                    <a:pt x="858" y="1077"/>
                  </a:cubicBezTo>
                  <a:cubicBezTo>
                    <a:pt x="1" y="2244"/>
                    <a:pt x="263" y="3864"/>
                    <a:pt x="1430" y="4745"/>
                  </a:cubicBezTo>
                  <a:cubicBezTo>
                    <a:pt x="1902" y="5089"/>
                    <a:pt x="2448" y="5255"/>
                    <a:pt x="2986" y="5255"/>
                  </a:cubicBezTo>
                  <a:cubicBezTo>
                    <a:pt x="3750" y="5255"/>
                    <a:pt x="4499" y="4921"/>
                    <a:pt x="5002" y="4292"/>
                  </a:cubicBezTo>
                  <a:cubicBezTo>
                    <a:pt x="5049" y="4269"/>
                    <a:pt x="5073" y="4197"/>
                    <a:pt x="5097" y="4173"/>
                  </a:cubicBezTo>
                  <a:cubicBezTo>
                    <a:pt x="5812" y="3197"/>
                    <a:pt x="5764" y="1840"/>
                    <a:pt x="5002" y="958"/>
                  </a:cubicBezTo>
                  <a:cubicBezTo>
                    <a:pt x="4883" y="816"/>
                    <a:pt x="4716" y="649"/>
                    <a:pt x="4526" y="506"/>
                  </a:cubicBezTo>
                  <a:cubicBezTo>
                    <a:pt x="4070" y="165"/>
                    <a:pt x="3536" y="1"/>
                    <a:pt x="300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4" name="Google Shape;21304;p95"/>
            <p:cNvSpPr/>
            <p:nvPr/>
          </p:nvSpPr>
          <p:spPr>
            <a:xfrm>
              <a:off x="3379296" y="3048957"/>
              <a:ext cx="156624" cy="156624"/>
            </a:xfrm>
            <a:custGeom>
              <a:rect b="b" l="l" r="r" t="t"/>
              <a:pathLst>
                <a:path extrusionOk="0" h="5240" w="5240">
                  <a:moveTo>
                    <a:pt x="2620" y="0"/>
                  </a:moveTo>
                  <a:cubicBezTo>
                    <a:pt x="1167" y="0"/>
                    <a:pt x="1" y="1167"/>
                    <a:pt x="1" y="2620"/>
                  </a:cubicBezTo>
                  <a:cubicBezTo>
                    <a:pt x="1" y="4072"/>
                    <a:pt x="1167" y="5239"/>
                    <a:pt x="2620" y="5239"/>
                  </a:cubicBezTo>
                  <a:cubicBezTo>
                    <a:pt x="4073" y="5239"/>
                    <a:pt x="5240" y="4072"/>
                    <a:pt x="5240" y="2620"/>
                  </a:cubicBezTo>
                  <a:cubicBezTo>
                    <a:pt x="5240" y="1167"/>
                    <a:pt x="4073" y="0"/>
                    <a:pt x="262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5" name="Google Shape;21305;p95"/>
            <p:cNvSpPr/>
            <p:nvPr/>
          </p:nvSpPr>
          <p:spPr>
            <a:xfrm>
              <a:off x="3550836" y="3193447"/>
              <a:ext cx="24241" cy="99683"/>
            </a:xfrm>
            <a:custGeom>
              <a:rect b="b" l="l" r="r" t="t"/>
              <a:pathLst>
                <a:path extrusionOk="0" h="3335" w="811">
                  <a:moveTo>
                    <a:pt x="1" y="0"/>
                  </a:moveTo>
                  <a:lnTo>
                    <a:pt x="1" y="3334"/>
                  </a:lnTo>
                  <a:cubicBezTo>
                    <a:pt x="48" y="3311"/>
                    <a:pt x="72" y="3239"/>
                    <a:pt x="96" y="3215"/>
                  </a:cubicBezTo>
                  <a:cubicBezTo>
                    <a:pt x="811" y="2239"/>
                    <a:pt x="763" y="882"/>
                    <a:pt x="1"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6" name="Google Shape;21306;p95"/>
            <p:cNvSpPr/>
            <p:nvPr/>
          </p:nvSpPr>
          <p:spPr>
            <a:xfrm>
              <a:off x="3550836" y="2977041"/>
              <a:ext cx="78342" cy="157341"/>
            </a:xfrm>
            <a:custGeom>
              <a:rect b="b" l="l" r="r" t="t"/>
              <a:pathLst>
                <a:path extrusionOk="0" h="5264" w="2621">
                  <a:moveTo>
                    <a:pt x="1" y="1"/>
                  </a:moveTo>
                  <a:lnTo>
                    <a:pt x="1" y="5264"/>
                  </a:lnTo>
                  <a:cubicBezTo>
                    <a:pt x="1430" y="5264"/>
                    <a:pt x="2620" y="4097"/>
                    <a:pt x="2620" y="2644"/>
                  </a:cubicBezTo>
                  <a:cubicBezTo>
                    <a:pt x="2620" y="1192"/>
                    <a:pt x="1477"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7" name="Google Shape;21307;p95"/>
            <p:cNvSpPr/>
            <p:nvPr/>
          </p:nvSpPr>
          <p:spPr>
            <a:xfrm>
              <a:off x="3493177" y="3101624"/>
              <a:ext cx="116063" cy="116063"/>
            </a:xfrm>
            <a:custGeom>
              <a:rect b="b" l="l" r="r" t="t"/>
              <a:pathLst>
                <a:path extrusionOk="0" h="3883" w="3883">
                  <a:moveTo>
                    <a:pt x="1930" y="0"/>
                  </a:moveTo>
                  <a:cubicBezTo>
                    <a:pt x="858" y="0"/>
                    <a:pt x="1" y="858"/>
                    <a:pt x="1" y="1929"/>
                  </a:cubicBezTo>
                  <a:cubicBezTo>
                    <a:pt x="1" y="3001"/>
                    <a:pt x="858" y="3882"/>
                    <a:pt x="1930" y="3882"/>
                  </a:cubicBezTo>
                  <a:cubicBezTo>
                    <a:pt x="3001" y="3882"/>
                    <a:pt x="3883" y="3001"/>
                    <a:pt x="3883" y="1929"/>
                  </a:cubicBezTo>
                  <a:cubicBezTo>
                    <a:pt x="3883" y="858"/>
                    <a:pt x="3001" y="0"/>
                    <a:pt x="193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8" name="Google Shape;21308;p95"/>
            <p:cNvSpPr/>
            <p:nvPr/>
          </p:nvSpPr>
          <p:spPr>
            <a:xfrm>
              <a:off x="3550118" y="3102341"/>
              <a:ext cx="57688" cy="115346"/>
            </a:xfrm>
            <a:custGeom>
              <a:rect b="b" l="l" r="r" t="t"/>
              <a:pathLst>
                <a:path extrusionOk="0" h="3859" w="1930">
                  <a:moveTo>
                    <a:pt x="1" y="0"/>
                  </a:moveTo>
                  <a:lnTo>
                    <a:pt x="1" y="3858"/>
                  </a:lnTo>
                  <a:cubicBezTo>
                    <a:pt x="1073" y="3858"/>
                    <a:pt x="1930" y="2977"/>
                    <a:pt x="1930" y="1905"/>
                  </a:cubicBezTo>
                  <a:cubicBezTo>
                    <a:pt x="1930" y="834"/>
                    <a:pt x="1096"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09" name="Google Shape;21309;p95"/>
          <p:cNvGrpSpPr/>
          <p:nvPr/>
        </p:nvGrpSpPr>
        <p:grpSpPr>
          <a:xfrm>
            <a:off x="4038814" y="2846730"/>
            <a:ext cx="343826" cy="319615"/>
            <a:chOff x="4076914" y="2999130"/>
            <a:chExt cx="343826" cy="319615"/>
          </a:xfrm>
        </p:grpSpPr>
        <p:sp>
          <p:nvSpPr>
            <p:cNvPr id="21310" name="Google Shape;21310;p95"/>
            <p:cNvSpPr/>
            <p:nvPr/>
          </p:nvSpPr>
          <p:spPr>
            <a:xfrm>
              <a:off x="4273382" y="2999130"/>
              <a:ext cx="147358" cy="319614"/>
            </a:xfrm>
            <a:custGeom>
              <a:rect b="b" l="l" r="r" t="t"/>
              <a:pathLst>
                <a:path extrusionOk="0" h="10693" w="4930">
                  <a:moveTo>
                    <a:pt x="0" y="0"/>
                  </a:moveTo>
                  <a:lnTo>
                    <a:pt x="0" y="10693"/>
                  </a:lnTo>
                  <a:lnTo>
                    <a:pt x="3501" y="10693"/>
                  </a:lnTo>
                  <a:lnTo>
                    <a:pt x="3501" y="7002"/>
                  </a:lnTo>
                  <a:lnTo>
                    <a:pt x="4930" y="5358"/>
                  </a:lnTo>
                  <a:lnTo>
                    <a:pt x="3501" y="3691"/>
                  </a:lnTo>
                  <a:lnTo>
                    <a:pt x="350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1" name="Google Shape;21311;p95"/>
            <p:cNvSpPr/>
            <p:nvPr/>
          </p:nvSpPr>
          <p:spPr>
            <a:xfrm>
              <a:off x="4273382" y="3158565"/>
              <a:ext cx="147358" cy="160181"/>
            </a:xfrm>
            <a:custGeom>
              <a:rect b="b" l="l" r="r" t="t"/>
              <a:pathLst>
                <a:path extrusionOk="0" h="5359" w="4930">
                  <a:moveTo>
                    <a:pt x="0" y="1"/>
                  </a:moveTo>
                  <a:lnTo>
                    <a:pt x="0" y="5359"/>
                  </a:lnTo>
                  <a:lnTo>
                    <a:pt x="3501" y="5359"/>
                  </a:lnTo>
                  <a:lnTo>
                    <a:pt x="3501" y="1668"/>
                  </a:lnTo>
                  <a:lnTo>
                    <a:pt x="4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2" name="Google Shape;21312;p95"/>
            <p:cNvSpPr/>
            <p:nvPr/>
          </p:nvSpPr>
          <p:spPr>
            <a:xfrm>
              <a:off x="4303273"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3" name="Google Shape;21313;p95"/>
            <p:cNvSpPr/>
            <p:nvPr/>
          </p:nvSpPr>
          <p:spPr>
            <a:xfrm>
              <a:off x="4303273"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4" name="Google Shape;21314;p95"/>
            <p:cNvSpPr/>
            <p:nvPr/>
          </p:nvSpPr>
          <p:spPr>
            <a:xfrm>
              <a:off x="4175133" y="2999130"/>
              <a:ext cx="148105" cy="319614"/>
            </a:xfrm>
            <a:custGeom>
              <a:rect b="b" l="l" r="r" t="t"/>
              <a:pathLst>
                <a:path extrusionOk="0" h="10693" w="4955">
                  <a:moveTo>
                    <a:pt x="1" y="0"/>
                  </a:moveTo>
                  <a:lnTo>
                    <a:pt x="1" y="10693"/>
                  </a:lnTo>
                  <a:lnTo>
                    <a:pt x="3526" y="10693"/>
                  </a:lnTo>
                  <a:lnTo>
                    <a:pt x="3526" y="7002"/>
                  </a:lnTo>
                  <a:lnTo>
                    <a:pt x="4954" y="5358"/>
                  </a:lnTo>
                  <a:lnTo>
                    <a:pt x="3526" y="3691"/>
                  </a:lnTo>
                  <a:lnTo>
                    <a:pt x="3526"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5" name="Google Shape;21315;p95"/>
            <p:cNvSpPr/>
            <p:nvPr/>
          </p:nvSpPr>
          <p:spPr>
            <a:xfrm>
              <a:off x="4175728" y="3158565"/>
              <a:ext cx="148105" cy="160181"/>
            </a:xfrm>
            <a:custGeom>
              <a:rect b="b" l="l" r="r" t="t"/>
              <a:pathLst>
                <a:path extrusionOk="0" h="5359" w="4955">
                  <a:moveTo>
                    <a:pt x="1" y="1"/>
                  </a:moveTo>
                  <a:lnTo>
                    <a:pt x="1" y="5359"/>
                  </a:lnTo>
                  <a:lnTo>
                    <a:pt x="3526" y="5359"/>
                  </a:lnTo>
                  <a:lnTo>
                    <a:pt x="3526" y="1668"/>
                  </a:lnTo>
                  <a:lnTo>
                    <a:pt x="49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6" name="Google Shape;21316;p95"/>
            <p:cNvSpPr/>
            <p:nvPr/>
          </p:nvSpPr>
          <p:spPr>
            <a:xfrm>
              <a:off x="4076914" y="2999130"/>
              <a:ext cx="147388" cy="319614"/>
            </a:xfrm>
            <a:custGeom>
              <a:rect b="b" l="l" r="r" t="t"/>
              <a:pathLst>
                <a:path extrusionOk="0" h="10693" w="4931">
                  <a:moveTo>
                    <a:pt x="1" y="0"/>
                  </a:moveTo>
                  <a:lnTo>
                    <a:pt x="1" y="10693"/>
                  </a:lnTo>
                  <a:lnTo>
                    <a:pt x="3501" y="10693"/>
                  </a:lnTo>
                  <a:lnTo>
                    <a:pt x="3501" y="7002"/>
                  </a:lnTo>
                  <a:lnTo>
                    <a:pt x="4930" y="5358"/>
                  </a:lnTo>
                  <a:lnTo>
                    <a:pt x="3501" y="3691"/>
                  </a:lnTo>
                  <a:lnTo>
                    <a:pt x="350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7" name="Google Shape;21317;p95"/>
            <p:cNvSpPr/>
            <p:nvPr/>
          </p:nvSpPr>
          <p:spPr>
            <a:xfrm>
              <a:off x="4107521"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8" name="Google Shape;21318;p95"/>
            <p:cNvSpPr/>
            <p:nvPr/>
          </p:nvSpPr>
          <p:spPr>
            <a:xfrm>
              <a:off x="4107521"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9" name="Google Shape;21319;p95"/>
            <p:cNvSpPr/>
            <p:nvPr/>
          </p:nvSpPr>
          <p:spPr>
            <a:xfrm>
              <a:off x="4205741" y="3218345"/>
              <a:ext cx="43460" cy="20684"/>
            </a:xfrm>
            <a:custGeom>
              <a:rect b="b" l="l" r="r" t="t"/>
              <a:pathLst>
                <a:path extrusionOk="0" h="692" w="1454">
                  <a:moveTo>
                    <a:pt x="1" y="1"/>
                  </a:moveTo>
                  <a:lnTo>
                    <a:pt x="1" y="692"/>
                  </a:lnTo>
                  <a:lnTo>
                    <a:pt x="1454" y="692"/>
                  </a:lnTo>
                  <a:lnTo>
                    <a:pt x="145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0" name="Google Shape;21320;p95"/>
            <p:cNvSpPr/>
            <p:nvPr/>
          </p:nvSpPr>
          <p:spPr>
            <a:xfrm>
              <a:off x="4205741" y="3267485"/>
              <a:ext cx="43460" cy="19937"/>
            </a:xfrm>
            <a:custGeom>
              <a:rect b="b" l="l" r="r" t="t"/>
              <a:pathLst>
                <a:path extrusionOk="0" h="667" w="1454">
                  <a:moveTo>
                    <a:pt x="1" y="0"/>
                  </a:moveTo>
                  <a:lnTo>
                    <a:pt x="1" y="667"/>
                  </a:lnTo>
                  <a:lnTo>
                    <a:pt x="1454" y="667"/>
                  </a:lnTo>
                  <a:lnTo>
                    <a:pt x="1454"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1" name="Google Shape;21321;p95"/>
            <p:cNvSpPr/>
            <p:nvPr/>
          </p:nvSpPr>
          <p:spPr>
            <a:xfrm>
              <a:off x="4076914" y="3158565"/>
              <a:ext cx="147388" cy="160181"/>
            </a:xfrm>
            <a:custGeom>
              <a:rect b="b" l="l" r="r" t="t"/>
              <a:pathLst>
                <a:path extrusionOk="0" h="5359" w="4931">
                  <a:moveTo>
                    <a:pt x="1" y="1"/>
                  </a:moveTo>
                  <a:lnTo>
                    <a:pt x="1" y="5359"/>
                  </a:lnTo>
                  <a:lnTo>
                    <a:pt x="3501" y="5359"/>
                  </a:lnTo>
                  <a:lnTo>
                    <a:pt x="3501" y="1668"/>
                  </a:lnTo>
                  <a:lnTo>
                    <a:pt x="493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22" name="Google Shape;21322;p95"/>
          <p:cNvGrpSpPr/>
          <p:nvPr/>
        </p:nvGrpSpPr>
        <p:grpSpPr>
          <a:xfrm>
            <a:off x="4804083" y="2846013"/>
            <a:ext cx="301859" cy="343826"/>
            <a:chOff x="4765983" y="2998413"/>
            <a:chExt cx="301859" cy="343826"/>
          </a:xfrm>
        </p:grpSpPr>
        <p:sp>
          <p:nvSpPr>
            <p:cNvPr id="21323" name="Google Shape;21323;p95"/>
            <p:cNvSpPr/>
            <p:nvPr/>
          </p:nvSpPr>
          <p:spPr>
            <a:xfrm>
              <a:off x="4807979" y="3040409"/>
              <a:ext cx="259864" cy="259834"/>
            </a:xfrm>
            <a:custGeom>
              <a:rect b="b" l="l" r="r" t="t"/>
              <a:pathLst>
                <a:path extrusionOk="0" h="8693" w="8694">
                  <a:moveTo>
                    <a:pt x="4335" y="0"/>
                  </a:moveTo>
                  <a:cubicBezTo>
                    <a:pt x="1930" y="0"/>
                    <a:pt x="1" y="1929"/>
                    <a:pt x="1" y="4335"/>
                  </a:cubicBezTo>
                  <a:cubicBezTo>
                    <a:pt x="1" y="6764"/>
                    <a:pt x="1930" y="8693"/>
                    <a:pt x="4335" y="8693"/>
                  </a:cubicBezTo>
                  <a:cubicBezTo>
                    <a:pt x="6740" y="8693"/>
                    <a:pt x="8693" y="6764"/>
                    <a:pt x="8693" y="4335"/>
                  </a:cubicBezTo>
                  <a:cubicBezTo>
                    <a:pt x="8693" y="1953"/>
                    <a:pt x="6740" y="24"/>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4" name="Google Shape;21324;p95"/>
            <p:cNvSpPr/>
            <p:nvPr/>
          </p:nvSpPr>
          <p:spPr>
            <a:xfrm>
              <a:off x="4807979" y="3169953"/>
              <a:ext cx="259864" cy="130291"/>
            </a:xfrm>
            <a:custGeom>
              <a:rect b="b" l="l" r="r" t="t"/>
              <a:pathLst>
                <a:path extrusionOk="0" h="4359" w="8694">
                  <a:moveTo>
                    <a:pt x="1" y="1"/>
                  </a:moveTo>
                  <a:cubicBezTo>
                    <a:pt x="1" y="2430"/>
                    <a:pt x="1930" y="4359"/>
                    <a:pt x="4335" y="4359"/>
                  </a:cubicBezTo>
                  <a:cubicBezTo>
                    <a:pt x="6740" y="4359"/>
                    <a:pt x="8693" y="2430"/>
                    <a:pt x="86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5" name="Google Shape;21325;p95"/>
            <p:cNvSpPr/>
            <p:nvPr/>
          </p:nvSpPr>
          <p:spPr>
            <a:xfrm>
              <a:off x="4859958" y="3091641"/>
              <a:ext cx="156624" cy="156653"/>
            </a:xfrm>
            <a:custGeom>
              <a:rect b="b" l="l" r="r" t="t"/>
              <a:pathLst>
                <a:path extrusionOk="0" h="5241" w="5240">
                  <a:moveTo>
                    <a:pt x="2620" y="1"/>
                  </a:moveTo>
                  <a:cubicBezTo>
                    <a:pt x="1191" y="1"/>
                    <a:pt x="0" y="1168"/>
                    <a:pt x="0" y="2621"/>
                  </a:cubicBezTo>
                  <a:cubicBezTo>
                    <a:pt x="0" y="4049"/>
                    <a:pt x="1191" y="5240"/>
                    <a:pt x="2620" y="5240"/>
                  </a:cubicBezTo>
                  <a:cubicBezTo>
                    <a:pt x="4049" y="5240"/>
                    <a:pt x="5240" y="4073"/>
                    <a:pt x="5240" y="2621"/>
                  </a:cubicBezTo>
                  <a:cubicBezTo>
                    <a:pt x="5240" y="1192"/>
                    <a:pt x="4049" y="1"/>
                    <a:pt x="262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6" name="Google Shape;21326;p95"/>
            <p:cNvSpPr/>
            <p:nvPr/>
          </p:nvSpPr>
          <p:spPr>
            <a:xfrm>
              <a:off x="4859958" y="3169953"/>
              <a:ext cx="156624" cy="78342"/>
            </a:xfrm>
            <a:custGeom>
              <a:rect b="b" l="l" r="r" t="t"/>
              <a:pathLst>
                <a:path extrusionOk="0" h="2621" w="5240">
                  <a:moveTo>
                    <a:pt x="0" y="1"/>
                  </a:moveTo>
                  <a:cubicBezTo>
                    <a:pt x="0" y="1429"/>
                    <a:pt x="1191" y="2620"/>
                    <a:pt x="2620" y="2620"/>
                  </a:cubicBezTo>
                  <a:cubicBezTo>
                    <a:pt x="4049" y="2620"/>
                    <a:pt x="5240" y="1453"/>
                    <a:pt x="524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7" name="Google Shape;21327;p95"/>
            <p:cNvSpPr/>
            <p:nvPr/>
          </p:nvSpPr>
          <p:spPr>
            <a:xfrm>
              <a:off x="4765983" y="2998413"/>
              <a:ext cx="171598" cy="343825"/>
            </a:xfrm>
            <a:custGeom>
              <a:rect b="b" l="l" r="r" t="t"/>
              <a:pathLst>
                <a:path extrusionOk="0" h="11503" w="5741">
                  <a:moveTo>
                    <a:pt x="5740" y="0"/>
                  </a:moveTo>
                  <a:cubicBezTo>
                    <a:pt x="2597" y="0"/>
                    <a:pt x="1" y="2596"/>
                    <a:pt x="1" y="5740"/>
                  </a:cubicBezTo>
                  <a:cubicBezTo>
                    <a:pt x="1" y="8907"/>
                    <a:pt x="2549" y="11503"/>
                    <a:pt x="5740" y="11503"/>
                  </a:cubicBez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8" name="Google Shape;21328;p95"/>
            <p:cNvSpPr/>
            <p:nvPr/>
          </p:nvSpPr>
          <p:spPr>
            <a:xfrm>
              <a:off x="4765983" y="3169953"/>
              <a:ext cx="171598" cy="172286"/>
            </a:xfrm>
            <a:custGeom>
              <a:rect b="b" l="l" r="r" t="t"/>
              <a:pathLst>
                <a:path extrusionOk="0" h="5764" w="5741">
                  <a:moveTo>
                    <a:pt x="1" y="1"/>
                  </a:moveTo>
                  <a:cubicBezTo>
                    <a:pt x="1" y="3168"/>
                    <a:pt x="2549" y="5764"/>
                    <a:pt x="5740" y="5764"/>
                  </a:cubicBezTo>
                  <a:lnTo>
                    <a:pt x="574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9" name="Google Shape;21329;p95"/>
            <p:cNvSpPr/>
            <p:nvPr/>
          </p:nvSpPr>
          <p:spPr>
            <a:xfrm>
              <a:off x="4833625" y="3139346"/>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0" name="Google Shape;21330;p95"/>
            <p:cNvSpPr/>
            <p:nvPr/>
          </p:nvSpPr>
          <p:spPr>
            <a:xfrm>
              <a:off x="4833625" y="3182776"/>
              <a:ext cx="43430" cy="20654"/>
            </a:xfrm>
            <a:custGeom>
              <a:rect b="b" l="l" r="r" t="t"/>
              <a:pathLst>
                <a:path extrusionOk="0" h="691" w="1453">
                  <a:moveTo>
                    <a:pt x="0" y="0"/>
                  </a:moveTo>
                  <a:lnTo>
                    <a:pt x="0" y="691"/>
                  </a:lnTo>
                  <a:lnTo>
                    <a:pt x="1453" y="691"/>
                  </a:lnTo>
                  <a:lnTo>
                    <a:pt x="1453"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31" name="Google Shape;21331;p95"/>
          <p:cNvGrpSpPr/>
          <p:nvPr/>
        </p:nvGrpSpPr>
        <p:grpSpPr>
          <a:xfrm>
            <a:off x="5518328" y="2848853"/>
            <a:ext cx="345262" cy="345262"/>
            <a:chOff x="5408813" y="3001253"/>
            <a:chExt cx="345262" cy="345262"/>
          </a:xfrm>
        </p:grpSpPr>
        <p:sp>
          <p:nvSpPr>
            <p:cNvPr id="21332" name="Google Shape;21332;p95"/>
            <p:cNvSpPr/>
            <p:nvPr/>
          </p:nvSpPr>
          <p:spPr>
            <a:xfrm>
              <a:off x="5429437" y="3022594"/>
              <a:ext cx="152379" cy="150944"/>
            </a:xfrm>
            <a:custGeom>
              <a:rect b="b" l="l" r="r" t="t"/>
              <a:pathLst>
                <a:path extrusionOk="0" h="5050" w="5098">
                  <a:moveTo>
                    <a:pt x="1" y="1"/>
                  </a:moveTo>
                  <a:lnTo>
                    <a:pt x="1" y="4740"/>
                  </a:lnTo>
                  <a:lnTo>
                    <a:pt x="263" y="5050"/>
                  </a:lnTo>
                  <a:lnTo>
                    <a:pt x="2120" y="5050"/>
                  </a:lnTo>
                  <a:cubicBezTo>
                    <a:pt x="3740" y="5050"/>
                    <a:pt x="5097" y="3740"/>
                    <a:pt x="5049" y="2073"/>
                  </a:cubicBezTo>
                  <a:lnTo>
                    <a:pt x="5049" y="263"/>
                  </a:lnTo>
                  <a:lnTo>
                    <a:pt x="474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3" name="Google Shape;21333;p95"/>
            <p:cNvSpPr/>
            <p:nvPr/>
          </p:nvSpPr>
          <p:spPr>
            <a:xfrm>
              <a:off x="5430154" y="3174945"/>
              <a:ext cx="152349" cy="150915"/>
            </a:xfrm>
            <a:custGeom>
              <a:rect b="b" l="l" r="r" t="t"/>
              <a:pathLst>
                <a:path extrusionOk="0" h="5049" w="5097">
                  <a:moveTo>
                    <a:pt x="263" y="0"/>
                  </a:moveTo>
                  <a:lnTo>
                    <a:pt x="1" y="310"/>
                  </a:lnTo>
                  <a:lnTo>
                    <a:pt x="1" y="5049"/>
                  </a:lnTo>
                  <a:lnTo>
                    <a:pt x="4740" y="5049"/>
                  </a:lnTo>
                  <a:lnTo>
                    <a:pt x="5073" y="4882"/>
                  </a:lnTo>
                  <a:lnTo>
                    <a:pt x="5097" y="4882"/>
                  </a:lnTo>
                  <a:lnTo>
                    <a:pt x="5097" y="2977"/>
                  </a:lnTo>
                  <a:cubicBezTo>
                    <a:pt x="5097" y="1334"/>
                    <a:pt x="3763" y="0"/>
                    <a:pt x="2120"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4" name="Google Shape;21334;p95"/>
            <p:cNvSpPr/>
            <p:nvPr/>
          </p:nvSpPr>
          <p:spPr>
            <a:xfrm>
              <a:off x="5581788" y="3022594"/>
              <a:ext cx="150915" cy="150944"/>
            </a:xfrm>
            <a:custGeom>
              <a:rect b="b" l="l" r="r" t="t"/>
              <a:pathLst>
                <a:path extrusionOk="0" h="5050" w="5049">
                  <a:moveTo>
                    <a:pt x="310" y="1"/>
                  </a:moveTo>
                  <a:lnTo>
                    <a:pt x="0" y="263"/>
                  </a:lnTo>
                  <a:lnTo>
                    <a:pt x="0" y="2073"/>
                  </a:lnTo>
                  <a:cubicBezTo>
                    <a:pt x="0" y="3716"/>
                    <a:pt x="1334" y="5050"/>
                    <a:pt x="2977" y="5050"/>
                  </a:cubicBezTo>
                  <a:lnTo>
                    <a:pt x="4882" y="5050"/>
                  </a:lnTo>
                  <a:lnTo>
                    <a:pt x="5049" y="4740"/>
                  </a:lnTo>
                  <a:lnTo>
                    <a:pt x="50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5" name="Google Shape;21335;p95"/>
            <p:cNvSpPr/>
            <p:nvPr/>
          </p:nvSpPr>
          <p:spPr>
            <a:xfrm>
              <a:off x="5582475" y="3173510"/>
              <a:ext cx="150944" cy="152349"/>
            </a:xfrm>
            <a:custGeom>
              <a:rect b="b" l="l" r="r" t="t"/>
              <a:pathLst>
                <a:path extrusionOk="0" h="5097" w="5050">
                  <a:moveTo>
                    <a:pt x="2978" y="1"/>
                  </a:moveTo>
                  <a:cubicBezTo>
                    <a:pt x="1335" y="1"/>
                    <a:pt x="1" y="1334"/>
                    <a:pt x="1" y="2977"/>
                  </a:cubicBezTo>
                  <a:lnTo>
                    <a:pt x="1" y="4930"/>
                  </a:lnTo>
                  <a:lnTo>
                    <a:pt x="310" y="5097"/>
                  </a:lnTo>
                  <a:lnTo>
                    <a:pt x="5050" y="5097"/>
                  </a:lnTo>
                  <a:lnTo>
                    <a:pt x="5050" y="334"/>
                  </a:lnTo>
                  <a:lnTo>
                    <a:pt x="488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6" name="Google Shape;21336;p95"/>
            <p:cNvSpPr/>
            <p:nvPr/>
          </p:nvSpPr>
          <p:spPr>
            <a:xfrm>
              <a:off x="5409500" y="3001253"/>
              <a:ext cx="85456" cy="85456"/>
            </a:xfrm>
            <a:custGeom>
              <a:rect b="b" l="l" r="r" t="t"/>
              <a:pathLst>
                <a:path extrusionOk="0" h="2859" w="2859">
                  <a:moveTo>
                    <a:pt x="1358" y="1"/>
                  </a:moveTo>
                  <a:cubicBezTo>
                    <a:pt x="596" y="1"/>
                    <a:pt x="1" y="596"/>
                    <a:pt x="1" y="1334"/>
                  </a:cubicBezTo>
                  <a:lnTo>
                    <a:pt x="1" y="2858"/>
                  </a:lnTo>
                  <a:lnTo>
                    <a:pt x="2859" y="2858"/>
                  </a:lnTo>
                  <a:lnTo>
                    <a:pt x="2859"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7" name="Google Shape;21337;p95"/>
            <p:cNvSpPr/>
            <p:nvPr/>
          </p:nvSpPr>
          <p:spPr>
            <a:xfrm>
              <a:off x="5408813" y="3261776"/>
              <a:ext cx="84738" cy="84738"/>
            </a:xfrm>
            <a:custGeom>
              <a:rect b="b" l="l" r="r" t="t"/>
              <a:pathLst>
                <a:path extrusionOk="0" h="2835" w="2835">
                  <a:moveTo>
                    <a:pt x="0" y="1"/>
                  </a:moveTo>
                  <a:lnTo>
                    <a:pt x="0" y="1501"/>
                  </a:lnTo>
                  <a:cubicBezTo>
                    <a:pt x="0" y="2239"/>
                    <a:pt x="596" y="2835"/>
                    <a:pt x="1334" y="2835"/>
                  </a:cubicBezTo>
                  <a:lnTo>
                    <a:pt x="2834" y="2835"/>
                  </a:lnTo>
                  <a:lnTo>
                    <a:pt x="283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8" name="Google Shape;21338;p95"/>
            <p:cNvSpPr/>
            <p:nvPr/>
          </p:nvSpPr>
          <p:spPr>
            <a:xfrm>
              <a:off x="5669336" y="3261776"/>
              <a:ext cx="84738" cy="84738"/>
            </a:xfrm>
            <a:custGeom>
              <a:rect b="b" l="l" r="r" t="t"/>
              <a:pathLst>
                <a:path extrusionOk="0" h="2835" w="2835">
                  <a:moveTo>
                    <a:pt x="0" y="1"/>
                  </a:moveTo>
                  <a:lnTo>
                    <a:pt x="0" y="2835"/>
                  </a:lnTo>
                  <a:lnTo>
                    <a:pt x="1501" y="2835"/>
                  </a:lnTo>
                  <a:cubicBezTo>
                    <a:pt x="2215" y="2835"/>
                    <a:pt x="2810" y="2239"/>
                    <a:pt x="2834" y="1501"/>
                  </a:cubicBezTo>
                  <a:lnTo>
                    <a:pt x="283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9" name="Google Shape;21339;p95"/>
            <p:cNvSpPr/>
            <p:nvPr/>
          </p:nvSpPr>
          <p:spPr>
            <a:xfrm>
              <a:off x="5668619" y="3001970"/>
              <a:ext cx="85456" cy="84738"/>
            </a:xfrm>
            <a:custGeom>
              <a:rect b="b" l="l" r="r" t="t"/>
              <a:pathLst>
                <a:path extrusionOk="0" h="2835" w="2859">
                  <a:moveTo>
                    <a:pt x="0" y="0"/>
                  </a:moveTo>
                  <a:lnTo>
                    <a:pt x="0" y="2834"/>
                  </a:lnTo>
                  <a:lnTo>
                    <a:pt x="2834" y="2834"/>
                  </a:lnTo>
                  <a:lnTo>
                    <a:pt x="2858" y="1334"/>
                  </a:lnTo>
                  <a:cubicBezTo>
                    <a:pt x="2858" y="596"/>
                    <a:pt x="2263" y="0"/>
                    <a:pt x="1525"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0" name="Google Shape;21340;p95"/>
            <p:cNvSpPr/>
            <p:nvPr/>
          </p:nvSpPr>
          <p:spPr>
            <a:xfrm>
              <a:off x="5429437" y="3022594"/>
              <a:ext cx="303264" cy="303264"/>
            </a:xfrm>
            <a:custGeom>
              <a:rect b="b" l="l" r="r" t="t"/>
              <a:pathLst>
                <a:path extrusionOk="0" h="10146" w="10146">
                  <a:moveTo>
                    <a:pt x="4740" y="1"/>
                  </a:moveTo>
                  <a:lnTo>
                    <a:pt x="4740" y="2073"/>
                  </a:lnTo>
                  <a:cubicBezTo>
                    <a:pt x="4740" y="3502"/>
                    <a:pt x="3573" y="4692"/>
                    <a:pt x="2144" y="4740"/>
                  </a:cubicBezTo>
                  <a:lnTo>
                    <a:pt x="1" y="4740"/>
                  </a:lnTo>
                  <a:lnTo>
                    <a:pt x="1" y="5407"/>
                  </a:lnTo>
                  <a:lnTo>
                    <a:pt x="2073" y="5407"/>
                  </a:lnTo>
                  <a:cubicBezTo>
                    <a:pt x="3549" y="5407"/>
                    <a:pt x="4740" y="6598"/>
                    <a:pt x="4740" y="8074"/>
                  </a:cubicBezTo>
                  <a:lnTo>
                    <a:pt x="4740" y="10146"/>
                  </a:lnTo>
                  <a:lnTo>
                    <a:pt x="5407" y="10146"/>
                  </a:lnTo>
                  <a:lnTo>
                    <a:pt x="5407" y="8074"/>
                  </a:lnTo>
                  <a:cubicBezTo>
                    <a:pt x="5407" y="6598"/>
                    <a:pt x="6597" y="5407"/>
                    <a:pt x="8074" y="5407"/>
                  </a:cubicBezTo>
                  <a:lnTo>
                    <a:pt x="10146" y="5407"/>
                  </a:lnTo>
                  <a:lnTo>
                    <a:pt x="10146" y="4740"/>
                  </a:lnTo>
                  <a:lnTo>
                    <a:pt x="8002" y="4740"/>
                  </a:lnTo>
                  <a:cubicBezTo>
                    <a:pt x="6574" y="4692"/>
                    <a:pt x="5407" y="3549"/>
                    <a:pt x="5407" y="2073"/>
                  </a:cubicBezTo>
                  <a:lnTo>
                    <a:pt x="540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1" name="Google Shape;21341;p95"/>
            <p:cNvSpPr/>
            <p:nvPr/>
          </p:nvSpPr>
          <p:spPr>
            <a:xfrm>
              <a:off x="5582475" y="3022594"/>
              <a:ext cx="150944" cy="303264"/>
            </a:xfrm>
            <a:custGeom>
              <a:rect b="b" l="l" r="r" t="t"/>
              <a:pathLst>
                <a:path extrusionOk="0" h="10146" w="5050">
                  <a:moveTo>
                    <a:pt x="1" y="1"/>
                  </a:moveTo>
                  <a:lnTo>
                    <a:pt x="1" y="10146"/>
                  </a:lnTo>
                  <a:lnTo>
                    <a:pt x="310" y="10146"/>
                  </a:lnTo>
                  <a:lnTo>
                    <a:pt x="310" y="8074"/>
                  </a:lnTo>
                  <a:cubicBezTo>
                    <a:pt x="310" y="6598"/>
                    <a:pt x="1501" y="5407"/>
                    <a:pt x="2978" y="5407"/>
                  </a:cubicBezTo>
                  <a:lnTo>
                    <a:pt x="5050" y="5407"/>
                  </a:lnTo>
                  <a:lnTo>
                    <a:pt x="5050" y="4740"/>
                  </a:lnTo>
                  <a:lnTo>
                    <a:pt x="5050" y="4716"/>
                  </a:lnTo>
                  <a:lnTo>
                    <a:pt x="2906" y="4716"/>
                  </a:lnTo>
                  <a:cubicBezTo>
                    <a:pt x="1477" y="4692"/>
                    <a:pt x="310" y="3502"/>
                    <a:pt x="310" y="2073"/>
                  </a:cubicBezTo>
                  <a:lnTo>
                    <a:pt x="310"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42" name="Google Shape;21342;p95"/>
          <p:cNvGrpSpPr/>
          <p:nvPr/>
        </p:nvGrpSpPr>
        <p:grpSpPr>
          <a:xfrm>
            <a:off x="6254299" y="2917182"/>
            <a:ext cx="343827" cy="184865"/>
            <a:chOff x="6082937" y="3069582"/>
            <a:chExt cx="343827" cy="184865"/>
          </a:xfrm>
        </p:grpSpPr>
        <p:sp>
          <p:nvSpPr>
            <p:cNvPr id="21343" name="Google Shape;21343;p95"/>
            <p:cNvSpPr/>
            <p:nvPr/>
          </p:nvSpPr>
          <p:spPr>
            <a:xfrm>
              <a:off x="6161220" y="3069582"/>
              <a:ext cx="106827" cy="184391"/>
            </a:xfrm>
            <a:custGeom>
              <a:rect b="b" l="l" r="r" t="t"/>
              <a:pathLst>
                <a:path extrusionOk="0" h="6169" w="3574">
                  <a:moveTo>
                    <a:pt x="906" y="1"/>
                  </a:moveTo>
                  <a:lnTo>
                    <a:pt x="1" y="1549"/>
                  </a:lnTo>
                  <a:lnTo>
                    <a:pt x="1" y="4621"/>
                  </a:lnTo>
                  <a:lnTo>
                    <a:pt x="906" y="6169"/>
                  </a:lnTo>
                  <a:lnTo>
                    <a:pt x="2692" y="6169"/>
                  </a:lnTo>
                  <a:lnTo>
                    <a:pt x="3573" y="4621"/>
                  </a:lnTo>
                  <a:lnTo>
                    <a:pt x="3573" y="1549"/>
                  </a:lnTo>
                  <a:lnTo>
                    <a:pt x="269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4" name="Google Shape;21344;p95"/>
            <p:cNvSpPr/>
            <p:nvPr/>
          </p:nvSpPr>
          <p:spPr>
            <a:xfrm>
              <a:off x="6320684" y="3069582"/>
              <a:ext cx="106080" cy="184391"/>
            </a:xfrm>
            <a:custGeom>
              <a:rect b="b" l="l" r="r" t="t"/>
              <a:pathLst>
                <a:path extrusionOk="0" h="6169" w="3549">
                  <a:moveTo>
                    <a:pt x="882" y="1"/>
                  </a:moveTo>
                  <a:lnTo>
                    <a:pt x="0" y="1549"/>
                  </a:lnTo>
                  <a:lnTo>
                    <a:pt x="0" y="4621"/>
                  </a:lnTo>
                  <a:lnTo>
                    <a:pt x="882" y="6169"/>
                  </a:lnTo>
                  <a:lnTo>
                    <a:pt x="2644" y="6169"/>
                  </a:lnTo>
                  <a:lnTo>
                    <a:pt x="3549" y="4621"/>
                  </a:lnTo>
                  <a:lnTo>
                    <a:pt x="2644" y="3073"/>
                  </a:lnTo>
                  <a:lnTo>
                    <a:pt x="3549" y="1549"/>
                  </a:lnTo>
                  <a:lnTo>
                    <a:pt x="264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5" name="Google Shape;21345;p95"/>
            <p:cNvSpPr/>
            <p:nvPr/>
          </p:nvSpPr>
          <p:spPr>
            <a:xfrm>
              <a:off x="6161220" y="3163313"/>
              <a:ext cx="106827" cy="91135"/>
            </a:xfrm>
            <a:custGeom>
              <a:rect b="b" l="l" r="r" t="t"/>
              <a:pathLst>
                <a:path extrusionOk="0" h="3049" w="3574">
                  <a:moveTo>
                    <a:pt x="1" y="1"/>
                  </a:moveTo>
                  <a:lnTo>
                    <a:pt x="1" y="1525"/>
                  </a:lnTo>
                  <a:lnTo>
                    <a:pt x="906" y="3049"/>
                  </a:lnTo>
                  <a:lnTo>
                    <a:pt x="2692" y="3049"/>
                  </a:lnTo>
                  <a:lnTo>
                    <a:pt x="3573" y="1525"/>
                  </a:lnTo>
                  <a:lnTo>
                    <a:pt x="35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6" name="Google Shape;21346;p95"/>
            <p:cNvSpPr/>
            <p:nvPr/>
          </p:nvSpPr>
          <p:spPr>
            <a:xfrm>
              <a:off x="6320684" y="3162122"/>
              <a:ext cx="106080" cy="91135"/>
            </a:xfrm>
            <a:custGeom>
              <a:rect b="b" l="l" r="r" t="t"/>
              <a:pathLst>
                <a:path extrusionOk="0" h="3049" w="3549">
                  <a:moveTo>
                    <a:pt x="0" y="1"/>
                  </a:moveTo>
                  <a:lnTo>
                    <a:pt x="0" y="1525"/>
                  </a:lnTo>
                  <a:lnTo>
                    <a:pt x="882" y="3049"/>
                  </a:lnTo>
                  <a:lnTo>
                    <a:pt x="2644" y="3049"/>
                  </a:lnTo>
                  <a:lnTo>
                    <a:pt x="3549" y="1525"/>
                  </a:lnTo>
                  <a:lnTo>
                    <a:pt x="264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7" name="Google Shape;21347;p95"/>
            <p:cNvSpPr/>
            <p:nvPr/>
          </p:nvSpPr>
          <p:spPr>
            <a:xfrm>
              <a:off x="6082937" y="3115852"/>
              <a:ext cx="106080" cy="91135"/>
            </a:xfrm>
            <a:custGeom>
              <a:rect b="b" l="l" r="r" t="t"/>
              <a:pathLst>
                <a:path extrusionOk="0" h="3049" w="3549">
                  <a:moveTo>
                    <a:pt x="905" y="1"/>
                  </a:moveTo>
                  <a:lnTo>
                    <a:pt x="0" y="1525"/>
                  </a:lnTo>
                  <a:lnTo>
                    <a:pt x="905" y="3049"/>
                  </a:lnTo>
                  <a:lnTo>
                    <a:pt x="2644" y="3049"/>
                  </a:lnTo>
                  <a:lnTo>
                    <a:pt x="3549"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8" name="Google Shape;21348;p95"/>
            <p:cNvSpPr/>
            <p:nvPr/>
          </p:nvSpPr>
          <p:spPr>
            <a:xfrm>
              <a:off x="6082937" y="3162122"/>
              <a:ext cx="106080" cy="45582"/>
            </a:xfrm>
            <a:custGeom>
              <a:rect b="b" l="l" r="r" t="t"/>
              <a:pathLst>
                <a:path extrusionOk="0" h="1525" w="3549">
                  <a:moveTo>
                    <a:pt x="0" y="1"/>
                  </a:moveTo>
                  <a:lnTo>
                    <a:pt x="905" y="1525"/>
                  </a:lnTo>
                  <a:lnTo>
                    <a:pt x="2644" y="1525"/>
                  </a:lnTo>
                  <a:lnTo>
                    <a:pt x="35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9" name="Google Shape;21349;p95"/>
            <p:cNvSpPr/>
            <p:nvPr/>
          </p:nvSpPr>
          <p:spPr>
            <a:xfrm>
              <a:off x="6241655" y="3115852"/>
              <a:ext cx="105392" cy="91135"/>
            </a:xfrm>
            <a:custGeom>
              <a:rect b="b" l="l" r="r" t="t"/>
              <a:pathLst>
                <a:path extrusionOk="0" h="3049" w="3526">
                  <a:moveTo>
                    <a:pt x="882" y="1"/>
                  </a:moveTo>
                  <a:lnTo>
                    <a:pt x="1" y="1525"/>
                  </a:lnTo>
                  <a:lnTo>
                    <a:pt x="882" y="3049"/>
                  </a:lnTo>
                  <a:lnTo>
                    <a:pt x="2644" y="3049"/>
                  </a:lnTo>
                  <a:lnTo>
                    <a:pt x="3526"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0" name="Google Shape;21350;p95"/>
            <p:cNvSpPr/>
            <p:nvPr/>
          </p:nvSpPr>
          <p:spPr>
            <a:xfrm>
              <a:off x="6241655" y="3162122"/>
              <a:ext cx="105392" cy="45582"/>
            </a:xfrm>
            <a:custGeom>
              <a:rect b="b" l="l" r="r" t="t"/>
              <a:pathLst>
                <a:path extrusionOk="0" h="1525" w="3526">
                  <a:moveTo>
                    <a:pt x="1" y="1"/>
                  </a:moveTo>
                  <a:lnTo>
                    <a:pt x="882" y="1525"/>
                  </a:lnTo>
                  <a:lnTo>
                    <a:pt x="2644" y="1525"/>
                  </a:lnTo>
                  <a:lnTo>
                    <a:pt x="3526"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51" name="Google Shape;21351;p95"/>
          <p:cNvGrpSpPr/>
          <p:nvPr/>
        </p:nvGrpSpPr>
        <p:grpSpPr>
          <a:xfrm>
            <a:off x="6984893" y="2826667"/>
            <a:ext cx="343109" cy="343140"/>
            <a:chOff x="6742117" y="2993421"/>
            <a:chExt cx="343109" cy="343140"/>
          </a:xfrm>
        </p:grpSpPr>
        <p:sp>
          <p:nvSpPr>
            <p:cNvPr id="21352" name="Google Shape;21352;p95"/>
            <p:cNvSpPr/>
            <p:nvPr/>
          </p:nvSpPr>
          <p:spPr>
            <a:xfrm>
              <a:off x="6750665" y="3055354"/>
              <a:ext cx="288319" cy="271222"/>
            </a:xfrm>
            <a:custGeom>
              <a:rect b="b" l="l" r="r" t="t"/>
              <a:pathLst>
                <a:path extrusionOk="0" h="9074" w="9646">
                  <a:moveTo>
                    <a:pt x="9645" y="0"/>
                  </a:moveTo>
                  <a:lnTo>
                    <a:pt x="8097" y="1024"/>
                  </a:lnTo>
                  <a:lnTo>
                    <a:pt x="6883" y="786"/>
                  </a:lnTo>
                  <a:lnTo>
                    <a:pt x="5454" y="2168"/>
                  </a:lnTo>
                  <a:lnTo>
                    <a:pt x="4858" y="2763"/>
                  </a:lnTo>
                  <a:lnTo>
                    <a:pt x="3906" y="2453"/>
                  </a:lnTo>
                  <a:lnTo>
                    <a:pt x="2143" y="4335"/>
                  </a:lnTo>
                  <a:lnTo>
                    <a:pt x="1310" y="3811"/>
                  </a:lnTo>
                  <a:lnTo>
                    <a:pt x="0" y="5263"/>
                  </a:lnTo>
                  <a:lnTo>
                    <a:pt x="0" y="9074"/>
                  </a:lnTo>
                  <a:lnTo>
                    <a:pt x="5454" y="6287"/>
                  </a:lnTo>
                  <a:lnTo>
                    <a:pt x="9645" y="2739"/>
                  </a:lnTo>
                  <a:lnTo>
                    <a:pt x="96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3" name="Google Shape;21353;p95"/>
            <p:cNvSpPr/>
            <p:nvPr/>
          </p:nvSpPr>
          <p:spPr>
            <a:xfrm>
              <a:off x="6913657" y="3055354"/>
              <a:ext cx="125329" cy="187948"/>
            </a:xfrm>
            <a:custGeom>
              <a:rect b="b" l="l" r="r" t="t"/>
              <a:pathLst>
                <a:path extrusionOk="0" h="6288" w="4193">
                  <a:moveTo>
                    <a:pt x="4192" y="0"/>
                  </a:moveTo>
                  <a:lnTo>
                    <a:pt x="2644" y="977"/>
                  </a:lnTo>
                  <a:lnTo>
                    <a:pt x="1430" y="739"/>
                  </a:lnTo>
                  <a:lnTo>
                    <a:pt x="1" y="2144"/>
                  </a:lnTo>
                  <a:lnTo>
                    <a:pt x="1" y="6287"/>
                  </a:lnTo>
                  <a:lnTo>
                    <a:pt x="4192" y="2739"/>
                  </a:lnTo>
                  <a:lnTo>
                    <a:pt x="4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4" name="Google Shape;21354;p95"/>
            <p:cNvSpPr/>
            <p:nvPr/>
          </p:nvSpPr>
          <p:spPr>
            <a:xfrm>
              <a:off x="6750665" y="3137223"/>
              <a:ext cx="288319" cy="192910"/>
            </a:xfrm>
            <a:custGeom>
              <a:rect b="b" l="l" r="r" t="t"/>
              <a:pathLst>
                <a:path extrusionOk="0" h="6454" w="9646">
                  <a:moveTo>
                    <a:pt x="9645" y="0"/>
                  </a:moveTo>
                  <a:lnTo>
                    <a:pt x="7549" y="1524"/>
                  </a:lnTo>
                  <a:lnTo>
                    <a:pt x="6549" y="1048"/>
                  </a:lnTo>
                  <a:lnTo>
                    <a:pt x="5454" y="2286"/>
                  </a:lnTo>
                  <a:lnTo>
                    <a:pt x="5192" y="2620"/>
                  </a:lnTo>
                  <a:lnTo>
                    <a:pt x="4120" y="2096"/>
                  </a:lnTo>
                  <a:lnTo>
                    <a:pt x="2596" y="3929"/>
                  </a:lnTo>
                  <a:lnTo>
                    <a:pt x="1620" y="3572"/>
                  </a:lnTo>
                  <a:lnTo>
                    <a:pt x="0" y="5263"/>
                  </a:lnTo>
                  <a:lnTo>
                    <a:pt x="0" y="6406"/>
                  </a:lnTo>
                  <a:lnTo>
                    <a:pt x="5454" y="6406"/>
                  </a:lnTo>
                  <a:lnTo>
                    <a:pt x="9645" y="6454"/>
                  </a:lnTo>
                  <a:lnTo>
                    <a:pt x="964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5" name="Google Shape;21355;p95"/>
            <p:cNvSpPr/>
            <p:nvPr/>
          </p:nvSpPr>
          <p:spPr>
            <a:xfrm>
              <a:off x="6913657" y="3137223"/>
              <a:ext cx="125329" cy="192910"/>
            </a:xfrm>
            <a:custGeom>
              <a:rect b="b" l="l" r="r" t="t"/>
              <a:pathLst>
                <a:path extrusionOk="0" h="6454" w="4193">
                  <a:moveTo>
                    <a:pt x="4192" y="0"/>
                  </a:moveTo>
                  <a:lnTo>
                    <a:pt x="2096" y="1548"/>
                  </a:lnTo>
                  <a:lnTo>
                    <a:pt x="1096" y="1072"/>
                  </a:lnTo>
                  <a:lnTo>
                    <a:pt x="1" y="2334"/>
                  </a:lnTo>
                  <a:lnTo>
                    <a:pt x="1" y="6406"/>
                  </a:lnTo>
                  <a:lnTo>
                    <a:pt x="4192" y="6454"/>
                  </a:lnTo>
                  <a:lnTo>
                    <a:pt x="419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6" name="Google Shape;21356;p95"/>
            <p:cNvSpPr/>
            <p:nvPr/>
          </p:nvSpPr>
          <p:spPr>
            <a:xfrm>
              <a:off x="6742117" y="2993421"/>
              <a:ext cx="343107" cy="343137"/>
            </a:xfrm>
            <a:custGeom>
              <a:rect b="b" l="l" r="r" t="t"/>
              <a:pathLst>
                <a:path extrusionOk="0" h="11480" w="11479">
                  <a:moveTo>
                    <a:pt x="0" y="1"/>
                  </a:moveTo>
                  <a:lnTo>
                    <a:pt x="0" y="11479"/>
                  </a:lnTo>
                  <a:lnTo>
                    <a:pt x="11479" y="11479"/>
                  </a:lnTo>
                  <a:lnTo>
                    <a:pt x="11479" y="10288"/>
                  </a:lnTo>
                  <a:lnTo>
                    <a:pt x="10836" y="10288"/>
                  </a:lnTo>
                  <a:lnTo>
                    <a:pt x="10836" y="10836"/>
                  </a:lnTo>
                  <a:lnTo>
                    <a:pt x="691" y="10836"/>
                  </a:lnTo>
                  <a:lnTo>
                    <a:pt x="691" y="667"/>
                  </a:lnTo>
                  <a:lnTo>
                    <a:pt x="1215" y="667"/>
                  </a:lnTo>
                  <a:lnTo>
                    <a:pt x="121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7" name="Google Shape;21357;p95"/>
            <p:cNvSpPr/>
            <p:nvPr/>
          </p:nvSpPr>
          <p:spPr>
            <a:xfrm>
              <a:off x="6913657" y="3300215"/>
              <a:ext cx="171569" cy="36346"/>
            </a:xfrm>
            <a:custGeom>
              <a:rect b="b" l="l" r="r" t="t"/>
              <a:pathLst>
                <a:path extrusionOk="0" h="1216" w="5740">
                  <a:moveTo>
                    <a:pt x="5097" y="1"/>
                  </a:moveTo>
                  <a:lnTo>
                    <a:pt x="5097" y="524"/>
                  </a:lnTo>
                  <a:lnTo>
                    <a:pt x="1" y="524"/>
                  </a:lnTo>
                  <a:lnTo>
                    <a:pt x="1" y="1215"/>
                  </a:lnTo>
                  <a:lnTo>
                    <a:pt x="5740" y="1215"/>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58" name="Google Shape;21358;p95"/>
          <p:cNvGrpSpPr/>
          <p:nvPr/>
        </p:nvGrpSpPr>
        <p:grpSpPr>
          <a:xfrm>
            <a:off x="7755746" y="2845503"/>
            <a:ext cx="257713" cy="343827"/>
            <a:chOff x="7451123" y="3002687"/>
            <a:chExt cx="257713" cy="343827"/>
          </a:xfrm>
        </p:grpSpPr>
        <p:sp>
          <p:nvSpPr>
            <p:cNvPr id="21359" name="Google Shape;21359;p95"/>
            <p:cNvSpPr/>
            <p:nvPr/>
          </p:nvSpPr>
          <p:spPr>
            <a:xfrm>
              <a:off x="7555769" y="3256784"/>
              <a:ext cx="46987" cy="89730"/>
            </a:xfrm>
            <a:custGeom>
              <a:rect b="b" l="l" r="r" t="t"/>
              <a:pathLst>
                <a:path extrusionOk="0" h="3002" w="1572">
                  <a:moveTo>
                    <a:pt x="786" y="1"/>
                  </a:moveTo>
                  <a:cubicBezTo>
                    <a:pt x="357" y="1"/>
                    <a:pt x="0" y="358"/>
                    <a:pt x="0" y="763"/>
                  </a:cubicBezTo>
                  <a:lnTo>
                    <a:pt x="0" y="3002"/>
                  </a:lnTo>
                  <a:lnTo>
                    <a:pt x="1572" y="3002"/>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0" name="Google Shape;21360;p95"/>
            <p:cNvSpPr/>
            <p:nvPr/>
          </p:nvSpPr>
          <p:spPr>
            <a:xfrm>
              <a:off x="7579950" y="3256784"/>
              <a:ext cx="22806" cy="89730"/>
            </a:xfrm>
            <a:custGeom>
              <a:rect b="b" l="l" r="r" t="t"/>
              <a:pathLst>
                <a:path extrusionOk="0" h="3002" w="763">
                  <a:moveTo>
                    <a:pt x="1" y="1"/>
                  </a:moveTo>
                  <a:lnTo>
                    <a:pt x="1" y="3002"/>
                  </a:lnTo>
                  <a:lnTo>
                    <a:pt x="763" y="3002"/>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1" name="Google Shape;21361;p95"/>
            <p:cNvSpPr/>
            <p:nvPr/>
          </p:nvSpPr>
          <p:spPr>
            <a:xfrm>
              <a:off x="7551495" y="3201995"/>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2" name="Google Shape;21362;p95"/>
            <p:cNvSpPr/>
            <p:nvPr/>
          </p:nvSpPr>
          <p:spPr>
            <a:xfrm>
              <a:off x="7579263" y="3201995"/>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3" name="Google Shape;21363;p95"/>
            <p:cNvSpPr/>
            <p:nvPr/>
          </p:nvSpPr>
          <p:spPr>
            <a:xfrm>
              <a:off x="7455397" y="3256784"/>
              <a:ext cx="47017" cy="89730"/>
            </a:xfrm>
            <a:custGeom>
              <a:rect b="b" l="l" r="r" t="t"/>
              <a:pathLst>
                <a:path extrusionOk="0" h="3002" w="1573">
                  <a:moveTo>
                    <a:pt x="762" y="1"/>
                  </a:moveTo>
                  <a:cubicBezTo>
                    <a:pt x="358" y="1"/>
                    <a:pt x="0" y="358"/>
                    <a:pt x="0" y="763"/>
                  </a:cubicBezTo>
                  <a:lnTo>
                    <a:pt x="0" y="3002"/>
                  </a:lnTo>
                  <a:lnTo>
                    <a:pt x="1572" y="3002"/>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4" name="Google Shape;21364;p95"/>
            <p:cNvSpPr/>
            <p:nvPr/>
          </p:nvSpPr>
          <p:spPr>
            <a:xfrm>
              <a:off x="7479609" y="3256784"/>
              <a:ext cx="22806" cy="89730"/>
            </a:xfrm>
            <a:custGeom>
              <a:rect b="b" l="l" r="r" t="t"/>
              <a:pathLst>
                <a:path extrusionOk="0" h="3002" w="763">
                  <a:moveTo>
                    <a:pt x="0" y="1"/>
                  </a:moveTo>
                  <a:lnTo>
                    <a:pt x="0" y="3002"/>
                  </a:lnTo>
                  <a:lnTo>
                    <a:pt x="762" y="3002"/>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5" name="Google Shape;21365;p95"/>
            <p:cNvSpPr/>
            <p:nvPr/>
          </p:nvSpPr>
          <p:spPr>
            <a:xfrm>
              <a:off x="7451123" y="3201995"/>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6" name="Google Shape;21366;p95"/>
            <p:cNvSpPr/>
            <p:nvPr/>
          </p:nvSpPr>
          <p:spPr>
            <a:xfrm>
              <a:off x="7478174" y="3201995"/>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7" name="Google Shape;21367;p95"/>
            <p:cNvSpPr/>
            <p:nvPr/>
          </p:nvSpPr>
          <p:spPr>
            <a:xfrm>
              <a:off x="7656140" y="3256784"/>
              <a:ext cx="47704" cy="89730"/>
            </a:xfrm>
            <a:custGeom>
              <a:rect b="b" l="l" r="r" t="t"/>
              <a:pathLst>
                <a:path extrusionOk="0" h="3002" w="1596">
                  <a:moveTo>
                    <a:pt x="786" y="1"/>
                  </a:moveTo>
                  <a:cubicBezTo>
                    <a:pt x="357" y="1"/>
                    <a:pt x="0" y="358"/>
                    <a:pt x="0" y="763"/>
                  </a:cubicBezTo>
                  <a:lnTo>
                    <a:pt x="0" y="3002"/>
                  </a:lnTo>
                  <a:lnTo>
                    <a:pt x="1596" y="3002"/>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8" name="Google Shape;21368;p95"/>
            <p:cNvSpPr/>
            <p:nvPr/>
          </p:nvSpPr>
          <p:spPr>
            <a:xfrm>
              <a:off x="7680322" y="3256784"/>
              <a:ext cx="23523" cy="89730"/>
            </a:xfrm>
            <a:custGeom>
              <a:rect b="b" l="l" r="r" t="t"/>
              <a:pathLst>
                <a:path extrusionOk="0" h="3002" w="787">
                  <a:moveTo>
                    <a:pt x="1" y="1"/>
                  </a:moveTo>
                  <a:lnTo>
                    <a:pt x="1" y="3002"/>
                  </a:lnTo>
                  <a:lnTo>
                    <a:pt x="787" y="3002"/>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9" name="Google Shape;21369;p95"/>
            <p:cNvSpPr/>
            <p:nvPr/>
          </p:nvSpPr>
          <p:spPr>
            <a:xfrm>
              <a:off x="7651866" y="3201995"/>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0" name="Google Shape;21370;p95"/>
            <p:cNvSpPr/>
            <p:nvPr/>
          </p:nvSpPr>
          <p:spPr>
            <a:xfrm>
              <a:off x="7680322" y="3201995"/>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1" name="Google Shape;21371;p95"/>
            <p:cNvSpPr/>
            <p:nvPr/>
          </p:nvSpPr>
          <p:spPr>
            <a:xfrm>
              <a:off x="7555769" y="3057476"/>
              <a:ext cx="46987" cy="89730"/>
            </a:xfrm>
            <a:custGeom>
              <a:rect b="b" l="l" r="r" t="t"/>
              <a:pathLst>
                <a:path extrusionOk="0" h="3002" w="1572">
                  <a:moveTo>
                    <a:pt x="786" y="1"/>
                  </a:moveTo>
                  <a:cubicBezTo>
                    <a:pt x="357" y="1"/>
                    <a:pt x="0" y="358"/>
                    <a:pt x="0" y="763"/>
                  </a:cubicBezTo>
                  <a:lnTo>
                    <a:pt x="0" y="3001"/>
                  </a:lnTo>
                  <a:lnTo>
                    <a:pt x="1572" y="3001"/>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2" name="Google Shape;21372;p95"/>
            <p:cNvSpPr/>
            <p:nvPr/>
          </p:nvSpPr>
          <p:spPr>
            <a:xfrm>
              <a:off x="7579950" y="3057476"/>
              <a:ext cx="22806" cy="89730"/>
            </a:xfrm>
            <a:custGeom>
              <a:rect b="b" l="l" r="r" t="t"/>
              <a:pathLst>
                <a:path extrusionOk="0" h="3002" w="763">
                  <a:moveTo>
                    <a:pt x="1" y="1"/>
                  </a:moveTo>
                  <a:lnTo>
                    <a:pt x="1" y="3001"/>
                  </a:lnTo>
                  <a:lnTo>
                    <a:pt x="763" y="3001"/>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3" name="Google Shape;21373;p95"/>
            <p:cNvSpPr/>
            <p:nvPr/>
          </p:nvSpPr>
          <p:spPr>
            <a:xfrm>
              <a:off x="7551495"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4" name="Google Shape;21374;p95"/>
            <p:cNvSpPr/>
            <p:nvPr/>
          </p:nvSpPr>
          <p:spPr>
            <a:xfrm>
              <a:off x="7579263" y="3002687"/>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5" name="Google Shape;21375;p95"/>
            <p:cNvSpPr/>
            <p:nvPr/>
          </p:nvSpPr>
          <p:spPr>
            <a:xfrm>
              <a:off x="7455397" y="3057476"/>
              <a:ext cx="47017" cy="89730"/>
            </a:xfrm>
            <a:custGeom>
              <a:rect b="b" l="l" r="r" t="t"/>
              <a:pathLst>
                <a:path extrusionOk="0" h="3002" w="1573">
                  <a:moveTo>
                    <a:pt x="762" y="1"/>
                  </a:moveTo>
                  <a:cubicBezTo>
                    <a:pt x="358" y="1"/>
                    <a:pt x="0" y="358"/>
                    <a:pt x="0" y="763"/>
                  </a:cubicBezTo>
                  <a:lnTo>
                    <a:pt x="0" y="3001"/>
                  </a:lnTo>
                  <a:lnTo>
                    <a:pt x="1572" y="3001"/>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6" name="Google Shape;21376;p95"/>
            <p:cNvSpPr/>
            <p:nvPr/>
          </p:nvSpPr>
          <p:spPr>
            <a:xfrm>
              <a:off x="7479609" y="3057476"/>
              <a:ext cx="22806" cy="89730"/>
            </a:xfrm>
            <a:custGeom>
              <a:rect b="b" l="l" r="r" t="t"/>
              <a:pathLst>
                <a:path extrusionOk="0" h="3002" w="763">
                  <a:moveTo>
                    <a:pt x="0" y="1"/>
                  </a:moveTo>
                  <a:lnTo>
                    <a:pt x="0" y="3001"/>
                  </a:lnTo>
                  <a:lnTo>
                    <a:pt x="762" y="3001"/>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7" name="Google Shape;21377;p95"/>
            <p:cNvSpPr/>
            <p:nvPr/>
          </p:nvSpPr>
          <p:spPr>
            <a:xfrm>
              <a:off x="7451123"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8" name="Google Shape;21378;p95"/>
            <p:cNvSpPr/>
            <p:nvPr/>
          </p:nvSpPr>
          <p:spPr>
            <a:xfrm>
              <a:off x="7478174" y="3002687"/>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9" name="Google Shape;21379;p95"/>
            <p:cNvSpPr/>
            <p:nvPr/>
          </p:nvSpPr>
          <p:spPr>
            <a:xfrm>
              <a:off x="7656140" y="3057476"/>
              <a:ext cx="47704" cy="89730"/>
            </a:xfrm>
            <a:custGeom>
              <a:rect b="b" l="l" r="r" t="t"/>
              <a:pathLst>
                <a:path extrusionOk="0" h="3002" w="1596">
                  <a:moveTo>
                    <a:pt x="786" y="1"/>
                  </a:moveTo>
                  <a:cubicBezTo>
                    <a:pt x="357" y="1"/>
                    <a:pt x="0" y="358"/>
                    <a:pt x="0" y="763"/>
                  </a:cubicBezTo>
                  <a:lnTo>
                    <a:pt x="0" y="3001"/>
                  </a:lnTo>
                  <a:lnTo>
                    <a:pt x="1596" y="3001"/>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0" name="Google Shape;21380;p95"/>
            <p:cNvSpPr/>
            <p:nvPr/>
          </p:nvSpPr>
          <p:spPr>
            <a:xfrm>
              <a:off x="7680322" y="3057476"/>
              <a:ext cx="23523" cy="89730"/>
            </a:xfrm>
            <a:custGeom>
              <a:rect b="b" l="l" r="r" t="t"/>
              <a:pathLst>
                <a:path extrusionOk="0" h="3002" w="787">
                  <a:moveTo>
                    <a:pt x="1" y="1"/>
                  </a:moveTo>
                  <a:lnTo>
                    <a:pt x="1" y="3001"/>
                  </a:lnTo>
                  <a:lnTo>
                    <a:pt x="787" y="3001"/>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1" name="Google Shape;21381;p95"/>
            <p:cNvSpPr/>
            <p:nvPr/>
          </p:nvSpPr>
          <p:spPr>
            <a:xfrm>
              <a:off x="7651866" y="3002687"/>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2" name="Google Shape;21382;p95"/>
            <p:cNvSpPr/>
            <p:nvPr/>
          </p:nvSpPr>
          <p:spPr>
            <a:xfrm>
              <a:off x="7680322" y="3002687"/>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83" name="Google Shape;21383;p95"/>
          <p:cNvGrpSpPr/>
          <p:nvPr/>
        </p:nvGrpSpPr>
        <p:grpSpPr>
          <a:xfrm>
            <a:off x="7710911" y="3410667"/>
            <a:ext cx="345949" cy="344544"/>
            <a:chOff x="7406288" y="3567852"/>
            <a:chExt cx="345949" cy="344544"/>
          </a:xfrm>
        </p:grpSpPr>
        <p:sp>
          <p:nvSpPr>
            <p:cNvPr id="21384" name="Google Shape;21384;p95"/>
            <p:cNvSpPr/>
            <p:nvPr/>
          </p:nvSpPr>
          <p:spPr>
            <a:xfrm>
              <a:off x="7502385" y="3816987"/>
              <a:ext cx="171569" cy="95409"/>
            </a:xfrm>
            <a:custGeom>
              <a:rect b="b" l="l" r="r" t="t"/>
              <a:pathLst>
                <a:path extrusionOk="0" h="3192" w="5740">
                  <a:moveTo>
                    <a:pt x="4501" y="1"/>
                  </a:moveTo>
                  <a:cubicBezTo>
                    <a:pt x="3953" y="382"/>
                    <a:pt x="3310" y="620"/>
                    <a:pt x="2596" y="620"/>
                  </a:cubicBezTo>
                  <a:cubicBezTo>
                    <a:pt x="2120" y="620"/>
                    <a:pt x="1691" y="549"/>
                    <a:pt x="1310" y="358"/>
                  </a:cubicBezTo>
                  <a:lnTo>
                    <a:pt x="24" y="1144"/>
                  </a:lnTo>
                  <a:lnTo>
                    <a:pt x="0" y="2597"/>
                  </a:lnTo>
                  <a:cubicBezTo>
                    <a:pt x="786" y="2978"/>
                    <a:pt x="1643" y="3192"/>
                    <a:pt x="2572" y="3192"/>
                  </a:cubicBezTo>
                  <a:cubicBezTo>
                    <a:pt x="3763" y="3192"/>
                    <a:pt x="4834" y="2835"/>
                    <a:pt x="5739" y="2239"/>
                  </a:cubicBezTo>
                  <a:lnTo>
                    <a:pt x="450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5" name="Google Shape;21385;p95"/>
            <p:cNvSpPr/>
            <p:nvPr/>
          </p:nvSpPr>
          <p:spPr>
            <a:xfrm>
              <a:off x="7579263" y="3816987"/>
              <a:ext cx="94692" cy="95409"/>
            </a:xfrm>
            <a:custGeom>
              <a:rect b="b" l="l" r="r" t="t"/>
              <a:pathLst>
                <a:path extrusionOk="0" h="3192" w="3168">
                  <a:moveTo>
                    <a:pt x="1905" y="1"/>
                  </a:moveTo>
                  <a:cubicBezTo>
                    <a:pt x="1358" y="382"/>
                    <a:pt x="715" y="620"/>
                    <a:pt x="0" y="620"/>
                  </a:cubicBezTo>
                  <a:lnTo>
                    <a:pt x="0" y="3192"/>
                  </a:lnTo>
                  <a:cubicBezTo>
                    <a:pt x="1191" y="3192"/>
                    <a:pt x="2262" y="2835"/>
                    <a:pt x="3167" y="2239"/>
                  </a:cubicBezTo>
                  <a:lnTo>
                    <a:pt x="1905"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6" name="Google Shape;21386;p95"/>
            <p:cNvSpPr/>
            <p:nvPr/>
          </p:nvSpPr>
          <p:spPr>
            <a:xfrm>
              <a:off x="7636921" y="3728721"/>
              <a:ext cx="115316" cy="154501"/>
            </a:xfrm>
            <a:custGeom>
              <a:rect b="b" l="l" r="r" t="t"/>
              <a:pathLst>
                <a:path extrusionOk="0" h="5169" w="3858">
                  <a:moveTo>
                    <a:pt x="1238" y="1"/>
                  </a:moveTo>
                  <a:cubicBezTo>
                    <a:pt x="1238" y="120"/>
                    <a:pt x="1286" y="239"/>
                    <a:pt x="1286" y="358"/>
                  </a:cubicBezTo>
                  <a:cubicBezTo>
                    <a:pt x="1286" y="1406"/>
                    <a:pt x="762" y="2358"/>
                    <a:pt x="0" y="2930"/>
                  </a:cubicBezTo>
                  <a:lnTo>
                    <a:pt x="24" y="4406"/>
                  </a:lnTo>
                  <a:lnTo>
                    <a:pt x="1286" y="5169"/>
                  </a:lnTo>
                  <a:cubicBezTo>
                    <a:pt x="2834" y="4121"/>
                    <a:pt x="3858" y="2358"/>
                    <a:pt x="3858" y="358"/>
                  </a:cubicBezTo>
                  <a:cubicBezTo>
                    <a:pt x="3834" y="287"/>
                    <a:pt x="3834" y="168"/>
                    <a:pt x="3810" y="48"/>
                  </a:cubicBezTo>
                  <a:lnTo>
                    <a:pt x="12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7" name="Google Shape;21387;p95"/>
            <p:cNvSpPr/>
            <p:nvPr/>
          </p:nvSpPr>
          <p:spPr>
            <a:xfrm>
              <a:off x="7406975" y="3719485"/>
              <a:ext cx="134565" cy="175126"/>
            </a:xfrm>
            <a:custGeom>
              <a:rect b="b" l="l" r="r" t="t"/>
              <a:pathLst>
                <a:path extrusionOk="0" h="5859" w="4502">
                  <a:moveTo>
                    <a:pt x="1287" y="0"/>
                  </a:moveTo>
                  <a:lnTo>
                    <a:pt x="1" y="1072"/>
                  </a:lnTo>
                  <a:cubicBezTo>
                    <a:pt x="120" y="3168"/>
                    <a:pt x="1406" y="4954"/>
                    <a:pt x="3192" y="5859"/>
                  </a:cubicBezTo>
                  <a:lnTo>
                    <a:pt x="3216" y="4406"/>
                  </a:lnTo>
                  <a:lnTo>
                    <a:pt x="4502" y="3644"/>
                  </a:lnTo>
                  <a:cubicBezTo>
                    <a:pt x="3454" y="3215"/>
                    <a:pt x="2716" y="2263"/>
                    <a:pt x="2597" y="1096"/>
                  </a:cubicBezTo>
                  <a:lnTo>
                    <a:pt x="1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8" name="Google Shape;21388;p95"/>
            <p:cNvSpPr/>
            <p:nvPr/>
          </p:nvSpPr>
          <p:spPr>
            <a:xfrm>
              <a:off x="7616984" y="3586354"/>
              <a:ext cx="134565" cy="165172"/>
            </a:xfrm>
            <a:custGeom>
              <a:rect b="b" l="l" r="r" t="t"/>
              <a:pathLst>
                <a:path extrusionOk="0" h="5526" w="4502">
                  <a:moveTo>
                    <a:pt x="1310" y="1"/>
                  </a:moveTo>
                  <a:lnTo>
                    <a:pt x="0" y="2239"/>
                  </a:lnTo>
                  <a:cubicBezTo>
                    <a:pt x="1048" y="2692"/>
                    <a:pt x="1786" y="3645"/>
                    <a:pt x="1905" y="4811"/>
                  </a:cubicBezTo>
                  <a:lnTo>
                    <a:pt x="3215" y="5526"/>
                  </a:lnTo>
                  <a:lnTo>
                    <a:pt x="4501" y="4811"/>
                  </a:lnTo>
                  <a:cubicBezTo>
                    <a:pt x="4382" y="2692"/>
                    <a:pt x="3096" y="906"/>
                    <a:pt x="131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9" name="Google Shape;21389;p95"/>
            <p:cNvSpPr/>
            <p:nvPr/>
          </p:nvSpPr>
          <p:spPr>
            <a:xfrm>
              <a:off x="7483853" y="3568569"/>
              <a:ext cx="172316" cy="95409"/>
            </a:xfrm>
            <a:custGeom>
              <a:rect b="b" l="l" r="r" t="t"/>
              <a:pathLst>
                <a:path extrusionOk="0" h="3192" w="5765">
                  <a:moveTo>
                    <a:pt x="3192" y="1"/>
                  </a:moveTo>
                  <a:cubicBezTo>
                    <a:pt x="2001" y="1"/>
                    <a:pt x="930" y="358"/>
                    <a:pt x="1" y="953"/>
                  </a:cubicBezTo>
                  <a:lnTo>
                    <a:pt x="1287" y="3192"/>
                  </a:lnTo>
                  <a:cubicBezTo>
                    <a:pt x="1811" y="2811"/>
                    <a:pt x="2478" y="2573"/>
                    <a:pt x="3192" y="2573"/>
                  </a:cubicBezTo>
                  <a:cubicBezTo>
                    <a:pt x="3668" y="2573"/>
                    <a:pt x="4073" y="2668"/>
                    <a:pt x="4454" y="2834"/>
                  </a:cubicBezTo>
                  <a:lnTo>
                    <a:pt x="5740" y="2072"/>
                  </a:lnTo>
                  <a:lnTo>
                    <a:pt x="5764" y="596"/>
                  </a:lnTo>
                  <a:cubicBezTo>
                    <a:pt x="5002" y="215"/>
                    <a:pt x="4097" y="1"/>
                    <a:pt x="319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0" name="Google Shape;21390;p95"/>
            <p:cNvSpPr/>
            <p:nvPr/>
          </p:nvSpPr>
          <p:spPr>
            <a:xfrm>
              <a:off x="7579263" y="3567852"/>
              <a:ext cx="76907" cy="84738"/>
            </a:xfrm>
            <a:custGeom>
              <a:rect b="b" l="l" r="r" t="t"/>
              <a:pathLst>
                <a:path extrusionOk="0" h="2835" w="2573">
                  <a:moveTo>
                    <a:pt x="0" y="1"/>
                  </a:moveTo>
                  <a:lnTo>
                    <a:pt x="0" y="2573"/>
                  </a:lnTo>
                  <a:cubicBezTo>
                    <a:pt x="476" y="2573"/>
                    <a:pt x="881" y="2644"/>
                    <a:pt x="1262" y="2835"/>
                  </a:cubicBezTo>
                  <a:lnTo>
                    <a:pt x="2548" y="2096"/>
                  </a:lnTo>
                  <a:lnTo>
                    <a:pt x="2572" y="620"/>
                  </a:lnTo>
                  <a:cubicBezTo>
                    <a:pt x="1810" y="239"/>
                    <a:pt x="953" y="25"/>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1" name="Google Shape;21391;p95"/>
            <p:cNvSpPr/>
            <p:nvPr/>
          </p:nvSpPr>
          <p:spPr>
            <a:xfrm>
              <a:off x="7406288" y="3598460"/>
              <a:ext cx="116033" cy="153784"/>
            </a:xfrm>
            <a:custGeom>
              <a:rect b="b" l="l" r="r" t="t"/>
              <a:pathLst>
                <a:path extrusionOk="0" h="5145" w="3882">
                  <a:moveTo>
                    <a:pt x="2596" y="1"/>
                  </a:moveTo>
                  <a:cubicBezTo>
                    <a:pt x="1048" y="1025"/>
                    <a:pt x="0" y="2787"/>
                    <a:pt x="0" y="4787"/>
                  </a:cubicBezTo>
                  <a:lnTo>
                    <a:pt x="0" y="5145"/>
                  </a:lnTo>
                  <a:lnTo>
                    <a:pt x="1286" y="4430"/>
                  </a:lnTo>
                  <a:lnTo>
                    <a:pt x="2620" y="5145"/>
                  </a:lnTo>
                  <a:cubicBezTo>
                    <a:pt x="2620" y="5026"/>
                    <a:pt x="2596" y="4907"/>
                    <a:pt x="2596" y="4787"/>
                  </a:cubicBezTo>
                  <a:cubicBezTo>
                    <a:pt x="2596" y="3740"/>
                    <a:pt x="3096" y="2787"/>
                    <a:pt x="3882" y="2216"/>
                  </a:cubicBezTo>
                  <a:lnTo>
                    <a:pt x="3834" y="739"/>
                  </a:lnTo>
                  <a:lnTo>
                    <a:pt x="259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2" name="Google Shape;21392;p95"/>
            <p:cNvSpPr/>
            <p:nvPr/>
          </p:nvSpPr>
          <p:spPr>
            <a:xfrm>
              <a:off x="7478174" y="3639051"/>
              <a:ext cx="202893" cy="202893"/>
            </a:xfrm>
            <a:custGeom>
              <a:rect b="b" l="l" r="r" t="t"/>
              <a:pathLst>
                <a:path extrusionOk="0" h="6788" w="6788">
                  <a:moveTo>
                    <a:pt x="3406" y="0"/>
                  </a:moveTo>
                  <a:cubicBezTo>
                    <a:pt x="1525" y="0"/>
                    <a:pt x="0" y="1524"/>
                    <a:pt x="0" y="3382"/>
                  </a:cubicBezTo>
                  <a:cubicBezTo>
                    <a:pt x="0" y="5263"/>
                    <a:pt x="1525" y="6787"/>
                    <a:pt x="3406" y="6787"/>
                  </a:cubicBezTo>
                  <a:cubicBezTo>
                    <a:pt x="5263" y="6787"/>
                    <a:pt x="6788" y="5263"/>
                    <a:pt x="6788" y="3382"/>
                  </a:cubicBezTo>
                  <a:cubicBezTo>
                    <a:pt x="6788" y="1524"/>
                    <a:pt x="5263" y="0"/>
                    <a:pt x="340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3" name="Google Shape;21393;p95"/>
            <p:cNvSpPr/>
            <p:nvPr/>
          </p:nvSpPr>
          <p:spPr>
            <a:xfrm>
              <a:off x="7579950" y="3638333"/>
              <a:ext cx="101118" cy="203611"/>
            </a:xfrm>
            <a:custGeom>
              <a:rect b="b" l="l" r="r" t="t"/>
              <a:pathLst>
                <a:path extrusionOk="0" h="6812" w="3383">
                  <a:moveTo>
                    <a:pt x="1" y="0"/>
                  </a:moveTo>
                  <a:lnTo>
                    <a:pt x="1" y="6811"/>
                  </a:lnTo>
                  <a:cubicBezTo>
                    <a:pt x="1882" y="6811"/>
                    <a:pt x="3383" y="5287"/>
                    <a:pt x="3383" y="3430"/>
                  </a:cubicBezTo>
                  <a:cubicBezTo>
                    <a:pt x="3383" y="1548"/>
                    <a:pt x="1882" y="24"/>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94" name="Google Shape;21394;p95"/>
          <p:cNvGrpSpPr/>
          <p:nvPr/>
        </p:nvGrpSpPr>
        <p:grpSpPr>
          <a:xfrm>
            <a:off x="6984893" y="3404145"/>
            <a:ext cx="343109" cy="344544"/>
            <a:chOff x="6742117" y="3575683"/>
            <a:chExt cx="343109" cy="344544"/>
          </a:xfrm>
        </p:grpSpPr>
        <p:sp>
          <p:nvSpPr>
            <p:cNvPr id="21395" name="Google Shape;21395;p95"/>
            <p:cNvSpPr/>
            <p:nvPr/>
          </p:nvSpPr>
          <p:spPr>
            <a:xfrm>
              <a:off x="6967041" y="3708815"/>
              <a:ext cx="118185" cy="77594"/>
            </a:xfrm>
            <a:custGeom>
              <a:rect b="b" l="l" r="r" t="t"/>
              <a:pathLst>
                <a:path extrusionOk="0" h="2596" w="3954">
                  <a:moveTo>
                    <a:pt x="1096" y="0"/>
                  </a:moveTo>
                  <a:lnTo>
                    <a:pt x="1" y="1310"/>
                  </a:lnTo>
                  <a:lnTo>
                    <a:pt x="1096" y="2596"/>
                  </a:lnTo>
                  <a:lnTo>
                    <a:pt x="3954" y="2596"/>
                  </a:lnTo>
                  <a:lnTo>
                    <a:pt x="395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6" name="Google Shape;21396;p95"/>
            <p:cNvSpPr/>
            <p:nvPr/>
          </p:nvSpPr>
          <p:spPr>
            <a:xfrm>
              <a:off x="6967758" y="3748658"/>
              <a:ext cx="117468" cy="39186"/>
            </a:xfrm>
            <a:custGeom>
              <a:rect b="b" l="l" r="r" t="t"/>
              <a:pathLst>
                <a:path extrusionOk="0" h="1311" w="3930">
                  <a:moveTo>
                    <a:pt x="1" y="1"/>
                  </a:moveTo>
                  <a:lnTo>
                    <a:pt x="1120" y="1310"/>
                  </a:lnTo>
                  <a:lnTo>
                    <a:pt x="3930" y="1310"/>
                  </a:lnTo>
                  <a:lnTo>
                    <a:pt x="39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7" name="Google Shape;21397;p95"/>
            <p:cNvSpPr/>
            <p:nvPr/>
          </p:nvSpPr>
          <p:spPr>
            <a:xfrm>
              <a:off x="6742117" y="3607726"/>
              <a:ext cx="118185" cy="78312"/>
            </a:xfrm>
            <a:custGeom>
              <a:rect b="b" l="l" r="r" t="t"/>
              <a:pathLst>
                <a:path extrusionOk="0" h="2620" w="3954">
                  <a:moveTo>
                    <a:pt x="0" y="0"/>
                  </a:moveTo>
                  <a:lnTo>
                    <a:pt x="0" y="2620"/>
                  </a:lnTo>
                  <a:lnTo>
                    <a:pt x="2858" y="2620"/>
                  </a:lnTo>
                  <a:lnTo>
                    <a:pt x="3954" y="1310"/>
                  </a:lnTo>
                  <a:lnTo>
                    <a:pt x="2858"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8" name="Google Shape;21398;p95"/>
            <p:cNvSpPr/>
            <p:nvPr/>
          </p:nvSpPr>
          <p:spPr>
            <a:xfrm>
              <a:off x="6742117" y="3648287"/>
              <a:ext cx="117468" cy="38468"/>
            </a:xfrm>
            <a:custGeom>
              <a:rect b="b" l="l" r="r" t="t"/>
              <a:pathLst>
                <a:path extrusionOk="0" h="1287" w="3930">
                  <a:moveTo>
                    <a:pt x="0" y="1"/>
                  </a:moveTo>
                  <a:lnTo>
                    <a:pt x="0" y="1287"/>
                  </a:lnTo>
                  <a:lnTo>
                    <a:pt x="2834" y="1287"/>
                  </a:lnTo>
                  <a:lnTo>
                    <a:pt x="3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9" name="Google Shape;21399;p95"/>
            <p:cNvSpPr/>
            <p:nvPr/>
          </p:nvSpPr>
          <p:spPr>
            <a:xfrm>
              <a:off x="6742117" y="3809156"/>
              <a:ext cx="118185" cy="78342"/>
            </a:xfrm>
            <a:custGeom>
              <a:rect b="b" l="l" r="r" t="t"/>
              <a:pathLst>
                <a:path extrusionOk="0" h="2621" w="3954">
                  <a:moveTo>
                    <a:pt x="0" y="1"/>
                  </a:moveTo>
                  <a:lnTo>
                    <a:pt x="0" y="2620"/>
                  </a:lnTo>
                  <a:lnTo>
                    <a:pt x="2858" y="2620"/>
                  </a:lnTo>
                  <a:lnTo>
                    <a:pt x="3954" y="1311"/>
                  </a:lnTo>
                  <a:lnTo>
                    <a:pt x="285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0" name="Google Shape;21400;p95"/>
            <p:cNvSpPr/>
            <p:nvPr/>
          </p:nvSpPr>
          <p:spPr>
            <a:xfrm>
              <a:off x="6742117" y="3849030"/>
              <a:ext cx="117468" cy="39186"/>
            </a:xfrm>
            <a:custGeom>
              <a:rect b="b" l="l" r="r" t="t"/>
              <a:pathLst>
                <a:path extrusionOk="0" h="1311" w="3930">
                  <a:moveTo>
                    <a:pt x="0" y="0"/>
                  </a:moveTo>
                  <a:lnTo>
                    <a:pt x="0" y="1310"/>
                  </a:lnTo>
                  <a:lnTo>
                    <a:pt x="2834" y="1310"/>
                  </a:lnTo>
                  <a:lnTo>
                    <a:pt x="3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1" name="Google Shape;21401;p95"/>
            <p:cNvSpPr/>
            <p:nvPr/>
          </p:nvSpPr>
          <p:spPr>
            <a:xfrm>
              <a:off x="6903703" y="3770030"/>
              <a:ext cx="20654" cy="56970"/>
            </a:xfrm>
            <a:custGeom>
              <a:rect b="b" l="l" r="r" t="t"/>
              <a:pathLst>
                <a:path extrusionOk="0" h="1906" w="691">
                  <a:moveTo>
                    <a:pt x="0" y="0"/>
                  </a:moveTo>
                  <a:lnTo>
                    <a:pt x="0"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2" name="Google Shape;21402;p95"/>
            <p:cNvSpPr/>
            <p:nvPr/>
          </p:nvSpPr>
          <p:spPr>
            <a:xfrm>
              <a:off x="6903703" y="3575683"/>
              <a:ext cx="20654" cy="49857"/>
            </a:xfrm>
            <a:custGeom>
              <a:rect b="b" l="l" r="r" t="t"/>
              <a:pathLst>
                <a:path extrusionOk="0" h="1668" w="691">
                  <a:moveTo>
                    <a:pt x="0" y="1"/>
                  </a:moveTo>
                  <a:lnTo>
                    <a:pt x="0"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3" name="Google Shape;21403;p95"/>
            <p:cNvSpPr/>
            <p:nvPr/>
          </p:nvSpPr>
          <p:spPr>
            <a:xfrm>
              <a:off x="6903703" y="3669658"/>
              <a:ext cx="20654" cy="56970"/>
            </a:xfrm>
            <a:custGeom>
              <a:rect b="b" l="l" r="r" t="t"/>
              <a:pathLst>
                <a:path extrusionOk="0" h="1906" w="691">
                  <a:moveTo>
                    <a:pt x="0" y="0"/>
                  </a:moveTo>
                  <a:lnTo>
                    <a:pt x="0"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4" name="Google Shape;21404;p95"/>
            <p:cNvSpPr/>
            <p:nvPr/>
          </p:nvSpPr>
          <p:spPr>
            <a:xfrm>
              <a:off x="6903703" y="3870371"/>
              <a:ext cx="20654" cy="49857"/>
            </a:xfrm>
            <a:custGeom>
              <a:rect b="b" l="l" r="r" t="t"/>
              <a:pathLst>
                <a:path extrusionOk="0" h="1668" w="691">
                  <a:moveTo>
                    <a:pt x="0" y="1"/>
                  </a:moveTo>
                  <a:lnTo>
                    <a:pt x="0"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5" name="Google Shape;21405;p95"/>
            <p:cNvSpPr/>
            <p:nvPr/>
          </p:nvSpPr>
          <p:spPr>
            <a:xfrm>
              <a:off x="6881644" y="3614840"/>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6" name="Google Shape;21406;p95"/>
            <p:cNvSpPr/>
            <p:nvPr/>
          </p:nvSpPr>
          <p:spPr>
            <a:xfrm>
              <a:off x="6881644" y="3646882"/>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7" name="Google Shape;21407;p95"/>
            <p:cNvSpPr/>
            <p:nvPr/>
          </p:nvSpPr>
          <p:spPr>
            <a:xfrm>
              <a:off x="6881644" y="3715928"/>
              <a:ext cx="64084" cy="64084"/>
            </a:xfrm>
            <a:custGeom>
              <a:rect b="b" l="l" r="r" t="t"/>
              <a:pathLst>
                <a:path extrusionOk="0" h="2144" w="2144">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8" name="Google Shape;21408;p95"/>
            <p:cNvSpPr/>
            <p:nvPr/>
          </p:nvSpPr>
          <p:spPr>
            <a:xfrm>
              <a:off x="6881644" y="3748658"/>
              <a:ext cx="64084" cy="32072"/>
            </a:xfrm>
            <a:custGeom>
              <a:rect b="b" l="l" r="r" t="t"/>
              <a:pathLst>
                <a:path extrusionOk="0" h="1073" w="2144">
                  <a:moveTo>
                    <a:pt x="0" y="1"/>
                  </a:moveTo>
                  <a:cubicBezTo>
                    <a:pt x="0" y="596"/>
                    <a:pt x="476" y="1072"/>
                    <a:pt x="1072" y="1072"/>
                  </a:cubicBezTo>
                  <a:cubicBezTo>
                    <a:pt x="1667" y="1072"/>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9" name="Google Shape;21409;p95"/>
            <p:cNvSpPr/>
            <p:nvPr/>
          </p:nvSpPr>
          <p:spPr>
            <a:xfrm>
              <a:off x="6881644" y="3816987"/>
              <a:ext cx="64084" cy="64114"/>
            </a:xfrm>
            <a:custGeom>
              <a:rect b="b" l="l" r="r" t="t"/>
              <a:pathLst>
                <a:path extrusionOk="0" h="2145" w="2144">
                  <a:moveTo>
                    <a:pt x="1072" y="1"/>
                  </a:moveTo>
                  <a:cubicBezTo>
                    <a:pt x="476" y="1"/>
                    <a:pt x="0" y="477"/>
                    <a:pt x="0" y="1072"/>
                  </a:cubicBezTo>
                  <a:cubicBezTo>
                    <a:pt x="0" y="1668"/>
                    <a:pt x="476" y="2144"/>
                    <a:pt x="1072" y="2144"/>
                  </a:cubicBezTo>
                  <a:cubicBezTo>
                    <a:pt x="1667" y="2120"/>
                    <a:pt x="2143" y="1644"/>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0" name="Google Shape;21410;p95"/>
            <p:cNvSpPr/>
            <p:nvPr/>
          </p:nvSpPr>
          <p:spPr>
            <a:xfrm>
              <a:off x="6881644" y="3849030"/>
              <a:ext cx="64084" cy="32072"/>
            </a:xfrm>
            <a:custGeom>
              <a:rect b="b" l="l" r="r" t="t"/>
              <a:pathLst>
                <a:path extrusionOk="0" h="1073"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11" name="Google Shape;21411;p95"/>
          <p:cNvGrpSpPr/>
          <p:nvPr/>
        </p:nvGrpSpPr>
        <p:grpSpPr>
          <a:xfrm>
            <a:off x="6254299" y="3426840"/>
            <a:ext cx="343826" cy="344544"/>
            <a:chOff x="6082937" y="3579240"/>
            <a:chExt cx="343826" cy="344544"/>
          </a:xfrm>
        </p:grpSpPr>
        <p:sp>
          <p:nvSpPr>
            <p:cNvPr id="21412" name="Google Shape;21412;p95"/>
            <p:cNvSpPr/>
            <p:nvPr/>
          </p:nvSpPr>
          <p:spPr>
            <a:xfrm>
              <a:off x="6175478" y="3579240"/>
              <a:ext cx="64084" cy="128168"/>
            </a:xfrm>
            <a:custGeom>
              <a:rect b="b" l="l" r="r" t="t"/>
              <a:pathLst>
                <a:path extrusionOk="0" h="4288" w="2144">
                  <a:moveTo>
                    <a:pt x="334" y="1"/>
                  </a:moveTo>
                  <a:lnTo>
                    <a:pt x="0" y="1858"/>
                  </a:lnTo>
                  <a:lnTo>
                    <a:pt x="334" y="2454"/>
                  </a:lnTo>
                  <a:lnTo>
                    <a:pt x="1072" y="3740"/>
                  </a:lnTo>
                  <a:lnTo>
                    <a:pt x="1882" y="4287"/>
                  </a:lnTo>
                  <a:lnTo>
                    <a:pt x="2144" y="2454"/>
                  </a:lnTo>
                  <a:lnTo>
                    <a:pt x="1882" y="1858"/>
                  </a:lnTo>
                  <a:lnTo>
                    <a:pt x="33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3" name="Google Shape;21413;p95"/>
            <p:cNvSpPr/>
            <p:nvPr/>
          </p:nvSpPr>
          <p:spPr>
            <a:xfrm>
              <a:off x="6230984" y="3633342"/>
              <a:ext cx="195779" cy="82616"/>
            </a:xfrm>
            <a:custGeom>
              <a:rect b="b" l="l" r="r" t="t"/>
              <a:pathLst>
                <a:path extrusionOk="0" h="2764" w="6550">
                  <a:moveTo>
                    <a:pt x="25" y="1"/>
                  </a:moveTo>
                  <a:lnTo>
                    <a:pt x="25" y="2454"/>
                  </a:lnTo>
                  <a:lnTo>
                    <a:pt x="1" y="2454"/>
                  </a:lnTo>
                  <a:lnTo>
                    <a:pt x="3263" y="2763"/>
                  </a:lnTo>
                  <a:lnTo>
                    <a:pt x="5597" y="2454"/>
                  </a:lnTo>
                  <a:lnTo>
                    <a:pt x="6550" y="1239"/>
                  </a:lnTo>
                  <a:lnTo>
                    <a:pt x="559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4" name="Google Shape;21414;p95"/>
            <p:cNvSpPr/>
            <p:nvPr/>
          </p:nvSpPr>
          <p:spPr>
            <a:xfrm>
              <a:off x="6082937" y="3579240"/>
              <a:ext cx="101805" cy="84738"/>
            </a:xfrm>
            <a:custGeom>
              <a:rect b="b" l="l" r="r" t="t"/>
              <a:pathLst>
                <a:path extrusionOk="0" h="2835" w="3406">
                  <a:moveTo>
                    <a:pt x="0" y="1"/>
                  </a:moveTo>
                  <a:lnTo>
                    <a:pt x="0" y="2430"/>
                  </a:lnTo>
                  <a:lnTo>
                    <a:pt x="1691" y="2835"/>
                  </a:lnTo>
                  <a:lnTo>
                    <a:pt x="3406" y="2430"/>
                  </a:lnTo>
                  <a:lnTo>
                    <a:pt x="34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5" name="Google Shape;21415;p95"/>
            <p:cNvSpPr/>
            <p:nvPr/>
          </p:nvSpPr>
          <p:spPr>
            <a:xfrm>
              <a:off x="6175478" y="3651844"/>
              <a:ext cx="64084" cy="128168"/>
            </a:xfrm>
            <a:custGeom>
              <a:rect b="b" l="l" r="r" t="t"/>
              <a:pathLst>
                <a:path extrusionOk="0" h="4288" w="2144">
                  <a:moveTo>
                    <a:pt x="334" y="1"/>
                  </a:moveTo>
                  <a:lnTo>
                    <a:pt x="0" y="1835"/>
                  </a:lnTo>
                  <a:lnTo>
                    <a:pt x="334" y="2430"/>
                  </a:lnTo>
                  <a:lnTo>
                    <a:pt x="1072" y="3716"/>
                  </a:lnTo>
                  <a:lnTo>
                    <a:pt x="1882" y="4287"/>
                  </a:lnTo>
                  <a:lnTo>
                    <a:pt x="2144" y="2430"/>
                  </a:lnTo>
                  <a:lnTo>
                    <a:pt x="1882" y="1835"/>
                  </a:lnTo>
                  <a:lnTo>
                    <a:pt x="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6" name="Google Shape;21416;p95"/>
            <p:cNvSpPr/>
            <p:nvPr/>
          </p:nvSpPr>
          <p:spPr>
            <a:xfrm>
              <a:off x="6230984" y="3705945"/>
              <a:ext cx="195779" cy="81899"/>
            </a:xfrm>
            <a:custGeom>
              <a:rect b="b" l="l" r="r" t="t"/>
              <a:pathLst>
                <a:path extrusionOk="0" h="2740" w="6550">
                  <a:moveTo>
                    <a:pt x="25" y="1"/>
                  </a:moveTo>
                  <a:lnTo>
                    <a:pt x="25" y="2430"/>
                  </a:lnTo>
                  <a:lnTo>
                    <a:pt x="1" y="2430"/>
                  </a:lnTo>
                  <a:lnTo>
                    <a:pt x="3263" y="2739"/>
                  </a:lnTo>
                  <a:lnTo>
                    <a:pt x="5597" y="2430"/>
                  </a:lnTo>
                  <a:lnTo>
                    <a:pt x="6550" y="1215"/>
                  </a:lnTo>
                  <a:lnTo>
                    <a:pt x="559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7" name="Google Shape;21417;p95"/>
            <p:cNvSpPr/>
            <p:nvPr/>
          </p:nvSpPr>
          <p:spPr>
            <a:xfrm>
              <a:off x="6082937" y="3651844"/>
              <a:ext cx="101805" cy="84021"/>
            </a:xfrm>
            <a:custGeom>
              <a:rect b="b" l="l" r="r" t="t"/>
              <a:pathLst>
                <a:path extrusionOk="0" h="2811" w="3406">
                  <a:moveTo>
                    <a:pt x="0" y="1"/>
                  </a:moveTo>
                  <a:lnTo>
                    <a:pt x="0" y="2406"/>
                  </a:lnTo>
                  <a:lnTo>
                    <a:pt x="1691" y="2811"/>
                  </a:lnTo>
                  <a:lnTo>
                    <a:pt x="3406" y="2406"/>
                  </a:lnTo>
                  <a:lnTo>
                    <a:pt x="340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8" name="Google Shape;21418;p95"/>
            <p:cNvSpPr/>
            <p:nvPr/>
          </p:nvSpPr>
          <p:spPr>
            <a:xfrm>
              <a:off x="6175478" y="3723760"/>
              <a:ext cx="64084" cy="128138"/>
            </a:xfrm>
            <a:custGeom>
              <a:rect b="b" l="l" r="r" t="t"/>
              <a:pathLst>
                <a:path extrusionOk="0" h="4287" w="2144">
                  <a:moveTo>
                    <a:pt x="334" y="0"/>
                  </a:moveTo>
                  <a:lnTo>
                    <a:pt x="0" y="1834"/>
                  </a:lnTo>
                  <a:lnTo>
                    <a:pt x="334" y="2429"/>
                  </a:lnTo>
                  <a:lnTo>
                    <a:pt x="1072" y="3715"/>
                  </a:lnTo>
                  <a:lnTo>
                    <a:pt x="1882" y="4287"/>
                  </a:lnTo>
                  <a:lnTo>
                    <a:pt x="2144" y="2429"/>
                  </a:lnTo>
                  <a:lnTo>
                    <a:pt x="1882" y="1834"/>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9" name="Google Shape;21419;p95"/>
            <p:cNvSpPr/>
            <p:nvPr/>
          </p:nvSpPr>
          <p:spPr>
            <a:xfrm>
              <a:off x="6230984" y="3777861"/>
              <a:ext cx="195779" cy="81869"/>
            </a:xfrm>
            <a:custGeom>
              <a:rect b="b" l="l" r="r" t="t"/>
              <a:pathLst>
                <a:path extrusionOk="0" h="2739" w="6550">
                  <a:moveTo>
                    <a:pt x="25" y="0"/>
                  </a:moveTo>
                  <a:lnTo>
                    <a:pt x="25" y="2453"/>
                  </a:lnTo>
                  <a:lnTo>
                    <a:pt x="1" y="2453"/>
                  </a:lnTo>
                  <a:lnTo>
                    <a:pt x="3263" y="2739"/>
                  </a:lnTo>
                  <a:lnTo>
                    <a:pt x="5597" y="2453"/>
                  </a:lnTo>
                  <a:lnTo>
                    <a:pt x="6550" y="1215"/>
                  </a:lnTo>
                  <a:lnTo>
                    <a:pt x="559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0" name="Google Shape;21420;p95"/>
            <p:cNvSpPr/>
            <p:nvPr/>
          </p:nvSpPr>
          <p:spPr>
            <a:xfrm>
              <a:off x="6082937" y="3723760"/>
              <a:ext cx="101805" cy="84738"/>
            </a:xfrm>
            <a:custGeom>
              <a:rect b="b" l="l" r="r" t="t"/>
              <a:pathLst>
                <a:path extrusionOk="0" h="2835" w="3406">
                  <a:moveTo>
                    <a:pt x="0" y="0"/>
                  </a:moveTo>
                  <a:lnTo>
                    <a:pt x="0" y="2405"/>
                  </a:lnTo>
                  <a:lnTo>
                    <a:pt x="1691" y="2834"/>
                  </a:lnTo>
                  <a:lnTo>
                    <a:pt x="3406" y="2405"/>
                  </a:lnTo>
                  <a:lnTo>
                    <a:pt x="340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1" name="Google Shape;21421;p95"/>
            <p:cNvSpPr/>
            <p:nvPr/>
          </p:nvSpPr>
          <p:spPr>
            <a:xfrm>
              <a:off x="6175478" y="3795646"/>
              <a:ext cx="64084" cy="128138"/>
            </a:xfrm>
            <a:custGeom>
              <a:rect b="b" l="l" r="r" t="t"/>
              <a:pathLst>
                <a:path extrusionOk="0" h="4287" w="2144">
                  <a:moveTo>
                    <a:pt x="334" y="0"/>
                  </a:moveTo>
                  <a:lnTo>
                    <a:pt x="0" y="1858"/>
                  </a:lnTo>
                  <a:lnTo>
                    <a:pt x="334" y="2453"/>
                  </a:lnTo>
                  <a:lnTo>
                    <a:pt x="1882" y="4287"/>
                  </a:lnTo>
                  <a:lnTo>
                    <a:pt x="2144" y="2453"/>
                  </a:lnTo>
                  <a:lnTo>
                    <a:pt x="1882" y="1858"/>
                  </a:lnTo>
                  <a:lnTo>
                    <a:pt x="3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2" name="Google Shape;21422;p95"/>
            <p:cNvSpPr/>
            <p:nvPr/>
          </p:nvSpPr>
          <p:spPr>
            <a:xfrm>
              <a:off x="6230984" y="3849747"/>
              <a:ext cx="195779" cy="73350"/>
            </a:xfrm>
            <a:custGeom>
              <a:rect b="b" l="l" r="r" t="t"/>
              <a:pathLst>
                <a:path extrusionOk="0" h="2454" w="6550">
                  <a:moveTo>
                    <a:pt x="1" y="0"/>
                  </a:moveTo>
                  <a:lnTo>
                    <a:pt x="1" y="2453"/>
                  </a:lnTo>
                  <a:lnTo>
                    <a:pt x="5597" y="2453"/>
                  </a:lnTo>
                  <a:lnTo>
                    <a:pt x="6550" y="1239"/>
                  </a:lnTo>
                  <a:lnTo>
                    <a:pt x="559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3" name="Google Shape;21423;p95"/>
            <p:cNvSpPr/>
            <p:nvPr/>
          </p:nvSpPr>
          <p:spPr>
            <a:xfrm>
              <a:off x="6082937" y="3795646"/>
              <a:ext cx="102523" cy="73350"/>
            </a:xfrm>
            <a:custGeom>
              <a:rect b="b" l="l" r="r" t="t"/>
              <a:pathLst>
                <a:path extrusionOk="0" h="2454" w="3430">
                  <a:moveTo>
                    <a:pt x="0" y="0"/>
                  </a:moveTo>
                  <a:lnTo>
                    <a:pt x="0" y="2453"/>
                  </a:lnTo>
                  <a:lnTo>
                    <a:pt x="3430" y="2453"/>
                  </a:lnTo>
                  <a:lnTo>
                    <a:pt x="343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24" name="Google Shape;21424;p95"/>
          <p:cNvGrpSpPr/>
          <p:nvPr/>
        </p:nvGrpSpPr>
        <p:grpSpPr>
          <a:xfrm>
            <a:off x="5552286" y="3415452"/>
            <a:ext cx="286885" cy="344545"/>
            <a:chOff x="5437986" y="3567852"/>
            <a:chExt cx="286885" cy="344545"/>
          </a:xfrm>
        </p:grpSpPr>
        <p:sp>
          <p:nvSpPr>
            <p:cNvPr id="21425" name="Google Shape;21425;p95"/>
            <p:cNvSpPr/>
            <p:nvPr/>
          </p:nvSpPr>
          <p:spPr>
            <a:xfrm>
              <a:off x="5473585" y="3717333"/>
              <a:ext cx="229944" cy="47017"/>
            </a:xfrm>
            <a:custGeom>
              <a:rect b="b" l="l" r="r" t="t"/>
              <a:pathLst>
                <a:path extrusionOk="0" h="1573" w="7693">
                  <a:moveTo>
                    <a:pt x="0" y="1"/>
                  </a:moveTo>
                  <a:lnTo>
                    <a:pt x="0" y="1573"/>
                  </a:lnTo>
                  <a:lnTo>
                    <a:pt x="7692" y="1573"/>
                  </a:lnTo>
                  <a:lnTo>
                    <a:pt x="76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6" name="Google Shape;21426;p95"/>
            <p:cNvSpPr/>
            <p:nvPr/>
          </p:nvSpPr>
          <p:spPr>
            <a:xfrm>
              <a:off x="5473585" y="3740827"/>
              <a:ext cx="229944" cy="22806"/>
            </a:xfrm>
            <a:custGeom>
              <a:rect b="b" l="l" r="r" t="t"/>
              <a:pathLst>
                <a:path extrusionOk="0" h="763" w="7693">
                  <a:moveTo>
                    <a:pt x="0" y="1"/>
                  </a:moveTo>
                  <a:lnTo>
                    <a:pt x="0" y="763"/>
                  </a:lnTo>
                  <a:lnTo>
                    <a:pt x="7692" y="763"/>
                  </a:lnTo>
                  <a:lnTo>
                    <a:pt x="7692"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7" name="Google Shape;21427;p95"/>
            <p:cNvSpPr/>
            <p:nvPr/>
          </p:nvSpPr>
          <p:spPr>
            <a:xfrm>
              <a:off x="5473585" y="3820544"/>
              <a:ext cx="251285" cy="47017"/>
            </a:xfrm>
            <a:custGeom>
              <a:rect b="b" l="l" r="r" t="t"/>
              <a:pathLst>
                <a:path extrusionOk="0" h="1573" w="8407">
                  <a:moveTo>
                    <a:pt x="0" y="1"/>
                  </a:moveTo>
                  <a:lnTo>
                    <a:pt x="0" y="1573"/>
                  </a:lnTo>
                  <a:lnTo>
                    <a:pt x="8407" y="1573"/>
                  </a:lnTo>
                  <a:lnTo>
                    <a:pt x="840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8" name="Google Shape;21428;p95"/>
            <p:cNvSpPr/>
            <p:nvPr/>
          </p:nvSpPr>
          <p:spPr>
            <a:xfrm>
              <a:off x="5473585" y="3844038"/>
              <a:ext cx="251285" cy="22806"/>
            </a:xfrm>
            <a:custGeom>
              <a:rect b="b" l="l" r="r" t="t"/>
              <a:pathLst>
                <a:path extrusionOk="0" h="763" w="8407">
                  <a:moveTo>
                    <a:pt x="0" y="1"/>
                  </a:moveTo>
                  <a:lnTo>
                    <a:pt x="0" y="763"/>
                  </a:lnTo>
                  <a:lnTo>
                    <a:pt x="8407" y="763"/>
                  </a:lnTo>
                  <a:lnTo>
                    <a:pt x="840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9" name="Google Shape;21429;p95"/>
            <p:cNvSpPr/>
            <p:nvPr/>
          </p:nvSpPr>
          <p:spPr>
            <a:xfrm>
              <a:off x="5474990" y="3613405"/>
              <a:ext cx="207885" cy="47017"/>
            </a:xfrm>
            <a:custGeom>
              <a:rect b="b" l="l" r="r" t="t"/>
              <a:pathLst>
                <a:path extrusionOk="0" h="1573" w="6955">
                  <a:moveTo>
                    <a:pt x="1" y="1"/>
                  </a:moveTo>
                  <a:lnTo>
                    <a:pt x="1" y="1573"/>
                  </a:lnTo>
                  <a:lnTo>
                    <a:pt x="6955" y="1573"/>
                  </a:lnTo>
                  <a:lnTo>
                    <a:pt x="695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0" name="Google Shape;21430;p95"/>
            <p:cNvSpPr/>
            <p:nvPr/>
          </p:nvSpPr>
          <p:spPr>
            <a:xfrm>
              <a:off x="5474990" y="3637616"/>
              <a:ext cx="207885" cy="22806"/>
            </a:xfrm>
            <a:custGeom>
              <a:rect b="b" l="l" r="r" t="t"/>
              <a:pathLst>
                <a:path extrusionOk="0" h="763" w="6955">
                  <a:moveTo>
                    <a:pt x="1" y="1"/>
                  </a:moveTo>
                  <a:lnTo>
                    <a:pt x="1" y="763"/>
                  </a:lnTo>
                  <a:lnTo>
                    <a:pt x="6955" y="763"/>
                  </a:lnTo>
                  <a:lnTo>
                    <a:pt x="695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1" name="Google Shape;21431;p95"/>
            <p:cNvSpPr/>
            <p:nvPr/>
          </p:nvSpPr>
          <p:spPr>
            <a:xfrm>
              <a:off x="5437986" y="3567852"/>
              <a:ext cx="35629" cy="20684"/>
            </a:xfrm>
            <a:custGeom>
              <a:rect b="b" l="l" r="r" t="t"/>
              <a:pathLst>
                <a:path extrusionOk="0" h="692" w="1192">
                  <a:moveTo>
                    <a:pt x="1" y="1"/>
                  </a:moveTo>
                  <a:lnTo>
                    <a:pt x="1" y="691"/>
                  </a:lnTo>
                  <a:lnTo>
                    <a:pt x="1191" y="691"/>
                  </a:lnTo>
                  <a:lnTo>
                    <a:pt x="83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2" name="Google Shape;21432;p95"/>
            <p:cNvSpPr/>
            <p:nvPr/>
          </p:nvSpPr>
          <p:spPr>
            <a:xfrm>
              <a:off x="5439420" y="3609160"/>
              <a:ext cx="35599" cy="19937"/>
            </a:xfrm>
            <a:custGeom>
              <a:rect b="b" l="l" r="r" t="t"/>
              <a:pathLst>
                <a:path extrusionOk="0" h="667" w="1191">
                  <a:moveTo>
                    <a:pt x="0" y="0"/>
                  </a:moveTo>
                  <a:lnTo>
                    <a:pt x="0" y="667"/>
                  </a:lnTo>
                  <a:lnTo>
                    <a:pt x="1191" y="667"/>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3" name="Google Shape;21433;p95"/>
            <p:cNvSpPr/>
            <p:nvPr/>
          </p:nvSpPr>
          <p:spPr>
            <a:xfrm>
              <a:off x="5439420" y="3649004"/>
              <a:ext cx="35599" cy="20684"/>
            </a:xfrm>
            <a:custGeom>
              <a:rect b="b" l="l" r="r" t="t"/>
              <a:pathLst>
                <a:path extrusionOk="0" h="692" w="1191">
                  <a:moveTo>
                    <a:pt x="0" y="1"/>
                  </a:moveTo>
                  <a:lnTo>
                    <a:pt x="0" y="691"/>
                  </a:lnTo>
                  <a:lnTo>
                    <a:pt x="1191" y="691"/>
                  </a:lnTo>
                  <a:lnTo>
                    <a:pt x="119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4" name="Google Shape;21434;p95"/>
            <p:cNvSpPr/>
            <p:nvPr/>
          </p:nvSpPr>
          <p:spPr>
            <a:xfrm>
              <a:off x="5439420" y="3689595"/>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5" name="Google Shape;21435;p95"/>
            <p:cNvSpPr/>
            <p:nvPr/>
          </p:nvSpPr>
          <p:spPr>
            <a:xfrm>
              <a:off x="5439420" y="3730874"/>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6" name="Google Shape;21436;p95"/>
            <p:cNvSpPr/>
            <p:nvPr/>
          </p:nvSpPr>
          <p:spPr>
            <a:xfrm>
              <a:off x="5439420" y="3740827"/>
              <a:ext cx="35599" cy="9296"/>
            </a:xfrm>
            <a:custGeom>
              <a:rect b="b" l="l" r="r" t="t"/>
              <a:pathLst>
                <a:path extrusionOk="0" h="311" w="1191">
                  <a:moveTo>
                    <a:pt x="0" y="1"/>
                  </a:moveTo>
                  <a:lnTo>
                    <a:pt x="0" y="310"/>
                  </a:lnTo>
                  <a:lnTo>
                    <a:pt x="1191" y="310"/>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7" name="Google Shape;21437;p95"/>
            <p:cNvSpPr/>
            <p:nvPr/>
          </p:nvSpPr>
          <p:spPr>
            <a:xfrm>
              <a:off x="5439420" y="3770717"/>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8" name="Google Shape;21438;p95"/>
            <p:cNvSpPr/>
            <p:nvPr/>
          </p:nvSpPr>
          <p:spPr>
            <a:xfrm>
              <a:off x="5439420" y="3810591"/>
              <a:ext cx="35599" cy="20684"/>
            </a:xfrm>
            <a:custGeom>
              <a:rect b="b" l="l" r="r" t="t"/>
              <a:pathLst>
                <a:path extrusionOk="0" h="692" w="1191">
                  <a:moveTo>
                    <a:pt x="0" y="0"/>
                  </a:moveTo>
                  <a:lnTo>
                    <a:pt x="0" y="691"/>
                  </a:lnTo>
                  <a:lnTo>
                    <a:pt x="1191"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9" name="Google Shape;21439;p95"/>
            <p:cNvSpPr/>
            <p:nvPr/>
          </p:nvSpPr>
          <p:spPr>
            <a:xfrm>
              <a:off x="5439420" y="3851869"/>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0" name="Google Shape;21440;p95"/>
            <p:cNvSpPr/>
            <p:nvPr/>
          </p:nvSpPr>
          <p:spPr>
            <a:xfrm>
              <a:off x="5439420" y="3891743"/>
              <a:ext cx="35599" cy="20654"/>
            </a:xfrm>
            <a:custGeom>
              <a:rect b="b" l="l" r="r" t="t"/>
              <a:pathLst>
                <a:path extrusionOk="0" h="691" w="1191">
                  <a:moveTo>
                    <a:pt x="0" y="0"/>
                  </a:moveTo>
                  <a:lnTo>
                    <a:pt x="0" y="691"/>
                  </a:lnTo>
                  <a:lnTo>
                    <a:pt x="834"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1" name="Google Shape;21441;p95"/>
            <p:cNvSpPr/>
            <p:nvPr/>
          </p:nvSpPr>
          <p:spPr>
            <a:xfrm>
              <a:off x="5464319" y="3568569"/>
              <a:ext cx="19967" cy="343825"/>
            </a:xfrm>
            <a:custGeom>
              <a:rect b="b" l="l" r="r" t="t"/>
              <a:pathLst>
                <a:path extrusionOk="0" h="11503" w="668">
                  <a:moveTo>
                    <a:pt x="1" y="1"/>
                  </a:moveTo>
                  <a:lnTo>
                    <a:pt x="1" y="11503"/>
                  </a:lnTo>
                  <a:lnTo>
                    <a:pt x="668" y="11503"/>
                  </a:lnTo>
                  <a:lnTo>
                    <a:pt x="6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2" name="Google Shape;21442;p95"/>
            <p:cNvSpPr/>
            <p:nvPr/>
          </p:nvSpPr>
          <p:spPr>
            <a:xfrm>
              <a:off x="5464319" y="3740827"/>
              <a:ext cx="19967" cy="171569"/>
            </a:xfrm>
            <a:custGeom>
              <a:rect b="b" l="l" r="r" t="t"/>
              <a:pathLst>
                <a:path extrusionOk="0" h="5740" w="668">
                  <a:moveTo>
                    <a:pt x="1" y="1"/>
                  </a:moveTo>
                  <a:lnTo>
                    <a:pt x="1" y="5740"/>
                  </a:lnTo>
                  <a:lnTo>
                    <a:pt x="668" y="5740"/>
                  </a:lnTo>
                  <a:lnTo>
                    <a:pt x="66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43" name="Google Shape;21443;p95"/>
          <p:cNvGrpSpPr/>
          <p:nvPr/>
        </p:nvGrpSpPr>
        <p:grpSpPr>
          <a:xfrm>
            <a:off x="4782742" y="3453174"/>
            <a:ext cx="344543" cy="284764"/>
            <a:chOff x="4744642" y="3605574"/>
            <a:chExt cx="344543" cy="284764"/>
          </a:xfrm>
        </p:grpSpPr>
        <p:sp>
          <p:nvSpPr>
            <p:cNvPr id="21444" name="Google Shape;21444;p95"/>
            <p:cNvSpPr/>
            <p:nvPr/>
          </p:nvSpPr>
          <p:spPr>
            <a:xfrm>
              <a:off x="4980237" y="3713059"/>
              <a:ext cx="64114" cy="168729"/>
            </a:xfrm>
            <a:custGeom>
              <a:rect b="b" l="l" r="r" t="t"/>
              <a:pathLst>
                <a:path extrusionOk="0" h="5645" w="2145">
                  <a:moveTo>
                    <a:pt x="1073" y="1"/>
                  </a:moveTo>
                  <a:lnTo>
                    <a:pt x="1" y="977"/>
                  </a:lnTo>
                  <a:lnTo>
                    <a:pt x="1" y="5645"/>
                  </a:lnTo>
                  <a:lnTo>
                    <a:pt x="2144" y="5645"/>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5" name="Google Shape;21445;p95"/>
            <p:cNvSpPr/>
            <p:nvPr/>
          </p:nvSpPr>
          <p:spPr>
            <a:xfrm>
              <a:off x="4884857" y="3732278"/>
              <a:ext cx="64114" cy="148822"/>
            </a:xfrm>
            <a:custGeom>
              <a:rect b="b" l="l" r="r" t="t"/>
              <a:pathLst>
                <a:path extrusionOk="0" h="4979" w="2145">
                  <a:moveTo>
                    <a:pt x="1073" y="1"/>
                  </a:moveTo>
                  <a:lnTo>
                    <a:pt x="1" y="1001"/>
                  </a:lnTo>
                  <a:lnTo>
                    <a:pt x="1" y="4978"/>
                  </a:lnTo>
                  <a:lnTo>
                    <a:pt x="2144" y="4978"/>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6" name="Google Shape;21446;p95"/>
            <p:cNvSpPr/>
            <p:nvPr/>
          </p:nvSpPr>
          <p:spPr>
            <a:xfrm>
              <a:off x="4790195" y="3752933"/>
              <a:ext cx="64084" cy="128168"/>
            </a:xfrm>
            <a:custGeom>
              <a:rect b="b" l="l" r="r" t="t"/>
              <a:pathLst>
                <a:path extrusionOk="0" h="4288" w="2144">
                  <a:moveTo>
                    <a:pt x="1072" y="1"/>
                  </a:moveTo>
                  <a:lnTo>
                    <a:pt x="1" y="977"/>
                  </a:lnTo>
                  <a:lnTo>
                    <a:pt x="1" y="4287"/>
                  </a:lnTo>
                  <a:lnTo>
                    <a:pt x="2144" y="4287"/>
                  </a:lnTo>
                  <a:lnTo>
                    <a:pt x="2144" y="977"/>
                  </a:lnTo>
                  <a:lnTo>
                    <a:pt x="107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7" name="Google Shape;21447;p95"/>
            <p:cNvSpPr/>
            <p:nvPr/>
          </p:nvSpPr>
          <p:spPr>
            <a:xfrm>
              <a:off x="4790195" y="3699549"/>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8" name="Google Shape;21448;p95"/>
            <p:cNvSpPr/>
            <p:nvPr/>
          </p:nvSpPr>
          <p:spPr>
            <a:xfrm>
              <a:off x="4790195" y="3646165"/>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9" name="Google Shape;21449;p95"/>
            <p:cNvSpPr/>
            <p:nvPr/>
          </p:nvSpPr>
          <p:spPr>
            <a:xfrm>
              <a:off x="4822237" y="3646165"/>
              <a:ext cx="32042" cy="56970"/>
            </a:xfrm>
            <a:custGeom>
              <a:rect b="b" l="l" r="r" t="t"/>
              <a:pathLst>
                <a:path extrusionOk="0" h="1906" w="1072">
                  <a:moveTo>
                    <a:pt x="0" y="0"/>
                  </a:moveTo>
                  <a:lnTo>
                    <a:pt x="0" y="929"/>
                  </a:lnTo>
                  <a:lnTo>
                    <a:pt x="1072" y="1906"/>
                  </a:lnTo>
                  <a:lnTo>
                    <a:pt x="1072" y="977"/>
                  </a:lnTo>
                  <a:lnTo>
                    <a:pt x="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0" name="Google Shape;21450;p95"/>
            <p:cNvSpPr/>
            <p:nvPr/>
          </p:nvSpPr>
          <p:spPr>
            <a:xfrm>
              <a:off x="4820802" y="3699549"/>
              <a:ext cx="32072" cy="56970"/>
            </a:xfrm>
            <a:custGeom>
              <a:rect b="b" l="l" r="r" t="t"/>
              <a:pathLst>
                <a:path extrusionOk="0" h="1906" w="1073">
                  <a:moveTo>
                    <a:pt x="1" y="0"/>
                  </a:moveTo>
                  <a:lnTo>
                    <a:pt x="1" y="929"/>
                  </a:lnTo>
                  <a:lnTo>
                    <a:pt x="1072" y="1906"/>
                  </a:lnTo>
                  <a:lnTo>
                    <a:pt x="1072" y="977"/>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1" name="Google Shape;21451;p95"/>
            <p:cNvSpPr/>
            <p:nvPr/>
          </p:nvSpPr>
          <p:spPr>
            <a:xfrm>
              <a:off x="4820802" y="3752933"/>
              <a:ext cx="32072" cy="128168"/>
            </a:xfrm>
            <a:custGeom>
              <a:rect b="b" l="l" r="r" t="t"/>
              <a:pathLst>
                <a:path extrusionOk="0" h="4288" w="1073">
                  <a:moveTo>
                    <a:pt x="1" y="1"/>
                  </a:moveTo>
                  <a:lnTo>
                    <a:pt x="1" y="4287"/>
                  </a:lnTo>
                  <a:lnTo>
                    <a:pt x="1072" y="4287"/>
                  </a:lnTo>
                  <a:lnTo>
                    <a:pt x="1072" y="97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2" name="Google Shape;21452;p95"/>
            <p:cNvSpPr/>
            <p:nvPr/>
          </p:nvSpPr>
          <p:spPr>
            <a:xfrm>
              <a:off x="4884857" y="3678894"/>
              <a:ext cx="64114" cy="56970"/>
            </a:xfrm>
            <a:custGeom>
              <a:rect b="b" l="l" r="r" t="t"/>
              <a:pathLst>
                <a:path extrusionOk="0" h="1906" w="2145">
                  <a:moveTo>
                    <a:pt x="1073" y="1"/>
                  </a:moveTo>
                  <a:lnTo>
                    <a:pt x="1" y="1001"/>
                  </a:lnTo>
                  <a:lnTo>
                    <a:pt x="1" y="1906"/>
                  </a:lnTo>
                  <a:lnTo>
                    <a:pt x="1073" y="930"/>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3" name="Google Shape;21453;p95"/>
            <p:cNvSpPr/>
            <p:nvPr/>
          </p:nvSpPr>
          <p:spPr>
            <a:xfrm>
              <a:off x="4884857" y="3625510"/>
              <a:ext cx="64114" cy="56970"/>
            </a:xfrm>
            <a:custGeom>
              <a:rect b="b" l="l" r="r" t="t"/>
              <a:pathLst>
                <a:path extrusionOk="0" h="1906" w="2145">
                  <a:moveTo>
                    <a:pt x="1073" y="1"/>
                  </a:moveTo>
                  <a:lnTo>
                    <a:pt x="1" y="1001"/>
                  </a:lnTo>
                  <a:lnTo>
                    <a:pt x="1" y="1906"/>
                  </a:lnTo>
                  <a:lnTo>
                    <a:pt x="1073" y="929"/>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4" name="Google Shape;21454;p95"/>
            <p:cNvSpPr/>
            <p:nvPr/>
          </p:nvSpPr>
          <p:spPr>
            <a:xfrm>
              <a:off x="4916899" y="3625510"/>
              <a:ext cx="32072" cy="56970"/>
            </a:xfrm>
            <a:custGeom>
              <a:rect b="b" l="l" r="r" t="t"/>
              <a:pathLst>
                <a:path extrusionOk="0" h="1906" w="1073">
                  <a:moveTo>
                    <a:pt x="1" y="1"/>
                  </a:moveTo>
                  <a:lnTo>
                    <a:pt x="1" y="929"/>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5" name="Google Shape;21455;p95"/>
            <p:cNvSpPr/>
            <p:nvPr/>
          </p:nvSpPr>
          <p:spPr>
            <a:xfrm>
              <a:off x="4916899" y="3678894"/>
              <a:ext cx="32072" cy="56970"/>
            </a:xfrm>
            <a:custGeom>
              <a:rect b="b" l="l" r="r" t="t"/>
              <a:pathLst>
                <a:path extrusionOk="0" h="1906" w="1073">
                  <a:moveTo>
                    <a:pt x="1" y="1"/>
                  </a:moveTo>
                  <a:lnTo>
                    <a:pt x="1" y="930"/>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6" name="Google Shape;21456;p95"/>
            <p:cNvSpPr/>
            <p:nvPr/>
          </p:nvSpPr>
          <p:spPr>
            <a:xfrm>
              <a:off x="4916899" y="3732278"/>
              <a:ext cx="32072" cy="148822"/>
            </a:xfrm>
            <a:custGeom>
              <a:rect b="b" l="l" r="r" t="t"/>
              <a:pathLst>
                <a:path extrusionOk="0" h="4979" w="1073">
                  <a:moveTo>
                    <a:pt x="1" y="1"/>
                  </a:moveTo>
                  <a:lnTo>
                    <a:pt x="1" y="4978"/>
                  </a:lnTo>
                  <a:lnTo>
                    <a:pt x="1072" y="4978"/>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7" name="Google Shape;21457;p95"/>
            <p:cNvSpPr/>
            <p:nvPr/>
          </p:nvSpPr>
          <p:spPr>
            <a:xfrm>
              <a:off x="4980237" y="3659675"/>
              <a:ext cx="64114" cy="56970"/>
            </a:xfrm>
            <a:custGeom>
              <a:rect b="b" l="l" r="r" t="t"/>
              <a:pathLst>
                <a:path extrusionOk="0" h="1906" w="2145">
                  <a:moveTo>
                    <a:pt x="1073" y="1"/>
                  </a:moveTo>
                  <a:lnTo>
                    <a:pt x="1" y="977"/>
                  </a:lnTo>
                  <a:lnTo>
                    <a:pt x="1" y="1906"/>
                  </a:lnTo>
                  <a:lnTo>
                    <a:pt x="1073" y="930"/>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8" name="Google Shape;21458;p95"/>
            <p:cNvSpPr/>
            <p:nvPr/>
          </p:nvSpPr>
          <p:spPr>
            <a:xfrm>
              <a:off x="4980237" y="3605574"/>
              <a:ext cx="64114" cy="57000"/>
            </a:xfrm>
            <a:custGeom>
              <a:rect b="b" l="l" r="r" t="t"/>
              <a:pathLst>
                <a:path extrusionOk="0" h="1907" w="2145">
                  <a:moveTo>
                    <a:pt x="1073" y="1"/>
                  </a:moveTo>
                  <a:lnTo>
                    <a:pt x="1" y="977"/>
                  </a:lnTo>
                  <a:lnTo>
                    <a:pt x="1" y="1906"/>
                  </a:lnTo>
                  <a:lnTo>
                    <a:pt x="1073" y="906"/>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9" name="Google Shape;21459;p95"/>
            <p:cNvSpPr/>
            <p:nvPr/>
          </p:nvSpPr>
          <p:spPr>
            <a:xfrm>
              <a:off x="5012279" y="3713059"/>
              <a:ext cx="32072" cy="168729"/>
            </a:xfrm>
            <a:custGeom>
              <a:rect b="b" l="l" r="r" t="t"/>
              <a:pathLst>
                <a:path extrusionOk="0" h="5645" w="1073">
                  <a:moveTo>
                    <a:pt x="1" y="1"/>
                  </a:moveTo>
                  <a:lnTo>
                    <a:pt x="1" y="5645"/>
                  </a:lnTo>
                  <a:lnTo>
                    <a:pt x="1072" y="5645"/>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0" name="Google Shape;21460;p95"/>
            <p:cNvSpPr/>
            <p:nvPr/>
          </p:nvSpPr>
          <p:spPr>
            <a:xfrm>
              <a:off x="4744642" y="3869684"/>
              <a:ext cx="343107" cy="20654"/>
            </a:xfrm>
            <a:custGeom>
              <a:rect b="b" l="l" r="r" t="t"/>
              <a:pathLst>
                <a:path extrusionOk="0" h="691" w="11479">
                  <a:moveTo>
                    <a:pt x="0" y="0"/>
                  </a:moveTo>
                  <a:lnTo>
                    <a:pt x="0" y="691"/>
                  </a:lnTo>
                  <a:lnTo>
                    <a:pt x="11479" y="691"/>
                  </a:lnTo>
                  <a:lnTo>
                    <a:pt x="1147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1" name="Google Shape;21461;p95"/>
            <p:cNvSpPr/>
            <p:nvPr/>
          </p:nvSpPr>
          <p:spPr>
            <a:xfrm>
              <a:off x="4916899" y="3869684"/>
              <a:ext cx="172286" cy="20654"/>
            </a:xfrm>
            <a:custGeom>
              <a:rect b="b" l="l" r="r" t="t"/>
              <a:pathLst>
                <a:path extrusionOk="0" h="691" w="5764">
                  <a:moveTo>
                    <a:pt x="1" y="0"/>
                  </a:moveTo>
                  <a:lnTo>
                    <a:pt x="1" y="691"/>
                  </a:lnTo>
                  <a:lnTo>
                    <a:pt x="5764" y="691"/>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2" name="Google Shape;21462;p95"/>
            <p:cNvSpPr/>
            <p:nvPr/>
          </p:nvSpPr>
          <p:spPr>
            <a:xfrm>
              <a:off x="5012279" y="3605574"/>
              <a:ext cx="32072" cy="57000"/>
            </a:xfrm>
            <a:custGeom>
              <a:rect b="b" l="l" r="r" t="t"/>
              <a:pathLst>
                <a:path extrusionOk="0" h="1907" w="1073">
                  <a:moveTo>
                    <a:pt x="1" y="1"/>
                  </a:moveTo>
                  <a:lnTo>
                    <a:pt x="1" y="906"/>
                  </a:lnTo>
                  <a:lnTo>
                    <a:pt x="1072" y="1906"/>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3" name="Google Shape;21463;p95"/>
            <p:cNvSpPr/>
            <p:nvPr/>
          </p:nvSpPr>
          <p:spPr>
            <a:xfrm>
              <a:off x="5012279" y="3658987"/>
              <a:ext cx="32072" cy="56970"/>
            </a:xfrm>
            <a:custGeom>
              <a:rect b="b" l="l" r="r" t="t"/>
              <a:pathLst>
                <a:path extrusionOk="0" h="1906" w="1073">
                  <a:moveTo>
                    <a:pt x="1" y="0"/>
                  </a:moveTo>
                  <a:lnTo>
                    <a:pt x="1" y="905"/>
                  </a:lnTo>
                  <a:lnTo>
                    <a:pt x="1072" y="1905"/>
                  </a:lnTo>
                  <a:lnTo>
                    <a:pt x="1072" y="976"/>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64" name="Google Shape;21464;p95"/>
          <p:cNvGrpSpPr/>
          <p:nvPr/>
        </p:nvGrpSpPr>
        <p:grpSpPr>
          <a:xfrm>
            <a:off x="4038814" y="3437541"/>
            <a:ext cx="343827" cy="294000"/>
            <a:chOff x="4076914" y="3589941"/>
            <a:chExt cx="343827" cy="294000"/>
          </a:xfrm>
        </p:grpSpPr>
        <p:sp>
          <p:nvSpPr>
            <p:cNvPr id="21465" name="Google Shape;21465;p95"/>
            <p:cNvSpPr/>
            <p:nvPr/>
          </p:nvSpPr>
          <p:spPr>
            <a:xfrm>
              <a:off x="4108956" y="3698114"/>
              <a:ext cx="73350" cy="99683"/>
            </a:xfrm>
            <a:custGeom>
              <a:rect b="b" l="l" r="r" t="t"/>
              <a:pathLst>
                <a:path extrusionOk="0" h="3335" w="2454">
                  <a:moveTo>
                    <a:pt x="1905" y="1"/>
                  </a:moveTo>
                  <a:lnTo>
                    <a:pt x="0" y="2978"/>
                  </a:lnTo>
                  <a:lnTo>
                    <a:pt x="548" y="3335"/>
                  </a:lnTo>
                  <a:lnTo>
                    <a:pt x="2453" y="358"/>
                  </a:lnTo>
                  <a:lnTo>
                    <a:pt x="190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6" name="Google Shape;21466;p95"/>
            <p:cNvSpPr/>
            <p:nvPr/>
          </p:nvSpPr>
          <p:spPr>
            <a:xfrm>
              <a:off x="4205053" y="3695992"/>
              <a:ext cx="67641" cy="74755"/>
            </a:xfrm>
            <a:custGeom>
              <a:rect b="b" l="l" r="r" t="t"/>
              <a:pathLst>
                <a:path extrusionOk="0" h="2501" w="2263">
                  <a:moveTo>
                    <a:pt x="500" y="0"/>
                  </a:moveTo>
                  <a:lnTo>
                    <a:pt x="0" y="453"/>
                  </a:lnTo>
                  <a:lnTo>
                    <a:pt x="1477" y="2167"/>
                  </a:lnTo>
                  <a:lnTo>
                    <a:pt x="1739" y="2501"/>
                  </a:lnTo>
                  <a:lnTo>
                    <a:pt x="2263" y="2048"/>
                  </a:lnTo>
                  <a:lnTo>
                    <a:pt x="1477" y="1143"/>
                  </a:lnTo>
                  <a:lnTo>
                    <a:pt x="50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7" name="Google Shape;21467;p95"/>
            <p:cNvSpPr/>
            <p:nvPr/>
          </p:nvSpPr>
          <p:spPr>
            <a:xfrm>
              <a:off x="4249171" y="3730156"/>
              <a:ext cx="23523" cy="40591"/>
            </a:xfrm>
            <a:custGeom>
              <a:rect b="b" l="l" r="r" t="t"/>
              <a:pathLst>
                <a:path extrusionOk="0" h="1358" w="787">
                  <a:moveTo>
                    <a:pt x="1" y="0"/>
                  </a:moveTo>
                  <a:lnTo>
                    <a:pt x="1" y="1024"/>
                  </a:lnTo>
                  <a:lnTo>
                    <a:pt x="263" y="1358"/>
                  </a:lnTo>
                  <a:lnTo>
                    <a:pt x="787" y="905"/>
                  </a:lnTo>
                  <a:lnTo>
                    <a:pt x="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8" name="Google Shape;21468;p95"/>
            <p:cNvSpPr/>
            <p:nvPr/>
          </p:nvSpPr>
          <p:spPr>
            <a:xfrm>
              <a:off x="4284053" y="3667506"/>
              <a:ext cx="75472" cy="98966"/>
            </a:xfrm>
            <a:custGeom>
              <a:rect b="b" l="l" r="r" t="t"/>
              <a:pathLst>
                <a:path extrusionOk="0" h="3311" w="2525">
                  <a:moveTo>
                    <a:pt x="1953" y="1"/>
                  </a:moveTo>
                  <a:lnTo>
                    <a:pt x="1" y="2954"/>
                  </a:lnTo>
                  <a:lnTo>
                    <a:pt x="572" y="3311"/>
                  </a:lnTo>
                  <a:lnTo>
                    <a:pt x="2525" y="358"/>
                  </a:lnTo>
                  <a:lnTo>
                    <a:pt x="1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9" name="Google Shape;21469;p95"/>
            <p:cNvSpPr/>
            <p:nvPr/>
          </p:nvSpPr>
          <p:spPr>
            <a:xfrm>
              <a:off x="4098255" y="3834085"/>
              <a:ext cx="19967" cy="36316"/>
            </a:xfrm>
            <a:custGeom>
              <a:rect b="b" l="l" r="r" t="t"/>
              <a:pathLst>
                <a:path extrusionOk="0" h="1215" w="668">
                  <a:moveTo>
                    <a:pt x="1" y="0"/>
                  </a:moveTo>
                  <a:lnTo>
                    <a:pt x="1" y="1215"/>
                  </a:lnTo>
                  <a:lnTo>
                    <a:pt x="668" y="1215"/>
                  </a:lnTo>
                  <a:lnTo>
                    <a:pt x="66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0" name="Google Shape;21470;p95"/>
            <p:cNvSpPr/>
            <p:nvPr/>
          </p:nvSpPr>
          <p:spPr>
            <a:xfrm>
              <a:off x="4182277" y="3713776"/>
              <a:ext cx="20654" cy="155219"/>
            </a:xfrm>
            <a:custGeom>
              <a:rect b="b" l="l" r="r" t="t"/>
              <a:pathLst>
                <a:path extrusionOk="0" h="5193" w="691">
                  <a:moveTo>
                    <a:pt x="0" y="1"/>
                  </a:moveTo>
                  <a:lnTo>
                    <a:pt x="0" y="5192"/>
                  </a:lnTo>
                  <a:lnTo>
                    <a:pt x="691" y="5192"/>
                  </a:lnTo>
                  <a:lnTo>
                    <a:pt x="69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1" name="Google Shape;21471;p95"/>
            <p:cNvSpPr/>
            <p:nvPr/>
          </p:nvSpPr>
          <p:spPr>
            <a:xfrm>
              <a:off x="4270543" y="3801325"/>
              <a:ext cx="20654" cy="67671"/>
            </a:xfrm>
            <a:custGeom>
              <a:rect b="b" l="l" r="r" t="t"/>
              <a:pathLst>
                <a:path extrusionOk="0" h="2264" w="691">
                  <a:moveTo>
                    <a:pt x="0" y="1"/>
                  </a:moveTo>
                  <a:lnTo>
                    <a:pt x="0" y="2263"/>
                  </a:lnTo>
                  <a:lnTo>
                    <a:pt x="691" y="2263"/>
                  </a:lnTo>
                  <a:lnTo>
                    <a:pt x="69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2" name="Google Shape;21472;p95"/>
            <p:cNvSpPr/>
            <p:nvPr/>
          </p:nvSpPr>
          <p:spPr>
            <a:xfrm>
              <a:off x="4361648" y="3678894"/>
              <a:ext cx="19967" cy="190818"/>
            </a:xfrm>
            <a:custGeom>
              <a:rect b="b" l="l" r="r" t="t"/>
              <a:pathLst>
                <a:path extrusionOk="0" h="6384" w="668">
                  <a:moveTo>
                    <a:pt x="0" y="1"/>
                  </a:moveTo>
                  <a:lnTo>
                    <a:pt x="0" y="6383"/>
                  </a:lnTo>
                  <a:lnTo>
                    <a:pt x="667" y="6383"/>
                  </a:lnTo>
                  <a:lnTo>
                    <a:pt x="66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3" name="Google Shape;21473;p95"/>
            <p:cNvSpPr/>
            <p:nvPr/>
          </p:nvSpPr>
          <p:spPr>
            <a:xfrm>
              <a:off x="4076914" y="3863257"/>
              <a:ext cx="343137" cy="20684"/>
            </a:xfrm>
            <a:custGeom>
              <a:rect b="b" l="l" r="r" t="t"/>
              <a:pathLst>
                <a:path extrusionOk="0" h="692" w="11480">
                  <a:moveTo>
                    <a:pt x="1" y="1"/>
                  </a:moveTo>
                  <a:lnTo>
                    <a:pt x="1"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4" name="Google Shape;21474;p95"/>
            <p:cNvSpPr/>
            <p:nvPr/>
          </p:nvSpPr>
          <p:spPr>
            <a:xfrm>
              <a:off x="4248454" y="3863257"/>
              <a:ext cx="171598" cy="20684"/>
            </a:xfrm>
            <a:custGeom>
              <a:rect b="b" l="l" r="r" t="t"/>
              <a:pathLst>
                <a:path extrusionOk="0" h="692" w="5741">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5" name="Google Shape;21475;p95"/>
            <p:cNvSpPr/>
            <p:nvPr/>
          </p:nvSpPr>
          <p:spPr>
            <a:xfrm>
              <a:off x="4076914" y="3780701"/>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20" y="1667"/>
                    <a:pt x="2120" y="1072"/>
                  </a:cubicBezTo>
                  <a:cubicBezTo>
                    <a:pt x="2144" y="477"/>
                    <a:pt x="1668"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6" name="Google Shape;21476;p95"/>
            <p:cNvSpPr/>
            <p:nvPr/>
          </p:nvSpPr>
          <p:spPr>
            <a:xfrm>
              <a:off x="4108956" y="3780701"/>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7" name="Google Shape;21477;p95"/>
            <p:cNvSpPr/>
            <p:nvPr/>
          </p:nvSpPr>
          <p:spPr>
            <a:xfrm>
              <a:off x="4160905" y="3660392"/>
              <a:ext cx="64084" cy="64084"/>
            </a:xfrm>
            <a:custGeom>
              <a:rect b="b" l="l" r="r" t="t"/>
              <a:pathLst>
                <a:path extrusionOk="0" h="2144"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8" name="Google Shape;21478;p95"/>
            <p:cNvSpPr/>
            <p:nvPr/>
          </p:nvSpPr>
          <p:spPr>
            <a:xfrm>
              <a:off x="4192948" y="3660392"/>
              <a:ext cx="32042" cy="64084"/>
            </a:xfrm>
            <a:custGeom>
              <a:rect b="b" l="l" r="r" t="t"/>
              <a:pathLst>
                <a:path extrusionOk="0" h="2144" w="1072">
                  <a:moveTo>
                    <a:pt x="0" y="1"/>
                  </a:moveTo>
                  <a:lnTo>
                    <a:pt x="0" y="2144"/>
                  </a:lnTo>
                  <a:cubicBezTo>
                    <a:pt x="596" y="2144"/>
                    <a:pt x="1072" y="1668"/>
                    <a:pt x="1072" y="1072"/>
                  </a:cubicBezTo>
                  <a:cubicBezTo>
                    <a:pt x="1072" y="477"/>
                    <a:pt x="596"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9" name="Google Shape;21479;p95"/>
            <p:cNvSpPr/>
            <p:nvPr/>
          </p:nvSpPr>
          <p:spPr>
            <a:xfrm>
              <a:off x="4248454" y="3747941"/>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0" name="Google Shape;21480;p95"/>
            <p:cNvSpPr/>
            <p:nvPr/>
          </p:nvSpPr>
          <p:spPr>
            <a:xfrm>
              <a:off x="4280496" y="3747941"/>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1" name="Google Shape;21481;p95"/>
            <p:cNvSpPr/>
            <p:nvPr/>
          </p:nvSpPr>
          <p:spPr>
            <a:xfrm>
              <a:off x="4322492" y="3589941"/>
              <a:ext cx="98248" cy="98248"/>
            </a:xfrm>
            <a:custGeom>
              <a:rect b="b" l="l" r="r" t="t"/>
              <a:pathLst>
                <a:path extrusionOk="0" h="3287" w="3287">
                  <a:moveTo>
                    <a:pt x="1620" y="0"/>
                  </a:moveTo>
                  <a:cubicBezTo>
                    <a:pt x="715" y="0"/>
                    <a:pt x="1" y="762"/>
                    <a:pt x="1" y="1643"/>
                  </a:cubicBezTo>
                  <a:cubicBezTo>
                    <a:pt x="1" y="2572"/>
                    <a:pt x="739" y="3286"/>
                    <a:pt x="1620" y="3286"/>
                  </a:cubicBezTo>
                  <a:cubicBezTo>
                    <a:pt x="2549" y="3286"/>
                    <a:pt x="3263" y="2548"/>
                    <a:pt x="3263" y="1643"/>
                  </a:cubicBezTo>
                  <a:cubicBezTo>
                    <a:pt x="3287" y="762"/>
                    <a:pt x="2549" y="0"/>
                    <a:pt x="162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2" name="Google Shape;21482;p95"/>
            <p:cNvSpPr/>
            <p:nvPr/>
          </p:nvSpPr>
          <p:spPr>
            <a:xfrm>
              <a:off x="4372319" y="3589941"/>
              <a:ext cx="48422" cy="98966"/>
            </a:xfrm>
            <a:custGeom>
              <a:rect b="b" l="l" r="r" t="t"/>
              <a:pathLst>
                <a:path extrusionOk="0" h="3311" w="1620">
                  <a:moveTo>
                    <a:pt x="1" y="0"/>
                  </a:moveTo>
                  <a:lnTo>
                    <a:pt x="1" y="3310"/>
                  </a:lnTo>
                  <a:cubicBezTo>
                    <a:pt x="882" y="3310"/>
                    <a:pt x="1620" y="2596"/>
                    <a:pt x="1620" y="1667"/>
                  </a:cubicBezTo>
                  <a:cubicBezTo>
                    <a:pt x="1620" y="762"/>
                    <a:pt x="882"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3" name="Google Shape;21483;p95"/>
          <p:cNvGrpSpPr/>
          <p:nvPr/>
        </p:nvGrpSpPr>
        <p:grpSpPr>
          <a:xfrm>
            <a:off x="3325493" y="3405372"/>
            <a:ext cx="222831" cy="343827"/>
            <a:chOff x="3439793" y="3572126"/>
            <a:chExt cx="222831" cy="343827"/>
          </a:xfrm>
        </p:grpSpPr>
        <p:sp>
          <p:nvSpPr>
            <p:cNvPr id="21484" name="Google Shape;21484;p95"/>
            <p:cNvSpPr/>
            <p:nvPr/>
          </p:nvSpPr>
          <p:spPr>
            <a:xfrm>
              <a:off x="3439793" y="3794928"/>
              <a:ext cx="222830" cy="121025"/>
            </a:xfrm>
            <a:custGeom>
              <a:rect b="b" l="l" r="r" t="t"/>
              <a:pathLst>
                <a:path extrusionOk="0" h="4049" w="7455">
                  <a:moveTo>
                    <a:pt x="3716" y="1"/>
                  </a:moveTo>
                  <a:lnTo>
                    <a:pt x="1" y="2025"/>
                  </a:lnTo>
                  <a:lnTo>
                    <a:pt x="3716" y="4049"/>
                  </a:lnTo>
                  <a:lnTo>
                    <a:pt x="7455" y="2025"/>
                  </a:lnTo>
                  <a:lnTo>
                    <a:pt x="371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5" name="Google Shape;21485;p95"/>
            <p:cNvSpPr/>
            <p:nvPr/>
          </p:nvSpPr>
          <p:spPr>
            <a:xfrm>
              <a:off x="3550836" y="3794211"/>
              <a:ext cx="111789" cy="121742"/>
            </a:xfrm>
            <a:custGeom>
              <a:rect b="b" l="l" r="r" t="t"/>
              <a:pathLst>
                <a:path extrusionOk="0" h="4073" w="3740">
                  <a:moveTo>
                    <a:pt x="1" y="1"/>
                  </a:moveTo>
                  <a:lnTo>
                    <a:pt x="1" y="4073"/>
                  </a:lnTo>
                  <a:lnTo>
                    <a:pt x="3740" y="2049"/>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6" name="Google Shape;21486;p95"/>
            <p:cNvSpPr/>
            <p:nvPr/>
          </p:nvSpPr>
          <p:spPr>
            <a:xfrm>
              <a:off x="3439793" y="3720890"/>
              <a:ext cx="222830" cy="121054"/>
            </a:xfrm>
            <a:custGeom>
              <a:rect b="b" l="l" r="r" t="t"/>
              <a:pathLst>
                <a:path extrusionOk="0" h="4050" w="7455">
                  <a:moveTo>
                    <a:pt x="3716" y="1"/>
                  </a:moveTo>
                  <a:lnTo>
                    <a:pt x="1" y="2025"/>
                  </a:lnTo>
                  <a:lnTo>
                    <a:pt x="3716" y="4049"/>
                  </a:lnTo>
                  <a:lnTo>
                    <a:pt x="7455" y="2025"/>
                  </a:lnTo>
                  <a:lnTo>
                    <a:pt x="371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7" name="Google Shape;21487;p95"/>
            <p:cNvSpPr/>
            <p:nvPr/>
          </p:nvSpPr>
          <p:spPr>
            <a:xfrm>
              <a:off x="3550836" y="3720203"/>
              <a:ext cx="111789" cy="121742"/>
            </a:xfrm>
            <a:custGeom>
              <a:rect b="b" l="l" r="r" t="t"/>
              <a:pathLst>
                <a:path extrusionOk="0" h="4073" w="3740">
                  <a:moveTo>
                    <a:pt x="1" y="0"/>
                  </a:moveTo>
                  <a:lnTo>
                    <a:pt x="1" y="4072"/>
                  </a:lnTo>
                  <a:lnTo>
                    <a:pt x="3740" y="2048"/>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8" name="Google Shape;21488;p95"/>
            <p:cNvSpPr/>
            <p:nvPr/>
          </p:nvSpPr>
          <p:spPr>
            <a:xfrm>
              <a:off x="3439793" y="3646882"/>
              <a:ext cx="222830" cy="121025"/>
            </a:xfrm>
            <a:custGeom>
              <a:rect b="b" l="l" r="r" t="t"/>
              <a:pathLst>
                <a:path extrusionOk="0" h="4049" w="7455">
                  <a:moveTo>
                    <a:pt x="3716" y="0"/>
                  </a:moveTo>
                  <a:lnTo>
                    <a:pt x="1" y="2024"/>
                  </a:lnTo>
                  <a:lnTo>
                    <a:pt x="3716" y="4049"/>
                  </a:lnTo>
                  <a:lnTo>
                    <a:pt x="7455" y="2024"/>
                  </a:lnTo>
                  <a:lnTo>
                    <a:pt x="371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9" name="Google Shape;21489;p95"/>
            <p:cNvSpPr/>
            <p:nvPr/>
          </p:nvSpPr>
          <p:spPr>
            <a:xfrm>
              <a:off x="3550836" y="3646165"/>
              <a:ext cx="111789" cy="121742"/>
            </a:xfrm>
            <a:custGeom>
              <a:rect b="b" l="l" r="r" t="t"/>
              <a:pathLst>
                <a:path extrusionOk="0" h="4073" w="3740">
                  <a:moveTo>
                    <a:pt x="1" y="0"/>
                  </a:moveTo>
                  <a:lnTo>
                    <a:pt x="1" y="4073"/>
                  </a:lnTo>
                  <a:lnTo>
                    <a:pt x="3740" y="2048"/>
                  </a:lnTo>
                  <a:lnTo>
                    <a:pt x="1"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0" name="Google Shape;21490;p95"/>
            <p:cNvSpPr/>
            <p:nvPr/>
          </p:nvSpPr>
          <p:spPr>
            <a:xfrm>
              <a:off x="3439793" y="3573561"/>
              <a:ext cx="222830" cy="121025"/>
            </a:xfrm>
            <a:custGeom>
              <a:rect b="b" l="l" r="r" t="t"/>
              <a:pathLst>
                <a:path extrusionOk="0" h="4049" w="7455">
                  <a:moveTo>
                    <a:pt x="3716" y="0"/>
                  </a:moveTo>
                  <a:lnTo>
                    <a:pt x="1" y="2025"/>
                  </a:lnTo>
                  <a:lnTo>
                    <a:pt x="3716" y="4049"/>
                  </a:lnTo>
                  <a:lnTo>
                    <a:pt x="7455" y="2025"/>
                  </a:lnTo>
                  <a:lnTo>
                    <a:pt x="371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1" name="Google Shape;21491;p95"/>
            <p:cNvSpPr/>
            <p:nvPr/>
          </p:nvSpPr>
          <p:spPr>
            <a:xfrm>
              <a:off x="3550836" y="3572126"/>
              <a:ext cx="111789" cy="122459"/>
            </a:xfrm>
            <a:custGeom>
              <a:rect b="b" l="l" r="r" t="t"/>
              <a:pathLst>
                <a:path extrusionOk="0" h="4097" w="3740">
                  <a:moveTo>
                    <a:pt x="1" y="1"/>
                  </a:moveTo>
                  <a:lnTo>
                    <a:pt x="1" y="4097"/>
                  </a:lnTo>
                  <a:lnTo>
                    <a:pt x="3740" y="2073"/>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92" name="Google Shape;21492;p95"/>
          <p:cNvGrpSpPr/>
          <p:nvPr/>
        </p:nvGrpSpPr>
        <p:grpSpPr>
          <a:xfrm>
            <a:off x="2579155" y="3418322"/>
            <a:ext cx="344545" cy="344544"/>
            <a:chOff x="2745732" y="3570722"/>
            <a:chExt cx="344545" cy="344544"/>
          </a:xfrm>
        </p:grpSpPr>
        <p:sp>
          <p:nvSpPr>
            <p:cNvPr id="21493" name="Google Shape;21493;p95"/>
            <p:cNvSpPr/>
            <p:nvPr/>
          </p:nvSpPr>
          <p:spPr>
            <a:xfrm>
              <a:off x="2893808" y="3570722"/>
              <a:ext cx="49139" cy="65489"/>
            </a:xfrm>
            <a:custGeom>
              <a:rect b="b" l="l" r="r" t="t"/>
              <a:pathLst>
                <a:path extrusionOk="0" h="2191" w="1644">
                  <a:moveTo>
                    <a:pt x="0" y="0"/>
                  </a:moveTo>
                  <a:lnTo>
                    <a:pt x="0" y="2191"/>
                  </a:lnTo>
                  <a:lnTo>
                    <a:pt x="1643" y="2191"/>
                  </a:lnTo>
                  <a:lnTo>
                    <a:pt x="16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4" name="Google Shape;21494;p95"/>
            <p:cNvSpPr/>
            <p:nvPr/>
          </p:nvSpPr>
          <p:spPr>
            <a:xfrm>
              <a:off x="2918707" y="3570722"/>
              <a:ext cx="24958" cy="65489"/>
            </a:xfrm>
            <a:custGeom>
              <a:rect b="b" l="l" r="r" t="t"/>
              <a:pathLst>
                <a:path extrusionOk="0" h="2191" w="835">
                  <a:moveTo>
                    <a:pt x="1" y="0"/>
                  </a:moveTo>
                  <a:lnTo>
                    <a:pt x="1" y="2191"/>
                  </a:lnTo>
                  <a:lnTo>
                    <a:pt x="834" y="2191"/>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5" name="Google Shape;21495;p95"/>
            <p:cNvSpPr/>
            <p:nvPr/>
          </p:nvSpPr>
          <p:spPr>
            <a:xfrm>
              <a:off x="2893808" y="3610476"/>
              <a:ext cx="49139" cy="245696"/>
            </a:xfrm>
            <a:custGeom>
              <a:rect b="b" l="l" r="r" t="t"/>
              <a:pathLst>
                <a:path extrusionOk="0" h="8220" w="1644">
                  <a:moveTo>
                    <a:pt x="842" y="1"/>
                  </a:moveTo>
                  <a:cubicBezTo>
                    <a:pt x="823" y="1"/>
                    <a:pt x="805" y="2"/>
                    <a:pt x="786" y="4"/>
                  </a:cubicBezTo>
                  <a:cubicBezTo>
                    <a:pt x="334" y="27"/>
                    <a:pt x="0" y="385"/>
                    <a:pt x="0" y="837"/>
                  </a:cubicBezTo>
                  <a:lnTo>
                    <a:pt x="0" y="8220"/>
                  </a:lnTo>
                  <a:lnTo>
                    <a:pt x="1643" y="8220"/>
                  </a:lnTo>
                  <a:lnTo>
                    <a:pt x="1643" y="837"/>
                  </a:lnTo>
                  <a:cubicBezTo>
                    <a:pt x="1643" y="623"/>
                    <a:pt x="1548" y="432"/>
                    <a:pt x="1405" y="242"/>
                  </a:cubicBezTo>
                  <a:cubicBezTo>
                    <a:pt x="1253" y="111"/>
                    <a:pt x="1041" y="1"/>
                    <a:pt x="84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6" name="Google Shape;21496;p95"/>
            <p:cNvSpPr/>
            <p:nvPr/>
          </p:nvSpPr>
          <p:spPr>
            <a:xfrm>
              <a:off x="2918707" y="3610565"/>
              <a:ext cx="24958" cy="245606"/>
            </a:xfrm>
            <a:custGeom>
              <a:rect b="b" l="l" r="r" t="t"/>
              <a:pathLst>
                <a:path extrusionOk="0" h="8217" w="835">
                  <a:moveTo>
                    <a:pt x="1" y="1"/>
                  </a:moveTo>
                  <a:lnTo>
                    <a:pt x="1" y="8217"/>
                  </a:lnTo>
                  <a:lnTo>
                    <a:pt x="834" y="8217"/>
                  </a:lnTo>
                  <a:lnTo>
                    <a:pt x="834" y="834"/>
                  </a:lnTo>
                  <a:cubicBezTo>
                    <a:pt x="834" y="620"/>
                    <a:pt x="739" y="429"/>
                    <a:pt x="596" y="239"/>
                  </a:cubicBezTo>
                  <a:cubicBezTo>
                    <a:pt x="453" y="96"/>
                    <a:pt x="239"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7" name="Google Shape;21497;p95"/>
            <p:cNvSpPr/>
            <p:nvPr/>
          </p:nvSpPr>
          <p:spPr>
            <a:xfrm>
              <a:off x="2873154" y="3826253"/>
              <a:ext cx="89012" cy="89012"/>
            </a:xfrm>
            <a:custGeom>
              <a:rect b="b" l="l" r="r" t="t"/>
              <a:pathLst>
                <a:path extrusionOk="0" h="2978" w="2978">
                  <a:moveTo>
                    <a:pt x="1501" y="0"/>
                  </a:moveTo>
                  <a:cubicBezTo>
                    <a:pt x="667" y="0"/>
                    <a:pt x="1" y="667"/>
                    <a:pt x="1" y="1477"/>
                  </a:cubicBezTo>
                  <a:cubicBezTo>
                    <a:pt x="1" y="2310"/>
                    <a:pt x="667" y="2977"/>
                    <a:pt x="1501" y="2977"/>
                  </a:cubicBezTo>
                  <a:cubicBezTo>
                    <a:pt x="2334" y="2977"/>
                    <a:pt x="2977" y="2287"/>
                    <a:pt x="2977" y="1477"/>
                  </a:cubicBezTo>
                  <a:cubicBezTo>
                    <a:pt x="2977" y="643"/>
                    <a:pt x="2334"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8" name="Google Shape;21498;p95"/>
            <p:cNvSpPr/>
            <p:nvPr/>
          </p:nvSpPr>
          <p:spPr>
            <a:xfrm>
              <a:off x="2917990" y="3826941"/>
              <a:ext cx="44177" cy="88325"/>
            </a:xfrm>
            <a:custGeom>
              <a:rect b="b" l="l" r="r" t="t"/>
              <a:pathLst>
                <a:path extrusionOk="0" h="2955" w="1478">
                  <a:moveTo>
                    <a:pt x="46" y="1"/>
                  </a:moveTo>
                  <a:cubicBezTo>
                    <a:pt x="31" y="1"/>
                    <a:pt x="16" y="1"/>
                    <a:pt x="1" y="1"/>
                  </a:cubicBezTo>
                  <a:lnTo>
                    <a:pt x="1" y="2954"/>
                  </a:lnTo>
                  <a:cubicBezTo>
                    <a:pt x="834" y="2954"/>
                    <a:pt x="1477" y="2264"/>
                    <a:pt x="1477" y="1454"/>
                  </a:cubicBezTo>
                  <a:cubicBezTo>
                    <a:pt x="1477" y="635"/>
                    <a:pt x="857" y="1"/>
                    <a:pt x="4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9" name="Google Shape;21499;p95"/>
            <p:cNvSpPr/>
            <p:nvPr/>
          </p:nvSpPr>
          <p:spPr>
            <a:xfrm>
              <a:off x="3021918" y="3570722"/>
              <a:ext cx="49139" cy="114628"/>
            </a:xfrm>
            <a:custGeom>
              <a:rect b="b" l="l" r="r" t="t"/>
              <a:pathLst>
                <a:path extrusionOk="0" h="3835" w="1644">
                  <a:moveTo>
                    <a:pt x="1" y="0"/>
                  </a:moveTo>
                  <a:lnTo>
                    <a:pt x="1" y="3834"/>
                  </a:lnTo>
                  <a:lnTo>
                    <a:pt x="1644" y="383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0" name="Google Shape;21500;p95"/>
            <p:cNvSpPr/>
            <p:nvPr/>
          </p:nvSpPr>
          <p:spPr>
            <a:xfrm>
              <a:off x="3046129" y="3570722"/>
              <a:ext cx="24928" cy="114628"/>
            </a:xfrm>
            <a:custGeom>
              <a:rect b="b" l="l" r="r" t="t"/>
              <a:pathLst>
                <a:path extrusionOk="0" h="3835" w="834">
                  <a:moveTo>
                    <a:pt x="0" y="0"/>
                  </a:moveTo>
                  <a:lnTo>
                    <a:pt x="0" y="3834"/>
                  </a:lnTo>
                  <a:lnTo>
                    <a:pt x="834" y="383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1" name="Google Shape;21501;p95"/>
            <p:cNvSpPr/>
            <p:nvPr/>
          </p:nvSpPr>
          <p:spPr>
            <a:xfrm>
              <a:off x="3021918" y="3659585"/>
              <a:ext cx="49139" cy="196587"/>
            </a:xfrm>
            <a:custGeom>
              <a:rect b="b" l="l" r="r" t="t"/>
              <a:pathLst>
                <a:path extrusionOk="0" h="6577" w="1644">
                  <a:moveTo>
                    <a:pt x="825" y="1"/>
                  </a:moveTo>
                  <a:cubicBezTo>
                    <a:pt x="804" y="1"/>
                    <a:pt x="783" y="2"/>
                    <a:pt x="763" y="4"/>
                  </a:cubicBezTo>
                  <a:cubicBezTo>
                    <a:pt x="334" y="28"/>
                    <a:pt x="1" y="385"/>
                    <a:pt x="1" y="837"/>
                  </a:cubicBezTo>
                  <a:lnTo>
                    <a:pt x="1" y="6577"/>
                  </a:lnTo>
                  <a:lnTo>
                    <a:pt x="1644" y="6577"/>
                  </a:lnTo>
                  <a:lnTo>
                    <a:pt x="1644" y="837"/>
                  </a:lnTo>
                  <a:cubicBezTo>
                    <a:pt x="1644" y="623"/>
                    <a:pt x="1549" y="409"/>
                    <a:pt x="1406" y="242"/>
                  </a:cubicBezTo>
                  <a:cubicBezTo>
                    <a:pt x="1254" y="111"/>
                    <a:pt x="1042" y="1"/>
                    <a:pt x="8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2" name="Google Shape;21502;p95"/>
            <p:cNvSpPr/>
            <p:nvPr/>
          </p:nvSpPr>
          <p:spPr>
            <a:xfrm>
              <a:off x="3046129" y="3660392"/>
              <a:ext cx="24928" cy="195779"/>
            </a:xfrm>
            <a:custGeom>
              <a:rect b="b" l="l" r="r" t="t"/>
              <a:pathLst>
                <a:path extrusionOk="0" h="6550" w="834">
                  <a:moveTo>
                    <a:pt x="0" y="1"/>
                  </a:moveTo>
                  <a:lnTo>
                    <a:pt x="0" y="6550"/>
                  </a:lnTo>
                  <a:lnTo>
                    <a:pt x="834" y="6550"/>
                  </a:lnTo>
                  <a:lnTo>
                    <a:pt x="834" y="810"/>
                  </a:lnTo>
                  <a:cubicBezTo>
                    <a:pt x="834" y="596"/>
                    <a:pt x="739" y="382"/>
                    <a:pt x="596" y="239"/>
                  </a:cubicBezTo>
                  <a:cubicBezTo>
                    <a:pt x="453" y="96"/>
                    <a:pt x="23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3" name="Google Shape;21503;p95"/>
            <p:cNvSpPr/>
            <p:nvPr/>
          </p:nvSpPr>
          <p:spPr>
            <a:xfrm>
              <a:off x="3001294" y="3826253"/>
              <a:ext cx="88983" cy="89012"/>
            </a:xfrm>
            <a:custGeom>
              <a:rect b="b" l="l" r="r" t="t"/>
              <a:pathLst>
                <a:path extrusionOk="0" h="2978" w="2977">
                  <a:moveTo>
                    <a:pt x="1500" y="0"/>
                  </a:moveTo>
                  <a:cubicBezTo>
                    <a:pt x="667" y="0"/>
                    <a:pt x="0" y="667"/>
                    <a:pt x="0" y="1477"/>
                  </a:cubicBezTo>
                  <a:cubicBezTo>
                    <a:pt x="0" y="2310"/>
                    <a:pt x="691" y="2977"/>
                    <a:pt x="1500" y="2977"/>
                  </a:cubicBezTo>
                  <a:cubicBezTo>
                    <a:pt x="2334" y="2977"/>
                    <a:pt x="2977" y="2287"/>
                    <a:pt x="2977" y="1477"/>
                  </a:cubicBezTo>
                  <a:cubicBezTo>
                    <a:pt x="2977" y="643"/>
                    <a:pt x="2334" y="0"/>
                    <a:pt x="150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4" name="Google Shape;21504;p95"/>
            <p:cNvSpPr/>
            <p:nvPr/>
          </p:nvSpPr>
          <p:spPr>
            <a:xfrm>
              <a:off x="3046129"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5" name="Google Shape;21505;p95"/>
            <p:cNvSpPr/>
            <p:nvPr/>
          </p:nvSpPr>
          <p:spPr>
            <a:xfrm>
              <a:off x="2766386" y="3570722"/>
              <a:ext cx="49139" cy="163020"/>
            </a:xfrm>
            <a:custGeom>
              <a:rect b="b" l="l" r="r" t="t"/>
              <a:pathLst>
                <a:path extrusionOk="0" h="5454" w="1644">
                  <a:moveTo>
                    <a:pt x="0" y="0"/>
                  </a:moveTo>
                  <a:lnTo>
                    <a:pt x="0" y="5454"/>
                  </a:lnTo>
                  <a:lnTo>
                    <a:pt x="1644" y="545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6" name="Google Shape;21506;p95"/>
            <p:cNvSpPr/>
            <p:nvPr/>
          </p:nvSpPr>
          <p:spPr>
            <a:xfrm>
              <a:off x="2790597" y="3570722"/>
              <a:ext cx="24928" cy="163020"/>
            </a:xfrm>
            <a:custGeom>
              <a:rect b="b" l="l" r="r" t="t"/>
              <a:pathLst>
                <a:path extrusionOk="0" h="5454" w="834">
                  <a:moveTo>
                    <a:pt x="0" y="0"/>
                  </a:moveTo>
                  <a:lnTo>
                    <a:pt x="0" y="5454"/>
                  </a:lnTo>
                  <a:lnTo>
                    <a:pt x="834" y="545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7" name="Google Shape;21507;p95"/>
            <p:cNvSpPr/>
            <p:nvPr/>
          </p:nvSpPr>
          <p:spPr>
            <a:xfrm>
              <a:off x="2766386" y="3708486"/>
              <a:ext cx="49139" cy="147686"/>
            </a:xfrm>
            <a:custGeom>
              <a:rect b="b" l="l" r="r" t="t"/>
              <a:pathLst>
                <a:path extrusionOk="0" h="4941" w="1644">
                  <a:moveTo>
                    <a:pt x="894" y="0"/>
                  </a:moveTo>
                  <a:cubicBezTo>
                    <a:pt x="858" y="0"/>
                    <a:pt x="822" y="4"/>
                    <a:pt x="786" y="11"/>
                  </a:cubicBezTo>
                  <a:cubicBezTo>
                    <a:pt x="334" y="35"/>
                    <a:pt x="0" y="392"/>
                    <a:pt x="0" y="845"/>
                  </a:cubicBezTo>
                  <a:lnTo>
                    <a:pt x="0" y="4941"/>
                  </a:lnTo>
                  <a:lnTo>
                    <a:pt x="1644" y="4941"/>
                  </a:lnTo>
                  <a:lnTo>
                    <a:pt x="1644" y="845"/>
                  </a:lnTo>
                  <a:cubicBezTo>
                    <a:pt x="1644" y="606"/>
                    <a:pt x="1548" y="416"/>
                    <a:pt x="1405" y="249"/>
                  </a:cubicBezTo>
                  <a:cubicBezTo>
                    <a:pt x="1284" y="108"/>
                    <a:pt x="1094" y="0"/>
                    <a:pt x="894"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8" name="Google Shape;21508;p95"/>
            <p:cNvSpPr/>
            <p:nvPr/>
          </p:nvSpPr>
          <p:spPr>
            <a:xfrm>
              <a:off x="2790597" y="3708815"/>
              <a:ext cx="24928" cy="147358"/>
            </a:xfrm>
            <a:custGeom>
              <a:rect b="b" l="l" r="r" t="t"/>
              <a:pathLst>
                <a:path extrusionOk="0" h="4930" w="834">
                  <a:moveTo>
                    <a:pt x="0" y="0"/>
                  </a:moveTo>
                  <a:lnTo>
                    <a:pt x="0" y="4930"/>
                  </a:lnTo>
                  <a:lnTo>
                    <a:pt x="834" y="4930"/>
                  </a:lnTo>
                  <a:lnTo>
                    <a:pt x="834" y="834"/>
                  </a:lnTo>
                  <a:cubicBezTo>
                    <a:pt x="834" y="595"/>
                    <a:pt x="738" y="405"/>
                    <a:pt x="595" y="238"/>
                  </a:cubicBezTo>
                  <a:cubicBezTo>
                    <a:pt x="453" y="71"/>
                    <a:pt x="23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9" name="Google Shape;21509;p95"/>
            <p:cNvSpPr/>
            <p:nvPr/>
          </p:nvSpPr>
          <p:spPr>
            <a:xfrm>
              <a:off x="2745732" y="3826253"/>
              <a:ext cx="89012" cy="89012"/>
            </a:xfrm>
            <a:custGeom>
              <a:rect b="b" l="l" r="r" t="t"/>
              <a:pathLst>
                <a:path extrusionOk="0" h="2978" w="2978">
                  <a:moveTo>
                    <a:pt x="1501" y="0"/>
                  </a:moveTo>
                  <a:cubicBezTo>
                    <a:pt x="668" y="0"/>
                    <a:pt x="1" y="667"/>
                    <a:pt x="1" y="1477"/>
                  </a:cubicBezTo>
                  <a:cubicBezTo>
                    <a:pt x="1" y="2310"/>
                    <a:pt x="668" y="2977"/>
                    <a:pt x="1501" y="2977"/>
                  </a:cubicBezTo>
                  <a:cubicBezTo>
                    <a:pt x="2335" y="2977"/>
                    <a:pt x="2978" y="2287"/>
                    <a:pt x="2978" y="1477"/>
                  </a:cubicBezTo>
                  <a:cubicBezTo>
                    <a:pt x="2978" y="643"/>
                    <a:pt x="2335"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0" name="Google Shape;21510;p95"/>
            <p:cNvSpPr/>
            <p:nvPr/>
          </p:nvSpPr>
          <p:spPr>
            <a:xfrm>
              <a:off x="2790597"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11" name="Google Shape;21511;p95"/>
          <p:cNvGrpSpPr/>
          <p:nvPr/>
        </p:nvGrpSpPr>
        <p:grpSpPr>
          <a:xfrm>
            <a:off x="1818367" y="3414224"/>
            <a:ext cx="343110" cy="343856"/>
            <a:chOff x="2065928" y="3571409"/>
            <a:chExt cx="343110" cy="343856"/>
          </a:xfrm>
        </p:grpSpPr>
        <p:sp>
          <p:nvSpPr>
            <p:cNvPr id="21512" name="Google Shape;21512;p95"/>
            <p:cNvSpPr/>
            <p:nvPr/>
          </p:nvSpPr>
          <p:spPr>
            <a:xfrm>
              <a:off x="2065928" y="3646165"/>
              <a:ext cx="56970" cy="96844"/>
            </a:xfrm>
            <a:custGeom>
              <a:rect b="b" l="l" r="r" t="t"/>
              <a:pathLst>
                <a:path extrusionOk="0" h="3240" w="1906">
                  <a:moveTo>
                    <a:pt x="0" y="0"/>
                  </a:moveTo>
                  <a:lnTo>
                    <a:pt x="0" y="3239"/>
                  </a:lnTo>
                  <a:lnTo>
                    <a:pt x="1905" y="3239"/>
                  </a:lnTo>
                  <a:lnTo>
                    <a:pt x="161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3" name="Google Shape;21513;p95"/>
            <p:cNvSpPr/>
            <p:nvPr/>
          </p:nvSpPr>
          <p:spPr>
            <a:xfrm>
              <a:off x="2089392" y="3646165"/>
              <a:ext cx="33507" cy="96844"/>
            </a:xfrm>
            <a:custGeom>
              <a:rect b="b" l="l" r="r" t="t"/>
              <a:pathLst>
                <a:path extrusionOk="0" h="3240" w="1121">
                  <a:moveTo>
                    <a:pt x="1" y="0"/>
                  </a:moveTo>
                  <a:lnTo>
                    <a:pt x="1" y="3239"/>
                  </a:lnTo>
                  <a:lnTo>
                    <a:pt x="1120" y="3239"/>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4" name="Google Shape;21514;p95"/>
            <p:cNvSpPr/>
            <p:nvPr/>
          </p:nvSpPr>
          <p:spPr>
            <a:xfrm>
              <a:off x="2153477" y="3621953"/>
              <a:ext cx="69076" cy="121054"/>
            </a:xfrm>
            <a:custGeom>
              <a:rect b="b" l="l" r="r" t="t"/>
              <a:pathLst>
                <a:path extrusionOk="0" h="4050" w="2311">
                  <a:moveTo>
                    <a:pt x="334" y="1"/>
                  </a:moveTo>
                  <a:lnTo>
                    <a:pt x="0" y="4049"/>
                  </a:lnTo>
                  <a:lnTo>
                    <a:pt x="2310" y="4049"/>
                  </a:lnTo>
                  <a:lnTo>
                    <a:pt x="197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5" name="Google Shape;21515;p95"/>
            <p:cNvSpPr/>
            <p:nvPr/>
          </p:nvSpPr>
          <p:spPr>
            <a:xfrm>
              <a:off x="2188359" y="3621953"/>
              <a:ext cx="34194" cy="121054"/>
            </a:xfrm>
            <a:custGeom>
              <a:rect b="b" l="l" r="r" t="t"/>
              <a:pathLst>
                <a:path extrusionOk="0" h="4050" w="1144">
                  <a:moveTo>
                    <a:pt x="0" y="1"/>
                  </a:moveTo>
                  <a:lnTo>
                    <a:pt x="0" y="4049"/>
                  </a:lnTo>
                  <a:lnTo>
                    <a:pt x="1143" y="4049"/>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6" name="Google Shape;21516;p95"/>
            <p:cNvSpPr/>
            <p:nvPr/>
          </p:nvSpPr>
          <p:spPr>
            <a:xfrm>
              <a:off x="2115038" y="3599894"/>
              <a:ext cx="48422" cy="144518"/>
            </a:xfrm>
            <a:custGeom>
              <a:rect b="b" l="l" r="r" t="t"/>
              <a:pathLst>
                <a:path extrusionOk="0" h="4835" w="1620">
                  <a:moveTo>
                    <a:pt x="0" y="0"/>
                  </a:moveTo>
                  <a:lnTo>
                    <a:pt x="0" y="4835"/>
                  </a:lnTo>
                  <a:lnTo>
                    <a:pt x="1620" y="4835"/>
                  </a:lnTo>
                  <a:lnTo>
                    <a:pt x="162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7" name="Google Shape;21517;p95"/>
            <p:cNvSpPr/>
            <p:nvPr/>
          </p:nvSpPr>
          <p:spPr>
            <a:xfrm>
              <a:off x="2138532" y="3599894"/>
              <a:ext cx="24928" cy="144518"/>
            </a:xfrm>
            <a:custGeom>
              <a:rect b="b" l="l" r="r" t="t"/>
              <a:pathLst>
                <a:path extrusionOk="0" h="4835" w="834">
                  <a:moveTo>
                    <a:pt x="0" y="0"/>
                  </a:moveTo>
                  <a:lnTo>
                    <a:pt x="0" y="4835"/>
                  </a:lnTo>
                  <a:lnTo>
                    <a:pt x="834" y="4835"/>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8" name="Google Shape;21518;p95"/>
            <p:cNvSpPr/>
            <p:nvPr/>
          </p:nvSpPr>
          <p:spPr>
            <a:xfrm>
              <a:off x="2212540" y="3571409"/>
              <a:ext cx="49169" cy="171598"/>
            </a:xfrm>
            <a:custGeom>
              <a:rect b="b" l="l" r="r" t="t"/>
              <a:pathLst>
                <a:path extrusionOk="0" h="5741" w="1645">
                  <a:moveTo>
                    <a:pt x="1" y="1"/>
                  </a:moveTo>
                  <a:lnTo>
                    <a:pt x="1" y="5740"/>
                  </a:lnTo>
                  <a:lnTo>
                    <a:pt x="1644" y="5740"/>
                  </a:lnTo>
                  <a:lnTo>
                    <a:pt x="16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9" name="Google Shape;21519;p95"/>
            <p:cNvSpPr/>
            <p:nvPr/>
          </p:nvSpPr>
          <p:spPr>
            <a:xfrm>
              <a:off x="2237469" y="3571409"/>
              <a:ext cx="24928" cy="171598"/>
            </a:xfrm>
            <a:custGeom>
              <a:rect b="b" l="l" r="r" t="t"/>
              <a:pathLst>
                <a:path extrusionOk="0" h="5741" w="834">
                  <a:moveTo>
                    <a:pt x="0" y="1"/>
                  </a:moveTo>
                  <a:lnTo>
                    <a:pt x="0" y="5740"/>
                  </a:lnTo>
                  <a:lnTo>
                    <a:pt x="834" y="5740"/>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0" name="Google Shape;21520;p95"/>
            <p:cNvSpPr/>
            <p:nvPr/>
          </p:nvSpPr>
          <p:spPr>
            <a:xfrm>
              <a:off x="2212540" y="3742979"/>
              <a:ext cx="57000" cy="97531"/>
            </a:xfrm>
            <a:custGeom>
              <a:rect b="b" l="l" r="r" t="t"/>
              <a:pathLst>
                <a:path extrusionOk="0" h="3263" w="1907">
                  <a:moveTo>
                    <a:pt x="1" y="0"/>
                  </a:moveTo>
                  <a:lnTo>
                    <a:pt x="1" y="3263"/>
                  </a:lnTo>
                  <a:lnTo>
                    <a:pt x="1644" y="3263"/>
                  </a:lnTo>
                  <a:lnTo>
                    <a:pt x="190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1" name="Google Shape;21521;p95"/>
            <p:cNvSpPr/>
            <p:nvPr/>
          </p:nvSpPr>
          <p:spPr>
            <a:xfrm>
              <a:off x="2237469" y="3742979"/>
              <a:ext cx="32759" cy="97531"/>
            </a:xfrm>
            <a:custGeom>
              <a:rect b="b" l="l" r="r" t="t"/>
              <a:pathLst>
                <a:path extrusionOk="0" h="3263" w="1096">
                  <a:moveTo>
                    <a:pt x="0" y="0"/>
                  </a:moveTo>
                  <a:lnTo>
                    <a:pt x="0" y="3263"/>
                  </a:lnTo>
                  <a:lnTo>
                    <a:pt x="834" y="3263"/>
                  </a:lnTo>
                  <a:lnTo>
                    <a:pt x="1096"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2" name="Google Shape;21522;p95"/>
            <p:cNvSpPr/>
            <p:nvPr/>
          </p:nvSpPr>
          <p:spPr>
            <a:xfrm>
              <a:off x="2301523" y="3742979"/>
              <a:ext cx="68358" cy="121025"/>
            </a:xfrm>
            <a:custGeom>
              <a:rect b="b" l="l" r="r" t="t"/>
              <a:pathLst>
                <a:path extrusionOk="0" h="4049" w="2287">
                  <a:moveTo>
                    <a:pt x="1" y="0"/>
                  </a:moveTo>
                  <a:lnTo>
                    <a:pt x="334" y="4049"/>
                  </a:lnTo>
                  <a:lnTo>
                    <a:pt x="1977" y="4049"/>
                  </a:lnTo>
                  <a:lnTo>
                    <a:pt x="228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3" name="Google Shape;21523;p95"/>
            <p:cNvSpPr/>
            <p:nvPr/>
          </p:nvSpPr>
          <p:spPr>
            <a:xfrm>
              <a:off x="2335688" y="3742979"/>
              <a:ext cx="33507" cy="121025"/>
            </a:xfrm>
            <a:custGeom>
              <a:rect b="b" l="l" r="r" t="t"/>
              <a:pathLst>
                <a:path extrusionOk="0" h="4049" w="1121">
                  <a:moveTo>
                    <a:pt x="1" y="0"/>
                  </a:moveTo>
                  <a:lnTo>
                    <a:pt x="1" y="4049"/>
                  </a:lnTo>
                  <a:lnTo>
                    <a:pt x="834" y="4049"/>
                  </a:lnTo>
                  <a:lnTo>
                    <a:pt x="1120"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4" name="Google Shape;21524;p95"/>
            <p:cNvSpPr/>
            <p:nvPr/>
          </p:nvSpPr>
          <p:spPr>
            <a:xfrm>
              <a:off x="2262367" y="3742979"/>
              <a:ext cx="49169" cy="144518"/>
            </a:xfrm>
            <a:custGeom>
              <a:rect b="b" l="l" r="r" t="t"/>
              <a:pathLst>
                <a:path extrusionOk="0" h="4835" w="1645">
                  <a:moveTo>
                    <a:pt x="1" y="0"/>
                  </a:moveTo>
                  <a:lnTo>
                    <a:pt x="1" y="4834"/>
                  </a:lnTo>
                  <a:lnTo>
                    <a:pt x="1644" y="4834"/>
                  </a:lnTo>
                  <a:lnTo>
                    <a:pt x="164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5" name="Google Shape;21525;p95"/>
            <p:cNvSpPr/>
            <p:nvPr/>
          </p:nvSpPr>
          <p:spPr>
            <a:xfrm>
              <a:off x="2286578" y="3742979"/>
              <a:ext cx="24958" cy="144518"/>
            </a:xfrm>
            <a:custGeom>
              <a:rect b="b" l="l" r="r" t="t"/>
              <a:pathLst>
                <a:path extrusionOk="0" h="4835" w="835">
                  <a:moveTo>
                    <a:pt x="1" y="0"/>
                  </a:moveTo>
                  <a:lnTo>
                    <a:pt x="1" y="4834"/>
                  </a:lnTo>
                  <a:lnTo>
                    <a:pt x="834" y="4834"/>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6" name="Google Shape;21526;p95"/>
            <p:cNvSpPr/>
            <p:nvPr/>
          </p:nvSpPr>
          <p:spPr>
            <a:xfrm>
              <a:off x="2360616" y="3742979"/>
              <a:ext cx="48422" cy="172286"/>
            </a:xfrm>
            <a:custGeom>
              <a:rect b="b" l="l" r="r" t="t"/>
              <a:pathLst>
                <a:path extrusionOk="0" h="5764" w="1620">
                  <a:moveTo>
                    <a:pt x="0" y="0"/>
                  </a:moveTo>
                  <a:lnTo>
                    <a:pt x="0" y="5763"/>
                  </a:lnTo>
                  <a:lnTo>
                    <a:pt x="1620" y="5763"/>
                  </a:lnTo>
                  <a:lnTo>
                    <a:pt x="162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7" name="Google Shape;21527;p95"/>
            <p:cNvSpPr/>
            <p:nvPr/>
          </p:nvSpPr>
          <p:spPr>
            <a:xfrm>
              <a:off x="2384110" y="3742979"/>
              <a:ext cx="24928" cy="172286"/>
            </a:xfrm>
            <a:custGeom>
              <a:rect b="b" l="l" r="r" t="t"/>
              <a:pathLst>
                <a:path extrusionOk="0" h="5764" w="834">
                  <a:moveTo>
                    <a:pt x="0" y="0"/>
                  </a:moveTo>
                  <a:lnTo>
                    <a:pt x="0" y="5763"/>
                  </a:lnTo>
                  <a:lnTo>
                    <a:pt x="834" y="5763"/>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8" name="Google Shape;21528;p95"/>
            <p:cNvSpPr/>
            <p:nvPr/>
          </p:nvSpPr>
          <p:spPr>
            <a:xfrm>
              <a:off x="2065928" y="3733713"/>
              <a:ext cx="343107" cy="19967"/>
            </a:xfrm>
            <a:custGeom>
              <a:rect b="b" l="l" r="r" t="t"/>
              <a:pathLst>
                <a:path extrusionOk="0" h="668" w="11479">
                  <a:moveTo>
                    <a:pt x="0" y="1"/>
                  </a:moveTo>
                  <a:lnTo>
                    <a:pt x="0" y="667"/>
                  </a:lnTo>
                  <a:lnTo>
                    <a:pt x="11479" y="667"/>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9" name="Google Shape;21529;p95"/>
            <p:cNvSpPr/>
            <p:nvPr/>
          </p:nvSpPr>
          <p:spPr>
            <a:xfrm>
              <a:off x="2237469" y="3733713"/>
              <a:ext cx="171569" cy="19967"/>
            </a:xfrm>
            <a:custGeom>
              <a:rect b="b" l="l" r="r" t="t"/>
              <a:pathLst>
                <a:path extrusionOk="0" h="668" w="5740">
                  <a:moveTo>
                    <a:pt x="0" y="1"/>
                  </a:moveTo>
                  <a:lnTo>
                    <a:pt x="0" y="667"/>
                  </a:lnTo>
                  <a:lnTo>
                    <a:pt x="5740" y="667"/>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30" name="Google Shape;21530;p95"/>
          <p:cNvGrpSpPr/>
          <p:nvPr/>
        </p:nvGrpSpPr>
        <p:grpSpPr>
          <a:xfrm>
            <a:off x="1091936" y="3508629"/>
            <a:ext cx="345979" cy="178684"/>
            <a:chOff x="1391774" y="3641890"/>
            <a:chExt cx="345979" cy="178684"/>
          </a:xfrm>
        </p:grpSpPr>
        <p:sp>
          <p:nvSpPr>
            <p:cNvPr id="21531" name="Google Shape;21531;p95"/>
            <p:cNvSpPr/>
            <p:nvPr/>
          </p:nvSpPr>
          <p:spPr>
            <a:xfrm>
              <a:off x="1522036" y="3641890"/>
              <a:ext cx="84051" cy="86860"/>
            </a:xfrm>
            <a:custGeom>
              <a:rect b="b" l="l" r="r" t="t"/>
              <a:pathLst>
                <a:path extrusionOk="0" h="2906" w="2812">
                  <a:moveTo>
                    <a:pt x="1" y="0"/>
                  </a:moveTo>
                  <a:lnTo>
                    <a:pt x="1" y="2263"/>
                  </a:lnTo>
                  <a:lnTo>
                    <a:pt x="763" y="2263"/>
                  </a:lnTo>
                  <a:lnTo>
                    <a:pt x="1406" y="2906"/>
                  </a:lnTo>
                  <a:lnTo>
                    <a:pt x="2073" y="2263"/>
                  </a:lnTo>
                  <a:lnTo>
                    <a:pt x="2811" y="2263"/>
                  </a:lnTo>
                  <a:lnTo>
                    <a:pt x="2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2" name="Google Shape;21532;p95"/>
            <p:cNvSpPr/>
            <p:nvPr/>
          </p:nvSpPr>
          <p:spPr>
            <a:xfrm>
              <a:off x="1564061" y="3641890"/>
              <a:ext cx="42025" cy="86860"/>
            </a:xfrm>
            <a:custGeom>
              <a:rect b="b" l="l" r="r" t="t"/>
              <a:pathLst>
                <a:path extrusionOk="0" h="2906" w="1406">
                  <a:moveTo>
                    <a:pt x="0" y="0"/>
                  </a:moveTo>
                  <a:lnTo>
                    <a:pt x="0" y="2906"/>
                  </a:lnTo>
                  <a:lnTo>
                    <a:pt x="667" y="2263"/>
                  </a:lnTo>
                  <a:lnTo>
                    <a:pt x="1405" y="2263"/>
                  </a:lnTo>
                  <a:lnTo>
                    <a:pt x="14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3" name="Google Shape;21533;p95"/>
            <p:cNvSpPr/>
            <p:nvPr/>
          </p:nvSpPr>
          <p:spPr>
            <a:xfrm>
              <a:off x="1391774" y="3641890"/>
              <a:ext cx="83333" cy="86860"/>
            </a:xfrm>
            <a:custGeom>
              <a:rect b="b" l="l" r="r" t="t"/>
              <a:pathLst>
                <a:path extrusionOk="0" h="2906" w="2788">
                  <a:moveTo>
                    <a:pt x="1" y="0"/>
                  </a:moveTo>
                  <a:lnTo>
                    <a:pt x="1" y="2263"/>
                  </a:lnTo>
                  <a:lnTo>
                    <a:pt x="739" y="2263"/>
                  </a:lnTo>
                  <a:lnTo>
                    <a:pt x="1406" y="2906"/>
                  </a:lnTo>
                  <a:lnTo>
                    <a:pt x="2049" y="2263"/>
                  </a:lnTo>
                  <a:lnTo>
                    <a:pt x="2787" y="2263"/>
                  </a:lnTo>
                  <a:lnTo>
                    <a:pt x="27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4" name="Google Shape;21534;p95"/>
            <p:cNvSpPr/>
            <p:nvPr/>
          </p:nvSpPr>
          <p:spPr>
            <a:xfrm>
              <a:off x="1434487" y="3641890"/>
              <a:ext cx="42025" cy="86860"/>
            </a:xfrm>
            <a:custGeom>
              <a:rect b="b" l="l" r="r" t="t"/>
              <a:pathLst>
                <a:path extrusionOk="0" h="2906" w="1406">
                  <a:moveTo>
                    <a:pt x="1" y="0"/>
                  </a:moveTo>
                  <a:lnTo>
                    <a:pt x="1" y="2906"/>
                  </a:lnTo>
                  <a:lnTo>
                    <a:pt x="644" y="2263"/>
                  </a:lnTo>
                  <a:lnTo>
                    <a:pt x="1406" y="2263"/>
                  </a:lnTo>
                  <a:lnTo>
                    <a:pt x="1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5" name="Google Shape;21535;p95"/>
            <p:cNvSpPr/>
            <p:nvPr/>
          </p:nvSpPr>
          <p:spPr>
            <a:xfrm>
              <a:off x="1497855" y="3774274"/>
              <a:ext cx="133847" cy="46300"/>
            </a:xfrm>
            <a:custGeom>
              <a:rect b="b" l="l" r="r" t="t"/>
              <a:pathLst>
                <a:path extrusionOk="0" h="1549" w="4478">
                  <a:moveTo>
                    <a:pt x="310" y="1"/>
                  </a:moveTo>
                  <a:lnTo>
                    <a:pt x="0" y="787"/>
                  </a:lnTo>
                  <a:lnTo>
                    <a:pt x="310" y="1549"/>
                  </a:lnTo>
                  <a:lnTo>
                    <a:pt x="4168" y="1549"/>
                  </a:lnTo>
                  <a:lnTo>
                    <a:pt x="4477" y="787"/>
                  </a:lnTo>
                  <a:lnTo>
                    <a:pt x="4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6" name="Google Shape;21536;p95"/>
            <p:cNvSpPr/>
            <p:nvPr/>
          </p:nvSpPr>
          <p:spPr>
            <a:xfrm>
              <a:off x="1564061" y="3774274"/>
              <a:ext cx="66924" cy="46300"/>
            </a:xfrm>
            <a:custGeom>
              <a:rect b="b" l="l" r="r" t="t"/>
              <a:pathLst>
                <a:path extrusionOk="0" h="1549" w="2239">
                  <a:moveTo>
                    <a:pt x="0" y="1"/>
                  </a:moveTo>
                  <a:lnTo>
                    <a:pt x="0" y="1549"/>
                  </a:lnTo>
                  <a:lnTo>
                    <a:pt x="1905" y="1549"/>
                  </a:lnTo>
                  <a:lnTo>
                    <a:pt x="2239" y="787"/>
                  </a:lnTo>
                  <a:lnTo>
                    <a:pt x="1905"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7" name="Google Shape;21537;p95"/>
            <p:cNvSpPr/>
            <p:nvPr/>
          </p:nvSpPr>
          <p:spPr>
            <a:xfrm>
              <a:off x="1392491" y="3774274"/>
              <a:ext cx="114628" cy="46300"/>
            </a:xfrm>
            <a:custGeom>
              <a:rect b="b" l="l" r="r" t="t"/>
              <a:pathLst>
                <a:path extrusionOk="0" h="1549" w="3835">
                  <a:moveTo>
                    <a:pt x="1" y="1"/>
                  </a:moveTo>
                  <a:lnTo>
                    <a:pt x="1" y="1549"/>
                  </a:lnTo>
                  <a:lnTo>
                    <a:pt x="3835" y="1549"/>
                  </a:lnTo>
                  <a:lnTo>
                    <a:pt x="383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8" name="Google Shape;21538;p95"/>
            <p:cNvSpPr/>
            <p:nvPr/>
          </p:nvSpPr>
          <p:spPr>
            <a:xfrm>
              <a:off x="1622407" y="3774274"/>
              <a:ext cx="114628" cy="46300"/>
            </a:xfrm>
            <a:custGeom>
              <a:rect b="b" l="l" r="r" t="t"/>
              <a:pathLst>
                <a:path extrusionOk="0" h="1549" w="3835">
                  <a:moveTo>
                    <a:pt x="1" y="1"/>
                  </a:moveTo>
                  <a:lnTo>
                    <a:pt x="1" y="1549"/>
                  </a:lnTo>
                  <a:lnTo>
                    <a:pt x="3835" y="1549"/>
                  </a:lnTo>
                  <a:lnTo>
                    <a:pt x="383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9" name="Google Shape;21539;p95"/>
            <p:cNvSpPr/>
            <p:nvPr/>
          </p:nvSpPr>
          <p:spPr>
            <a:xfrm>
              <a:off x="1653015" y="3641890"/>
              <a:ext cx="84021" cy="86860"/>
            </a:xfrm>
            <a:custGeom>
              <a:rect b="b" l="l" r="r" t="t"/>
              <a:pathLst>
                <a:path extrusionOk="0" h="2906" w="2811">
                  <a:moveTo>
                    <a:pt x="1" y="0"/>
                  </a:moveTo>
                  <a:lnTo>
                    <a:pt x="1" y="2263"/>
                  </a:lnTo>
                  <a:lnTo>
                    <a:pt x="739" y="2263"/>
                  </a:lnTo>
                  <a:lnTo>
                    <a:pt x="1406" y="2906"/>
                  </a:lnTo>
                  <a:lnTo>
                    <a:pt x="2073" y="2263"/>
                  </a:lnTo>
                  <a:lnTo>
                    <a:pt x="2811" y="2263"/>
                  </a:lnTo>
                  <a:lnTo>
                    <a:pt x="2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0" name="Google Shape;21540;p95"/>
            <p:cNvSpPr/>
            <p:nvPr/>
          </p:nvSpPr>
          <p:spPr>
            <a:xfrm>
              <a:off x="1695728" y="3641890"/>
              <a:ext cx="42025" cy="86860"/>
            </a:xfrm>
            <a:custGeom>
              <a:rect b="b" l="l" r="r" t="t"/>
              <a:pathLst>
                <a:path extrusionOk="0" h="2906" w="1406">
                  <a:moveTo>
                    <a:pt x="1" y="0"/>
                  </a:moveTo>
                  <a:lnTo>
                    <a:pt x="1" y="2906"/>
                  </a:lnTo>
                  <a:lnTo>
                    <a:pt x="668" y="2263"/>
                  </a:lnTo>
                  <a:lnTo>
                    <a:pt x="1406" y="2263"/>
                  </a:lnTo>
                  <a:lnTo>
                    <a:pt x="14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41" name="Google Shape;21541;p95"/>
          <p:cNvGrpSpPr/>
          <p:nvPr/>
        </p:nvGrpSpPr>
        <p:grpSpPr>
          <a:xfrm>
            <a:off x="1093371" y="4000887"/>
            <a:ext cx="343826" cy="345261"/>
            <a:chOff x="1393209" y="4143718"/>
            <a:chExt cx="343826" cy="345261"/>
          </a:xfrm>
        </p:grpSpPr>
        <p:sp>
          <p:nvSpPr>
            <p:cNvPr id="21542" name="Google Shape;21542;p95"/>
            <p:cNvSpPr/>
            <p:nvPr/>
          </p:nvSpPr>
          <p:spPr>
            <a:xfrm>
              <a:off x="1393209" y="4144435"/>
              <a:ext cx="199336" cy="181552"/>
            </a:xfrm>
            <a:custGeom>
              <a:rect b="b" l="l" r="r" t="t"/>
              <a:pathLst>
                <a:path extrusionOk="0" h="6074" w="6669">
                  <a:moveTo>
                    <a:pt x="5764" y="0"/>
                  </a:moveTo>
                  <a:cubicBezTo>
                    <a:pt x="2573" y="0"/>
                    <a:pt x="1" y="2572"/>
                    <a:pt x="1" y="5740"/>
                  </a:cubicBezTo>
                  <a:lnTo>
                    <a:pt x="2906" y="6073"/>
                  </a:lnTo>
                  <a:lnTo>
                    <a:pt x="5764" y="5740"/>
                  </a:lnTo>
                  <a:lnTo>
                    <a:pt x="6669" y="3072"/>
                  </a:lnTo>
                  <a:lnTo>
                    <a:pt x="576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3" name="Google Shape;21543;p95"/>
            <p:cNvSpPr/>
            <p:nvPr/>
          </p:nvSpPr>
          <p:spPr>
            <a:xfrm>
              <a:off x="1565466" y="4143718"/>
              <a:ext cx="171569" cy="199336"/>
            </a:xfrm>
            <a:custGeom>
              <a:rect b="b" l="l" r="r" t="t"/>
              <a:pathLst>
                <a:path extrusionOk="0" h="6669" w="5740">
                  <a:moveTo>
                    <a:pt x="1" y="1"/>
                  </a:moveTo>
                  <a:lnTo>
                    <a:pt x="1" y="2144"/>
                  </a:lnTo>
                  <a:lnTo>
                    <a:pt x="906" y="3096"/>
                  </a:lnTo>
                  <a:lnTo>
                    <a:pt x="1" y="4025"/>
                  </a:lnTo>
                  <a:lnTo>
                    <a:pt x="1" y="5740"/>
                  </a:lnTo>
                  <a:lnTo>
                    <a:pt x="2668" y="6669"/>
                  </a:lnTo>
                  <a:lnTo>
                    <a:pt x="5740" y="5740"/>
                  </a:lnTo>
                  <a:cubicBezTo>
                    <a:pt x="5740" y="2549"/>
                    <a:pt x="3144" y="1"/>
                    <a:pt x="1"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4" name="Google Shape;21544;p95"/>
            <p:cNvSpPr/>
            <p:nvPr/>
          </p:nvSpPr>
          <p:spPr>
            <a:xfrm>
              <a:off x="1537698" y="4315975"/>
              <a:ext cx="199336" cy="172286"/>
            </a:xfrm>
            <a:custGeom>
              <a:rect b="b" l="l" r="r" t="t"/>
              <a:pathLst>
                <a:path extrusionOk="0" h="5764" w="6669">
                  <a:moveTo>
                    <a:pt x="930" y="1"/>
                  </a:moveTo>
                  <a:lnTo>
                    <a:pt x="1" y="2858"/>
                  </a:lnTo>
                  <a:lnTo>
                    <a:pt x="930" y="5764"/>
                  </a:lnTo>
                  <a:cubicBezTo>
                    <a:pt x="4073" y="5764"/>
                    <a:pt x="6669" y="3192"/>
                    <a:pt x="6669" y="1"/>
                  </a:cubicBezTo>
                  <a:lnTo>
                    <a:pt x="4526" y="1"/>
                  </a:lnTo>
                  <a:lnTo>
                    <a:pt x="3597" y="929"/>
                  </a:lnTo>
                  <a:lnTo>
                    <a:pt x="2668"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5" name="Google Shape;21545;p95"/>
            <p:cNvSpPr/>
            <p:nvPr/>
          </p:nvSpPr>
          <p:spPr>
            <a:xfrm>
              <a:off x="1393209" y="4288924"/>
              <a:ext cx="172286" cy="199336"/>
            </a:xfrm>
            <a:custGeom>
              <a:rect b="b" l="l" r="r" t="t"/>
              <a:pathLst>
                <a:path extrusionOk="0" h="6669" w="5764">
                  <a:moveTo>
                    <a:pt x="2906" y="1"/>
                  </a:moveTo>
                  <a:lnTo>
                    <a:pt x="1977" y="906"/>
                  </a:lnTo>
                  <a:lnTo>
                    <a:pt x="1" y="906"/>
                  </a:lnTo>
                  <a:cubicBezTo>
                    <a:pt x="1" y="4097"/>
                    <a:pt x="2573" y="6669"/>
                    <a:pt x="5764" y="6669"/>
                  </a:cubicBezTo>
                  <a:lnTo>
                    <a:pt x="5549" y="4906"/>
                  </a:lnTo>
                  <a:lnTo>
                    <a:pt x="4692" y="3763"/>
                  </a:lnTo>
                  <a:lnTo>
                    <a:pt x="5430" y="2858"/>
                  </a:lnTo>
                  <a:lnTo>
                    <a:pt x="5764" y="906"/>
                  </a:lnTo>
                  <a:lnTo>
                    <a:pt x="3811" y="906"/>
                  </a:lnTo>
                  <a:lnTo>
                    <a:pt x="29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6" name="Google Shape;21546;p95"/>
            <p:cNvSpPr/>
            <p:nvPr/>
          </p:nvSpPr>
          <p:spPr>
            <a:xfrm>
              <a:off x="1564061" y="4194262"/>
              <a:ext cx="172973" cy="149510"/>
            </a:xfrm>
            <a:custGeom>
              <a:rect b="b" l="l" r="r" t="t"/>
              <a:pathLst>
                <a:path extrusionOk="0" h="5002" w="5787">
                  <a:moveTo>
                    <a:pt x="4072" y="0"/>
                  </a:moveTo>
                  <a:lnTo>
                    <a:pt x="0" y="4073"/>
                  </a:lnTo>
                  <a:lnTo>
                    <a:pt x="2715" y="5001"/>
                  </a:lnTo>
                  <a:lnTo>
                    <a:pt x="5787" y="4073"/>
                  </a:lnTo>
                  <a:cubicBezTo>
                    <a:pt x="5787" y="2501"/>
                    <a:pt x="5120" y="1048"/>
                    <a:pt x="4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7" name="Google Shape;21547;p95"/>
            <p:cNvSpPr/>
            <p:nvPr/>
          </p:nvSpPr>
          <p:spPr>
            <a:xfrm>
              <a:off x="1443036" y="4315975"/>
              <a:ext cx="122459" cy="173003"/>
            </a:xfrm>
            <a:custGeom>
              <a:rect b="b" l="l" r="r" t="t"/>
              <a:pathLst>
                <a:path extrusionOk="0" h="5788" w="4097">
                  <a:moveTo>
                    <a:pt x="4097" y="1"/>
                  </a:moveTo>
                  <a:lnTo>
                    <a:pt x="1" y="4097"/>
                  </a:lnTo>
                  <a:cubicBezTo>
                    <a:pt x="1048" y="5121"/>
                    <a:pt x="2477" y="5788"/>
                    <a:pt x="4097" y="5788"/>
                  </a:cubicBezTo>
                  <a:lnTo>
                    <a:pt x="4097" y="3811"/>
                  </a:lnTo>
                  <a:lnTo>
                    <a:pt x="3168" y="2882"/>
                  </a:lnTo>
                  <a:lnTo>
                    <a:pt x="4097" y="1977"/>
                  </a:lnTo>
                  <a:lnTo>
                    <a:pt x="409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48" name="Google Shape;21548;p95"/>
          <p:cNvGrpSpPr/>
          <p:nvPr/>
        </p:nvGrpSpPr>
        <p:grpSpPr>
          <a:xfrm>
            <a:off x="1858751" y="3977888"/>
            <a:ext cx="272628" cy="345949"/>
            <a:chOff x="2101528" y="4149427"/>
            <a:chExt cx="272628" cy="345949"/>
          </a:xfrm>
        </p:grpSpPr>
        <p:sp>
          <p:nvSpPr>
            <p:cNvPr id="21549" name="Google Shape;21549;p95"/>
            <p:cNvSpPr/>
            <p:nvPr/>
          </p:nvSpPr>
          <p:spPr>
            <a:xfrm>
              <a:off x="2188359" y="4149427"/>
              <a:ext cx="99683" cy="345947"/>
            </a:xfrm>
            <a:custGeom>
              <a:rect b="b" l="l" r="r" t="t"/>
              <a:pathLst>
                <a:path extrusionOk="0" h="11574" w="3335">
                  <a:moveTo>
                    <a:pt x="1381" y="0"/>
                  </a:moveTo>
                  <a:lnTo>
                    <a:pt x="1381" y="2596"/>
                  </a:lnTo>
                  <a:lnTo>
                    <a:pt x="72" y="2596"/>
                  </a:lnTo>
                  <a:lnTo>
                    <a:pt x="405" y="3286"/>
                  </a:lnTo>
                  <a:lnTo>
                    <a:pt x="1358" y="3286"/>
                  </a:lnTo>
                  <a:lnTo>
                    <a:pt x="1358" y="6740"/>
                  </a:lnTo>
                  <a:lnTo>
                    <a:pt x="48" y="6740"/>
                  </a:lnTo>
                  <a:lnTo>
                    <a:pt x="357" y="7430"/>
                  </a:lnTo>
                  <a:lnTo>
                    <a:pt x="1310" y="7430"/>
                  </a:lnTo>
                  <a:lnTo>
                    <a:pt x="1310" y="10883"/>
                  </a:lnTo>
                  <a:lnTo>
                    <a:pt x="0" y="10883"/>
                  </a:lnTo>
                  <a:lnTo>
                    <a:pt x="334" y="11574"/>
                  </a:lnTo>
                  <a:lnTo>
                    <a:pt x="1977" y="11574"/>
                  </a:lnTo>
                  <a:lnTo>
                    <a:pt x="1977" y="9359"/>
                  </a:lnTo>
                  <a:lnTo>
                    <a:pt x="2929" y="9359"/>
                  </a:lnTo>
                  <a:lnTo>
                    <a:pt x="3239" y="8669"/>
                  </a:lnTo>
                  <a:lnTo>
                    <a:pt x="2072" y="8669"/>
                  </a:lnTo>
                  <a:lnTo>
                    <a:pt x="2072" y="5215"/>
                  </a:lnTo>
                  <a:lnTo>
                    <a:pt x="3025" y="5215"/>
                  </a:lnTo>
                  <a:lnTo>
                    <a:pt x="3334" y="4525"/>
                  </a:lnTo>
                  <a:lnTo>
                    <a:pt x="2072" y="4525"/>
                  </a:lnTo>
                  <a:lnTo>
                    <a:pt x="207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0" name="Google Shape;21550;p95"/>
            <p:cNvSpPr/>
            <p:nvPr/>
          </p:nvSpPr>
          <p:spPr>
            <a:xfrm>
              <a:off x="2237469" y="4151549"/>
              <a:ext cx="47704" cy="343825"/>
            </a:xfrm>
            <a:custGeom>
              <a:rect b="b" l="l" r="r" t="t"/>
              <a:pathLst>
                <a:path extrusionOk="0" h="11503" w="1596">
                  <a:moveTo>
                    <a:pt x="0" y="1"/>
                  </a:moveTo>
                  <a:lnTo>
                    <a:pt x="0" y="11503"/>
                  </a:lnTo>
                  <a:lnTo>
                    <a:pt x="334" y="11503"/>
                  </a:lnTo>
                  <a:lnTo>
                    <a:pt x="334" y="9288"/>
                  </a:lnTo>
                  <a:lnTo>
                    <a:pt x="1286" y="9288"/>
                  </a:lnTo>
                  <a:lnTo>
                    <a:pt x="1596" y="8598"/>
                  </a:lnTo>
                  <a:lnTo>
                    <a:pt x="334" y="8598"/>
                  </a:lnTo>
                  <a:lnTo>
                    <a:pt x="334" y="5216"/>
                  </a:lnTo>
                  <a:lnTo>
                    <a:pt x="1286" y="5216"/>
                  </a:lnTo>
                  <a:lnTo>
                    <a:pt x="1596" y="4525"/>
                  </a:lnTo>
                  <a:lnTo>
                    <a:pt x="334" y="4525"/>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1" name="Google Shape;21551;p95"/>
            <p:cNvSpPr/>
            <p:nvPr/>
          </p:nvSpPr>
          <p:spPr>
            <a:xfrm>
              <a:off x="2101528" y="4150054"/>
              <a:ext cx="98966" cy="97621"/>
            </a:xfrm>
            <a:custGeom>
              <a:rect b="b" l="l" r="r" t="t"/>
              <a:pathLst>
                <a:path extrusionOk="0" h="3266" w="3311">
                  <a:moveTo>
                    <a:pt x="1632" y="1"/>
                  </a:moveTo>
                  <a:cubicBezTo>
                    <a:pt x="718" y="1"/>
                    <a:pt x="1" y="769"/>
                    <a:pt x="24" y="1694"/>
                  </a:cubicBezTo>
                  <a:cubicBezTo>
                    <a:pt x="47" y="2575"/>
                    <a:pt x="786" y="3265"/>
                    <a:pt x="1667" y="3265"/>
                  </a:cubicBezTo>
                  <a:lnTo>
                    <a:pt x="3310" y="3265"/>
                  </a:lnTo>
                  <a:lnTo>
                    <a:pt x="3310" y="1622"/>
                  </a:lnTo>
                  <a:cubicBezTo>
                    <a:pt x="3310" y="765"/>
                    <a:pt x="2596" y="27"/>
                    <a:pt x="1714" y="3"/>
                  </a:cubicBezTo>
                  <a:cubicBezTo>
                    <a:pt x="1687" y="2"/>
                    <a:pt x="1660" y="1"/>
                    <a:pt x="163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2" name="Google Shape;21552;p95"/>
            <p:cNvSpPr/>
            <p:nvPr/>
          </p:nvSpPr>
          <p:spPr>
            <a:xfrm>
              <a:off x="2101528" y="4273262"/>
              <a:ext cx="98966" cy="98278"/>
            </a:xfrm>
            <a:custGeom>
              <a:rect b="b" l="l" r="r" t="t"/>
              <a:pathLst>
                <a:path extrusionOk="0" h="3288" w="3311">
                  <a:moveTo>
                    <a:pt x="1672" y="0"/>
                  </a:moveTo>
                  <a:cubicBezTo>
                    <a:pt x="740" y="0"/>
                    <a:pt x="0" y="777"/>
                    <a:pt x="24" y="1715"/>
                  </a:cubicBezTo>
                  <a:cubicBezTo>
                    <a:pt x="47" y="2597"/>
                    <a:pt x="786" y="3287"/>
                    <a:pt x="1667" y="3287"/>
                  </a:cubicBezTo>
                  <a:lnTo>
                    <a:pt x="3310" y="3287"/>
                  </a:lnTo>
                  <a:lnTo>
                    <a:pt x="3310" y="1644"/>
                  </a:lnTo>
                  <a:cubicBezTo>
                    <a:pt x="3310" y="787"/>
                    <a:pt x="2596" y="48"/>
                    <a:pt x="1714" y="1"/>
                  </a:cubicBezTo>
                  <a:cubicBezTo>
                    <a:pt x="1700" y="0"/>
                    <a:pt x="1686" y="0"/>
                    <a:pt x="16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3" name="Google Shape;21553;p95"/>
            <p:cNvSpPr/>
            <p:nvPr/>
          </p:nvSpPr>
          <p:spPr>
            <a:xfrm>
              <a:off x="2101528" y="4397097"/>
              <a:ext cx="98966" cy="98278"/>
            </a:xfrm>
            <a:custGeom>
              <a:rect b="b" l="l" r="r" t="t"/>
              <a:pathLst>
                <a:path extrusionOk="0" h="3288" w="3311">
                  <a:moveTo>
                    <a:pt x="1671" y="1"/>
                  </a:moveTo>
                  <a:cubicBezTo>
                    <a:pt x="739" y="1"/>
                    <a:pt x="0" y="754"/>
                    <a:pt x="24" y="1692"/>
                  </a:cubicBezTo>
                  <a:cubicBezTo>
                    <a:pt x="47" y="2597"/>
                    <a:pt x="786" y="3288"/>
                    <a:pt x="1667" y="3288"/>
                  </a:cubicBezTo>
                  <a:lnTo>
                    <a:pt x="3310" y="3288"/>
                  </a:lnTo>
                  <a:lnTo>
                    <a:pt x="3310" y="1645"/>
                  </a:lnTo>
                  <a:cubicBezTo>
                    <a:pt x="3310" y="787"/>
                    <a:pt x="2596" y="25"/>
                    <a:pt x="1714" y="2"/>
                  </a:cubicBezTo>
                  <a:cubicBezTo>
                    <a:pt x="1700" y="1"/>
                    <a:pt x="1685" y="1"/>
                    <a:pt x="167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4" name="Google Shape;21554;p95"/>
            <p:cNvSpPr/>
            <p:nvPr/>
          </p:nvSpPr>
          <p:spPr>
            <a:xfrm>
              <a:off x="2275907" y="4209177"/>
              <a:ext cx="98248" cy="97591"/>
            </a:xfrm>
            <a:custGeom>
              <a:rect b="b" l="l" r="r" t="t"/>
              <a:pathLst>
                <a:path extrusionOk="0" h="3265" w="3287">
                  <a:moveTo>
                    <a:pt x="1614" y="1"/>
                  </a:moveTo>
                  <a:cubicBezTo>
                    <a:pt x="1600" y="1"/>
                    <a:pt x="1586" y="1"/>
                    <a:pt x="1572" y="2"/>
                  </a:cubicBezTo>
                  <a:cubicBezTo>
                    <a:pt x="667" y="49"/>
                    <a:pt x="0" y="787"/>
                    <a:pt x="0" y="1645"/>
                  </a:cubicBezTo>
                  <a:lnTo>
                    <a:pt x="0" y="3264"/>
                  </a:lnTo>
                  <a:lnTo>
                    <a:pt x="1596" y="3264"/>
                  </a:lnTo>
                  <a:cubicBezTo>
                    <a:pt x="2453" y="3264"/>
                    <a:pt x="3215" y="2573"/>
                    <a:pt x="3263" y="1716"/>
                  </a:cubicBezTo>
                  <a:cubicBezTo>
                    <a:pt x="3286" y="778"/>
                    <a:pt x="2547" y="1"/>
                    <a:pt x="161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5" name="Google Shape;21555;p95"/>
            <p:cNvSpPr/>
            <p:nvPr/>
          </p:nvSpPr>
          <p:spPr>
            <a:xfrm>
              <a:off x="2275907" y="4332325"/>
              <a:ext cx="98248" cy="96873"/>
            </a:xfrm>
            <a:custGeom>
              <a:rect b="b" l="l" r="r" t="t"/>
              <a:pathLst>
                <a:path extrusionOk="0" h="3241" w="3287">
                  <a:moveTo>
                    <a:pt x="1616" y="1"/>
                  </a:moveTo>
                  <a:cubicBezTo>
                    <a:pt x="1601" y="1"/>
                    <a:pt x="1587" y="1"/>
                    <a:pt x="1572" y="1"/>
                  </a:cubicBezTo>
                  <a:cubicBezTo>
                    <a:pt x="667" y="25"/>
                    <a:pt x="0" y="763"/>
                    <a:pt x="0" y="1645"/>
                  </a:cubicBezTo>
                  <a:lnTo>
                    <a:pt x="0" y="3240"/>
                  </a:lnTo>
                  <a:lnTo>
                    <a:pt x="1596" y="3240"/>
                  </a:lnTo>
                  <a:cubicBezTo>
                    <a:pt x="2453" y="3240"/>
                    <a:pt x="3215" y="2550"/>
                    <a:pt x="3263" y="1692"/>
                  </a:cubicBezTo>
                  <a:cubicBezTo>
                    <a:pt x="3286" y="754"/>
                    <a:pt x="2548" y="1"/>
                    <a:pt x="161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56" name="Google Shape;21556;p95"/>
          <p:cNvGrpSpPr/>
          <p:nvPr/>
        </p:nvGrpSpPr>
        <p:grpSpPr>
          <a:xfrm>
            <a:off x="2569586" y="3980647"/>
            <a:ext cx="344545" cy="344545"/>
            <a:chOff x="2745732" y="4133047"/>
            <a:chExt cx="344545" cy="344545"/>
          </a:xfrm>
        </p:grpSpPr>
        <p:sp>
          <p:nvSpPr>
            <p:cNvPr id="21557" name="Google Shape;21557;p95"/>
            <p:cNvSpPr/>
            <p:nvPr/>
          </p:nvSpPr>
          <p:spPr>
            <a:xfrm>
              <a:off x="2745732" y="4456908"/>
              <a:ext cx="343855" cy="20684"/>
            </a:xfrm>
            <a:custGeom>
              <a:rect b="b" l="l" r="r" t="t"/>
              <a:pathLst>
                <a:path extrusionOk="0" h="692" w="11504">
                  <a:moveTo>
                    <a:pt x="1" y="1"/>
                  </a:moveTo>
                  <a:lnTo>
                    <a:pt x="1" y="692"/>
                  </a:lnTo>
                  <a:lnTo>
                    <a:pt x="11503" y="692"/>
                  </a:lnTo>
                  <a:lnTo>
                    <a:pt x="11503"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8" name="Google Shape;21558;p95"/>
            <p:cNvSpPr/>
            <p:nvPr/>
          </p:nvSpPr>
          <p:spPr>
            <a:xfrm>
              <a:off x="2918707" y="4456908"/>
              <a:ext cx="171569" cy="20684"/>
            </a:xfrm>
            <a:custGeom>
              <a:rect b="b" l="l" r="r" t="t"/>
              <a:pathLst>
                <a:path extrusionOk="0" h="692" w="5740">
                  <a:moveTo>
                    <a:pt x="1" y="1"/>
                  </a:moveTo>
                  <a:lnTo>
                    <a:pt x="1" y="692"/>
                  </a:lnTo>
                  <a:lnTo>
                    <a:pt x="5740" y="692"/>
                  </a:lnTo>
                  <a:lnTo>
                    <a:pt x="574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9" name="Google Shape;21559;p95"/>
            <p:cNvSpPr/>
            <p:nvPr/>
          </p:nvSpPr>
          <p:spPr>
            <a:xfrm>
              <a:off x="3026192"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0" name="Google Shape;21560;p95"/>
            <p:cNvSpPr/>
            <p:nvPr/>
          </p:nvSpPr>
          <p:spPr>
            <a:xfrm>
              <a:off x="3026192"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1" name="Google Shape;21561;p95"/>
            <p:cNvSpPr/>
            <p:nvPr/>
          </p:nvSpPr>
          <p:spPr>
            <a:xfrm>
              <a:off x="3026192"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2" name="Google Shape;21562;p95"/>
            <p:cNvSpPr/>
            <p:nvPr/>
          </p:nvSpPr>
          <p:spPr>
            <a:xfrm>
              <a:off x="3026192" y="4133047"/>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3" name="Google Shape;21563;p95"/>
            <p:cNvSpPr/>
            <p:nvPr/>
          </p:nvSpPr>
          <p:spPr>
            <a:xfrm>
              <a:off x="3058235" y="4369359"/>
              <a:ext cx="32042" cy="64114"/>
            </a:xfrm>
            <a:custGeom>
              <a:rect b="b" l="l" r="r" t="t"/>
              <a:pathLst>
                <a:path extrusionOk="0" h="2145" w="1072">
                  <a:moveTo>
                    <a:pt x="0" y="1"/>
                  </a:moveTo>
                  <a:lnTo>
                    <a:pt x="0" y="2144"/>
                  </a:lnTo>
                  <a:cubicBezTo>
                    <a:pt x="596" y="2144"/>
                    <a:pt x="1072" y="1668"/>
                    <a:pt x="1072" y="1072"/>
                  </a:cubicBezTo>
                  <a:cubicBezTo>
                    <a:pt x="1072" y="477"/>
                    <a:pt x="596"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4" name="Google Shape;21564;p95"/>
            <p:cNvSpPr/>
            <p:nvPr/>
          </p:nvSpPr>
          <p:spPr>
            <a:xfrm>
              <a:off x="3058235" y="4290359"/>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5" name="Google Shape;21565;p95"/>
            <p:cNvSpPr/>
            <p:nvPr/>
          </p:nvSpPr>
          <p:spPr>
            <a:xfrm>
              <a:off x="3058235" y="4211925"/>
              <a:ext cx="32042" cy="64114"/>
            </a:xfrm>
            <a:custGeom>
              <a:rect b="b" l="l" r="r" t="t"/>
              <a:pathLst>
                <a:path extrusionOk="0" h="2145" w="1072">
                  <a:moveTo>
                    <a:pt x="0" y="1"/>
                  </a:moveTo>
                  <a:lnTo>
                    <a:pt x="0" y="2144"/>
                  </a:lnTo>
                  <a:cubicBezTo>
                    <a:pt x="596" y="2144"/>
                    <a:pt x="1072" y="1668"/>
                    <a:pt x="1072" y="1073"/>
                  </a:cubicBezTo>
                  <a:cubicBezTo>
                    <a:pt x="1072" y="501"/>
                    <a:pt x="596" y="25"/>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6" name="Google Shape;21566;p95"/>
            <p:cNvSpPr/>
            <p:nvPr/>
          </p:nvSpPr>
          <p:spPr>
            <a:xfrm>
              <a:off x="3058235" y="4133047"/>
              <a:ext cx="32042" cy="64084"/>
            </a:xfrm>
            <a:custGeom>
              <a:rect b="b" l="l" r="r" t="t"/>
              <a:pathLst>
                <a:path extrusionOk="0" h="2144" w="1072">
                  <a:moveTo>
                    <a:pt x="0" y="0"/>
                  </a:moveTo>
                  <a:lnTo>
                    <a:pt x="0" y="2144"/>
                  </a:lnTo>
                  <a:cubicBezTo>
                    <a:pt x="596" y="2144"/>
                    <a:pt x="1072" y="1644"/>
                    <a:pt x="1072" y="1072"/>
                  </a:cubicBezTo>
                  <a:cubicBezTo>
                    <a:pt x="1072" y="477"/>
                    <a:pt x="596"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7" name="Google Shape;21567;p95"/>
            <p:cNvSpPr/>
            <p:nvPr/>
          </p:nvSpPr>
          <p:spPr>
            <a:xfrm>
              <a:off x="2932935" y="4369359"/>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8" name="Google Shape;21568;p95"/>
            <p:cNvSpPr/>
            <p:nvPr/>
          </p:nvSpPr>
          <p:spPr>
            <a:xfrm>
              <a:off x="2932935" y="4290359"/>
              <a:ext cx="64114" cy="64084"/>
            </a:xfrm>
            <a:custGeom>
              <a:rect b="b" l="l" r="r" t="t"/>
              <a:pathLst>
                <a:path extrusionOk="0" h="2144" w="2145">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9" name="Google Shape;21569;p95"/>
            <p:cNvSpPr/>
            <p:nvPr/>
          </p:nvSpPr>
          <p:spPr>
            <a:xfrm>
              <a:off x="2932935" y="4212047"/>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0" name="Google Shape;21570;p95"/>
            <p:cNvSpPr/>
            <p:nvPr/>
          </p:nvSpPr>
          <p:spPr>
            <a:xfrm>
              <a:off x="2964977" y="4369359"/>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1" name="Google Shape;21571;p95"/>
            <p:cNvSpPr/>
            <p:nvPr/>
          </p:nvSpPr>
          <p:spPr>
            <a:xfrm>
              <a:off x="2964977" y="4290359"/>
              <a:ext cx="32072" cy="64084"/>
            </a:xfrm>
            <a:custGeom>
              <a:rect b="b" l="l" r="r" t="t"/>
              <a:pathLst>
                <a:path extrusionOk="0" h="2144" w="1073">
                  <a:moveTo>
                    <a:pt x="1" y="0"/>
                  </a:moveTo>
                  <a:lnTo>
                    <a:pt x="1" y="2144"/>
                  </a:lnTo>
                  <a:cubicBezTo>
                    <a:pt x="596" y="2144"/>
                    <a:pt x="1072" y="1667"/>
                    <a:pt x="1072" y="1072"/>
                  </a:cubicBezTo>
                  <a:cubicBezTo>
                    <a:pt x="1072" y="477"/>
                    <a:pt x="596" y="0"/>
                    <a:pt x="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2" name="Google Shape;21572;p95"/>
            <p:cNvSpPr/>
            <p:nvPr/>
          </p:nvSpPr>
          <p:spPr>
            <a:xfrm>
              <a:off x="2964977" y="4211925"/>
              <a:ext cx="32072" cy="64114"/>
            </a:xfrm>
            <a:custGeom>
              <a:rect b="b" l="l" r="r" t="t"/>
              <a:pathLst>
                <a:path extrusionOk="0" h="2145" w="1073">
                  <a:moveTo>
                    <a:pt x="1" y="1"/>
                  </a:moveTo>
                  <a:lnTo>
                    <a:pt x="1" y="2144"/>
                  </a:lnTo>
                  <a:cubicBezTo>
                    <a:pt x="596" y="2144"/>
                    <a:pt x="1072" y="1668"/>
                    <a:pt x="1072" y="1073"/>
                  </a:cubicBezTo>
                  <a:cubicBezTo>
                    <a:pt x="1072" y="501"/>
                    <a:pt x="596" y="25"/>
                    <a:pt x="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3" name="Google Shape;21573;p95"/>
            <p:cNvSpPr/>
            <p:nvPr/>
          </p:nvSpPr>
          <p:spPr>
            <a:xfrm>
              <a:off x="2839707" y="4369359"/>
              <a:ext cx="64084" cy="64114"/>
            </a:xfrm>
            <a:custGeom>
              <a:rect b="b" l="l" r="r" t="t"/>
              <a:pathLst>
                <a:path extrusionOk="0" h="2145"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4" name="Google Shape;21574;p95"/>
            <p:cNvSpPr/>
            <p:nvPr/>
          </p:nvSpPr>
          <p:spPr>
            <a:xfrm>
              <a:off x="2839707" y="4290359"/>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5" name="Google Shape;21575;p95"/>
            <p:cNvSpPr/>
            <p:nvPr/>
          </p:nvSpPr>
          <p:spPr>
            <a:xfrm>
              <a:off x="2871719" y="4369359"/>
              <a:ext cx="32072" cy="64114"/>
            </a:xfrm>
            <a:custGeom>
              <a:rect b="b" l="l" r="r" t="t"/>
              <a:pathLst>
                <a:path extrusionOk="0" h="2145" w="1073">
                  <a:moveTo>
                    <a:pt x="1" y="1"/>
                  </a:moveTo>
                  <a:lnTo>
                    <a:pt x="1" y="2144"/>
                  </a:lnTo>
                  <a:cubicBezTo>
                    <a:pt x="596" y="2144"/>
                    <a:pt x="1073" y="1668"/>
                    <a:pt x="1073" y="1072"/>
                  </a:cubicBezTo>
                  <a:cubicBezTo>
                    <a:pt x="1073" y="477"/>
                    <a:pt x="596"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6" name="Google Shape;21576;p95"/>
            <p:cNvSpPr/>
            <p:nvPr/>
          </p:nvSpPr>
          <p:spPr>
            <a:xfrm>
              <a:off x="2871719" y="4290359"/>
              <a:ext cx="32072" cy="64084"/>
            </a:xfrm>
            <a:custGeom>
              <a:rect b="b" l="l" r="r" t="t"/>
              <a:pathLst>
                <a:path extrusionOk="0" h="2144" w="1073">
                  <a:moveTo>
                    <a:pt x="1" y="0"/>
                  </a:moveTo>
                  <a:lnTo>
                    <a:pt x="1" y="2144"/>
                  </a:lnTo>
                  <a:cubicBezTo>
                    <a:pt x="596" y="2144"/>
                    <a:pt x="1073" y="1667"/>
                    <a:pt x="1073" y="1072"/>
                  </a:cubicBezTo>
                  <a:cubicBezTo>
                    <a:pt x="1073" y="477"/>
                    <a:pt x="596" y="0"/>
                    <a:pt x="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7" name="Google Shape;21577;p95"/>
            <p:cNvSpPr/>
            <p:nvPr/>
          </p:nvSpPr>
          <p:spPr>
            <a:xfrm>
              <a:off x="2746449"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8" name="Google Shape;21578;p95"/>
            <p:cNvSpPr/>
            <p:nvPr/>
          </p:nvSpPr>
          <p:spPr>
            <a:xfrm>
              <a:off x="2746449"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9" name="Google Shape;21579;p95"/>
            <p:cNvSpPr/>
            <p:nvPr/>
          </p:nvSpPr>
          <p:spPr>
            <a:xfrm>
              <a:off x="2746449"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0" name="Google Shape;21580;p95"/>
            <p:cNvSpPr/>
            <p:nvPr/>
          </p:nvSpPr>
          <p:spPr>
            <a:xfrm>
              <a:off x="2779209" y="4369359"/>
              <a:ext cx="32042" cy="64114"/>
            </a:xfrm>
            <a:custGeom>
              <a:rect b="b" l="l" r="r" t="t"/>
              <a:pathLst>
                <a:path extrusionOk="0" h="2145" w="1072">
                  <a:moveTo>
                    <a:pt x="0" y="1"/>
                  </a:moveTo>
                  <a:lnTo>
                    <a:pt x="0" y="2144"/>
                  </a:lnTo>
                  <a:cubicBezTo>
                    <a:pt x="595" y="2144"/>
                    <a:pt x="1072" y="1668"/>
                    <a:pt x="1072" y="1072"/>
                  </a:cubicBezTo>
                  <a:cubicBezTo>
                    <a:pt x="1072" y="477"/>
                    <a:pt x="572" y="1"/>
                    <a:pt x="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1" name="Google Shape;21581;p95"/>
            <p:cNvSpPr/>
            <p:nvPr/>
          </p:nvSpPr>
          <p:spPr>
            <a:xfrm>
              <a:off x="2779209" y="4290359"/>
              <a:ext cx="32042" cy="64084"/>
            </a:xfrm>
            <a:custGeom>
              <a:rect b="b" l="l" r="r" t="t"/>
              <a:pathLst>
                <a:path extrusionOk="0" h="2144" w="1072">
                  <a:moveTo>
                    <a:pt x="0" y="0"/>
                  </a:moveTo>
                  <a:lnTo>
                    <a:pt x="0" y="2144"/>
                  </a:lnTo>
                  <a:cubicBezTo>
                    <a:pt x="595" y="2144"/>
                    <a:pt x="1072" y="1667"/>
                    <a:pt x="1072" y="1072"/>
                  </a:cubicBezTo>
                  <a:cubicBezTo>
                    <a:pt x="1072" y="477"/>
                    <a:pt x="572" y="0"/>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2" name="Google Shape;21582;p95"/>
            <p:cNvSpPr/>
            <p:nvPr/>
          </p:nvSpPr>
          <p:spPr>
            <a:xfrm>
              <a:off x="2779209" y="4211925"/>
              <a:ext cx="32042" cy="64114"/>
            </a:xfrm>
            <a:custGeom>
              <a:rect b="b" l="l" r="r" t="t"/>
              <a:pathLst>
                <a:path extrusionOk="0" h="2145" w="1072">
                  <a:moveTo>
                    <a:pt x="0" y="1"/>
                  </a:moveTo>
                  <a:lnTo>
                    <a:pt x="0" y="2144"/>
                  </a:lnTo>
                  <a:cubicBezTo>
                    <a:pt x="595" y="2144"/>
                    <a:pt x="1072" y="1668"/>
                    <a:pt x="1072" y="1073"/>
                  </a:cubicBezTo>
                  <a:cubicBezTo>
                    <a:pt x="1072" y="501"/>
                    <a:pt x="572" y="25"/>
                    <a:pt x="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83" name="Google Shape;21583;p95"/>
          <p:cNvGrpSpPr/>
          <p:nvPr/>
        </p:nvGrpSpPr>
        <p:grpSpPr>
          <a:xfrm>
            <a:off x="3274565" y="3982673"/>
            <a:ext cx="343826" cy="343827"/>
            <a:chOff x="3379296" y="4149427"/>
            <a:chExt cx="343826" cy="343827"/>
          </a:xfrm>
        </p:grpSpPr>
        <p:sp>
          <p:nvSpPr>
            <p:cNvPr id="21584" name="Google Shape;21584;p95"/>
            <p:cNvSpPr/>
            <p:nvPr/>
          </p:nvSpPr>
          <p:spPr>
            <a:xfrm>
              <a:off x="3389966" y="4395692"/>
              <a:ext cx="46300" cy="47017"/>
            </a:xfrm>
            <a:custGeom>
              <a:rect b="b" l="l" r="r" t="t"/>
              <a:pathLst>
                <a:path extrusionOk="0" h="1573" w="1549">
                  <a:moveTo>
                    <a:pt x="1168" y="1"/>
                  </a:moveTo>
                  <a:lnTo>
                    <a:pt x="1" y="763"/>
                  </a:lnTo>
                  <a:lnTo>
                    <a:pt x="1" y="1573"/>
                  </a:lnTo>
                  <a:lnTo>
                    <a:pt x="25" y="1573"/>
                  </a:lnTo>
                  <a:lnTo>
                    <a:pt x="1549" y="549"/>
                  </a:lnTo>
                  <a:lnTo>
                    <a:pt x="11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5" name="Google Shape;21585;p95"/>
            <p:cNvSpPr/>
            <p:nvPr/>
          </p:nvSpPr>
          <p:spPr>
            <a:xfrm>
              <a:off x="3457608" y="4333790"/>
              <a:ext cx="39156" cy="46270"/>
            </a:xfrm>
            <a:custGeom>
              <a:rect b="b" l="l" r="r" t="t"/>
              <a:pathLst>
                <a:path extrusionOk="0" h="1548" w="1310">
                  <a:moveTo>
                    <a:pt x="738" y="0"/>
                  </a:moveTo>
                  <a:lnTo>
                    <a:pt x="0" y="1191"/>
                  </a:lnTo>
                  <a:lnTo>
                    <a:pt x="572" y="1548"/>
                  </a:lnTo>
                  <a:lnTo>
                    <a:pt x="1310" y="357"/>
                  </a:lnTo>
                  <a:lnTo>
                    <a:pt x="73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6" name="Google Shape;21586;p95"/>
            <p:cNvSpPr/>
            <p:nvPr/>
          </p:nvSpPr>
          <p:spPr>
            <a:xfrm>
              <a:off x="3513832" y="4322372"/>
              <a:ext cx="44148" cy="39903"/>
            </a:xfrm>
            <a:custGeom>
              <a:rect b="b" l="l" r="r" t="t"/>
              <a:pathLst>
                <a:path extrusionOk="0" h="1335" w="1477">
                  <a:moveTo>
                    <a:pt x="381" y="1"/>
                  </a:moveTo>
                  <a:lnTo>
                    <a:pt x="0" y="573"/>
                  </a:lnTo>
                  <a:lnTo>
                    <a:pt x="1096" y="1335"/>
                  </a:lnTo>
                  <a:lnTo>
                    <a:pt x="1477" y="787"/>
                  </a:lnTo>
                  <a:lnTo>
                    <a:pt x="3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7" name="Google Shape;21587;p95"/>
            <p:cNvSpPr/>
            <p:nvPr/>
          </p:nvSpPr>
          <p:spPr>
            <a:xfrm>
              <a:off x="3580756" y="4312418"/>
              <a:ext cx="43430" cy="44177"/>
            </a:xfrm>
            <a:custGeom>
              <a:rect b="b" l="l" r="r" t="t"/>
              <a:pathLst>
                <a:path extrusionOk="0" h="1478" w="1453">
                  <a:moveTo>
                    <a:pt x="953" y="1"/>
                  </a:moveTo>
                  <a:lnTo>
                    <a:pt x="0" y="1025"/>
                  </a:lnTo>
                  <a:lnTo>
                    <a:pt x="500" y="1477"/>
                  </a:lnTo>
                  <a:lnTo>
                    <a:pt x="1453" y="453"/>
                  </a:lnTo>
                  <a:lnTo>
                    <a:pt x="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8" name="Google Shape;21588;p95"/>
            <p:cNvSpPr/>
            <p:nvPr/>
          </p:nvSpPr>
          <p:spPr>
            <a:xfrm>
              <a:off x="3632705" y="4246211"/>
              <a:ext cx="39186" cy="43460"/>
            </a:xfrm>
            <a:custGeom>
              <a:rect b="b" l="l" r="r" t="t"/>
              <a:pathLst>
                <a:path extrusionOk="0" h="1454" w="1311">
                  <a:moveTo>
                    <a:pt x="763" y="1"/>
                  </a:moveTo>
                  <a:lnTo>
                    <a:pt x="0" y="1073"/>
                  </a:lnTo>
                  <a:lnTo>
                    <a:pt x="572" y="1454"/>
                  </a:lnTo>
                  <a:lnTo>
                    <a:pt x="1310" y="382"/>
                  </a:lnTo>
                  <a:lnTo>
                    <a:pt x="7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9" name="Google Shape;21589;p95"/>
            <p:cNvSpPr/>
            <p:nvPr/>
          </p:nvSpPr>
          <p:spPr>
            <a:xfrm>
              <a:off x="3379296" y="4149427"/>
              <a:ext cx="343825" cy="343825"/>
            </a:xfrm>
            <a:custGeom>
              <a:rect b="b" l="l" r="r" t="t"/>
              <a:pathLst>
                <a:path extrusionOk="0" h="11503" w="11503">
                  <a:moveTo>
                    <a:pt x="1" y="0"/>
                  </a:moveTo>
                  <a:lnTo>
                    <a:pt x="1" y="11502"/>
                  </a:lnTo>
                  <a:lnTo>
                    <a:pt x="11503" y="11502"/>
                  </a:lnTo>
                  <a:lnTo>
                    <a:pt x="11503" y="10288"/>
                  </a:lnTo>
                  <a:lnTo>
                    <a:pt x="10836" y="10288"/>
                  </a:lnTo>
                  <a:lnTo>
                    <a:pt x="10836" y="10812"/>
                  </a:lnTo>
                  <a:lnTo>
                    <a:pt x="691" y="10812"/>
                  </a:lnTo>
                  <a:lnTo>
                    <a:pt x="691" y="691"/>
                  </a:lnTo>
                  <a:lnTo>
                    <a:pt x="1215" y="691"/>
                  </a:lnTo>
                  <a:lnTo>
                    <a:pt x="121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0" name="Google Shape;21590;p95"/>
            <p:cNvSpPr/>
            <p:nvPr/>
          </p:nvSpPr>
          <p:spPr>
            <a:xfrm>
              <a:off x="3550836" y="4456220"/>
              <a:ext cx="172286" cy="37034"/>
            </a:xfrm>
            <a:custGeom>
              <a:rect b="b" l="l" r="r" t="t"/>
              <a:pathLst>
                <a:path extrusionOk="0" h="1239" w="5764">
                  <a:moveTo>
                    <a:pt x="5097" y="0"/>
                  </a:moveTo>
                  <a:lnTo>
                    <a:pt x="5097" y="524"/>
                  </a:lnTo>
                  <a:lnTo>
                    <a:pt x="1" y="524"/>
                  </a:lnTo>
                  <a:lnTo>
                    <a:pt x="1" y="1238"/>
                  </a:lnTo>
                  <a:lnTo>
                    <a:pt x="5764" y="1238"/>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1" name="Google Shape;21591;p95"/>
            <p:cNvSpPr/>
            <p:nvPr/>
          </p:nvSpPr>
          <p:spPr>
            <a:xfrm>
              <a:off x="3421291" y="4360810"/>
              <a:ext cx="64084" cy="64114"/>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44" y="477"/>
                    <a:pt x="1644"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2" name="Google Shape;21592;p95"/>
            <p:cNvSpPr/>
            <p:nvPr/>
          </p:nvSpPr>
          <p:spPr>
            <a:xfrm>
              <a:off x="3452616" y="4360123"/>
              <a:ext cx="32072" cy="64084"/>
            </a:xfrm>
            <a:custGeom>
              <a:rect b="b" l="l" r="r" t="t"/>
              <a:pathLst>
                <a:path extrusionOk="0" h="2144" w="1073">
                  <a:moveTo>
                    <a:pt x="0" y="0"/>
                  </a:moveTo>
                  <a:lnTo>
                    <a:pt x="0" y="2143"/>
                  </a:lnTo>
                  <a:cubicBezTo>
                    <a:pt x="596" y="2143"/>
                    <a:pt x="1072" y="1667"/>
                    <a:pt x="1072" y="1072"/>
                  </a:cubicBezTo>
                  <a:cubicBezTo>
                    <a:pt x="1072" y="500"/>
                    <a:pt x="596"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3" name="Google Shape;21593;p95"/>
            <p:cNvSpPr/>
            <p:nvPr/>
          </p:nvSpPr>
          <p:spPr>
            <a:xfrm>
              <a:off x="3468279" y="4288924"/>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4" name="Google Shape;21594;p95"/>
            <p:cNvSpPr/>
            <p:nvPr/>
          </p:nvSpPr>
          <p:spPr>
            <a:xfrm>
              <a:off x="3500291" y="4288924"/>
              <a:ext cx="32072" cy="64084"/>
            </a:xfrm>
            <a:custGeom>
              <a:rect b="b" l="l" r="r" t="t"/>
              <a:pathLst>
                <a:path extrusionOk="0" h="2144" w="1073">
                  <a:moveTo>
                    <a:pt x="1" y="1"/>
                  </a:moveTo>
                  <a:lnTo>
                    <a:pt x="1" y="2144"/>
                  </a:lnTo>
                  <a:cubicBezTo>
                    <a:pt x="596" y="2144"/>
                    <a:pt x="1073" y="1668"/>
                    <a:pt x="1073" y="1072"/>
                  </a:cubicBezTo>
                  <a:cubicBezTo>
                    <a:pt x="1073"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5" name="Google Shape;21595;p95"/>
            <p:cNvSpPr/>
            <p:nvPr/>
          </p:nvSpPr>
          <p:spPr>
            <a:xfrm>
              <a:off x="3539447" y="4332355"/>
              <a:ext cx="64114" cy="64084"/>
            </a:xfrm>
            <a:custGeom>
              <a:rect b="b" l="l" r="r" t="t"/>
              <a:pathLst>
                <a:path extrusionOk="0" h="2144" w="2145">
                  <a:moveTo>
                    <a:pt x="1072" y="0"/>
                  </a:moveTo>
                  <a:cubicBezTo>
                    <a:pt x="477" y="0"/>
                    <a:pt x="1" y="477"/>
                    <a:pt x="1" y="1072"/>
                  </a:cubicBezTo>
                  <a:cubicBezTo>
                    <a:pt x="1" y="1667"/>
                    <a:pt x="477" y="2144"/>
                    <a:pt x="1072" y="2144"/>
                  </a:cubicBezTo>
                  <a:cubicBezTo>
                    <a:pt x="1668" y="2144"/>
                    <a:pt x="2144" y="1667"/>
                    <a:pt x="2144" y="1072"/>
                  </a:cubicBezTo>
                  <a:cubicBezTo>
                    <a:pt x="2144" y="500"/>
                    <a:pt x="1668"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6" name="Google Shape;21596;p95"/>
            <p:cNvSpPr/>
            <p:nvPr/>
          </p:nvSpPr>
          <p:spPr>
            <a:xfrm>
              <a:off x="3571490" y="4332355"/>
              <a:ext cx="32072" cy="64084"/>
            </a:xfrm>
            <a:custGeom>
              <a:rect b="b" l="l" r="r" t="t"/>
              <a:pathLst>
                <a:path extrusionOk="0" h="2144" w="1073">
                  <a:moveTo>
                    <a:pt x="0" y="0"/>
                  </a:moveTo>
                  <a:lnTo>
                    <a:pt x="0" y="2144"/>
                  </a:lnTo>
                  <a:cubicBezTo>
                    <a:pt x="596" y="2144"/>
                    <a:pt x="1072" y="1667"/>
                    <a:pt x="1072" y="1072"/>
                  </a:cubicBezTo>
                  <a:cubicBezTo>
                    <a:pt x="1072" y="500"/>
                    <a:pt x="596"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7" name="Google Shape;21597;p95"/>
            <p:cNvSpPr/>
            <p:nvPr/>
          </p:nvSpPr>
          <p:spPr>
            <a:xfrm>
              <a:off x="3598541" y="4271857"/>
              <a:ext cx="64084" cy="64084"/>
            </a:xfrm>
            <a:custGeom>
              <a:rect b="b" l="l" r="r" t="t"/>
              <a:pathLst>
                <a:path extrusionOk="0" h="2144" w="2144">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8" name="Google Shape;21598;p95"/>
            <p:cNvSpPr/>
            <p:nvPr/>
          </p:nvSpPr>
          <p:spPr>
            <a:xfrm>
              <a:off x="3630583" y="4271140"/>
              <a:ext cx="32042" cy="64084"/>
            </a:xfrm>
            <a:custGeom>
              <a:rect b="b" l="l" r="r" t="t"/>
              <a:pathLst>
                <a:path extrusionOk="0" h="2144" w="1072">
                  <a:moveTo>
                    <a:pt x="0" y="0"/>
                  </a:moveTo>
                  <a:lnTo>
                    <a:pt x="0" y="2144"/>
                  </a:lnTo>
                  <a:cubicBezTo>
                    <a:pt x="595" y="2144"/>
                    <a:pt x="1072" y="1667"/>
                    <a:pt x="1072" y="1072"/>
                  </a:cubicBezTo>
                  <a:cubicBezTo>
                    <a:pt x="1072" y="500"/>
                    <a:pt x="595"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9" name="Google Shape;21599;p95"/>
            <p:cNvSpPr/>
            <p:nvPr/>
          </p:nvSpPr>
          <p:spPr>
            <a:xfrm>
              <a:off x="3642659" y="4201376"/>
              <a:ext cx="64114" cy="64084"/>
            </a:xfrm>
            <a:custGeom>
              <a:rect b="b" l="l" r="r" t="t"/>
              <a:pathLst>
                <a:path extrusionOk="0" h="2144"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0" name="Google Shape;21600;p95"/>
            <p:cNvSpPr/>
            <p:nvPr/>
          </p:nvSpPr>
          <p:spPr>
            <a:xfrm>
              <a:off x="3674701" y="4201376"/>
              <a:ext cx="32072" cy="64084"/>
            </a:xfrm>
            <a:custGeom>
              <a:rect b="b" l="l" r="r" t="t"/>
              <a:pathLst>
                <a:path extrusionOk="0" h="2144" w="1073">
                  <a:moveTo>
                    <a:pt x="1" y="1"/>
                  </a:moveTo>
                  <a:lnTo>
                    <a:pt x="1" y="2144"/>
                  </a:lnTo>
                  <a:cubicBezTo>
                    <a:pt x="596" y="2144"/>
                    <a:pt x="1072" y="1668"/>
                    <a:pt x="1072" y="1072"/>
                  </a:cubicBezTo>
                  <a:cubicBezTo>
                    <a:pt x="1072"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01" name="Google Shape;21601;p95"/>
          <p:cNvGrpSpPr/>
          <p:nvPr/>
        </p:nvGrpSpPr>
        <p:grpSpPr>
          <a:xfrm>
            <a:off x="4038814" y="3984588"/>
            <a:ext cx="343826" cy="343139"/>
            <a:chOff x="4076914" y="4146557"/>
            <a:chExt cx="343826" cy="343139"/>
          </a:xfrm>
        </p:grpSpPr>
        <p:sp>
          <p:nvSpPr>
            <p:cNvPr id="21602" name="Google Shape;21602;p95"/>
            <p:cNvSpPr/>
            <p:nvPr/>
          </p:nvSpPr>
          <p:spPr>
            <a:xfrm>
              <a:off x="4076914" y="4146557"/>
              <a:ext cx="189383" cy="339580"/>
            </a:xfrm>
            <a:custGeom>
              <a:rect b="b" l="l" r="r" t="t"/>
              <a:pathLst>
                <a:path extrusionOk="0" h="11361" w="6336">
                  <a:moveTo>
                    <a:pt x="5740" y="1"/>
                  </a:moveTo>
                  <a:cubicBezTo>
                    <a:pt x="2549" y="1"/>
                    <a:pt x="1" y="2573"/>
                    <a:pt x="1" y="5740"/>
                  </a:cubicBezTo>
                  <a:cubicBezTo>
                    <a:pt x="1" y="8526"/>
                    <a:pt x="1977" y="10860"/>
                    <a:pt x="4597" y="11360"/>
                  </a:cubicBezTo>
                  <a:lnTo>
                    <a:pt x="6335" y="5740"/>
                  </a:lnTo>
                  <a:lnTo>
                    <a:pt x="5740"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3" name="Google Shape;21603;p95"/>
            <p:cNvSpPr/>
            <p:nvPr/>
          </p:nvSpPr>
          <p:spPr>
            <a:xfrm>
              <a:off x="4215724" y="4318127"/>
              <a:ext cx="175126" cy="171569"/>
            </a:xfrm>
            <a:custGeom>
              <a:rect b="b" l="l" r="r" t="t"/>
              <a:pathLst>
                <a:path extrusionOk="0" h="5740" w="5859">
                  <a:moveTo>
                    <a:pt x="1120" y="0"/>
                  </a:moveTo>
                  <a:lnTo>
                    <a:pt x="0" y="5620"/>
                  </a:lnTo>
                  <a:cubicBezTo>
                    <a:pt x="358" y="5716"/>
                    <a:pt x="739" y="5739"/>
                    <a:pt x="1120" y="5739"/>
                  </a:cubicBezTo>
                  <a:cubicBezTo>
                    <a:pt x="3096" y="5739"/>
                    <a:pt x="4811" y="4763"/>
                    <a:pt x="5859" y="3239"/>
                  </a:cubicBezTo>
                  <a:lnTo>
                    <a:pt x="171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4" name="Google Shape;21604;p95"/>
            <p:cNvSpPr/>
            <p:nvPr/>
          </p:nvSpPr>
          <p:spPr>
            <a:xfrm>
              <a:off x="4249171" y="4318127"/>
              <a:ext cx="141679" cy="171569"/>
            </a:xfrm>
            <a:custGeom>
              <a:rect b="b" l="l" r="r" t="t"/>
              <a:pathLst>
                <a:path extrusionOk="0" h="5740" w="4740">
                  <a:moveTo>
                    <a:pt x="1" y="0"/>
                  </a:moveTo>
                  <a:lnTo>
                    <a:pt x="1" y="5739"/>
                  </a:lnTo>
                  <a:cubicBezTo>
                    <a:pt x="1977" y="5739"/>
                    <a:pt x="3692" y="4763"/>
                    <a:pt x="4740" y="3239"/>
                  </a:cubicBezTo>
                  <a:lnTo>
                    <a:pt x="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5" name="Google Shape;21605;p95"/>
            <p:cNvSpPr/>
            <p:nvPr/>
          </p:nvSpPr>
          <p:spPr>
            <a:xfrm>
              <a:off x="4249171" y="4146557"/>
              <a:ext cx="171569" cy="268382"/>
            </a:xfrm>
            <a:custGeom>
              <a:rect b="b" l="l" r="r" t="t"/>
              <a:pathLst>
                <a:path extrusionOk="0" h="8979" w="5740">
                  <a:moveTo>
                    <a:pt x="1" y="1"/>
                  </a:moveTo>
                  <a:lnTo>
                    <a:pt x="1" y="5740"/>
                  </a:lnTo>
                  <a:lnTo>
                    <a:pt x="4740" y="8979"/>
                  </a:lnTo>
                  <a:cubicBezTo>
                    <a:pt x="5359" y="8050"/>
                    <a:pt x="5740" y="6931"/>
                    <a:pt x="5740" y="5740"/>
                  </a:cubicBezTo>
                  <a:cubicBezTo>
                    <a:pt x="5740" y="2549"/>
                    <a:pt x="3168"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6" name="Google Shape;21606;p95"/>
            <p:cNvSpPr/>
            <p:nvPr/>
          </p:nvSpPr>
          <p:spPr>
            <a:xfrm>
              <a:off x="4121062" y="4190705"/>
              <a:ext cx="144518" cy="252003"/>
            </a:xfrm>
            <a:custGeom>
              <a:rect b="b" l="l" r="r" t="t"/>
              <a:pathLst>
                <a:path extrusionOk="0" h="8431" w="4835">
                  <a:moveTo>
                    <a:pt x="4263" y="0"/>
                  </a:moveTo>
                  <a:cubicBezTo>
                    <a:pt x="1905" y="0"/>
                    <a:pt x="0" y="1905"/>
                    <a:pt x="0" y="4263"/>
                  </a:cubicBezTo>
                  <a:cubicBezTo>
                    <a:pt x="0" y="6311"/>
                    <a:pt x="1453" y="8050"/>
                    <a:pt x="3406" y="8431"/>
                  </a:cubicBezTo>
                  <a:lnTo>
                    <a:pt x="4834" y="4263"/>
                  </a:lnTo>
                  <a:lnTo>
                    <a:pt x="426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7" name="Google Shape;21607;p95"/>
            <p:cNvSpPr/>
            <p:nvPr/>
          </p:nvSpPr>
          <p:spPr>
            <a:xfrm>
              <a:off x="4223555" y="4318127"/>
              <a:ext cx="129573" cy="127421"/>
            </a:xfrm>
            <a:custGeom>
              <a:rect b="b" l="l" r="r" t="t"/>
              <a:pathLst>
                <a:path extrusionOk="0" h="4263" w="4335">
                  <a:moveTo>
                    <a:pt x="834" y="0"/>
                  </a:moveTo>
                  <a:lnTo>
                    <a:pt x="0" y="4168"/>
                  </a:lnTo>
                  <a:cubicBezTo>
                    <a:pt x="262" y="4215"/>
                    <a:pt x="524" y="4263"/>
                    <a:pt x="834" y="4263"/>
                  </a:cubicBezTo>
                  <a:cubicBezTo>
                    <a:pt x="2287" y="4263"/>
                    <a:pt x="3573" y="3501"/>
                    <a:pt x="4335" y="2405"/>
                  </a:cubicBezTo>
                  <a:lnTo>
                    <a:pt x="142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8" name="Google Shape;21608;p95"/>
            <p:cNvSpPr/>
            <p:nvPr/>
          </p:nvSpPr>
          <p:spPr>
            <a:xfrm>
              <a:off x="4248454" y="4318127"/>
              <a:ext cx="104675" cy="127421"/>
            </a:xfrm>
            <a:custGeom>
              <a:rect b="b" l="l" r="r" t="t"/>
              <a:pathLst>
                <a:path extrusionOk="0" h="4263" w="3502">
                  <a:moveTo>
                    <a:pt x="1" y="0"/>
                  </a:moveTo>
                  <a:lnTo>
                    <a:pt x="1" y="4263"/>
                  </a:lnTo>
                  <a:cubicBezTo>
                    <a:pt x="1454" y="4263"/>
                    <a:pt x="2740" y="3501"/>
                    <a:pt x="3502" y="2405"/>
                  </a:cubicBezTo>
                  <a:lnTo>
                    <a:pt x="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9" name="Google Shape;21609;p95"/>
            <p:cNvSpPr/>
            <p:nvPr/>
          </p:nvSpPr>
          <p:spPr>
            <a:xfrm>
              <a:off x="4248454" y="4190705"/>
              <a:ext cx="127451" cy="199336"/>
            </a:xfrm>
            <a:custGeom>
              <a:rect b="b" l="l" r="r" t="t"/>
              <a:pathLst>
                <a:path extrusionOk="0" h="6669" w="4264">
                  <a:moveTo>
                    <a:pt x="1" y="0"/>
                  </a:moveTo>
                  <a:lnTo>
                    <a:pt x="1" y="4263"/>
                  </a:lnTo>
                  <a:lnTo>
                    <a:pt x="3502" y="6668"/>
                  </a:lnTo>
                  <a:cubicBezTo>
                    <a:pt x="3978" y="5978"/>
                    <a:pt x="4264" y="5144"/>
                    <a:pt x="4264" y="4263"/>
                  </a:cubicBezTo>
                  <a:cubicBezTo>
                    <a:pt x="4264" y="1905"/>
                    <a:pt x="2335" y="0"/>
                    <a:pt x="1"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10" name="Google Shape;21610;p95"/>
          <p:cNvGrpSpPr/>
          <p:nvPr/>
        </p:nvGrpSpPr>
        <p:grpSpPr>
          <a:xfrm>
            <a:off x="4782742" y="3972179"/>
            <a:ext cx="344544" cy="344544"/>
            <a:chOff x="4744642" y="4143718"/>
            <a:chExt cx="344544" cy="344544"/>
          </a:xfrm>
        </p:grpSpPr>
        <p:sp>
          <p:nvSpPr>
            <p:cNvPr id="21611" name="Google Shape;21611;p95"/>
            <p:cNvSpPr/>
            <p:nvPr/>
          </p:nvSpPr>
          <p:spPr>
            <a:xfrm>
              <a:off x="4766701" y="4337347"/>
              <a:ext cx="20684" cy="56970"/>
            </a:xfrm>
            <a:custGeom>
              <a:rect b="b" l="l" r="r" t="t"/>
              <a:pathLst>
                <a:path extrusionOk="0" h="1906" w="692">
                  <a:moveTo>
                    <a:pt x="1" y="0"/>
                  </a:moveTo>
                  <a:lnTo>
                    <a:pt x="1"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2" name="Google Shape;21612;p95"/>
            <p:cNvSpPr/>
            <p:nvPr/>
          </p:nvSpPr>
          <p:spPr>
            <a:xfrm>
              <a:off x="4766701" y="4143718"/>
              <a:ext cx="20684" cy="49857"/>
            </a:xfrm>
            <a:custGeom>
              <a:rect b="b" l="l" r="r" t="t"/>
              <a:pathLst>
                <a:path extrusionOk="0" h="1668" w="692">
                  <a:moveTo>
                    <a:pt x="1" y="1"/>
                  </a:moveTo>
                  <a:lnTo>
                    <a:pt x="1"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3" name="Google Shape;21613;p95"/>
            <p:cNvSpPr/>
            <p:nvPr/>
          </p:nvSpPr>
          <p:spPr>
            <a:xfrm>
              <a:off x="4766701" y="4236975"/>
              <a:ext cx="20684" cy="56970"/>
            </a:xfrm>
            <a:custGeom>
              <a:rect b="b" l="l" r="r" t="t"/>
              <a:pathLst>
                <a:path extrusionOk="0" h="1906" w="692">
                  <a:moveTo>
                    <a:pt x="1" y="0"/>
                  </a:moveTo>
                  <a:lnTo>
                    <a:pt x="1"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4" name="Google Shape;21614;p95"/>
            <p:cNvSpPr/>
            <p:nvPr/>
          </p:nvSpPr>
          <p:spPr>
            <a:xfrm>
              <a:off x="5022262" y="4184309"/>
              <a:ext cx="66924" cy="60527"/>
            </a:xfrm>
            <a:custGeom>
              <a:rect b="b" l="l" r="r" t="t"/>
              <a:pathLst>
                <a:path extrusionOk="0" h="2025" w="2239">
                  <a:moveTo>
                    <a:pt x="333" y="0"/>
                  </a:moveTo>
                  <a:lnTo>
                    <a:pt x="0" y="1024"/>
                  </a:lnTo>
                  <a:lnTo>
                    <a:pt x="333" y="2024"/>
                  </a:lnTo>
                  <a:lnTo>
                    <a:pt x="2239" y="2024"/>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5" name="Google Shape;21615;p95"/>
            <p:cNvSpPr/>
            <p:nvPr/>
          </p:nvSpPr>
          <p:spPr>
            <a:xfrm>
              <a:off x="5022262" y="4215604"/>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6" name="Google Shape;21616;p95"/>
            <p:cNvSpPr/>
            <p:nvPr/>
          </p:nvSpPr>
          <p:spPr>
            <a:xfrm>
              <a:off x="4766701" y="4438406"/>
              <a:ext cx="20684" cy="49857"/>
            </a:xfrm>
            <a:custGeom>
              <a:rect b="b" l="l" r="r" t="t"/>
              <a:pathLst>
                <a:path extrusionOk="0" h="1668" w="692">
                  <a:moveTo>
                    <a:pt x="1" y="1"/>
                  </a:moveTo>
                  <a:lnTo>
                    <a:pt x="1"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7" name="Google Shape;21617;p95"/>
            <p:cNvSpPr/>
            <p:nvPr/>
          </p:nvSpPr>
          <p:spPr>
            <a:xfrm>
              <a:off x="4828633" y="4184309"/>
              <a:ext cx="203611" cy="60527"/>
            </a:xfrm>
            <a:custGeom>
              <a:rect b="b" l="l" r="r" t="t"/>
              <a:pathLst>
                <a:path extrusionOk="0" h="2025" w="6812">
                  <a:moveTo>
                    <a:pt x="882" y="0"/>
                  </a:moveTo>
                  <a:lnTo>
                    <a:pt x="1" y="1024"/>
                  </a:lnTo>
                  <a:lnTo>
                    <a:pt x="882" y="2024"/>
                  </a:lnTo>
                  <a:lnTo>
                    <a:pt x="6811" y="2024"/>
                  </a:lnTo>
                  <a:lnTo>
                    <a:pt x="6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8" name="Google Shape;21618;p95"/>
            <p:cNvSpPr/>
            <p:nvPr/>
          </p:nvSpPr>
          <p:spPr>
            <a:xfrm>
              <a:off x="4828633" y="4215604"/>
              <a:ext cx="203611" cy="30637"/>
            </a:xfrm>
            <a:custGeom>
              <a:rect b="b" l="l" r="r" t="t"/>
              <a:pathLst>
                <a:path extrusionOk="0" h="1025" w="6812">
                  <a:moveTo>
                    <a:pt x="1" y="1"/>
                  </a:moveTo>
                  <a:lnTo>
                    <a:pt x="882" y="1025"/>
                  </a:lnTo>
                  <a:lnTo>
                    <a:pt x="6811" y="1025"/>
                  </a:lnTo>
                  <a:lnTo>
                    <a:pt x="681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9" name="Google Shape;21619;p95"/>
            <p:cNvSpPr/>
            <p:nvPr/>
          </p:nvSpPr>
          <p:spPr>
            <a:xfrm>
              <a:off x="5022262" y="4285368"/>
              <a:ext cx="66924" cy="60527"/>
            </a:xfrm>
            <a:custGeom>
              <a:rect b="b" l="l" r="r" t="t"/>
              <a:pathLst>
                <a:path extrusionOk="0" h="2025" w="2239">
                  <a:moveTo>
                    <a:pt x="333" y="1"/>
                  </a:moveTo>
                  <a:lnTo>
                    <a:pt x="0" y="1001"/>
                  </a:lnTo>
                  <a:lnTo>
                    <a:pt x="333" y="2025"/>
                  </a:lnTo>
                  <a:lnTo>
                    <a:pt x="2239" y="2025"/>
                  </a:lnTo>
                  <a:lnTo>
                    <a:pt x="223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0" name="Google Shape;21620;p95"/>
            <p:cNvSpPr/>
            <p:nvPr/>
          </p:nvSpPr>
          <p:spPr>
            <a:xfrm>
              <a:off x="5022262" y="4315975"/>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1" name="Google Shape;21621;p95"/>
            <p:cNvSpPr/>
            <p:nvPr/>
          </p:nvSpPr>
          <p:spPr>
            <a:xfrm>
              <a:off x="4828633" y="4285368"/>
              <a:ext cx="203611" cy="60527"/>
            </a:xfrm>
            <a:custGeom>
              <a:rect b="b" l="l" r="r" t="t"/>
              <a:pathLst>
                <a:path extrusionOk="0" h="2025" w="6812">
                  <a:moveTo>
                    <a:pt x="882" y="1"/>
                  </a:moveTo>
                  <a:lnTo>
                    <a:pt x="1" y="1001"/>
                  </a:lnTo>
                  <a:lnTo>
                    <a:pt x="882" y="2025"/>
                  </a:lnTo>
                  <a:lnTo>
                    <a:pt x="6811" y="2025"/>
                  </a:lnTo>
                  <a:lnTo>
                    <a:pt x="681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2" name="Google Shape;21622;p95"/>
            <p:cNvSpPr/>
            <p:nvPr/>
          </p:nvSpPr>
          <p:spPr>
            <a:xfrm>
              <a:off x="4828633" y="4315975"/>
              <a:ext cx="203611" cy="30637"/>
            </a:xfrm>
            <a:custGeom>
              <a:rect b="b" l="l" r="r" t="t"/>
              <a:pathLst>
                <a:path extrusionOk="0" h="1025" w="6812">
                  <a:moveTo>
                    <a:pt x="1" y="1"/>
                  </a:moveTo>
                  <a:lnTo>
                    <a:pt x="882" y="1025"/>
                  </a:lnTo>
                  <a:lnTo>
                    <a:pt x="6811" y="1025"/>
                  </a:lnTo>
                  <a:lnTo>
                    <a:pt x="68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3" name="Google Shape;21623;p95"/>
            <p:cNvSpPr/>
            <p:nvPr/>
          </p:nvSpPr>
          <p:spPr>
            <a:xfrm>
              <a:off x="5022262" y="4386456"/>
              <a:ext cx="66924" cy="60527"/>
            </a:xfrm>
            <a:custGeom>
              <a:rect b="b" l="l" r="r" t="t"/>
              <a:pathLst>
                <a:path extrusionOk="0" h="2025" w="2239">
                  <a:moveTo>
                    <a:pt x="333" y="0"/>
                  </a:moveTo>
                  <a:lnTo>
                    <a:pt x="0" y="1024"/>
                  </a:lnTo>
                  <a:lnTo>
                    <a:pt x="333" y="2025"/>
                  </a:lnTo>
                  <a:lnTo>
                    <a:pt x="2239" y="2025"/>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4" name="Google Shape;21624;p95"/>
            <p:cNvSpPr/>
            <p:nvPr/>
          </p:nvSpPr>
          <p:spPr>
            <a:xfrm>
              <a:off x="5022262" y="4417064"/>
              <a:ext cx="66924" cy="29920"/>
            </a:xfrm>
            <a:custGeom>
              <a:rect b="b" l="l" r="r" t="t"/>
              <a:pathLst>
                <a:path extrusionOk="0" h="1001" w="2239">
                  <a:moveTo>
                    <a:pt x="0" y="0"/>
                  </a:moveTo>
                  <a:lnTo>
                    <a:pt x="333" y="1001"/>
                  </a:lnTo>
                  <a:lnTo>
                    <a:pt x="2239" y="1001"/>
                  </a:lnTo>
                  <a:lnTo>
                    <a:pt x="22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5" name="Google Shape;21625;p95"/>
            <p:cNvSpPr/>
            <p:nvPr/>
          </p:nvSpPr>
          <p:spPr>
            <a:xfrm>
              <a:off x="4828633" y="4386456"/>
              <a:ext cx="203611" cy="60527"/>
            </a:xfrm>
            <a:custGeom>
              <a:rect b="b" l="l" r="r" t="t"/>
              <a:pathLst>
                <a:path extrusionOk="0" h="2025" w="6812">
                  <a:moveTo>
                    <a:pt x="882" y="0"/>
                  </a:moveTo>
                  <a:lnTo>
                    <a:pt x="1" y="1024"/>
                  </a:lnTo>
                  <a:lnTo>
                    <a:pt x="882" y="2025"/>
                  </a:lnTo>
                  <a:lnTo>
                    <a:pt x="6811" y="2025"/>
                  </a:lnTo>
                  <a:lnTo>
                    <a:pt x="6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6" name="Google Shape;21626;p95"/>
            <p:cNvSpPr/>
            <p:nvPr/>
          </p:nvSpPr>
          <p:spPr>
            <a:xfrm>
              <a:off x="4828633" y="4417064"/>
              <a:ext cx="203611" cy="29920"/>
            </a:xfrm>
            <a:custGeom>
              <a:rect b="b" l="l" r="r" t="t"/>
              <a:pathLst>
                <a:path extrusionOk="0" h="1001" w="6812">
                  <a:moveTo>
                    <a:pt x="1" y="0"/>
                  </a:moveTo>
                  <a:lnTo>
                    <a:pt x="882" y="1001"/>
                  </a:lnTo>
                  <a:lnTo>
                    <a:pt x="6811" y="1001"/>
                  </a:lnTo>
                  <a:lnTo>
                    <a:pt x="681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7" name="Google Shape;21627;p95"/>
            <p:cNvSpPr/>
            <p:nvPr/>
          </p:nvSpPr>
          <p:spPr>
            <a:xfrm>
              <a:off x="4744642" y="4182874"/>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8" name="Google Shape;21628;p95"/>
            <p:cNvSpPr/>
            <p:nvPr/>
          </p:nvSpPr>
          <p:spPr>
            <a:xfrm>
              <a:off x="4744642" y="4215604"/>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9" name="Google Shape;21629;p95"/>
            <p:cNvSpPr/>
            <p:nvPr/>
          </p:nvSpPr>
          <p:spPr>
            <a:xfrm>
              <a:off x="4744642" y="4283963"/>
              <a:ext cx="64084" cy="64084"/>
            </a:xfrm>
            <a:custGeom>
              <a:rect b="b" l="l" r="r" t="t"/>
              <a:pathLst>
                <a:path extrusionOk="0" h="2144" w="2144">
                  <a:moveTo>
                    <a:pt x="1072" y="0"/>
                  </a:moveTo>
                  <a:cubicBezTo>
                    <a:pt x="477" y="0"/>
                    <a:pt x="0" y="476"/>
                    <a:pt x="0" y="1072"/>
                  </a:cubicBezTo>
                  <a:cubicBezTo>
                    <a:pt x="0" y="1667"/>
                    <a:pt x="477" y="2143"/>
                    <a:pt x="1072" y="2143"/>
                  </a:cubicBezTo>
                  <a:cubicBezTo>
                    <a:pt x="1667" y="2119"/>
                    <a:pt x="2144" y="1643"/>
                    <a:pt x="2144" y="1072"/>
                  </a:cubicBezTo>
                  <a:cubicBezTo>
                    <a:pt x="2144"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0" name="Google Shape;21630;p95"/>
            <p:cNvSpPr/>
            <p:nvPr/>
          </p:nvSpPr>
          <p:spPr>
            <a:xfrm>
              <a:off x="4744642" y="4315975"/>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1" name="Google Shape;21631;p95"/>
            <p:cNvSpPr/>
            <p:nvPr/>
          </p:nvSpPr>
          <p:spPr>
            <a:xfrm>
              <a:off x="4744642" y="4385022"/>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2" name="Google Shape;21632;p95"/>
            <p:cNvSpPr/>
            <p:nvPr/>
          </p:nvSpPr>
          <p:spPr>
            <a:xfrm>
              <a:off x="4744642" y="4416347"/>
              <a:ext cx="64084" cy="32759"/>
            </a:xfrm>
            <a:custGeom>
              <a:rect b="b" l="l" r="r" t="t"/>
              <a:pathLst>
                <a:path extrusionOk="0" h="1096" w="2144">
                  <a:moveTo>
                    <a:pt x="0" y="0"/>
                  </a:moveTo>
                  <a:cubicBezTo>
                    <a:pt x="0" y="596"/>
                    <a:pt x="477" y="1096"/>
                    <a:pt x="1072" y="1096"/>
                  </a:cubicBezTo>
                  <a:cubicBezTo>
                    <a:pt x="1667" y="1096"/>
                    <a:pt x="2144" y="620"/>
                    <a:pt x="2144"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3" name="Google Shape;21633;p95"/>
          <p:cNvGrpSpPr/>
          <p:nvPr/>
        </p:nvGrpSpPr>
        <p:grpSpPr>
          <a:xfrm>
            <a:off x="5514231" y="3980728"/>
            <a:ext cx="343857" cy="344544"/>
            <a:chOff x="5409500" y="4152266"/>
            <a:chExt cx="343857" cy="344544"/>
          </a:xfrm>
        </p:grpSpPr>
        <p:sp>
          <p:nvSpPr>
            <p:cNvPr id="21634" name="Google Shape;21634;p95"/>
            <p:cNvSpPr/>
            <p:nvPr/>
          </p:nvSpPr>
          <p:spPr>
            <a:xfrm>
              <a:off x="5519855" y="4314570"/>
              <a:ext cx="162303" cy="20654"/>
            </a:xfrm>
            <a:custGeom>
              <a:rect b="b" l="l" r="r" t="t"/>
              <a:pathLst>
                <a:path extrusionOk="0" h="691" w="5430">
                  <a:moveTo>
                    <a:pt x="0" y="0"/>
                  </a:moveTo>
                  <a:lnTo>
                    <a:pt x="0" y="691"/>
                  </a:lnTo>
                  <a:lnTo>
                    <a:pt x="5430" y="691"/>
                  </a:lnTo>
                  <a:lnTo>
                    <a:pt x="543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5" name="Google Shape;21635;p95"/>
            <p:cNvSpPr/>
            <p:nvPr/>
          </p:nvSpPr>
          <p:spPr>
            <a:xfrm>
              <a:off x="5519855" y="4324524"/>
              <a:ext cx="162303" cy="9296"/>
            </a:xfrm>
            <a:custGeom>
              <a:rect b="b" l="l" r="r" t="t"/>
              <a:pathLst>
                <a:path extrusionOk="0" h="311" w="5430">
                  <a:moveTo>
                    <a:pt x="0" y="0"/>
                  </a:moveTo>
                  <a:lnTo>
                    <a:pt x="0" y="310"/>
                  </a:lnTo>
                  <a:lnTo>
                    <a:pt x="5430" y="310"/>
                  </a:lnTo>
                  <a:lnTo>
                    <a:pt x="543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6" name="Google Shape;21636;p95"/>
            <p:cNvSpPr/>
            <p:nvPr/>
          </p:nvSpPr>
          <p:spPr>
            <a:xfrm>
              <a:off x="5519855" y="4350140"/>
              <a:ext cx="92569" cy="103240"/>
            </a:xfrm>
            <a:custGeom>
              <a:rect b="b" l="l" r="r" t="t"/>
              <a:pathLst>
                <a:path extrusionOk="0" h="3454" w="3097">
                  <a:moveTo>
                    <a:pt x="0" y="1"/>
                  </a:moveTo>
                  <a:lnTo>
                    <a:pt x="524" y="644"/>
                  </a:lnTo>
                  <a:lnTo>
                    <a:pt x="1667" y="644"/>
                  </a:lnTo>
                  <a:cubicBezTo>
                    <a:pt x="2096" y="644"/>
                    <a:pt x="2429" y="977"/>
                    <a:pt x="2429" y="1406"/>
                  </a:cubicBezTo>
                  <a:lnTo>
                    <a:pt x="2429" y="3454"/>
                  </a:lnTo>
                  <a:lnTo>
                    <a:pt x="3096" y="3454"/>
                  </a:lnTo>
                  <a:lnTo>
                    <a:pt x="3096" y="1430"/>
                  </a:lnTo>
                  <a:cubicBezTo>
                    <a:pt x="3096" y="620"/>
                    <a:pt x="2453" y="1"/>
                    <a:pt x="1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7" name="Google Shape;21637;p95"/>
            <p:cNvSpPr/>
            <p:nvPr/>
          </p:nvSpPr>
          <p:spPr>
            <a:xfrm>
              <a:off x="5519855" y="4196384"/>
              <a:ext cx="92569" cy="103240"/>
            </a:xfrm>
            <a:custGeom>
              <a:rect b="b" l="l" r="r" t="t"/>
              <a:pathLst>
                <a:path extrusionOk="0" h="3454" w="3097">
                  <a:moveTo>
                    <a:pt x="2429" y="1"/>
                  </a:moveTo>
                  <a:lnTo>
                    <a:pt x="2429" y="2025"/>
                  </a:lnTo>
                  <a:cubicBezTo>
                    <a:pt x="2429" y="2430"/>
                    <a:pt x="2096" y="2763"/>
                    <a:pt x="1667" y="2763"/>
                  </a:cubicBezTo>
                  <a:lnTo>
                    <a:pt x="524" y="2763"/>
                  </a:lnTo>
                  <a:lnTo>
                    <a:pt x="0" y="3454"/>
                  </a:lnTo>
                  <a:lnTo>
                    <a:pt x="1667" y="3454"/>
                  </a:lnTo>
                  <a:cubicBezTo>
                    <a:pt x="2453" y="3454"/>
                    <a:pt x="3096" y="2811"/>
                    <a:pt x="3096" y="2025"/>
                  </a:cubicBezTo>
                  <a:lnTo>
                    <a:pt x="3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8" name="Google Shape;21638;p95"/>
            <p:cNvSpPr/>
            <p:nvPr/>
          </p:nvSpPr>
          <p:spPr>
            <a:xfrm>
              <a:off x="5559011" y="4434849"/>
              <a:ext cx="86860" cy="61962"/>
            </a:xfrm>
            <a:custGeom>
              <a:rect b="b" l="l" r="r" t="t"/>
              <a:pathLst>
                <a:path extrusionOk="0" h="2073" w="2906">
                  <a:moveTo>
                    <a:pt x="0" y="1"/>
                  </a:moveTo>
                  <a:lnTo>
                    <a:pt x="0" y="2073"/>
                  </a:lnTo>
                  <a:lnTo>
                    <a:pt x="2905" y="2073"/>
                  </a:lnTo>
                  <a:lnTo>
                    <a:pt x="290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9" name="Google Shape;21639;p95"/>
            <p:cNvSpPr/>
            <p:nvPr/>
          </p:nvSpPr>
          <p:spPr>
            <a:xfrm>
              <a:off x="5559011" y="4152266"/>
              <a:ext cx="86860" cy="62679"/>
            </a:xfrm>
            <a:custGeom>
              <a:rect b="b" l="l" r="r" t="t"/>
              <a:pathLst>
                <a:path extrusionOk="0" h="2097" w="2906">
                  <a:moveTo>
                    <a:pt x="0" y="0"/>
                  </a:moveTo>
                  <a:lnTo>
                    <a:pt x="0" y="2096"/>
                  </a:lnTo>
                  <a:lnTo>
                    <a:pt x="2905" y="2096"/>
                  </a:lnTo>
                  <a:lnTo>
                    <a:pt x="290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0" name="Google Shape;21640;p95"/>
            <p:cNvSpPr/>
            <p:nvPr/>
          </p:nvSpPr>
          <p:spPr>
            <a:xfrm>
              <a:off x="5667184" y="4293199"/>
              <a:ext cx="86173" cy="61962"/>
            </a:xfrm>
            <a:custGeom>
              <a:rect b="b" l="l" r="r" t="t"/>
              <a:pathLst>
                <a:path extrusionOk="0" h="2073" w="2883">
                  <a:moveTo>
                    <a:pt x="1" y="1"/>
                  </a:moveTo>
                  <a:lnTo>
                    <a:pt x="1" y="2072"/>
                  </a:lnTo>
                  <a:lnTo>
                    <a:pt x="2882" y="2072"/>
                  </a:lnTo>
                  <a:lnTo>
                    <a:pt x="2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1" name="Google Shape;21641;p95"/>
            <p:cNvSpPr/>
            <p:nvPr/>
          </p:nvSpPr>
          <p:spPr>
            <a:xfrm>
              <a:off x="5667184" y="4324524"/>
              <a:ext cx="86173" cy="30637"/>
            </a:xfrm>
            <a:custGeom>
              <a:rect b="b" l="l" r="r" t="t"/>
              <a:pathLst>
                <a:path extrusionOk="0" h="1025" w="2883">
                  <a:moveTo>
                    <a:pt x="1" y="0"/>
                  </a:moveTo>
                  <a:lnTo>
                    <a:pt x="1" y="1024"/>
                  </a:lnTo>
                  <a:lnTo>
                    <a:pt x="2882" y="1024"/>
                  </a:lnTo>
                  <a:lnTo>
                    <a:pt x="2882"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2" name="Google Shape;21642;p95"/>
            <p:cNvSpPr/>
            <p:nvPr/>
          </p:nvSpPr>
          <p:spPr>
            <a:xfrm>
              <a:off x="5409500" y="4278971"/>
              <a:ext cx="126046" cy="90417"/>
            </a:xfrm>
            <a:custGeom>
              <a:rect b="b" l="l" r="r" t="t"/>
              <a:pathLst>
                <a:path extrusionOk="0" h="3025" w="4217">
                  <a:moveTo>
                    <a:pt x="1" y="0"/>
                  </a:moveTo>
                  <a:lnTo>
                    <a:pt x="1" y="3025"/>
                  </a:lnTo>
                  <a:lnTo>
                    <a:pt x="4216" y="3025"/>
                  </a:lnTo>
                  <a:lnTo>
                    <a:pt x="421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3" name="Google Shape;21643;p95"/>
            <p:cNvSpPr/>
            <p:nvPr/>
          </p:nvSpPr>
          <p:spPr>
            <a:xfrm>
              <a:off x="5409500" y="4324524"/>
              <a:ext cx="126046" cy="44865"/>
            </a:xfrm>
            <a:custGeom>
              <a:rect b="b" l="l" r="r" t="t"/>
              <a:pathLst>
                <a:path extrusionOk="0" h="1501" w="4217">
                  <a:moveTo>
                    <a:pt x="1" y="0"/>
                  </a:moveTo>
                  <a:lnTo>
                    <a:pt x="1" y="1501"/>
                  </a:lnTo>
                  <a:lnTo>
                    <a:pt x="4216" y="1501"/>
                  </a:lnTo>
                  <a:lnTo>
                    <a:pt x="421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4" name="Google Shape;21644;p95"/>
            <p:cNvSpPr/>
            <p:nvPr/>
          </p:nvSpPr>
          <p:spPr>
            <a:xfrm>
              <a:off x="5442977" y="4314570"/>
              <a:ext cx="19967" cy="20654"/>
            </a:xfrm>
            <a:custGeom>
              <a:rect b="b" l="l" r="r" t="t"/>
              <a:pathLst>
                <a:path extrusionOk="0" h="691" w="668">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5" name="Google Shape;21645;p95"/>
            <p:cNvSpPr/>
            <p:nvPr/>
          </p:nvSpPr>
          <p:spPr>
            <a:xfrm>
              <a:off x="5482134" y="4314570"/>
              <a:ext cx="19937" cy="20654"/>
            </a:xfrm>
            <a:custGeom>
              <a:rect b="b" l="l" r="r" t="t"/>
              <a:pathLst>
                <a:path extrusionOk="0" h="691" w="667">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6" name="Google Shape;21646;p95"/>
            <p:cNvSpPr/>
            <p:nvPr/>
          </p:nvSpPr>
          <p:spPr>
            <a:xfrm>
              <a:off x="5442977" y="4324524"/>
              <a:ext cx="19967" cy="9296"/>
            </a:xfrm>
            <a:custGeom>
              <a:rect b="b" l="l" r="r" t="t"/>
              <a:pathLst>
                <a:path extrusionOk="0" h="311" w="668">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7" name="Google Shape;21647;p95"/>
            <p:cNvSpPr/>
            <p:nvPr/>
          </p:nvSpPr>
          <p:spPr>
            <a:xfrm>
              <a:off x="5482134" y="4324524"/>
              <a:ext cx="19937" cy="9296"/>
            </a:xfrm>
            <a:custGeom>
              <a:rect b="b" l="l" r="r" t="t"/>
              <a:pathLst>
                <a:path extrusionOk="0" h="311" w="667">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48" name="Google Shape;21648;p95"/>
          <p:cNvGrpSpPr/>
          <p:nvPr/>
        </p:nvGrpSpPr>
        <p:grpSpPr>
          <a:xfrm>
            <a:off x="6254299" y="4008415"/>
            <a:ext cx="344544" cy="343109"/>
            <a:chOff x="6082937" y="4160815"/>
            <a:chExt cx="344544" cy="343109"/>
          </a:xfrm>
        </p:grpSpPr>
        <p:sp>
          <p:nvSpPr>
            <p:cNvPr id="21649" name="Google Shape;21649;p95"/>
            <p:cNvSpPr/>
            <p:nvPr/>
          </p:nvSpPr>
          <p:spPr>
            <a:xfrm>
              <a:off x="6082937" y="4160815"/>
              <a:ext cx="222830" cy="185079"/>
            </a:xfrm>
            <a:custGeom>
              <a:rect b="b" l="l" r="r" t="t"/>
              <a:pathLst>
                <a:path extrusionOk="0" h="6192" w="7455">
                  <a:moveTo>
                    <a:pt x="0" y="0"/>
                  </a:moveTo>
                  <a:lnTo>
                    <a:pt x="0" y="5739"/>
                  </a:lnTo>
                  <a:cubicBezTo>
                    <a:pt x="0" y="5739"/>
                    <a:pt x="2215" y="6192"/>
                    <a:pt x="2882" y="6192"/>
                  </a:cubicBezTo>
                  <a:cubicBezTo>
                    <a:pt x="3573" y="6192"/>
                    <a:pt x="5740" y="5739"/>
                    <a:pt x="5740" y="5739"/>
                  </a:cubicBezTo>
                  <a:cubicBezTo>
                    <a:pt x="5740" y="5739"/>
                    <a:pt x="7454" y="4311"/>
                    <a:pt x="7454" y="2858"/>
                  </a:cubicBezTo>
                  <a:cubicBezTo>
                    <a:pt x="7454" y="1238"/>
                    <a:pt x="5740" y="0"/>
                    <a:pt x="574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0" name="Google Shape;21650;p95"/>
            <p:cNvSpPr/>
            <p:nvPr/>
          </p:nvSpPr>
          <p:spPr>
            <a:xfrm>
              <a:off x="6168364" y="4160815"/>
              <a:ext cx="137404" cy="185079"/>
            </a:xfrm>
            <a:custGeom>
              <a:rect b="b" l="l" r="r" t="t"/>
              <a:pathLst>
                <a:path extrusionOk="0" h="6192" w="4597">
                  <a:moveTo>
                    <a:pt x="0" y="0"/>
                  </a:moveTo>
                  <a:lnTo>
                    <a:pt x="0" y="6192"/>
                  </a:lnTo>
                  <a:lnTo>
                    <a:pt x="24" y="6192"/>
                  </a:lnTo>
                  <a:cubicBezTo>
                    <a:pt x="715" y="6192"/>
                    <a:pt x="2882" y="5739"/>
                    <a:pt x="2882" y="5739"/>
                  </a:cubicBezTo>
                  <a:cubicBezTo>
                    <a:pt x="2882" y="5739"/>
                    <a:pt x="4572" y="4334"/>
                    <a:pt x="4572" y="2858"/>
                  </a:cubicBezTo>
                  <a:cubicBezTo>
                    <a:pt x="4596" y="1238"/>
                    <a:pt x="2882"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1" name="Google Shape;21651;p95"/>
            <p:cNvSpPr/>
            <p:nvPr/>
          </p:nvSpPr>
          <p:spPr>
            <a:xfrm>
              <a:off x="6254477" y="4160815"/>
              <a:ext cx="173003" cy="222830"/>
            </a:xfrm>
            <a:custGeom>
              <a:rect b="b" l="l" r="r" t="t"/>
              <a:pathLst>
                <a:path extrusionOk="0" h="7455" w="5788">
                  <a:moveTo>
                    <a:pt x="1" y="0"/>
                  </a:moveTo>
                  <a:lnTo>
                    <a:pt x="1" y="1739"/>
                  </a:lnTo>
                  <a:cubicBezTo>
                    <a:pt x="138" y="1687"/>
                    <a:pt x="263" y="1648"/>
                    <a:pt x="402" y="1648"/>
                  </a:cubicBezTo>
                  <a:cubicBezTo>
                    <a:pt x="456" y="1648"/>
                    <a:pt x="512" y="1654"/>
                    <a:pt x="572" y="1667"/>
                  </a:cubicBezTo>
                  <a:cubicBezTo>
                    <a:pt x="1191" y="1691"/>
                    <a:pt x="1668" y="2215"/>
                    <a:pt x="1715" y="2810"/>
                  </a:cubicBezTo>
                  <a:cubicBezTo>
                    <a:pt x="1739" y="3501"/>
                    <a:pt x="1168" y="4096"/>
                    <a:pt x="477" y="4096"/>
                  </a:cubicBezTo>
                  <a:cubicBezTo>
                    <a:pt x="310" y="4096"/>
                    <a:pt x="167" y="4072"/>
                    <a:pt x="1" y="4001"/>
                  </a:cubicBezTo>
                  <a:lnTo>
                    <a:pt x="1" y="5763"/>
                  </a:lnTo>
                  <a:cubicBezTo>
                    <a:pt x="1" y="5763"/>
                    <a:pt x="1239" y="7454"/>
                    <a:pt x="2906" y="7454"/>
                  </a:cubicBezTo>
                  <a:cubicBezTo>
                    <a:pt x="4454" y="7454"/>
                    <a:pt x="5788" y="5763"/>
                    <a:pt x="5788" y="5763"/>
                  </a:cubicBezTo>
                  <a:lnTo>
                    <a:pt x="5788"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2" name="Google Shape;21652;p95"/>
            <p:cNvSpPr/>
            <p:nvPr/>
          </p:nvSpPr>
          <p:spPr>
            <a:xfrm>
              <a:off x="6341309" y="4160815"/>
              <a:ext cx="86173" cy="222113"/>
            </a:xfrm>
            <a:custGeom>
              <a:rect b="b" l="l" r="r" t="t"/>
              <a:pathLst>
                <a:path extrusionOk="0" h="7431" w="2883">
                  <a:moveTo>
                    <a:pt x="1" y="0"/>
                  </a:moveTo>
                  <a:lnTo>
                    <a:pt x="1" y="7430"/>
                  </a:lnTo>
                  <a:cubicBezTo>
                    <a:pt x="1549" y="7430"/>
                    <a:pt x="2883" y="5739"/>
                    <a:pt x="2883" y="5739"/>
                  </a:cubicBezTo>
                  <a:lnTo>
                    <a:pt x="2883"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3" name="Google Shape;21653;p95"/>
            <p:cNvSpPr/>
            <p:nvPr/>
          </p:nvSpPr>
          <p:spPr>
            <a:xfrm>
              <a:off x="6203933" y="4331638"/>
              <a:ext cx="222830" cy="172286"/>
            </a:xfrm>
            <a:custGeom>
              <a:rect b="b" l="l" r="r" t="t"/>
              <a:pathLst>
                <a:path extrusionOk="0" h="5764" w="7455">
                  <a:moveTo>
                    <a:pt x="1692" y="1"/>
                  </a:moveTo>
                  <a:cubicBezTo>
                    <a:pt x="1692" y="1"/>
                    <a:pt x="1" y="1239"/>
                    <a:pt x="1" y="2882"/>
                  </a:cubicBezTo>
                  <a:cubicBezTo>
                    <a:pt x="1" y="4597"/>
                    <a:pt x="1692" y="5764"/>
                    <a:pt x="1692" y="5764"/>
                  </a:cubicBezTo>
                  <a:lnTo>
                    <a:pt x="7455" y="5764"/>
                  </a:lnTo>
                  <a:lnTo>
                    <a:pt x="7455" y="24"/>
                  </a:lnTo>
                  <a:lnTo>
                    <a:pt x="7455" y="1"/>
                  </a:lnTo>
                  <a:lnTo>
                    <a:pt x="5740" y="1"/>
                  </a:lnTo>
                  <a:cubicBezTo>
                    <a:pt x="5812" y="143"/>
                    <a:pt x="5835" y="286"/>
                    <a:pt x="5835" y="477"/>
                  </a:cubicBezTo>
                  <a:cubicBezTo>
                    <a:pt x="5835" y="1130"/>
                    <a:pt x="5264" y="1692"/>
                    <a:pt x="4591" y="1692"/>
                  </a:cubicBezTo>
                  <a:cubicBezTo>
                    <a:pt x="4577" y="1692"/>
                    <a:pt x="4563" y="1692"/>
                    <a:pt x="4549" y="1691"/>
                  </a:cubicBezTo>
                  <a:cubicBezTo>
                    <a:pt x="3906" y="1691"/>
                    <a:pt x="3406" y="1144"/>
                    <a:pt x="3359" y="524"/>
                  </a:cubicBezTo>
                  <a:cubicBezTo>
                    <a:pt x="3359" y="310"/>
                    <a:pt x="3406" y="143"/>
                    <a:pt x="345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4" name="Google Shape;21654;p95"/>
            <p:cNvSpPr/>
            <p:nvPr/>
          </p:nvSpPr>
          <p:spPr>
            <a:xfrm>
              <a:off x="6341309" y="4332355"/>
              <a:ext cx="86173" cy="171569"/>
            </a:xfrm>
            <a:custGeom>
              <a:rect b="b" l="l" r="r" t="t"/>
              <a:pathLst>
                <a:path extrusionOk="0" h="5740" w="2883">
                  <a:moveTo>
                    <a:pt x="1120" y="0"/>
                  </a:moveTo>
                  <a:cubicBezTo>
                    <a:pt x="1192" y="143"/>
                    <a:pt x="1216" y="286"/>
                    <a:pt x="1216" y="477"/>
                  </a:cubicBezTo>
                  <a:cubicBezTo>
                    <a:pt x="1216" y="1167"/>
                    <a:pt x="668" y="1691"/>
                    <a:pt x="1" y="1691"/>
                  </a:cubicBezTo>
                  <a:lnTo>
                    <a:pt x="1" y="5740"/>
                  </a:lnTo>
                  <a:lnTo>
                    <a:pt x="2883" y="5740"/>
                  </a:lnTo>
                  <a:lnTo>
                    <a:pt x="288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5" name="Google Shape;21655;p95"/>
            <p:cNvSpPr/>
            <p:nvPr/>
          </p:nvSpPr>
          <p:spPr>
            <a:xfrm>
              <a:off x="6082937" y="4280376"/>
              <a:ext cx="171569" cy="222830"/>
            </a:xfrm>
            <a:custGeom>
              <a:rect b="b" l="l" r="r" t="t"/>
              <a:pathLst>
                <a:path extrusionOk="0" h="7455" w="5740">
                  <a:moveTo>
                    <a:pt x="2912" y="0"/>
                  </a:moveTo>
                  <a:cubicBezTo>
                    <a:pt x="2239" y="0"/>
                    <a:pt x="1667" y="563"/>
                    <a:pt x="1667" y="1239"/>
                  </a:cubicBezTo>
                  <a:cubicBezTo>
                    <a:pt x="1667" y="1406"/>
                    <a:pt x="1691" y="1549"/>
                    <a:pt x="1763" y="1716"/>
                  </a:cubicBezTo>
                  <a:lnTo>
                    <a:pt x="0" y="1716"/>
                  </a:lnTo>
                  <a:lnTo>
                    <a:pt x="0" y="7455"/>
                  </a:lnTo>
                  <a:lnTo>
                    <a:pt x="3025" y="7455"/>
                  </a:lnTo>
                  <a:lnTo>
                    <a:pt x="4620" y="6859"/>
                  </a:lnTo>
                  <a:lnTo>
                    <a:pt x="4620" y="6859"/>
                  </a:lnTo>
                  <a:cubicBezTo>
                    <a:pt x="4615" y="6861"/>
                    <a:pt x="4611" y="6862"/>
                    <a:pt x="4607" y="6862"/>
                  </a:cubicBezTo>
                  <a:cubicBezTo>
                    <a:pt x="4493" y="6862"/>
                    <a:pt x="5115" y="6145"/>
                    <a:pt x="4930" y="6145"/>
                  </a:cubicBezTo>
                  <a:cubicBezTo>
                    <a:pt x="4263" y="6145"/>
                    <a:pt x="3787" y="5240"/>
                    <a:pt x="3787" y="4597"/>
                  </a:cubicBezTo>
                  <a:cubicBezTo>
                    <a:pt x="3787" y="3930"/>
                    <a:pt x="4382" y="3168"/>
                    <a:pt x="5073" y="3168"/>
                  </a:cubicBezTo>
                  <a:cubicBezTo>
                    <a:pt x="5240" y="3168"/>
                    <a:pt x="5597" y="3430"/>
                    <a:pt x="5740" y="3502"/>
                  </a:cubicBezTo>
                  <a:lnTo>
                    <a:pt x="4882" y="2597"/>
                  </a:lnTo>
                  <a:lnTo>
                    <a:pt x="4025" y="1739"/>
                  </a:lnTo>
                  <a:cubicBezTo>
                    <a:pt x="4073" y="1597"/>
                    <a:pt x="4096" y="1406"/>
                    <a:pt x="4096" y="1192"/>
                  </a:cubicBezTo>
                  <a:cubicBezTo>
                    <a:pt x="4073" y="572"/>
                    <a:pt x="3573" y="49"/>
                    <a:pt x="2953" y="1"/>
                  </a:cubicBezTo>
                  <a:cubicBezTo>
                    <a:pt x="2939" y="0"/>
                    <a:pt x="2926" y="0"/>
                    <a:pt x="291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6" name="Google Shape;21656;p95"/>
            <p:cNvSpPr/>
            <p:nvPr/>
          </p:nvSpPr>
          <p:spPr>
            <a:xfrm>
              <a:off x="6168364" y="4280376"/>
              <a:ext cx="86143" cy="222830"/>
            </a:xfrm>
            <a:custGeom>
              <a:rect b="b" l="l" r="r" t="t"/>
              <a:pathLst>
                <a:path extrusionOk="0" h="7455" w="2882">
                  <a:moveTo>
                    <a:pt x="42" y="0"/>
                  </a:moveTo>
                  <a:cubicBezTo>
                    <a:pt x="28" y="0"/>
                    <a:pt x="14" y="0"/>
                    <a:pt x="0" y="1"/>
                  </a:cubicBezTo>
                  <a:lnTo>
                    <a:pt x="0" y="7455"/>
                  </a:lnTo>
                  <a:lnTo>
                    <a:pt x="2882" y="7455"/>
                  </a:lnTo>
                  <a:lnTo>
                    <a:pt x="2882" y="5693"/>
                  </a:lnTo>
                  <a:cubicBezTo>
                    <a:pt x="2739" y="5764"/>
                    <a:pt x="2596" y="5788"/>
                    <a:pt x="2405" y="5788"/>
                  </a:cubicBezTo>
                  <a:cubicBezTo>
                    <a:pt x="1739" y="5788"/>
                    <a:pt x="1167" y="5216"/>
                    <a:pt x="1191" y="4502"/>
                  </a:cubicBezTo>
                  <a:cubicBezTo>
                    <a:pt x="1215" y="3930"/>
                    <a:pt x="1739" y="3406"/>
                    <a:pt x="2358" y="3383"/>
                  </a:cubicBezTo>
                  <a:cubicBezTo>
                    <a:pt x="2524" y="3383"/>
                    <a:pt x="2715" y="3406"/>
                    <a:pt x="2882" y="3454"/>
                  </a:cubicBezTo>
                  <a:lnTo>
                    <a:pt x="2882" y="1716"/>
                  </a:lnTo>
                  <a:lnTo>
                    <a:pt x="1167" y="1716"/>
                  </a:lnTo>
                  <a:cubicBezTo>
                    <a:pt x="1215" y="1549"/>
                    <a:pt x="1262" y="1406"/>
                    <a:pt x="1262" y="1239"/>
                  </a:cubicBezTo>
                  <a:cubicBezTo>
                    <a:pt x="1262" y="563"/>
                    <a:pt x="714" y="0"/>
                    <a:pt x="42"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57" name="Google Shape;21657;p95"/>
          <p:cNvGrpSpPr/>
          <p:nvPr/>
        </p:nvGrpSpPr>
        <p:grpSpPr>
          <a:xfrm>
            <a:off x="6984893" y="3997795"/>
            <a:ext cx="343109" cy="291878"/>
            <a:chOff x="6742117" y="4169334"/>
            <a:chExt cx="343109" cy="291878"/>
          </a:xfrm>
        </p:grpSpPr>
        <p:sp>
          <p:nvSpPr>
            <p:cNvPr id="21658" name="Google Shape;21658;p95"/>
            <p:cNvSpPr/>
            <p:nvPr/>
          </p:nvSpPr>
          <p:spPr>
            <a:xfrm>
              <a:off x="6772007" y="4229861"/>
              <a:ext cx="282610" cy="160181"/>
            </a:xfrm>
            <a:custGeom>
              <a:rect b="b" l="l" r="r" t="t"/>
              <a:pathLst>
                <a:path extrusionOk="0" h="5359" w="9455">
                  <a:moveTo>
                    <a:pt x="4359" y="0"/>
                  </a:moveTo>
                  <a:lnTo>
                    <a:pt x="4359" y="2405"/>
                  </a:lnTo>
                  <a:lnTo>
                    <a:pt x="1" y="2405"/>
                  </a:lnTo>
                  <a:lnTo>
                    <a:pt x="1" y="5358"/>
                  </a:lnTo>
                  <a:lnTo>
                    <a:pt x="691" y="5358"/>
                  </a:lnTo>
                  <a:lnTo>
                    <a:pt x="691" y="3096"/>
                  </a:lnTo>
                  <a:lnTo>
                    <a:pt x="4382" y="3096"/>
                  </a:lnTo>
                  <a:lnTo>
                    <a:pt x="4382" y="5358"/>
                  </a:lnTo>
                  <a:lnTo>
                    <a:pt x="5073" y="5358"/>
                  </a:lnTo>
                  <a:lnTo>
                    <a:pt x="5073" y="3096"/>
                  </a:lnTo>
                  <a:lnTo>
                    <a:pt x="8764" y="3096"/>
                  </a:lnTo>
                  <a:lnTo>
                    <a:pt x="8764" y="5358"/>
                  </a:lnTo>
                  <a:lnTo>
                    <a:pt x="9455" y="5358"/>
                  </a:lnTo>
                  <a:lnTo>
                    <a:pt x="9455" y="2405"/>
                  </a:lnTo>
                  <a:lnTo>
                    <a:pt x="5049" y="2405"/>
                  </a:lnTo>
                  <a:lnTo>
                    <a:pt x="504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9" name="Google Shape;21659;p95"/>
            <p:cNvSpPr/>
            <p:nvPr/>
          </p:nvSpPr>
          <p:spPr>
            <a:xfrm>
              <a:off x="6913657" y="4230549"/>
              <a:ext cx="140961" cy="160210"/>
            </a:xfrm>
            <a:custGeom>
              <a:rect b="b" l="l" r="r" t="t"/>
              <a:pathLst>
                <a:path extrusionOk="0" h="5360" w="4716">
                  <a:moveTo>
                    <a:pt x="1" y="1"/>
                  </a:moveTo>
                  <a:lnTo>
                    <a:pt x="1" y="5359"/>
                  </a:lnTo>
                  <a:lnTo>
                    <a:pt x="334" y="5359"/>
                  </a:lnTo>
                  <a:lnTo>
                    <a:pt x="334" y="3073"/>
                  </a:lnTo>
                  <a:lnTo>
                    <a:pt x="4025" y="3073"/>
                  </a:lnTo>
                  <a:lnTo>
                    <a:pt x="4025" y="5335"/>
                  </a:lnTo>
                  <a:lnTo>
                    <a:pt x="4716" y="5335"/>
                  </a:lnTo>
                  <a:lnTo>
                    <a:pt x="4716" y="2406"/>
                  </a:lnTo>
                  <a:lnTo>
                    <a:pt x="334" y="2406"/>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0" name="Google Shape;21660;p95"/>
            <p:cNvSpPr/>
            <p:nvPr/>
          </p:nvSpPr>
          <p:spPr>
            <a:xfrm>
              <a:off x="6742117" y="4377908"/>
              <a:ext cx="83303" cy="83303"/>
            </a:xfrm>
            <a:custGeom>
              <a:rect b="b" l="l" r="r" t="t"/>
              <a:pathLst>
                <a:path extrusionOk="0" h="2787" w="2787">
                  <a:moveTo>
                    <a:pt x="1405" y="1"/>
                  </a:moveTo>
                  <a:cubicBezTo>
                    <a:pt x="620" y="1"/>
                    <a:pt x="0" y="620"/>
                    <a:pt x="0" y="1382"/>
                  </a:cubicBezTo>
                  <a:cubicBezTo>
                    <a:pt x="0" y="2168"/>
                    <a:pt x="620" y="2787"/>
                    <a:pt x="1405" y="2787"/>
                  </a:cubicBezTo>
                  <a:cubicBezTo>
                    <a:pt x="2168" y="2787"/>
                    <a:pt x="2787" y="2168"/>
                    <a:pt x="2787" y="1382"/>
                  </a:cubicBezTo>
                  <a:cubicBezTo>
                    <a:pt x="2787" y="620"/>
                    <a:pt x="2168" y="1"/>
                    <a:pt x="140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1" name="Google Shape;21661;p95"/>
            <p:cNvSpPr/>
            <p:nvPr/>
          </p:nvSpPr>
          <p:spPr>
            <a:xfrm>
              <a:off x="6871661" y="4377908"/>
              <a:ext cx="84021" cy="83303"/>
            </a:xfrm>
            <a:custGeom>
              <a:rect b="b" l="l" r="r" t="t"/>
              <a:pathLst>
                <a:path extrusionOk="0" h="2787" w="2811">
                  <a:moveTo>
                    <a:pt x="1406" y="1"/>
                  </a:moveTo>
                  <a:cubicBezTo>
                    <a:pt x="620" y="1"/>
                    <a:pt x="1" y="620"/>
                    <a:pt x="1" y="1382"/>
                  </a:cubicBezTo>
                  <a:cubicBezTo>
                    <a:pt x="1" y="2168"/>
                    <a:pt x="644" y="2787"/>
                    <a:pt x="1406" y="2787"/>
                  </a:cubicBezTo>
                  <a:cubicBezTo>
                    <a:pt x="2192" y="2787"/>
                    <a:pt x="2811" y="2168"/>
                    <a:pt x="2811" y="1382"/>
                  </a:cubicBezTo>
                  <a:cubicBezTo>
                    <a:pt x="2811" y="620"/>
                    <a:pt x="2192" y="1"/>
                    <a:pt x="140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2" name="Google Shape;21662;p95"/>
            <p:cNvSpPr/>
            <p:nvPr/>
          </p:nvSpPr>
          <p:spPr>
            <a:xfrm>
              <a:off x="6913657" y="4377908"/>
              <a:ext cx="42025" cy="83303"/>
            </a:xfrm>
            <a:custGeom>
              <a:rect b="b" l="l" r="r" t="t"/>
              <a:pathLst>
                <a:path extrusionOk="0" h="2787" w="1406">
                  <a:moveTo>
                    <a:pt x="1" y="1"/>
                  </a:moveTo>
                  <a:lnTo>
                    <a:pt x="1" y="2787"/>
                  </a:lnTo>
                  <a:cubicBezTo>
                    <a:pt x="787" y="2787"/>
                    <a:pt x="1406" y="2168"/>
                    <a:pt x="1406" y="1382"/>
                  </a:cubicBezTo>
                  <a:cubicBezTo>
                    <a:pt x="1406" y="620"/>
                    <a:pt x="787"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3" name="Google Shape;21663;p95"/>
            <p:cNvSpPr/>
            <p:nvPr/>
          </p:nvSpPr>
          <p:spPr>
            <a:xfrm>
              <a:off x="7001923" y="4377908"/>
              <a:ext cx="83303" cy="83303"/>
            </a:xfrm>
            <a:custGeom>
              <a:rect b="b" l="l" r="r" t="t"/>
              <a:pathLst>
                <a:path extrusionOk="0" h="2787" w="2787">
                  <a:moveTo>
                    <a:pt x="1382" y="1"/>
                  </a:moveTo>
                  <a:cubicBezTo>
                    <a:pt x="620" y="1"/>
                    <a:pt x="1" y="620"/>
                    <a:pt x="1" y="1382"/>
                  </a:cubicBezTo>
                  <a:cubicBezTo>
                    <a:pt x="1" y="2168"/>
                    <a:pt x="620" y="2787"/>
                    <a:pt x="1382" y="2787"/>
                  </a:cubicBezTo>
                  <a:cubicBezTo>
                    <a:pt x="2168" y="2787"/>
                    <a:pt x="2787" y="2168"/>
                    <a:pt x="2787" y="1382"/>
                  </a:cubicBezTo>
                  <a:cubicBezTo>
                    <a:pt x="2787" y="620"/>
                    <a:pt x="2168"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4" name="Google Shape;21664;p95"/>
            <p:cNvSpPr/>
            <p:nvPr/>
          </p:nvSpPr>
          <p:spPr>
            <a:xfrm>
              <a:off x="6863830" y="4169334"/>
              <a:ext cx="98966" cy="85456"/>
            </a:xfrm>
            <a:custGeom>
              <a:rect b="b" l="l" r="r" t="t"/>
              <a:pathLst>
                <a:path extrusionOk="0" h="2859" w="3311">
                  <a:moveTo>
                    <a:pt x="1668" y="1"/>
                  </a:moveTo>
                  <a:lnTo>
                    <a:pt x="1" y="2859"/>
                  </a:lnTo>
                  <a:lnTo>
                    <a:pt x="3311" y="2859"/>
                  </a:lnTo>
                  <a:lnTo>
                    <a:pt x="16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5" name="Google Shape;21665;p95"/>
            <p:cNvSpPr/>
            <p:nvPr/>
          </p:nvSpPr>
          <p:spPr>
            <a:xfrm>
              <a:off x="6912939" y="4169334"/>
              <a:ext cx="49857" cy="85456"/>
            </a:xfrm>
            <a:custGeom>
              <a:rect b="b" l="l" r="r" t="t"/>
              <a:pathLst>
                <a:path extrusionOk="0" h="2859" w="1668">
                  <a:moveTo>
                    <a:pt x="1" y="1"/>
                  </a:moveTo>
                  <a:lnTo>
                    <a:pt x="1" y="2859"/>
                  </a:lnTo>
                  <a:lnTo>
                    <a:pt x="1668" y="2859"/>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66" name="Google Shape;21666;p95"/>
          <p:cNvGrpSpPr/>
          <p:nvPr/>
        </p:nvGrpSpPr>
        <p:grpSpPr>
          <a:xfrm>
            <a:off x="7711598" y="3982132"/>
            <a:ext cx="344574" cy="342421"/>
            <a:chOff x="7406975" y="4153671"/>
            <a:chExt cx="344574" cy="342421"/>
          </a:xfrm>
        </p:grpSpPr>
        <p:sp>
          <p:nvSpPr>
            <p:cNvPr id="21667" name="Google Shape;21667;p95"/>
            <p:cNvSpPr/>
            <p:nvPr/>
          </p:nvSpPr>
          <p:spPr>
            <a:xfrm>
              <a:off x="7518735" y="4264743"/>
              <a:ext cx="121054" cy="121025"/>
            </a:xfrm>
            <a:custGeom>
              <a:rect b="b" l="l" r="r" t="t"/>
              <a:pathLst>
                <a:path extrusionOk="0" h="4049" w="4050">
                  <a:moveTo>
                    <a:pt x="2025" y="0"/>
                  </a:moveTo>
                  <a:cubicBezTo>
                    <a:pt x="906" y="0"/>
                    <a:pt x="1" y="905"/>
                    <a:pt x="1" y="2024"/>
                  </a:cubicBezTo>
                  <a:cubicBezTo>
                    <a:pt x="1" y="3144"/>
                    <a:pt x="906" y="4048"/>
                    <a:pt x="2025" y="4048"/>
                  </a:cubicBezTo>
                  <a:cubicBezTo>
                    <a:pt x="3121" y="4048"/>
                    <a:pt x="4049" y="3144"/>
                    <a:pt x="4049" y="2024"/>
                  </a:cubicBezTo>
                  <a:cubicBezTo>
                    <a:pt x="4049" y="905"/>
                    <a:pt x="3121" y="0"/>
                    <a:pt x="202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8" name="Google Shape;21668;p95"/>
            <p:cNvSpPr/>
            <p:nvPr/>
          </p:nvSpPr>
          <p:spPr>
            <a:xfrm>
              <a:off x="7579950" y="4264026"/>
              <a:ext cx="60557" cy="121742"/>
            </a:xfrm>
            <a:custGeom>
              <a:rect b="b" l="l" r="r" t="t"/>
              <a:pathLst>
                <a:path extrusionOk="0" h="4073" w="2026">
                  <a:moveTo>
                    <a:pt x="1" y="0"/>
                  </a:moveTo>
                  <a:lnTo>
                    <a:pt x="1" y="4072"/>
                  </a:lnTo>
                  <a:cubicBezTo>
                    <a:pt x="1096" y="4072"/>
                    <a:pt x="2025" y="3168"/>
                    <a:pt x="2025" y="2048"/>
                  </a:cubicBezTo>
                  <a:cubicBezTo>
                    <a:pt x="2025" y="905"/>
                    <a:pt x="1096"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9" name="Google Shape;21669;p95"/>
            <p:cNvSpPr/>
            <p:nvPr/>
          </p:nvSpPr>
          <p:spPr>
            <a:xfrm>
              <a:off x="7406975" y="4347300"/>
              <a:ext cx="148822" cy="148792"/>
            </a:xfrm>
            <a:custGeom>
              <a:rect b="b" l="l" r="r" t="t"/>
              <a:pathLst>
                <a:path extrusionOk="0" h="4978" w="4979">
                  <a:moveTo>
                    <a:pt x="1" y="0"/>
                  </a:moveTo>
                  <a:cubicBezTo>
                    <a:pt x="358" y="2596"/>
                    <a:pt x="2382" y="4644"/>
                    <a:pt x="4978" y="4978"/>
                  </a:cubicBezTo>
                  <a:lnTo>
                    <a:pt x="4978" y="2620"/>
                  </a:lnTo>
                  <a:cubicBezTo>
                    <a:pt x="3692" y="2334"/>
                    <a:pt x="2668" y="1310"/>
                    <a:pt x="2359"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0" name="Google Shape;21670;p95"/>
            <p:cNvSpPr/>
            <p:nvPr/>
          </p:nvSpPr>
          <p:spPr>
            <a:xfrm>
              <a:off x="7602726" y="4153671"/>
              <a:ext cx="148822" cy="147388"/>
            </a:xfrm>
            <a:custGeom>
              <a:rect b="b" l="l" r="r" t="t"/>
              <a:pathLst>
                <a:path extrusionOk="0" h="4931" w="4979">
                  <a:moveTo>
                    <a:pt x="1" y="1"/>
                  </a:moveTo>
                  <a:lnTo>
                    <a:pt x="1" y="2335"/>
                  </a:lnTo>
                  <a:cubicBezTo>
                    <a:pt x="1287" y="2644"/>
                    <a:pt x="2311" y="3645"/>
                    <a:pt x="2621" y="4931"/>
                  </a:cubicBezTo>
                  <a:lnTo>
                    <a:pt x="4978" y="4931"/>
                  </a:lnTo>
                  <a:cubicBezTo>
                    <a:pt x="4621" y="2382"/>
                    <a:pt x="2597" y="311"/>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1" name="Google Shape;21671;p95"/>
            <p:cNvSpPr/>
            <p:nvPr/>
          </p:nvSpPr>
          <p:spPr>
            <a:xfrm>
              <a:off x="7406975" y="4153671"/>
              <a:ext cx="148822" cy="147388"/>
            </a:xfrm>
            <a:custGeom>
              <a:rect b="b" l="l" r="r" t="t"/>
              <a:pathLst>
                <a:path extrusionOk="0" h="4931" w="4979">
                  <a:moveTo>
                    <a:pt x="4978" y="1"/>
                  </a:moveTo>
                  <a:cubicBezTo>
                    <a:pt x="2430" y="358"/>
                    <a:pt x="358" y="2382"/>
                    <a:pt x="1" y="4931"/>
                  </a:cubicBezTo>
                  <a:lnTo>
                    <a:pt x="2359" y="4931"/>
                  </a:lnTo>
                  <a:cubicBezTo>
                    <a:pt x="2692" y="3645"/>
                    <a:pt x="3692" y="2644"/>
                    <a:pt x="4978" y="2335"/>
                  </a:cubicBezTo>
                  <a:lnTo>
                    <a:pt x="497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2" name="Google Shape;21672;p95"/>
            <p:cNvSpPr/>
            <p:nvPr/>
          </p:nvSpPr>
          <p:spPr>
            <a:xfrm>
              <a:off x="7602726" y="4347300"/>
              <a:ext cx="148822" cy="148792"/>
            </a:xfrm>
            <a:custGeom>
              <a:rect b="b" l="l" r="r" t="t"/>
              <a:pathLst>
                <a:path extrusionOk="0" h="4978" w="4979">
                  <a:moveTo>
                    <a:pt x="2621" y="0"/>
                  </a:moveTo>
                  <a:cubicBezTo>
                    <a:pt x="2335" y="1310"/>
                    <a:pt x="1311" y="2334"/>
                    <a:pt x="1" y="2620"/>
                  </a:cubicBezTo>
                  <a:lnTo>
                    <a:pt x="1" y="4978"/>
                  </a:lnTo>
                  <a:cubicBezTo>
                    <a:pt x="2597" y="4620"/>
                    <a:pt x="4621" y="2596"/>
                    <a:pt x="4978"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73" name="Google Shape;21673;p95"/>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Infographic Elements</a:t>
            </a:r>
            <a:endParaRPr sz="1600">
              <a:solidFill>
                <a:srgbClr val="FFFFFF"/>
              </a:solidFill>
            </a:endParaRPr>
          </a:p>
        </p:txBody>
      </p:sp>
      <p:sp>
        <p:nvSpPr>
          <p:cNvPr id="21674" name="Google Shape;21674;p95"/>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1678" name="Shape 21678"/>
        <p:cNvGrpSpPr/>
        <p:nvPr/>
      </p:nvGrpSpPr>
      <p:grpSpPr>
        <a:xfrm>
          <a:off x="0" y="0"/>
          <a:ext cx="0" cy="0"/>
          <a:chOff x="0" y="0"/>
          <a:chExt cx="0" cy="0"/>
        </a:xfrm>
      </p:grpSpPr>
      <p:pic>
        <p:nvPicPr>
          <p:cNvPr id="21679" name="Google Shape;21679;p9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5" name="Shape 815"/>
        <p:cNvGrpSpPr/>
        <p:nvPr/>
      </p:nvGrpSpPr>
      <p:grpSpPr>
        <a:xfrm>
          <a:off x="0" y="0"/>
          <a:ext cx="0" cy="0"/>
          <a:chOff x="0" y="0"/>
          <a:chExt cx="0" cy="0"/>
        </a:xfrm>
      </p:grpSpPr>
      <p:sp>
        <p:nvSpPr>
          <p:cNvPr id="816" name="Google Shape;816;p42"/>
          <p:cNvSpPr txBox="1"/>
          <p:nvPr>
            <p:ph type="title"/>
          </p:nvPr>
        </p:nvSpPr>
        <p:spPr>
          <a:xfrm>
            <a:off x="2094750" y="1475000"/>
            <a:ext cx="4954500" cy="108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t>OVER THE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r>
              <a:rPr lang="en">
                <a:solidFill>
                  <a:schemeClr val="dk2"/>
                </a:solidFill>
              </a:rPr>
              <a:t>S</a:t>
            </a:r>
            <a:endParaRPr>
              <a:solidFill>
                <a:schemeClr val="dk2"/>
              </a:solidFill>
            </a:endParaRPr>
          </a:p>
        </p:txBody>
      </p:sp>
      <p:sp>
        <p:nvSpPr>
          <p:cNvPr id="817" name="Google Shape;817;p42"/>
          <p:cNvSpPr txBox="1"/>
          <p:nvPr>
            <p:ph idx="1" type="subTitle"/>
          </p:nvPr>
        </p:nvSpPr>
        <p:spPr>
          <a:xfrm>
            <a:off x="2170800" y="2571750"/>
            <a:ext cx="4797000" cy="13647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Y</a:t>
            </a:r>
            <a:r>
              <a:rPr lang="en"/>
              <a:t>ou </a:t>
            </a:r>
            <a:r>
              <a:rPr lang="en"/>
              <a:t>can</a:t>
            </a:r>
            <a:r>
              <a:rPr lang="en"/>
              <a:t> give a brief description of the topic you want to talk about here. For example, if you want to talk about Mercury, you </a:t>
            </a:r>
            <a:r>
              <a:rPr lang="en"/>
              <a:t>can</a:t>
            </a:r>
            <a:r>
              <a:rPr lang="en"/>
              <a:t> say that it’s the smallest planet in the entire Solar System</a:t>
            </a:r>
            <a:endParaRPr/>
          </a:p>
        </p:txBody>
      </p:sp>
      <p:sp>
        <p:nvSpPr>
          <p:cNvPr id="818" name="Google Shape;818;p42"/>
          <p:cNvSpPr/>
          <p:nvPr/>
        </p:nvSpPr>
        <p:spPr>
          <a:xfrm>
            <a:off x="7957324" y="3443092"/>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42"/>
          <p:cNvSpPr/>
          <p:nvPr/>
        </p:nvSpPr>
        <p:spPr>
          <a:xfrm>
            <a:off x="7416350" y="2809750"/>
            <a:ext cx="140162" cy="188609"/>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42"/>
          <p:cNvSpPr/>
          <p:nvPr/>
        </p:nvSpPr>
        <p:spPr>
          <a:xfrm>
            <a:off x="7996551" y="11821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42"/>
          <p:cNvSpPr/>
          <p:nvPr/>
        </p:nvSpPr>
        <p:spPr>
          <a:xfrm>
            <a:off x="6245996" y="338175"/>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rgbClr val="FEE0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42"/>
          <p:cNvSpPr/>
          <p:nvPr/>
        </p:nvSpPr>
        <p:spPr>
          <a:xfrm>
            <a:off x="7043809" y="1419838"/>
            <a:ext cx="107593" cy="95824"/>
          </a:xfrm>
          <a:custGeom>
            <a:rect b="b" l="l" r="r" t="t"/>
            <a:pathLst>
              <a:path extrusionOk="0" h="2239" w="2514">
                <a:moveTo>
                  <a:pt x="1251" y="0"/>
                </a:moveTo>
                <a:cubicBezTo>
                  <a:pt x="1072" y="0"/>
                  <a:pt x="1084" y="250"/>
                  <a:pt x="1061" y="393"/>
                </a:cubicBezTo>
                <a:cubicBezTo>
                  <a:pt x="1001" y="667"/>
                  <a:pt x="644" y="905"/>
                  <a:pt x="239" y="976"/>
                </a:cubicBezTo>
                <a:cubicBezTo>
                  <a:pt x="156" y="1000"/>
                  <a:pt x="48" y="1012"/>
                  <a:pt x="13" y="1072"/>
                </a:cubicBezTo>
                <a:cubicBezTo>
                  <a:pt x="1" y="1119"/>
                  <a:pt x="48" y="1167"/>
                  <a:pt x="108" y="1191"/>
                </a:cubicBezTo>
                <a:cubicBezTo>
                  <a:pt x="168" y="1215"/>
                  <a:pt x="239" y="1226"/>
                  <a:pt x="310" y="1238"/>
                </a:cubicBezTo>
                <a:cubicBezTo>
                  <a:pt x="560" y="1286"/>
                  <a:pt x="751" y="1405"/>
                  <a:pt x="882" y="1560"/>
                </a:cubicBezTo>
                <a:cubicBezTo>
                  <a:pt x="1001" y="1703"/>
                  <a:pt x="1061" y="1869"/>
                  <a:pt x="1084" y="2036"/>
                </a:cubicBezTo>
                <a:cubicBezTo>
                  <a:pt x="1096" y="2119"/>
                  <a:pt x="1132" y="2227"/>
                  <a:pt x="1251" y="2238"/>
                </a:cubicBezTo>
                <a:cubicBezTo>
                  <a:pt x="1382" y="2227"/>
                  <a:pt x="1418" y="2119"/>
                  <a:pt x="1430" y="2036"/>
                </a:cubicBezTo>
                <a:cubicBezTo>
                  <a:pt x="1453" y="1869"/>
                  <a:pt x="1513" y="1703"/>
                  <a:pt x="1632" y="1560"/>
                </a:cubicBezTo>
                <a:cubicBezTo>
                  <a:pt x="1751" y="1405"/>
                  <a:pt x="1953" y="1286"/>
                  <a:pt x="2192" y="1238"/>
                </a:cubicBezTo>
                <a:cubicBezTo>
                  <a:pt x="2263" y="1226"/>
                  <a:pt x="2346" y="1215"/>
                  <a:pt x="2406" y="1191"/>
                </a:cubicBezTo>
                <a:cubicBezTo>
                  <a:pt x="2465" y="1167"/>
                  <a:pt x="2513" y="1119"/>
                  <a:pt x="2489" y="1072"/>
                </a:cubicBezTo>
                <a:cubicBezTo>
                  <a:pt x="2465" y="1012"/>
                  <a:pt x="2358" y="1000"/>
                  <a:pt x="2275" y="976"/>
                </a:cubicBezTo>
                <a:cubicBezTo>
                  <a:pt x="1870" y="905"/>
                  <a:pt x="1525" y="667"/>
                  <a:pt x="1477" y="393"/>
                </a:cubicBezTo>
                <a:cubicBezTo>
                  <a:pt x="1453" y="250"/>
                  <a:pt x="143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42"/>
          <p:cNvSpPr/>
          <p:nvPr/>
        </p:nvSpPr>
        <p:spPr>
          <a:xfrm>
            <a:off x="1285808" y="36146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7" name="Shape 827"/>
        <p:cNvGrpSpPr/>
        <p:nvPr/>
      </p:nvGrpSpPr>
      <p:grpSpPr>
        <a:xfrm>
          <a:off x="0" y="0"/>
          <a:ext cx="0" cy="0"/>
          <a:chOff x="0" y="0"/>
          <a:chExt cx="0" cy="0"/>
        </a:xfrm>
      </p:grpSpPr>
      <p:sp>
        <p:nvSpPr>
          <p:cNvPr id="828" name="Google Shape;828;p43"/>
          <p:cNvSpPr txBox="1"/>
          <p:nvPr>
            <p:ph type="title"/>
          </p:nvPr>
        </p:nvSpPr>
        <p:spPr>
          <a:xfrm>
            <a:off x="720000" y="1079821"/>
            <a:ext cx="4577700" cy="743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0" lang="en"/>
              <a:t>RAINBOW</a:t>
            </a:r>
            <a:r>
              <a:rPr lang="en"/>
              <a:t> </a:t>
            </a:r>
            <a:r>
              <a:rPr lang="en">
                <a:solidFill>
                  <a:schemeClr val="dk2"/>
                </a:solidFill>
              </a:rPr>
              <a:t>C</a:t>
            </a:r>
            <a:r>
              <a:rPr lang="en">
                <a:solidFill>
                  <a:schemeClr val="lt2"/>
                </a:solidFill>
              </a:rPr>
              <a:t>O</a:t>
            </a:r>
            <a:r>
              <a:rPr lang="en">
                <a:solidFill>
                  <a:schemeClr val="accent1"/>
                </a:solidFill>
              </a:rPr>
              <a:t>L</a:t>
            </a:r>
            <a:r>
              <a:rPr lang="en">
                <a:solidFill>
                  <a:schemeClr val="accent4"/>
                </a:solidFill>
              </a:rPr>
              <a:t>O</a:t>
            </a:r>
            <a:r>
              <a:rPr lang="en">
                <a:solidFill>
                  <a:schemeClr val="accent2"/>
                </a:solidFill>
              </a:rPr>
              <a:t>R</a:t>
            </a:r>
            <a:r>
              <a:rPr lang="en">
                <a:solidFill>
                  <a:schemeClr val="accent3"/>
                </a:solidFill>
              </a:rPr>
              <a:t>S</a:t>
            </a:r>
            <a:endParaRPr>
              <a:solidFill>
                <a:schemeClr val="accent3"/>
              </a:solidFill>
            </a:endParaRPr>
          </a:p>
        </p:txBody>
      </p:sp>
      <p:sp>
        <p:nvSpPr>
          <p:cNvPr id="829" name="Google Shape;829;p43"/>
          <p:cNvSpPr txBox="1"/>
          <p:nvPr>
            <p:ph idx="1" type="body"/>
          </p:nvPr>
        </p:nvSpPr>
        <p:spPr>
          <a:xfrm>
            <a:off x="720000" y="1823525"/>
            <a:ext cx="3146100" cy="257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white light that emits from the sun can be broken down into the 7 colors of the rainbow in order:</a:t>
            </a:r>
            <a:endParaRPr/>
          </a:p>
          <a:p>
            <a:pPr indent="-317500" lvl="0" marL="457200" rtl="0" algn="l">
              <a:spcBef>
                <a:spcPts val="1200"/>
              </a:spcBef>
              <a:spcAft>
                <a:spcPts val="0"/>
              </a:spcAft>
              <a:buSzPts val="1400"/>
              <a:buChar char="●"/>
            </a:pPr>
            <a:r>
              <a:rPr lang="en"/>
              <a:t>Violet</a:t>
            </a:r>
            <a:endParaRPr/>
          </a:p>
          <a:p>
            <a:pPr indent="-317500" lvl="0" marL="457200" rtl="0" algn="l">
              <a:spcBef>
                <a:spcPts val="0"/>
              </a:spcBef>
              <a:spcAft>
                <a:spcPts val="0"/>
              </a:spcAft>
              <a:buSzPts val="1400"/>
              <a:buChar char="●"/>
            </a:pPr>
            <a:r>
              <a:rPr lang="en"/>
              <a:t>Indigo</a:t>
            </a:r>
            <a:endParaRPr/>
          </a:p>
          <a:p>
            <a:pPr indent="-317500" lvl="0" marL="457200" rtl="0" algn="l">
              <a:spcBef>
                <a:spcPts val="0"/>
              </a:spcBef>
              <a:spcAft>
                <a:spcPts val="0"/>
              </a:spcAft>
              <a:buSzPts val="1400"/>
              <a:buChar char="●"/>
            </a:pPr>
            <a:r>
              <a:rPr lang="en"/>
              <a:t>Blue</a:t>
            </a:r>
            <a:endParaRPr/>
          </a:p>
          <a:p>
            <a:pPr indent="-317500" lvl="0" marL="457200" rtl="0" algn="l">
              <a:spcBef>
                <a:spcPts val="0"/>
              </a:spcBef>
              <a:spcAft>
                <a:spcPts val="0"/>
              </a:spcAft>
              <a:buSzPts val="1400"/>
              <a:buChar char="●"/>
            </a:pPr>
            <a:r>
              <a:rPr lang="en"/>
              <a:t>Green</a:t>
            </a:r>
            <a:endParaRPr/>
          </a:p>
          <a:p>
            <a:pPr indent="-317500" lvl="0" marL="457200" rtl="0" algn="l">
              <a:spcBef>
                <a:spcPts val="0"/>
              </a:spcBef>
              <a:spcAft>
                <a:spcPts val="0"/>
              </a:spcAft>
              <a:buSzPts val="1400"/>
              <a:buChar char="●"/>
            </a:pPr>
            <a:r>
              <a:rPr lang="en"/>
              <a:t>Yellow</a:t>
            </a:r>
            <a:endParaRPr/>
          </a:p>
          <a:p>
            <a:pPr indent="-317500" lvl="0" marL="457200" rtl="0" algn="l">
              <a:spcBef>
                <a:spcPts val="0"/>
              </a:spcBef>
              <a:spcAft>
                <a:spcPts val="0"/>
              </a:spcAft>
              <a:buSzPts val="1400"/>
              <a:buChar char="●"/>
            </a:pPr>
            <a:r>
              <a:rPr lang="en"/>
              <a:t>Orange</a:t>
            </a:r>
            <a:endParaRPr/>
          </a:p>
          <a:p>
            <a:pPr indent="-317500" lvl="0" marL="457200" rtl="0" algn="l">
              <a:spcBef>
                <a:spcPts val="0"/>
              </a:spcBef>
              <a:spcAft>
                <a:spcPts val="0"/>
              </a:spcAft>
              <a:buSzPts val="1400"/>
              <a:buChar char="●"/>
            </a:pPr>
            <a:r>
              <a:rPr lang="en"/>
              <a:t>Red</a:t>
            </a:r>
            <a:endParaRPr/>
          </a:p>
          <a:p>
            <a:pPr indent="0" lvl="0" marL="0" rtl="0" algn="l">
              <a:spcBef>
                <a:spcPts val="1200"/>
              </a:spcBef>
              <a:spcAft>
                <a:spcPts val="1200"/>
              </a:spcAft>
              <a:buNone/>
            </a:pPr>
            <a:r>
              <a:t/>
            </a:r>
            <a:endParaRPr/>
          </a:p>
        </p:txBody>
      </p:sp>
      <p:sp>
        <p:nvSpPr>
          <p:cNvPr id="830" name="Google Shape;830;p43"/>
          <p:cNvSpPr/>
          <p:nvPr/>
        </p:nvSpPr>
        <p:spPr>
          <a:xfrm>
            <a:off x="4830099" y="2890105"/>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3"/>
          <p:cNvSpPr/>
          <p:nvPr/>
        </p:nvSpPr>
        <p:spPr>
          <a:xfrm>
            <a:off x="6852150" y="1115925"/>
            <a:ext cx="106047" cy="143748"/>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3"/>
          <p:cNvSpPr/>
          <p:nvPr/>
        </p:nvSpPr>
        <p:spPr>
          <a:xfrm>
            <a:off x="5859621" y="826475"/>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3"/>
          <p:cNvSpPr/>
          <p:nvPr/>
        </p:nvSpPr>
        <p:spPr>
          <a:xfrm>
            <a:off x="5073108" y="1715983"/>
            <a:ext cx="224577" cy="183596"/>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3"/>
          <p:cNvSpPr/>
          <p:nvPr/>
        </p:nvSpPr>
        <p:spPr>
          <a:xfrm>
            <a:off x="4613053" y="1302853"/>
            <a:ext cx="460041" cy="375972"/>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8" name="Shape 838"/>
        <p:cNvGrpSpPr/>
        <p:nvPr/>
      </p:nvGrpSpPr>
      <p:grpSpPr>
        <a:xfrm>
          <a:off x="0" y="0"/>
          <a:ext cx="0" cy="0"/>
          <a:chOff x="0" y="0"/>
          <a:chExt cx="0" cy="0"/>
        </a:xfrm>
      </p:grpSpPr>
      <p:sp>
        <p:nvSpPr>
          <p:cNvPr id="839" name="Google Shape;839;p44"/>
          <p:cNvSpPr txBox="1"/>
          <p:nvPr>
            <p:ph type="title"/>
          </p:nvPr>
        </p:nvSpPr>
        <p:spPr>
          <a:xfrm>
            <a:off x="726425" y="1197250"/>
            <a:ext cx="2939100" cy="1602900"/>
          </a:xfrm>
          <a:prstGeom prst="rect">
            <a:avLst/>
          </a:prstGeom>
          <a:noFill/>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0" lang="en"/>
              <a:t>A PICTURE ALWAYS REINFORCES THE</a:t>
            </a:r>
            <a:r>
              <a:rPr lang="en"/>
              <a:t> </a:t>
            </a:r>
            <a:r>
              <a:rPr lang="en">
                <a:solidFill>
                  <a:schemeClr val="dk2"/>
                </a:solidFill>
              </a:rPr>
              <a:t>C</a:t>
            </a:r>
            <a:r>
              <a:rPr lang="en">
                <a:solidFill>
                  <a:schemeClr val="lt2"/>
                </a:solidFill>
              </a:rPr>
              <a:t>O</a:t>
            </a:r>
            <a:r>
              <a:rPr lang="en">
                <a:solidFill>
                  <a:schemeClr val="accent1"/>
                </a:solidFill>
              </a:rPr>
              <a:t>N</a:t>
            </a:r>
            <a:r>
              <a:rPr lang="en">
                <a:solidFill>
                  <a:schemeClr val="accent4"/>
                </a:solidFill>
              </a:rPr>
              <a:t>C</a:t>
            </a:r>
            <a:r>
              <a:rPr lang="en">
                <a:solidFill>
                  <a:schemeClr val="accent2"/>
                </a:solidFill>
              </a:rPr>
              <a:t>E</a:t>
            </a:r>
            <a:r>
              <a:rPr lang="en">
                <a:solidFill>
                  <a:schemeClr val="accent3"/>
                </a:solidFill>
              </a:rPr>
              <a:t>P</a:t>
            </a:r>
            <a:r>
              <a:rPr lang="en"/>
              <a:t>T</a:t>
            </a:r>
            <a:endParaRPr/>
          </a:p>
        </p:txBody>
      </p:sp>
      <p:sp>
        <p:nvSpPr>
          <p:cNvPr id="840" name="Google Shape;840;p44"/>
          <p:cNvSpPr txBox="1"/>
          <p:nvPr>
            <p:ph idx="1" type="subTitle"/>
          </p:nvPr>
        </p:nvSpPr>
        <p:spPr>
          <a:xfrm>
            <a:off x="726425" y="2800150"/>
            <a:ext cx="2873700" cy="11601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Images reveal large amounts of data, so remember: use an image instead of a long text</a:t>
            </a:r>
            <a:endParaRPr/>
          </a:p>
        </p:txBody>
      </p:sp>
      <p:pic>
        <p:nvPicPr>
          <p:cNvPr id="841" name="Google Shape;841;p44"/>
          <p:cNvPicPr preferRelativeResize="0"/>
          <p:nvPr/>
        </p:nvPicPr>
        <p:blipFill rotWithShape="1">
          <a:blip r:embed="rId3">
            <a:alphaModFix/>
          </a:blip>
          <a:srcRect b="0" l="29895" r="7628" t="0"/>
          <a:stretch/>
        </p:blipFill>
        <p:spPr>
          <a:xfrm>
            <a:off x="4572000" y="880638"/>
            <a:ext cx="3852000" cy="3468050"/>
          </a:xfrm>
          <a:prstGeom prst="rect">
            <a:avLst/>
          </a:prstGeom>
          <a:noFill/>
          <a:ln>
            <a:noFill/>
          </a:ln>
        </p:spPr>
      </p:pic>
      <p:sp>
        <p:nvSpPr>
          <p:cNvPr id="842" name="Google Shape;842;p44"/>
          <p:cNvSpPr/>
          <p:nvPr/>
        </p:nvSpPr>
        <p:spPr>
          <a:xfrm>
            <a:off x="8331237" y="3960242"/>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44"/>
          <p:cNvSpPr/>
          <p:nvPr/>
        </p:nvSpPr>
        <p:spPr>
          <a:xfrm>
            <a:off x="8589651" y="1614340"/>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44"/>
          <p:cNvSpPr/>
          <p:nvPr/>
        </p:nvSpPr>
        <p:spPr>
          <a:xfrm>
            <a:off x="5728821" y="489650"/>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44"/>
          <p:cNvSpPr/>
          <p:nvPr/>
        </p:nvSpPr>
        <p:spPr>
          <a:xfrm>
            <a:off x="3141608" y="346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46" name="Google Shape;846;p44"/>
          <p:cNvPicPr preferRelativeResize="0"/>
          <p:nvPr/>
        </p:nvPicPr>
        <p:blipFill>
          <a:blip r:embed="rId4">
            <a:alphaModFix/>
          </a:blip>
          <a:stretch>
            <a:fillRect/>
          </a:stretch>
        </p:blipFill>
        <p:spPr>
          <a:xfrm rot="1030410">
            <a:off x="6895196" y="3616125"/>
            <a:ext cx="2684583" cy="1267649"/>
          </a:xfrm>
          <a:prstGeom prst="rect">
            <a:avLst/>
          </a:prstGeom>
          <a:noFill/>
          <a:ln>
            <a:noFill/>
          </a:ln>
        </p:spPr>
      </p:pic>
      <p:sp>
        <p:nvSpPr>
          <p:cNvPr id="847" name="Google Shape;847;p44"/>
          <p:cNvSpPr/>
          <p:nvPr/>
        </p:nvSpPr>
        <p:spPr>
          <a:xfrm>
            <a:off x="3639719" y="1757213"/>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44"/>
          <p:cNvSpPr/>
          <p:nvPr/>
        </p:nvSpPr>
        <p:spPr>
          <a:xfrm>
            <a:off x="3282788" y="1436675"/>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49" name="Google Shape;849;p44"/>
          <p:cNvPicPr preferRelativeResize="0"/>
          <p:nvPr/>
        </p:nvPicPr>
        <p:blipFill>
          <a:blip r:embed="rId5">
            <a:alphaModFix/>
          </a:blip>
          <a:stretch>
            <a:fillRect/>
          </a:stretch>
        </p:blipFill>
        <p:spPr>
          <a:xfrm>
            <a:off x="8423999" y="4603500"/>
            <a:ext cx="1309850" cy="891025"/>
          </a:xfrm>
          <a:prstGeom prst="rect">
            <a:avLst/>
          </a:prstGeom>
          <a:noFill/>
          <a:ln>
            <a:noFill/>
          </a:ln>
        </p:spPr>
      </p:pic>
      <p:pic>
        <p:nvPicPr>
          <p:cNvPr id="850" name="Google Shape;850;p44"/>
          <p:cNvPicPr preferRelativeResize="0"/>
          <p:nvPr/>
        </p:nvPicPr>
        <p:blipFill>
          <a:blip r:embed="rId6">
            <a:alphaModFix/>
          </a:blip>
          <a:stretch>
            <a:fillRect/>
          </a:stretch>
        </p:blipFill>
        <p:spPr>
          <a:xfrm flipH="1">
            <a:off x="6390950" y="4254825"/>
            <a:ext cx="1597778" cy="853135"/>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Over The Rainbow by Slidesgo">
  <a:themeElements>
    <a:clrScheme name="Simple Light">
      <a:dk1>
        <a:srgbClr val="A578DA"/>
      </a:dk1>
      <a:lt1>
        <a:srgbClr val="FFDEDE"/>
      </a:lt1>
      <a:dk2>
        <a:srgbClr val="FE6761"/>
      </a:dk2>
      <a:lt2>
        <a:srgbClr val="FEA667"/>
      </a:lt2>
      <a:accent1>
        <a:srgbClr val="FCC552"/>
      </a:accent1>
      <a:accent2>
        <a:srgbClr val="52CFDD"/>
      </a:accent2>
      <a:accent3>
        <a:srgbClr val="82B3E8"/>
      </a:accent3>
      <a:accent4>
        <a:srgbClr val="98D1A1"/>
      </a:accent4>
      <a:accent5>
        <a:srgbClr val="FFFFFF"/>
      </a:accent5>
      <a:accent6>
        <a:srgbClr val="FFFFFF"/>
      </a:accent6>
      <a:hlink>
        <a:srgbClr val="A578D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